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notesSlides/notesSlide3.xml" ContentType="application/vnd.openxmlformats-officedocument.presentationml.notesSlide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notesSlides/notesSlide4.xml" ContentType="application/vnd.openxmlformats-officedocument.presentationml.notesSlide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notesSlides/notesSlide5.xml" ContentType="application/vnd.openxmlformats-officedocument.presentationml.notesSlide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notesSlides/notesSlide6.xml" ContentType="application/vnd.openxmlformats-officedocument.presentationml.notesSlide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notesSlides/notesSlide7.xml" ContentType="application/vnd.openxmlformats-officedocument.presentationml.notesSlide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notesSlides/notesSlide8.xml" ContentType="application/vnd.openxmlformats-officedocument.presentationml.notesSlide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notesSlides/notesSlide9.xml" ContentType="application/vnd.openxmlformats-officedocument.presentationml.notesSlide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notesSlides/notesSlide10.xml" ContentType="application/vnd.openxmlformats-officedocument.presentationml.notesSlide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notesSlides/notesSlide11.xml" ContentType="application/vnd.openxmlformats-officedocument.presentationml.notesSlide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notesSlides/notesSlide12.xml" ContentType="application/vnd.openxmlformats-officedocument.presentationml.notesSlide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notesSlides/notesSlide13.xml" ContentType="application/vnd.openxmlformats-officedocument.presentationml.notesSlide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notesSlides/notesSlide14.xml" ContentType="application/vnd.openxmlformats-officedocument.presentationml.notesSlide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notesSlides/notesSlide15.xml" ContentType="application/vnd.openxmlformats-officedocument.presentationml.notesSlide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ppt/ink/ink542.xml" ContentType="application/inkml+xml"/>
  <Override PartName="/ppt/ink/ink543.xml" ContentType="application/inkml+xml"/>
  <Override PartName="/ppt/ink/ink544.xml" ContentType="application/inkml+xml"/>
  <Override PartName="/ppt/ink/ink545.xml" ContentType="application/inkml+xml"/>
  <Override PartName="/ppt/ink/ink546.xml" ContentType="application/inkml+xml"/>
  <Override PartName="/ppt/ink/ink547.xml" ContentType="application/inkml+xml"/>
  <Override PartName="/ppt/ink/ink548.xml" ContentType="application/inkml+xml"/>
  <Override PartName="/ppt/ink/ink549.xml" ContentType="application/inkml+xml"/>
  <Override PartName="/ppt/ink/ink550.xml" ContentType="application/inkml+xml"/>
  <Override PartName="/ppt/ink/ink551.xml" ContentType="application/inkml+xml"/>
  <Override PartName="/ppt/ink/ink552.xml" ContentType="application/inkml+xml"/>
  <Override PartName="/ppt/ink/ink553.xml" ContentType="application/inkml+xml"/>
  <Override PartName="/ppt/ink/ink554.xml" ContentType="application/inkml+xml"/>
  <Override PartName="/ppt/ink/ink555.xml" ContentType="application/inkml+xml"/>
  <Override PartName="/ppt/ink/ink556.xml" ContentType="application/inkml+xml"/>
  <Override PartName="/ppt/notesSlides/notesSlide16.xml" ContentType="application/vnd.openxmlformats-officedocument.presentationml.notesSlide+xml"/>
  <Override PartName="/ppt/ink/ink557.xml" ContentType="application/inkml+xml"/>
  <Override PartName="/ppt/ink/ink558.xml" ContentType="application/inkml+xml"/>
  <Override PartName="/ppt/ink/ink559.xml" ContentType="application/inkml+xml"/>
  <Override PartName="/ppt/ink/ink560.xml" ContentType="application/inkml+xml"/>
  <Override PartName="/ppt/ink/ink561.xml" ContentType="application/inkml+xml"/>
  <Override PartName="/ppt/ink/ink562.xml" ContentType="application/inkml+xml"/>
  <Override PartName="/ppt/ink/ink563.xml" ContentType="application/inkml+xml"/>
  <Override PartName="/ppt/ink/ink564.xml" ContentType="application/inkml+xml"/>
  <Override PartName="/ppt/ink/ink565.xml" ContentType="application/inkml+xml"/>
  <Override PartName="/ppt/ink/ink566.xml" ContentType="application/inkml+xml"/>
  <Override PartName="/ppt/ink/ink567.xml" ContentType="application/inkml+xml"/>
  <Override PartName="/ppt/ink/ink568.xml" ContentType="application/inkml+xml"/>
  <Override PartName="/ppt/ink/ink569.xml" ContentType="application/inkml+xml"/>
  <Override PartName="/ppt/ink/ink570.xml" ContentType="application/inkml+xml"/>
  <Override PartName="/ppt/ink/ink571.xml" ContentType="application/inkml+xml"/>
  <Override PartName="/ppt/ink/ink572.xml" ContentType="application/inkml+xml"/>
  <Override PartName="/ppt/ink/ink573.xml" ContentType="application/inkml+xml"/>
  <Override PartName="/ppt/ink/ink574.xml" ContentType="application/inkml+xml"/>
  <Override PartName="/ppt/notesSlides/notesSlide17.xml" ContentType="application/vnd.openxmlformats-officedocument.presentationml.notesSlide+xml"/>
  <Override PartName="/ppt/ink/ink575.xml" ContentType="application/inkml+xml"/>
  <Override PartName="/ppt/ink/ink576.xml" ContentType="application/inkml+xml"/>
  <Override PartName="/ppt/ink/ink577.xml" ContentType="application/inkml+xml"/>
  <Override PartName="/ppt/ink/ink578.xml" ContentType="application/inkml+xml"/>
  <Override PartName="/ppt/ink/ink579.xml" ContentType="application/inkml+xml"/>
  <Override PartName="/ppt/ink/ink580.xml" ContentType="application/inkml+xml"/>
  <Override PartName="/ppt/ink/ink581.xml" ContentType="application/inkml+xml"/>
  <Override PartName="/ppt/ink/ink582.xml" ContentType="application/inkml+xml"/>
  <Override PartName="/ppt/ink/ink583.xml" ContentType="application/inkml+xml"/>
  <Override PartName="/ppt/ink/ink584.xml" ContentType="application/inkml+xml"/>
  <Override PartName="/ppt/ink/ink585.xml" ContentType="application/inkml+xml"/>
  <Override PartName="/ppt/ink/ink586.xml" ContentType="application/inkml+xml"/>
  <Override PartName="/ppt/ink/ink587.xml" ContentType="application/inkml+xml"/>
  <Override PartName="/ppt/ink/ink588.xml" ContentType="application/inkml+xml"/>
  <Override PartName="/ppt/ink/ink589.xml" ContentType="application/inkml+xml"/>
  <Override PartName="/ppt/ink/ink590.xml" ContentType="application/inkml+xml"/>
  <Override PartName="/ppt/ink/ink591.xml" ContentType="application/inkml+xml"/>
  <Override PartName="/ppt/ink/ink592.xml" ContentType="application/inkml+xml"/>
  <Override PartName="/ppt/ink/ink593.xml" ContentType="application/inkml+xml"/>
  <Override PartName="/ppt/ink/ink594.xml" ContentType="application/inkml+xml"/>
  <Override PartName="/ppt/ink/ink595.xml" ContentType="application/inkml+xml"/>
  <Override PartName="/ppt/ink/ink596.xml" ContentType="application/inkml+xml"/>
  <Override PartName="/ppt/notesSlides/notesSlide18.xml" ContentType="application/vnd.openxmlformats-officedocument.presentationml.notesSlide+xml"/>
  <Override PartName="/ppt/ink/ink597.xml" ContentType="application/inkml+xml"/>
  <Override PartName="/ppt/ink/ink598.xml" ContentType="application/inkml+xml"/>
  <Override PartName="/ppt/ink/ink599.xml" ContentType="application/inkml+xml"/>
  <Override PartName="/ppt/ink/ink600.xml" ContentType="application/inkml+xml"/>
  <Override PartName="/ppt/ink/ink601.xml" ContentType="application/inkml+xml"/>
  <Override PartName="/ppt/ink/ink602.xml" ContentType="application/inkml+xml"/>
  <Override PartName="/ppt/ink/ink603.xml" ContentType="application/inkml+xml"/>
  <Override PartName="/ppt/ink/ink604.xml" ContentType="application/inkml+xml"/>
  <Override PartName="/ppt/ink/ink605.xml" ContentType="application/inkml+xml"/>
  <Override PartName="/ppt/ink/ink606.xml" ContentType="application/inkml+xml"/>
  <Override PartName="/ppt/ink/ink607.xml" ContentType="application/inkml+xml"/>
  <Override PartName="/ppt/ink/ink608.xml" ContentType="application/inkml+xml"/>
  <Override PartName="/ppt/ink/ink609.xml" ContentType="application/inkml+xml"/>
  <Override PartName="/ppt/ink/ink610.xml" ContentType="application/inkml+xml"/>
  <Override PartName="/ppt/ink/ink611.xml" ContentType="application/inkml+xml"/>
  <Override PartName="/ppt/ink/ink612.xml" ContentType="application/inkml+xml"/>
  <Override PartName="/ppt/ink/ink613.xml" ContentType="application/inkml+xml"/>
  <Override PartName="/ppt/ink/ink614.xml" ContentType="application/inkml+xml"/>
  <Override PartName="/ppt/ink/ink615.xml" ContentType="application/inkml+xml"/>
  <Override PartName="/ppt/ink/ink616.xml" ContentType="application/inkml+xml"/>
  <Override PartName="/ppt/ink/ink617.xml" ContentType="application/inkml+xml"/>
  <Override PartName="/ppt/ink/ink618.xml" ContentType="application/inkml+xml"/>
  <Override PartName="/ppt/ink/ink619.xml" ContentType="application/inkml+xml"/>
  <Override PartName="/ppt/ink/ink620.xml" ContentType="application/inkml+xml"/>
  <Override PartName="/ppt/ink/ink621.xml" ContentType="application/inkml+xml"/>
  <Override PartName="/ppt/ink/ink622.xml" ContentType="application/inkml+xml"/>
  <Override PartName="/ppt/notesSlides/notesSlide19.xml" ContentType="application/vnd.openxmlformats-officedocument.presentationml.notesSlide+xml"/>
  <Override PartName="/ppt/ink/ink623.xml" ContentType="application/inkml+xml"/>
  <Override PartName="/ppt/ink/ink624.xml" ContentType="application/inkml+xml"/>
  <Override PartName="/ppt/ink/ink625.xml" ContentType="application/inkml+xml"/>
  <Override PartName="/ppt/ink/ink626.xml" ContentType="application/inkml+xml"/>
  <Override PartName="/ppt/ink/ink627.xml" ContentType="application/inkml+xml"/>
  <Override PartName="/ppt/ink/ink628.xml" ContentType="application/inkml+xml"/>
  <Override PartName="/ppt/ink/ink629.xml" ContentType="application/inkml+xml"/>
  <Override PartName="/ppt/ink/ink630.xml" ContentType="application/inkml+xml"/>
  <Override PartName="/ppt/ink/ink631.xml" ContentType="application/inkml+xml"/>
  <Override PartName="/ppt/ink/ink632.xml" ContentType="application/inkml+xml"/>
  <Override PartName="/ppt/ink/ink633.xml" ContentType="application/inkml+xml"/>
  <Override PartName="/ppt/ink/ink634.xml" ContentType="application/inkml+xml"/>
  <Override PartName="/ppt/ink/ink635.xml" ContentType="application/inkml+xml"/>
  <Override PartName="/ppt/ink/ink636.xml" ContentType="application/inkml+xml"/>
  <Override PartName="/ppt/ink/ink637.xml" ContentType="application/inkml+xml"/>
  <Override PartName="/ppt/ink/ink638.xml" ContentType="application/inkml+xml"/>
  <Override PartName="/ppt/ink/ink639.xml" ContentType="application/inkml+xml"/>
  <Override PartName="/ppt/ink/ink640.xml" ContentType="application/inkml+xml"/>
  <Override PartName="/ppt/ink/ink641.xml" ContentType="application/inkml+xml"/>
  <Override PartName="/ppt/ink/ink642.xml" ContentType="application/inkml+xml"/>
  <Override PartName="/ppt/ink/ink643.xml" ContentType="application/inkml+xml"/>
  <Override PartName="/ppt/ink/ink644.xml" ContentType="application/inkml+xml"/>
  <Override PartName="/ppt/ink/ink645.xml" ContentType="application/inkml+xml"/>
  <Override PartName="/ppt/ink/ink646.xml" ContentType="application/inkml+xml"/>
  <Override PartName="/ppt/ink/ink647.xml" ContentType="application/inkml+xml"/>
  <Override PartName="/ppt/ink/ink648.xml" ContentType="application/inkml+xml"/>
  <Override PartName="/ppt/ink/ink649.xml" ContentType="application/inkml+xml"/>
  <Override PartName="/ppt/ink/ink650.xml" ContentType="application/inkml+xml"/>
  <Override PartName="/ppt/ink/ink651.xml" ContentType="application/inkml+xml"/>
  <Override PartName="/ppt/ink/ink652.xml" ContentType="application/inkml+xml"/>
  <Override PartName="/ppt/ink/ink653.xml" ContentType="application/inkml+xml"/>
  <Override PartName="/ppt/ink/ink654.xml" ContentType="application/inkml+xml"/>
  <Override PartName="/ppt/ink/ink655.xml" ContentType="application/inkml+xml"/>
  <Override PartName="/ppt/ink/ink656.xml" ContentType="application/inkml+xml"/>
  <Override PartName="/ppt/ink/ink657.xml" ContentType="application/inkml+xml"/>
  <Override PartName="/ppt/ink/ink658.xml" ContentType="application/inkml+xml"/>
  <Override PartName="/ppt/ink/ink659.xml" ContentType="application/inkml+xml"/>
  <Override PartName="/ppt/ink/ink660.xml" ContentType="application/inkml+xml"/>
  <Override PartName="/ppt/ink/ink661.xml" ContentType="application/inkml+xml"/>
  <Override PartName="/ppt/ink/ink662.xml" ContentType="application/inkml+xml"/>
  <Override PartName="/ppt/ink/ink663.xml" ContentType="application/inkml+xml"/>
  <Override PartName="/ppt/ink/ink664.xml" ContentType="application/inkml+xml"/>
  <Override PartName="/ppt/ink/ink665.xml" ContentType="application/inkml+xml"/>
  <Override PartName="/ppt/ink/ink666.xml" ContentType="application/inkml+xml"/>
  <Override PartName="/ppt/ink/ink667.xml" ContentType="application/inkml+xml"/>
  <Override PartName="/ppt/ink/ink668.xml" ContentType="application/inkml+xml"/>
  <Override PartName="/ppt/ink/ink669.xml" ContentType="application/inkml+xml"/>
  <Override PartName="/ppt/ink/ink670.xml" ContentType="application/inkml+xml"/>
  <Override PartName="/ppt/notesSlides/notesSlide20.xml" ContentType="application/vnd.openxmlformats-officedocument.presentationml.notesSlide+xml"/>
  <Override PartName="/ppt/ink/ink671.xml" ContentType="application/inkml+xml"/>
  <Override PartName="/ppt/ink/ink672.xml" ContentType="application/inkml+xml"/>
  <Override PartName="/ppt/ink/ink673.xml" ContentType="application/inkml+xml"/>
  <Override PartName="/ppt/ink/ink674.xml" ContentType="application/inkml+xml"/>
  <Override PartName="/ppt/ink/ink675.xml" ContentType="application/inkml+xml"/>
  <Override PartName="/ppt/ink/ink676.xml" ContentType="application/inkml+xml"/>
  <Override PartName="/ppt/ink/ink677.xml" ContentType="application/inkml+xml"/>
  <Override PartName="/ppt/ink/ink678.xml" ContentType="application/inkml+xml"/>
  <Override PartName="/ppt/ink/ink679.xml" ContentType="application/inkml+xml"/>
  <Override PartName="/ppt/ink/ink680.xml" ContentType="application/inkml+xml"/>
  <Override PartName="/ppt/ink/ink681.xml" ContentType="application/inkml+xml"/>
  <Override PartName="/ppt/ink/ink682.xml" ContentType="application/inkml+xml"/>
  <Override PartName="/ppt/ink/ink683.xml" ContentType="application/inkml+xml"/>
  <Override PartName="/ppt/ink/ink684.xml" ContentType="application/inkml+xml"/>
  <Override PartName="/ppt/ink/ink685.xml" ContentType="application/inkml+xml"/>
  <Override PartName="/ppt/ink/ink686.xml" ContentType="application/inkml+xml"/>
  <Override PartName="/ppt/ink/ink687.xml" ContentType="application/inkml+xml"/>
  <Override PartName="/ppt/ink/ink688.xml" ContentType="application/inkml+xml"/>
  <Override PartName="/ppt/ink/ink689.xml" ContentType="application/inkml+xml"/>
  <Override PartName="/ppt/ink/ink690.xml" ContentType="application/inkml+xml"/>
  <Override PartName="/ppt/notesSlides/notesSlide21.xml" ContentType="application/vnd.openxmlformats-officedocument.presentationml.notesSlide+xml"/>
  <Override PartName="/ppt/ink/ink691.xml" ContentType="application/inkml+xml"/>
  <Override PartName="/ppt/ink/ink692.xml" ContentType="application/inkml+xml"/>
  <Override PartName="/ppt/ink/ink693.xml" ContentType="application/inkml+xml"/>
  <Override PartName="/ppt/ink/ink694.xml" ContentType="application/inkml+xml"/>
  <Override PartName="/ppt/ink/ink695.xml" ContentType="application/inkml+xml"/>
  <Override PartName="/ppt/ink/ink696.xml" ContentType="application/inkml+xml"/>
  <Override PartName="/ppt/ink/ink697.xml" ContentType="application/inkml+xml"/>
  <Override PartName="/ppt/ink/ink698.xml" ContentType="application/inkml+xml"/>
  <Override PartName="/ppt/ink/ink699.xml" ContentType="application/inkml+xml"/>
  <Override PartName="/ppt/ink/ink700.xml" ContentType="application/inkml+xml"/>
  <Override PartName="/ppt/ink/ink701.xml" ContentType="application/inkml+xml"/>
  <Override PartName="/ppt/ink/ink702.xml" ContentType="application/inkml+xml"/>
  <Override PartName="/ppt/ink/ink703.xml" ContentType="application/inkml+xml"/>
  <Override PartName="/ppt/ink/ink704.xml" ContentType="application/inkml+xml"/>
  <Override PartName="/ppt/ink/ink705.xml" ContentType="application/inkml+xml"/>
  <Override PartName="/ppt/ink/ink706.xml" ContentType="application/inkml+xml"/>
  <Override PartName="/ppt/ink/ink707.xml" ContentType="application/inkml+xml"/>
  <Override PartName="/ppt/ink/ink708.xml" ContentType="application/inkml+xml"/>
  <Override PartName="/ppt/ink/ink709.xml" ContentType="application/inkml+xml"/>
  <Override PartName="/ppt/ink/ink710.xml" ContentType="application/inkml+xml"/>
  <Override PartName="/ppt/ink/ink711.xml" ContentType="application/inkml+xml"/>
  <Override PartName="/ppt/ink/ink712.xml" ContentType="application/inkml+xml"/>
  <Override PartName="/ppt/ink/ink713.xml" ContentType="application/inkml+xml"/>
  <Override PartName="/ppt/ink/ink714.xml" ContentType="application/inkml+xml"/>
  <Override PartName="/ppt/ink/ink715.xml" ContentType="application/inkml+xml"/>
  <Override PartName="/ppt/ink/ink716.xml" ContentType="application/inkml+xml"/>
  <Override PartName="/ppt/ink/ink717.xml" ContentType="application/inkml+xml"/>
  <Override PartName="/ppt/ink/ink718.xml" ContentType="application/inkml+xml"/>
  <Override PartName="/ppt/ink/ink719.xml" ContentType="application/inkml+xml"/>
  <Override PartName="/ppt/ink/ink720.xml" ContentType="application/inkml+xml"/>
  <Override PartName="/ppt/ink/ink721.xml" ContentType="application/inkml+xml"/>
  <Override PartName="/ppt/ink/ink722.xml" ContentType="application/inkml+xml"/>
  <Override PartName="/ppt/ink/ink723.xml" ContentType="application/inkml+xml"/>
  <Override PartName="/ppt/ink/ink724.xml" ContentType="application/inkml+xml"/>
  <Override PartName="/ppt/ink/ink725.xml" ContentType="application/inkml+xml"/>
  <Override PartName="/ppt/ink/ink726.xml" ContentType="application/inkml+xml"/>
  <Override PartName="/ppt/ink/ink727.xml" ContentType="application/inkml+xml"/>
  <Override PartName="/ppt/ink/ink728.xml" ContentType="application/inkml+xml"/>
  <Override PartName="/ppt/ink/ink729.xml" ContentType="application/inkml+xml"/>
  <Override PartName="/ppt/ink/ink730.xml" ContentType="application/inkml+xml"/>
  <Override PartName="/ppt/ink/ink731.xml" ContentType="application/inkml+xml"/>
  <Override PartName="/ppt/ink/ink732.xml" ContentType="application/inkml+xml"/>
  <Override PartName="/ppt/notesSlides/notesSlide22.xml" ContentType="application/vnd.openxmlformats-officedocument.presentationml.notesSlide+xml"/>
  <Override PartName="/ppt/ink/ink733.xml" ContentType="application/inkml+xml"/>
  <Override PartName="/ppt/ink/ink734.xml" ContentType="application/inkml+xml"/>
  <Override PartName="/ppt/ink/ink735.xml" ContentType="application/inkml+xml"/>
  <Override PartName="/ppt/ink/ink736.xml" ContentType="application/inkml+xml"/>
  <Override PartName="/ppt/ink/ink737.xml" ContentType="application/inkml+xml"/>
  <Override PartName="/ppt/ink/ink738.xml" ContentType="application/inkml+xml"/>
  <Override PartName="/ppt/ink/ink739.xml" ContentType="application/inkml+xml"/>
  <Override PartName="/ppt/ink/ink740.xml" ContentType="application/inkml+xml"/>
  <Override PartName="/ppt/ink/ink741.xml" ContentType="application/inkml+xml"/>
  <Override PartName="/ppt/ink/ink742.xml" ContentType="application/inkml+xml"/>
  <Override PartName="/ppt/ink/ink743.xml" ContentType="application/inkml+xml"/>
  <Override PartName="/ppt/ink/ink744.xml" ContentType="application/inkml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330" r:id="rId2"/>
    <p:sldId id="352" r:id="rId3"/>
    <p:sldId id="353" r:id="rId4"/>
    <p:sldId id="354" r:id="rId5"/>
    <p:sldId id="363" r:id="rId6"/>
    <p:sldId id="355" r:id="rId7"/>
    <p:sldId id="356" r:id="rId8"/>
    <p:sldId id="357" r:id="rId9"/>
    <p:sldId id="358" r:id="rId10"/>
    <p:sldId id="359" r:id="rId11"/>
    <p:sldId id="360" r:id="rId12"/>
    <p:sldId id="361" r:id="rId13"/>
    <p:sldId id="362" r:id="rId14"/>
    <p:sldId id="364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77" r:id="rId28"/>
    <p:sldId id="378" r:id="rId29"/>
    <p:sldId id="379" r:id="rId30"/>
    <p:sldId id="380" r:id="rId31"/>
    <p:sldId id="381" r:id="rId32"/>
    <p:sldId id="382" r:id="rId33"/>
    <p:sldId id="383" r:id="rId34"/>
    <p:sldId id="384" r:id="rId35"/>
    <p:sldId id="385" r:id="rId36"/>
    <p:sldId id="386" r:id="rId37"/>
    <p:sldId id="387" r:id="rId38"/>
    <p:sldId id="388" r:id="rId39"/>
    <p:sldId id="389" r:id="rId40"/>
    <p:sldId id="390" r:id="rId41"/>
    <p:sldId id="391" r:id="rId42"/>
    <p:sldId id="392" r:id="rId43"/>
    <p:sldId id="393" r:id="rId44"/>
    <p:sldId id="394" r:id="rId45"/>
    <p:sldId id="395" r:id="rId46"/>
    <p:sldId id="396" r:id="rId47"/>
    <p:sldId id="397" r:id="rId48"/>
    <p:sldId id="398" r:id="rId49"/>
    <p:sldId id="399" r:id="rId50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0" autoAdjust="0"/>
    <p:restoredTop sz="94660"/>
  </p:normalViewPr>
  <p:slideViewPr>
    <p:cSldViewPr>
      <p:cViewPr varScale="1">
        <p:scale>
          <a:sx n="101" d="100"/>
          <a:sy n="101" d="100"/>
        </p:scale>
        <p:origin x="13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8C34BB8-5843-4BC2-9773-D06C5B235B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E99B48E8-27B4-4AA6-B679-B14B03D6B01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F2B3704C-03DF-4B5E-83A4-1344F3605A2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B5411F18-B467-42BB-A689-97945A3A157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3788516-6417-4F96-9CA9-406EBB1CC93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26:04.8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122 267 198 0,'0'-1'52'15,"0"-1"-5"-15,0 0 17 0,0 1-13 0,0-1-13 16,0 2-7-16,0 0-5 0,0 0-1 15,0 0-5-15,0 0-2 0,0 0 1 16,0 0-6-16,0 0 1 0,0 0-2 16,0 0-2-16,0 0-3 0,0 0-5 15,0 0 1-15,0 5-4 0,0 8-1 0,0 9 4 16,0 3 3-16,0 5-5 0,0-1 0 15,-4 3 2-15,4-2 2 0,-6 0-4 16,4-2 0-16,-1-3 0 16,-1-2 0-16,2-6 1 0,0-3-2 15,2-6 2-15,-2-3 1 0,2-4-3 0,0-1-1 16,0 0 4-16,0 0 1 0,0 0 0 15,0-3 1-15,6-13-3 0,9-7 5 16,2-7-4-16,6-5-2 0,-2-2 1 16,0-3 2-16,0 1-3 0,0-3-3 15,0 3-1-15,2 6 1 0,-4 6 2 0,-4 8-2 16,-5 8 0-16,-4 5 0 0,-1 6-1 15,1 0-2-15,2 0 5 0,1 11 1 16,1 6 0-16,-1 4 0 16,-1 8 1-16,-4 3 2 0,-2 6 0 0,-2 2 0 15,0 1 0-15,0-1 0 0,-2-1 1 16,-2-4-4-16,4-4 1 0,0-4 0 15,0-3-1-15,0-4-1 0,0-4 0 16,0-5 1-16,4-1-2 0,0-4 0 16,1-1-8-16,1-1-11 0,4-4-9 0,1 0-14 15,2 0-14-15,1-9-36 0,-3-5-90 16</inkml:trace>
  <inkml:trace contextRef="#ctx0" brushRef="#br0" timeOffset="960">761 336 159 0,'0'0'79'16,"0"0"-32"-16,0 0 11 0,0 0-8 16,0 2-19-16,-6 4-12 0,4 3-3 15,-3 5 4-15,1 4 0 0,-2 3-2 16,2 3-2-16,1 2 1 0,-1 1-1 15,0-2-3-15,4-1-2 0,0-5-3 0,0 0-6 16,8-5 1-16,-1 1 3 0,3-5-6 16,3-3 5-16,4-4 3 0,4-3 0 15,0-1 0-15,4-11 1 0,-4-4-3 16,-2-1-1-16,-4-2-3 0,-1 0-2 15,1-1 3-15,-5 0 0 0,-1 1-3 0,-1 5 1 16,-4 3 0-16,-1 3 3 16,-1 6-3-16,-2 2-1 0,0 0 5 15,0 0-2-15,0 0-5 0,0 0 0 16,0 11 0-16,0 6 3 0,0 6 3 15,0 3-3-15,0 1 0 0,0 0 1 0,0-3-3 16,10-1 0-16,-1-3 2 0,-1-3 0 16,5-7-2-16,-1-2-1 0,3-7-1 15,0-1-2-15,3 0-5 0,1-12 0 16,0-8 0-16,0-4-5 0,0-3 2 15,-2-3 1-15,0 0 7 0,-2 1 1 0,-1-2-1 16,-3 2 3-16,3 2 4 16,-3 1-2-16,-3 6 0 0,-1 3 1 15,-1 7 5-15,-4 2 3 0,2 6-2 16,-4 2 1-16,0 0-1 0,0 0-4 0,0 0-5 15,0 10-2-15,0 4 5 0,0 7 8 16,0 2-4-16,-6 5 0 0,-5 1 3 16,-1 0 2-16,5-1-4 0,-1-2-1 15,0-3-4-15,6-3 4 0,0-3-3 16,2-6 1-16,0-5-1 0,0-5-1 0,2-1-1 15,8 0 2-15,5-7 4 0,2-9-4 16,6-6-1-16,-4-1 1 16,2-3-1-16,0 0-2 0,0 2 0 15,0 0-3-15,-5 3-1 0,1 6 1 0,-10 5 2 16,-1 5-1-16,-4 4 1 0,-2 1 2 15,0 0-3-15,0 0 1 0,0 2-4 16,0 8 0-16,0 4 11 0,0 2 2 16,0-3-7-16,0 0 0 0,6-2-1 15,3 0 0-15,-1-4 2 0,5-4 0 0,2-3-3 16,5 0 1-16,4-4-2 0,3-10-1 15,0-3-2-15,-2 1-4 0,-1-4 1 16,-5 1 2-16,1 0 3 16,-5 5 3-16,-6 2 1 0,-1 4 0 0,-6 5 0 15,-2 1-2-15,0 2 5 0,0 0 3 16,0 0-4-16,0 0 3 0,0 10 0 15,-2 4-4-15,-4 8 12 0,-3 2 0 16,-1 3-4-16,-1-2 0 0,3 1-4 16,2 0-4-16,3-2 1 0,3-1-3 0,0-5 1 15,5-2-4-15,7-4-8 0,1-3-10 16,2-5-8-16,6-4-13 0,0 0-25 15,0-15-41-15,-2-5-165 0</inkml:trace>
  <inkml:trace contextRef="#ctx0" brushRef="#br0" timeOffset="1544">2038 303 68 0,'2'3'266'0,"-2"0"-226"0,0 4-35 16,0 5 49-16,0 4 15 0,-6 3-37 0,0 1-20 15,0 3 1-15,1 1 1 0,-3 1 3 16,0 0-4-16,3-3-6 0,-3-2-1 15,0-3-1-15,3-2 2 0,-1-5-2 16,4-4-2-16,0-3 5 0,0-3-1 16,0 0 2-16,-3 0 2 0,-3 0-4 15,0-3-1-15,3-8-3 0,-1-8-2 16,4-2-2-16,2-6-1 0,0-2-3 15,8-2 1-15,5-2 2 0,6-4-2 16,0-3-3-16,8-1-2 0,1 2-2 0,1 3 0 16,0 10 2-16,-1 8 5 0,1 4 0 15,-2 6-2-15,1 1 4 0,-5 4 0 16,-6 3 3-16,1 0-3 0,-9 3 1 15,-1 6 0-15,-3 1 1 0,-5 5 1 16,0 1 4-16,-5 4 0 0,-7 1 3 16,-5 1-4-16,-2-1-1 0,0-1 2 15,0-1 0-15,0-4 1 0,3-4-3 16,5-4 3-16,5-2-1 0,4-4-3 15,0 0-4-15,2-1 0 0,0 0-1 0,0 3-2 16,6 1-9-16,6 0 14 0,7 1 0 16,4-3-3-16,5 0-8 0,5-1-2 15,1 0 0-15,0 4 7 0,-1-3-10 16,-6 2 0-16,-6 3 7 0,-6 3 2 15,-4-1 2-15,-5 2 2 0,-6 1 4 0,0 2-1 16,-4 2 9-16,-11 2 7 16,-4 1 2-16,-4-1 2 0,0 1-5 15,-2-2 2-15,-2 2 2 0,3-3-6 16,1-1 0-16,-2-1-1 0,8-3 1 0,2-1-10 15,3-5 0-15,6-3-3 0,3 2-2 16,3-1-2-16,0 2-8 0,0-1-14 16,1 0-23-16,13-4-29 0,9 0-35 15,2-15-279-15</inkml:trace>
  <inkml:trace contextRef="#ctx0" brushRef="#br0" timeOffset="2196">2641 537 104 0,'0'0'88'0,"0"0"-43"15,5 0 27-15,3 0 0 0,3-2-14 0,5-9-15 16,3-4-5-16,2-2-9 0,0-3-8 15,0-1 1-15,-4 0-9 0,0-1-1 16,-4-1-2-16,-1 0-3 0,-4 2-4 16,-3 1 1-16,-5 2 2 0,0 4-2 15,0 4-1-15,-9 5-2 0,-7 1-7 0,-1 4 1 16,-4 0-4-16,2 11-2 0,2 7 7 15,0 2 2-15,0 4-1 0,1 0 1 16,5 2 2-16,3 0 1 16,4 1-3-16,4-2 0 0,0 0 2 0,14 0-1 15,9-3 1-15,5-1 1 0,11-5 8 16,4-7-6-16,1-2 0 0,4-6 0 15,-2-1 0-15,2 0 0 0,-5 0-2 16,-6 0-2-16,-1-1 11 0,-11-1-5 16,-10 2-1-16,-7 0-4 0,-6 0 0 0,-2 0 2 15,0 0-1-15,0 6-4 0,-4 6 4 16,-4 0 12-16,-3 2-8 0,1-2-1 15,1-4-1-15,1-2-1 0,0-3-2 16,8 0-1-16,-2-3 2 0,0 0 3 16,2 0 4-16,0-2-3 0,-3-9-6 15,3-5 1-15,0-3 0 0,0-2-4 16,7 1 4-16,1 0 2 0,1 3 0 15,-1 3 4-15,0 1 0 0,1 2-2 16,5 2-3-16,-3 1-3 0,4 3 1 0,1 2 1 16,3 2-4-16,5 1 2 0,5 0-1 15,4 0-13-15,3 2-14 0,4 3-23 16,6 0-27-16,3-1-35 0,-1-3-203 15</inkml:trace>
  <inkml:trace contextRef="#ctx0" brushRef="#br0" timeOffset="2964">4646 113 42 0,'4'0'245'16,"-4"-1"-124"-16,-2-2-69 0,-10 0-21 15,-3 0 15-15,-4 1-10 0,-6 2-11 0,-3 0-9 16,-3 2-9-16,-1 11 2 0,-1 1 2 15,7-1 3-15,7-1-2 0,7 0-11 16,4-2-3-16,3 3-2 0,3 2 2 16,2 4-1-16,0-1-1 0,4 4 4 15,7-3-2-15,6 1-1 0,4 0 3 0,2 2-4 16,6-2-1-16,-4 0-2 0,1 1-1 15,-1 0 0-15,-4-2 2 0,-2 0-5 16,-7-2 2-16,-5-2 1 16,-7-1 5-16,0 0 3 0,-7 1 4 0,-11 0 3 15,-1 2 4-15,-4-2 9 0,-5 0 2 16,3-2-2-16,-4-3-1 0,5 0-6 15,6-4-3-15,3-1 2 0,8-3-7 16,7-2-1-16,0 0-4 0,0 0 0 16,0 0-8-16,0 0-16 0,3-2-23 15,15-6-17-15,6-8 12 0,9-7-64 0,1-2-262 16</inkml:trace>
  <inkml:trace contextRef="#ctx0" brushRef="#br0" timeOffset="3149">4810 434 71 0,'2'4'369'15,"0"-2"-358"-15,-2-2 0 0,0 5 35 16,0 4 19-16,0 7-22 0,0 1-12 16,0 5-18-16,0-2-6 0,0 0-6 0,0-1 1 15,4-1 0-15,0 2-1 0,1 0-3 16,3-1-7-16,7-3-3 0,-1-3-31 15,5-8-25-15,5-5-24 0,-3 0-123 16</inkml:trace>
  <inkml:trace contextRef="#ctx0" brushRef="#br0" timeOffset="3388">5194 487 67 0,'-16'22'228'0,"3"1"-184"15,-6 6 2-15,-2 5 27 0,-4 6 6 16,0 4-17-16,1 1-24 0,1-4-1 15,2-1-18-15,0-3-5 0,2-5-7 16,1-3-5-16,7-5 0 0,1-3-3 16,5-5 1-16,1-6 1 0,0-3-1 15,2-3-9-15,0-3-6 0,2-1-7 16,0 0-11-16,2 0-20 0,12 0 25 15,8-6-4-15,7-10-1 0,3-7-48 0,1-3-80 16,-1-3-41-16</inkml:trace>
  <inkml:trace contextRef="#ctx0" brushRef="#br0" timeOffset="3716">5589 430 204 0,'5'-14'110'16,"-5"1"-20"-16,0 0-3 16,-2-1-22-16,-7-1-12 0,-6 0-22 15,-3 1-1-15,-6 3-9 0,-3 0-5 16,-2 4-6-16,-5 5 0 0,2 2-1 0,1 0 3 15,2 4-7-15,8 3 1 0,6 2-6 16,4 1-3-16,7 3-1 0,0 4-2 16,4 6 0-16,0 4 0 0,4 2 2 15,9 1 0-15,6-2-6 0,4 1-2 16,4-2 1-16,-2 0-3 0,0-2-3 15,-1-4 3-15,-3-2 4 0,-3-3 9 0,-9-4-3 16,-3-5-6-16,-2 0 7 16,-4-2-1-16,0 1 10 0,-2 1-7 15,-12 3 13-15,-5 1 0 0,-6 0-4 16,1-1 3-16,-1-1-2 0,0-4-8 0,4 0-2 15,8-2 1-15,3-3 0 0,8 0-3 16,2 0-21-16,0 0-34 0,8-5-53 16,9-16-45-16</inkml:trace>
  <inkml:trace contextRef="#ctx0" brushRef="#br0" timeOffset="4804">5829 6 68 0,'-2'0'242'0,"2"0"-205"0,0-1-16 16,0 0 25-16,0 1 9 0,0 0-18 16,0 0-28-16,0 0-4 0,0 0-2 15,0 0 4-15,0 9-5 0,0 5 1 0,-2 5 13 16,0 3 0-16,-1 2-6 0,-3 4 1 15,0 4-2-15,2 3-5 0,0 3 2 16,1 3-3-16,-3 1-4 16,2 1 1-16,-2 2 1 0,3-3 3 0,-1 0-4 15,2-5-1-15,2-3 3 0,-2-8-2 16,0-4-1-16,2-9 2 0,0-6 0 15,0-2 0-15,0-5-2 0,0 0 4 16,0 0 1-16,0 0 0 0,0-5-7 16,0-5 1-16,0-5-10 0,6-5-10 0,1 0 5 15,5-1 7-15,-1 3-5 0,-3 2 4 16,3 4 4-16,-1 7 4 0,-2 0 0 15,-1 4 1-15,5 1-1 0,-1 0 1 16,2 0 3-16,5 0 1 0,4 0-2 16,1 1 1-16,6-1 6 0,5 0-3 15,6-1 9-15,-1-6-5 0,-3-2-4 16,-8-1-3-16,-3 1-2 0,-9-2 3 15,-5 1 0-15,-5 0 1 0,-6 0 0 16,0 0 2-16,-6 0 2 0,-9 3-7 0,-4 2-1 16,-4 5 0-16,0 0 2 0,2 9-1 15,0 7 1-15,2 3 1 0,2 7 1 16,1 0-2-16,5 0 3 0,5 0-2 15,2-1-1-15,4 0-2 0,4 0-1 16,9-4 3-16,10-1 1 0,4-6 0 16,7-4-2-16,3-7 2 0,1-3 0 15,2 0-1-15,-2-9-2 0,-2-6 1 16,-3-4 2-16,-6-1-3 0,-7-2 4 15,-2-1 1-15,-7 0 3 0,1 1-3 16,-3 2 0-16,-5 1 4 0,0 3 1 0,-2 2 4 16,0 2-6-16,-2 6 3 0,1 2-1 15,-1 4 1-15,0 0-8 0,0 0-2 16,0 0-3-16,0 1-6 0,0 10-2 15,0 4 3-15,-1 5 12 0,-1 3-2 16,-6-1-2-16,4 3 2 0,-2-3 1 16,1 1-2-16,3-4 0 0,0-3 0 15,0-2 0-15,2-3 0 0,0-5-2 16,0-3 2-16,0-3 1 0,0 0-2 15,6 0 0-15,9-3 1 0,4-6 10 0,8-8-2 16,-2-1-8-16,-2 0-1 0,-6-1 1 16,2 4 0-16,0 0 0 0,-4 2-1 15,-5 3 0-15,-1 4-1 0,-7 3-1 16,0 2 3-16,-2 1 0 0,0 0 0 15,0 0-1-15,0 0 4 0,0 0-1 0,0 0-3 16,0 0-1-16,0 0 1 16,0 0 0-16,0 0-1 0,0 3 0 15,0 1 0-15,0-1 3 0,2 3-2 16,4-4-2-16,3-1-1 0,6 0 2 0,6-1 1 15,8 0-3-15,0-7-1 0,-1-2-1 16,-3 0-10-16,-6 2 4 0,-5 3 8 16,-3-2 0-16,-7 4-1 0,0 0 2 15,-4 2 3-15,0 0 1 0,0 0 2 16,0 0 1-16,0 0 0 0,0 0 3 0,0 0-3 15,0 1-1-15,-6 7 0 0,-4 3 0 16,-3 4-1-16,0 2 1 16,3-3 4-16,6 0-6 0,-1 0-4 15,3 0-1-15,2 0 2 0,0 0-1 0,2-1 1 16,9 0-4-16,12-5-8 0,7-5 1 15,14-3-9-15,8-2-17 0,5-14-15 16,2 1-13-16,-2-4-43 0,-7-3-77 16,-4-2 14-16</inkml:trace>
  <inkml:trace contextRef="#ctx0" brushRef="#br0" timeOffset="5072">7314 396 140 0,'-2'-19'174'0,"-12"0"-83"0,-3 4-20 15,0 1-18-15,-4 3-1 0,-2 3-9 16,2 4-9-16,6 1-8 16,1 3-13-16,7 0 1 0,3 0-10 15,0 3-6-15,4 10-7 0,0 6 5 0,0 4 3 16,0 2 1-16,10 1-3 0,3 2 2 15,4 1-4-15,6 0 2 0,2 0 1 16,2 3-2-16,1-5 2 0,3 1 1 16,-6-3-2-16,-2-2 5 0,-4-4-2 15,-10-4-1-15,-3-8 9 0,-4-1-13 0,-2-2 6 16,-2 2 7-16,-17 3 4 0,-6 1 1 15,-6-2-2-15,1-3 7 0,-3-2-6 16,7-2-5-16,-3 0-4 16,4 2-5-16,2-1-1 0,8 1-9 0,4 4-12 15,3 3-21-15,4 3-34 0,2-2-40 16,2-1-221-16</inkml:trace>
  <inkml:trace contextRef="#ctx0" brushRef="#br0" timeOffset="7048">0 1071 15 0,'0'2'112'16,"0"-2"16"-16,0 0-69 0,0 0 6 15,0 0-6-15,0 0-14 0,0 0-15 16,0 0-14-16,0 0-5 0,0 0-6 16,2 0-3-16,3 0-3 0,3 2-2 15,2 0 11-15,3-1 2 0,-4 1-7 16,1 0 0-16,0-1 1 0,-3-1-5 15,3 3 2-15,1-1 1 0,1-1 1 16,1 0-2-16,2-1 0 0,6 0 1 16,4 0 2-16,2 0-3 0,5 0 2 0,4 0-2 15,-1-2 0-15,3-2 4 0,0 0-4 16,0 0 0-16,0 1-2 0,1 0 3 15,-1 0-1-15,0 2-4 0,-2-1 6 16,0 2-3-16,1-2-1 0,5 2 0 16,-2-2 3-16,4 2 1 0,-2-2-4 15,0 2 0-15,-6 0 2 0,2 0 0 16,4 0-2-16,0 0 2 0,2 0 0 15,0 0-1-15,2 0-2 0,-1 2 3 16,3 2 0-16,-2-1 0 0,5 1-2 0,-3-2 2 16,2 1 0-16,3-1 1 0,1-2-3 15,3 0 3-15,-2 0 4 0,0 0-6 16,1 0-3-16,1 0 4 0,0 0 2 15,2 0-4-15,1-1 1 0,-3-3 0 16,6 2 2-16,-2-2-2 0,0 1 0 16,2-1 2-16,-2 1 0 0,-8 2-3 15,1-1 0-15,-7 2 1 0,5 0 1 16,-1 0-1-16,1 0-3 0,1 0 5 15,1 0-1-15,1 0 0 0,4 0-3 0,1 0 3 16,1 1 1-16,-2 1-3 0,-2 1 1 16,2-3 2-16,0 4-3 0,0-4 1 15,1 2 0-15,-5-2 3 0,0 0 0 16,1 0-2-16,1 0 1 0,0-2 0 15,0-2 0-15,1-2-2 0,1 1-2 0,2-2 5 16,0 0-4-16,0 1 2 16,-4-1-2-16,0 1 2 0,-3-1-2 15,-3 0 2-15,1 3-1 0,-3 0 0 16,1-1-1-16,0 2 2 0,-1-2-2 0,-1 1 2 15,3-1 0-15,3 0-2 0,-1 1 1 16,5-1 0-16,1 1-1 0,2-1 2 16,0 0-2-16,4 2 1 0,-2-1 0 15,2 2 1-15,-1 1-3 0,7-2 3 16,-2 2 0-16,-1 0-1 0,3-2-1 0,-2 2 1 15,-4-2 1-15,-2 0-1 0,0 2 0 16,-2-2 0-16,5 0-1 16,3 0 1-16,4-4 1 0,-1 2 0 15,6-2 3-15,1 1-6 0,-3 2 0 0,0-2 2 16,2 1 2-16,-5 0-4 0,5 1 1 15,-3-1 1-15,-1 1 3 0,-5 0-4 16,-1 1-1-16,-3-1 2 0,0 1 2 16,0 1-3-16,-4-1 0 0,-6-1 2 15,1 2 1-15,-9 0-4 0,1 0 2 16,0 1 1-16,-4 0 0 0,-2 1-3 0,0 0 1 15,-4 0 1-15,0 0 1 0,-2 0-2 16,2 0 1-16,1 1 0 16,-7 0 1-16,0-1-2 0,1 3 1 15,-1-2-1-15,-1 1 2 0,1-2 2 0,-5 3-5 16,0-2 3-16,-1-1 1 0,1 2-2 15,0-2 0-15,2 0 2 0,-5 0 2 16,-5 0-4-16,-3 0 0 0,-7 0 3 16,-3 0-3-16,-6 0-1 0,0 0 10 15,0 0 3-15,0 0 1 0,0 0 1 0,0 0-6 16,-4 0-11-16,0-1-10 0,-1 0-10 15,1 1-20-15,-8-1-50 0,-1-4-290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29:56.7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15 209 0,'0'-3'70'16,"0"1"-34"-16,0 0 28 0,0-1-9 15,0 0-13-15,0 3-16 0,0-2 0 16,0 2-3-16,0-1-4 0,0 1-3 0,0-1-1 15,0 1-2-15,0 0-2 0,0 0 2 16,0 0-1-16,0 0-1 0,0 0 1 16,0 0-2-16,0 0 2 0,0 0 0 15,0 0-3-15,0 0-3 0,0 0 1 16,0 0-2-16,0 2-4 0,0 11-2 15,-2 4 3-15,1 6 1 0,-5 6-4 16,2 4 1-16,0 3 0 0,2 3 3 16,0 0-3-16,2 2 1 0,0 0 0 15,0-2 4-15,0 1-7 0,0-1 3 0,0-3 2 16,0 0-3-16,0-3 1 0,0-4 3 15,-3-7 1-15,3-3-3 0,0-6-1 16,-2-5 1-16,2-5 2 0,0-1-2 16,0-2-1-16,0 0 3 0,0 0 1 15,0 0 3-15,0 0-1 0,-2 0-2 0,-2 0 2 16,2 0-7-16,-2-2-1 15,2 1 1-15,0 1 0 0,2 0-6 16,0 0-14-16,0 0-18 0,0 0-30 16,6 7-11-16,-2 2-73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29:57.7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4 130 0,'-5'5'55'0,"-1"-2"11"16,0 1-3-16,0-1-22 0,3-1-2 0,-3-2 1 15,2 1-4-15,0 1-7 0,2 0 0 16,2-2-2-16,0 1-5 0,0-1-5 16,0 0-6-16,0 0 1 0,0 0-2 15,0 0-6-15,4 0-2 0,13 0 12 16,4 0 3-16,6-5-5 0,2-1-3 15,1 1 3-15,3 0-4 0,-1 3-1 16,0 2-2-16,1 0 0 0,-4 0-1 16,-7 7-2-16,-3 3-1 0,-3 3 0 15,-5 4 0-15,-1 5-1 0,-8 0 0 0,0 4 3 16,-2 1-2-16,-2 0 0 0,-10 4 2 15,-1-3-1-15,-8 0 0 0,-2 0-2 16,0-2 0-16,-6 2 3 0,1-3-2 16,-1-1-2-16,-3-5 1 0,3 0 0 15,1-4 0-15,3-2-2 0,8-3 0 16,5-5 3-16,4-2-2 0,3-3-3 15,1 0-1-15,2 0 4 0,0 0 0 16,2 0-1-16,0 0-1 0,0-3 1 16,0 2 1-16,0-2-6 0,4 3 2 15,4-1 4-15,3 1 0 0,2 0 2 0,1 0-1 16,3 1 2-16,4 6 2 0,0 1-3 15,0 0 4-15,2 0-5 0,0 0 2 16,0 0-3-16,1 0 1 0,3-1-2 16,2-1-11-16,-1 1-9 0,1 0-6 15,0 1 2-15,-5-2-12 0,-5-1-10 16,-1 0-5-16,-3-4-36 0,-6-1-121 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29:58.7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0 220 0,'0'0'85'15,"0"0"-15"-15,0 0 0 0,0 0-18 16,0 0-8-16,0 0-8 0,0 0-10 0,0 0-10 15,3 0-3-15,9 0-2 0,3 0 6 16,4 3 7-16,6-3-9 0,6 0 0 16,-1 0-5-16,1 1 0 0,-1 0-4 15,-3 3-3-15,-2 0-3 0,-6 1-1 16,-4 2 2-16,-2 1 0 0,-5-1-2 0,-4 3 0 15,-4 1-1-15,0 1 0 0,-4 2 0 16,-11 2-1-16,-2 0-1 16,-2 2 1-16,-4 1-1 0,-2 0 5 15,-2 2 0-15,0-1-3 0,1-1 4 0,-3 1-2 16,6-2-2-16,-2-1 3 0,12-5 0 15,5-4-2-15,6-2 0 0,2-1 0 16,0 2-5-16,4 0 4 0,8 3 1 16,5-2 1-16,8 0-1 0,1 1 0 15,5-1 2-15,-1-1 0 0,3 4-1 0,-1 0-1 16,1 0 2-16,-5 3-1 0,3 1-1 15,-6 0 0-15,-2 2 2 0,-6-3-1 16,-2 0 0-16,-7-2-4 16,-6-2 3-16,-2 1-1 0,0-4 0 0,0 3 2 15,-8 0 2-15,-5 0 0 0,-6 2-2 16,-4 2 2-16,-4 2 0 0,-6-1 3 15,-3 1 2-15,-2-2 3 0,0 0 1 16,0-1-4-16,0 0-2 0,3-1-3 16,5-3 1-16,7 0-1 0,8-4-3 0,9-1 1 15,6-2-2-15,0 3-13 0,0 2-17 16,2 3-5-16,9-1-31 0,-1 0-77 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00.6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27 163 0,'-2'3'88'0,"0"0"-27"0,0-2 5 16,2 1-11-16,0-2-10 16,0 0-16-16,0 0-7 0,0 2-8 15,4 0-6-15,8 1 18 0,7-1 0 0,2-1-7 16,6-1-8-16,7 0 5 0,6 0-7 15,4 0 3-15,4-3-3 0,-6-2-2 16,-2-1-4-16,-8 1-2 0,-3 1-1 16,-10 1 0-16,-2 0-6 0,-6 0-10 15,-3 0-3-15,-4 1-12 0,-4-1-5 0,0 1-12 16,-2 1-33-16,-11-2-117 0</inkml:trace>
  <inkml:trace contextRef="#ctx0" brushRef="#br0" timeOffset="305">89 164 368 0,'-22'13'87'0,"4"-4"-22"0,18-4-14 16,0 2-24-16,0-1-16 0,6 4 1 16,6-2 4-16,3 0-4 0,6 3-9 15,2-2-1-15,5 1 0 0,3 2 0 0,1-2 0 16,3 2-2-16,1 2 0 0,-2 2 0 15,-3 1 0-15,-1 1 1 16,-11-2-5-16,-3 0 2 0,-7-2 1 16,-5-2-4-16,-4 0 3 0,0-3 4 0,-13 1 2 15,-5 0-3-15,-6 0 1 0,-5 0 2 16,-3 1 0-16,-7-1 5 0,-3 1 3 15,-1-4-1-15,-3 1-5 0,4 0-2 16,6-1-3-16,5 2 2 0,10-2-3 16,10-4-1-16,7 2-1 0,4-1-12 0,0 3-21 15,5 3-22-15,13-4-37 0,-3 2-114 16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29:59.6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187 2 168 0,'0'-3'63'0,"0"3"-4"15,0 0-1-15,0 0-8 0,0 0-8 16,-4 0-8-16,-3 0-5 0,-3 3-1 0,-1 7-1 15,-3 5 2-15,-3 3-1 0,0 4-6 16,0 3 2-16,0 1-2 16,1 0-3-16,1 3-4 0,4-1-8 15,-1-1 3-15,3-1 1 0,3-4-7 16,2-2 0-16,4-5-2 0,0-1-2 0,2-1-1 15,6-4-1-15,7-1 3 0,2-1 0 16,6-6-1-16,6-1-1 0,5 0 2 16,2-9-2-16,4-1-4 0,4-3 0 15,0 0-3-15,4 0 0 0,-4-3 0 16,-1 2 2-16,1 1 3 0,-6-1 4 0,-1 0-4 15,-7 2 3-15,1 2 1 0,-8 2 0 16,-6 1-2-16,-4 3 1 16,-3 0 0-16,-6 3 1 0,-1 0-2 15,-3 1 2-15,0 0 0 0,0 0-2 0,0 0-9 16,0 0-4-16,0 0-4 0,0 0-14 15,-3-1-19-15,-5 1-15 0,0 0-20 16,-3 0-46-16,-2 0-103 0</inkml:trace>
  <inkml:trace contextRef="#ctx0" brushRef="#br0" timeOffset="285">353 45 363 0,'4'0'144'0,"-4"2"-96"0,0 8 0 0,0 4 16 15,0 10-5-15,-8 3-25 0,-1 5-8 16,1 2-4-16,0-1-5 0,5 3-8 15,1 2-4-15,2-3-3 0,0 5-1 16,0-3 0-16,3-3 0 0,5-2-2 16,0-3-4-16,3-5-2 0,4-2-10 15,-1-3-9-15,3-3-12 0,0-4-14 16,-2-2-22-16,-1-5-58 0,-7-2-216 15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01.8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184 23 56 0,'1'-3'64'16,"3"-2"-19"-16,0 0 14 0,-2 0-1 15,0 4-2-15,0-1-13 0,0 1-11 16,-2 0 2-16,2 1 0 0,-2 0-4 15,0 0-2-15,0 0-2 0,0 0-1 16,0 0-3-16,0 0-4 0,0 0 2 0,0 1 1 16,-4 10-7-16,-6 7-5 15,-1 5 3-15,-4 5 8 0,-3 5-11 16,1 5 3-16,-6 1-4 0,4 3 4 15,0 3-3-15,2 0-6 0,2-2 2 0,7-2-2 16,8-3-4-16,0-7 0 0,6-2 0 16,11-5 0-16,4-3-1 0,6-3-2 15,5-5 3-15,6-5-4 0,2-3-2 16,0-4-1-16,-1-1 2 0,-5 0 5 15,-4-7-5-15,-5-3 3 0,-8 0 2 0,-1-2 1 16,-9 2-1-16,-1-2 3 0,-6 1 1 16,0 0 1-16,-2-2-3 15,-9 1 3-15,-6 1 0 0,-4 0-1 16,-4 2-1-16,-4 1-2 0,-1 3 1 0,-7 4-1 15,-1 1 0-15,-4 10-3 0,-5 13 3 16,-1 4-4-16,8 0 2 0,17-1-3 16,13-5-10-16,10-1-24 0,0 4-25 15,10 1-44-15,5 0-75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02.5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3 234 0,'-8'4'96'0,"2"0"-21"16,1-2-6-16,5-2-10 0,0 0-15 16,0 0-17-16,0 1-16 0,9 2-8 0,8 0 11 15,6-1-2-15,8-2-8 0,7 0 2 16,2 0 0-16,8-2-3 0,7-3 4 15,0 0 2-15,-1-1-1 0,-8 3 1 16,-4 2-5-16,-10 1 1 0,-5 0 0 16,-12 0-4-16,-3 0-2 0,-7 1 1 15,-5 5 3-15,0 3 0 0,0 4 3 16,-2 3-2-16,-9 1 1 0,-2 5-1 15,-3 4-4-15,-1 0 6 0,-2 6-1 16,0 3-2-16,0 3 5 0,-4 4 4 0,2-2-2 16,-2 2-3-16,6-5-4 0,2-1 0 15,1-4-1-15,7-4-2 0,5-2-2 16,2-2-4-16,0-2-11 0,7-4-17 15,11-2-8-15,3-6-28 0,-2-4-77 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03.4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249 22 118 0,'2'-3'158'0,"-2"0"-106"16,0 0-5-16,-4-2 4 0,-4 3-6 0,-1 0-9 15,-5 1-17-15,1 1-2 0,-4 0-2 16,2 0 8-16,-5 1-3 0,-1 8 2 16,0 2-6-16,-3 1 5 15,1 0 0-15,4 1-3 0,7-2-3 0,5-1-3 16,3-1-7-16,4 1-7 0,0 5 2 15,6 2 0-15,9 2 0 0,6 0-1 16,2 2-1-16,5 0 3 0,5 1 0 16,1 2-5-16,2 1 2 0,2 4 4 15,-3 2-2-15,-3 1-2 0,-3 0 1 0,-4-1 3 16,-8 1-3-16,-4-3 1 0,-5-1 2 15,-8-1-2-15,0 1 2 0,-8 1 0 16,-7-3-1-16,-4 3 4 0,-2-5-1 16,-4-1-2-16,-4 1 3 0,5-1 2 15,-5-3 2-15,0-2-3 0,-1-6 1 16,-1 0 2-16,3-3-4 0,1-5-1 15,2-2-2-15,4-2 2 0,2 0-3 16,8 0 1-16,-1-6 0 0,8-4 0 16,1-4-3-16,3-5-1 0,0-3 0 0,15-3-2 15,6-8-2-15,6 1-5 0,7-4-4 16,4-2 0-16,6 0-3 0,-2-1 3 15,6-3-1-15,-6 0 6 0,0 0 2 16,-6-1 5-16,-6 0 1 0,-7-1 3 16,-6-1 0-16,-7 2-2 0,-6 3 2 15,-4 4 0-15,-12 7 2 0,-7 3 0 16,-6 7-2-16,-3 6 3 0,-5 6-2 15,1 7-2-15,0 0 0 0,-3 2 2 16,5 8-3-16,1 2-3 0,8 2-8 16,4 2-13-16,11 1-27 0,4-2-44 0,2 0-206 15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04.4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411 52 128 0,'0'0'99'16,"0"2"-54"-16,1-2 2 15,1 0 0-15,0 0 0 0,-2 0-19 16,0 0-1-16,0 0 5 0,0 0-4 0,0-3-13 15,0-2 3-15,-4 0-1 0,-1-1 2 16,-5-1-8-16,3 2 2 0,-5-2 0 16,1 2-3-16,-1 0-3 0,-3 2 3 15,-6 1-4-15,-2 2 0 0,-4 0-6 16,-1 2 4-16,-5 11-3 0,3 3 0 0,-1 4 6 15,1 2 0-15,-1 3-2 0,-1 2 2 16,7 1 0-16,10 1 1 0,3-3-6 16,10 2-5-16,2-2 2 15,0-3 1-15,8 0-1 0,5-3-2 0,8-4 0 16,4-1 3-16,6-8 0 0,1-6-4 15,4-1 1-15,4-5 1 0,-1-9-1 16,1-4 3-16,-2-1-6 0,-8 1 7 16,-3-2-1-16,-4 1-1 0,-10 3 1 15,-1 1 3-15,-7 2 0 0,-3 1-3 0,-2 2-1 16,0 3 6-16,0 2 1 0,0 3 0 15,0 0 1-15,0 2-2 0,0-2 3 16,0 2-3-16,-2 0-2 0,2 0-2 16,-3 0 1-16,1 6-1 0,-6 6-1 15,0 7 3-15,5-2-2 0,-3 5 0 16,0 3-1-16,2 2 1 0,-1 4 0 15,1 3-2-15,0 1 1 0,4 3 0 16,0-2 0-16,0 3-1 0,0 2 1 16,0-1 1-16,0-1 1 0,2-2-4 0,2-3 1 15,-2-3 3-15,-2-5-2 0,0-4 0 16,0-2 0-16,0-6 1 0,0-5-1 15,0-3-1-15,0-5 1 0,0 1 1 16,0-2-1-16,2 0 0 0,-2 0 1 16,0 0 3-16,0 0-3 0,0 0-1 15,0-9-2-15,5 0-9 0,-3-3-8 16,4-2-11-16,2 0-22 0,-5-2-38 15,-3 0-89-15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0:10.3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263 0 2 0,'2'2'1'0,"0"0"26"0,2-2 9 16,-4 0 14-16,2 0-12 0,-2 0-3 0,0 0 8 16,0 0 6-16,0 0 0 0,0 0-8 15,0 0-7-15,0 0-5 0,0 0-1 16,0 0-10-16,0 0 1 15,2 0-2-15,-2 0-3 0,2 0-8 0,-2 0-2 16,0 1-1-16,0-1-1 0,0 0-1 16,0 1-3-16,0-1 4 0,0 0 1 15,0 0-1-15,0 0 3 0,0 0 1 16,0 0 0-16,0 0-2 0,0 0-4 15,0 0 5-15,0 0-1 0,0 0-1 0,0 0-1 16,0 0 6-16,0 0-6 0,0 0 5 16,0 0-1-16,0 0 2 0,0 0-4 15,-2 0-2-15,-6 0-4 0,3 0 4 16,-1-1-1-16,0 1-2 0,-2 0 0 15,-1 0 2-15,-4 0-1 0,-1 0-1 16,-1 0 0-16,0 3 1 0,-2 4 0 16,-1 1 1-16,3 1 0 0,0 1 4 15,-2 2-1-15,1 3-3 0,3 0 0 16,0 3 5-16,-1 1-1 0,3 4-3 0,1-1-1 15,3 1 2-15,1-1 0 0,4 0-3 16,2 0 0-16,0-3 0 0,0 2 1 16,2-1-2-16,4 0 1 0,1 0 2 15,1 0-2-15,3-2-1 0,3 0 0 16,3-2 3-16,2-3-1 0,4 0-1 15,2-3 1-15,1-5 2 0,3-1-2 16,0-4-1-16,-3 0 2 0,1 0 0 16,0-5-1-16,3-3-1 0,-1-4 2 15,0-1 0-15,-5-2 1 0,-1 0-4 0,-6 1 3 16,-1 0 2-16,-5-2 1 0,-1-2 0 15,-3-1 0-15,-3-2-2 0,2-1 4 16,-4 0-4-16,-2 1 0 0,2 2 2 16,-2 2 4-16,0 3-5 0,0 3 2 15,-4-2 3-15,-4 1-1 0,-5 0-3 0,-4 1-5 16,-8 2-6-16,2 1 13 15,-4 1-8-15,1 1 0 0,-1 2 0 16,2 2 0-16,2 2-3 0,6 0 2 16,0 0-6-16,2 0-8 0,1 2-10 0,1 6-6 15,3-2-17-15,1 5-38 0,-3-3-63 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1:33.2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75 0 8 0,'0'3'-8'16,"0"-3"11"-16,0 3 82 0,0-3-15 15,0 0-53-15,0 0 2 0,0 1 14 16,0-1 0-16,0 0-9 0,0 0-4 15,0 0 4-15,0 0 1 0,0 0-3 16,0 0-1-16,0 0-2 0,0 0-5 0,0 0-4 16,0 0-2-16,0 0 1 0,0 0-3 15,0 0-2-15,0 0 0 0,0 0 6 16,0 0-1-16,0 0 1 0,0 0 4 15,0 0 3-15,0 0-3 16,0 1 1-16,0-1-1 0,0 0 3 0,0 0-3 16,0 2 1-16,0-2-2 0,0 0-4 15,0 0 0-15,0 1 1 0,0 0-6 16,0 3-1-16,0 4 0 0,0 3 2 15,-2 5 3-15,-2 1-5 0,2 3-1 16,-2 2 1-16,-1 4-1 0,-1 4 1 0,2 3-2 16,-4 1 0-16,5 2 1 0,-3 3-1 15,2-2 0-15,-2 0-1 0,1 1 2 16,3-4-1-16,-2-1-2 0,2-3 1 15,0-8 1-15,0-1 0 0,0-5-2 16,0-6 0-16,2 0 2 0,0-5-1 16,0-2 0-16,0-3 0 0,0 0 2 15,0 0-1-15,0 0 0 0,0 0 0 16,0 0 2-16,0 0-1 0,0 0-4 15,0 0-1-15,0 0-2 0,0 0-3 0,0 0-10 16,0-2-10-16,8-5-18 0,7-3-19 16,6-3 21-16,6-1-61 0,2-2-114 15</inkml:trace>
  <inkml:trace contextRef="#ctx0" brushRef="#br0" timeOffset="636">682 154 204 0,'0'0'83'0,"0"-2"-40"0,0 0 15 15,0 0-9-15,0-1-18 0,0 1-7 0,-2 0-2 16,-2-2 3-16,0 2-6 0,-2-2-3 15,4 0-3-15,-3-1-1 0,-1 2 5 16,0-1-5-16,-5 1-2 0,-1 0 0 16,-1-1-3-16,-2 2-1 0,-1 1 3 15,-1 1-5-15,-2 0 2 0,2 0 2 16,-4 0-1-16,4 3-2 0,-4 4 0 0,4 0 2 15,-1 6-3-15,1 0-3 16,0 5 0-16,4 4 0 0,-1 2-3 16,5 1-1-16,-1 3 3 0,3 0-1 15,3 3 1-15,2-2-1 0,2-1 2 0,0 1-2 16,0-4 0-16,4 3 1 0,3-4 0 15,5-2-1-15,-1-1-1 0,6-3 2 16,3-1 1-16,4-4 0 0,7-2-1 16,-1-4 1-16,3-4 0 0,5-3 1 15,-4 0-3-15,5 0 1 0,-3-2 4 0,0-9-2 16,-5 0-2-16,-1-1 4 0,-3-3-1 15,-4-1 1-15,-2 0 2 16,-4-4 4-16,-4-2 1 0,-1-5 1 16,-3-1-4-16,1-5-1 0,-3-2 1 0,-3 0-5 15,-2-1-1-15,-2 4 2 0,0 1-1 16,-8 5-1-16,-1 3 0 0,-6 5 1 15,-1 3-1-15,-6 2-5 0,-3 6-4 16,-2-1 4-16,0 7-5 0,1 1-9 16,-3 1-5-16,-2 12-3 0,3 2-8 0,-1 4-25 15,2 2-33-15,5-2-95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1:37.6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4 141 0,'0'-1'70'15,"0"0"-34"-15,0 0 7 0,0 1 2 0,0-1-7 16,0 1-15-16,0 0 1 0,0 0 3 16,0 0-1-16,0 0-3 0,0 0 1 15,0 0 2-15,0 0 0 0,0 0-4 16,0 0-5-16,0 0 2 0,0 0 0 15,0 0-7-15,0 0-1 0,0 0 0 16,0 0-1-16,0 0-5 0,0 0 0 0,0 1-1 16,0-1-1-16,0 0 1 0,0 1-2 15,0 0 0-15,0 0 1 0,0 1 0 16,0-2-3-16,0 4 0 15,0 2 0-15,0 5-3 0,0 6 8 16,-4 0-2-16,1 1 0 0,-3 2-1 0,4-2-2 16,0 3-1-16,0 1 2 0,0 1 1 15,0 0-3-15,-1-1 5 0,1-2 0 16,0 0 9-16,0-3-12 0,0-3 2 15,0-4 0-15,2-2 2 0,-2-3-4 16,0 1-1-16,2-2 2 0,0-1-1 0,0-1-1 16,0 1-1-16,0-3 3 0,0 0-1 15,0 0 0-15,0 0 0 0,0 0-1 16,0 0 2-16,0 0 0 15,0 0 0-15,0 0 4 0,0 0-5 0,0 0 0 16,0 0 1-16,0 0-1 0,0 0-1 16,0 0-1-16,-4 0-3 0,2 0 0 15,2 0-3-15,0 1-9 0,-1 4-7 16,-3 5-17-16,0 1-26 0,-8-4-54 15,3 3-354-15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1:39.1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48 128 0,'-4'0'2'0,"2"0"204"16,0 0-148-16,0 0-18 0,0 0 11 0,2 0-6 15,-2 0-14-15,2 0-11 0,-1 0 2 16,1 0-3-16,0 0-1 0,0 0-4 16,0 0 4-16,0 0-4 0,0 0-2 15,0 0-3-15,0 0 4 0,0 0-7 16,0 0-2-16,0 0 0 0,0 0 1 15,0 0 1-15,0 0-1 0,0 0-4 16,0 0 13-16,0 0-10 0,0 0-5 16,0-2 1-16,7 1-1 0,8-3-3 15,6 1 6-15,10-2 6 0,3-1-6 0,-5-1-1 16,-6 1 0-16,-8 3 1 0,0-1-1 15,-7 1 0-15,-2 2-2 0,-4-1 1 16,0 2-1-16,-1 0-1 0,1 0 1 16,0 0-5-16,0 0-2 0,0 0-2 15,2 0-1-15,0 0-1 0,-2 0-3 16,0 0-9-16,-1 3-5 0,1 3-5 15,0 0-1-15,-2 3-11 0,0 2-19 16,-4-1-48-16,-5 0-163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1:39.6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40 297 0,'-2'1'67'0,"2"-1"-60"0,0 0 43 16,0 0 24-16,0 0-29 0,0 0-26 0,0 0-7 16,4 0 5-16,7 0-3 0,10-1 6 15,4-3 7-15,7 1-12 0,3-3-6 16,1 1-1-16,4 3 1 0,2-2-5 15,0 2-3-15,-6 0 1 0,-3 0-1 16,-7-1-1-16,-7 2 0 0,-2 1 0 0,-5 0-2 16,-4 0-5-16,-5 0-2 0,-3 0-1 15,0 0 0-15,0 0-4 16,0 0-7-16,0 0-1 0,0 0-12 15,0-2-25-15,0-2-82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1:53.9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59 114 0,'0'0'57'16,"0"0"-28"-16,0 0 27 0,0 0 15 0,0 0-11 15,0 0-22-15,0-3-10 0,0 3 3 16,0 0-2-16,0-1-14 0,0 1 0 15,0-3 6-15,0 3-1 0,0 0-6 16,0-1 3-16,0 1-3 0,0-1 2 16,0 1-7-16,0 0 0 0,0 0 0 0,0 0-3 15,0 0-3-15,0 0-3 0,0 0-1 16,0 0 0-16,0 0-1 15,0 0-3-15,0 1 4 0,0 4-4 16,0 5 6-16,0 0 0 0,0 2 1 0,0 1-1 16,0 1 2-16,0 2-3 0,-1 2 1 15,-1 2 1-15,0 2 0 0,0-2-2 16,2 1 0-16,-2 0 1 0,0-2-1 15,2 2-1-15,0-2 2 0,0-1 1 16,0-3-2-16,0-3 0 0,-2 0 3 0,2 0 1 16,0-2 0-16,-2-2-3 0,2 0 1 15,0-2 1-15,0 0-4 0,0-3 1 16,0-1 2-16,0 1-1 15,0-2-1-15,0 3 0 0,0-3 1 0,0 1 0 16,0 1-1-16,0-3-1 0,0 0 2 16,0 1 0-16,0 1-1 0,0 0-1 15,0-1 2-15,0 4-1 0,0-4 0 16,0 1-2-16,0 0-2 0,0-2 1 15,0 1-7-15,0 1-5 0,0 1-3 0,6-2-4 16,3-1-4-16,3 0-8 0,3-5-33 16,0-8-75-16</inkml:trace>
  <inkml:trace contextRef="#ctx0" brushRef="#br0" timeOffset="916">674 74 96 0,'0'0'142'0,"0"-2"-98"16,0-1-19-16,0 1 31 0,0-2-15 0,0 1-16 15,0 1-6-15,0-4 2 0,0 4 2 16,0-2-2-16,0-1-5 0,-4 1-3 15,-2 0-4-15,0-1 3 0,-1 1-3 16,-3 2 0-16,-1-2-4 0,-4 3 5 16,-3 1-7-16,-1 0-1 0,-2 0 2 0,-3 1 1 15,-5 9-2-15,4 3 2 0,-2 2 0 16,3 3-4-16,1 4-1 15,2 3-1-15,4 0 1 0,-1 2 1 16,5 1-1-16,5-1-2 0,-1 1 1 0,5-4 1 16,2-1 2-16,2 2-3 0,0-2 0 15,4 1 3-15,7-2-3 0,5-2 3 16,5-2 1-16,5 0 2 0,7-3 0 15,3-4-2-15,2 1 0 0,6-5 1 16,-2-4-4-16,0 0 2 0,-4-3 2 16,0 0 0-16,-3-5-1 0,-5-2-2 0,-5-3 2 15,0 0 3-15,-6-2 1 0,-4-4 1 16,2 2 6-16,-3-7-2 15,-3-1 1-15,1-3-1 0,-1-5 2 16,-7-4-9-16,0-4-1 0,-4-2-2 0,0 1-1 16,0 4-1-16,-4 1-1 0,-9 7 0 15,-3 4-2-15,-3 1 0 0,-6 6-4 16,-1 4-9-16,-5 5-4 0,-1 3-1 15,-3 4-12-15,3 1-19 0,-1 9-33 16,3 5-78-16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34.1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323 152 93 0,'0'-3'35'0,"0"0"-12"15,0 1 14-15,0-2 6 0,0 2-12 16,0 0-6-16,0-1-3 0,0 1 2 16,-3-1 4-16,3 2-9 0,-2-3 0 15,0 1 1-15,2 0 2 0,-2 1 0 16,-4 1-6-16,6-2-3 0,-4 1 5 15,0 0-3-15,3-1-2 0,-1 0-4 16,-2 2-1-16,0-2-2 0,-2 1-1 16,2 1 0-16,-1-1-3 0,-1 2 3 15,0 0 1-15,1 0 7 0,-3 0-3 0,0 0-2 16,-1 0 0-16,-1 0-3 0,-3 0 0 15,0 2 3-15,-3 2-2 0,3 3 1 16,-2-1-4-16,-1 3 0 0,-3-1 0 16,6 0 1-16,0 0-2 0,-1 0 0 15,7 2 0-15,-5 1 0 0,1 3-1 0,1 2 0 16,3 2 1-16,1 2 0 15,2-1-3-15,-2 3 2 0,2 1 0 16,1 0 0-16,1 5-1 0,0-4 0 16,2 0 3-16,0 1-3 0,0-4-1 0,4-2 0 15,3 2 2-15,1-4 0 0,3 0-2 16,1-1 1-16,-1-3 0 0,5-1 2 15,1-1-3-15,4-2 2 0,2 0 0 16,3-5 1-16,3-2-3 0,1-2 3 16,1 0 0-16,1 0-1 0,-1 0-1 0,1-6 1 15,-1-4 2-15,-2-2-4 0,-1-3 2 16,-3 2 0-16,-6 1 1 15,0-3 1-15,2-1-3 0,-2-3 1 16,0 1 2-16,-3-3 0 0,-3 1-3 0,-7-3 2 16,1-5 3-16,-3 2-2 0,-2-2-5 15,-2 1 4-15,0 1 0 0,0 0 1 16,-4 0-3-16,-2-1 0 0,-1 3 2 15,-1-2-1-15,1-1-1 0,-3 1-1 16,-3 2 2-16,-1 2-1 0,-5 5 0 0,-4 6-1 16,-3 5-1-16,-7 6-2 0,-5 0-5 15,-4 8-4-15,0 9-2 0,2 3-6 16,0 1-12-16,6 3-17 15,1-1-18-15,3-2-58 0,3-2-261 16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40.0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301 46 104 0,'0'-3'52'0,"0"-1"-21"16,0 2 5-16,0-2 1 0,0 1 1 16,0 3-13-16,0-3-3 0,0 2-4 15,-2 1 0-15,2-2-5 0,-2 2-2 16,2 0-2-16,0-2 0 0,0 1-1 15,0 0 1-15,0 1 1 0,-2 0-2 16,2 0-1-16,-1 0-1 0,1 0 1 0,0 0-4 16,0-2 0-16,-2 1 1 0,0 0-2 15,2 1-3-15,0 0 1 0,0 0 1 16,0 0 1-16,0 0-2 15,0 0 4-15,-2 0 5 0,0 0-4 0,0 0-2 16,-2 0 0-16,2 0-1 0,-5 0 2 16,1 0-1-16,-4 0-2 0,1 0 1 15,-5 1 0-15,3 2-2 0,-2 4 3 16,-1-1-3-16,-1 3 1 0,2-2-1 15,-3 5 0-15,3-2 3 0,2 1-1 0,-3 2-1 16,3 1 1-16,-3 3 2 0,1-1-3 16,2 3 3-16,-1 1 4 15,1 0-2-15,1 0-2 0,3 2-1 0,1 3-3 16,-2-2 1-16,4 3 6 0,2-3-4 15,1 2 0-15,1-2 3 0,0-1-2 16,1 1-2-16,5-2 3 0,2-1 1 16,1-3-2-16,5-1-2 0,-1-2-1 15,2-1 1-15,1-1-2 0,5-2 1 16,-2-1 0-16,2-2 2 0,-2-5-4 0,0 0 2 15,-2-2-1-15,4 0 1 0,-4 0 0 16,0 0-1-16,1-5 0 0,-1-5 3 16,4 1-1-16,-2-3-2 0,2 0 0 15,-2-5 2-15,2 2 0 0,-2-3-3 16,0-1 2-16,0 2-1 0,-6-2 2 0,5 0-2 15,-5 1 2-15,-5-2 0 16,1 0 1-16,-3 0-1 0,2-1 1 16,-3 4 5-16,3-3-1 0,-2 2-3 15,1 1-1-15,-1 1 2 0,-2 0 3 0,-2 0-4 16,-2-1 2-16,0-1-2 0,0 2 0 15,-6-1 0-15,-7-2-1 0,-5 3 0 16,-3-1-2-16,-5 1-1 0,1 3-1 16,-6 1 2-16,1 2-1 0,-3 3-1 15,3 3 0-15,1 4-1 0,1 0-2 0,-1 0-6 16,0 7-11-16,1 4 2 0,1 5-8 15,0 2-18-15,1 2-29 16,3 0-75-16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47.0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83 0,'0'0'95'16,"0"0"-59"-16,0 0 14 0,0 0-3 15,0 0-3-15,0 0-19 0,0 0-4 16,0 0-1-16,0 0-1 0,0-1 0 0,0 0-5 16,0 0 0-16,0 1-2 0,0 0-1 15,0 0-1-15,0 0 3 0,0 0-5 16,0 0 1-16,0 0 2 0,0 0-2 15,0 0 1-15,0 0-3 0,0 0 1 16,0 0-4-16,0 0 3 0,0 0-1 16,0 0 0-16,0 0-3 0,0 0-1 15,0 0-3-15,0 0 2 0,0 0 1 16,0 0 0-16,0 0-1 0,0 0 2 15,0 0 1-15,0 0-3 0,0 0 0 16,0 0 1-16,0 6 7 0,0 0-5 0,0 1-2 16,0-1 1-16,0 3 1 0,0 0-3 15,0 3 3-15,0 1 2 0,-2 2 2 16,2-1-6-16,-2 2 1 0,2 0 3 15,0 2-3-15,0-1-3 0,0 2 1 16,0 0 2-16,0-2-2 0,0 1-3 16,0 1 3-16,0-1 2 0,0 1-1 15,0 1-1-15,0-1 1 0,0 2 1 16,0-1-1-16,0 0 0 0,4 2 0 15,-2 0 0-15,0-2 2 0,-2 0-3 0,2-1-1 16,0-2 2-16,-2 2-3 0,1-3 4 16,1 0-3-16,-2-2 3 0,0-2-3 15,0-1 2-15,0-1-2 0,0-2 2 16,0-1 0-16,0-2-2 0,2-1 0 15,0 1 0-15,-2-1 0 0,0 0 1 0,0-1-1 16,0-1-1-16,0-1 2 16,0-1-1-16,0 0 2 0,0 0 1 15,0 0 1-15,0 0-1 0,0 0-1 16,0 0 5-16,0 0-3 0,0 0-1 0,0 0 0 15,0 0-1-15,0 0-2 0,0 0 0 16,0 0-1-16,0 0 2 0,0 0-1 16,0 0 0-16,0 0 0 0,0 0 3 15,0 0-1-15,0 0 0 0,0 0-3 16,0 0 6-16,0 0-2 0,0 0 0 0,0 0-4 15,0-3 0-15,0-2-3 0,-4 0-15 16,1 1-16-16,-1-4-37 16,-4 3-95-16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50.2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209 101 35 0,'0'0'64'0,"0"0"-34"15,0 0 12-15,0 0 8 0,0 0-1 0,0 0-10 16,0 0-16-16,0 0 6 0,0 0 2 16,0 0-4-16,0 0-7 0,0 0-4 15,0 0-2-15,0 0 4 0,0 0-2 16,0 0-5-16,2 0-3 15,0 0 3-15,-2 0-5 0,0 0 1 0,0 0-2 16,0-2 5-16,0 0-4 0,0 1-3 16,0-1 4-16,0 0-2 0,0 0-3 15,-2 0 1-15,0-1 0 0,-2 0 2 16,0 2-3-16,1-1-3 0,-5 2 2 15,2-2 0-15,-1 2-1 0,-3 0 0 0,-1 0 0 16,-1 0 1-16,1 0 0 0,-1 4-1 16,-1 1 2-16,1 2-1 0,-3 1 1 15,6 0-1-15,-5 2 1 16,5-1 0-16,-1 5-3 0,1 2 2 0,-1 2-2 15,4 1 4-15,1 2-2 0,1 1-2 16,2 1 3-16,2 2 0 0,0-1-2 16,0 1 0-16,0-2 1 0,0 0 5 15,4 0-5-15,3-2 2 0,3-2-2 16,-1 1 0-16,5-2 1 0,1-1-1 0,2-2 2 15,0-2-3-15,6-2 1 0,0-2-1 16,0-1 3-16,4-2-2 0,-2-3-1 16,3-3 1-16,-1 0 1 0,-2 0 1 15,-2-6-2-15,-4-1-1 0,2-3 1 16,-2-2-2-16,0-3 2 0,-2-3-1 15,4-2 2-15,-4-5-1 0,0-2 0 16,-1-3 0-16,-3-2 0 0,0-3 1 16,-1-2-2-16,-5-2 0 0,-1 0 2 15,-4 3 0-15,-2 1-1 0,0 3-2 0,-6 3 5 16,-9 6 1-16,-4 3-1 0,-6 6 1 15,-7 3-3-15,-6 4 0 0,-6 5-3 16,-4 2-1-16,0 0 2 0,3 6 0 16,3 7-1-16,7 2-3 0,7 2-15 15,3 2-8-15,8 2-12 0,-1 0-27 16,5-1-61-16,5 0-222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51.6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87 165 0,'2'-2'76'0,"-2"-1"-43"16,0 0 9-16,0 3-2 0,0-1-8 16,0 0-10-16,0 1-3 0,0 0-6 0,0 0-4 15,0 0-2-15,0 0-1 0,0 0-1 16,0 0 5-16,0 0 1 0,0 0 9 15,0 2 2-15,0 3-2 0,0-2-2 16,0 4 4-16,0-1-8 0,0 2-2 16,0 1-5-16,0 1 2 0,0 3-4 0,0-1 1 15,0 2-2-15,0 1-3 16,0 0 1-16,0 1-1 0,1 3 0 15,1 2 2-15,-2 2 0 0,0 0 4 16,0-1 0-16,2 0-3 0,-2-2-1 0,0 2-2 16,0-2 3-16,0-2-2 0,0-2 0 15,0-2-2-15,0 0 3 0,0-2-2 16,-2-2 0-16,2 0-1 0,-2-4 1 15,2 0 1-15,-1-3-2 0,-1 0-1 16,2 0 1-16,0-2 1 0,0 0-1 0,0 0-1 16,0 0 0-16,0-1-2 0,0 0-8 15,0 0-11-15,0 0-14 16,0 0-20-16,5-10-31 0,5-4-153 15</inkml:trace>
  <inkml:trace contextRef="#ctx0" brushRef="#br0" timeOffset="708">843 0 170 0,'2'0'112'0,"2"0"-61"0,-4 0 14 16,0 0-10-16,0 0-4 0,2 0-18 15,0 0-9-15,-1 1-2 0,1 7 11 0,-2 1-10 16,0 2-8-16,0 3 1 0,0 2-1 15,0 4-1-15,0 2-7 0,0 1 1 16,0 3 0-16,0 0 4 0,0 1-6 16,0-2 1-16,0 1-5 0,0 2 2 15,-2-5 2-15,1 1-4 0,-3-2 2 16,4-1-2-16,-2-1 0 0,0 0 1 15,0-3-2-15,0-2-1 0,2-2 1 16,0-4 1-16,0 0-2 0,0-3-1 16,0-3 1-16,0 1 1 0,0-2-2 15,0-1-4-15,0-1-6 0,0 0-7 16,0 0-13-16,0 0-22 0,2-3-29 0,2-7-78 15</inkml:trace>
  <inkml:trace contextRef="#ctx0" brushRef="#br0" timeOffset="1484">89 820 165 0,'2'0'114'0,"-2"0"-50"0,2 0-6 15,-2 0-4-15,0 0-3 0,0 2-13 16,0 1-12-16,2 3 4 0,-2 2 4 15,2 2-7-15,-2 2-9 0,2 1-1 0,-2 2-1 16,0 3-2-16,0 2-5 0,0 1 6 16,0-2-9-16,0 1-2 0,0 0-2 15,0 0 1-15,0 1 1 16,0-1-3-16,0-1 0 0,0 1 0 0,0-3 1 15,0 1 0-15,0 1-3 0,-2-2 2 16,2-3-2-16,-2-5 2 0,2-2-3 16,0 0 1-16,0-1-10 0,-2-4-9 15,2 1-16-15,0 0-10 0,0 0-16 16,2-3-22-16,4 0-82 0,-6 0-158 0</inkml:trace>
  <inkml:trace contextRef="#ctx0" brushRef="#br0" timeOffset="2128">540 816 267 0,'-2'-3'90'0,"2"1"-46"0,0 1 14 0,0-1-10 15,0 1-15-15,0-5-14 0,2 4-7 16,3-3 7-16,9 0 0 0,-1 0-6 15,0 0 2-15,3 1 2 0,1 2-3 16,-2 0 2-16,4 2-2 0,2 0-2 16,2 0-3-16,-2 0-4 0,2 6 3 0,-2 2 1 15,2 1-5-15,-4 1 0 16,-2 3 0-16,-2-1 0 0,-1-3-2 15,-7 4-1-15,3 0 1 0,-4-1 0 16,-6 5 1-16,0 0-1 0,0 2 3 0,-12 3-2 16,-3 0-1-16,-4 0 0 0,0 0 2 15,-6 1-2-15,0-2-2 0,-2-2 1 16,3-2 0-16,-1-1 2 0,2-2-2 15,0 1-2-15,4-6 2 0,2 0-2 16,3-3 1-16,7-4-4 0,1-1 1 16,2-1-2-16,4 0 1 0,-2 0-2 0,2 0 4 15,0 0-4-15,0-5-6 16,0 0 1-16,4 1-1 0,6 1 6 15,3 0-1-15,4 3 3 0,-2 0 4 16,1 0-1-16,3 0 0 0,2 0-1 0,2 6 3 16,-2 0-1-16,7 4-1 0,3 5 2 15,1-2 7-15,1-2-6 0,-10 0-1 16,-2-8-1-16,-4 2 0 0,-2-2-3 15,4 0-8-15,0 1-54 0,0-4-71 16,-2 0-197-16</inkml:trace>
  <inkml:trace contextRef="#ctx0" brushRef="#br0" timeOffset="4401">395 1448 92 0,'0'-1'35'0,"0"-1"-9"16,0 1 10-16,0 1-6 0,0-1 5 15,0 1-12-15,0 0-5 0,0 0 3 0,0 0 2 16,0 0 2-16,0 0-1 0,0 0-6 16,0 0 0-16,0 0 2 0,0 0 2 15,0 0-6-15,0 0-3 0,0 0 6 16,0 1-1-16,0 3-6 0,0 3-8 15,0-3 0-15,0 3 2 0,0 1-5 0,0 1-1 16,0 2 0-16,0 0 0 0,0 0 0 16,0 2-7-16,0 0-2 0,0 1-6 15,0 0-7-15,0-3-3 16,0 1-8-16,2-2 5 0,-2 1-5 0,0-2 3 15,0 0-18-15,1 0-21 0,-1-2 9 16,2 0 3-16,-2 1-26 0,2-2 43 16</inkml:trace>
  <inkml:trace contextRef="#ctx0" brushRef="#br0" timeOffset="4534">417 1722 184 0,'0'2'74'16,"0"0"-35"-16,0 0 3 0,0-2 5 16,-1 1-12-16,1 2-16 0,-2-3-4 15,0 0-10-15,2 3-5 16,0-3-7-16,0 4-17 0,0-3-14 0,0 1-37 15,0-1-91-15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59.7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0 245 0,'0'2'220'0,"0"-2"-165"16,0 0-11-16,2 1 1 0,0-1-5 15,-2 1-22-15,0 1-16 0,0 1 1 16,0 1-1-16,0-1 0 0,0 2-2 16,0 0 0-16,0 2 0 0,0 3-12 0,0 1-24 15,2 2-20-15,2 0-3 0,0 0-39 16,-2 0-86-16,-2-2-34 0</inkml:trace>
  <inkml:trace contextRef="#ctx0" brushRef="#br0" timeOffset="135">31 225 19 0,'2'4'-11'0,"-2"0"312"16,0-1-247-16,0-2-15 0,0 0 21 15,0-1-10-15,0 0-22 0,2 2-19 16,0-1-3-16,-1 3-2 0,1-1-2 0,0 0-2 16,0 3-3-16,4 0-16 0,0-2-31 15,-3 0-91-15</inkml:trace>
  <inkml:trace contextRef="#ctx0" brushRef="#br0" timeOffset="300">88 378 90 0,'0'3'212'0,"0"-1"-122"15,0-2-73-15,0 0 21 0,0 1 12 0,0 2-16 16,0 2-31-16,0 2 0 0,0-2-4 16,0 3-15-16,0-2-13 0,0 0-13 15,0 1-32-15,0-1-82 0,0 1-63 16</inkml:trace>
  <inkml:trace contextRef="#ctx0" brushRef="#br0" timeOffset="415">79 522 42 0,'-2'7'169'15,"0"-3"-110"-15,0 1-15 0,2 0-1 16,-4 1 14-16,2 0-28 0,0 0-19 15,0-2-6-15,0 2-5 0,2-1-19 0,0-3-67 16,0 3-94-16</inkml:trace>
  <inkml:trace contextRef="#ctx0" brushRef="#br0" timeOffset="568">21 791 14 0,'0'2'349'0,"0"-1"-323"15,0-1-24-15,0 0 38 0,0 0-5 16,-2 0-25-16,2 3-13 0,0-1-4 0,0 1-21 15,2 0-47-15,2-2-50 0,-2 2-32 16</inkml:trace>
  <inkml:trace contextRef="#ctx0" brushRef="#br0" timeOffset="679">21 791 19 0,'8'47'126'16,"-8"-47"3"-16,-4 2-71 0,2-1 4 0,0-1-11 15,0 0-18-15,2 0-14 16,0 0-4-16,0 0-5 0,0 0-2 16,0 0-7-16,0 3-6 0,-2-1-29 15,1 0-57-15,-5-2-149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2:58.4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20 110 0,'0'0'124'15,"0"0"-60"-15,0 0-7 0,0-2-11 0,0 2 0 16,0 0-12-16,0-1-10 0,0 1 0 16,0 0 5-16,2-1-6 15,0 1-6-15,-2-2-2 0,0 2 0 16,0 0 2-16,0 0-4 0,0 0-1 0,2 0-4 15,2 0-3-15,2 0-4 0,5-2 8 16,4 0 1-16,2 0-4 0,4 0-4 16,0-1 1-16,0 3 2 0,0-1-2 15,-3 1-3-15,-3 0 1 0,-4 0 0 16,-1 9 1-16,-1 4-2 0,-5 5 1 15,0 5 4-15,-4 3-1 0,0 3 0 16,-6 1-1-16,-5 0 0 0,-1 1-1 16,-1-2-2-16,-2-1-1 0,1-2 2 15,1 0 1-15,-6 1-2 0,0-1 0 16,0-1 1-16,-2-6 3 0,4-6-3 0,-2-3 0 15,1-3-1-15,5-2-2 0,2-4-2 16,3-1 2-16,2 0-3 0,2 0-4 16,1-3 3-16,1-7-2 0,2-3-2 15,0-2-2-15,5-1 3 0,7 5 1 16,-1 0 3-16,-1 4 0 0,5 1 4 0,-3 4-1 15,-1-1 1-15,2 3 0 16,-1 0-1-16,3 0 2 0,0 0 4 16,-1 5 2-16,3 2 3 0,-2-2-2 15,-2 2 1-15,3-1-3 0,-3 2-4 0,0-1 0 16,1 0 0-16,-1 0 0 0,2 0-1 15,3-2-4-15,-1-2-6 0,0-3-14 16,-2 0-22-16,4 0-38 0,-3-8-110 16</inkml:trace>
  <inkml:trace contextRef="#ctx0" brushRef="#br0" timeOffset="532">844 105 10 0,'0'-4'-10'15,"0"-1"241"-15,0-1-151 16,-6 2-23-16,-1 0 9 0,1-2-20 0,-4 3-3 16,3-1-10-16,-3 0-10 0,-3 2-3 15,1 0-1-15,-1 1-2 0,-2 1 0 16,0 0-1-16,3 0 0 0,-1 6-1 15,-1 4-2-15,1 1-6 0,2 3-2 16,1 3 2-16,1 5-2 0,5 0-6 0,2 1 4 16,2 0-1-16,0 0-4 0,4 1 0 15,7-2 2-15,2-1 0 0,5-2-1 16,1-5 0-16,4-2 0 0,3-2 0 15,3-2-2-15,5-1-4 16,3-6 7-16,3-1 0 0,-2-1 1 0,-2-11-3 16,0-1 4-16,-3-3-2 0,-9-1-1 15,-1 1 2-15,-7 1 2 0,-9-1 0 16,1 2 0-16,-6 1 8 0,-2-3-3 15,0 1 2-15,-4-2 2 0,-6-1-9 16,-3 1 1-16,-6-1 0 0,0 3-3 0,-10 0 0 16,-1 4 0-16,-1 2 0 0,-3 7-3 15,3 2-1-15,5 0 1 0,5 5-4 16,4 5-10-16,5 0-15 0,4 3-15 15,1-1-26-15,-1-1-43 0,1 1-262 16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03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 8 0,'4'-1'169'0,"-4"-3"1"0,4-1-112 16,-2 3 4-16,2-1-8 0,-4 3-10 16,3-1-11-16,-3 1-8 0,0 0 2 15,0 0-2-15,0 0-6 0,2 2-7 16,0 5-3-16,0 6 5 0,0 2 3 15,0 1-9-15,-2 3 0 0,2 2-1 16,-2 4 0-16,0 0-3 0,0 7 2 16,0-3-4-16,0 0 0 0,0-2 1 15,0-4-2-15,0 0-1 0,0-1-1 16,0-3 2-16,0-4-1 0,0-1-2 0,4-5-2 15,0-1-9-15,1-2-3 0,7-3-12 16,1-3-6-16,6-1-9 0,2-11-21 16,0-4-27-16,-2-1-108 0,-2-2-101 15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01.9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41 195 0,'0'-1'76'0,"0"-1"-41"16,0 0 12-16,4-2-3 0,-3 0-12 0,1 2-11 15,2 1-1-15,-2-1 2 16,0 2 2-16,-2 0-4 0,0 0 2 16,0 0-4-16,0 0 2 0,0 0-5 15,0 0-2-15,0 0-1 0,0 0 2 0,0-5 1 16,0 2-10-16,-4 0-3 0,-2 1 0 15,1-2 5-15,-1 1-3 0,-2 2 2 16,-3-1-1-16,1 2-1 0,-1 0 0 16,0 0-2-16,-1 0 3 0,1 1-3 15,-3 6 0-15,1 3-2 0,-2 1 0 0,-3 5 2 16,5 1-2-16,-2 3 0 0,3 3-1 15,1 4 2-15,1 2-1 16,3 0 0-16,5 4-3 0,2-4 3 16,0-1 0-16,2-2-2 0,9-5 0 0,1-5 3 15,1 0-3-15,0-7 0 0,5-2-1 16,-1-7 3-16,2 0-1 0,2-4-2 15,-2-9 2-15,0-2 3 0,-2-3-2 16,-2 0-1-16,-3-1 1 0,-3-1 3 16,1 4-2-16,-4-2 0 0,-3-1 1 0,1 5 2 15,-4 1-3-15,0 5 0 0,0 3 1 16,0 1 5-16,0 4-5 0,0 0-2 15,0 0-1-15,0 0 0 16,0 0 3-16,0 4-6 0,0 8 3 0,0 3 5 16,0 6 2-16,0 1-6 0,0 1 0 15,0 5 2-15,0-3-2 0,0 2-1 16,0 1 1-16,0-4 1 0,0 4 0 15,0-3 0-15,0-3 1 0,-4-1-2 16,1-2 4-16,-1-2-5 0,0-2 2 0,2-3 1 16,-2-1-1-16,2-3-2 0,2-2-1 15,0-1 1-15,0-2-7 0,0-2-6 16,0 0-5-16,0-1-9 15,2 0-8-15,10 0-14 0,-1-7-17 0,3-9-62 16,-3 0-194-16</inkml:trace>
  <inkml:trace contextRef="#ctx0" brushRef="#br0" timeOffset="589">743 91 129 0,'0'-4'153'15,"0"-2"-90"-15,0 1-7 0,-2-1-6 16,-2-2 1-16,1 1-14 0,-5-2-7 15,2 1-3-15,-3 0-4 0,-1 2 2 0,-5 3 1 16,2 0-9-16,-5 3-3 0,1 0 7 16,0 0-8-16,0 5 2 0,-4 6 4 15,4 2-9-15,-1 7-1 0,-1 3-3 16,2 6 1-16,4 0-6 0,1 1 1 15,5-2-2-15,7 1-1 0,0-2-1 16,0-3 1-16,7-3 0 0,7-5 3 16,1-4-7-16,4-6-3 0,4-6 1 15,0 0 0-15,2-12-2 0,1-4 5 16,3-5-4-16,-4 0 3 0,-2-2 3 0,-4 1 0 15,-4 1 3-15,-3 3 0 0,-3-1 0 16,-3 6 0-16,-2 0 0 0,-2 1 3 16,-2 5 2-16,0 1 2 0,0 4 1 15,0 2-1-15,0 0-5 0,0 0-2 16,0 0-2-16,0 0 0 0,0 1-3 15,0 13 2-15,0 2 6 0,0 5-1 16,0 1-3-16,0 1 0 0,0 4 0 16,-2-3 0-16,0 1 1 0,2-1-1 15,-2-1-1-15,0 0 3 0,0-4-3 0,0 0 1 16,2-5 2-16,-2 1-2 0,0-3-2 15,-2-4 3-15,3 2 0 0,-1-3-2 16,0 0-2-16,2-2-6 0,0-2-3 16,0 1-4-16,0-2-20 0,5-1-17 15,3-1-34-15,0 0-68 0,-1-1-202 0</inkml:trace>
  <inkml:trace contextRef="#ctx0" brushRef="#br0" timeOffset="1910">209 842 9 0,'0'-3'-9'16,"0"0"290"-16,0 1-216 0,0 0-10 15,0 1 6-15,-2 0-11 0,-4-1-15 0,-1 2-8 16,1 0-5-16,-4 0 0 0,-1 0-3 15,-1 1-5-15,-1 5 5 0,0 1 4 16,-3-1-6-16,1 3 2 0,0 1 0 16,0 0-7-16,1 3-3 0,3 3-4 15,1 0 2-15,3 1-5 0,3 0 0 0,2 4-4 16,2 1 0-16,0 0 2 15,2 2-1-15,9-2-1 0,3-1 1 16,3-1-2-16,2-3 0 0,6-4-7 16,3-3 2-16,1-5-3 0,1-3 1 0,1-2 5 15,1-2-1-15,-1-9 3 0,0-3 2 16,-7 0 0-16,-5-2 1 0,-3 0 1 15,-7 0 1-15,-3 1 0 0,-4 0 3 16,-2 0 1-16,0 0 5 0,0-1-1 16,-2 1 5-16,-6 1-4 0,1-2-3 0,-1 0-5 15,-3-1 1-15,-1 1-2 0,1-2 0 16,-1 4-3-16,3 0 0 15,1 3 2-15,2 4 0 0,1 3-3 16,3 1 0-16,2 3-3 0,-2 0-3 0,0 0-14 16,0 3-13-16,2 10-8 0,-4 0-29 15,0 0-50-15,2-3-263 0</inkml:trace>
  <inkml:trace contextRef="#ctx0" brushRef="#br0" timeOffset="2561">766 931 0 0,'6'-2'71'16,"-6"1"122"-16,0 1-124 0,0-2-5 16,0 2-1-16,0 0-16 0,0 0-11 15,0-2-9-15,0 0 1 0,0 0-4 16,0 0-1-16,0-2-1 0,0 2-2 15,0 0-3-15,-6 1-3 0,4-1 0 0,-6 2-2 16,7 0-7-16,-5 0 1 0,-2 0-1 16,1 0 0-16,1 5 0 0,-4 2 0 15,1 0-2-15,1 2 4 0,1 1-4 16,-1 1-1-16,4 2 0 0,0-1-2 15,4 3-2-15,0-1 1 0,0 1 1 16,0 1 0-16,6-1-2 0,4-1 2 16,-1-1-1-16,8 0-1 0,0-1-2 15,2-4-4-15,6-4-1 0,-2-3 6 16,8-1-7-16,-3 0 3 0,3-4 2 0,1-7 3 15,-1-3-1-15,1-2 2 0,-3-2 3 16,-4-2-1-16,-4 2-1 0,-8 2 0 16,-2-1 8-16,-5 3 1 0,-4-3 4 15,-2 1 0-15,0-1-1 0,-6 0-4 16,-3-2 0-16,-3 3-1 0,1-1 0 15,-4 2-1-15,-1 2-4 0,3 2 3 16,-2 3-1-16,1 2 3 0,-3 4-5 16,-2 2 2-16,0 0-5 0,-2 2 3 15,0 7-5-15,2 3 2 0,2 1-2 0,5 3-15 16,1 2-18-16,1-2-19 0,-1-1-46 15,0-4-121-15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42.4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15 487 77 0,'0'0'27'0,"0"0"-15"0,0 0 15 15,0 0 0-15,0 0 1 0,0 0-3 16,0 0-5-16,0 0 4 0,-2 0-2 15,2 0-1-15,0 0 2 0,0 0-2 16,-2 0-5-16,-1 0-1 0,1 0-3 16,2 0-1-16,0 0 1 0,0 0-2 0,-2 0 2 15,2 0-5-15,0 0 3 16,0 0-3-16,0 0 3 0,0 0 1 15,0 0 4-15,0 0 2 0,0 0 4 0,0 0-2 16,0 0 0-16,0 0 1 0,0 0-1 16,0 0-5-16,0 0 1 0,0 0-4 15,0 0-2-15,0 0-3 0,0 0 1 16,0 0 0-16,0 0 0 0,0 0-3 15,0 0 0-15,0 0 2 0,0 0-2 0,0 0-5 16,0 2 3-16,0 4-2 0,-2 5 2 16,0 3-2-16,2 0 0 0,0 4 2 15,0 3-3-15,0 2 0 16,6 5 1-16,-1 3 1 0,1 2-1 15,0 1 0-15,1 0 1 0,-1-1 0 0,2 0-1 16,-3-1-1-16,3 0 2 0,-2 0 0 16,0-3 0-16,-3-4-2 0,1-3 2 15,0-2 1-15,0-6-2 16,-2 1-1-16,2-5 1 0,-1-2 1 0,-3-2-1 15,2-2-2-15,0-2 2 0,-2-2 1 0,0 0-1 16,0 0-1-16,0 0 2 0,0 0 1 16,0 0-1-16,0 0-1 0,0 0 0 15,0 0 4-15,0 0-2 16,0 0 1-16,0 0 0 0,0 0 2 0,0 0-2 15,0 0-3-15,0 0 0 0,0 0 0 16,0 0 0-16,0 0-8 0,0 0-5 16,0 0-5-16,0 0-13 0,2 0-30 15,2-10-70-15,0-5-180 0</inkml:trace>
  <inkml:trace contextRef="#ctx0" brushRef="#br0" timeOffset="744">654 570 124 0,'0'-3'116'0,"0"1"-73"16,0 0-6-16,0-2 13 0,-3 2-6 16,1-1-13-16,-2 1-5 0,0 0-1 0,0 1-2 15,0-2-3-15,1 1-3 16,-3 0-2-16,2 1-3 0,0 1 2 15,-2 0-2-15,-1 0-2 0,1 0-2 16,-3 0-3-16,-3 0-3 0,3 3 2 16,-5 7-3-16,3 3 1 0,-3 4 0 0,-1 2 0 15,2 2 1-15,3 2-4 0,-1 0 3 16,3 3-1-16,2 0-1 0,1 2 0 15,3-2 0-15,-2 0 0 0,4 0-2 16,0-2 2-16,0 0 0 0,4-1 0 16,5-3-1-16,1 0 3 0,3-2-3 0,4-1 3 15,4-1-1-15,0-4 1 16,2-1 1-16,0-3-1 0,4-3 0 15,0-3-2-15,3 0 3 0,-3-2 0 16,0 0-2-16,-1-2 0 0,-1-3 2 0,-2-3-1 16,-2-2-3-16,0 0 4 0,-4-2 2 15,-2-1 0-15,-1-3 0 0,-7 1-1 16,1-3 1-16,-2-1 2 15,-6-6-2-15,0-1 1 0,0-5 1 0,0-3-5 16,-10-2 0-16,-3-3-1 0,-2 1-1 0,-6 3 0 16,-2 3-2-16,-2 6-1 0,0 3-4 15,-2 8 1-15,3 6 1 16,1 6-3-16,2 3 1 0,0 3-5 15,2 11 0-15,3 6-17 0,-1 3-25 0,2 0-50 16,-2 0-111-16</inkml:trace>
  <inkml:trace contextRef="#ctx0" brushRef="#br0" timeOffset="2052">839 11 36 0,'0'2'-17'16,"0"-2"196"-16,0 0-76 0,0 0-57 15,0 0 15-15,0 0-17 0,-1 0-18 16,-1 0 1-16,2 0-9 0,-2 0-2 0,2 0 6 16,-2 0-1-16,2 0-5 0,0 0-4 15,0 0 1-15,0 0-2 0,0 0-4 16,0 0-2-16,0 0-3 0,4 0 4 15,-1 0-6-15,5 0-6 0,7 0-1 16,8-2 17-16,4-2 9 0,5 0-17 16,-3 2 1-16,-4 2 3 0,-4 0-1 15,0 0-5-15,-2 0 0 0,-2 5 2 16,-5 1-2-16,1 2-2 0,-6 0 2 15,-1 6 1-15,2 0-2 0,-8 3 3 0,0 1 3 16,0-1-3-16,0 1 0 0,-8 0-1 16,-5 1 0-16,-2-1-1 0,-3-1 1 15,-4 0-1-15,-1-2 1 0,0-1-1 16,0-1-2-16,2-2 2 0,2-2-4 15,3-3 2-15,5-2-5 0,5-1 1 0,3-2 3 16,1-1 0-16,2 0 3 16,0 0-1-16,0 0 0 0,0 0-3 15,0 0-3-15,2 0-4 0,-1 0 2 16,5 0-5-16,2 0-2 0,3-1 19 0,4 0 3 15,3 1-5-15,-3 0 1 0,4 0 3 16,4 0 1-16,2 3 4 0,1 1-7 16,-6 1-1-16,-3 0 0 0,-4-2 0 15,2 0-2-15,-3 1-4 0,-1-2-6 16,1 4-10-16,-1-4-27 0,-1 0-53 0,-7-2-71 15</inkml:trace>
  <inkml:trace contextRef="#ctx0" brushRef="#br0" timeOffset="2744">1574 388 16 0,'-2'2'11'0,"0"0"175"15,-2-1-102-15,-1-1-64 0,-1 3 33 16,4-1 4-16,-4 2-12 0,4-3-15 16,2 0 1-16,0-1-6 0,0 0-2 15,0 0-2-15,0 0 0 0,0 0-7 16,0 0-2-16,0 0-1 0,0 0-4 15,0 0-1-15,6 0-6 0,4 4-5 16,7 0 10-16,6 1 8 0,9-2-6 0,1-1-1 16,5-2-1-16,2 0-1 0,0 0-2 15,0 0-2-15,-9 0 3 0,-5 0-1 16,-7 0-3-16,-5 0-1 0,-7 0-3 15,-1 0-5-15,-2 0 0 0,-4 0-3 16,0 0 2-16,0 0-2 0,0 0-2 16,0 0-3-16,0 0-1 0,0 0-10 15,0 0-5-15,-2 5-8 0,0 0-21 16,-6 1-27-16,1 0-83 0</inkml:trace>
  <inkml:trace contextRef="#ctx0" brushRef="#br0" timeOffset="3005">1586 746 76 0,'-4'3'349'0,"4"-2"-326"16,0-1-3-16,0 0 47 0,0 0-6 0,2 0-29 15,0 0-14-15,5 0-3 0,1 0-11 16,9 0-2-16,10 0 12 0,5-6-2 16,2-2-6-16,-1 0 0 0,-1 2 0 15,-3 2-1-15,1-3-4 0,-1 5-1 16,0-2 2-16,-3-1-4 0,3 4-13 15,2-3-10-15,-1 1-23 0,1-2-48 16,-3-1-118-16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47.3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92 26 0,'2'0'23'0,"-2"0"186"16,0-2-155-16,0 1-30 0,0-1 34 15,0 0-5-15,0 2-17 0,0-1-12 16,0 1-3-16,0 0 0 0,2 0-2 15,-2 0-5-15,0 0 2 0,0 0-4 16,2 0 1-16,-2 0 3 0,0 0-1 0,0 0-3 16,0 0-4-16,0 0-1 0,0 0-1 15,0 4-4-15,0 4-5 0,0 8-1 16,0 6 20-16,0 3-10 0,0 0-5 15,0 0 0-15,4 1 0 0,-2 2 0 16,0-3-2-16,1 4 1 0,-1-5 3 16,0 1-1-16,0-4-2 0,0-3 2 15,0-2 2-15,-2-2 0 0,0-3-2 16,2-3-3-16,-2-2 4 0,0-2-3 15,0-2 0-15,0 0 0 0,2-2 0 0,-2 0-5 16,0 0-6-16,0 0-5 0,0 0-4 16,0 0-5-16,2 0-14 0,0-4-31 15,1-7-81-15,3-5-98 0</inkml:trace>
  <inkml:trace contextRef="#ctx0" brushRef="#br0" timeOffset="472">433 208 8 0,'6'-7'264'0,"-4"0"-241"16,-2 0-2-16,0 0 59 0,2-1-21 16,-2 2-25-16,2 0-14 0,-2 0 2 15,0-1 2-15,0 3-4 0,0-2-1 16,0 1-4-16,-4 1 0 0,0 3 2 15,-3-2 0-15,-3 1-1 0,-1 0-6 16,-3 0-5-16,-1 2-1 0,-2 0-4 16,-2 6 3-16,0 7 0 0,0 0 0 15,1 5-1-15,3 1-2 0,2 2 1 16,3 0-2-16,1-1-2 0,9 2 0 0,-2 2 3 15,2-2-2-15,0 1 0 0,7 0 1 16,7-5-2-16,5 1 3 0,6-3-2 16,3-5 0-16,7-2-3 0,1-5 3 15,0-3 0-15,2-1 2 0,-2 0 1 16,-3-4 0-16,-3-4-1 0,-3-3 0 0,-8 1 3 15,-3-2 0-15,-5 0 0 16,-5-3 3-16,-1-1-1 0,-3-3 0 16,0-2 0-16,-2-4-3 0,0-1 0 15,-2-2 1-15,-5-1-3 0,-1 6-1 0,-1 6 2 16,-1 3 1-16,-1 5-1 0,1 1 0 15,2 4 2-15,1 1-3 0,5 3 1 16,2 0-6-16,0 0 0 0,0 0-8 16,-4 0-8-16,0 7-11 0,4 6-6 15,0-1-54-15,0-2-56 0,12-3-123 0</inkml:trace>
  <inkml:trace contextRef="#ctx0" brushRef="#br0" timeOffset="928">1002 187 144 0,'2'-5'275'16,"-2"0"-257"-16,0-3 15 0,0 1 41 16,0-1-30-16,0-1-21 0,0 1-7 0,-2-1-2 15,-2 3-2-15,0-2-1 0,-1 3-2 16,-1 1 3-16,0-1-2 0,-1 2-1 15,-5 0 1-15,1 3-7 16,-5 0-4-16,1 0-2 0,-2 4 2 0,0 7 0 16,1 2 1-16,-1 3-4 0,2 4 3 15,2 0 0-15,5 2-2 0,2-1-2 16,4 1 3-16,2 1 1 0,0-1 0 15,2 0-4-15,8-1 3 0,1-2 2 16,6-3-1-16,3-2-2 0,4-1-2 0,5-4 5 16,3 0 0-16,5-4-1 0,-3-4 3 15,4-1-1-15,-2 0-1 0,1-1 0 16,-1-7 1-16,-2-2 2 0,-5-1-2 15,-6 0 0-15,-4-2 4 16,-8 2 4-16,1-3 3 0,-6-3-4 0,-3-3-3 16,-3 0 1-16,0-5-3 0,-3 0-2 15,-7-2 0-15,-1-1 0 0,-7-1-2 16,-1 3-1-16,-4-1 1 0,-1 1-1 15,-1 2-2-15,0 5-1 0,0 3-3 16,2 11-4-16,0 5 2 0,2 1-4 0,2 15-12 16,-2 6-20-16,2 3-30 0,2-3-98 15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57.1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0 463 104 0,'0'1'45'0,"0"-1"-11"0,0 0 18 16,0 0 2-16,0 0-8 0,0 0-13 15,0 0-2-15,0 0 0 0,0 0-1 0,0 0-10 16,0 0-1-16,0 0-1 0,0 0-2 16,0 0-4-16,0 0 1 0,0 0-5 15,0 0-2-15,0 1-1 0,0 0-2 16,0-1 0-16,0 1 1 0,0-1-1 15,2 3 1-15,0 1-1 0,0 1 9 0,2 2 0 16,-2 0 0-16,1 0 3 16,-1 2-2-16,2-2-7 0,-2 4-3 15,2 1 0-15,0 0-1 0,-1 4 0 16,3 2-2-16,0 0 2 0,0 3 0 15,-1 0-1-15,1 2-2 0,0 0 2 0,-2 1 1 16,1-1-1-16,1-1-1 0,-2 1 0 16,-2-2 3-16,0 0-3 0,0-2 0 15,1-3 0-15,-3-1 2 0,2-4-2 16,0-1-1-16,-2-4 2 0,0 0 0 15,0-4-1-15,0 0 0 0,0-2 2 0,0 0 0 16,0 0-1-16,0 0 2 16,0 0 2-16,0 0-1 0,2 0-7 15,0-6-4-15,-2-2-6 0,2-4-19 16,4-3-23-16,5 1-43 0,1-4-92 0</inkml:trace>
  <inkml:trace contextRef="#ctx0" brushRef="#br0" timeOffset="608">746 568 158 0,'0'-3'56'0,"0"1"-26"0,0 0 13 0,0 0 4 16,0 0-4-16,0 0-9 0,0 2-3 15,0-1 5-15,0-1-7 0,-2-1-4 16,-4-1-5-16,3 1-2 16,-5 0-8-16,2-2 0 0,-1 1 3 0,-3-1-3 15,0 3-2-15,-3-1 4 0,2 2-2 16,-3 1-5-16,-3 0 0 0,0 0-2 15,-2 4 2-15,2 2 1 0,-1 2-1 16,3 3-4-16,0 1 3 0,2 2-2 16,-1 6-3-16,5 2 0 0,-1 2 1 0,3 1-1 15,3-1 0-15,2 2-2 0,0-2 5 16,2 2-4-16,0-1 0 0,0 0 2 15,8-3-1-15,1-1 1 0,3-4-2 16,3-2 2-16,2-1 0 0,4-2 1 16,2-3 2-16,4-3-2 0,1-4 1 15,1-1 1-15,1-1-1 0,1 0-2 16,1-5 5-16,1-7-3 0,-7 2-3 15,1-2 4-15,-8-1 2 0,-3 0 0 16,-5-4-3-16,-1 1 6 0,-3-6 0 16,-3-2-1-16,0-2-6 0,-4-2 1 0,0-4 2 15,0-1-1-15,-10 1-2 0,-1 1-2 16,-3 3 2-16,-1 3-2 0,0 5-1 15,-2 5 0-15,-2 2 1 0,3 4-1 16,-1 2 0-16,2 4-4 0,0 3-2 16,1 0-3-16,-1 7-2 0,4 6-9 15,-1 2-19-15,5 2-47 0,3-7-96 16</inkml:trace>
  <inkml:trace contextRef="#ctx0" brushRef="#br0" timeOffset="1556">939 0 159 0,'0'0'79'16,"0"0"-45"-16,0 2 12 0,0-2 4 16,0 0-14-16,0 1-14 0,0-1-5 15,0 0 5-15,0 0-5 0,0 0-4 16,0 0 5-16,0 0-3 0,0 0-3 0,0 0-5 15,0 0-1-15,0 0-1 0,4 0-5 16,1 0-6-16,9 0-2 16,3 0 30-16,8 0 2 0,5 0-13 15,-3 0-2-15,2 0-3 0,-7 0-1 0,-2 0-3 16,-5 2-3-16,-2-1 1 0,-5 4-1 15,-2-4 2-15,-3 2-2 0,-3 0-2 16,0 3-1-16,0 3 4 0,-5 2 7 16,-5 2 1-16,-3 1-7 0,-3-1 0 15,-1 3 2-15,-2-4-3 0,4 1-1 0,-2-1 1 16,3-1 2-16,5-2-2 0,1-4-2 15,3 0-1-15,5-2 0 0,-2-1-5 16,2 4-5-16,0 3 8 16,7-3 3-16,3 5-1 0,3-2 5 0,4-1-3 15,2 2 3-15,0-4-1 0,1 2-2 16,-1 0 1-16,-2-3 2 0,0 3-3 15,-4-3 1-15,-3 2-1 0,-4-2 1 16,-3 0-2-16,-1-2 1 0,2 2-3 16,-4-1 1-16,0 2 3 0,0-1 0 0,0 1 3 15,0 1 2-15,-4 2-1 0,-1 0 0 16,-5 0 0-16,2 0 2 0,-3-1-2 15,1 1 1-15,-1 0 4 0,0-1 1 16,-1-1-6-16,1 1-1 0,-1-3-1 16,3 0 0-16,3-2-2 0,0 0-2 15,2 0-6-15,3-2-15 0,-1 2-26 16,0-1-40-16,0-1-84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59.4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8 144 0,'0'1'139'0,"0"-1"-94"15,0 0 23-15,0 0 8 0,0 0-30 16,0 0-21-16,0 0-10 0,0 0-1 0,4 0-2 15,-2 0-2-15,5 0-8 0,3 0 5 16,5 0 2-16,8 0 15 16,4 0-3-16,1 0-12 0,3 0-1 15,-4-1 1-15,1-1-4 0,-3 0-3 0,-4-1-1 16,-2 2 1-16,-7 1-2 0,-1 0 0 15,-7 0-2-15,0 0-3 0,-4 0-4 16,0 0-4-16,0 0-2 0,0 0-4 16,0 1-5-16,0 4 1 0,0 2-18 15,0 0-36-15,0 0-29 0,-2-2-33 0,-6 0-81 16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3:59.7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18 25 0,'0'5'137'0,"0"-4"64"15,0-1-176-15,0 0 17 0,0 0 35 16,0 0-27-16,4 0-31 0,0 0-9 15,2 0 5-15,5 0 5 0,10 0 8 16,2 0-9-16,2 0-7 0,0-4-4 16,-1 1-3-16,-1-1-1 0,0 1-2 0,-4-2-2 15,-2 2-5-15,1 2-11 0,-7 0-13 16,2 1-22-16,-1 0-34 0,-3 0-63 15,-1 0-106-15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4:00.3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0 128 138 0,'2'0'69'16,"1"0"-49"-16,-3 0 45 0,0 0 6 15,0 0-29-15,2 1-22 0,2 1 6 16,-2 1 10-16,6 3-2 0,-3 3 3 15,1 2 0-15,4 2-9 0,-6 0-1 0,3 2-3 16,1-1-1-16,-1 2-7 16,-3 0-2-16,0 2-5 0,-2 0 1 15,-2-1-7-15,0-1 3 0,0 0-2 16,0-1-3-16,0 1 0 0,-2-3 0 0,2-2 1 15,0 1-4-15,0-4-5 0,0-1-8 16,2 0-13-16,9-3-3 0,8-1-9 16,4-3-3-16,8 0-37 0,-4-10-94 15</inkml:trace>
  <inkml:trace contextRef="#ctx0" brushRef="#br0" timeOffset="420">505 241 13 0,'8'-8'269'15,"-8"-2"-230"-15,4 0-14 0,-4-1 48 16,0 0-11-16,0 0-24 0,0 1-16 16,0 0 2-16,-4 4 0 0,-2-2-4 15,-1 1-1-15,-3 2-6 0,-1-1-5 0,-3 4-5 16,1 2-1-16,1 0 2 0,-3 0 2 15,2 4-1-15,-4 7-2 0,0 4-2 16,1 0 2-16,1 5-2 16,5 0-2-16,-1 0-1 0,7 2 2 0,0-2 0 15,4 0-4-15,0-1 2 0,12 0 4 16,3-3-3-16,2-1 1 0,6-4 3 15,0-5-2-15,4-1-4 0,-2-3 2 16,5-2 1-16,-3 0 1 0,1-2-2 16,-1-8 0-16,-2 2 2 0,-6-3 2 0,2 0-3 15,-6 0 2-15,-3-1 0 0,-5-1 4 16,3-1-2-16,-6-3-4 15,-4 3 2-15,0-3-2 0,0-1-2 16,0-1 0-16,-6 0-2 0,-2 3 2 0,1 3-3 16,1 6 1-16,2 0 0 0,-2 4 0 15,-1 0-8-15,1 3-19 0,0 0-16 16,1 0-17-16,1 6-50 0,0-3-88 15</inkml:trace>
  <inkml:trace contextRef="#ctx0" brushRef="#br0" timeOffset="815">992 179 47 0,'0'-6'394'16,"0"-2"-364"-16,0-1 16 0,0 0 18 15,-2-2-22-15,-6 3-17 0,1-2-9 16,-1 4-4-16,-1 0-4 0,-1 2-7 15,-3 3-1-15,1 1 2 0,-1 0 4 16,3 0-4-16,-3 2-1 0,2 9-2 0,-3 3 1 16,1 4-1-16,3 4 0 0,3-2-3 15,5 2 0-15,2-1 1 0,0 1 0 16,4-5 3-16,9 2 0 15,0-3-1-15,6-3-1 0,4-1 5 0,4-4-3 16,2-3 0-16,3-4 0 0,0-1 2 16,-3 0 0-16,-2-3 0 0,-6-7-2 15,-2 0 4-15,-6-2 1 0,-3-1 0 16,-3-3 2-16,-5 1-2 0,0-3 1 15,-2 1-2-15,0-2-1 0,-2-1-3 0,-5-2 2 16,-3 0-5-16,2-1 3 0,-3 3-1 16,2 5-2-16,1 5 0 0,0 4-3 15,3 5-3-15,-3 1-4 0,0 0-12 16,1 7-11-16,1 4-14 0,2 0-30 15,4-1-100-15</inkml:trace>
  <inkml:trace contextRef="#ctx0" brushRef="#br0" timeOffset="1252">1553 182 214 0,'4'0'204'0,"-4"0"-177"0,0-2 23 15,0-2-1-15,0-4-11 0,0 2-10 16,-4 0-10-16,-4-1 1 0,1 1-5 16,-1-1-6-16,-2 2-3 0,-1 1-1 15,-4 1-2-15,-1 1 2 0,1 2-1 0,-4 0 3 16,2 2-6-16,-2 7 2 0,-2 4 1 15,4 2-4-15,-2 3 1 0,1 1 0 16,5 0 0-16,4 0 2 0,1 2-6 16,6-2 0-16,2 0 1 0,0-2 2 15,6-1 0-15,11-1 1 0,2-3-1 16,6-3 5-16,5-3 0 0,7-3-2 15,3-3 2-15,4 0-5 0,1-2 2 16,1-6 0-16,-4-3 2 0,-4-1-1 16,-7-3 1-16,-6 2-1 0,-8-4 5 0,-6-2 2 15,-5-2-2-15,-6-2 3 0,0-3-4 16,-6-1-3-16,-7-5-4 0,-8-1 2 15,-2 3-3-15,-8 3 2 0,-7 4-3 16,0 7-9-16,-2 6-4 0,4 6 1 16,7 4-4-16,8 3-18 0,0 8-61 15,0 2-135-15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5:08.7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75 245 91 0,'2'0'177'16,"-2"0"-134"-16,0 0 1 0,0-2 6 15,0-1 1-15,0 2-14 0,0-1-15 16,0 0 2-16,0 2 2 0,0 0-6 15,0-1-3-15,0 0-3 0,0 1-2 16,0 0-5-16,0 0 1 0,0 0-2 16,0 0-4-16,0 0-1 0,0 0-1 15,0 0 1-15,0 0 0 0,0 0-2 16,0 0 1-16,0 0 0 0,0 0 0 15,0 1-2-15,0 8 0 0,0 8 0 0,0 5 7 16,0 5-2-16,0 7 0 0,0 5 3 16,0 2 3-16,0 3-5 0,0 0 0 15,0-2 2-15,0-2 6 0,0-6-14 16,0-4 2-16,0-5 2 0,0-1-3 15,0-5 0-15,4 0-1 0,-1-5 1 16,1-3 0-16,0-5-5 0,4-2-6 16,-3-4-3-16,3 0-10 0,3 0 0 15,1-13-11-15,-3-6-22 0,-1-4-57 16,-4-5-97-16</inkml:trace>
  <inkml:trace contextRef="#ctx0" brushRef="#br0" timeOffset="336">2 132 165 0,'-7'-1'248'0,"7"-1"-217"0,0 2 4 16,0-1 19-16,0 1-7 16,0 0-18-16,0 0-21 0,7 0-16 15,9 6 3-15,8 8 23 0,5 2-6 16,2 2-10-16,-3 0-3 0,3 7 1 0,-1 0 2 15,3 0 0-15,-3 6-4 0,-1 0 0 16,-2 2-1-16,-5 4-1 0,-2 2 1 16,-5-1-1-16,-2 0 1 0,-5-7 8 15,-4-4-15-15,-4-3 5 0,0-3 4 16,-10-3 2-16,-3-1 0 0,-3-1 0 0,-1-3 11 15,-4 0 3-15,-4-3 5 0,3 0 1 16,1-3-2-16,-2-3-2 16,4 0-8-16,3-2-6 0,3-2 2 15,5 0-1-15,3 0-4 0,3 0-8 0,0 0-8 16,2-7-13-16,0-2-19 0,7-2-27 15,13-1-69-15,-5-1-145 0</inkml:trace>
  <inkml:trace contextRef="#ctx0" brushRef="#br0" timeOffset="792">598 666 89 0,'0'1'111'0,"0"1"-107"0,0-1 2 16,0 0 42-16,7 2-4 0,1-3-16 15,0 0 5-15,5 0 14 0,2 0-13 16,4-7-4-16,-2-3-7 16,3-3 1-16,-3-3 1 0,-2 0-3 0,-4 2 2 15,-1-5-5-15,-4 0-5 0,-4-3-5 16,-2 0 0-16,0 0-1 0,-2 4-8 15,-10 3 9-15,1 3-4 0,-1 5 2 16,-1 3 3-16,2 4-7 0,-1 0-5 16,1 3-2-16,-3 12-1 0,1 6 2 0,0 6 4 15,-1 2 2-15,5 1 11 0,3-2-18 16,2 0 3-16,2-2 2 0,2 3 0 15,0-3-2-15,0-4-1 0,2 0 3 16,6-4-1-16,3-1-3 0,4-2 1 16,3-3-3-16,3-6-4 0,0-2-8 15,2-4-4-15,-1 0-9 0,3-4-20 16,-2-7-31-16,0-3-46 0,-4-1-85 15</inkml:trace>
  <inkml:trace contextRef="#ctx0" brushRef="#br0" timeOffset="1132">1183 531 218 0,'0'-3'61'15,"-5"0"-5"-15,-1 1 11 0,0 0-7 0,-1 1-33 16,-1 0 4-16,-3 1-7 0,-3 0 3 16,-3 3-1-16,-2 6 1 0,4 3-1 15,-2 3-1-15,-3 1-2 0,3 2-4 16,2 2-5-16,4-1-4 0,1-2-3 15,8 0 0-15,2-2-6 0,0 1-2 0,2-1 0 16,8 0 2-16,1-1-4 16,4-3 0-16,6 0 2 0,2-4 2 15,2 0-6-15,6-4-4 0,1-3-5 16,-2 0-5-16,5-5-2 0,-5-5-5 0,-3-1-18 15,-4-1-24-15,0-1-30 0,-6-3-7 16,0-3-68-16,-2-2 6 0</inkml:trace>
  <inkml:trace contextRef="#ctx0" brushRef="#br0" timeOffset="1322">1435 535 253 0,'0'-6'90'0,"0"5"-18"15,0 1 3-15,2 0-7 0,-2 0-24 16,0 0-19-16,0 0-4 16,0 0-4-16,0 3 0 0,0 8-8 15,0 0-4-15,0 3 13 0,0 2-9 16,0-1-6-16,0 2 2 0,0 3-1 0,0-1-4 15,0-1 0-15,2-1 1 0,2-2-2 16,0 3-5-16,3-5-9 0,3-2-5 16,0-2-10-16,5-1-12 0,0-7-18 15,0-1-39-15,1 0-80 0</inkml:trace>
  <inkml:trace contextRef="#ctx0" brushRef="#br0" timeOffset="1868">1746 515 77 0,'2'0'270'0,"-2"0"-199"0,0 0-7 16,0 0-9-16,0 5-8 0,0 3-21 16,0 5-15-16,0 2 9 0,0 2 0 15,0 1-9-15,0 1 2 0,0 0 1 0,-2-1-8 16,2-2-1-16,0-3-1 0,0-4-3 15,0-4-2-15,0-1-1 0,0-2 0 16,2-2 3-16,-2 0-2 16,4 0 1-16,4-4 1 0,7-8 10 0,2-5-1 15,4-1-7-15,-2-2-7 0,-2 1 3 16,-1 1-2-16,1 0-2 0,-8 4 3 15,3 3-1-15,-6 4 0 0,-5 4 0 16,1 3 3-16,-2 0-1 0,0 0 1 16,0 0-3-16,0 2 1 0,0 3-1 0,0 1 2 15,0 3 2-15,0 0 8 0,0 0-6 16,0-2-4-16,4-1 1 0,2-1-1 15,0 0-1-15,3-3-3 0,3-2 6 16,3 0 2-16,8 0-2 0,0-8-1 16,1-3-5-16,-1-1-3 0,-2 1 2 15,-2-2 0-15,-1 3 0 0,-7 1 4 16,1 3-1-16,-7 2 2 0,-1 4 0 15,-4 0-7-15,0 0 21 0,0 0-21 16,0 0 23-16,0 0-9 0,0 0 2 0,0 8-7 16,-4 3 0-16,4 2 13 0,-2 2-4 15,0-3-4-15,2 1 2 0,-1 0-2 16,1 1-6-16,0-2-2 0,0-1 3 15,0-2 1-15,0-2-4 0,0 0-3 16,0-1-4-16,0-1-6 0,1 0-6 16,7-4-11-16,0 1-8 0,7-2 3 15,0 0-21-15,2-3-48 0,1-7-138 16</inkml:trace>
  <inkml:trace contextRef="#ctx0" brushRef="#br0" timeOffset="2404">2519 500 321 0,'0'-2'106'0,"-2"-1"-60"16,-7 1 30-16,-3-1-24 0,3 3-19 15,-7 0-4-15,-6 9-10 0,-1 11 0 16,-6 3 6-16,-2 3 12 0,3 0-14 15,5-2-8-15,6-4-10 0,9-5-3 0,6-1-7 16,2-2 1-16,0 0 0 0,14-1-2 16,5-3 0-16,6-5-3 0,5-3 8 15,2 0-12-15,3-13 2 0,-1 0-8 16,-3 0 0-16,-5 1-1 0,-7 3-3 15,-1 1 3-15,-7 5 0 0,-3 1 1 0,-4 2 2 16,-4 0 2-16,0 0 6 16,0 0 4-16,0 2 1 0,0 5 4 15,0 2 9-15,-2-3-5 0,2 1 0 16,0-1-3-16,0-1 1 0,2-2-1 0,7 1-2 15,4-4 2-15,5 0 15 0,3 0-3 16,2-12-5-16,-1-2-4 0,3-5-3 16,0-3 4-16,0-6-5 0,0-1 0 15,-4-5-2-15,-4-4 1 0,-2-4-2 16,-3-3-8-16,-3-3 10 0,-7-8-6 0,2 0-6 15,-4-6-6-15,0 3 2 0,0 8-1 16,-4 8-3-16,-4 18 17 16,1 19 24-16,-1 6 14 0,0 12-24 15,-11 20 1-15,-5 8 14 0,-9 13 8 0,-1 6-3 16,5 1-1-16,4 3-5 0,12 5-16 15,7 4-8-15,6 0-2 0,21 0 2 16,14-8 9-16,12-7-21 0,11-7-10 16,8-10-7-16,11-8-12 0,3-8-37 15,4-9-121-15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5:12.0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297 0 51 0,'-15'0'312'16,"-2"0"-271"-16,-6 7-1 0,-2 13 21 15,-5 9-8-15,-3 10-17 0,1 13-7 16,-1 3-4-16,5 6-5 0,5 2-1 15,6-1-7-15,5 0-6 0,8-4-4 0,4 1 0 16,4-5-1-16,13-3-3 16,8-7 0-16,8-8-10 0,9-7-11 15,9-7-25-15,4-10-16 0,8-12-52 16,-5 0-155-16</inkml:trace>
  <inkml:trace contextRef="#ctx0" brushRef="#br0" timeOffset="632">818 394 208 0,'2'0'226'0,"2"0"-213"15,-4 10-20-15,4 6 34 0,-2 8 26 0,2 7-9 16,-1 4-29-16,-3 8-5 0,0 2 5 15,0-1-4-15,0-1-2 0,0-4-5 16,0-7-4-16,0-2 0 0,4-6 3 16,-4-7-3-16,0-5 1 0,0-8 3 15,0-2 1-15,0-2 1 0,0 0 9 0,0-3 5 16,0-12 1-16,-2-8-31 0,-2-8 4 15,3-6 7-15,1-10-4 0,0-5-1 16,0-3 0-16,3-5 6 16,5-3-2-16,5-7-5 0,3-3 2 0,1 4-3 15,6 9 1-15,0 11-1 0,3 11 2 16,1 8 3-16,7 10-4 0,3 6-4 15,1 6 7-15,-2 8 0 0,-2 0 1 16,-7 9-2-16,-4 9 0 0,-8 2 3 16,-3 3 0-16,-8 3-2 0,-4 4 1 0,-2 2 4 15,-14 1 2-15,-5 1-4 0,-3-1 3 16,-1-3-2-16,0-2 2 0,-4-5-3 15,1 1 1-15,-1-5 3 0,6-3-3 16,8-5 1-16,7-5-2 0,6-4-2 16,2 1-4-16,2 0-6 0,10 2 2 15,7-1-2-15,4-1-10 0,5-3-9 16,9 2-10-16,-3 2-17 0,2 1-14 15,-1 0 31-15,-1 2 35 0,-2 2-21 16,-5-1 20-16,-8-1 5 0,-2 2 5 16,-9 1 15-16,-4-2 25 0,-4 2 10 0,0 1-2 15,-2 3-2-15,-13 2-9 0,-5 2-11 16,-4 3-6-16,-5 1-2 0,-3-1-10 15,3 0-2-15,2-2-5 0,4-3 1 16,6-2-6-16,4-3 0 0,7-2-4 16,4 0 1-16,2-1-10 0,0 0-9 15,0-3-12-15,12-4-12 0,7-1-38 16,4-9-52-16,3-9-206 0</inkml:trace>
  <inkml:trace contextRef="#ctx0" brushRef="#br0" timeOffset="1352">1698 476 251 0,'-12'-9'36'0,"-1"5"30"0,0-3-1 16,1 3-11-16,3 2 0 0,-1-3-24 15,3 4-9-15,1 0-3 0,2 1 1 16,0 0-3-16,-5 0-5 0,-1 10-2 15,-3 6 2-15,-2 2 3 0,1 4 4 0,3 1-5 16,-3 3 3-16,5-2-5 0,5-1-8 16,0-1-1-16,4 0 0 0,2-2-2 15,11-4-2-15,3 0 0 16,7-7 4-16,5-5 3 0,7-4-1 0,7 0-6 15,-4-13 0-15,4-4-12 0,-6-1 7 0,-6 0-7 16,-7 1 4-16,-7 4-6 16,-9 1 0-16,-5 2 2 0,-2 3 6 15,0 2 0-15,-4 3 4 0,-5 2-4 16,-1 0 2-16,-3 0-2 0,3 0 0 0,5 0 2 15,1 0-1-15,4 0-1 0,0 1-6 16,0-1 0-16,4 3 13 0,3-2-6 16,5 1 6-16,5 0 9 0,2-1-1 15,-2-1 2-15,6 1-9 0,-2 1 1 16,2 1 0-16,2 3 0 0,-2 0-3 15,-4 2 1-15,-2 1 2 0,-6 1-1 16,-5 0-2-16,-2 1 2 0,-4 3 4 16,0-1-1-16,-8 1 1 0,-5-2 0 15,0 0 0-15,-3-5-1 0,3 1 0 0,-2-1 0 16,1-4 0-16,3-1 2 0,-1-2 1 16,5 0 1-16,3 0 0 0,2 0-2 15,2 0-4-15,0 0-3 0,0 0-4 16,6-3-6-16,11-4 6 0,6 1 6 15,5-2 0-15,3-1 0 0,1-1 0 16,-1-2 0-16,7-3 2 0,2-2-1 16,2 0 0-16,-2-5 0 0,-5 2 0 0,-5-2 0 15,1 0 1-15,-8-1 6 16,-8 4 1-16,-8-1 0 0,-7 4 0 15,0 3 5-15,-11 1 1 0,-8 6-2 0,-2 5 1 16,-2 1-10-16,-4 1 1 0,3 12-1 16,-1 6 0-16,-2 6 3 0,6 3 6 15,-2 3 4-15,10-1-1 0,5 0-10 16,8-2 3-16,2-4-12 0,17-1 0 15,12-2 3-15,16-6 2 0,18-5 0 0,15-5-7 16,16-5-21-16,1 0-10 16,2-10-2-16,1-9-27 0,-9-1-93 15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5:14.3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0 453 2 0,'6'0'319'16,"-3"0"-242"-16,-3 0-64 0,0 6 17 15,0 6 20-15,0 4 6 0,4 8-6 16,-2 6-24-16,-2 3-1 0,0 1-2 16,0 5-5-16,-4-1-8 0,1 1-2 15,1-5-3-15,-2-2 1 0,2-6-4 16,2-5-1-16,0-1 0 0,0-5 0 0,0-3-2 15,0-3-5-15,0-3-10 0,0-2-11 16,8-1-16-16,3-3-25 0,8-3-13 16,-2-11-101-16</inkml:trace>
  <inkml:trace contextRef="#ctx0" brushRef="#br0" timeOffset="387">555 464 432 0,'-7'-9'36'0,"-7"2"-9"0,-1 1 27 16,-2 1 0-16,0 3-25 0,-3 2-8 15,-1 2-7-15,-1 10-2 0,-3 9-1 16,6 3-3-16,-2 4-1 0,4 3 1 0,3 2-4 15,5 0-4-15,7 3 0 16,2-1 0-16,2-2 0 0,15-1-3 16,4-4 1-16,7-2 2 0,9-8 2 15,1-6 0-15,4-7 3 0,6-5-6 0,-1 0-7 16,-3-9 5-16,-2-7-1 0,-4-3 3 15,-5-2 3-15,-7-2-1 0,-5 0 3 16,-7-2 1-16,-9 0 1 0,-5-2 0 16,0 0-2-16,-9 0 2 0,-8 1-2 15,-4 2-5-15,-4 1-1 0,-2 3 3 0,1 5-2 16,1 5-5-16,2 3-1 0,4 4 2 15,3 3-2-15,3 0-7 16,5 13-9-16,3 6-9 0,1 1-23 16,4 0-48-16,4-5-101 0</inkml:trace>
  <inkml:trace contextRef="#ctx0" brushRef="#br0" timeOffset="879">1402 17 277 0,'-26'-4'68'0,"-1"1"-29"0,2-2 36 15,6 2-15-15,8 1-7 0,3 2-10 16,8 0-9-16,0 0-14 0,0 0-6 16,0 0-7-16,0 0-7 0,0 11-11 15,9 13 5-15,11 13 12 0,8 8-4 16,3 6 0-16,-1 2 0 0,3 0-1 15,-1 3 1-15,1 4 0 0,-1 5 1 16,0 1-2-16,-3 1-1 0,-2-2 2 0,-6-2 0 16,-4-2-2-16,-4-7 2 0,-7-4 2 15,-6-2 3-15,0-5-4 0,-8-3 0 16,-11-2 3-16,-7-3-2 0,-5-3 3 15,-7-2-1-15,0-3-3 0,-2-3 0 16,5 0-3-16,5-2-3 0,3 1-5 16,4 1-4-16,4 5-17 0,0 3-13 15,4 4-16-15,-2-1-66 0,-4 0-233 16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5:17.8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809 466 192 0,'0'0'83'0,"0"0"-52"15,0 0 16-15,2 0 8 0,0 0-4 16,-2 0-23-16,0 0-15 0,0 1 5 0,0 1 5 15,0-2-8-15,0 1-6 16,0-1 0-16,0 2 0 0,0 2-3 16,4 6-1-16,-2 8 13 0,1 8 5 15,-1 7-7-15,0 5-1 0,-2 2-4 0,2 4-1 16,2 0-3-16,-4 2-3 0,2-1-3 15,0-3 2-15,0-3-3 0,0-4-1 16,3-6 1-16,-1-1 0 0,2-6-2 16,-2-4-4-16,-1-8-9 0,1-4-9 15,2-5-15-15,-2-1-12 0,3-12-6 0,-1-11-21 16,0-10-74-16</inkml:trace>
  <inkml:trace contextRef="#ctx0" brushRef="#br0" timeOffset="304">759 334 375 0,'-7'0'41'0,"3"0"-9"15,0 3 19-15,4-2-10 0,0-1-18 16,0 3-22-16,10 12-9 0,5 11 19 16,6 12-2-16,2 8-7 0,4-2 2 0,5-4-1 15,8 1-2-15,0-2-1 0,6-3 2 16,-2 0-1-16,-2-3-5 0,-4-1 0 15,-6 1 0-15,-5-4 2 16,-4-1 0-16,-8-4-1 0,-5-3 5 0,-6 0-3 16,-4-2 1-16,0 0 3 0,-10 1 3 15,-3-1 3-15,-8-1 0 0,-2 1 6 16,-4-1 2-16,-5-3-3 0,1-1-6 15,-1-2-4-15,1-3 0 0,4-1 3 16,5-4-7-16,4 1-1 0,9-3 1 0,5-2-5 16,4 0-12-16,0 0-21 0,2-7-23 15,13-1-36-15,6-8-28 0,6-8-198 16</inkml:trace>
  <inkml:trace contextRef="#ctx0" brushRef="#br0" timeOffset="760">1360 933 114 0,'0'0'105'16,"0"0"-56"-16,0 0-11 0,0 0-9 16,0 0-7-16,0 0-10 0,4 1-11 15,2 1 7-15,4 0 26 0,-3-1-8 16,3-1-7-16,5 0 3 0,0 0 6 15,4-3 4-15,4-10-7 0,4-5-5 0,-2-2-6 16,-2-3-2-16,-4 3-4 0,-4-2 1 16,-7 1 4-16,1 0-3 0,-9-1-2 15,0 4-3-15,0 0 5 0,-4 0-3 16,-9 5-1-16,0 4-4 0,-3 4 0 15,-1 5 1-15,2 0-8 0,0 5-4 16,1 11 2-16,1 6 6 0,0 9-3 16,3 2 4-16,2 7 3 0,1 3 1 15,1 0-5-15,6 5 0 0,0-5 3 16,6-5-1-16,13-1-4 0,6-5 4 0,5-4-2 15,6-9 5-15,6-7-10 0,2-9-14 16,2-3 0-16,2-5-2 0,-2-12-20 16,-4-6-24-16,-8-6-30 0,-7-3-76 15,-10-2-60-15</inkml:trace>
  <inkml:trace contextRef="#ctx0" brushRef="#br0" timeOffset="1128">1971 821 219 0,'0'-4'74'16,"4"4"-35"-16,-2-2 13 0,-2 1-6 15,2 1-9-15,0 0-23 0,1 0 7 0,3 0-4 16,-2 7 3-16,2 4-1 0,-4 3 1 15,1 5 5-15,-1 4 0 0,-2 1-5 16,0 1-2-16,0-1-3 0,0 0-3 16,-2-4-7-16,-1-4-5 0,3-4 2 15,0-5 0-15,0-3-5 0,0-3 2 0,0-1 0 16,0 0 0-16,1 0-4 0,13-7 5 15,9-9 6-15,7-8-6 16,5-3-11-16,-5-2-3 0,-1 4 3 16,-6 4 4-16,-6 5-2 0,-4 5 2 0,-3 3 4 15,-6 6 2-15,-3 2 0 0,-1 0-1 16,0 0 4-16,0 0-1 0,0 0 0 15,0 2 0-15,0 7 3 0,0 5 4 16,0 4 4-16,0 1-5 0,0-1-2 16,0 2 0-16,0-4-2 0,0 2-3 15,4 0 1-15,-2-5-2 0,4 0-3 0,2-1 0 16,-1-4 1-16,5-3-9 0,3-2-9 15,4-3-4-15,6-3-19 16,1-12-30-16,7-5-55 0,-4-4-145 16</inkml:trace>
  <inkml:trace contextRef="#ctx0" brushRef="#br0" timeOffset="1828">2633 817 187 0,'0'-5'71'0,"0"-5"-51"0,0 1 22 16,0 0 22-16,0 2-10 0,0-3-24 0,-2 2-5 15,-2 0 5-15,-1 0-3 0,-3 2-6 16,0 1 6-16,-1 3-6 0,-1 1-4 15,1 1 3-15,-3 0-5 16,1 0-5-16,1 10-3 0,-5 7-2 0,0 9 0 16,0 4-1-16,-1 1 3 0,7 1-4 15,1 0-1-15,8-3-1 0,0-2-2 16,2-2-2-16,11-5 2 0,5-2 3 15,4-6 0-15,3-5 1 0,6-5-1 16,-1-2 1-16,3-4-4 0,-3-12-3 0,1 0-1 16,-4-4 0-16,-8 1-5 0,-6 6 6 15,-3 1-3-15,-5 6 6 0,-3 3 2 16,-2 3 1-16,0 0 4 0,0 0 0 15,-6 0-7-15,-3 0-5 0,1 5-8 16,-1 6 4-16,1 6 2 0,0-1 3 16,1 1 3-16,3 2 0 0,2-2-1 15,2 0 1-15,0-4 0 0,6-4 3 16,7-3 1-16,2-1-2 0,5-5 0 15,4 0 6-15,1-12 0 0,4-7-6 0,-1-1 2 16,-1-1 0-16,2-2 0 0,-3 1-1 16,-5 1-1-16,-2 0 3 0,-3 4 1 15,-7 4-4-15,-1 0 2 0,-4 7 4 16,0 2 0-16,-4 3 1 0,0 1 2 15,0 0-1-15,0 0-4 0,0 0-9 16,0 0-4-16,0 9 0 0,0 6-7 16,-2 5 18-16,-2 2-2 0,2 0 2 15,-2-4 0-15,2-2-4 0,2-4 1 16,0-5 1-16,0 0-1 0,0-6 0 0,0-1 0 15,0 0 6-15,0 0 2 0,0 0 3 16,0-8-2-16,0-6 3 0,0-5-14 16,8-5-1-16,5 0 2 0,-3 1-3 15,5 1 0-15,-4 1-5 0,3 3-4 16,-3 4 6-16,-1 4 3 0,-3 5 0 15,3 2 1-15,0 3 2 0,1 0 1 16,2 0 0-16,1 0-1 0,1 6 3 16,-2 3 0-16,-1-1-2 0,1 2 1 15,0 1-1-15,3 3 2 0,-3-2-2 16,0-1 3-16,-3 1-3 0,0-6 1 0,-3 0-3 15,1-1-15-15,-1-3-15 0,1-1-29 16,-8-1-55-16,0-2-175 0</inkml:trace>
  <inkml:trace contextRef="#ctx0" brushRef="#br0" timeOffset="2029">3379 858 90 0,'0'10'278'0,"2"1"-232"0,0-2 8 16,9 4 27-16,3 0-20 0,3-2-24 15,2 3-20-15,4 1 1 0,2 0 0 16,0-3-8-16,1-2-5 0,1 0-3 16,0-3 3-16,1-2-7 0,5-5-14 15,-1 0-13-15,3-6-17 0,-3-7-28 16,-5-7-67-16,-4-4-212 0</inkml:trace>
  <inkml:trace contextRef="#ctx0" brushRef="#br0" timeOffset="2220">3996 715 104 0,'0'9'273'0,"0"2"-223"15,-4 3-43-15,-2 8 56 0,-2 9 14 16,-7 8-28-16,-2 3-19 0,0 5-9 16,-2 1 4-16,-2 9-6 0,3-1-7 0,-2 0-4 15,0-2-4-15,3-3-1 0,6-5-2 16,5-2-3-16,2-3-1 15,4-6-9-15,0-7-10 0,16-8-17 16,3-10-15-16,4-10-41 0,1-9-90 0</inkml:trace>
  <inkml:trace contextRef="#ctx0" brushRef="#br0" timeOffset="2737">4370 210 113 0,'-8'-9'80'15,"0"2"-12"-15,1 2 4 0,3 1-4 16,2 1-7-16,-2 3-10 0,4 0-6 15,0 0-14-15,0 0-15 0,0 0-8 0,0 4-6 16,6 13-14-16,1 11 25 0,3 13-7 16,3 7 2-16,5 4-3 0,4 1 1 15,1 5 13-15,2 4-12 0,2 4-3 16,-2 5 0-16,1 6 4 0,-3 0 0 15,-4 1-3-15,-3 2-4 0,-9-9 4 16,1-5-2-16,-8-6-2 0,0-7-2 16,-15-1-2-16,-10-1-5 0,-6-1-9 15,-7-4-6-15,2-4-3 0,-4-3-5 16,2-5-23-16,-4-7-45 0,-2-9-156 0</inkml:trace>
  <inkml:trace contextRef="#ctx0" brushRef="#br0" timeOffset="3688">364 2 178 0,'0'-2'35'0,"0"2"-5"15,0 0 14-15,0 0 4 0,0 0-4 0,-2 0-12 16,2 0-7-16,-3 0 7 0,-3 0 2 16,-7 0-10-16,-3 7-21 0,-5 6 8 15,-2 8 8-15,-1 8 1 16,-3 11-2-16,-6 13-3 0,3 13 6 0,-2 10 0 15,-1 9-4-15,6 3-8 0,1 3-1 16,8 0 1-16,5 2-8 0,4 0-1 16,7-2-1-16,2-1 3 0,15-7-6 15,12-12-2-15,11-5 1 0,11-12-5 16,12-8-2-16,16-6-7 0,9-7-7 15,7-6-14-15,1-6-21 0,-7-7-78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5:28.0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87 27 42 0,'0'0'213'0,"-2"0"-96"15,-3 0-41-15,3 0 2 0,-2 0-16 0,2 0-11 16,2 0-7-16,0 0-9 0,0-2-10 15,4 2-13-15,9-2-4 0,8 0 10 16,8-1-3-16,3 0-7 16,3 0-4-16,5 0 0 0,0 1 1 0,-2-1-4 15,-6 2 0-15,-7 1-3 0,-2 0 4 16,-8 0-9-16,-1 0-6 0,-3 4-2 15,-3 1-14-15,-6 2-15 0,-2-1-3 16,0 2-10-16,-2-1-8 0,-8-2-71 16,-5 0-179-16</inkml:trace>
  <inkml:trace contextRef="#ctx0" brushRef="#br0" timeOffset="175">36 240 37 0,'-19'12'350'16,"5"-3"-242"-16,11-4-40 0,3-1-16 0,0-2-18 15,13 1 11-15,6-1 4 0,4 1-17 16,9-3-15-16,12 0-7 15,2 0-3-15,7-5-4 0,7-3-1 16,-3 0-1-16,-2-1 1 0,-5 4-8 0,-1 0-25 16,1 1-29-16,1-2-14 0,-7-5-51 15,0 1-358-15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5:26.4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56 228 0,'0'-7'57'15,"0"1"-9"-15,0-1 18 0,4 1-10 16,-2-1-9-16,2 1-15 0,0 0-1 0,-3 0-2 16,3 3-6-16,-2 2-1 0,-2 0-1 15,2 1 0-15,-2 0-5 0,0 0 3 16,0 0-2-16,0 0 0 15,0 0-5-15,0 0 2 0,0 0-7 0,0 6-3 16,0 8 3-16,0 2 0 0,0 5 2 16,-2 1-5-16,2 0 0 0,-2 3-1 15,2 3 1-15,0-3 0 0,0 4-2 16,0-1 0-16,-2 1 1 0,0-1-1 15,1-2-2-15,1-1 1 0,0-2 0 16,0-2 0-16,0-5-2 0,0-1 0 0,0-2 2 16,7-4-1-16,-1-3-4 0,2-2-9 15,1-3-5-15,1-1-6 0,5 0-13 16,0 0-9-16,-1-10-11 15,1 0-23-15,2-5-41 0,-2-3-170 0</inkml:trace>
  <inkml:trace contextRef="#ctx0" brushRef="#br0" timeOffset="404">540 143 30 0,'4'-7'159'0,"-4"-3"-61"16,0 5-44-16,0-2 13 0,-4 0-13 15,-3 1-9-15,-1 2-11 16,0 1-10-16,1 1-6 0,-5 2 0 0,1 0 3 15,-3 0-5-15,-1 0 2 0,-2 9-4 16,-2 4-1-16,0 5 1 0,0 2-6 16,2 2 1-16,5 3-2 0,3 1-4 15,5 1-1-15,4 1-2 0,0 1 1 16,9 0 0-16,7-2-2 0,3-2 0 0,5-5 2 15,3-3-1-15,6-5 0 0,-1-1-1 16,2-6 2-16,3-3-2 0,-3-2-1 16,-2 0 0-16,-7-5 3 0,-6-5-1 15,-3-2 1-15,-9-1-1 0,-1 0 3 16,-2 1 0-16,-2-3-1 0,-2 0 0 15,0-2 2-15,-6 1-1 0,-2-2-1 16,-1 0 0-16,-3 0 1 0,1-2-2 16,-2 0-1-16,3 1-1 0,2 1 2 15,5 4-2-15,3 6-2 0,0 5-3 0,0 3-9 16,0 0-14-16,11 2 7 0,6 4-3 15,4 4-20-15,4 0-10 0,-2 2-20 16,0-2-63-16,-2 0-114 0</inkml:trace>
  <inkml:trace contextRef="#ctx0" brushRef="#br0" timeOffset="768">1084 223 1 0,'4'-6'205'0,"-4"-3"-73"16,0-1-52-16,-2 0-8 0,-6 1-21 16,-1 2-6-16,-5 0-9 0,3 2-13 0,-4 4-5 15,1-1-1-15,1 2-4 0,2 0 0 16,-3 2 1-16,5 5-5 0,-1 8-4 15,2 5-1-15,1 2-2 0,3 2 0 16,2 0-3-16,2 0 1 0,0-2 1 16,8-1 0-16,5 0-3 0,6-4 1 15,4-3 1-15,4-2 1 0,3-4-3 0,7-6 1 16,1-2 2-16,0 0 1 15,-2-5-2-15,-1-7 0 0,-5-1 2 16,-1 1-2-16,-8-6 0 0,-8 3 1 16,-5-2 2-16,-6 2-2 0,-2-2 1 0,0-2 1 15,-2 1-1-15,-8-3-1 0,-1-2-1 16,-3 1 1-16,-1 2 1 0,4 1-2 15,-1 5-2-15,4 4 1 0,7 5 1 16,-3 3-6-16,4 2-5 0,0 0-15 16,2 1 0-16,5 9 6 0,5 3-18 0,3 0-15 15,4 0-4-15,4-2-17 0,2-2-83 16,5-3-78-16,1 0 196 15,1-2 25-15</inkml:trace>
  <inkml:trace contextRef="#ctx0" brushRef="#br0" timeOffset="1096">1710 211 145 0,'6'-6'145'0,"-3"-1"-60"0,-3 0-2 16,0 0-23-16,0 1-14 0,-3 0-7 15,-9-1-11-15,3 4-5 0,-5 0-5 16,-1 1-2-16,2 2-2 0,-3 0-1 0,1 3-2 16,0 10-2-16,-2 2 0 0,3 3-5 15,5 4 2-15,1 4-1 0,2 1-3 16,6 2-1-16,0-1 1 15,8-2-1-15,9-2 2 0,6-5-4 0,10-4 2 16,5-2 0-16,6-7 1 0,5-5-2 16,3-1 0-16,-1-5 1 0,-1-10 1 15,-2-1-2-15,-8-5 0 0,-8 0 0 16,-5-3 2-16,-10 1-1 0,-7-3 0 15,-5 0 4-15,-5 1 0 0,0-3-1 0,-11 2 2 16,-8 0-1-16,-10 2-1 16,-3 2-3-16,-1 5-1 0,1 4 1 0,1 6-1 15,5 2-2-15,8 5-2 0,7 0-7 16,5 5-17-16,6 8-22 0,4 4-17 15,13-4-48-15,8 1-233 0,17-4 202 16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5:29.9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452 294 123 0,'0'-8'93'0,"-2"-1"-45"15,0-1 13-15,0 5 1 0,0-2-20 0,2 3 1 16,0 1-5-16,0 0-9 16,0 1-4-16,0 2 3 0,0-1 1 15,0 1-3-15,0 0-6 0,0 0-2 16,0 0-2-16,0 0-3 0,0 5-7 0,-3 10-3 15,-1 11 8-15,-6 6 2 0,3 5-8 16,-1 3 14-16,0 3-16 0,3 0-2 16,-3 2 2-16,2 0 0 0,1-1 3 15,-1-2-1-15,0-4-3 0,2-6 2 16,-1-3-3-16,5-9 3 0,-4-2-2 0,2-8-2 15,2-3 1-15,0-5-1 0,0-1-12 16,0-1 24-16,0 0-12 16,11 0 2-16,3-10 1 0,7-2-2 15,0 0 0-15,0 1-2 0,0 2 1 0,1 2-1 16,1 0 1-16,0 3-1 0,-4-1-2 15,0 5 1-15,1 0 1 0,-3 0 1 16,0 0-3-16,-2 0 3 0,0 6-2 16,1-1 0-16,-1 0-3 0,0-2 0 15,0 0 1-15,1 2-5 0,1-2-4 0,-4-1-6 16,1-1-7-16,-1-1 0 0,0 0-4 15,-1 0-11-15,-1 0-1 0,-1 0-4 16,-5 0-17-16,1-4-42 16,-4-3-77-16</inkml:trace>
  <inkml:trace contextRef="#ctx0" brushRef="#br0" timeOffset="301">463 513 144 0,'-1'-4'190'15,"-3"0"-115"-15,4-1-5 0,0-1-21 16,2 0-12-16,5-1-4 0,3 1-11 16,7-1-4-16,6 0-2 0,2-1-3 0,5 0-5 15,5 0 2-15,3 2-5 0,-2 0-2 16,-4 1-3-16,1 5-2 0,-6-1-17 15,3 0-12-15,-3 1-27 0,1-4-34 16,-7 0-150-16</inkml:trace>
  <inkml:trace contextRef="#ctx0" brushRef="#br0" timeOffset="867">42 277 166 0,'7'6'191'0,"-1"2"-140"0,-2 5 19 15,2 5-20-15,-6 6 2 0,0 6 15 16,0 3-36-16,0 1-12 16,-6 0 3-16,0 2-5 0,-1 0-6 15,-1-3-6-15,0 1 0 0,3-1-1 0,-3-1 0 16,0-1-1-16,5-4-1 0,-1 0 1 15,4-3-6-15,0-1-12 0,7-2-14 16,9-2-20-16,-1-4-29 0,6-6-44 16,6-1-314-16</inkml:trace>
  <inkml:trace contextRef="#ctx0" brushRef="#br0" timeOffset="1394">1198 531 313 0,'0'0'94'16,"4"0"-33"-16,0 0 4 0,1 0-17 15,-1 5-2-15,0 4-2 0,0 4-2 16,-4 2-4-16,0 2-2 0,0 0-11 0,0 1-8 16,0-1-7-16,0 0-3 0,0-1-3 15,-2-1-4-15,2-3 1 0,0-2-3 16,0 1-2-16,0 0-15 0,11 0-18 15,5-1-16-15,7-4-14 0,-2-3-36 16,-2-3-147-16</inkml:trace>
  <inkml:trace contextRef="#ctx0" brushRef="#br0" timeOffset="2064">1433 752 3 0,'0'3'309'0,"0"-2"-240"0,0-1-21 15,0 0 8-15,4 0-5 0,3-5-23 16,3-2-9-16,5-5 7 0,0 0-5 16,4-4-2-16,4-3-2 0,0-3-5 15,2-4-3-15,2-1 0 0,-1-5-3 16,-1-4 2-16,0-4-4 0,-2-7 0 15,0-8 0-15,-6-5-3 0,2-5 0 0,-6-3-15 16,-1 4 23-16,-4 10-5 0,-5 11-4 16,-3 18 1-16,0 9-1 0,0 11 3 15,0 5-1-15,-5 0 1 0,-5 7-4 16,1 15 0-16,-7 10 1 0,1 10 2 15,0 9 1-15,-2 6-2 0,-2 6-1 0,1 2-1 16,3-4 4-16,4-1 9 16,5-7-18-16,6-6-2 0,4-4 2 15,11-2 2-15,4-4-1 0,4-2 2 16,7-6 3-16,3-5-6 0,1-5-2 0,3-4 5 15,1-5 0-15,4-6 3 0,2-4-3 16,-1 0 2-16,-1-7 2 0,-5-5-2 16,-5-4 1-16,-7-1 1 0,-4-2 1 15,-8-1 0-15,-3 0-2 0,-6 1 7 16,-4-1 1-16,-2 1 0 0,-10 3-3 0,1 3 3 15,-4 6 5-15,-3 1-5 0,-3 4-3 16,4 2 4-16,-4 0-3 16,2 2-1-16,4 9-1 0,0 2-1 15,5 5-2-15,4 4-2 0,4 0 1 0,2 2-1 16,0 4 1-16,14-4 1 0,1-2-3 15,6-1 2-15,2-1 0 0,4-3-4 16,1-4 0-16,3-4 3 0,1-5 1 16,-3-4 0-16,-6 0-3 0,-6-5 5 15,-6-8 0-15,1-2-1 0,-5-3 0 0,-1-4 1 16,-6-1 1-16,0 1-1 0,-4-2-1 15,-11-1 3-15,-4 1-1 0,0 2-3 16,-4 0 0-16,2 0 0 16,0 0 0-16,0 1-13 0,2 2-20 0,6 4-7 15,3 7-9-15,1 2-33 0,-3 6-67 16,3 0-246-16</inkml:trace>
  <inkml:trace contextRef="#ctx0" brushRef="#br0" timeOffset="3000">502 587 139 0,'0'0'57'0,"0"0"-4"16,0 0-1-16,0 0-5 0,0 0-3 16,0 0-7-16,0-2-9 0,0 1-3 15,0-1-1-15,0 1-4 0,0 0-2 16,0 0-1-16,-2-1-2 0,-2 0 4 15,0 1-6-15,0 0 1 0,-1 0-2 0,-1 0 1 16,0 1-6-16,4 0 3 16,0 0-2-16,2 0 3 0,0 0-6 15,0 0-2-15,0 0-1 0,0 0-1 16,0 7-1-16,2 2 2 0,2 1 1 0,6 6-3 15,1-2 1-15,4 3 2 0,2-2 1 16,8 3 0-16,0-2-4 0,2 0 0 16,-1-1 2-16,-1-2 0 0,0-1-3 15,-4 0 2-15,-6-2 0 0,-3-3 0 16,-6-1-1-16,-1-2 0 0,-5-2 0 0,0-2 1 15,0 0-1-15,0 0 3 0,0 0-1 16,0 0 6-16,0 0-4 16,0-3-4-16,0-6 0 0,0 2-5 15,0 1-9-15,0-1-15 0,0 0-13 0,-4-2-42 16,-1 0-111-16</inkml:trace>
  <inkml:trace contextRef="#ctx0" brushRef="#br0" timeOffset="4860">517 540 115 0,'-4'7'44'0,"0"-3"-2"0,0 0 0 15,1 0 5-15,1-1-7 0,-2 0-4 16,4 0-8-16,-2 0-8 0,2-2-5 15,0-1-2-15,0 0 2 0,0 0 0 16,0 0-1-16,0 0 3 0,0 0 0 0,0 0 3 16,0 0-2-16,0 0 0 0,0 0-2 15,4 0-1-15,2 0 0 16,1-2 0-16,3-3-4 0,-1-1-1 15,1-1-1-15,5 0-2 0,-2-3-2 0,7-2 2 16,-3-1 1-16,0 0-3 0,-2 1 2 16,0-1 0-16,1 0 0 0,-1-1-5 15,-2 2 3-15,-1-1 1 0,-3 3-1 16,-1-1-4-16,-2 1 2 0,-1 0 0 15,-3 2 1-15,0-1-3 0,-2 1-3 0,0 3 4 16,0 1 0-16,0 3-1 0,0-1 1 16,0 2-1-16,0 0 2 0,0 0-5 15,0 0 1-15,0 0 1 16,0 0-1-16,-4 3-1 0,-5 6 1 15,-1 1 3-15,-1 2-1 0,-1 0-2 0,-1 1 0 16,-2 2 3-16,-1 0-2 0,1-1-1 16,2 3 0-16,-2-1 3 0,1 3-2 15,-1 0-3-15,2-1 4 0,3-1 0 16,1 0 0-16,1-5-4 0,-2 2 3 15,5-2 1-15,-1-3 0 0,0-5-2 0,4 2 0 16,2-4 3-16,-2 0-2 0,2-2 0 16,0 0-1-16,0 0 3 0,0 0-1 15,0 0-2-15,0 0 1 16,0-7 1-16,2-3-1 0,6-2-1 0,-2 2 1 15,1-6 0-15,1 2 0 0,3-4 0 16,1 1-1-16,3-4 2 0,2 0-1 16,2-3-1-16,4-2 0 0,0 0 2 15,2 0-1-15,-4 4-2 0,-2 2 0 16,-4 5 4-16,-1 4-14 0,-7 4 18 0,-3 2-3 15,0 4-3-15,-4 0 1 0,0 1-2 16,0 0 1-16,0 0 1 0,0 0-1 16,-4 5-2-16,-4 4 4 0,-1 5-3 15,-4 1 1-15,-1 2 12 0,-1 3-18 16,0 0 5-16,-8 2 0 0,0-1 0 15,-4 2 0-15,-1 0 2 0,-3-1 0 16,0 2-1-16,1 0-1 0,3-2 3 16,1 1-1-16,3-1-2 0,4-5 2 15,3-1 1-15,5-3 0 0,7-3-2 0,0-1 0 16,4-5 1-16,0 1-1 0,0-3-1 15,0 0-1-15,0-1 4 0,0-1-2 16,6 0 0-16,2 0 2 0,3 0 0 16,2-1 0-16,-1-5-2 0,1 0 0 15,-5 2 2-15,1-2 0 0,-1 2-4 16,0-1 2-16,-1 2 2 0,-3-1-2 15,0 1 0-15,-2 0-1 0,0 2 2 16,0-2-1-16,-2 1-5 0,1 1 3 16,-1 1 1-16,0-4-3 0,0 4-2 0,0-1 0 15,0-1 1-15,0 2 1 0,0-3-1 16,0 2 0-16,-3 0 0 0,-1 1-5 15,-4 0-3-15,2 0 8 0,3 0 3 16,-3 0 0-16,2 0 0 0,0 0 2 16,1 0 1-16,-1 0 0 0,2 0 0 0,0 0 2 15,2 0 3-15,0 0 3 16,0 0-4-16,0 0-1 0,0 0 0 15,0 1-3-15,6 5-1 0,5 4 0 16,0-1 5-16,7 2-1 0,3 5-3 16,3 1-1-16,9-1 3 0,1 3-2 0,1-2 1 15,-1-1 0-15,-4 3 0 0,1-1-1 16,-2 0-2-16,-5-1 2 0,-6-3-1 15,-3-3 1-15,-6-1-2 0,-5-4 1 16,0 0 0-16,-4-3 1 0,0-2-2 16,0-1 1-16,0 0 2 0,0 0-1 15,0 0-5-15,0-1-6 0,-2-6-9 16,-4 0-3-16,1-2-17 0,-3 0-33 15,-3-7-56-15,-5-3-268 0</inkml:trace>
  <inkml:trace contextRef="#ctx0" brushRef="#br0" timeOffset="5529">393 297 73 0,'4'0'71'0,"-2"0"-40"0,-2 0-1 0,3-3-3 15,-1 0 3-15,0 0-3 0,0-1-12 16,0 1-5-16,0 1 1 0,-2 1 6 16,2 0 1-16,-2-2-6 0,4 1-4 15,-4 1 8-15,0-1 3 0,2 1 0 16,-2 0 0-16,2 0 0 0,-2 1 5 0,0-1 3 15,0 1-2-15,1 0 0 0,-1 0 3 16,0 0-6-16,0 0-2 0,0 0-8 16,0 10-5-16,0 4 5 15,0 11 8-15,0 3-4 0,-1 4-5 0,-1 1 9 16,-4 2-18-16,2 5 3 0,0 2-5 15,-3 2 4-15,1 0-1 0,2-1 1 16,2-1-2-16,2-2-2 0,-2 0 1 16,2-4-1-16,0-2 5 0,0-3 0 15,0-1-1-15,2-4-1 0,2-3 3 16,0-3-3-16,0-7-2 0,-1-3 4 0,1-6-3 15,-2-2-1-15,-2 1 1 0,0-3 0 16,0 0 3-16,0 0 1 0,0 0-1 16,0 0 4-16,0 0-4 15,0 0-1-15,0 0-2 0,0 0 0 0,0 0 0 16,0 0-3-16,0 0 0 0,0 0 2 15,-2 0-2-15,2 0-3 0,-2 1-1 16,2 2 0-16,0 0-5 0,0-2-11 16,0 1-11-16,0 1-20 0,2-3-19 15,0 0-55-15,-2 0-336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5:36.5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88 178 0,'0'0'44'0,"0"0"-8"0,0 0 6 15,0 0-8-15,0 0-5 0,0-1-6 16,0 1-5-16,0-1 1 0,0 0 0 0,0 0 4 15,0 0-2-15,0 1 0 16,0 0 3-16,0 0 0 0,0-2-2 16,0 2-1-16,0 0-8 0,0 0-1 15,0 0 1-15,0 0-2 0,0 0-9 0,0 0-2 16,0 0 0-16,0 5-4 0,0 9-9 15,0 9 16-15,0 3 1 0,0 5-3 16,2 2-2-16,0 2 2 0,2 4 2 16,-4-2-1-16,0 1-1 0,2-3-1 15,-2-1 1-15,0-4-1 0,0-2-1 0,0-4 1 16,0-3 1-16,0-3-1 0,0-6-1 15,0-3 1-15,0-7 1 16,-2-2 0-16,2 0 0 0,0 0 2 16,0 0 9-16,0-3 3 0,-8-10-7 15,1-6-12-15,3-3 6 0,0-3-1 0,2-12-5 16,2-6-1-16,0-5 4 0,0-5-1 15,0-2-6-15,2 1 3 0,4 2 0 16,0 8 0-16,-1 11 2 0,3 7 3 16,2 10-2-16,1 3-1 0,4 2-5 15,2 5 5-15,6 4 2 0,2 2 0 0,-2 0-1 16,2 3 2-16,-2 8 0 0,-2 2 0 15,-6 1-1-15,-4 2-2 16,-5 1 2-16,-4-1 0 0,-2 4 2 16,-4 0-2-16,-5 2 2 0,-5 1-3 0,-3-3 2 15,-2 3 0-15,-4-3 3 0,4-1 0 16,0-2-3-16,2-1 0 0,3-4 0 15,3-2 1-15,5-3-1 0,4-5 0 16,2-1-3-16,0 0-3 0,8 2 2 16,7 1 5-16,4-2 0 0,6-2 1 0,2 2-2 15,2-2-1-15,-1 0 1 0,-1 3-1 16,1 2-3-16,1 3 1 0,-4 1 1 15,-4 1-3-15,-6 2-2 16,-3 1-4-16,-7-1 7 0,-1 1 1 0,-4 0 2 16,0 0 0-16,0 4 2 0,-2-2 1 15,-7 1 1-15,-5-1 2 0,1-2 5 16,-2 1-4-16,-2 1 3 0,3-3 0 15,1-2 1-15,-2-2 5 0,3-1-4 16,1-1 0-16,1-2-3 0,4 1-3 0,-1-4-3 16,5-1-1-16,0 0 1 0,2 0-3 15,0 0-2-15,0 0-10 0,0 0-9 16,4-3-21-16,5-6-28 0,7-8-44 15,-1-4-141-15</inkml:trace>
  <inkml:trace contextRef="#ctx0" brushRef="#br0" timeOffset="257">638 295 43 0,'0'0'365'0,"0"0"-326"16,0 0-21-16,0 0 23 0,0 2 14 15,0 0-18-15,0 1-19 0,0 5-6 16,0 3 1-16,0 4 13 0,-2 4-3 16,-4 0-12-16,-2-2-6 0,5 1-3 15,-3-2 1-15,2 2-3 0,4-2-3 16,0-1 0-16,0-2-4 0,6-3-15 15,3-1-1-15,5-4-5 0,3-3-7 0,-2-2-19 16,0-6-53-16,1-12-122 0</inkml:trace>
  <inkml:trace contextRef="#ctx0" brushRef="#br0" timeOffset="612">901 273 53 0,'2'0'236'0,"-2"0"-153"0,0 0-57 15,0 0 10-15,0 0 1 0,0 6-2 16,0 5-23-16,0 2 26 0,0 7-2 0,-2-1-18 15,2 1-6-15,-2-1 1 0,-2-1 0 16,4-1-8-16,0-6-5 0,0 0 0 16,0-4-1-16,8-1 0 0,3-2 3 15,5-1 1-15,3-3 5 0,2 0-3 16,5-8-9-16,-3-5-3 0,6-1-3 0,-4 3-4 15,-6 1 3-15,-4 2-2 16,-2 4-1-16,-5 1 6 0,-6 2 1 16,-2 1 4-16,0 0 2 0,0 0-2 15,0 0-1-15,0 0 5 0,0 3 0 0,0 5-1 16,0 4 13-16,0 0 5 0,0 2-11 15,0 1-2-15,0-2 1 0,0 0-2 16,0-1-2-16,0-1-2 0,0 0-4 16,4-1 4-16,3-1-9 0,5-3-9 15,-1-2-7-15,8-3-18 0,0-1-23 0,2-1-49 16,2-12-100-16</inkml:trace>
  <inkml:trace contextRef="#ctx0" brushRef="#br0" timeOffset="1284">1544 345 10 0,'6'-10'161'15,"-6"1"-86"-15,0-2-34 0,0 0 33 16,-4 3-11-16,-4-1-14 0,1 0-5 16,-3 4-10-16,-3 0-4 0,1 4-4 0,-5 1-12 15,2 0-5-15,-4 10-4 0,-4 6 7 16,2 5-3-16,-2 4 2 0,6 0-1 15,2 1 2-15,5-1-4 16,4-3-8-16,6-1 1 0,0-2 0 0,14 0-1 16,3-2-1-16,8-2 7 0,5-8 0 15,6-3-2-15,3-4-2 0,3 0-2 16,-4-11-8-16,-2-1-1 0,-4-1 0 15,-9 0 0-15,-7 1-3 0,-5 2 3 16,-5 4 3-16,-2 3 2 0,-4 0 4 16,0 3 3-16,0 0-1 0,-4 0-4 0,-4 0-2 15,-1 2-1-15,-1 7-6 0,0 2 5 16,1 1 6-16,3 1-3 0,4-5 1 15,2 0-4-15,0 1 2 16,2-4 2-16,6 1-3 0,3-3 7 0,6-2 2 16,3-1-1-16,2 0 0 0,1-8-1 15,2-1 1-15,0-4-2 0,0 0-1 16,-2 1-1-16,0-1 3 0,-4 1-1 15,-2 2 2-15,-6 2 4 0,-5 4 4 16,-2 3-7-16,-4 0 1 0,0 1 1 0,0 0 0 16,0 0-7-16,0 1-4 0,0 10-4 15,0 4 3-15,0 2 8 0,-2 0-1 16,0 0 0-16,2-4 1 0,0-3-2 15,0-2-2-15,0-4 2 0,0-3 1 16,0-1-1-16,0 0 0 0,2 0 4 16,2-3 1-16,5-12-5 0,3-4-5 15,-1-4 3-15,4-2 2 0,-3 2-2 16,1-2-2-16,2 2 5 0,-3 3-2 15,-1 6-2-15,-5 5-1 0,-4 4 5 0,0 2 4 16,-2 3-1-16,0 0-2 0,0 0-1 16,4 0-2-16,1 6-2 0,7 6 9 15,-1 0 0-15,3 2-3 0,-5-1-3 16,3 0 0-16,-3 2 1 0,3-1 0 15,-5-1-4-15,1 0-6 0,0-4-6 16,-5-1-14-16,1-1-26 0,0-5-38 16,-2-2-43-16,-2 0-123 0</inkml:trace>
  <inkml:trace contextRef="#ctx0" brushRef="#br0" timeOffset="1498">2229 389 211 0,'6'8'183'0,"-2"-3"-171"0,1 4 55 15,7 0-5-15,-1 2-7 16,4 1-23-16,8 3-6 0,-2 1-7 16,2-1-10-16,-2-1-3 0,-4 0-4 15,1 0-1-15,-3-1-1 0,2-1 1 16,-4-2-7-16,1-1-14 0,-5-4-9 0,3-2-22 15,1-3-37-15,2-6-56 0,1-13-118 16</inkml:trace>
  <inkml:trace contextRef="#ctx0" brushRef="#br0" timeOffset="1688">2830 255 368 0,'0'4'182'0,"0"-2"-176"16,-8 8-7-16,-7 6 18 0,-8 7 23 15,-2 9-7-15,1 2-13 0,3 2-6 0,2 5-5 16,0 2-1-16,1 3-6 0,7 5 1 15,-1 1 2-15,9 4-2 0,3 1-3 16,0-3 0-16,7-1 2 0,9-5 2 16,1-3-26-16,6-3-17 0,1-7-21 15,1-7-56-15,-4-11-196 0</inkml:trace>
  <inkml:trace contextRef="#ctx0" brushRef="#br0" timeOffset="2400">90 1050 50 0,'-11'1'9'0,"-1"1"35"0,4-1 103 16,-1-1-82-16,3 0-11 0,1 0-1 0,1 0-9 16,-2 0-7-16,4 0-6 0,2 0-3 15,0 0-6-15,0 0-3 0,0 0-3 16,0 0-7-16,0 0-3 15,0 0 0-15,0-1-5 0,0 1-2 0,8 0-5 16,7 0-1-16,15 1 14 0,12-1-5 16,14 0 1-16,14 0-1 0,18 0 2 15,15-4-4-15,17-5-1 0,8 0 3 16,15-1 0-16,12-1-2 0,13 1 0 15,9-2-1-15,10 1 2 0,4 0-2 0,2-2 2 16,-8 0-1-16,-6-2 3 0,-18-1-3 16,-18 0-3-16,-15 0 4 0,-12-1 0 15,-15 3-2-15,-15 0 0 0,-17 4 3 16,-20 2-1-16,-16 2-2 0,-16 4 2 15,-13 1 2-15,-4 1 3 0,0 0 15 16,0 0-3-16,0 0-7 0,-6 0-4 16,2 0 0-16,-2 0-9 0,-3 1-9 15,1 5-20-15,-5 6-11 0,3 1-28 16,-5-3-133-16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6:58.2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960 882 145 0,'6'0'83'0,"-6"0"-54"16,0 0 15-16,0 0 10 0,0 0-11 16,2 0-12-16,-2 0-11 0,0 0 0 15,0 0 3-15,0 0-4 0,0 0-2 16,0 0-5-16,0 0 1 0,0 0 2 15,0 0-5-15,0 1-3 0,0 0-2 0,0 1 0 16,0 1-4-16,0 10-8 0,0 8 3 16,0 12 16-16,0 10-2 0,0 8-8 15,0 9 4-15,0 4 1 16,0 3 2-16,0 3-5 0,0 2 1 0,0 3-1 15,0 6-1-15,0 0-2 0,0 3-1 16,0-2 10-16,0-3-3 0,-2-4 2 16,0-2-3-16,-2-3 7 0,2-4-5 15,-1-5-2-15,-1-2-3 0,0-4 3 16,0-5-3-16,2-4-1 0,0-4 0 15,0-3-2-15,2-3 3 0,-2-3-3 0,2-3 0 16,-1-2 2-16,1-1-1 0,0-1-1 16,0 0 1-16,0-1 2 0,0-3-1 15,0 0-3-15,0-1 1 16,0-2 2-16,0-2-3 0,0-2 2 0,0-4-2 15,1-5 1-15,-1-3 1 0,2-1-1 16,-2-2 0-16,0 0 5 0,0 0-2 16,0 0-1-16,0 0-3 0,0 0 2 15,0 0-1-15,0-3-4 0,0-2-3 16,0-4-5-16,0 1 0 0,-2-4-1 0,2 5-4 15,-1-3-3-15,-1 2 2 0,0-3-2 16,2 0 0-16,0-4-6 0,0-1-18 16,0-6-34-16,0-4-102 0</inkml:trace>
  <inkml:trace contextRef="#ctx0" brushRef="#br0" timeOffset="895">1006 949 76 0,'0'1'111'15,"-4"0"-80"-15,4-1 12 0,0 0 2 0,0 0 0 16,0 0-8-16,0 0-11 0,0 0-1 16,0 0-6-16,0 0 1 0,4 0 5 15,-4 0-8-15,8 2-18 0,-1 3 10 16,9-2 7-16,8 0-7 0,7 2 1 15,9-2-2-15,6-2 0 0,3 2-4 0,3 0 0 16,-1-3-2-16,-3 0 3 0,-6 1-5 16,-4-1 0-16,-1 0 0 0,-11 1 2 15,-1-1-1-15,-8 0-4 16,-5 1-1-16,-3-1 2 0,-5 0-1 0,-2 0 2 15,2 0-2-15,-4 0 3 0,0 0-1 16,0 0-1-16,0 0 3 0,0 0 2 16,0 0-3-16,0 0-4 0,0 0-2 15,0 0-1-15,0 0-7 0,0 0-24 16,0 0-6-16,0 0-13 0,-6 0-54 0,2-2-85 15</inkml:trace>
  <inkml:trace contextRef="#ctx0" brushRef="#br0" timeOffset="1347">1571 959 192 0,'4'0'123'0,"-4"1"-90"0,0 2 4 15,0 4-11-15,0 6-11 0,0 5 6 16,0 7-8-16,4 2-7 0,3 5 1 16,3 0-1-16,3 1-5 0,10 2 2 15,2-5 3-15,7-4-3 0,-1-3 1 16,3-6 0-16,0-2-1 0,1-4 1 15,-3-4-2-15,6-3 0 0,-5-4 0 16,-1 0 3-16,-3 0-3 0,-4-10-3 16,-6 0 7-16,-2-2 2 0,-6-3 1 15,-1 0 5-15,-1-5 2 0,-1-2-4 0,-2-4-2 16,-4-3-6-16,2 1 0 0,-1 2-1 15,-3 6 0-15,2 4-2 0,0 6 1 16,0 1 6-16,0 6-2 0,-2 1-2 16,0 0-1-16,0 2 0 0,0 0-4 15,0 0 1-15,0 0-2 0,0 0 1 16,0 0-1-16,0 0 0 0,0 0-2 15,0 0 3-15,0 0-4 0,0 0-3 16,0 0 2-16,0 0-1 0,0 0-8 16,0 0-5-16,0 0-6 0,0 0-9 0,0 0-6 15,0-4-42-15,-2-2-57 0,-4-2-70 16</inkml:trace>
  <inkml:trace contextRef="#ctx0" brushRef="#br0" timeOffset="3023">2059 1003 139 0,'0'0'158'16,"0"0"-116"-16,0 0 5 0,0 0-6 0,2 0-8 16,4 0-26-16,5 0 4 0,9-1 14 15,4-3-13-15,9 0-7 0,9-1 3 16,4-1 8-16,3 2-9 0,-1-3-7 15,-2 2 2-15,-4 1 2 0,-4 1-4 16,-6 1-1-16,-1-1 2 0,-10-1 0 0,-4 3 0 16,-8 0-3-16,-7 1 3 0,0 0-1 15,0 0 1-15,-2 0-1 16,0 0 5-16,0 0 3 0,0 0-3 15,0 0-2-15,0 0 2 0,0 0 0 0,0 0-1 16,0 0-2-16,0 0-2 0,0 0 3 16,0 0-4-16,0 0 0 0,0 0 2 15,0 0 0-15,0 0-4 0,0 0 1 16,0 1-3-16,-2 5 1 0,2 1-3 15,-2 3 13-15,0 2-3 0,1-2 0 16,-1 6-5-16,0-1 0 0,2 7 3 16,0 6 1-16,0 4-2 0,0 5-1 0,0 3 2 15,0 1 2-15,0 3-3 16,4 0-2-16,-1 3 6 0,1 3-2 15,0-1-1-15,-2 3 1 0,2-1 3 0,-2 2 1 16,0 0-2-16,-1-2-1 0,1 0 3 16,-2 0 9-16,0-3-7 0,0 1-3 15,0-2 4-15,0-2 0 0,0-3-1 16,0-1-2-16,0 1 0 0,-3-3 1 15,1 0-4-15,2-1 0 0,-2 2 0 0,0-3 1 16,2 2-2-16,-2-1-2 0,0-1 0 16,2 1 2-16,0 0-1 0,-2 1-1 15,2 0 1-15,0 1 3 16,-2-1-1-16,2 1-2 0,-2-1 2 0,0 3 2 15,2-1 0-15,0-3-2 0,0-3 0 16,0-1 0-16,0-5-2 0,0 1 0 16,0 0 1-16,0-2-1 0,0 1 0 15,0-2-1-15,0 1 1 0,0 1 1 16,0-1-1-16,0 1-1 0,2-2 1 0,-2 1 2 15,2-2-1-15,-2-2-2 0,0 0 1 16,0-5-1-16,0 0 0 0,0-5 0 16,0 1 1-16,0-3 1 0,0 0-2 15,0-3-1-15,0 1 2 0,0-1 3 16,0 2-5-16,0-3 1 0,0-1 0 15,0-2 1-15,0-2-1 0,0-2-2 16,0 0 3-16,0-1 1 0,0 0-2 16,0 2 0-16,0-2 3 0,0 0-2 15,0 0 2-15,0 0-2 0,0 0 2 0,0 0-1 16,0 0-2-16,0 0-1 0,0 0 2 15,0 0 0-15,0 0-2 0,-2 0 0 16,2 0 2-16,-2 0 2 16,2 0-4-16,0 0-1 0,-3 0 3 0,-1 0-7 15,-2 0 5-15,0 0-2 0,-1 0 5 16,-1 0-3-16,-2-2 0 0,-1 2-2 15,0-1 4-15,-3-1-1 0,-1 0-2 16,2 0-1-16,-5-1 1 0,1 3 0 16,-2-3 0-16,-4 3-2 0,-2 0 2 0,1 0 2 15,-3 0-3-15,-4 2 1 0,1 2 2 16,-6 2 1-16,-3-2-4 0,-1 4 2 15,0-3 0-15,-4 2 0 0,-1-3-4 16,-1 2-1-16,0 0 2 16,2 0 3-16,0-2-2 0,0 4-5 0,1-1 4 15,-1-1 3-15,4 1-1 0,3-4 1 16,7 1 1-16,-1-1 1 0,6 0-2 15,4-2-1-15,2 1 3 0,4-2 1 16,-2 1-3-16,4-1 0 0,-3 0 2 16,1 0-1-16,0 0 1 0,-2 0-3 0,-1 0 3 15,1 0-1-15,-4 0 1 0,-2 0-3 16,2 0 3-16,-1 0-1 0,-1 0 0 15,0 0-1-15,2 0 3 16,2 0-3-16,1 0 2 0,1 0-2 0,2 0 2 16,-2 0-1-16,0-1-1 0,0-2 2 0,-1 3-1 15,3-4 1-15,4 0-1 16,-3 2 0-16,5-1 2 0,-3-2 0 15,1 0-1-15,3 3-2 0,-1-2 2 16,1 1 1-16,0 0-2 0,3-1-1 0,-1 1 3 16,0 0 0-16,4 2-3 0,-2-1 1 15,3-1 1-15,-1 3-1 0,0-1 2 16,-2 0-2-16,2-1-2 15,-4-1 3-15,1 0-2 0,-1 0 2 0,0 1 0 16,-1 0-3-16,-5 1 3 0,1-2-4 0,1 2 4 16,2 1 0-16,3-2-3 0,3 0 1 15,2 2 3-15,-2-1-1 16,2 0-2-16,0 1 1 0,0-1 1 15,0 1 0-15,0 0-2 0,0 0 0 0,0 0 3 16,0 0-1-16,0 0-1 0,0 0-1 16,0 0 1-16,0 0-1 0,0 0-2 15,0 0 1-15,0 0 2 0,0 0 0 16,0 0-3-16,0 0 2 0,0 0 0 15,2 0 1-15,-2 0-1 0,2 0 1 0,0 0 1 16,1 0 1-16,-1-1-3 0,2-1 1 16,2-1 2-16,0-1-1 0,-3-3-2 15,1-3 0-15,2-3 3 16,-4-1-1-16,4-4-1 0,-3-4 0 0,3-4 0 15,-4-3 0-15,2-3 0 0,0-6-3 16,-2-2 2-16,1-3-2 0,3 5-1 16,-2 3 1-16,2 7 3 0,-4 4 1 15,-2-4-1-15,1 6-1 0,3 2 2 16,-2 1 0-16,0 1-3 0,4 0 0 0,-4 1 3 15,2 1 1-15,-3-2-3 16,3 0 0-16,0-3 2 0,-2 2-1 0,0 4-1 16,0 4 0-16,-2 5 2 0,2 3 1 15,-2 2-3-15,0 1 1 16,0 0 0-16,0 0-5 0,0 0-11 0,0 0-12 15,0 0-10-15,0 0-13 0,-2 0-19 16,0 0-26-16,-2 1-72 0</inkml:trace>
  <inkml:trace contextRef="#ctx0" brushRef="#br0" timeOffset="4193">733 1102 2 0</inkml:trace>
  <inkml:trace contextRef="#ctx0" brushRef="#br0" timeOffset="4431">733 1102 232 0,'10'0'80'0,"-10"0"-34"15,0 0 5-15,0 0-2 0,0 0-12 0,0 0-19 16,0 0 1-16,0 0-1 0,0 0 4 15,0 1-4-15,0 0-1 0,0-1 0 16,0 1 2-16,0-1-5 0,0 0-4 16,0 0-4-16,0 0-5 0,2 0 0 15,1 0-3-15,1 0-4 0,0 5 0 0,9 0 6 16,8 0 1-16,6-2 3 0,8-3 3 15,-1 0-6-15,0 0 1 16,1 0 0-16,-7-2 0 0,-5-2-1 16,-10 3-2-16,-5 0 1 0,-6-1 1 0,-2 2-1 15,0 0-1-15,0 0 0 0,0 0 3 16,0 0-2-16,-8 0-5 0,-3 0-4 15,-2 3-5-15,-3 1-16 0,1 1-8 16,2 0-22-16,1-1-69 0,-3-1-258 16</inkml:trace>
  <inkml:trace contextRef="#ctx0" brushRef="#br0" timeOffset="5045">777 1470 177 0,'-6'0'111'16,"-1"0"-57"-16,-3 0 17 0,1 0-13 16,-1 0 0-16,3 0-17 0,5 0-7 15,0 1-5-15,2 0-8 0,0-1-12 16,0 0-6-16,0 0-1 0,0 3 0 15,5 2-7-15,7 2 14 0,1 1-3 16,6-3 0-16,6 1-4 0,4-3 1 16,1 1 1-16,5-4-1 0,-5 0-2 15,-1 1-5-15,-8-1-5 0,-4 1-7 16,-8 1-9-16,-3-1-11 0,-2 2-12 0,-4 2-21 15,0-1-10-15,0-3-65 0,-13-1-114 16</inkml:trace>
  <inkml:trace contextRef="#ctx0" brushRef="#br0" timeOffset="5388">718 1800 332 0,'0'0'56'0,"0"1"-41"15,0-1 34-15,0 0 12 16,0 2-23-16,0-2-17 0,0 1-3 16,0-1-3-16,0 0-3 0,0 0-6 0,6 1-1 15,5 3 1-15,4-2 1 0,4 1 0 16,4-2 0-16,2-1-1 0,4 0-5 15,-4 0 2-15,3 0-5 0,-1 0-10 16,-2 0-5-16,-2 0-15 0,-6 0-9 16,-2 0-18-16,-5 0-19 0,-1 4-39 0,-5-1-46 15</inkml:trace>
  <inkml:trace contextRef="#ctx0" brushRef="#br0" timeOffset="5761">647 2236 267 0,'-7'6'143'15,"-1"-4"-98"-15,8 0-10 0,0-2 1 16,0 0 3-16,0 1-24 0,0 2-13 0,8 2 4 16,5 2 17-16,4 0-16 0,6 3-2 15,2-5-1-15,5 0 2 0,3 0-6 16,-1-2 1-16,-1 0 0 0,-6-2-9 15,-8 1-11-15,0-1-13 0,-4 2-12 16,-3-1-15-16,-2 1-24 0,-5-3-80 16</inkml:trace>
  <inkml:trace contextRef="#ctx0" brushRef="#br0" timeOffset="6128">722 2584 66 0,'0'2'361'0,"0"-2"-333"16,0 0-15-16,2 0 18 0,2 0 28 0,-3 2-29 15,9-2-28-15,3 3 13 16,3 0 3-16,1 0-6 0,4-2-1 16,2 1-8-16,1-2 2 0,1 1-3 15,0 0 2-15,-4 0-7 0,0 1 1 0,-4 0-9 16,0 1-18-16,-1-3-21 0,-5 3-20 15,-1-3-37-15,-5 0-133 0</inkml:trace>
  <inkml:trace contextRef="#ctx0" brushRef="#br0" timeOffset="6505">726 2939 325 0,'9'0'43'0,"1"0"18"0,3 0 2 16,0 0-5-16,3 0-8 0,1-1-18 15,0-4-9-15,-2 0-8 0,-1 1-6 16,-3 0-5-16,-1 1-3 0,-3 2-1 16,3-2 2-16,1 3-8 0,3 0-13 0,-1 0-6 15,0 0-15-15,-1 0-22 0,1 0-7 16,-5 2-41-16,-3 2-115 0</inkml:trace>
  <inkml:trace contextRef="#ctx0" brushRef="#br0" timeOffset="6762">617 3287 140 0,'0'3'304'0,"4"-3"-275"16,3 0-6-16,3 0 27 0,3 0 2 15,2 0-28-15,5 0-13 0,-1-1-4 16,2-1-6-16,0-1-2 0,1 3-10 15,7 0-15-15,4 0-31 0,-1 0-30 0,4 0-117 16</inkml:trace>
  <inkml:trace contextRef="#ctx0" brushRef="#br0" timeOffset="7721">2596 1091 178 0,'0'0'123'0,"0"0"-59"0,0 0 5 15,0 0-8-15,0 0-11 16,0 0-15-16,0 0-6 0,0 0-6 0,0 1-6 16,0-1-12-16,0 0 2 0,0 0-1 15,3 0-4-15,1 0-5 0,6 2 2 16,3-1 8-16,8 2-7 0,-2-3 1 15,2 1 1-15,-4 0 1 0,0 1-7 16,-1 1-10-16,-3 1-12 0,-3-1-19 0,-1 5-34 16,-7-4-30-16,-2-1-91 0</inkml:trace>
  <inkml:trace contextRef="#ctx0" brushRef="#br0" timeOffset="8072">2554 1325 178 0,'0'0'105'16,"0"0"-54"-16,0 0 11 0,0 0-5 0,1 0-4 15,-1 0-29-15,4 1-10 0,4 0 0 16,3 0 1-16,5 1 4 0,3-2-5 16,4 0-4-16,1 0-4 0,3 0-6 15,0 0 3-15,0 0 0 0,1 0-6 16,-5 0-16-16,0 0-25 0,-6 0-35 15,-7 0-95-15</inkml:trace>
  <inkml:trace contextRef="#ctx0" brushRef="#br0" timeOffset="8593">2643 1730 232 0,'0'0'68'0,"0"0"-55"15,0 0 29-15,4 1 16 0,2-1-7 16,1 3-9-16,3-1-16 15,3 2-8-15,3-1-1 0,6-3-4 16,1 0-3-16,2 0-2 0,-2 0-3 0,0 0-2 16,0-3-11-16,-2 1-22 0,0 0-32 15,-6-3-42-15,-7 4-166 0</inkml:trace>
  <inkml:trace contextRef="#ctx0" brushRef="#br0" timeOffset="9031">2601 2165 34 0,'-2'3'378'0,"2"-2"-328"0,0 0-34 16,0-1 16-16,0 2 6 0,6 1-17 16,7 0 6-16,8 2-13 0,6-3-4 15,4-2-6-15,1 0 4 0,4 0-5 16,3 0-2-16,-5 0-2 0,0 0-7 15,-3 0-17-15,-8 0-12 0,-6 0-55 16,-4 0-55-16,-9 0-158 0</inkml:trace>
  <inkml:trace contextRef="#ctx0" brushRef="#br0" timeOffset="9466">2617 2710 264 0,'0'0'93'0,"0"0"-58"0,0 1 9 16,0-1 7-16,1 0-7 0,3 2-30 15,4-1-12-15,3 4 20 0,5-1-8 16,5 0-3-16,3-1-7 0,5-1 0 16,2-2 0-16,3 0-3 0,-2 0-6 15,-1 0-20-15,-3 0-14 0,-3 2-53 0,-2-2-62 16,-13 0-138-16</inkml:trace>
  <inkml:trace contextRef="#ctx0" brushRef="#br0" timeOffset="9878">2599 3213 381 0,'8'0'50'0,"-2"0"-26"16,7 0 27-16,4 0-4 0,12 0-16 15,-2 0-18-15,7 0-5 0,-2-2-4 16,3-1-5-16,-3 3-13 0,1 0-21 15,3 0-28-15,-4 0-57 0,-5 0-256 0</inkml:trace>
  <inkml:trace contextRef="#ctx0" brushRef="#br0" timeOffset="12778">2790 1056 62 0,'2'0'99'16,"-2"0"-66"-16,0 0-14 0,0 0 6 15,0 0 11-15,0 0-13 0,0 0-13 16,0 0 3-16,0 0-3 0,0 0-2 15,0 0 1-15,0 0 4 0,0 0 4 0,-4 0-4 16,0 0 2-16,4 0 1 0,0 0 3 16,-1 0 7-16,-1 0-6 15,2 0-3-15,0 0-2 0,0 0 8 16,0 0-3-16,0 0-8 0,0 0-1 0,0 0 3 15,0 0-6-15,0 0-4 0,0 0 1 16,3 0 0-16,-3 0-3 0,4 0-10 16,8 0-3-16,-3-1 18 0,8-2-7 15,3 1 0-15,-3-1 0 0,0 1 1 16,-2 2 1-16,2-2-4 0,-1-1 1 0,-3 3 2 15,-4-2-1-15,1 1-2 0,-2 1 2 16,-5-1 1-16,3 1-2 16,-2 0 2-16,-2-2-1 0,-2 1 1 15,0 1 1-15,2 0-1 0,-2 0 0 0,0-1 3 16,0 1-1-16,0 0-4 0,0-2 5 15,0 2 2-15,0 0-2 0,0 0 1 16,0-3-2-16,0 1 2 0,0 0-5 16,0-5-3-16,0 4 3 0,0 1 1 15,0-2 0-15,0 1-2 0,0 0 1 0,0-3 3 16,0 2-4-16,0-2 0 0,0 0 1 15,0-2 3-15,0-1-2 0,0-2-3 16,-2 0 1-16,2-2 2 16,-4-3 1-16,2-1-3 0,0-5 1 0,-2-1 1 15,3-2 0-15,-1-3-2 0,2 1 0 16,-2-2 3-16,0 0-1 0,2 1-3 15,0 5 1-15,0 1 2 0,0 5 0 16,0 4-2-16,0 2 1 0,0 3 2 16,0 3 0-16,0 0-1 0,0 2 1 0,0 2 0 15,0-1-2-15,0-1 1 0,0 3-2 16,2-1 1-16,-2 1 1 0,0 0-1 15,0 0-1-15,2-2 1 0,-2 1 1 16,0 1-2-16,0 0 1 0,0-3 2 16,0 2 0-16,0-4-2 0,0 0 2 15,0-2 1-15,2-1 2 0,-1 0-5 16,1-3 5-16,0-3 2 0,-2 1 1 15,0 0-6-15,0 2 0 0,0 4 4 16,2 2 0-16,-2 2-2 0,0 1-1 16,0 0 2-16,0 2 2 0,0 0-3 0,0 0-1 15,0 0 0-15,0 0-2 0,0 0-5 16,0 0 3-16,0 0-1 0,0 0 1 15,0 0-3-15,0 0 0 0,0 0 3 16,0 0 1-16,0 0 0 0,0 0-1 16,0 0 2-16,0 0-2 0,0 0-2 15,0 0 0-15,0 0 3 0,0 0-1 16,0 0-4-16,0 0 0 0,0 0-3 15,0 0-10-15,0 4-13 0,0 1-8 16,0 5 7-16,0-3-43 0,0-3-106 0</inkml:trace>
  <inkml:trace contextRef="#ctx0" brushRef="#br0" timeOffset="13714">2685 0 63 0,'2'0'57'15,"-2"0"-3"-15,2 0-1 0,-2 0 4 16,0 0 0-16,0 1-11 16,0 0-8-16,0-1-1 0,0 0-4 0,0 0-3 15,0 0-7-15,0 0 1 0,2 0-10 16,-2 3-3-16,0-3-7 0,0 0 1 15,0 3-1-15,0 4-5 0,0 3 0 16,-2 3 20-16,0-1-11 0,0 0-9 16,-2 2 1-16,4 1 2 0,-1 3-1 0,-3 1 0 15,4 0 0-15,0-1 1 0,0-1-3 16,0 0 0-16,0-2 1 0,0-1 2 15,0-3-2-15,0 0-2 0,0-4 3 16,0-2 0-16,0 1-1 0,0-4-1 16,0 0 0-16,0-1-1 0,0 1-3 15,0 1-4-15,0-3-6 0,0 0-7 16,0 1-5-16,0-1-10 0,0 0 3 15,0 0-1-15,0 0-2 0,0 0-7 16,2 0-10-16,1-7-15 0,-3-2-55 0</inkml:trace>
  <inkml:trace contextRef="#ctx0" brushRef="#br0" timeOffset="14143">2546 154 35 0,'0'0'178'0,"0"0"-109"15,0 0-21-15,2 0-3 0,-2 0 1 16,2 0-12-16,-2 0-12 0,0 0-6 15,2 0-3-15,-2 0 1 0,2 0 1 0,-1 0-5 16,-1 0-4-16,0 0 4 0,0 0-5 16,0 0-4-16,6 0-4 0,8 0 9 15,3 0 7-15,4 3-10 0,2-3-2 16,-2 0 0-16,2 0 5 0,-4 0-5 15,3 0-1-15,-4 0 0 0,-5 2 2 0,0-2-3 16,-5 1-1-16,0-1 0 16,-5 1-6-16,5 0-4 0,-2 0-12 15,0 2-4-15,5-1-7 0,-3 0-21 16,1-2-58-16,-3 0-115 0</inkml:trace>
  <inkml:trace contextRef="#ctx0" brushRef="#br0" timeOffset="14695">2977 27 166 0,'-2'1'47'0,"0"-1"-6"0,0 0 7 16,-1 0 5-16,3 0-6 0,-4 0-12 15,0 0-6-15,4 0 1 0,0 0-1 0,0 0-6 16,0 0-4-16,0 0-5 0,0 0 2 15,0 0-4-15,0 0-6 0,0 0-4 16,0 0 1-16,2 0 2 16,4 0-9-16,3 0-3 0,5 0 9 0,7 0 5 15,0 0-7-15,5 0 2 0,1-3 1 16,2 0 1-16,-3 0-2 0,1 0-2 15,-2 2 1-15,-4-2 1 0,-6 1-3 16,-4 1 0-16,-5 0 3 0,2 1-1 16,-6 0-5-16,0 0-7 0,0 0-10 0,-2 0-15 15,1 0-10-15,-1 0-5 0,0 0-6 16,-1 1-54-16,-13 0-106 0</inkml:trace>
  <inkml:trace contextRef="#ctx0" brushRef="#br0" timeOffset="14966">2981 96 25 0,'-6'3'305'0,"6"-3"-256"15,-2 3-21-15,2-3-5 0,0 3 2 16,0 1-18-16,6 6-2 0,2-1 8 0,3 3-2 16,-1-3 0-16,5 2 2 0,-2 2-9 15,3-2-1-15,-3 0 0 0,0-2-2 16,-5-2-1-16,-2 1 0 0,-4 0-1 15,-2 2-3-15,0-1 5 0,0 2 5 16,-8 2-1-16,-5-2-1 0,-5 0 0 16,1-1 0-16,-2 0-5 0,6-4 2 15,-2 0-2-15,1-2 4 0,5-1-2 16,5-3 1-16,0 0-1 0,4 0 1 15,0 0-3-15,0 0-4 0,0 0-6 0,8-8-22 16,3-2-47-16,6-8-51 0,2 2-77 16</inkml:trace>
  <inkml:trace contextRef="#ctx0" brushRef="#br0" timeOffset="15314">3378 160 14 0,'0'0'-14'0,"0"0"251"0,0 0-132 15,0 1-50-15,0 0-7 0,0 0-2 16,0 3-17-16,0 3-28 0,0 5-6 15,0 5 11-15,-4 1 5 0,2 0-1 0,2-3-10 16,0-2-1-16,0-1 1 16,6-3 0-16,0-1 3 0,5-2 4 15,-1-1 2-15,1-2-3 0,0-3 2 16,3 0 1-16,-1-3-4 0,-1-3 2 0,-3-3-2 15,1 0 1-15,-3 0-3 0,1-2-1 16,-4 1 4-16,-2 0-3 0,0-2 1 16,-2 2-5-16,0-3-1 0,0 1-9 15,0-1-8-15,0 1-14 0,0 1-29 16,-2 2-41-16,-8 2-194 0</inkml:trace>
  <inkml:trace contextRef="#ctx0" brushRef="#br0" timeOffset="17062">687 3323 45 0,'2'0'204'0,"0"0"-139"16,0 0-9-16,-2 0-13 0,2 0 1 15,-2 0-21-15,0 0-8 0,2 0 10 16,-2 0-4-16,0 0-10 16,0 0 2-16,0 0 0 0,0 0-1 0,0 0-5 15,-2 0 3-15,-4 0-5 0,3 0-4 16,-3 0 0-16,-4 0 2 0,-1 0 1 15,-3 0-3-15,-1 0-3 0,-4 3 3 16,0 1-1-16,0 0 0 0,-4 1 2 16,2-1-3-16,2-2 4 0,2-1-1 0,2-1-1 15,-1 1 2-15,-1 0-1 0,2 0 0 16,3 1-3-16,1-2 3 0,3 0 2 15,3 0-4-15,5 0 0 0,-2 0 1 16,2 0 4-16,0 0-5 0,0 0-1 16,0 0 2-16,0 0 1 0,0 0-1 15,0 0-3-15,0 0 2 0,0 0 0 16,0 0 2-16,0 0-2 0,0 0-2 15,0 0 5-15,0 0-3 0,0 0-1 16,0 0 2-16,0 0 1 0,0 0-3 0,0 1-1 16,0 3 1-16,0 2 1 0,0 4 1 15,0 1-1-15,0 3 0 0,0 1-1 16,0 3 1-16,2 4-1 0,3 1 3 15,-3 3-4-15,0 4 2 0,2-1 1 16,-2 1 0-16,-2 0-2 0,0 0 0 16,0 0 2-16,0-3-1 0,0-2 2 15,0-2-2-15,-4-4-1 0,4-3 2 16,0-5 1-16,0-3-2 0,0-3-1 15,0-4 1-15,0 0 1 0,0-1-1 0,0 0 0 16,0 0 2-16,0 0 2 0,0 0-1 16,-2 0-2-16,2 0 3 0,0 0-1 15,0 0-2-15,0 0-2 0,0 0 1 16,0 0 2-16,0 0-4 0,0 0-3 15,0 0-10-15,0 0-11 0,0 0-32 0,8-3-21 16,-8-1-117-16</inkml:trace>
  <inkml:trace contextRef="#ctx0" brushRef="#br0" timeOffset="17875">193 4089 157 0,'0'-4'41'0,"0"2"-1"16,0 1 15-16,0-1-3 16,0 2-18-16,0 0-11 0,0-1 0 0,0 0-6 15,0 0-2-15,0-2-2 0,-2 1 4 16,0 2-2-16,1-1 1 0,-1 0 0 15,-4-2 2-15,-2 2-2 0,1-1-2 16,-3-1 1-16,2 0-4 0,-3-1 1 16,0 4-4-16,1 0 1 0,-3 0-1 0,1 0-4 15,-3 0 1-15,-2 10 2 0,1-2-1 16,3 3-1-16,4 4-2 0,1-1 1 15,2 3-3-15,2 3-2 0,4-1 1 16,0 1 1-16,2 1 0 0,10-4-2 16,3 2 0-16,6-3 2 0,0-3 1 15,6-1-3-15,-2-4 1 0,3-3 1 16,-1-3 0-16,-4-2-3 0,3 0 1 15,-5-3 2-15,-3-5 1 0,-5-1-2 16,-3-2 1-16,-3-1 1 0,-3-1-1 16,0 0-1-16,-2 0 1 0,-2-2 2 0,0 1-1 15,0-2-1-15,-2-1-1 0,-4 0 1 16,-2-1 0-16,-1-4-2 0,1 2 0 15,-3 2 2-15,3 4-3 0,-1 7-7 16,3 4-1-16,0 3 0 0,4 0-11 16,0 4-13-16,2 7-9 0,0 1-19 15,0-3-27-15,2 0-128 0</inkml:trace>
  <inkml:trace contextRef="#ctx0" brushRef="#br0" timeOffset="18306">550 4139 153 0,'2'-5'107'0,"-2"2"-54"16,0 0 13-16,0 0-13 0,0 1-6 15,0 2-13-15,0 0-11 0,0 0-7 16,0 0-4-16,0 4-5 0,0 8 3 15,0 2-2-15,0 1-2 0,0 3-5 0,0 2 2 16,2 0-4-16,2 1 0 16,-1-3 5-16,3-2-2 0,-2-2-2 15,4-3 0-15,-1-5 2 0,1-2 0 16,1-4-1-16,3 0 0 0,-3 0 4 0,5-6 0 15,-3-3-2-15,3-4-2 0,-5 1 6 16,3-5-1-16,-3-1-1 0,-1 2-2 16,-2 0 2-16,-5 1 0 0,3 0-3 15,-4-1-1-15,2-2 2 0,0-2-3 16,0-5-4-16,0 0-4 0,2 0-15 0,0 3-20 15,-4 6-26-15,1 4-21 16,-1 5-88-16</inkml:trace>
  <inkml:trace contextRef="#ctx0" brushRef="#br0" timeOffset="19286">346 3777 99 0,'4'0'76'0,"-4"0"-42"0,0 0 6 16,0 0 8-16,0 0-5 0,2 0-15 0,-2 0-7 16,0 0 3-16,0 0 3 0,0-3 1 15,0 1-4-15,0 2 3 0,0-1-10 16,0 1-3-16,0-1 1 0,0 0-3 15,0 1-2-15,0 0-3 0,0 0-5 16,0 0 4-16,0 0-5 0,0 0-5 16,0 0 1-16,0 0 3 0,0 3-1 15,-2 3 0-15,2 0 1 0,-2 1 0 16,0 0 0-16,2 1-4 0,0 1 4 15,0 0 4-15,0 1-6 0,0 1 0 0,0 0 2 16,2 0 2-16,4 0-4 0,3-1 1 16,-3-2 2-16,3-1 1 0,3-2-2 15,-1-3-2-15,4 0 2 0,-3-2 4 16,-1 0-6-16,3-2 0 0,-3-5 4 15,1-1 0-15,-1 1-2 0,-1-3-2 0,-1 0 4 16,-1 0-1-16,-1 0-2 16,1-2-3-16,0 0-2 0,-1-1-8 15,3 0-12-15,1-1-19 0,3-1-24 16,-5-5-78-16</inkml:trace>
  <inkml:trace contextRef="#ctx0" brushRef="#br0" timeOffset="20956">2899 511 60 0,'0'0'52'16,"0"0"-10"-16,0 0-2 0,0 0-10 0,0 0 6 15,-2 0-7-15,0 0-9 0,2 0-2 16,-2 0-3-16,0 0-2 0,0 0-4 16,2 0-2-16,0 0-4 0,0 0 4 15,0 0 5-15,0 0 1 0,0 0-6 16,0 0-2-16,0 0 4 0,0 0 1 0,0 0-2 15,-2 0 2-15,2 0 0 16,0 0-2-16,0 0 3 0,0 0 8 0,0 0 1 16,0-2-4-16,0 1-2 15,0-2-5-15,0-1-4 0,6-2-5 0,0-1-3 16,3-2 0-16,3 2 1 0,1 2 0 15,-1-2-3-15,1 1 5 0,-3 2 3 16,-3 1-5-16,1 0-2 0,0 3-1 16,-1 0 5-16,3 0-1 0,-3 0-2 15,1 2 2-15,-4 2 1 0,0 0-1 0,-1 1-2 16,1 3 1-16,0-2 4 0,0 2-1 15,-2-1-1-15,2-1-1 16,-1 1 2-16,5 0-2 0,0 0-19 16,1 0-22-16,6-2-10 0,1-1-52 15,-5-4-114-15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7:40.7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130 215 209 0,'0'1'52'16,"0"-1"-16"-16,0 0 9 0,0 0-3 16,0 0-16-16,0 0-10 0,0 0 0 15,-2 0 2-15,-2 0-5 0,0 0 2 16,-2 0-6-16,1 0 7 0,1 0-1 15,0 0-2-15,0 0 4 0,0 0-5 16,1 0-2-16,-5 0-2 0,4 0 1 0,0 0 3 16,-1 0-7-16,-1 0-3 0,0 2 3 15,-2 0 1-15,-1 2 0 0,-1-1-4 16,1 2 2-16,-1-1 6 0,7-1-5 15,-3-1-2-15,6-1 1 0,-2-1 2 16,2 0-2-16,0 0-3 0,0 0-1 0,0 0 2 16,0 0-3-16,0 0-5 15,8 0-1-15,11 0 5 0,11 0 14 16,18 0-9-16,5-3-2 0,6-6 1 15,4-1-2-15,-2 0-2 0,0 0 1 0,-1 1 3 16,-5 0 0-16,-3 0-3 0,-7 1 1 16,-5 1 3-16,-5 2-2 0,-10 1-2 15,-8 0 0-15,-8 2 4 0,-3 1-1 16,-6 1-2-16,0 0 3 0,0 0 1 15,0 0-1-15,0 0 0 0,0 0-1 16,0 0 4-16,-4 0-3 0,4 0-3 0,-4 0-2 16,-1 0-1-16,-3 1-5 15,-2 4-7-15,-1 0 1 0,0 1-1 16,3 1-8-16,0 0-23 0,-1 3-20 15,-3-3-7-15,-3-6-48 0</inkml:trace>
  <inkml:trace contextRef="#ctx0" brushRef="#br0" timeOffset="321">418 227 72 0,'2'2'275'15,"0"3"-201"-15,-2-3-48 0,0-2 13 16,1 1 19-16,-1 1-18 0,0 1-29 16,0 0-11-16,0 8-1 0,0 11 22 15,-3 9 12-15,-5 5-20 0,0 1-2 16,3-3-3-16,-1 0-2 0,2-1-2 0,0-1-1 15,2-2 1-15,1-3 3 0,-1-1-5 16,2-5 9-16,0-1-11 0,0-3 0 16,0-5-4-16,0-4 4 15,0 0 3-15,0-5-5 0,0 1-2 0,3-2-8 16,3 0-6-16,4-2-10 0,5 0-13 15,0-10-19-15,-1-7-54 0,-1-11-226 16</inkml:trace>
  <inkml:trace contextRef="#ctx0" brushRef="#br0" timeOffset="944">904 203 116 0,'-13'0'47'0,"2"0"0"0,-3 0 2 15,5 0-7-15,-1 1-9 0,1-1 8 16,3 2-8-16,2-2-2 0,-2 1-2 16,4 0 0-16,2 0-3 0,0-1-3 15,0 0-5-15,0 1-3 0,0-1-4 16,0 0-3-16,0 0-9 0,0 2 1 15,10 2-11-15,7 3 6 0,12-4 18 16,9 0-5-16,8-3 3 0,5-5-7 0,3-3-1 16,-5-1-2-16,-1 1 1 0,-6-1-1 15,-2 0-1-15,-4 2 3 0,-1 1 0 16,-7 0-3-16,-9 3 0 0,-5 2 2 15,-9 0 1-15,-3 1-4 0,-2 0 3 16,0-1 3-16,0 1-1 0,0 0-1 0,0 0-4 16,0 0 5-16,0 0-5 15,-4 0-6-15,-3 0-8 0,-5 4-2 16,-1 3-11-16,-2 3-11 0,1-1-6 15,-3 1-21-15,2-3-46 0,-4 0-108 0</inkml:trace>
  <inkml:trace contextRef="#ctx0" brushRef="#br0" timeOffset="1245">1191 235 66 0,'1'1'241'0,"-1"4"-173"0,0-1-53 16,0-2 9-16,2 5 15 0,-2 4 7 16,0 8 8-16,0 6-19 0,0 5-11 15,-3 2-8-15,-7 3 1 0,0 1-13 16,1 4 1-16,1-3 1 0,1-1-5 15,1-3 0-15,2-5 10 0,0-3-12 0,4-4-2 16,-2-4 1-16,2-5 3 0,0-2 1 16,0-5-5-16,0-1 1 15,0-2-5-15,0-1-11 0,0-1-13 16,12 0-6-16,1-1-15 0,2-14-32 0,3-6-102 15</inkml:trace>
  <inkml:trace contextRef="#ctx0" brushRef="#br0" timeOffset="1733">1668 125 54 0,'0'2'166'0,"0"4"-44"0,0-4-91 16,1 0-10-16,-1 1 14 0,2 7-5 16,0 5 1-16,0 7 7 0,-2 7-13 15,0 4-9-15,-6 5-3 0,-1 3 0 16,-3 4-6-16,-3 0 0 0,2 0 0 15,-1-3-2-15,4-5-3 0,5-7 3 16,1-2 0-16,0-5 8 0,2-5-18 16,0-5 4-16,0-4 2 0,0-3-1 0,0-1-3 15,2 0 1-15,5 0 3 0,5-2 3 16,7 1 2-16,0-4-3 0,-2 2 5 15,4-2-5-15,-2 0-4 0,0 0 1 16,0 0 2-16,-1 0 0 0,-1 0-4 16,2 0 1-16,-4 0 3 0,4 0 0 15,-2 2-4-15,-1-1 0 0,5 0 4 16,-2 2-1-16,7-3-8 0,1 1-9 15,4-1-12-15,1 0-20 0,-1 0-25 16,-1 0-48-16,-1-7-194 0</inkml:trace>
  <inkml:trace contextRef="#ctx0" brushRef="#br0" timeOffset="4329">2709 685 149 0,'0'3'122'16,"0"-2"-76"-16,0-1-8 0,0 0-2 0,0 0 11 15,0 0-17-15,0 0-8 0,0 0 0 16,0 0 2-16,0 0-2 0,2 0-6 16,-2 0 0-16,2 0 3 0,-2-5 0 15,4-4-6-15,0-2-15 0,3-6 3 16,3-4 0-16,0-3-1 0,3-4 0 0,0-6 4 15,3-3-13-15,-1-6 16 0,0-6-5 16,0-2 1-16,1-7-3 0,1-2-7 16,-6-3-3-16,3 5 10 15,-7 9-2-15,-1 13-2 0,-2 11 3 0,-4 14 6 16,0 11-2-16,0 0-1 0,0 0-1 15,0 3 3-15,0-1-4 0,0 5-6 16,0 10-9-16,-2 12 22 0,-4 13 3 16,2 3-6-16,-1 6-3 0,-3 2 5 15,-2 1-2-15,3-2 7 0,-1-1-11 0,4-7 1 16,1-4 0-16,3-1-3 0,0-3 2 15,0-4-1-15,0-1 10 0,7-7-17 16,3-2-1-16,5-5-3 0,2-4-5 16,2-4-6-16,2-3-10 0,4-6-9 15,2 0-3-15,1-2-3 0,1-7-3 16,-2-3 2-16,-3 0-16 0,-1-3 14 15,-2-2 40-15,-3-1 17 0,-5-2 14 16,-4 0 20-16,-3 0 8 0,-4-2 6 16,2 0-16-16,-4 0 1 0,0 4-2 0,0 0-1 15,-2 5-8-15,-4 2-6 0,-1 3 1 16,-1 2-6-16,0 3-2 0,-3 1-2 15,1 2-4-15,-1 0-1 0,-4 4-6 16,-3 13-2-16,1 5 0 0,0 5 5 16,4 3-3-16,1-1-3 0,9 0-1 15,3-1 10-15,0-3-10 0,3-1-4 16,9-4 3-16,5-1 7 0,2-3-1 15,8-1-2-15,-1-4-3 0,1-5 2 16,2-4-1-16,-2-2-2 0,-1 0 2 16,-3-2 4-16,-4-5-1 0,-7-2-4 0,-3-1 3 15,-3-2 4-15,-2 0-2 0,-4-2-5 16,0-1 4-16,0-2 3 0,-4-1-6 15,-2 0-4-15,0 3 2 0,1 2-1 16,-1 6-2-16,4 3-5 0,2 3-15 16,0 1 19-16,0 0-51 0,0 0-13 15,10 3 48-15,7 2-17 0,4-2-25 16,4-3-26-16,1 0-11 0,1-2 10 15,2-5 40-15,-3-3 47 0,1 0 23 16,-4 1 24-16,-6-1 39 0,-2 3 4 0,-7 2-16 16,-6 0-2-16,-2-1 6 15,0 2-18-15,0-1-21 0,-4 2 1 0,-3-1-12 16,-9 1-15-16,-1 3-6 0,-6 0-2 15,-5 14 0-15,-1 4 0 0,0 4 0 16,-1 1 4-16,11 4-3 0,2-2 6 0,3-1-13 16,12-1 2-16,2-2 3 15,0-1-5-15,10 0 5 0,5-5 1 16,6-1 0-16,2-6-1 0,4-5-1 15,-1-3-1-15,5 0 4 0,-4-4-5 0,-4-8 4 16,-4-1 4-16,-4-5-3 0,-2 1 3 16,-1-2-1-16,-5 2 0 0,-1 2 1 15,-2 2 3-15,-4 3 7 0,0 0 3 16,0 4-4-16,0 1-5 0,0 3 3 15,0 2-6-15,0 0-8 0,0 0-6 0,0 6-7 16,0 8 0-16,0 6 22 0,2 8-6 16,-2-2-1-16,2-1 3 15,0 3-1-15,-2 4-2 0,0 1 1 16,0 2 1-16,0 0 0 0,0-4-1 0,-4-3 1 15,-2-1 2-15,-2-4 0 0,1-1-3 16,-1-4 4-16,-1-4 3 0,-1-1 1 16,2-5 2-16,-1-2 1 0,-1-1 4 15,3-3-4-15,-1-1-3 0,0-1-1 16,3 0 0-16,-3 0-5 0,4 0-1 0,0-5 0 15,3 0-1-15,-3-4-9 0,4-7-13 16,0-3-12-16,5-9-10 0,11-6-27 16,3-6-62-16,4-8-239 15</inkml:trace>
  <inkml:trace contextRef="#ctx0" brushRef="#br0" timeOffset="4531">3936 514 232 0,'2'0'240'16,"-2"0"-192"-16,0 1-12 0,0 0 9 0,0 2 3 15,0-3-26-15,0 2-16 0,0-1-8 16,-2 3-3-16,-3 9-4 16,-3 10 9-16,-3 6 1 0,3 3 8 15,2-5-16-15,2-4 5 0,4-2-3 0,0 0-18 16,0-3-15-16,8-3-11 0,7-4-17 15,2-4-34-15,6-7-78 0</inkml:trace>
  <inkml:trace contextRef="#ctx0" brushRef="#br0" timeOffset="4749">4440 394 172 0,'-15'-12'125'0,"-8"3"-78"16,0 4 18-16,-4 5-21 0,-1 0 4 0,1 8-3 15,0 7-7-15,2 5-15 0,3 5-10 16,2 4-1-16,5 1-3 0,6 4-3 15,7-2-8-15,2 1 0 0,5 0 12 16,18-4-11-16,4-3-1 0,7-5 1 16,14-5 4-16,2-7-6 0,7-4-2 0,4-5-15 15,-2 0-8-15,0-4-11 0,-5-6-23 16,-7-7-45-16,-6-5-137 0</inkml:trace>
  <inkml:trace contextRef="#ctx0" brushRef="#br0" timeOffset="5063">3828 38 241 0,'0'4'353'0,"0"-4"-363"0,0 0-19 15,1 0 17-15,7 0 16 0,5 1-45 16,5-1-50-16,-1-3-268 15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9:26.7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157 183 13 0,'-2'-2'114'0,"2"2"-76"16,-2-1-5-16,0-1 6 0,2-1-9 16,-2 2-4-16,0-2-7 0,2 0 3 15,-2 3-1-15,0-4-8 0,2 4 3 16,-2-1 1-16,2 1-2 0,-2-1-1 0,2 1-2 15,0 0 4-15,0 0-4 0,-1 0-1 16,1-1 0-16,0 1 0 0,0 0 0 16,0 0-4-16,0 0 2 15,0 0 0-15,0 0-2 0,0 0-2 0,0 0-1 16,0 0 0-16,0 0 0 0,0 0-3 15,0 0-2-15,0 0 1 0,0 0-1 16,1 0-5-16,7 0 1 0,9 0 10 16,0 0-2-16,6 0-4 0,6 0 1 15,1 0 1-15,5 0 1 0,3 3-4 0,4 1 1 16,0 2 2-16,4 0 1 0,-4 0-4 15,-2 0 1-15,0-1 1 0,-4 1 3 16,-5-3-6-16,-5 2 4 0,1-3-2 16,-6 0 4-16,-4-2-5 0,-3 1 2 15,-7-1 2-15,3 0 0 0,-5 2-2 16,3-2 1-16,-4 0 2 0,2 0 1 15,-1 0-3-15,-3 0-2 0,0 0 5 16,0 0 0-16,-2-2-2 0,0 2 0 16,0 0 1-16,0 0 0 0,0 0-2 0,0 0-1 15,0 0 2-15,0 0-4 0,0 0-2 16,0 0 2-16,2 0-1 0,-2 0 1 15,0 0-3-15,0 0 1 0,0 0 4 16,0 0-6-16,0 0-12 0,0 0-3 16,0 3-5-16,-2-2-17 0,2-1-32 15,-2 0-89-15</inkml:trace>
  <inkml:trace contextRef="#ctx0" brushRef="#br0" timeOffset="481">672 0 49 0,'-6'0'83'15,"6"2"45"-15,0-2-81 0,0 0 1 16,0 0-15-16,2 0-7 0,11 1-26 0,8 1 7 16,6 0 6-16,5 3-4 15,7 0-2-15,-1 1-4 0,6 0 3 16,0 2-2-16,-4-2 1 0,0 3-6 15,-6 0 4-15,-5 1 3 0,-5-1-5 0,-6-2-4 16,-5 0 3-16,-5-2 0 0,-5 1 2 16,-1 1-4-16,-2 0 8 0,0 3 6 15,-7 4 9-15,-7 2-3 0,-7 4-8 16,-3 1 5-16,-5-1-6 0,0 2-4 15,-1 0-3-15,1 0 4 0,2 0-3 0,6-2-4 16,0-1 0-16,6-4 1 0,0 2-1 16,4-2-2-16,3 0-3 15,2-2-18-15,2 0-33 0,2-3-19 16,-1-7-87-16</inkml:trace>
  <inkml:trace contextRef="#ctx0" brushRef="#br0" timeOffset="1233">8 923 116 0,'-4'0'45'0,"2"0"5"0,2 0-12 16,-2 0-2-16,2 1-1 0,0-1-17 16,0 0-11-16,0 1-4 0,8 2 24 0,5-1-9 15,10 3-8-15,2-2 1 0,5 0-2 16,10-3-1-16,8 1-2 15,7 1-2-15,5-2 3 0,4 4-2 0,3-2-1 16,-4 0 5-16,0 3-2 0,-6-1 1 16,-5-1-7-16,-1 2 4 0,-3-4 1 15,0 2 1-15,-4 0-3 0,-4-2-1 16,-6 0 1-16,-3 1-3 0,-5-2-1 15,-5 0 1-15,-7 0 2 0,-7 0-2 16,-3 0-2-16,-4 1 2 0,2-1 3 0,-2 0 8 16,0 0 0-16,0 0-1 0,0 1-1 15,0-1-5-15,-2 0-2 0,-4 0-3 16,3 0-2-16,-3 1 0 0,2-1-4 15,-2 0-3-15,1 0-5 0,1 0-7 16,0 0-11-16,-2 0-16 0,1 0-45 16,-3 0-138-16</inkml:trace>
  <inkml:trace contextRef="#ctx0" brushRef="#br0" timeOffset="1593">836 792 48 0,'9'2'206'0,"10"4"-198"15,4-2 18-15,10 2 16 0,5 3-15 0,0-1-9 16,2 2-2-16,6 0-8 0,2 3-5 16,1 0 0-16,-1 0-2 0,0 0-1 15,-10-1 0-15,-9 1 2 0,-7-1-3 16,-10 0-1-16,-6 3 1 0,-6-1 1 15,0 0 3-15,-12 2 5 0,-9 3-1 0,-6 2 4 16,-3 2-2-16,-4 0 2 16,-5 6 4-16,1-2-2 0,6 3-2 15,1-1-7-15,5 2 2 0,3 2-4 16,2 2-5-16,5 3-3 0,13 2-22 0,3 0-49 15,0-5-150-15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9:30.0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0 107 126 0,'0'0'101'0,"0"1"-46"0,0-1-10 15,0 0-8-15,0 0 0 0,0 0-12 16,0 0-10-16,0 0 0 0,0 0 1 16,0 0 0-16,0 0-8 0,0 0-1 15,0 0-1-15,2 0 2 0,6 0-5 16,3-4 0-16,1 1 0 0,5-1 0 15,6 1-3-15,7 0 2 0,10 3 1 16,12 0-1-16,7 0-1 0,8 0-4 0,5 6 4 16,7 0 1-16,-3-1-2 0,0 2-1 15,-5 1 1-15,-2-2 2 0,-8 1-2 16,-8-1-2-16,-9 0 3 0,-8 0 1 15,-11-4-3-15,-14 0-1 0,-3 0 3 16,-6-2 1-16,-2 1-1 0,0-1 2 16,0 0-1-16,0 0 6 0,0 0-2 15,0 0-1-15,0 0-1 0,0 0-2 16,0 0-2-16,0 0 0 0,0 0 0 15,0 0 1-15,0 0-7 0,0 0-6 16,0 0-2-16,0 0-9 0,-2 0-22 0,-2 0-28 16,-3 0-61-16</inkml:trace>
  <inkml:trace contextRef="#ctx0" brushRef="#br0" timeOffset="484">800 0 36 0,'2'0'177'0,"11"2"-171"16,4 0 33-16,4 1-2 0,6 0-15 15,2 2-5-15,5 0-2 0,0 1-4 16,1 2-3-16,-1 0 1 0,-4 0 0 0,-3-1 1 15,-2-1 3-15,-10 0-6 0,-3 2 3 16,-5-1-9-16,-3-1 6 16,-2 1 5-16,-2 0 6 0,0 4-2 15,-9 3 5-15,-7 3-2 0,-3 1-10 0,-2 4-3 16,-6 2 0-16,-3-1-2 0,-1 2-2 15,-1 0-1-15,-2 2 1 0,1 2 0 16,5 0-3-16,5 2-3 0,4 2 1 16,7 1-2-16,5 1-22 0,7 3-32 15,0-4-39-15,0-9-125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9:31.5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15 132 171 0,'-4'0'67'0,"1"0"-18"0,3 0 9 16,-4-2-12-16,2 0-5 0,0 0-11 16,2 1-3-16,0-2-5 0,0 3-5 15,0 0-4-15,0 0-3 0,0 0-3 16,0 0-4-16,0 0-3 0,4-1-4 15,9-1-7-15,12-1 11 0,9 2 0 0,10 1 1 16,10 0-3-16,9 0 1 16,9 0 3-16,3 5-1 0,7-1-4 15,-4 1 3-15,-4 0 1 0,-5 1 1 16,-4 0-4-16,-10 3 1 0,-3-6 3 0,-7 3-1 15,-6-2-3-15,-11 0 2 0,-9-2 2 16,-5-1-1-16,-10-1-2 0,-1 0 2 16,-1 2 3-16,-2-2 7 0,0 0-2 15,0 0 3-15,0 0 2 0,0 0-2 16,-2 0-5-16,-1 0-1 0,-1 0-4 0,0 0-5 15,-2 0-2-15,4 0-3 0,0 0 5 16,0 0-7-16,1 0-3 16,1 0-4-16,-2 0-5 0,2 0-12 15,0 0-30-15,0 0-59 0,0-2-137 0</inkml:trace>
  <inkml:trace contextRef="#ctx0" brushRef="#br0" timeOffset="496">855 0 151 0,'9'3'25'15,"3"1"19"-15,5 4 8 0,6-2-27 16,2 2 4-16,3 2-9 0,5-1-8 15,3 4-4-15,2-2-1 0,-3 0-5 16,3 0-3-16,-4-1 4 0,-5 1 1 16,-3 0-4-16,-3-2-2 0,-6 1 3 0,-5 0 0 15,-3 0-1-15,-7-2 0 0,-2-1 8 16,0 3 11-16,-3 0 2 0,-11 5 1 15,-5 1-4-15,-4 1 2 0,-4 0-8 16,-1 3 0-16,-5 1-4 0,1 0 4 16,0 0 0-16,3-1-1 0,2 1-6 15,1-1-1-15,6 0-5 0,-1 2-2 16,4 1-2-16,4 0-23 0,-2 3-40 15,-1-4-56-15,3-5-149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9:37.0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486 75 198 0,'0'-1'47'0,"0"-2"-13"0,0 3 12 16,0-3-3-16,-2 0 2 0,0 0-15 16,0 1-8-16,0-2-2 0,-4 1 7 15,1-4-7-15,-1 1-1 0,-4 2 1 0,1-4 1 16,-3 3 5-16,-1-3-12 0,-4 2 0 15,-4 2-5-15,0 1 0 0,-6 2-3 16,0 1-4-16,-1 0 5 0,-3 0-1 16,3 0-5-16,-3 4 1 0,4 4 3 15,3 2-5-15,1 4-2 0,2 7-3 16,0 4 1-16,2 7 2 0,2 1-1 15,1 3 0-15,9 0 1 0,-1 0 2 16,8-1-1-16,0-3-3 0,6 0 3 16,11-3 1-16,6-4-3 0,5-3 1 0,7-6 3 15,1-5-2-15,8-4 0 0,0-4 1 16,2-3 1-16,1 0 1 0,-7-10-2 15,-1-4 1-15,-1-6 3 0,-6-3 2 16,-7 0-4-16,-8 1 0 0,-9 4 5 16,-4-1 4-16,-3-6-7 0,-1-1 0 0,0-6 3 15,-1-2-1-15,-11 0-4 16,1-1-2-16,-7 3 3 0,1 3-1 15,-2 6-6-15,0 7-2 0,2 6 4 16,2 4-1-16,5 5-4 0,3 1-5 16,1 0-5-16,4 9-15 0,2 6-5 0,0 4-22 15,9 0-29-15,3-2-67 0</inkml:trace>
  <inkml:trace contextRef="#ctx0" brushRef="#br0" timeOffset="496">869 296 281 0,'0'-2'60'0,"0"2"-13"15,0 0 18-15,0 0-12 0,0 0-21 16,0 0-25-16,0 0-13 0,0 7-5 15,0 12 13-15,-2 5 0 0,-1 3-3 0,1-2 1 16,2 1 1-16,0-5-1 0,0-1-3 16,5-2 2-16,1-6-1 0,2-1 4 15,3-5-2-15,-1-3 5 16,5-3 2-16,0 0 4 0,1-1-1 0,1-12 3 15,2-1 5-15,-2-7-1 0,-4 0-3 16,1-1-4-16,-3-3 3 0,-1 1-5 16,-5-1-2-16,1 2 0 0,-4-1-1 15,4 1-4-15,-2 4-6 0,-3 4-2 16,1 5-13-16,0 4-16 0,4 5-43 0,-2-2-78 15,0 3-162-15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39:39.0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215 9 62 0,'0'0'136'0,"0"0"-83"16,0 0-13-16,0 0 5 0,0 0 5 15,0 0-20-15,0 0-6 0,0 0 1 16,0 0-2-16,0 0-4 0,0 0-7 16,0 0 7-16,0 0-1 0,0 0-5 15,0 0-3-15,0 0 6 0,0 0-2 0,0 0-1 16,0 0-4-16,0 0 4 0,0 0-2 15,0 0-5-15,-1 0-6 0,-1 0 7 16,-2 0-2-16,0 0-4 0,2 0-1 16,0 0 0-16,2 0 3 0,0 0-4 15,-2 0-1-15,2 0 2 0,0 0-1 16,0 0-3-16,0 0-4 0,0 0-6 15,6 0 0-15,9 0 2 0,12 0 18 16,5 0-1-16,10 0-1 0,4 0-5 16,-4 0 1-16,0 0 1 0,0 0 1 0,-6 0-3 15,-1-2-1-15,-9 0 4 0,-8 0 0 16,-7 2-2-16,-7-1 1 0,0 0 5 15,-4 1 0-15,0 0 2 0,0 0-3 16,0 0 3-16,0 0 3 0,0 0-6 16,0 0-1-16,0 0-1 0,0 0 0 15,0 0-6-15,-4 0-5 0,-4 0-1 16,-3 0-14-16,-4 0-4 0,-1 0 4 15,-3 4-15-15,2 3-31 0,-2-1-34 16,-2-4-104-16</inkml:trace>
  <inkml:trace contextRef="#ctx0" brushRef="#br0" timeOffset="336">32 71 145 0,'-19'0'256'16,"10"0"-204"-16,5 0-24 0,4 0 33 15,0 0-24-15,0 1-15 0,0-1-15 16,2 0-14-16,7 6-9 0,7 2 4 0,6 6 21 16,9 0-7-16,5 2 0 0,0 0 4 15,-5 1-8-15,0 1 1 0,-7 2 0 16,-3 4 1-16,-2-1 0 0,-7 1-2 15,-4-1 1-15,-3 0 2 0,-5-1-3 16,0-2 1-16,-4 0-1 0,-9-2 5 0,-4-2-2 16,-2-1-1-16,0-3 0 0,-4-5 5 15,0 0-1-15,-4 0-4 16,1-4 0-16,-1 0 2 0,4-2 0 15,8-1-4-15,5 0 3 0,8 0-1 0,0 0-7 16,2 0-15-16,0 0-28 0,10 0-53 16,3-5-47-16,4-5-107 0</inkml:trace>
  <inkml:trace contextRef="#ctx0" brushRef="#br0" timeOffset="732">860 338 25 0,'0'0'338'16,"0"0"-293"-16,0 0-12 0,0 0 21 16,0 0-3-16,0 0-38 15,0 4-21-15,2 6-8 0,0 5 20 16,0 5-1-16,2 1-5 0,-2 0 1 0,2-1 2 15,3-1 0-15,-1-2-1 0,4-2-2 16,-1-4 5-16,3-2-2 0,-1-3 0 16,0-2 5-16,3-4 6 0,-1 0 0 15,4-7 4-15,-1-4 0 0,-1-4-1 16,2-4 1-16,0-3-6 0,-3-2 1 15,-1-1-1-15,-4-1-1 0,-1 2-7 0,0-3-1 16,-4 1-2-16,1 2-8 0,1 4-25 16,-2 3-17-16,0 2-56 15,-2 7-245-15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10.8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367 159 85 0,'0'0'32'0,"0"0"-25"0,0-1 1 15,0 0 11-15,0-1 12 0,0 2 0 16,0 0-4-16,0 0 1 0,2 0 7 16,-2 0-5-16,0 0-6 0,0 0-3 15,0 0 3-15,0 0-5 0,0 0 1 0,0 0-6 16,0 0-1-16,0 0-5 0,0 0-4 15,0 0 0-15,0 0-1 0,0 0 1 16,0 0-3-16,0 0 0 16,0 0-2-16,0 0 5 0,0 0 1 0,0 0 4 15,0 0 2-15,0 0 3 0,0 0-5 16,0 0 6-16,0 0-2 0,0-2 5 15,0-1 2-15,0 0-3 0,0-1-9 16,-6-3-6-16,0-2 2 0,0 2 4 16,-1-1 0-16,-3 1-1 0,-3 0-2 0,1-1-2 15,-5 1-1-15,-2 1 0 0,0 4-1 16,-6 2-2-16,0 0 1 0,-1 6 0 15,-3 6-2-15,2 6 3 0,1 6 2 16,1 3-2-16,2 4-2 0,4 3 1 16,6 1 0-16,5 2-1 0,2 0-4 0,6 2 6 15,0-4-3-15,10 0-2 16,9-5 2-16,6-4 1 0,3-4 1 15,10-8 2-15,1-7-2 0,3-6-2 16,3-1 0-16,-1-4 0 0,0-10-5 16,-2-2 6-16,-4-2 2 0,-7-2 0 0,-3 0-1 15,-9-1 2-15,-1-1 2 0,-5-1 0 16,-5-1-1-16,-6-1 3 0,-2-2-4 15,0 0 2-15,-8-5-2 0,-2 0-1 16,-5 2 1-16,-2 2-2 0,0 7-1 16,0 7-1-16,-1 6 1 0,1 3-2 15,-2 5-4-15,2 0-3 0,4 3 1 16,-1 10-11-16,5 2-15 0,9 5-21 15,0-2-34-15,0-3-86 0</inkml:trace>
  <inkml:trace contextRef="#ctx0" brushRef="#br0" timeOffset="325">699 127 63 0,'2'0'263'0,"-2"0"-184"16,0 0-26-16,0 0 15 0,0 0-16 16,0 0-27-16,0 1-16 0,0 4-1 15,0 9-6-15,-4 2-1 0,-4 8 4 16,0 3 2-16,1 1-1 0,3 2 1 15,-2 1-7-15,4-1 6 0,-1-3-3 16,1 1-2-16,-2 0-2 0,4-1 7 16,-2-7 1-16,2-3-10 0,0-6-1 15,0-1 3-15,0-4 1 0,0 0-2 16,0-3-17-16,2-2-3 0,7-1-7 0,1 0-9 15,3-10-10-15,-1-7-29 0,-5-2-74 16,-1-2-110-16</inkml:trace>
  <inkml:trace contextRef="#ctx0" brushRef="#br0" timeOffset="585">725 168 43 0,'2'-6'101'0,"4"-1"89"15,0-4-164-15,1-2 10 0,5-1 23 16,5 0-17-16,4-2-18 0,2 0-4 16,0 1 0-16,-2 3-10 0,0 1-8 15,2 2 1-15,-4 0-1 0,2 1 1 16,-2 5 0-16,-4 0-4 0,-5 3-3 0,-7 0-14 15,1 0-6-15,0 3 2 16,-2 1-6-16,0 3-10 0,-2-1-9 16,0 2-11-16,0 0-17 0,0-2-22 15,-8 0-21-15</inkml:trace>
  <inkml:trace contextRef="#ctx0" brushRef="#br0" timeOffset="748">718 262 36 0,'-8'10'246'0,"8"-6"-180"0,0-2-51 16,0-2 20-16,0 0 17 0,4 1-15 15,7 2-3-15,7 0-10 16,4-3-5-16,5 0-3 0,4-6-4 16,5-8-8-16,0-2-1 0,0 3-16 0,-1-1-45 15,-3-2-55-15,-11 4-184 0</inkml:trace>
  <inkml:trace contextRef="#ctx0" brushRef="#br0" timeOffset="1324">1221 82 75 0,'0'0'207'0,"0"0"-134"15,0 0-15-15,0 0-2 0,0 0-13 16,0 0-18-16,0 0-11 0,2 8-1 16,0 5 17-16,4 6 1 0,-6 4-12 15,0 3-7-15,0 4 2 0,0 3-7 16,-6 2-3-16,-1 0-1 0,3-2 0 15,0-4-2-15,2-2-4 0,-2 0 3 0,2-4 1 16,0-4-2-16,2-2 2 0,-1-4-2 16,1-4 2-16,0-5-3 0,0-2-10 15,0-2-8-15,-2 0-5 0,2 0-4 16,0 0-11-16,0 0-16 0,0-7-26 15,5-8 6-15,-5-5-131 0</inkml:trace>
  <inkml:trace contextRef="#ctx0" brushRef="#br0" timeOffset="1525">1216 127 103 0,'2'-2'51'0,"5"-3"159"16,1-1-164-16,1-3 0 0,7-1 11 15,1 0-26-15,6 0-8 0,2 0-5 16,-1 1 0-16,-1 2-10 0,-2 0-3 0,0 2-3 15,-4 1-1-15,-3 2-1 16,-3 2 0-16,-1 0-6 0,-5 0-15 16,1 0-12-16,-2 0-18 0,-4 9-13 15,0 1-50-15,-2-1-126 0</inkml:trace>
  <inkml:trace contextRef="#ctx0" brushRef="#br0" timeOffset="1680">1298 246 151 0,'0'6'243'0,"0"-4"-211"0,7 0-24 0,3 4 53 15,5-2-6-15,8-1-19 16,8-1-13-16,5-2-8 0,6 0-3 16,4-2-7-16,1-5-5 0,5-2-18 0,5-1-41 15,4-5-92-15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13.3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227 140 2 0,'0'0'48'0,"2"0"40"0,-2 0 60 15,0 0-73-15,0 0-16 0,0 0-5 16,0 0-14-16,0-3-20 0,-4 0 5 15,3-1-2-15,-5 1-4 0,2 0 0 16,-4 1 0-16,1-2 0 0,-3 0-4 16,-3 4-4-16,-4 0-2 0,0 0-4 15,-3 1-2-15,-1 8 3 0,2 1-3 16,-2 5 3-16,2 1-5 0,4 4-1 0,2 1 0 15,3 4-3-15,8 3-1 0,2-1-2 16,2 1 3-16,13-1 1 0,8-1-2 16,4-5 2-16,9-4 2 0,4-9-4 15,6-8 6-15,0 0-3 0,0-3 0 16,-2-7 0-16,-10-2-2 0,-2-1 3 0,-9 0 2 15,-4-3 0-15,-5 0 2 16,-3-1-1-16,-5-1 4 0,-4-2 1 16,-2-2-3-16,0-4 1 0,-12 2-1 15,-1-3-1-15,-4-2-2 0,-2 2-1 16,-2 1 1-16,0 4-2 0,2 8-2 0,3 3 0 15,7 7 1-15,1 1-1 0,4 3-3 16,3 0-1-16,-1 3-9 0,2 9-8 16,0 7-13-16,0 0-21 0,0 0-19 15,3 0-34-15,5-5-175 0</inkml:trace>
  <inkml:trace contextRef="#ctx0" brushRef="#br0" timeOffset="384">695 109 84 0,'4'0'275'0,"-2"0"-176"0,-2 0-75 16,0 0 10-16,0 2 17 0,0 3-15 16,-2 6-25-16,-6 8-8 0,-1 1 10 15,-3 0 9-15,4-2-7 0,1-3-9 0,3-4-4 16,0-3 1-16,2-3-1 0,0-4-1 15,2-1-1-15,0 0 1 16,0 0 0-16,0 0-2 0,0-1-7 16,4-5-10-16,4-4-1 0,1-8 17 0,7-1-5 15,1-3-4-15,2 0-6 0,-2 1 2 16,4 4 0-16,0 1-4 0,0 3 5 15,0 6 7-15,-4 3 0 0,2 4 5 16,-3 0 1-16,-1 4 7 0,4 6 2 16,0 3 3-16,0 3-5 0,-2 0 2 0,0 1-2 15,1-1-2-15,-1 3-3 0,-2 0 0 16,4 0 0-16,-4-2 2 0,1-2-1 15,-1-1-3-15,-4-3 0 16,1-1-2-16,-5-4-10 0,-1-1-5 0,0-4-3 16,-2-1-18-16,-1 0-21 0,-1 0-45 15,0-11-26-15</inkml:trace>
  <inkml:trace contextRef="#ctx0" brushRef="#br0" timeOffset="609">1092 0 408 0,'2'13'45'0,"2"2"-15"0,-3 9 44 15,-1 3-4-15,0 2-22 0,0 3-26 16,0 3-16-16,-1 1 0 0,-3 1-4 15,4 3 1-15,0 3-3 0,0 2-3 16,0 6-11-16,4 0-10 0,-1 4-12 0,3 7-18 16,-2-3-49-16,0 2-185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20.3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65 223 16 0,'0'0'17'0,"1"0"146"15,-1 0-84-15,2 0-29 0,-2 0 6 16,0 0-5-16,0 0-12 0,0 0-10 15,0 0-7-15,0 0-3 0,0 0-3 0,0 0-4 16,0 6-5-16,0-4-1 0,0 5 6 16,0 3 1-16,0 1 1 15,-2 3-2-15,1 4 1 0,-3-1-5 16,-2 1 1-16,0 4 0 0,2-2-7 0,-1 3 2 15,1 2-3-15,0-2 0 0,0 0 1 16,0-1-1-16,4-2 0 0,-1 1-2 16,-1-2 2-16,-2 1 1 0,2-4-3 15,0-3 1-15,2-3 0 0,0-3 2 16,0-2-3-16,0-4-6 0,0-1-5 15,0 0-6-15,0 0-6 0,0-3 2 0,0-7-7 16,0-4-13-16,4-4-22 0,-4 1-24 16,0-5-69-16,0-2-51 15</inkml:trace>
  <inkml:trace contextRef="#ctx0" brushRef="#br0" timeOffset="253">0 229 19 0,'5'-7'212'0,"-1"-2"-157"0,6-3-9 16,3 1 1-16,6-3-4 0,0-1-7 16,6 0-12-16,0 1-2 15,-2-1-5-15,2 2-1 0,-4 4-7 0,-2 3-6 16,-2-1 1-16,-4 6-2 0,-1 0-1 15,-1 1-1-15,-5 0 0 0,0 1-1 16,-3 6-8-16,-1-2-8 0,-2 1-5 16,2 2-12-16,-2 1-7 0,0 1-11 15,-2 0-21-15,-7 0-23 0,-7-1-39 0</inkml:trace>
  <inkml:trace contextRef="#ctx0" brushRef="#br0" timeOffset="432">65 355 2 0,'0'5'108'16,"0"-5"51"-16,0 0-122 0,1 0 31 15,9 0 1-15,1-2-12 0,5-4-18 16,3-1-16-16,4-2-6 0,0 2 0 16,1-2-10-16,-1 3-3 0,-4 2-2 0,0 2-1 15,-1 0-2-15,-3 2-10 0,0 0-16 16,-2 0-19-16,-1 4-27 0,-4 0-62 15,-1 2-130-15</inkml:trace>
  <inkml:trace contextRef="#ctx0" brushRef="#br0" timeOffset="1344">526 331 2 0,'0'-7'243'0,"-7"-1"-185"0,-3 3-2 15,1-1-3-15,-3-1-6 0,1 6-9 16,-5 1-4-16,-1 0-10 0,0 1-5 15,-2 10 1-15,0 2-6 0,4 4 1 16,-1 2-2-16,5 2-3 0,3 0-7 16,3-1 1-16,5-1-3 0,0-3-4 15,7-1 2-15,7-3 1 0,1-5 1 16,8-2-1-16,0-5 1 0,3 0 2 15,-1-5-3-15,0-4-2 0,-8-1-1 16,2 1 1-16,-7 0-3 0,-3 2-2 0,1-2 0 16,-5 3 0-16,-3 3 0 0,-2 3 2 15,0 0 1-15,0 0 1 0,0 0-5 16,2 2-12-16,-2 6 18 0,2 0 1 15,0-1 1-15,-2 0-7 0,6-1 3 16,3-1 2-16,-1-3 0 0,3-1 1 0,3-1 1 16,-1 0 2-16,0 0-2 15,1-8 1-15,-1-2-2 0,1-4 4 16,-1-1 0-16,0-4 0 0,3-3 2 15,-3-1-2-15,0-4 2 0,1 0 0 0,-5-5 2 16,1-3-1-16,-5-1-1 0,-1-4-4 16,-2-3 1-16,-2 3-1 0,0 5 1 15,0 11-3-15,-6 8 1 0,-1 9 2 16,-5 5 2-16,3 2-2 0,-3 8-3 15,-1 11 2-15,2 8 1 0,-3 5-2 0,5 6-1 16,1 4 1-16,0-2 0 0,8 0-1 16,0-3 0-16,12-2 0 15,9-5-4-15,6-6 0 0,3-7 4 16,4-5 0-16,1-5-1 0,-3-5 2 0,4-2 0 15,-3 0 1-15,1-4 0 0,-1-5-1 16,-10 1 1-16,-1 5-1 0,-4 3 0 16,-11 0-2-16,-1 0 1 0,-4 0 0 15,-2 7-2-15,0 3 3 0,-4 5 0 16,-2 2-13-16,-3 1 6 0,-1 3 3 0,1 1 2 15,-3 0-1-15,1-2 2 0,1 0 0 16,-1-3 1-16,-1-3 1 0,3-2 1 16,-4-4 0-16,3-4 0 15,-1-4-1-15,7 0 3 0,-4 0-1 0,2 0 0 16,3-3-2-16,1-3 0 0,2 0-2 15,0-1 1-15,3 0-3 0,11-2 1 16,1 1 0-16,2-3 0 0,6 0 1 16,-2 0-2-16,6-3-7 0,0 0 1 15,3-1-5-15,3-2 1 0,-1 0 6 0,2 0 7 16,-3-4 0-16,-3 1 0 0,-1-1 0 15,-6 0 0-15,-7 3 8 0,-9 1 1 16,-5 5 1-16,0 2 6 0,-7 3 5 16,-9 2-4-16,-3 2-3 15,-6 3 3-15,-1 0 0 0,-3 5 2 0,-1 8-3 16,3 3-1-16,4 0 3 0,6 3-7 15,5 0-3-15,9 2-7 0,3 1 0 16,1 1-2-16,15 1 0 0,10-2 1 16,13-3 0-16,20-5-12 0,19-5-14 15,19-9-17-15,12 0-33 0,0-17-88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22.4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95 152 0,'-10'2'103'16,"3"-2"-51"-16,-1 1 17 0,6-1-4 16,2 0-16-16,0 0-18 0,0 0-11 15,0 0-6-15,2 0-4 0,8 0-4 16,7-4 8-16,8-3 0 0,3-2-7 15,3-1-2-15,5 0 4 0,6-2-1 0,0 2 0 16,0 0-3-16,2 3-1 0,-8 0-2 16,-3 2-2-16,-7 0 1 15,-7 3-2-15,-3 2 1 0,-9 0 1 16,-1 0-11-16,-6 0-7 0,0 3-6 0,0 4-3 15,-4 0-20-15,-7-1-50 0,-8-3-117 16</inkml:trace>
  <inkml:trace contextRef="#ctx0" brushRef="#br0" timeOffset="239">170 91 89 0,'0'4'285'0,"2"-2"-218"16,0 3-42-16,-2 1 16 0,0 7 29 15,0 4-11-15,0 0-16 0,0 5-21 16,0 1-4-16,-6 0-6 0,-1 1-2 16,-1 0-2-16,0-3-6 0,3 2 0 15,-3-3 0-15,2-3-2 0,4-1 1 0,2-4-8 16,0-2-10-16,6 0-9 0,4-4-12 15,5-4-14-15,2-2-19 0,4 0-33 16,-2-6-133-16</inkml:trace>
  <inkml:trace contextRef="#ctx0" brushRef="#br0" timeOffset="1027">552 200 242 0,'0'-2'51'15,"0"2"-12"-15,0 0 20 0,0 0-10 16,0 0-32-16,0 0-19 0,0 12 12 15,0 3-4-15,0 2-1 0,0 1 1 16,0 2 2-16,0 0 2 0,0-3 5 16,0-2 9-16,0-2-7 0,0-5-1 15,0-1 0-15,0-6-5 0,0 0 0 16,0-1 6-16,0 0 7 0,0-1-2 15,5-9-7-15,1-3-10 0,0-2-2 16,3-2 0-16,1-1-3 0,0 0 2 16,3-2-2-16,-2 0 0 0,5 0 2 0,-5 4-2 15,2 0-1-15,-1 6-1 0,-3 3 1 16,-3 6-1-16,0 1 1 0,1 0-2 15,3 0-4-15,1 1 0 0,1 6-5 16,1-1-6-16,1 1-2 0,-1-3 3 16,0-1 0-16,3 3 1 0,-1-4 6 15,0 0 0-15,0-2 2 0,-3 0 6 16,-5 0 3-16,3 0 0 0,-4 0 0 15,-1-1 6-15,-1-2 4 0,-2-1 5 16,0 0 3-16,0 1-1 0,-2-1 3 0,0 3-4 16,0 0-4-16,0 1-1 0,0 0-1 15,-4 0-2-15,-3 7-7 0,-3 7-4 16,-3 4 4-16,3 4 0 0,1-2-2 15,3 4 1-15,6-2-2 0,0 1 1 16,11-3 0-16,6-5 1 0,6-3 1 16,2-5-1-16,4-4 0 0,1-3 0 15,3 0 0-15,-1-8-1 0,-3-4-1 16,-1-4-3-16,-3 0 1 0,-4 0-1 15,-4-2-1-15,-3 4 2 0,-5 3 4 0,-3 3-2 16,-2 4 1-16,-4 3 0 0,0-1 2 16,0 2-2-16,4 0-3 0,-1 0-5 15,7 3-3-15,3 2 11 0,6 0 0 16,6-1 1-16,4-2 0 0,1-2-1 15,1 0 0-15,1 0 0 0,3-3 1 0,-3-8 0 16,1-2-1-16,-3-1 1 16,-9-2 1-16,-6-1-1 0,-7-2 2 15,-6 0 2-15,-2-1 0 0,-6 1-5 16,-11 4 2-16,-8 3 2 0,-3 7-2 0,-3 2 1 15,1 3-2-15,1 3 1 0,0 7 3 16,5 6 0-16,3 3-1 0,3 3 2 16,7 4 0-16,7 3-5 0,4-1-1 15,4 1 2-15,13-1 2 0,8 0 0 16,15-6-4-16,15-4 2 0,18-6 2 0,11-11-4 15,11-1-5-15,4 0-12 0,1-9-5 16,-7-4-20-16,-7-3-39 16,-17-3-114-16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27.8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27 10 0,'2'-1'140'0,"0"-1"-86"15,0-1-44-15,0 1 16 0,-1-2 2 16,-1 2-5-16,2 0-16 0,0-1-6 16,-2 3 4-16,0 0 4 0,0 0 1 0,0 0-1 15,0 0 0-15,0 0-3 0,0 0 2 16,0 0-3-16,0 0 6 0,0 0 2 15,0 0 0-15,2 0 3 0,-2 0-2 16,0 0-1-16,0-2-1 0,0 1 2 16,0 0-6-16,0 0 2 0,0 0-1 0,0 1 4 15,0-2-2-15,0 2-2 16,0 0 1-16,0-1-1 0,0 1 3 15,0 0-4-15,0 0 0 0,0 0 3 16,0 0 2-16,0 0-7 0,0 0 1 0,0 0-3 16,0 3-2-16,0 1 1 0,0 5-1 15,0 0 6-15,0 4-3 0,0-1-4 16,0 2 1-16,0 4 1 0,0-2-2 15,0 3 1-15,0-1 0 0,0 0 1 16,-2-2-2-16,0 0 0 0,-1-3 0 16,-1-2 3-16,0-1-2 0,4-5-1 0,-2-1 1 15,0-2-1-15,2 0-1 16,0-2 0-16,-2 0 2 0,2 0 1 15,0 0 1-15,0 0-4 0,0-3-7 0,0-4-7 16,0 0-16-16,0-2-15 0,0 2-34 16,0-2-124-16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0:16.8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1355 595 1 0,'2'0'-1'15,"-1"0"184"-15,-1 0-130 0,0-3-45 16,0 1 27-16,0 2 11 0,0-2-18 16,0 1-18-16,0 1 1 0,0-2 11 15,0 1 2-15,2-2-6 0,-2 1 0 16,0-2 3-16,0 0-3 0,0-1 3 0,0-1 1 15,0 1-1-15,0-2-8 16,-2 1-1-16,-1-1 1 0,-1-1-1 16,-4-1-2-16,-1-1-4 0,-3-1 1 15,-3 0-2-15,-2 1-1 0,-4 2 0 0,-4 1-2 16,-2 4 9-16,1 3-6 0,1 0 1 15,-2 0-3-15,2 3 1 0,0 8-4 16,4 3 1-16,0 5 1 0,0 6-2 16,4 6 0-16,0 6-2 0,4 7 2 15,3 7 2-15,3 1-2 0,7 2 1 0,0-5 0 16,1-4-1-16,13-3-2 0,3-4 1 15,6-5 1-15,9-6 0 16,5-5 0-16,5-8-1 0,3-3 3 16,7-9-2-16,1-2 0 0,5-2 0 0,-3-14 0 15,-4-3 0-15,-3-5 0 0,-6-2 0 16,-8 1 1-16,-5-5 2 0,-10 1-1 15,-2-4 1-15,-3-2 2 0,-3-2-3 16,-5-2 1-16,-6-2-2 0,0-3 5 16,-8 1-1-16,-9 1-5 0,-8 2 1 0,-5 6 1 15,-7 11-2-15,-8 7-3 0,-9 11-1 16,-5 5 0-16,-2 12-8 0,4 10-12 15,7 4-20-15,16 1-9 16,11-1-27-16,10-2-73 0</inkml:trace>
  <inkml:trace contextRef="#ctx0" brushRef="#br0" timeOffset="964">4034 344 15 0,'0'0'233'0,"0"0"-158"16,2 0-18-16,-2 0 6 0,0 0-7 15,1 0-10-15,-1 0-16 16,0 0-3-16,2 0-2 0,-2 0-4 16,0 0-4-16,0 1-5 0,0 0-2 0,0 0-1 15,0 4-5-15,0 8 0 0,0 4 0 16,0 10 10-16,0 6 2 0,0 2-6 15,-2 4-8-15,1 2 1 0,-1 2 0 16,2-1 0-16,0-2-3 0,0 0 0 16,0-3 2-16,0-1-1 0,0-1-2 0,0-4 2 15,0-1-2-15,0-5 3 0,0-4-1 16,0-4 0-16,0-4 3 0,0-3-4 15,0-2 0-15,-2-3 0 16,2-3 1-16,0 0-3 0,0 0-7 16,0 2-15-16,-2-1-18 0,0-3-44 0,-6 0-75 15</inkml:trace>
  <inkml:trace contextRef="#ctx0" brushRef="#br0" timeOffset="193843">242 280 163 0,'0'0'29'0,"0"0"-11"0,0 0 32 16,0 0-1-16,0 0-24 0,0 0-4 0,0 0-4 16,-2 0-1-16,0 0 2 0,2 0-10 15,-1 0 3-15,1 0 2 16,-2 0-4-16,0 0-3 0,0 0-2 15,2 0 1-15,0 0-3 0,0 0-4 0,0 0-1 16,-4 0-1-16,0 5-4 0,-3 13 3 16,-3 7 3-16,2 8 3 0,-1 6 0 15,-1 3-2-15,1 6 1 0,1 3 4 16,-1 5-1-16,-1 5-2 0,-1 3-1 15,-1 5 3-15,-3-2-2 0,3 1 1 0,-1-4-2 16,4-4 1-16,-1-4 1 0,4-7-3 16,1-8 0-16,1-8 3 0,-2-9 0 15,0-5-3-15,4-6 0 16,2-6 2-16,-3-3-1 0,3-3-2 0,0-1 2 15,0 0 5-15,0-3 1 0,1-11-12 16,5-2 4-16,4-8 2 0,-1-7 2 16,8-7-5-16,-1-6 2 0,1-7 1 15,2-8-1-15,2-3-6 0,2-6 0 16,2-1 4-16,-2 0 2 0,-4 0-2 0,-2 3 1 15,-6 6 5-15,-5 7-1 16,-4 10 1-16,-2 7-4 0,0 6 7 16,-6 3 2-16,0 4-3 0,-1 7-1 15,1 5 3-15,2 3 2 0,0 6-5 0,4 1-1 16,0 1-1-16,0 0-6 0,-5 3-8 15,-3 17 6-15,0 10 12 0,-1 5-3 16,-1 7-3-16,3 5 2 0,-3 4 2 16,3 4-5-16,-3 0 6 0,4 0-4 15,1-1 4-15,1-1-4 0,-2-3 1 0,4-1-1 16,-4-4 3-16,3-3-1 0,-1-3-2 15,2-3 1-15,-4-5-1 0,2-1 1 16,-1-7-2-16,1-1 0 16,4-4 2-16,-2-5-1 0,0-6-2 0,2-3 1 15,0-3 2-15,0-1 3 0,0 0-1 16,-2-1 6-16,2-11-2 0,-4-8-8 15,4-5-1-15,0-7 1 0,0-8 2 16,0-8-1-16,0-4-3 0,0-5 1 16,0-6 0-16,0-1-6 0,6-3-6 0,0 1 5 15,1 0 0-15,5 5 5 0,-3 2-1 16,3 10-2-16,-5 9 8 0,-3 13 0 15,0 12 0-15,-2 11-5 0,-2 4 8 16,0 0-6-16,0 0-4 0,0 15-8 16,0 6 15-16,0 13 14 0,-2 10-10 15,-4 2-1-15,-1 4 0 0,-1 4-2 16,-2 3-1-16,3 4 0 0,-5 2 1 15,1-1 3-15,-1 1-6 0,-1-2 4 16,2-3-1-16,1 2 1 0,1-1-4 16,1-4 1-16,0-2 2 0,1-5 0 0,-1-5-4 15,2-5 2-15,3-4-1 0,-1-5 1 16,0-3-2-16,4-9-1 0,0-2 3 15,0-8 1-15,0-2-3 16,0-1-2-16,0-4 2 0,0 0 1 0,0 0 1 16,0 0 1-16,4-9-1 0,0-2 0 15,3-3-2-15,-3-3 1 0,4 1-2 16,-3 0-3-16,1 2-2 0,-4 3-3 15,0 6 8-15,0-1-2 0,-2 4-2 16,0 1 3-16,0 1 0 0,0 0 0 0,0 0-3 16,0 0 2-16,0 0-1 0,0 0-1 15,0 0 4-15,2 0 1 0,0 3 2 16,3-3 1-16,3 2-3 0,-2-1 2 15,3 3 2-15,5-1 1 0,-1 0-4 16,4-1 2-16,2 1 4 0,0-2-6 16,4 1 0-16,2-1 0 0,0 0 4 15,1 1-3-15,3 1-2 0,0-1-1 16,1 1 4-16,1 0-1 0,1-1-2 15,3-1-1-15,-3 0 5 0,4-1-2 0,2 0-2 16,3 0 1-16,4 0 2 0,-1 0 0 16,6 0-2-16,-1 0-1 0,7 0 4 15,-3-2-3-15,1-1 0 0,1 0 0 16,2 2 2-16,0-2 0 0,1-1-3 15,1 0 2-15,0 0 2 0,-2 0-1 16,2 1-3-16,1 1 2 0,-5-2 1 16,0 4 1-16,1 0-2 0,-1 0 1 15,-2 0 3-15,-1 0-4 0,-4 0 1 16,-1 0-1-16,1 0 4 0,0 3-1 0,-3-3-1 15,3 1-2-15,2-1 0 0,1 0 1 16,-1 0-3-16,1 2 1 0,-1-2 4 16,2 0-3-16,-1 0-1 0,1 0 1 15,-1 0 3-15,-1 0-2 0,-1 0-3 16,-3 0 1-16,2 0 0 0,-4-2 3 0,1 1-3 15,-1-5-2-15,-2 5 4 16,0-1-1-16,0 1-2 0,0-1 1 16,0 1 1-16,6-4 0 0,0 1-1 15,5 0 1-15,0-2 0 0,3 1-1 0,-1-1 0 16,1-2 0-16,-1-1 1 0,-4 2 0 15,1 0-1-15,-1-1-1 0,-1 3 3 16,-4-1-1-16,2 2-1 0,-1-2 0 16,-5 3 2-16,2 0-1 0,-2-2-2 15,0 1 1-15,4-1 1 0,2 1-2 16,-3-1 1-16,1 0 0 0,2 0 2 0,-4-2-1 15,1 0-2-15,1 1 1 16,-4-2 1-16,0 2 0 0,0 0-2 16,0 0 1-16,0 2 1 0,0 0-1 15,2 0-2-15,2 0 2 0,-2-1 1 0,2 1 0 16,-1-1-2-16,-3 1 0 0,0-1 2 15,-2 1 0-15,-1 0-2 0,-1 1 1 16,-2 3 1-16,0-3-1 0,0 3-1 16,3 0 0-16,3 0 2 0,0 0-2 15,-2 0 0-15,0 3 1 0,-2 0 1 0,-6 1-1 16,1-1-1-16,-12-1 0 0,-4 0 2 15,-9-1 0-15,-7 0-3 16,-1-1 3-16,0 3 6 0,0-3 0 16,0 0 1-16,-5 0-5 0,-3 0-3 0,-1 0-1 15,3 0 0-15,2 0 1 0,2 0 2 16,-2 0-2-16,2 0 0 0,2 0 0 15,-3 0 0-15,1 0 2 0,-2-3-2 16,-4-2 1-16,4-3 1 0,-1-2-3 16,-3-3-3-16,0-2 5 0,-3-3-3 0,-1-3 2 15,5-2-6-15,-5-3 4 0,5-3 2 16,-1-4-3-16,4-4-1 0,-1-1 0 15,1-3 1-15,4 0 1 16,0-1 1-16,0 0 2 0,0-3-3 0,0-1 4 16,2 0-4-16,2 0 2 0,1 1 0 15,1 3 2-15,-4-1-4 0,4 2 3 16,-6 2-1-16,1 0 1 0,-1 2-2 15,0 0 3-15,0 2 2 0,-1 0-4 16,-5 3 0-16,-2 2 1 0,4 3 3 0,-3 3-3 16,1 4 0-16,2 6 3 0,0 2 4 15,3 5-8-15,-1 2 1 0,2 3 2 16,0 2 0-16,0-1-4 0,-2 0-5 15,2 1 5-15,0 0-4 0,0 0-6 16,0 0-3-16,0 4 2 0,0 6 18 16,0 0-4-16,0 0-2 0,0 0 2 15,0-3 0-15,0-2-2 0,0 2-2 16,0-4 3-16,0 0 0 0,0-1-1 15,0-2-1-15,0 2 2 0,0-2 3 16,0 1-2-16,0-1-1 0,0 0 2 0,-4 0 4 16,-4 1-4-16,-3 1-3 0,-4 1 2 15,-5-1 3-15,3 0-3 0,-4-2-4 16,-4 0 2-16,-3 2 2 0,-5-1-2 15,-1 1-4-15,0 3 4 0,-6-3 2 16,-4 2-4-16,-2 2-1 0,-6-2 2 16,-1 2 2-16,0 0-2 0,-3-2-1 15,-3 1 2-15,2 1 3 0,-2-2-4 16,1-1 0-16,1 1 2 0,0-1 2 15,0-2-4-15,0 0-1 0,-3 1 3 0,3-2 1 16,-2 0-2-16,0 0-2 0,-4 2 4 16,2-2-2-16,-2 0 0 0,2 0-2 15,2 0 3-15,-1 0 1 0,3-2-2 16,2-1-2-16,-2-1 4 0,1-1-2 15,1 3 0-15,-2 0-1 0,-1 0 2 16,3 1 1-16,-2 0-4 0,2-1 1 16,-5 2 2-16,3 0 1 0,0 0-4 15,0 0 2-15,-1 0 2 0,1 0 0 16,0 0-2-16,2 0 0 0,3 0 1 0,-1 0 2 15,3 0-4-15,2 0 1 0,-1 0 1 16,1 0-2-16,0 0 0 0,3 0 3 16,-1 0-4-16,0 0 4 0,2 0-3 15,-2 0 0-15,6 0 2 0,-6 0 1 16,4 3-3-16,2 0 0 0,0 0 1 0,-4-1 2 15,4 1-3-15,0 0-1 16,2 0 3-16,4 2 1 0,-2 0-3 16,1 0-1-16,5-1 3 0,1-1 1 15,-2 3-2-15,3-6-2 0,-1 4 3 0,1-2 3 16,-1 1-4-16,0 0-1 0,-1-1 3 15,-1 1 0-15,5-2-2 0,-3 3-2 16,2-4 3-16,-1 1 1 0,1 1-3 16,2 1-1-16,2 0 2 0,2-1 2 15,6 1-2-15,2-2-2 0,1 1 3 0,3-2 1 16,1 0-4-16,2 0 1 0,1 1 2 15,-1 1 1-15,-2-2-3 16,1 2-1-16,-1-1 3 0,0-1 0 16,1 2-3-16,-3 0 1 0,-3 0 1 0,-4 1 1 15,-6 0-3-15,-2 1 0 0,-2 2 5 16,0-2-2-16,1 2-2 0,-1-2 0 15,2 2 2-15,0-3 0 0,4 0-1 16,0 1-1-16,4-2 2 0,4 0 1 16,1 0-3-16,-1-1 0 0,4 1 3 15,-1 0 1-15,0-1-4 0,5 0 1 0,-3-1 3 16,2 0-3-16,1 0 1 0,-5 0-1 15,3 0 2-15,-3 0 1 16,-3 0-3-16,-1 0 0 0,-1 0 0 16,-2 0 0-16,2 0 0 0,-3 0-2 0,5 0 3 15,0 0 0-15,-1 0-3 0,3 0 0 16,-1 0 3-16,1 0 0 0,0 0-3 15,-1 0 1-15,3 0 3 0,-3-1 0 16,6 1-3-16,-1 0-1 0,1 0 4 16,2 0-1-16,0 0-2 0,2 0 0 0,-1 0 3 15,-1 0-1-15,0 0-1 0,0 0-1 16,-2 0 2-16,1 0-1 0,-3 0 0 15,0 0-2-15,1 0 3 16,-1 0 0-16,-3 0-2 0,3 0 0 0,0 0 3 16,1 0-1-16,-1 0-2 0,1 0 2 15,1 0 2-15,0-2-2 0,4 1 0 16,-2-1 2-16,3 1 1 0,1 1 0 15,-4-2-2-15,-2-2-3 0,4 1 4 16,-4 0-1-16,3 3-3 0,-1-1 0 0,0 1 3 16,0 0-1-16,4-1-3 0,-2 0 2 15,2 0 1-15,-4 1 0 0,4-1-3 16,0 0 1-16,0 1 2 0,0 0 0 15,0 0-2-15,0 0-1 0,-2 0 4 16,2 0-2-16,-1 0-3 0,-5-3 2 16,4 3 0-16,-4 0-4 0,2 0-8 15,-3 0-12-15,-5 0-24 0,-1 2-71 16,0-2-301-16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25.5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0 127 0,'0'0'74'0,"0"0"-22"0,2 0-10 0,-2 0 3 16,0 0-8-16,0 0-10 0,0 0-8 16,0 0 1-16,0 0-3 15,0 0-8-15,0 0 0 0,0 0-4 16,0 0 2-16,0 0-1 0,0 0 5 0,0 2 1 15,0-2 0-15,0 0-3 0,0 0-3 16,0 0-2-16,0 0 5 0,0 0-2 16,0 0-1-16,0 1-6 0,0 0 2 15,0-1 0-15,0 1-4 0,0-1 2 16,0 1 0-16,0-1 1 0,0 1-3 0,0 4 0 15,0-1 5-15,0 5 1 0,0 0-2 16,0-1 0-16,0 3 0 0,0 1-2 16,0 1 1-16,0 3-1 15,0 1 9-15,0 2-5 0,0 2-5 0,0 2 2 16,-3 3 3-16,-1 2-1 0,0 1-3 15,-2-1 2-15,1 1 1 0,-1-2 3 16,0-2 0-16,-2-3-5 0,5-1 5 16,-3-1-1-16,4-1-4 0,-2 1 4 15,2-1 0-15,-2-3-3 0,1 1 0 0,3-4 1 16,-2-1 0-16,2-2 0 0,0-4-1 15,0 0-4-15,0 0 4 0,0-3-2 16,0-2 0-16,0 1-2 0,0-1 4 16,0-1-1-16,0 2-1 0,0-2-1 15,0 0 3-15,0 0 0 0,0 0-2 16,0 0 1-16,0 0 2 0,0 0 0 15,0 0-2-15,0 0 0 0,0 0-1 16,0 0 3-16,0 0-3 0,0 0 1 16,0 0 1-16,0 0-1 0,0 0-2 0,0 0 1 15,0 0 1-15,0 0 0 0,0 0-3 16,0 0 2-16,0 0 0 0,0 0 1 15,0 0-1-15,0 0 0 0,0 0 3 16,0 0-1-16,0 0-2 0,0-2 0 16,2-2-1-16,1 1-9 0,1-1-4 15,2 2-22-15,-2-2-27 0,-4 1-105 16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27.6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296 88 63 0,'0'0'69'0,"0"0"-43"0,0 0-6 0,0 0 8 15,0 0 16-15,0 0-23 0,0 0 17 16,0-2-8-16,0 1-3 0,0-2-2 16,0 1-1-16,0-1 8 0,0-1-12 15,0 1-6-15,0 1 0 0,0 0 4 16,0 1-9-16,-2-3 0 0,0 2-1 0,-4 0-2 15,4 0 0-15,-4 0-1 0,3 1-3 16,-5-1 1-16,0 0-3 16,1 1 0-16,-1 1 4 0,-1-1 1 15,-5 0-3-15,3 0 0 0,1 1 1 0,-1 0 6 16,5 0 1-16,0 0-7 0,-3 0-2 15,1 0 2-15,-3 3 1 0,1 3-2 16,-3 1-2-16,-4 3 3 0,1 2 0 16,1 2-3-16,0 0 1 0,3 3 0 15,3 0-3-15,-1 5 1 0,1 1 2 0,1 3 0 16,2 0 0-16,3 0-3 0,1 1 1 15,2-2 2-15,0-2-1 0,0 0 1 16,0-3-1-16,2 0 2 16,3-2-2-16,7-2 0 0,1-2 3 0,0-2-1 15,1-1-2-15,1-2-1 0,2-2 1 16,2 1 1-16,0-3-1 0,1-2-1 15,0-1 2-15,1-2-2 0,0 0 1 16,2 0-1-16,-2 0 2 0,-2-2 0 16,1-5-1-16,-1 1-1 0,2-2 2 0,1 0 0 15,-1-5-1-15,2 0-1 0,0 0 1 16,-4-1 2-16,0-1-2 0,-1-1 0 15,-3-3 2-15,0-1 0 0,-5-2-1 16,-3-1 0-16,1-3 3 0,-4 2-3 16,0-1 1-16,-3 3-3 0,1 3 4 15,-2-2 0-15,0 2 1 0,0 0-3 16,0 3-1-16,0-3 6 0,-5 4-2 15,-7-2-2-15,-3 1-1 0,-2 1 1 16,-4 3-4-16,-6 3 1 0,-5 2-3 16,1 3 2-16,-1 3-1 0,3 1-1 0,2 0-6 15,6 10-9-15,2 7-22 0,4-1-29 16,0 1-77-16,-2-2-207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28.7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73 0,'0'0'72'0,"0"0"-28"0,1 0 4 15,-1 1 7-15,0-1 7 0,2 0-22 16,-2 1-7-16,0-1-5 16,0 0-2-16,0 1-11 0,0-1-2 0,2 0 6 15,-2 0 0-15,0 0 1 0,0 0-6 16,0 0-1-16,0 0-3 0,0 0 0 15,0 0-6-15,0 7-4 0,0 0 4 16,0 5 3-16,0 2-2 0,0 1-3 16,0 2 2-16,2 1-3 0,0 3 1 0,0 1-2 15,2 1 2-15,-2 5-1 0,0 1 0 16,-2 0-2-16,0 1 4 0,0-2-4 15,0-1 1-15,0-2 0 0,0-2 2 16,0-4-1-16,0-3-1 0,0-5 0 16,1-2 1-16,-1-5 0 0,2-2-1 15,-2-2 0-15,0 0 1 0,0 0 0 16,0 0-1-16,0 0 3 0,0 0 1 15,0 0 4-15,0 0-4 0,0 0 1 16,0 0 2-16,0 0-5 0,0 0-3 0,0 0-1 16,0 0-2-16,0-2-3 0,0 2-10 15,0 0-8-15,0 0-8 0,0 0-20 16,4-2-57-16,2-3-39 0,0-1-118 15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29.5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2 0,'0'1'116'0,"0"1"-90"15,0-2 7-15,0 0 19 0,0 0 14 16,0 0-21-16,0 0-10 16,0 1-1-16,0-1-5 0,0 1-8 15,0-1-9-15,0 2 9 0,0-1-1 0,0 1-13 16,0 1 12-16,0 1 1 0,0-1-3 15,0 2-7-15,0 0 1 0,0 1-2 16,0 4 1-16,0 0-5 0,0 3-3 16,0 4 8-16,0 2 4 0,0 2-11 15,0 1-3-15,0 4 4 0,0 3-3 0,0 1 0 16,0 4 0-16,0-2 1 0,0 1 0 15,0 3-2-15,-2-1 0 0,2-3 1 16,-2-2 0-16,0-3-1 16,0-4 0-16,2-3 2 0,0-5-1 0,0-3-2 15,0-5 1-15,0-1 2 0,0-1-1 16,0-4-2-16,0 1 1 0,0 2 1 15,0-4-1-15,0 0 0 0,0 0 0 16,0 0 4-16,0 0 0 0,0 0 0 16,0 0 2-16,0 0 3 0,0 0-3 15,0 0-1-15,0 0 0 0,0 0 1 0,0 0-1 16,0 0-3-16,0 0-2 0,0 0 3 15,0 0-1-15,0 0-6 0,0 0 0 16,0 0-3-16,0 0-4 16,0 0-6-16,0 0-12 0,0 0-19 0,0 0-57 15,0 0-125-15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0.1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40 117 0,'0'0'44'16,"0"0"-7"-16,0 0-11 0,0 0 3 15,2 0 0-15,0-1-5 0,-2 0-2 16,0 0-9-16,0-1 4 0,0 0 6 15,0 1 0-15,0-1-3 0,0 0-1 16,1-1 5-16,-1 0 2 0,0 0-6 16,0 1 0-16,0 0-2 0,0 0 2 15,0-3-7-15,0 3-1 0,0-1 1 16,0 1-2-16,0 1-2 0,0 1 2 0,0 0-2 15,0 0-1-15,0 0-3 0,0 0-2 16,0 0-1-16,0 0-1 0,0 4-3 16,-3 7 1-16,1 4 3 15,0 3-2-15,0 6-2 0,0 1 1 0,0 7 1 16,0 1 2-16,2 2-4 0,-2 1 2 15,2 1 2-15,0 4-3 0,0-1 0 16,0-3 2-16,0-3 0 0,0-3 0 16,0-6-2-16,0 1 2 0,0-8-1 15,0 0 1-15,0-8-2 0,0-1 1 0,0-6 1 16,0-2 0-16,0 2-2 0,0-3 3 15,0 0 0-15,0 0 5 0,0 0 3 16,0-1-2-16,0-3-6 0,0-1 1 16,0 0-1-16,0 0-2 0,0 2 2 15,0 1-1-15,2-2-2 0,0 0 0 0,-2 2 2 16,0-1 0-16,2 1-1 15,-2-1-1-15,0 2 1 0,2 0-1 16,-2 1-8-16,0 0-8 0,4 0-8 16,-2 0-15-16,3 0-35 0,-5 0-117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1.2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250 76 111 0,'0'-2'64'0,"0"0"-18"0,0 1-2 16,0-1-8-16,0 1 3 0,0-2-4 16,0 0-7-16,0 0-10 15,0 2 2-15,0-1 1 0,0-2-3 0,0 1 2 16,0-1-5-16,0-1-1 0,0 1 2 15,-2 1-2-15,-2-2-2 0,2 1-1 16,-2-1-6-16,-1 1 0 0,-1 1 1 16,-4-2-3-16,5 2-1 0,-3 1 0 15,-2 1 1-15,1 1-1 0,-5 0-3 0,-3 0 1 16,0 3 2-16,-2 2 1 0,0 3-1 15,8-1 0-15,-3 5 1 0,-1 4-3 16,2 2 0-16,1 4 0 0,3 3 2 16,1 1-3-16,2 3 0 0,0 1 1 15,5 1 2-15,1-2-3 0,0-1-1 16,13 1 2-16,2-3 2 0,4-3-2 15,4-3-1-15,2-2 2 0,4-5 0 16,3-2-1-16,4-3-4 0,2-5 2 16,1-3 2-16,-1 0-1 0,-4-2-2 15,-1-8 4-15,-7-4 1 0,-3-3-2 0,-4 0 0 16,-3-5 1-16,-7 0 4 0,-1-1-4 15,-4-4-2-15,-4-2 4 0,0 1 3 16,0-3-3-16,0 1-2 0,-8 0 1 16,-2 1 1-16,-1 1-3 0,-2 5-1 15,1 3 2-15,-1 5 0 0,3 6-2 16,1 6-2-16,-3 3 1 0,6 0-2 15,-1 3-10-15,-1 9-6 0,2 4-10 16,5 0-18-16,-1 3-31 0,2-6-69 16</inkml:trace>
  <inkml:trace contextRef="#ctx0" brushRef="#br0" timeOffset="605">1242 147 168 0,'0'-7'51'0,"0"3"3"0,2-4-6 15,-2 3-5-15,0-1 0 0,0 0-9 0,0-1-7 16,-2 1 0-16,0-2-13 0,-6 0 0 16,-3 0-1-16,0-1-7 0,-5 1 5 15,-1 1 6-15,0 3-10 0,-2 1 1 16,-2 1 1-16,-2 1-4 0,-2 1 1 15,4 0 3-15,2 0 0 0,2 6-7 0,-2 3 1 16,4 3-2-16,1 3 2 0,3 4-1 16,1 1-3-16,1 4 2 15,3 2-1-15,0 1 0 0,4-1 1 16,2 2-1-16,0 0 0 0,10-1 0 0,5-2-1 15,6-2 2-15,2-3 0 0,4-4-2 16,-1-1 1-16,9-5-1 0,1-5 1 16,2-2 1-16,-2-3-3 0,3 0 2 15,-7-8 1-15,-1-7 0 0,-3-1-2 16,-3-4 1-16,-6-2 2 0,-4-1 0 15,-5-2 0-15,-8-1 2 0,-2-1-1 0,-2-2 1 16,-10-2-1-16,-3-1 0 0,-2 2 0 16,-6-1-3-16,-4 4-2 15,-1 2 4-15,-9 7-5 0,1 6-8 16,4 12-8-16,1 0 16 0,8 10-11 0,4 9-44 15,0 1-37-15,-4 2-157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2.7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11 211 0,'0'0'68'0,"0"0"1"0,0-1 3 16,0 0-15-16,0-2-15 0,0 0-3 15,0 3-13-15,0-2-6 0,0 2 1 0,0 0 1 16,-2 0-13-16,0 2-5 0,1 9-2 16,-1 4 4-16,0 3 0 0,2 3-3 15,-2 4 1-15,2 2-1 0,-2 6-2 16,0 7-1-16,-2 4 6 0,0-1-3 15,-1-1-2-15,3 0 2 0,-4-5-4 0,4-3 2 16,0 1-1-16,2-6 0 0,0-5 1 16,0-4 1-16,0-6-3 15,0-5 1-15,2-3 0 0,2-4-3 16,0-2-6-16,3 0-1 0,5-2-2 0,-1-7-9 15,3-4-16-15,1-1-18 0,0-2-22 16,0-6-75-16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3.3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224 159 62 0,'-4'-8'115'0,"4"3"-61"16,-1 1 2-16,-3-2-15 0,2 3 11 15,-2-2-5-15,0 2-6 0,0 2-17 16,1-2-10-16,-1 3-2 0,-2-3 2 16,0 3-4-16,1 0-1 0,-3 0 2 15,-3 0-4-15,-1 0-4 0,-1 0 2 0,-1 5 2 16,1 0 7-16,2 1-6 0,-1 2 1 15,1 0-1-15,1 2-3 0,-3 6 2 16,1 2-6-16,3 5 2 16,-1 0-1-16,3 2 1 0,1-4-3 0,4 2 2 15,0-2-1-15,2-1-2 0,0-2 0 16,8-1 2-16,7-4 0 0,4-1-2 15,4-3 1-15,4-3 1 0,5-2 0 16,-1-3-2-16,5-1-1 0,0 0 4 16,4-3-2-16,-2-5 0 0,-5-3-1 0,-8-5 3 15,-2 0-3-15,-3-2 1 0,-4 0 1 16,-5-1 2-16,-5-1 0 0,-4-3 0 15,-2-3 1-15,0-3 3 0,-2-1-1 16,-8-4-7-16,-1 1 4 0,-4-1-1 16,-2 3-1-16,-6 7-2 0,-8 5 1 15,-3 7 1-15,-4 10-1 0,-1 2-2 16,5 4 1-16,7 12 2 0,8 0-3 15,8 5-12-15,1 3-19 0,5 2-23 16,-1-3-38-16,2-2-178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4.1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42 15 0,'2'-5'142'0,"1"3"-121"0,1-4 3 16,-2 3-5-16,0 0 14 0,2-1-6 0,0 2 5 15,0 1-11-15,-3-2-1 0,1 2 1 16,0-1 2-16,-2-1 8 0,0 1-7 16,0 0 0-16,0 1-6 0,2-1 0 15,-2 2 1-15,0-1-1 0,0 1-3 16,0 0-1-16,0 0 3 0,0 0-4 0,0 0-3 15,0 0-2-15,0 0-4 0,0 3 0 16,0 4 4-16,0 4 3 16,0 2-3-16,0 2-2 0,0-1 0 15,-2 4-3-15,-3 2 2 0,3 3-2 0,-4 3 2 16,6 3 1-16,-4 2 3 0,4-3-5 15,0 1-3-15,0-2 2 0,0-2-1 16,4 0-2-16,0-2 1 0,1-2 0 16,1 0 0-16,0-4-2 0,-2-5 1 15,0-2 2-15,-3-6-2 0,1-1-1 0,-2-2 2 16,0-1 0-16,0 0 0 0,0 0-1 15,0 0 2-15,0 0-3 0,0-3-3 16,0 0-1-16,0 1 0 16,0 0-4-16,2 0-8 0,0 1-11 0,4 1-21 15,0-3-39-15,-3-1-120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5.1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22 50 0,'2'0'95'0,"0"0"-63"0,2-2 10 0,-2-1-1 15,-1 0 15-15,5 1-17 0,-2 0-6 16,2-2 6-16,-4 2-4 0,0 1-2 16,-1-1-6-16,-1 2-4 0,0-1-4 15,0 1-7-15,0 0 2 0,0 0-4 16,0 0-1-16,0 1-2 0,0 5 2 0,0 4 2 15,0 3-1-15,-1 2-4 0,-1 2 0 16,0 2-4-16,2 1 0 16,-2 2 1-16,2 2 0 0,-2 4-2 15,-2-2-2-15,2 1 3 0,-2 1 1 0,2-3-3 16,1-1 0-16,-3-1 1 0,0-4-2 15,-2-2 2-15,4-3-2 0,-2 0 4 16,4-6-2-16,0 0-2 0,0 0 0 16,0-4 1-16,0-1 0 0,0 0-2 15,0-3 3-15,0 0-5 0,0 3 0 0,2-3-4 16,0 0-9-16,4 0-3 0,0 0-7 15,1 0-31-15,-1-9-62 0,0 2-96 16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5.8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30 145 0,'0'-3'49'0,"4"-2"-3"15,-4 3-4-15,0-2 18 0,2-1 1 16,1 4-14-16,1-2-9 0,-2 0 0 16,4 2-3-16,-4-2-10 0,3 3 0 15,-3 0-3-15,4 0-3 0,-2 0-4 16,0 10-2-16,3 2 1 0,-3 5-3 15,-2 3-1-15,2 2-1 0,-4 3-4 0,0 4 2 16,0 3-5-16,-6 2 1 0,-1 0 0 16,1 1-1-16,0-1-1 0,2-3-1 15,0 1 2-15,1-2-3 0,-1-5 3 16,4-2-4-16,0-3 2 0,0-5 1 15,0-1-2-15,4-4 3 0,-1-3-3 0,3-4-6 16,-2-3-5-16,2 0 2 16,5 0-5-16,1 0-5 0,3-1-18 15,2-6-19-15,0-7-37 0,0-2-112 16</inkml:trace>
  <inkml:trace contextRef="#ctx0" brushRef="#br0" timeOffset="633">794 161 22 0,'0'-5'143'0,"0"0"-94"16,0 1 5-16,0-2-7 16,0 2 3-16,0-2-10 0,-2-1-3 0,-4 1-1 15,2 1-8-15,-3 0-1 0,-1 0-1 16,0 0-13-16,-5 2 1 0,1 0-3 15,-1 1 1-15,0 0-3 0,-1 0 0 16,-1 2-4-16,2 0-1 0,-1 0 1 16,-1 5-5-16,0 2 3 0,-4 4 1 15,0 1-3-15,3 3-3 0,-1 1 3 0,2 1 4 16,5 1-4-16,5 3-1 0,1 0 0 15,2 3 0-15,0 1 1 0,2-1-2 16,0 1 1-16,4-1 1 16,7-3 0-16,7-2-3 0,1-2 2 0,5-2 1 15,3-4-1-15,4 0-1 0,1-2 0 16,4 0-3-16,4-3 2 0,2-4 3 15,-1-2-2-15,-3 0 1 0,-8-5 1 16,-1-5-1-16,-6 0 0 0,-4-2-1 16,-6-5 2-16,-3 1 2 0,-3-6 0 0,-1 2 1 15,-6-4-1-15,0 0-3 0,0-3 4 16,-4 0 0-16,-7-2-1 0,1-1-3 15,-5 1 1-15,-6 1 0 0,0 6-2 16,-4 8 0-16,-3 5 1 0,-3 7 2 16,-3 2-7-16,-1 0-3 0,9 12-4 15,7 3-21-15,1 4-31 0,3 0-102 16,0 1-211-16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7.5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0 111 0,'2'0'104'16,"-2"0"-57"-16,0 0 12 0,0 0-5 15,0 0 0-15,0 0-17 0,0 0-8 16,0 0-15-16,0 4-4 0,0 7 10 15,0 5-1-15,0 2-8 0,0 2-3 16,0 2 5-16,0 3 0 0,0 1-6 16,0 2 6-16,0 1 3 0,2 0-8 0,1-2-6 15,-3 2 6-15,0 0-2 0,0-2-2 16,0-1 3-16,0-3-1 0,-2-2-1 15,-3-5-4-15,3 0 0 0,-2-6 1 16,4-3 2-16,0-2-4 0,0-3-2 16,0-2-2-16,0 0-5 0,0 0-11 15,4 0-10-15,5-1-14 0,7-10-43 16,-3-7-109-16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8.1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0 127 0,'0'0'78'0,"0"0"-24"0,0 0 2 16,0-2 0-16,0 2-6 0,0 0-9 15,0-1-11-15,0 1-3 0,0 0-8 0,0 0-6 16,0 3 1-16,0 5 5 0,0 1 0 15,0 3-5-15,0 2 0 0,2 1 3 16,-2 4-7-16,0 1 0 0,0 3 8 16,0 2-5-16,-2-2-8 0,2 3 0 15,0 1-1-15,0-1 0 0,0 0-1 16,0 1-2-16,0 0 1 0,0 2-2 0,0-4 1 15,0 1-1-15,4-4 2 0,2-3 0 16,-6-2-3-16,8-4 0 16,-5-5-2-16,3-4-9 0,0-2-6 15,0-2-9-15,3 0-6 0,1-9-19 0,5-5-40 16,-2-3-72-16,3-5-152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48.7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8 178 0,'0'-2'69'16,"0"-2"-16"-16,0 3 19 0,0 1-8 0,0-1-14 16,0 1-18-16,0 0-2 0,0 0-4 15,0 0-8-15,0 0-11 0,0 0 0 16,-2 6 3-16,2 2-4 0,-1 2-1 15,-3 5 1-15,0 1 0 0,0 3 10 16,-2 2-8-16,4 2-3 0,-1 4 0 16,-3 2 0-16,4 3-1 0,0 2-1 15,2 1 2-15,0 1 0 0,2-2-3 16,4-4 2-16,1-1-1 0,5-3-3 15,-5-5 2-15,3-4 1 0,-2-6-1 0,-6-3-3 16,1-4 2-16,-1-4-2 0,-2 0 2 16,0 0-1-16,0 0 1 0,0 0 3 15,0-2-3-15,0-5-1 16,0 2 0-16,0-1 0 0,0 1 1 15,0 1-2-15,0-2 1 0,0 6 0 0,-2-2-1 16,2 2-4-16,-2 0-6 0,1 0-5 16,1 0-18-16,-2 0-19 0,2 0-45 15,-6 0-87-15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0.8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75 0,'0'0'19'16,"0"0"9"-16,0 0 4 0,0 0-1 0,0 0-1 16,0-1-7-16,0 1-7 0,0 0-10 15,0 0-1-15,0 0-1 16,0 0 1-16,0 0 2 0,0 0-5 15,0 0 3-15,0 0 2 0,0-3 2 0,0 3 18 16,0 0 1-16,0 0-9 0,0 0 0 16,0 0 5-16,0 0-1 0,0 0 1 15,0 0-2-15,0 0-1 0,0 0 1 16,0 0-9-16,0 0 2 0,0 0-3 15,0 0-2-15,0 3 1 0,0 3 1 16,2 2-2-16,-2 1-1 0,0 2-1 0,0 2-5 16,0 3 2-16,0 3-1 0,0 2-1 15,0 5-4-15,0 0 2 16,0 1 0-16,0 1 1 0,0 0-3 15,0-2 2-15,0 0 1 0,0-2-2 0,0 1-2 16,0-4 4-16,0-2 1 0,0-4-3 16,-2-5-1-16,2-3 2 0,-2-3 1 15,2-2-2-15,0-2-1 0,0 0 2 16,0 0 1-16,0 0-2 0,0 0 1 15,0 0 3-15,0-1-6 0,0-5-7 0,4-4-15 16,2 0-8-16,0 0-32 0,-1-4-79 16,1 0-193-16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3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0 187 0,'1'0'72'0,"1"0"-25"0,0 0 12 15,-2 0-10-15,0 2-8 0,0 6-23 16,0 1 5-16,0 5 1 0,0 5-7 16,0 2 3-16,2 3 1 0,-2 3-14 0,4-1 4 15,2 0-3-15,-4 1-1 0,3-3-1 16,-1-3-1-16,0 2-4 0,-2-5 4 15,2-1-3-15,-2-1 2 0,0-3 8 16,-1-4-11-16,1-3 0 0,-2-1 1 16,0-4 0-16,2 1-1 0,0-2-3 0,2 0-3 15,4 0-10-15,1 0-7 16,3-5-24-16,3-3-39 0,-2-5-45 15,-1-2-188-15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1.5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232 60 36 0,'0'0'149'0,"1"0"-112"0,-1 0 5 16,0 0 1-16,0 0 0 0,0-2-3 16,0-1-6-16,0 0-5 0,0-1-1 0,0 1-8 15,0 1-2-15,-1 0-1 0,-5-4-6 16,0 4 1-16,0-1 0 0,1 1-3 15,-3 2 1-15,2 0-2 0,-3 0 0 16,-1 0 0-16,-3 0-3 0,-4 6-3 16,-6 5 4-16,2 2-3 0,0 4 1 15,0 0-2-15,4 6 1 0,3 0-1 16,1 2-2-16,3-1 0 0,7 2 0 15,1 0 2-15,2-1-4 0,2 0 2 16,11 0-1-16,4-3 2 0,2-4-1 16,8-1-2-16,3-5 0 0,5-2-1 0,1-4-4 15,4-3 2-15,4-3 4 0,-2 0-2 16,4-4-4-16,-8-9 5 0,-6 1 2 15,-5-3 1-15,-6-2-2 0,-8-1 1 16,-3 0 2-16,-8-1 1 0,-2-1-3 16,0 0 0-16,-6-1 2 0,-5-2-1 0,-5 3-1 15,1-2 0-15,-2 0 0 16,-2 5 1-16,0 1-2 0,4 7-1 15,-1 3 1-15,7 5-4 0,1 1-5 16,4 3-20-16,0 10-19 0,4 0-29 0,0-3-50 16,-1 0-110-16</inkml:trace>
  <inkml:trace contextRef="#ctx0" brushRef="#br0" timeOffset="540">1062 90 139 0,'5'-5'77'16,"-3"0"-28"-16,2 0 11 0,-4-1-9 16,0 1 2-16,0 0-15 0,0 2-10 15,-2 0-3-15,-4-2-6 16,1 2-2-16,-5 0-5 0,-1 2 0 0,1-2-2 15,1 2 1-15,-1 1 1 0,-1 0-3 16,-3 0 0-16,-1 0-3 0,-6 6 5 16,2 2-5-16,0 4 0 0,0 0-1 15,3 3-2-15,-1 4 0 0,0 2-3 16,4 2 0-16,3 2 1 0,6 2-1 15,4-3 0-15,0 2-2 0,8-2 3 0,9-4-1 16,4-1-4-16,4-3 0 0,2-2 1 16,1-4-3-16,3-5 0 0,3-2 7 15,-3-3-1-15,-1 0-1 16,-3-6 1-16,-4-6 0 0,-2-3 1 0,-4-3-1 15,-2-1 3-15,-5-1 3 0,-4-1 0 16,-6 0 1-16,0 2-5 0,0-1 3 16,-6-2 0-16,-4 1-2 0,1 0-3 15,-5 2 2-15,1-1 0 0,-2 3-2 16,0 2-2-16,1 3 0 0,7 6-4 0,1 2-2 15,4 4-4-15,-2 0-16 0,2 5-8 16,2 8-26-16,0-2-78 0,0 0-77 16</inkml:trace>
  <inkml:trace contextRef="#ctx0" brushRef="#br0" timeOffset="1065">1678 41 8 0,'-12'-7'233'16,"1"-1"-179"-16,0 2 9 0,-1-1-11 16,3 3-15-16,1-2-5 0,0 4 3 0,1 2-14 15,-1 0-11-15,0 0 4 0,3 0-6 16,-5 7-4-16,1 1 1 0,-5 4 1 15,1 2 2-15,-4 3-2 0,1 4 1 16,3 3-3-16,4 3-1 0,1-1-4 16,4 2 1-16,4-1 0 0,0 0 1 0,2-4 0 15,8-3-2-15,1-3 1 16,4-1-1-16,6-3-2 0,2 0-1 15,8-6 0-15,3 0 3 0,8-3 2 16,-2-4-1-16,0 0-1 0,-2-5 2 0,-5-7-2 16,-1-2 1-16,-9 0 0 0,-6-2 3 15,-9-2 4-15,-6 0 2 0,-2-2 2 16,-2 0-3-16,-10 0 4 0,-1 0-5 15,-2-1 2-15,-2 1 1 0,-6 0-6 16,0 1 1-16,-2 2-3 0,0-1 0 16,2 4 0-16,4 2-2 0,4 4 0 0,2 4 1 15,-1 3-2-15,7 1-8 16,-1 0-10-16,0 7-9 0,5 10-20 15,3-3-48-15,-6 2-43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5.1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64 0 214 0,'-2'0'58'0,"2"0"15"0,-4 0-16 16,2 0-6-16,0 0 0 0,-3 4-16 0,1 0-12 15,-4 4 1-15,3 2 4 0,3 1-11 16,-2 4-3-16,0 2-5 0,0 1 7 16,0 1 0-16,1 3-3 15,-1 2-7-15,2 1 0 0,0 1 1 0,0 0-3 16,2-2-3-16,0 1-2 0,0-2 3 15,0 1-2-15,6-4-1 0,1 0 0 16,-1-1-4-16,-2-5-8 0,2-3-12 16,-1 0-6-16,-1-3-29 0,0-7-69 15,-4-1-223-15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4.2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267 171 116 0,'-2'-4'65'0,"0"-1"-9"0,0 1-20 15,0-2-9-15,0 1 8 16,2 1 5-16,-5-2-16 0,5 2-12 15,-4 1-3-15,-2-2 0 0,0 2-4 0,1 1 6 16,-3-1 1-16,0 3-2 0,3-2 7 16,-1 0-1-16,0-1 4 0,2 1 1 15,-1 0-3-15,-5 0-6 0,2-1 4 16,-3-1-7-16,-4 4 1 0,-2 0 0 15,-1 0-4-15,1 0 3 0,2 0-2 0,2 0-1 16,1 0 0-16,1 7 4 0,5 1-9 16,-4 3-1-16,1 2-1 0,1 3 3 15,4 4-2-15,-1 2-2 16,5 1 2-16,0 2 2 0,0 0-3 0,9-1 0 15,5-2 1-15,5-2 1 0,7-5-2 16,1 0-5-16,7-7 0 0,5-1 2 16,1-3 1-16,4-4 0 0,-1 0-4 15,-3-6 4-15,-1-7 2 0,-7-1-2 16,-5 0 4-16,-10-2 1 0,-2 0-2 0,-7 0 0 15,-8 0 1-15,0-1 3 0,0-3-1 16,-6 3-4-16,-3-4 5 0,-7 1 1 16,3 1-2-16,-2-1-3 0,-4 3 0 15,3 2 2-15,-1 3-2 0,4 6-2 16,5 3 2-16,2 3 1 0,3 0-9 15,1 6-10-15,2 5-6 0,0 2-24 16,0-2-50-16,4-2-93 0</inkml:trace>
  <inkml:trace contextRef="#ctx0" brushRef="#br0" timeOffset="500">982 95 61 0,'-3'-3'159'0,"-1"-3"-106"0,-4 1 14 16,-1-2-14-16,1 1-4 0,-4-1-5 15,1 2-18-15,-4 1-5 0,-1 2-3 16,1 2 0-16,2 0-5 0,-2 0-1 16,1 0-1-16,5 3 1 0,-5 4-5 0,5 1-2 15,-3 5-2-15,1 3 0 16,-2 5 1-16,3 5-2 0,2 0 1 15,6 2-1-15,2 0-2 0,0 1-1 16,6-2 2-16,8-2 0 0,3-6-2 16,6 1 0-16,1-7 0 0,5-3 1 0,3-2-5 15,5-6 1-15,1-2 4 0,0 0-2 16,0-9 0-16,-3-5 1 15,-3-4 1-15,-5-1 1 0,-4-2 0 0,-6-2 0 16,-8 0 1-16,-5-1 4 0,-4 0-1 16,0 0-3-16,-9-1 0 0,-3 0 2 15,-3 0-2-15,0 1 2 0,-3 0-4 16,-1 3 0-16,-4 3 1 0,1 8-2 15,2 6 2-15,1 4-1 0,6 0-1 16,4 3 1-16,3 7-2 0,2 1-3 0,2 0-11 16,2 1-5-16,0 0-10 0,2 4-8 15,6-5-60-15,-3-4-87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6.0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56 0,'2'0'131'15,"2"0"-73"-15,-4 0 8 0,0 0-13 16,0 0-2-16,0 0-8 0,0 0-10 15,0 0-9-15,0 0-7 0,2 0-5 0,2 5 2 16,-2 3 0-16,1 3-4 0,1 0-2 16,2 3 1-16,-4 4 0 0,4 2-3 15,-3 3 1-15,-1-1-1 0,4 2-4 16,-2-1-1-16,0-1 0 0,-2 1 2 15,0-2-2-15,-1-1 0 0,1-2 0 0,0-4 0 16,0-3 0-16,-2-3-1 0,2-2 0 16,-2-2 1-16,2-3-1 15,-2 1-6-15,2 0-9 0,2-2-9 16,0 0-10-16,3 0-26 0,1-4-52 0,3-6-134 15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7.0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254 88 68 0,'0'-3'50'0,"0"2"-27"15,0-3 11-15,0 0-9 0,0 1-3 0,0-1 2 16,0 1 2-16,0 0 1 0,0-1-5 15,0 2 4-15,0-2 11 0,0 1-10 16,-2-1-1-16,0 0 4 0,0-1-4 16,-2 3 1-16,2-2-14 0,-5 2-1 15,-3 1 2-15,3-2-8 0,-1 3-2 16,2 0-1-16,2 0 3 0,1 0-4 15,1 0-3-15,2 0 1 0,-4 0 2 16,2 0-2-16,2 0-2 0,-2 0 2 16,2 2 2-16,0 0-1 0,0-1 0 0,-2-1-1 15,-2 1 4-15,2-1-1 0,0 0 1 16,2 0-2-16,0 0 0 0,0 0 2 15,0 1-4-15,0 0 0 0,0-1 0 16,0 0 0-16,0 0-2 0,0 0 2 16,2 0 3-16,0 2-1 0,-2-2 0 15,0 0-1-15,2 1 1 0,-2-1 2 16,0 0-3-16,0 0 1 0,0 0 3 15,0 0-4-15,0 0 1 0,0 0 0 16,0 0 0-16,0 0-1 0,0 0-1 0,0 0 1 16,0 0 1-16,0 0 0 0,0 0-2 15,0 0 1-15,-2 0 0 0,-2 0-1 16,-1 0-1-16,3 0 1 0,-4 0 2 15,-2 0-2-15,-1 0-1 0,-4 0 0 16,-3 5 2-16,3 1 0 0,0 1-2 0,-3 1 1 16,1 2 2-16,0 2 0 15,-2 2 0-15,3 5 1 0,5 4-2 16,5 1 2-16,2 2-2 0,2 0-1 15,0-3 1-15,11-1-1 0,5-2 0 0,5-4-1 16,3-2 3-16,5-5-2 0,5-2-4 16,3-4 2-16,5-3-4 0,2 0 4 15,1-2 0-15,-3-9-5 0,-3-3 5 16,-7 2 2-16,-7-3-3 0,-6 1 2 15,-8-3 2-15,-5 0 1 0,-2 0-2 0,-4 0 1 16,0-2 0-16,0-1 0 0,-12 0 0 16,-1 1-1-16,0-2 2 15,-3 1-1-15,-3-3-1 0,0 3-1 16,-2 3 2-16,4 6-1 0,2 7-1 0,0 4 0 15,7 0 0-15,0 0-2 0,4 6-15 16,3 3-22-16,1 0-24 0,0-2-74 16,0 2-194-16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7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6 191 0,'0'0'74'16,"0"-3"-19"-16,0-2 14 0,0 4-11 0,0 1-4 15,0 0-15-15,0 0-9 0,0 0-3 16,0 0-9-16,0 3-10 0,0 7 4 15,0 5 1-15,0 0-3 0,-2 3-2 16,-1 4 0-16,-1 2-1 0,0 3 10 16,2 1-10-16,2-1-2 0,0 0-4 0,0-4 0 15,0-2-1-15,2-4 1 0,2 0 0 16,0-5-4-16,1 0-4 0,1-2-4 15,0-3-10-15,3-2-12 0,3-2-16 16,3-2-36-16,0-1-52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8.1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67 7 0,'2'-3'-7'15,"2"0"217"-15,-4-3-173 0,0-1 6 16,0 0 5-16,-4-1 3 0,1 2-11 15,-3 2-11-15,2 0-4 0,-4 1-1 16,1 3-6-16,-1 0 2 0,-1 0-2 0,-1 0-3 16,-1 0 1-16,-1 3-3 15,-3 6 2-15,-4 1 0 0,0 4-4 16,3 4-4-16,-1-2 3 0,6 4-4 15,1 2-5-15,5 1 2 0,1 0-1 0,4 0-2 16,0-1-2-16,11-1 2 0,3-2 2 16,7-4-5-16,3 0-3 0,7-4 1 15,5-1 2-15,6-5 3 0,0-4-7 16,-2-1 1-16,2 0 3 0,-4-8 0 15,-5-4 2-15,-7-2 2 0,-5 0-1 16,-5-3 3-16,-9 1 1 0,-7-3 9 0,0-1-3 16,-2-2-6-16,-9 2 2 15,-2 0 0-15,-5-3 2 0,1 1-4 16,-2 1 1-16,-6 2-1 0,-5 2-1 0,-3 4-3 15,3 4-2-15,3 3 2 0,10 5-2 16,7 1-3-16,7 2-12 0,-1 11-14 16,0 2-7-16,-4 5-3 0,3-2-45 15,-1-3-125-15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4:59.1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18 79 0,'0'-3'89'0,"0"1"-47"16,0 0 3-16,0 0 7 0,0 1 6 15,0 1-10-15,2-2-6 0,0 2-6 16,-2-1-6-16,2-1-7 0,0 0-1 16,0 2-4-16,4-1 4 0,1 1-4 15,-3 0-1-15,0 0-4 0,2 2 2 16,-2 8-7-16,-3 3 1 0,3 5 0 15,-4 5-3-15,0 4-1 0,0 5-3 0,0 2 1 16,0 2 1-16,0 3-2 0,0 1-2 16,0 0 1-16,-2-3 2 0,0-4-2 15,1-6-1-15,1-4 2 0,0-5-4 16,0-7 4-16,0-2-3 0,3-5-3 15,7-2-5-15,-1-2-5 0,7 0-8 16,1-3-6-16,0-6-12 0,4-1-21 16,-4-6-69-16,0-3-85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0.2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192 68 148 0,'0'0'43'15,"0"0"-18"-15,0 0 14 0,0 2 13 16,0-2-12-16,0 0-22 15,0 0-6-15,0 0 7 0,0 0 3 0,0 0-4 16,0 0-3-16,0 0 1 0,0 0 4 16,0 0 1-16,0 0 0 0,0 0-11 15,-4 0-4-15,0 0 1 0,-1 0-1 16,-1 0-3-16,-2 0-1 0,-1 0 0 15,-1 0 2-15,-3 0-1 0,-1 1 2 0,-1 5 2 16,-4 3 8-16,2 0-6 0,0 4-4 16,0 2 3-16,3 1-1 0,5 3-2 15,1 1-3-15,6 2-3 0,2 1 2 16,0-1 0-16,2-1-1 0,9 0-1 15,7-4 2-15,3-1 0 0,3-3-1 16,5-4 0-16,4-4 0 0,3-3-3 16,2-2 0-16,2 0 0 0,2 0 3 15,-4-10-6-15,-2-3 1 0,-3-1 4 16,-5-1 1-16,-10-3 0 0,-3 1 0 0,-9 0 1 15,-3 1 2-15,-3-2-1 0,0-1 3 16,-3-1-1-16,-11 1 0 0,1 0 2 16,-4-2-6-16,0 1 2 0,-4 0-1 15,0 0-1-15,-2 3-1 0,4 1 1 16,3 6 0-16,7 4 0 0,5 2-2 15,2 4-3-15,0 0-8 0,2 4-8 16,0 7-11-16,0 0-22 0,0-4-75 16,4 1-169-16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0.7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8 165 0,'0'0'135'0,"0"-4"-75"15,0 2 22-15,-2 2-17 0,2-1-8 16,0 1-15-16,0 0-17 0,0 2-8 15,0 8 0-15,-2 5 2 0,0 1-6 16,0 6-1-16,-2 2-1 0,1 4 8 16,-1-1-9-16,2 0-4 0,0 0-2 0,2-1-4 15,0-3 1-15,0-1 1 0,0-4-2 16,0-2-1-16,0-4 2 15,4-1-1-15,0-3-7 0,1-4-5 16,5 0-3-16,1-4-3 0,3 0-4 0,-1 0-16 16,6 0-15-16,0-8-41 0,0-5-103 15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1.1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79 21 28 0,'0'-3'176'0,"0"0"-116"0,0-1 6 0,0 2-9 16,0-1-3-16,-2 0-8 0,2 1-7 16,-3 2-4-16,-1-1-6 0,2 1-4 15,-4 0-4-15,2 2-3 0,1 7-5 16,-5 4 0-16,2 2 1 0,2 1-3 15,-3 7 1-15,1 2-3 0,2 2 0 0,-2 2-1 16,3-2-6-16,-1 0 0 0,2 2 1 16,0 0-4-16,0 0 0 0,2 0 1 15,0-1 1-15,0-2-2 0,0-3-16 16,4 0 8-16,4-4-10 0,-1 0-9 15,3-1-22-15,1-3-46 0,-1-4-19 16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2.0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3 224 0,'2'-1'60'0,"-2"1"4"16,1-1 2-16,-1 1-12 0,0 0-13 15,0 0-11-15,2 0-10 0,-2 7-7 16,4 4 12-16,-2 2-10 15,2 4-3-15,0 1-2 0,0 4 2 0,-1 0 7 16,1 4-12-16,-2-1-1 0,2 2-1 16,-2 2-1-16,0-3 2 0,0-2-4 15,1 1 0-15,-3-3-2 0,0-3 2 16,0-3-1-16,0-2 0 0,0-2 1 15,0-3-4-15,0-2-3 0,0-4-12 0,4-1-14 16,4-2-14-16,3 0-30 0,1-5-84 16,1-11-195-16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2.7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25 87 0,'0'-4'37'0,"0"1"-15"16,0 2 23-16,0-1-8 0,0 1-11 15,0-1 3-15,0 0 2 0,0 2 6 0,0-2 2 16,0 0-4-16,0 0-7 15,0 1 6-15,0 1-2 0,0-2-5 16,0 2-3-16,0 0-7 0,2 0-1 16,-2 0 2-16,0 0-8 0,2 0-2 0,0 0 6 15,1 6 0-15,-1 4-5 0,4 2 1 16,-2 2 3-16,-4 4-7 0,0 3-1 15,0 3 0-15,0 4 0 0,0 1-3 16,0 2 0-16,0-1 0 0,0 1-1 16,0-5 1-16,0 0-2 0,0-3 0 0,0-3 0 15,0-1 3-15,0-3-2 0,4-3-2 16,-1-5 0-16,-1-2-3 15,4-3-5-15,-2 2-7 0,4-3-7 16,-1-1-12-16,3 1-21 0,1-2-37 0,-3 0-152 16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3.4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205 54 154 0,'0'-4'44'16,"0"-2"12"-16,0 0 0 0,0 2-1 15,0-2-14-15,-8 1-6 0,6 0-2 16,-4 1-6-16,-1 0-14 0,-1 1-1 15,1 0 4-15,-3 1-5 0,2 2-3 16,-1 0-4-16,-1 0 4 0,-1 1 3 16,1 8 0-16,-1 3-6 0,-4 2 1 15,-3 6-1-15,3 2-1 0,0 1-3 16,2 5 3-16,3 4-2 0,4-1-2 0,4 2-1 15,2-3 3-15,0-2-2 0,4-2 0 16,10-5-1-16,3-2 1 0,4-3 0 16,5-3-1-16,7-4-5 0,5-5-3 15,2-4-1-15,0 0-3 0,4-4-5 16,-6-8-1-16,0-2 6 0,-5-2 8 15,-5-2 2-15,-3 1 3 0,-9-6 1 16,-7 1 3-16,-7-1-1 0,-2-4 0 16,-4 2 0-16,-11-2-3 0,0 0 5 15,-6 2-1-15,2 2 1 0,-4 2 1 0,2 6-4 16,2 7 0-16,3 6 3 0,5 2 1 15,-1 2-4-15,5 8-2 0,3 4 0 16,0 0-2-16,4 3-10 0,0-2-15 16,8 1-20-16,3 0-9 0,1-3-83 15,3-1-98-15</inkml:trace>
  <inkml:trace contextRef="#ctx0" brushRef="#br0" timeOffset="468">911 119 0 0,'-6'-7'180'0,"-2"1"-103"0,-5-2-23 16,2 1 9-16,-5 1-15 0,-1 1 2 16,2 0-5-16,0 3-7 0,-3 0-10 0,1 2-5 15,2 0-1-15,2 4-3 0,1 6-5 16,5 2-6-16,-1 4-4 0,2 4-4 15,0 5 4-15,5 0-3 0,1 4 0 16,0 1-1-16,9-3 1 0,4-3-1 16,5 0-1-16,5-6 1 0,-1-2-2 0,3-3-3 15,6 0-7-15,1-4 4 0,6-4 3 16,-1-3 7-16,-1-2-10 15,-6-3 4-15,-3-7 5 0,-6-2 0 16,-4-2-1-16,-3-3 2 0,-11-2 4 0,1 0 0 16,-4-3-1-16,0 0 1 0,-11-5 2 15,-1 0-4-15,-1-2-1 0,-4 3 2 16,-4-1-3-16,0 3 0 0,-4 1-2 15,-4 2 1-15,1 8-1 0,3 7-5 16,0 6-3-16,10 0-2 0,2 6-15 0,1 9-19 16,3 4-40-16,-3 0-54 0,-1 2-170 15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4.9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18 22 0,'4'0'176'0,"-4"0"-116"16,2-2 7-16,-2 0-7 15,2-2-5-15,-2 3-10 0,6-1-10 16,-3 1-10-16,5-2 0 0,0 3 2 16,-1-2-3-16,1 2-9 0,0 0-2 0,-5 0-2 15,1 0-4-15,-2 6-2 0,0 2 1 16,2 5 3-16,-4 3 1 0,0 2-4 15,0 3-1-15,0 2 0 0,0 2-1 16,0 2-3-16,0 2-1 0,0-1 3 16,0-1-1-16,0-1-3 0,-4-3 1 0,4-1 2 15,-2-6-3-15,0 0 1 0,2-4 0 16,0-3 0-16,0-4 1 15,0-1-4-15,0-3-8 0,0-1-2 16,4 0-7-16,7 0-10 0,5-7-19 0,1-5-41 16,-4-3-88-16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5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4 128 0,'0'0'67'0,"0"0"-19"0,0 0-1 15,0 0 10-15,2 0-10 0,-2 0-12 16,2 0 4-16,-2-1-4 15,0 0-6-15,0 0-2 0,0 0-8 16,2 1 0-16,-2 0-5 0,2 0-4 0,-2 0 1 16,0 0-5-16,2 6 3 0,0 8 5 15,-2 5-3-15,0 2 2 0,0 7-5 16,0 1-3-16,0 3 3 0,-4 0-3 15,0-3-4-15,0 0 1 0,2 0-1 16,1-3 1-16,1-6-1 0,0-1-2 0,0-3 1 16,1-2 0-16,5-3 0 0,2-5-8 15,1-2-6-15,5-4-7 0,3 0-5 16,4 0-19-16,0-11-39 15,-6-3-142-15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6.6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219 40 183 0,'0'0'67'0,"0"0"-29"0,0 0 20 16,0 0-10-16,0-4-8 0,0-1-9 15,0-1-5-15,-4 1-6 0,-3 2-3 16,1 0-3-16,-6 2 2 0,1 1-2 16,-6 0-7-16,1 0 1 0,-1 0 8 15,-2 5-2-15,2 4-4 0,0 4 0 16,0 4 0-16,1-1 1 0,-1 5-2 15,4 0-3-15,5 0 0 0,3 3-1 0,5 0-3 16,0 1-2-16,0-2 1 0,11-3 0 16,6-1-2-16,6-5 1 0,8-1 1 15,1-6-3-15,6-2-5 16,0-5-1-16,-1 0-2 0,1 0 1 0,-6-9 3 15,1-4-1-15,-3-4 5 0,-3 2 1 16,-6-5 0-16,-2 3 2 0,-6-1 4 16,-5-1 1-16,-8-1-2 0,0 1 2 15,-6-2-1-15,-3 0 0 0,-3 2-1 16,-1-3-1-16,-2 4-3 0,-3 3 1 0,-3 2-1 15,-1 5 0-15,-1 4 0 0,4 4-2 16,1 0-3-16,9 2-2 0,3 11-14 16,4 1-21-16,2 0-54 0,0-2-86 15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7.2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8 192 0,'2'-3'78'16,"-2"-2"-14"-16,0 2 21 0,0 3-17 15,0-2-18-15,0 2-11 0,0 0-10 16,0 0 0-16,0 0-5 0,0 5-8 16,0 5 1-16,0 3 2 0,-4 6-1 0,-2 2-3 15,0 5-4-15,1 1-2 16,1 4 1-16,0 1-4 0,2 0-3 15,0 1 0-15,0-3-1 0,-1 2-1 16,3-2-2-16,0-2 2 0,0-3-1 0,-2-5 0 16,2-2-1-16,0-3-5 0,2-2-2 15,3-3-10-15,7-1-2 0,-5-4-5 16,5-3-12-16,-1-2-20 0,1 0-72 15,-7-4-213-15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8.4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11 0,'0'0'76'0,"0"0"-59"0,0 0 9 15,0 0-1-15,0 0-5 0,0 0-1 16,0 0-8-16,0 0 3 0,0 0 13 16,0 0 5-16,0 0 10 0,0 1 4 0,0-1-1 15,0 0-7-15,0 0-4 16,0 0-2-16,0 0-3 0,0 0-2 15,0 0-8-15,0 0-3 0,0 0 0 16,0 0-1-16,0 0-4 0,0 0-5 0,0 0-2 16,0 0-2-16,0 0-2 0,0 10 0 15,0 7 1-15,0 3 3 0,0 5-2 16,0 6 8-16,-2 2-12 0,2-1 3 15,0 0 2-15,0-2-3 0,0-2 1 16,0-4 1-16,0-2-3 0,0-4 1 0,2-4 0 16,2-5 1-16,-4 1-2 0,0-4 1 15,0-2 0-15,2-1-1 16,2-3-8-16,1 0-6 0,3 0-7 15,3 0-11-15,7-10-24 0,-1-1-53 0,-2-5-105 16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9.3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0 62 0,'0'0'47'15,"0"0"-37"-15,0 0-4 0,0 0-5 16,0 0 2-16,0 0 0 0,0 0 4 15,0 0-2-15,0 0-5 0,0 0 0 16,0 0 1-16,0-1-1 0,0 0 4 16,0 0 4-16,0-1 9 0,0 2 7 0,0-1-3 15,0 1 0-15,0 0 0 0,0 0 0 16,0 0 3-16,0 0-6 0,0 0-7 15,0 0 7-15,0 0 8 0,0 0 5 16,0 0 3-16,0 0 4 0,0 0-6 16,0 0-4-16,0 0-4 0,0 0-6 0,0 8-1 15,0 5 9-15,0 3-4 16,2 4-11-16,-2 2-1 0,2 0 11 15,-2-1-15-15,0 3-5 0,0-2 3 16,0 2 5-16,0 0-4 0,0 1-5 0,-4 0 2 16,-3-1 0-16,3-2 1 0,-2-3-3 15,2-3 0-15,4-3 1 0,-2-2-3 16,2-1-6-16,0-4-4 0,0-1-5 15,6-2-8-15,2 1-25 0,1-4-30 16,-1 0-118-16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09.8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63 0,'3'0'157'0,"-3"2"-98"16,0-2 7-16,0 1 1 0,0 2 1 0,0 0-35 15,0 2-7-15,0 6 13 0,0 0-9 16,2 5-7-16,0 3 0 0,0-1-2 16,2 3 0-16,-4 0 0 0,2 1-7 15,-2-1-1-15,0 1-3 0,2-2-3 16,-2 1-4-16,0-2 2 0,0-2-3 0,0-1-2 15,0-3 0-15,0-2-2 0,0 0-8 16,0-2-13-16,11 0-3 0,6-5-8 16,2-2-19-16,2-2-49 0,-2-2-175 15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10.3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237 68 223 0,'0'-3'78'16,"0"-2"-43"-16,0-3 16 0,-4 2-9 15,-2-1-4-15,1-2-12 0,1 3-2 16,-2-1 1-16,0 1-5 0,-1 2-6 16,-1 2-1-16,0 0 1 0,-1-1 5 15,1 3-7-15,-1 0-5 0,-5 0 6 16,-1 0-6-16,-2 10 1 0,2 0-4 15,-4 2 7-15,-2 3-2 0,5 2-3 16,-1 2 1-16,6 2 0 0,5 0-2 16,2 0-5-16,4 0 1 0,0-2 0 0,10 1 1 15,3 0-4-15,6-5 3 0,0-1-1 16,10-1-2-16,-3-5-3 0,3-3 2 15,0-2-5-15,-1-3 1 0,-5 0 0 16,0 0 3-16,-4-11 1 0,-2 1 1 16,-1-2 1-16,-5-3 1 0,-5-2 0 0,0 0 1 15,-5-1 0-15,-1 2 3 16,0 0 1-16,-3-1 0 0,-11-1-1 15,-1 2-2-15,-2-3 3 0,0 2-4 16,0 1 0-16,1 2-1 0,5 1 1 0,3 4-1 16,4 3-2-16,1 4-1 0,-1 2-6 15,-2 0-13-15,-2 11-31 0,-1 1-36 16,-1 3-127-16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11.2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11 135 0,'0'-6'92'15,"0"4"-37"-15,2 1 17 0,-2-1-15 16,4 2-5-16,-4 0-8 0,0 0-11 16,2 0-6-16,1 0-9 0,1 0 0 0,2 8 6 15,-4 9-3-15,4 1-9 0,-5 6 1 16,-1 2 2-16,0 2-5 0,0 1-6 15,0 2 0-15,2 0 1 0,2-2-3 16,-2-3-2-16,0-2 1 0,2-2 1 16,-2-1-2-16,5-2-2 0,-1-6-2 15,0-1-8-15,1-2-8 0,1-2-10 16,2-4-3-16,-1 0-25 0,1-4-18 15,-3-2-99-15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11.7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14 132 0,'0'-3'141'0,"0"-2"-78"0,0 3 16 16,2-1-22-16,-2 2-9 0,1 1-6 15,-1 0-17-15,0 0-7 0,2 0-3 0,0 3-2 16,-2 7 8-16,0 5-4 0,0 5-2 16,0 3-3-16,-7 6 0 15,-1 3-5-15,0 0 0 0,3 3-3 16,1-2 2-16,0-4-4 0,0 0-3 0,4-3 2 15,0-4 2-15,0-4-4 0,0-3-4 16,2-6-5-16,6-1 1 0,1-4-15 16,5-4-19-16,-3 0-24 0,-1-9-80 15,-5-3-286-15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12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0 241 0,'3'0'51'16,"-3"0"2"-16,2 0 4 0,-2 0-4 15,0 0-12-15,0 0-7 0,0 0-6 0,2 0-2 16,0 0-2-16,0 0-4 0,-2 1 5 16,2 4-4-16,0 2-2 0,0 2-4 15,-2-1 3-15,0 5-3 0,0 1-4 16,0 2-1-16,-4 5 2 0,-4 4-6 15,-1 2 2-15,-1 3 1 0,1-1-4 0,-1 1-2 16,1-1-2-16,1 1 2 0,4 0-2 16,2-1-2-16,0-4 1 15,2-5 0-15,0-5-13 0,6-4 1 16,2-2-10-16,-1-1-16 0,1-7-42 0,0-1-3 15,-3 0-99-15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12.1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0 3 8 0</inkml:trace>
  <inkml:trace contextRef="#ctx0" brushRef="#br0" timeOffset="158">0 3 218 0,'6'-3'55'0,"-4"3"-5"16,0 0 16-16,-1 0-13 0,1 3-7 0,-2 4-12 15,6 4-4-15,-6 2-2 0,2 0-8 16,4 2-3-16,-4 2-1 0,0 5-1 15,-1 0-6-15,1 2 7 0,-2 2-3 16,0 0-6-16,0-1-2 0,0 1-5 16,0-3 4-16,-2-1-2 0,1-1-2 0,1-1 0 15,0 1-7-15,1-4-6 0,9-2 10 16,0-8-45-16,5-1-24 0,2-3 40 15,-2-3-68-15,1 0-1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39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47 0,'0'0'23'16,"0"0"-7"-16,0 0-10 0,-2 0-7 15,-2 0-7-15,0 0-40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0.3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172 83 76 0,'0'0'47'0,"0"0"-31"16,2 0-6-16,0 0 11 0,0 0 9 15,-2 0-2-15,0 0-1 0,0 0-5 16,0 0 2-16,0 0 3 0,0 0-1 16,0 0-1-16,0 0-2 0,0 0-2 0,0 0-3 15,0 0 1-15,0 0-6 0,0 0 1 16,0-1-1-16,0 0-1 0,0 0-6 15,0-2-4-15,0 1 0 0,0 0 4 16,-2-3-3-16,-2 4-2 0,0-1 2 16,-2-1 1-16,-1 2-4 0,3-1 0 0,-2 2 1 15,-5 0-1-15,-1 0-1 16,1 0-3-16,1 1 3 0,1 4 3 15,-1-1-3-15,2 4-1 0,-1-1 1 16,-1 4 1-16,-1 2 0 0,1 2 0 0,1 2 0 16,-1 1 1-16,5 2-1 0,1 0-1 15,2 3 1-15,2 2 0 0,0 0 1 16,0 0-1-16,6-1 0 0,7-2-1 15,-2-2 2-15,5 0-2 0,3-5 1 16,4-2 0-16,3-6 0 0,1-2 0 0,6-4 1 16,-7-1 1-16,1 0-1 0,-2-5 0 15,-2-3 1-15,0-2-1 16,-2-4-1-16,0-1 2 0,-8-1 2 15,0-2-3-15,-3-1 3 0,-3 0-2 0,-1-2 4 16,-2-3 6-16,-4-3-6 0,0-3-5 16,0-3 4-16,0 0-5 0,-4 1 1 15,-2 1-1-15,-3 7 0 0,-5 6 4 16,-3 4-7-16,-6 6-5 0,-3 6-4 15,-5 2-10-15,1 11-12 0,1 10-4 16,6 5-19-16,6 1-43 0,2 3-103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0.9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1 0 0,'0'0'154'0,"0"-2"-95"16,0 1-18-16,0 1 2 0,0-1 6 15,0 1-6-15,0 0-6 0,0 0-1 16,0 0-3-16,0 0 0 0,0 0-8 16,0 0-1-16,0 0-4 0,0 4-7 15,0 3-2-15,0 11 3 0,-2 4 0 16,-4 5-1-16,2 2-2 0,-2 1-5 15,4 1-3-15,1 1-2 0,-1-1 1 16,2-1-2-16,0-2 0 0,0 2-6 16,0-3-9-16,0 1-8 0,3-2-10 15,3-2-28-15,0-5-59 0,-6-3-72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1.7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29 166 0,'0'0'65'15,"0"-1"-15"-15,0 1 15 0,0 0 2 0,0 0-12 16,0 0-18-16,0 0-7 0,0 0-7 16,0 0-10-16,0 0-2 0,2 0-6 15,0-1 0-15,7-1-7 16,5-2 1-16,5-2 21 0,4-1-2 0,-1 1-13 15,-4 4-3-15,-1 2 0 0,0 0 3 16,-2 0-5-16,-1 1 0 0,1 9 2 16,-6 2-1-16,1 3-4 0,-4 3 3 15,-3 2-2-15,-3 1 0 0,0 4 0 16,-1 4 1-16,-11 3 2 0,-3 2-2 15,-2-1 0-15,-4-2 2 0,-2-4-1 0,-2 0 2 16,-7-2-1-16,-1-3-1 0,3 1 2 16,1-6-1-16,2-1-1 0,8-4 1 15,2-6 1-15,6-2-1 16,3-2-1-16,4-2-1 0,4 0 1 0,0 0 1 15,0 0-2-15,0 0-2 0,0 0-3 16,0 0 0-16,0 0-3 0,10 0-1 16,1 0 11-16,4 0-1 0,2 2-1 15,3 4-1-15,1 5 4 0,7 3-2 16,3 3-1-16,1 2-1 0,2 3-6 0,1-1-34 15,-1 2-29-15,1-2-60 0,-5-1-142 16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2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41 36 0,'0'-1'167'0,"0"-2"-75"16,-4 2-36-16,4-2 7 0,0 1-10 0,0 0-8 16,0 1-18-16,0 0-8 0,0 0-7 15,0 0-7-15,9-3-6 0,10-1 10 16,6-1 6-16,4 1-8 0,3 3-2 15,-1 0-3-15,-1 2 6 0,3 0-5 16,-5 0-3-16,-3 9-1 0,-4 2 3 16,-4 4-7-16,-5-1-5 0,-7 2-2 0,-3 1 1 15,-2-1-3-15,-7 3-1 16,-10 1 3-16,-1 0 10 0,-4 1 0 15,-1-5 0-15,0 2 2 0,-2-3 3 16,0 1-1-16,2-1 2 0,0-3 4 0,6-1 1 16,10-6 2-16,1-4-3 0,4 0-3 15,2-1-7-15,0 0-2 0,0 2-2 16,13-1 0-16,4 1 10 0,2-1-2 15,2-1-2-15,4 0-1 0,-4 3 1 16,0 0 1-16,0 2-4 0,-2 3 1 0,-3-2 3 16,-3 1-2-16,-5 0 1 0,-5-3-3 15,-1 3 1-15,-2-2 0 16,0 4 2-16,-5 1 0 0,-7-1 2 15,-3 3 0-15,-4-2-2 0,2 1 0 0,-6 2 2 16,2-1-3-16,-2 1 5 0,2 1-1 16,-2-2-2-16,0 3-2 0,4-2-7 15,-2 1-16-15,10-1-34 0,-1 1-57 16,6 1-85-16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4.9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0 177 0,'0'-3'77'0,"0"2"-11"0,0 1 1 16,0 0-12-16,0 0-9 0,0 0-16 0,0 0-6 15,-2 0-7-15,-1 6-4 16,-3 2-1-16,0 5-2 0,-2 2-3 16,-1 5 1-16,-1 5-1 0,-3 6-2 15,0 2 3-15,1 6-1 0,3-1 1 0,1 1-5 16,2-1-2-16,6 0 1 0,0-3 0 15,0-2-2-15,12-5-2 0,3-2-1 16,2-7-1-16,6-2-6 0,2-6 0 16,2-5-4-16,3-6-1 0,3 0-7 15,-7-6 8-15,3-7 3 0,-4-3 9 16,-10 0 0-16,0-2 0 0,-5 1 4 0,-6 1 1 15,-3-1 0-15,-1 1 7 16,-1 0 3-16,-9 0-2 0,-3 0 3 16,-4 2-8-16,-3 1 0 0,-2 4-2 15,-3 3-1-15,-2 6-1 0,0 0-1 0,1 7 1 16,-1 9-4-16,6 2 0 0,6 2-5 15,5-4-11-15,8 2-33 0,2-1-103 16,0 3-233-16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3.9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33 122 0,'0'-1'94'0,"0"-1"-46"16,0 2 8-16,-2 0-2 0,0 0-1 15,-2 0-13-15,4 0-4 0,-2 0-6 0,-2 0-5 16,4 0-5-16,-2 0-1 0,2 0-3 15,0 0-6-15,0 0 1 0,0 3 0 16,0 2-4-16,4 0-1 0,8-1-3 16,1-1 3-16,6-3-4 0,6 0-1 15,5 0 0-15,5-2 0 0,1-5-1 0,2-1-5 16,-2 1-6-16,-3 1-9 0,-5 1-2 15,-3 1-16-15,-4 1-25 16,-9-1-36-16,-7 0-48 0</inkml:trace>
  <inkml:trace contextRef="#ctx0" brushRef="#br0" timeOffset="268">5 94 13 0,'-5'13'307'15,"5"-4"-240"-15,0 0-41 0,15 0 8 16,4-3-12-16,4 2 2 0,3-2-13 15,3 2-8-15,2-1 1 16,-1 2-3-16,1 4 1 0,-3 0-2 0,1 0-1 16,-4 3 2-16,-6-1-2 0,-10-3-6 15,-3 3-6-15,-6-2 1 0,0 0 4 16,-6-1 2-16,-5 0 3 0,-4 1 4 15,-6-1 1-15,-2 1 4 0,-2 0 2 16,-2-1 6-16,1 0-7 0,-1-2-4 16,4 0-5-16,2-4-1 0,2 0-11 0,2-2-27 15,1 2-51-15,7-3-93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3.1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 0 8 0,'2'0'82'0,"0"0"63"0,0 0-87 16,0 2-3-16,0 2 12 0,-2 3-14 16,0 1-9-16,2 6-13 0,-2 4-6 15,0 4-4-15,-4 3-5 0,-6 5-2 0,-1 2-3 16,1 2 4-16,1 2-7 0,-1-2-1 15,-1-2 0-15,5-6-4 0,2 0-2 16,1-7-2-16,3-2 1 0,0-1 0 16,5-5-1-16,3-1 0 0,7-4 0 15,0-4 2-15,3-2 0 0,4 0-3 16,3 0-3-16,0-7 1 0,2-2-4 15,0 1-1-15,-1-4-2 0,-1 2 3 16,0-2-3-16,-4 2 3 0,0 0 5 16,-6 3 2-16,-3 2-1 0,-5 1-1 0,-1 3-8 15,-4 0 0-15,0 1-3 0,0 0-13 16,-2-1-17-16,0 1-27 0,0-2-15 15,-6 1-79-15</inkml:trace>
  <inkml:trace contextRef="#ctx0" brushRef="#br0" timeOffset="220">229 172 157 0,'0'10'330'16,"3"3"-296"-16,-3 8 8 0,0 4 7 15,0 3 3-15,-3 4-17 0,-5-2-26 16,4-1-3-16,-2 0-3 0,1 2-3 16,-1 2 0-16,4 2-7 0,-2-1-3 15,4 1-12-15,0 0-25 0,4-6-19 16,6-3-93-16,-1-4-246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5.6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0 195 0,'-2'1'79'0,"-2"-1"-9"0,3 2 6 15,-1 3-17-15,0-2-13 0,2 1-13 16,0 2-11-16,4-2-6 0,5 3-2 16,8-3-1-16,6 0-5 0,2-3-3 15,6 1 0-15,3-1 1 0,-2 1 7 16,3-2-11-16,-3 1 0 0,-3 5 1 15,-8-4-2-15,0 3 4 0,-10-1-6 0,-1 2 0 16,-7 0 1-16,-3 0-3 0,0 5 2 16,-1-1 0-16,-11 6 1 0,-3 2-2 15,0 1 0-15,-4 3 3 0,1 1 0 16,1 3-2-16,-4 3 0 0,4 1 3 15,-4 4-1-15,0 2-1 0,4-2-1 16,2-4 2-16,3-4-1 0,8-2-5 16,2-3-25-16,2 0-11 0,0-2-29 15,0-5-86-15,0 0-207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6.5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160 41 22 0,'2'-4'145'0,"-2"2"-97"15,0-2 5-15,0-1 0 0,0 0 4 16,0-1-10-16,-6 0-25 0,-1 2 7 15,-3 1-8-15,-5 3 0 0,0 0 0 16,-1 0-2-16,-1 4-4 0,-2 7-3 16,2 1 3-16,2 0 0 0,3 0-6 0,4 4-3 15,3-2-1-15,5 4-5 0,0-1 0 16,5 1-1-16,7-1 2 0,3 2-2 15,2 1-3-15,4 1-5 16,0 0 9-16,-2 0-5 0,4 0-4 0,-2-2-1 16,0-2 2-16,0 5-2 0,-4-2 0 15,-1 1 3-15,-7-1 7 0,-3-6-7 16,-6-2-16-16,0 0 11 0,-2-3 5 15,-9 0 0-15,-1 0 1 0,-3-6 6 16,0 2 2-16,-6-1 3 0,2 0-2 0,-4-1 0 16,-2 0 1-16,2-3 1 0,2 0 3 15,4 0 0-15,5-9 0 0,3-4-2 16,5-4 0-16,4-2-3 0,0-3 0 15,8-5-2-15,7-3-1 0,4 0-1 16,4 2 0-16,2 1-3 0,3 0-8 16,-3 2 0-16,0 2 3 0,-2 2 2 15,-2 2 8-15,-4 2-2 0,-6 4 0 16,-3 2 5-16,-6 4 3 0,-2 2 2 15,0 1 1-15,0 0-1 0,0 3-7 0,0-1 0 16,-6 2-1-16,1 0-2 0,1 0-12 16,-2 2-24-16,-2 1-72 0,1 2-134 15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7.2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237 65 0 0,'4'-5'0'16,"-2"-1"162"-16,2 1-90 0,-4 0-36 16,0 1 25-16,0-2-13 0,0 2 0 15,0 0-11-15,-4-1-6 0,0 1-11 0,-2 0-3 16,-1 0 0-16,-1 0 2 0,0 2-5 15,-3 0 0-15,0 2-6 0,-1 0-2 16,-1 0 0-16,-4 6 0 0,1 4 1 16,-1 3-2-16,-4 6 4 0,2 1-4 15,-2 5 4-15,4 2-1 0,2 1-3 0,5 2-2 16,2-2-2-16,7-2-1 0,1-3 0 15,0-3-2-15,11-5 3 16,6-6-2-16,4-5-3 0,6-4-3 16,2 0 2-16,3-9 1 0,0-6 0 0,-1-4-7 15,-1 0 4-15,-5-3 4 0,-2 3-1 16,-6-3 3-16,-1 2-1 0,-7 2 3 15,-1 4-1-15,-4 3 0 0,-3 3 0 16,-1 6 1-16,0 0 4 0,0 2 1 16,-5 0 0-16,-1 0 0 0,-2 7-2 0,1 8-4 15,-3 2 3-15,1 5 0 0,-5 4-3 16,1 2-1-16,2 3 1 0,1 4 1 15,-1 7-1-15,-1 2-1 16,4 0 1-16,-1-1 2 0,9-5-3 0,0-6-5 16,0-2-9-16,8-2-24 0,1-5-38 15,-1-3-49-15,-1-4-242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9.5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31 79 0,'0'3'106'0,"2"-1"-59"0,-2 4 2 15,2-2 10-15,-2 4 3 0,0 0-12 16,0 1-9-16,2 3-4 0,-2 2-5 0,2 2-4 16,0 4-1-16,-2 2-3 0,0-1-5 15,0 2-6-15,-2-1 1 0,-2-1-3 16,4-2-5-16,-4-3-5 0,2-5 1 15,0 0 0-15,2-5-5 0,0-1-6 16,0-1-11-16,4-4-14 0,4 0-27 16,-1 0-42-16,1-8-112 0</inkml:trace>
  <inkml:trace contextRef="#ctx0" brushRef="#br0" timeOffset="230">357 0 56 0,'4'0'354'0,"-2"0"-262"16,-2 0-50-16,0 5 8 0,0 6-9 16,0 5-15-16,-6 3-13 0,-2 4-6 15,-1 4 0-15,-1 4-2 0,-1 4-5 16,1 0 1-16,3 1 1 0,3-2-3 0,4 0-1 15,0 6-5-15,0 0-5 0,0-1 11 16,0-4-23-16,4-9-45 0,5-6 9 16,3-2-120-16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48.6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27 6 0,'0'-1'150'16,"0"-1"-80"-16,1 0-24 0,1-3 12 15,0 1 2-15,0-1-3 0,-2 2-15 16,2 1-8-16,2-1 0 0,-2 3-6 15,-2 0-5-15,2 0-7 0,-2 2 5 16,5 11-3-16,-5 5-4 0,0 5-6 16,0 4-3-16,0 2 0 0,-1 1-3 15,-5 0 0-15,0 1 0 0,0-3 1 16,3-3-2-16,-1-3-2 0,4-4 1 15,0-5 0-15,0-4-8 0,5-5-11 0,7-2-8 16,3-2-15-16,4-2-33 0,2-10-95 16,0-4-193-16</inkml:trace>
  <inkml:trace contextRef="#ctx0" brushRef="#br0" timeOffset="340">389 62 246 0,'-11'-1'85'0,"-5"1"-31"0,-1 0 25 15,0 0-28-15,-2 6-13 0,-2 4-5 16,2 3-6-16,4-1-7 0,1 2-3 16,5 2-3-16,3 2-5 0,2 3-7 15,4 1-1-15,0 1-1 0,2 3 1 16,10-1-1-16,1-3-2 0,6-2-3 0,2-7-5 15,6 0-2-15,-3-4-2 16,7-5-8-16,-6-4 9 0,0 0 2 16,-1-4-2-16,-3-8 6 0,-3-2 3 15,-7-1 5-15,-5 0-1 0,0-2 1 0,-6 1 4 16,0-1 7-16,0 0-3 0,-10-1 1 15,-1 2-1-15,-1-1 3 0,-1 2-7 16,-1-3-5-16,-1 0 1 0,0 2-1 16,0 0-6-16,-1 2-8 0,3 6-18 15,3 3-17-15,5 4-45 0,-3 1-106 0,4 5-34 16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52.3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16 2 0,'0'0'19'15,"0"0"-12"-15,0 0-1 0,0 0 0 16,0 1 22-16,0 0 13 0,0-1-9 16,0 1 5-16,0-1 5 0,0 1 3 0,0 3 5 15,2-3 3-15,0 1-5 0,0 2-2 16,4 1-6-16,-3 3-4 0,1 3-5 15,-2 4-4-15,-2 3 0 0,0 4-7 16,0 3-3-16,0 1-4 0,-4-1-2 16,-3 1 5-16,-1-1-5 0,-1 1-2 15,-3-2-5-15,4-2 1 0,3-4-3 0,1-7-3 16,4-5-3-16,0-2-5 15,0-3-11-15,2-1-8 0,7 0-17 16,5-8-34-16,-3-9-103 0</inkml:trace>
  <inkml:trace contextRef="#ctx0" brushRef="#br0" timeOffset="314">418 0 325 0,'-4'12'106'0,"-7"5"-68"16,-3 5 19-16,1-2-13 0,1 5-10 15,-1 3-13-15,0-1-8 0,3 1 9 16,2-5-11-16,5-6-9 0,3 0-2 0,0-1-2 16,0 0 3-16,5-1 0 0,-1-7-1 15,4-1 1-15,7-3-1 0,-2-4-1 16,7 0 0-16,2 0-1 0,1-5-2 15,0-2 5-15,0-3-8 0,0 0 0 16,-2 2-1-16,2-2 6 0,0 1-2 0,-4 1-1 16,0-2 3-16,-4 4 0 15,-3 1-13-15,-5 0-15 0,-5 2-2 16,2 2 7-16,-2-1-10 0,0-1-9 15,2 0-20-15,-4-1-20 0,0 1-69 0,0 1 18 16,-8 0 124-16</inkml:trace>
  <inkml:trace contextRef="#ctx0" brushRef="#br0" timeOffset="534">486 118 66 0,'0'14'294'0,"0"0"-177"16,0 8-65-16,-3 3 2 0,-3 1-15 16,-4 1-11-16,1 1-16 0,1-2-2 15,3 0-3-15,3-1-7 0,0 5-6 16,2 3 0-16,0-1-13 0,5 0 6 0,9-10-77 15,-1-4-148-15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51.3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0 115 7 0,'6'0'172'16,"-5"0"-79"-16,1 0-29 0,2 0 29 16,0 0-33-16,2 0-14 0,1 5-8 15,-3 3-6-15,0 2-10 0,-2 2-3 0,-2 1-4 16,2 3-4-16,-2 4-3 15,0 1 2-15,-4 3-1 0,-4 0 2 16,3-1-7-16,1-2-1 0,0-5 0 16,4-3-3-16,0-2-1 0,0-4-4 0,2-3-8 15,7-4-11-15,1 0-16 0,5 0-29 16,-3-15-85-16,-1 1-137 0</inkml:trace>
  <inkml:trace contextRef="#ctx0" brushRef="#br0" timeOffset="461">257 31 104 0,'0'-3'305'16,"0"-3"-221"-16,0 4-38 0,0-1-12 15,2-3 2-15,6 2-11 0,1-1-10 16,1 4-4-16,1 1-6 0,1 0-2 15,1 0-2-15,1 1-1 0,-1 8 2 16,2 0 0-16,1 1-3 0,-3 2 1 0,-4 3 0 16,-3 0-2-16,-2 2-1 15,-4 3-3-15,0-1 2 0,0 2-4 0,-8 0 2 16,-3-2-1-16,-2-4 6 15,-3-1-4-15,3-1 3 0,1-1 1 0,1-2 2 16,3-3 1-16,3-4-1 0,1-3 2 16,0 0 2-16,4 0-1 0,0 0-1 15,0 0 0-15,0-1-3 0,0-7-1 16,11 4-2-16,3 1 1 0,-1 2 0 15,4 1-4-15,1 0-5 0,-1 0-2 0,4 0-1 16,0 1-2-16,-2 4 11 0,-2 1-6 16,-6 4-9-16,-7-3 3 0,-2 4 5 15,-2-2 1-15,0 1 6 16,-6 0 6-16,-1 1-1 0,-5-1 5 0,3-1 7 15,-5 0-1-15,1-1 6 0,0 1-4 16,-3 3-1-16,1-5-1 0,-2 2-5 16,2 0-4-16,1-2-2 0,-1 2-12 15,2-1-21-15,1-4-42 0,3 0-56 16,1-1-184-16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50.3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62 163 0,'0'0'121'0,"0"0"-50"0,0 0 1 15,0 1-17-15,0 1-5 0,2 2-13 16,2 3-4-16,-2 2 0 15,2 1-6-15,-4 6-4 0,0 3-8 16,0 6 0-16,-8 2 3 0,0-3-3 0,1-1-12 16,1-8-2-16,6 2 0 0,-4 3-1 15,-2 1-5-15,3-3 6 0,1-1-15 16,2-10-11-16,0-5-10 0,11-2-29 15,-3 0-55-15,-3-8-132 0</inkml:trace>
  <inkml:trace contextRef="#ctx0" brushRef="#br0" timeOffset="375">210 25 37 0,'11'-3'331'0,"4"-5"-258"0,2 5-21 16,6-2 6-16,4 0-14 0,4 4-17 15,1 1-4-15,-1 0-8 0,-3 0-4 16,-5 9-7-16,-6 2-1 0,-2 4-2 0,-5 7 1 16,-4 1-2-16,-2 1 2 0,-4 2 0 15,0-2-2-15,-10-1-1 0,-7 1 0 16,-2 4 2-16,-6 0-5 15,0 3 0-15,-2-6 4 0,3-3 2 0,5-11-1 16,3-2-2-16,5-5 0 0,1-3 2 16,3-1 0-16,1 0-2 0,0 0 0 15,4-6 2-15,0 0-2 0,2 1-1 16,0 0 0-16,0 3 1 0,0 2 3 15,6 0-6-15,4 0 3 0,-1 0 1 0,1 0 0 16,3 2-4-16,0 3-8 0,3 2-6 16,-1 0-2-16,4 3-34 0,0 1-40 15,6 6-39-15,2 1 37 0,3-5 79 16,-1 4-131-16,-4-1 75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5:53.5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35 103 0,'0'2'97'0,"2"3"-40"0,0-1 6 0,-2 3-5 16,2-1 0-16,-2 2-12 0,1 1-8 15,1 1-6-15,0 5-6 0,-2 3-3 16,2-1-1-16,-2 3-4 0,0 1-3 15,0 0-1-15,0-1-5 0,0 1-2 16,0-2-3-16,-4-2-1 0,1-1 0 0,1-3-2 16,0-3-1-16,0-3 0 15,0-1 0-15,2-3-4 0,0-2-5 16,0-1-7-16,4 0-11 0,5-5-18 15,3-11-38-15,-5-1-102 0,1-1-143 0</inkml:trace>
  <inkml:trace contextRef="#ctx0" brushRef="#br0" timeOffset="520">368 6 119 0,'-4'0'84'16,"1"2"-40"-16,-1 1-2 0,2-2-10 15,-2 0-6-15,2 0 1 0,0 0-5 16,-2 1-5-16,2-2 4 0,1 2-2 0,-1-1 4 15,0 1-6-15,-2 0 2 0,4-2 1 16,0 3 0-16,-2-2 0 0,0 1-6 16,-2 1 3-16,4-2 0 0,0 0-3 15,0 0-1-15,0-1 1 0,0 1-2 16,0 1-7-16,0 1 1 0,6-2 3 0,4 1-3 15,-1-2 2-15,6 0-3 0,3 0 1 16,4 0-1-16,3 0-4 16,6-3-1-16,1-3-1 0,4 0 4 15,-1-2-3-15,-8 1-2 0,-3 0 4 0,-5 3-4 16,-3 2-5-16,-7 2-9 0,-5 0 2 15,-2 0-3-15,-2 0-5 0,0 0-1 16,-6-1 2-16,1 1-14 0,-3 0-20 16,0 0-9-16,-1 0-8 0,-1-1-34 15,-1 1-38-15,-5 0 31 0,-3 0 106 0,-4 2 1 16</inkml:trace>
  <inkml:trace contextRef="#ctx0" brushRef="#br0" timeOffset="832">359 98 213 0,'-12'9'108'0,"-1"2"-44"0,3-1 37 15,5-2-23-15,5-1-39 0,0-1-20 16,2 0-6-16,7 0 3 0,2-2-7 15,3 3-5-15,-1-6-1 0,6 1-1 16,2 1-2-16,2-1 0 0,2 3 2 16,4-1-3-16,-3 2 1 0,3 1-1 0,-2 2-1 15,1 5-3-15,-5 4-8 0,2 0 3 16,-10-2 9-16,-5-3-38 0,-4-4-35 15,-5 1 48-15,-1 2 7 0,0-2 8 16,-5-2-16-16,-5-2 32 0,1 1 15 16,-3-1 13-16,1-2 0 0,-3 0 5 15,1 0-6-15,-4-2-2 0,-4 0-2 16,2-1-5-16,-6 0-6 0,0 0-2 15,-3-1-8-15,-1 3 1 0,2-2-1 16,2 1-2-16,4 0-5 0,6 2 1 16,6 1 0-16,3 0-3 0,4 3-11 0,2-1-14 15,0 2-22-15,-2-1-59 0,-4 4-267 16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7:27.4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43 182 16 0,'0'0'22'16,"0"-1"30"-16,0 0 94 16,0-2-95-16,0 3 2 0,0-1-5 0,0 0-13 15,0 0-8-15,0-1-6 0,0 0-1 16,0 2-1-16,0 0 1 0,0-2-3 15,0 2 3-15,0 0-3 0,0 0-1 16,0 0-1-16,0 0-3 0,0 0-3 16,0 0 0-16,0 0-7 0,0 2 3 0,0 5 3 15,0 6-2-15,0 0-3 0,0 5-1 16,0 2 1-16,-2 4-4 0,2 3 2 15,0 3 0-15,-2 2 0 0,2 3 1 16,-2 1-1-16,2 4-1 0,-4-3 1 16,0-1 0-16,1-1 0 0,-1-8-2 15,2-3 2-15,2-5 1 0,-2-2-2 16,0-4-1-16,0-5 2 0,2-3 1 15,-2-2-3-15,0-3 2 0,0 0 3 16,1 0 0-16,-1-3-3 0,0-12-2 16,2-2 3-16,0-3-1 0,0-5-2 0,0-4 1 15,0-2 0-15,0-7 1 0,4-6-2 16,-4-5 0-16,3-5 2 0,1 1-1 15,2-1 0-15,3 9-2 0,-1 4 2 16,2 8 1-16,3 4 2 0,0 3-4 16,6 4 5-16,-1 5 1 0,1 1-2 15,2 4-2-15,-6 4 3 0,0 3-2 16,-1 3-2-16,-5 2 0 0,1 0 0 15,-5 5 1-15,1 5-1 0,-2 5-1 16,-2 2 2-16,-2 5 1 0,0 3-2 0,-2 0 0 16,-8 6 1-16,-1 0 0 0,-2 2-2 15,-1 1 0-15,-3-1 1 0,-2-1 1 16,2 0-2-16,0-4 1 0,3-1 0 15,1-4 1-15,3-3-1 0,7-5-2 16,1-4 3-16,2-5 0 0,0-2-3 16,0-1 1-16,2-3 1 0,5 2 1 15,3-2-2-15,1 0 0 0,3 0 2 16,1-2-1-16,4 2 0 0,0 0-1 15,-2 0 2-15,0 0-1 0,-1 0 0 0,-3 5-1 16,-2 2 1-16,-1 3-6 0,-4 0 1 16,-1 3 3-16,-1 1-2 0,0 1 1 15,-2 1 0-15,0-2 1 0,-2 1 1 16,0-3 1-16,-2 5-1 0,-4-2 0 15,-1-1 3-15,-1-1 1 0,0-2-3 0,-3 0 2 16,-1-1 3-16,-1-3 2 16,2 2-1-16,-3-4-2 0,5-1 2 15,1-2-3-15,0-2 0 0,3 0 0 16,-1 0 1-16,0 0-1 0,2 0-2 0,3-1-1 15,-1-3 1-15,2-2-1 0,0 0-2 16,0 2-2-16,2-1-7 0,7 2-11 16,1-1-13-16,1 2-24 0,0-4-34 15,-1 1-113-15</inkml:trace>
  <inkml:trace contextRef="#ctx0" brushRef="#br0" timeOffset="305">527 455 29 0,'4'-1'307'0,"-4"0"-223"0,0 1-21 0,0 0-1 15,4 0-11-15,-4 5-19 0,0 7 3 16,0 5-5-16,-4 1-7 16,-1 4-3-16,-3-2-3 0,0 0-8 15,3-1-2-15,-1-2-3 0,0 0-3 0,4-3 1 16,2-2-3-16,0-3 2 0,0-1 0 15,0-2-3-15,0-1-13 0,0-3-9 16,8-1-11-16,0-1-9 0,-1 0-18 16,-1-4-41-16,-2-7-108 0</inkml:trace>
  <inkml:trace contextRef="#ctx0" brushRef="#br0" timeOffset="712">764 410 74 0,'2'0'307'0,"0"-1"-251"0,-2 1-23 15,0 0 23-15,0 3-12 0,0 7-14 16,0 3-15-16,0 3 4 0,0 3 3 16,-8 1-7-16,-1 4-6 0,-1 0 1 0,4-4 8 15,1 0-11-15,5-6-1 0,0-3 5 16,0-3-8-16,7-6-2 0,5-2 3 15,7 0-1-15,-2-6-3 0,6-7 2 16,6-4-2-16,-3-1 0 0,7-3-2 16,-5-1-7-16,-1 3 7 0,0 1-1 15,-4 5-4-15,-4 2 8 0,-6 4-2 16,-5 5-1-16,-4 1 0 0,-3 1 1 15,-1 0 1-15,0 2 0 0,0 5 0 16,0 4 0-16,2 0 2 0,-2 2-1 0,0 5 7 16,0-1-6-16,0 2 3 0,0 2 9 15,-2-3 1-15,-1 2-5 0,1 0-4 16,0-4 2-16,2-2-2 0,0-6-5 15,0-1 2-15,0-3-4 0,2-2-4 16,3-1-8-16,5-1-4 0,3 0-4 16,5-3-2-16,-3-5-27 0,8-1-8 15,-2-2 18-15,0-4-122 0,0 1-68 16</inkml:trace>
  <inkml:trace contextRef="#ctx0" brushRef="#br0" timeOffset="1448">1382 498 68 0,'4'-4'38'0,"-4"-1"157"0,0-3-154 15,0 2 20-15,0-1-12 0,0 3-6 16,0-3-5-16,-6 2-7 0,1 0-7 16,-3 2 7-16,-1 2-13 0,-1-1-1 15,0 2 15-15,-3 0-10 0,-2 0-4 16,1 0 5-16,-3 9-2 0,0 4-6 15,0 4-1-15,-2 5-3 0,0 1 0 0,2 4 2 16,7-1-8-16,2 0-1 0,5 0-1 16,3-5-1-16,2-4-3 0,9-3 0 15,6-7 2-15,6-1-1 0,2-4-1 16,3-2 0-16,7 0-1 0,-3-10 3 15,-1-6-3-15,-3-1-5 0,-9-1 9 16,-1 0-2-16,-1 0-1 0,-4 2 0 16,-5 1 2-16,-2 3 0 0,-5 2-2 15,-1 4 1-15,0 1 1 0,0 3 0 16,0 2-2-16,0 0 1 0,-3 0 0 0,-1 2 0 15,2 8-3-15,0 2 2 0,-2 3 2 16,2 1-1-16,0-2-1 0,2 4 0 16,4-4 1-16,6-2 0 0,7 0-1 15,0-8-9-15,6-4 3 0,2 0 7 16,1 0-13-16,7-3 1 0,-4-8 12 0,3-2-32 15,-5 2 26-15,-4-2 2 16,-1 1-9-16,-4 1 11 0,-3 0 1 16,0 0 1-16,0 1 1 0,-7 0 0 15,-2 2 0-15,-2 5 0 0,-4 1 2 0,0 1 1 16,0 1-1-16,0 0-1 0,0 4-1 15,-2 8 0-15,-6 4 1 0,0 3-1 16,1-1 1-16,-3 1-1 0,1 1 3 16,1 2 1-16,4-5 2 0,0-5 12 15,3-5-15-15,-1-3-4 0,2-4 0 0,0 0 1 16,0-4 2-16,0-7-1 0,7-4-2 15,-1-4 0-15,2-1-2 16,1-2 0-16,3-1 1 0,-1 4 1 16,-1 5-2-16,1 2 1 0,-3 5 1 0,1 2 0 15,1 4-2-15,-4 1 1 0,-1 0 1 16,1 6-1-16,2 3 0 0,1 2 1 15,-1 3 0-15,5 1 1 0,2 1-2 16,-1 0 4-16,3-3-4 0,0 0 2 16,-4-3-1-16,1 0-1 0,1-3-1 15,0-2-7-15,-5 0 8 0,-4-4-44 0,-4 0 30 16,-2-1-5-16,0 0-21 0,1 0-38 15,1-7-3-15,2-4 2 16,-4-3-151-16</inkml:trace>
  <inkml:trace contextRef="#ctx0" brushRef="#br0" timeOffset="1638">2132 551 55 0,'4'6'317'0,"-2"1"-265"0,-2 0 2 16,2 2 14-16,0 0-7 0,5 0-30 0,1 1-6 15,0 1 9-15,3-2-27 0,2 1-4 16,7-2 6-16,1-3-9 0,1 1 1 15,-1-1-7-15,8-4-2 16,2-1 10-16,-1 0-53 0,-5-2 40 0,0-6-49 16,-6-3-41-16,-4 0 50 0,-2-4-237 15</inkml:trace>
  <inkml:trace contextRef="#ctx0" brushRef="#br0" timeOffset="1817">2527 527 37 0,'14'-12'107'0,"-3"2"44"0,-5 4-95 16,-6 3 22-16,0 1-14 0,0 2-5 0,0 0-26 16,0 8-9-16,0 5-2 0,-8 7-1 15,-3 3 1-15,-3 5-3 0,-1 3 1 16,-6 1 6-16,2 2-1 0,0 1-2 15,2-3-12-15,3-1-7 0,1 0 0 16,4 1-3-16,-3-3-2 0,3-3 3 16,3-5-1-16,2-4-10 0,4-5-3 15,0-1-21-15,0-2-23 0,0-1-34 16,8-4-57-16,-1-4-305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7:30.2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170 493 17 0,'6'0'141'15,"-4"0"-64"-15,-1-2-27 0,3 1 14 16,-2-1-12-16,-2 2-14 0,4-3-8 16,-2 1-4-16,0-2 2 0,-2-2-4 15,0 0-3-15,0 0-4 0,0-1 3 0,0 0-4 16,0 1-4-16,0-1-1 0,0 2-2 15,-6 1 0-15,-3-1 1 16,1 1-5-16,-5 4 1 0,-1 0-3 16,-1 0 1-16,0 0-3 0,-3 10-1 0,1 1 2 15,0 3-1-15,2 2-1 0,3 4-1 16,1 2 3-16,0 4 0 0,3 0-1 15,6 1-2-15,0 1 2 0,2-2 0 16,0-1-2-16,4-2 0 0,9-3 1 16,1-2 1-16,1-5-3 0,4-7 3 0,-2-2-1 15,4-4 0-15,0 0 1 0,2-11-2 16,2-7 3-16,0-4-3 0,-1-2 1 15,-1-4-1-15,-2 1 2 16,0-3 1-16,-5 0-2 0,-3 0 0 0,0-1 1 16,-5-5 1-16,1-1-3 0,-1-3 1 15,-2-4 0-15,0-3 2 0,-3-5-3 16,3-4-1-16,-2 4 3 0,0 8-1 15,-2 9-2-15,1 13 1 0,1 11 2 16,-4 6 0-16,2 5-2 0,-2 0 0 0,2 0 0 16,0 7 2-16,0 7-1 0,-2 2 0 15,0 3-2-15,0 3 5 0,0 2 0 16,0 3-2-16,-2 2 3 0,-2 1 0 15,2 3 1-15,-4 1-1 16,3 1-1-16,-3 1 3 0,4-1-1 0,-2 1 10 16,2-1-10-16,2 0 0 0,0 1 6 15,-2-4-10-15,2-1 3 0,0-2-4 16,0-3 0-16,0-3-1 0,0-4 3 15,4-3-2-15,2-3-3 0,2-4-1 16,1-3-7-16,4-3-12 0,3-3-1 0,-3 0-3 16,4-7-35-16,-1-8-29 0,-3 0-43 15,-2-3-188-15</inkml:trace>
  <inkml:trace contextRef="#ctx0" brushRef="#br0" timeOffset="692">630 491 73 0,'0'-1'130'0,"4"-1"40"0,-4 1-110 16,0 1-3-16,0 0-1 0,0 0-8 15,0 6-15-15,0 4-9 0,-2 2-6 0,-2-1-6 16,0 2-3-16,2 2-2 0,0 0-5 16,0 1 1-16,2-1-1 0,0 2 0 15,0 0-3-15,6-3 0 0,7-1 0 16,1-2-6-16,3-1-10 0,2-5-9 15,4-3 2-15,2-2 8 0,5 0-50 16,1-9 50-16,1-4-71 0,-1 1 64 16,-3-3-103-16,-5 2 98 0,-2-2-7 15,0 2 21-15,-6-3 58 0,3 0-16 16,-9 0 31-16,1 0 5 0,-8 0-9 0,-2 3-7 15,0 2-9-15,-2 3-7 0,-10 2-3 16,-1 5-10-16,0 1-1 0,-5 0 1 16,1 5-5-16,-4 7-3 0,2 4 2 15,4 2 0-15,0 1-7 0,3 1-1 16,5 0-3-16,5 0 0 0,2-2-4 0,0-1 1 15,9-2 1-15,5-5-5 16,5-3 1-16,0-4-5 0,2-3 1 16,0 0 2-16,0-5-4 0,2-6 7 15,-6-3-5-15,-4 0 6 0,-1 0 1 0,-5-1 1 16,1 1 1-16,-4 1 1 0,-2 0 1 15,-2 1 5-15,0 3-2 0,0 0 4 16,0 4-9-16,0 2 5 0,0 0 0 16,0 3-4-16,0 0-4 0,0 8-2 15,0 4 5-15,0 3-2 0,1 1-1 16,3 3-4-16,0 7-3 0,2 6 5 0,3-1-4 15,1 6 7-15,-4-1-9 16,3 0-19-16,-3 2 40 0,0 0-11 16,-1-5-14-16,-1-1 22 0,-4 3-2 15,-4-6-14-15,-7 0 9 0,-1-3 14 0,-3-3-13 16,2-5-1-16,-2-4 7 0,-1-4 12 15,1-2-6-15,0-8 3 0,-1 0 3 16,-1 0-2-16,6 0-5 0,-1-10-2 16,-3-1-2-16,6-2-7 0,1-1 0 15,0-1-1-15,5 4 1 0,-1-3-1 0,4 0-3 16,0-2 2-16,0 0-2 0,0 0-7 15,2 2-8-15,7 0-6 16,3 3-6-16,1 2-9 0,0 2-16 16,1 1-32-16,-3-1-44 0,-1-1-227 0</inkml:trace>
  <inkml:trace contextRef="#ctx0" brushRef="#br0" timeOffset="993">1383 510 13 0,'4'-3'391'15,"0"-1"-329"-15,-4 4-15 0,0 0 14 16,0 0-5-16,2 3-20 0,-2 8-8 15,0 2-4-15,0 3 1 0,0 2-8 16,-6 1-1-16,2 3-6 0,-3 0-4 0,1 1-2 16,-2 4-1-16,5-1-1 0,-3-1-1 15,6 0-2-15,0-4 1 16,0-3-1-16,2-1 1 0,5-6-14 15,3-3 0-15,1-3-14 0,5-5-19 0,-3 0 12 16,2-9-58-16,-1-8-77 0,-7-3-214 16</inkml:trace>
  <inkml:trace contextRef="#ctx0" brushRef="#br0" timeOffset="1511">1756 5 36 0,'1'-1'251'0,"1"-1"-192"0,-2 1-18 15,0 1 24-15,0-1-6 0,2 1-25 16,0 0-9-16,-2 0-5 0,0 0 3 15,0 0-7-15,0 0 0 0,0 3 0 0,0 3-2 16,0-1-1-16,0 3-1 0,-2 4-2 16,0 2-1-16,0 2-5 0,1 0-1 15,-1 3 1-15,0 2 0 16,2 2-3-16,0 3 0 0,0 3 2 0,0 1-1 15,-2-3-2-15,2 5 1 0,0-1 0 16,0 1 0-16,0-2 3 0,-4-1-3 16,2 2 3-16,-2-3-2 0,-1 0 0 15,5-1 0-15,0-4 1 0,-2 0-1 16,2-5 1-16,-2-2-2 0,2-3 1 0,0-7-1 15,0-3-2-15,0-3 1 0,0 0 2 16,0 0 1-16,0-7-1 0,2-8-1 16,3-6 0-16,3-2 0 0,0-2-2 15,3-2 1-15,-3 0-1 0,3 0-1 16,1 6 2-16,-3 4-3 0,3 6 0 15,-5 5 2-15,3 5-1 0,-1 1-1 16,1 0 2-16,5 7-1 0,0 3-3 16,3 0-1-16,1 0-4 0,5 0 3 15,3-3-13-15,4 1 5 0,-3-1-11 0,3-1-12 16,-3-2-1-16,-3 0-44 0,0-4-21 15,-12 1-182-15</inkml:trace>
  <inkml:trace contextRef="#ctx0" brushRef="#br0" timeOffset="2077">1481 156 399 0,'4'0'119'0,"-3"0"-96"16,1 0 22-16,0 0-10 0,2 0-16 15,-2 0-20-15,2 0-3 0,0 0-13 0,1 0-21 16,-3 0-54-16,-2 0-168 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7:44.0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41 64 0,'-2'0'28'0,"0"0"5"0,2 0 26 16,-2 0 31-16,-1 0-61 16,3 0-2-16,-2 0 3 0,2 0 0 0,-2-2-6 15,2 0-4-15,0 0 1 0,-2-1-3 16,0 2 0-16,2-2-1 0,0 1 1 15,0 0-4-15,-2 1-3 0,0 1-1 16,2 0-3-16,-2-1 0 0,-2 1 0 16,3 0-2-16,-1 0 2 0,-2 0-5 15,0 0 4-15,0 0-3 0,2 0 1 0,0 0 3 16,2 0-2-16,0 0-2 0,-2 0 5 15,2 0 3-15,0 0-2 16,0 0-1-16,0 0 4 0,0 0-3 16,0 0-4-16,6 0-3 0,8-3 1 0,1-3 1 15,6 2-1-15,0 2-4 0,5-1 3 16,1 2 2-16,2 1-3 0,-2 0-1 15,-3 0 1-15,-1 0 1 0,-2-1-1 16,-7 1-2-16,-1 0 2 0,-4 0 0 16,-7 0-1-16,0 0 0 0,-2 0 2 0,0 0 3 15,-2 0 0-15,-7 0-6 0,-1 0 2 16,1 0 0-16,-3 0-1 0,3 0-2 15,-1 1 2-15,3 4-3 16,1-1-6-16,4 0-11 0,0 3-14 0,2-1-28 16,0-4-44-16,0 2-180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7:47.5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54 357 37 0,'4'0'27'16,"-1"0"-15"-16,1-2-9 0,0-1 87 16,-4-1-18-16,2-2-51 0,2 0 22 0,-2-1 8 15,0 1-4-15,0 0-10 0,1 2-1 16,-3-1-3-16,4 2-2 0,-2 1-5 15,0 2-2-15,-2 0-5 16,0 0-7-16,0 12-1 0,0 9 4 16,-4 4-5-16,-2 6-7 0,-1 2 0 0,-1 1 1 15,-1 6-2-15,-1 0-2 0,1-2 1 16,1 0 1-16,4-5-1 0,-2-3-2 15,4-2 2-15,-3-6-2 0,3-5 2 16,0-6-1-16,-2-4 0 0,4-5 2 16,0-2 0-16,-4 0 0 0,4-4 2 0,-2-10-1 15,2-4-3-15,0-8 1 0,0-3 2 16,4-4 2-16,-2-5 0 0,6-1 3 15,-1-11 1-15,3-1-4 16,1-7-1-16,5-7-3 0,5-1 0 0,2 3 0 16,5 7-1-16,1 11 1 0,3 9 1 15,1 9 2-15,-1 9-4 0,1 4 7 16,-5 8-2-16,-1 4 2 0,-8 2-1 15,-4 4-6-15,-5 10 1 0,-6 3 4 16,-4 7-3-16,0 3-1 0,-10 1 1 0,-7 3 0 16,-6 1-2-16,-2 1 0 0,-2 2 1 15,-3 0 1-15,1 4-2 0,3-7 0 16,-5 2 0-16,6-7 2 0,4-4-1 15,6-3-1-15,4-6 0 0,11-6 1 16,0-1-1-16,0-2-2 0,0-2 1 16,13-2-1-16,2-1 0 0,6 0 0 15,2 0-3-15,4 0-1 0,-2 0-1 16,1 0-2-16,1 6-1 0,-2 2 7 15,0 4-7-15,-6-2 5 0,-4 2-6 0,-6 1 3 16,-1 1 1-16,-4 0 0 0,-4 0 2 16,0 2 5-16,-4-4 0 0,-5 2 0 15,-3-1 0-15,-1 0 1 0,-4 0 2 16,-1 0 5-16,-1-2-6 0,2 0 5 15,-4-1 0-15,2-1 3 0,0-2-4 16,2-2 0-16,2 0-3 0,1 0-2 16,5-2 0-16,3-2 0 0,6 0-1 15,0-1-6-15,0 0-10 0,10 0-3 16,3 0-7-16,2-1-33 0,-2-5-43 0,5-2-110 15</inkml:trace>
  <inkml:trace contextRef="#ctx0" brushRef="#br0" timeOffset="278">628 455 90 0,'8'-6'207'0,"-2"0"-139"0,-1 2 6 15,-3 4-7-15,2 0-11 0,0 0-21 16,-4 0-4-16,0 10 1 0,0 4-6 16,0 5-6-16,-4 5-8 0,-4 4-2 15,1-1-2-15,-5 1-4 0,5-1-2 16,1-2-1-16,2-1-1 0,2-2 0 0,2-3-4 15,0-3-2-15,0 0 0 16,0-8-16-16,4 0-3 0,6-4-16 16,-3-2-21-16,3-2-15 0,-3 0-47 15</inkml:trace>
  <inkml:trace contextRef="#ctx0" brushRef="#br0" timeOffset="753">958 66 96 0,'4'-1'75'15,"-2"1"5"-15,-2 0 2 0,0 0-11 16,0 0-24-16,0 2-7 0,0 5 1 15,0 3-6-15,0-1-6 0,0 1-3 16,0 2-1-16,-6-1-9 0,4 4-3 16,0-1-1-16,-1 2-1 0,1 3-6 0,-2 3 2 15,0 4 1-15,-2 1-4 0,3 4 0 16,-1 2-1-16,-2 1 9 0,2 3-10 15,2-2-2-15,-2 1 3 16,3 0-1-16,-3-4-1 0,4-3-1 0,-2-5-2 16,2-5 3-16,0-3-1 0,-2-4-1 15,2-6 3-15,-2-2-4 0,2-4 3 16,0 0-4-16,0-4-2 0,0-10-1 15,0-4-1-15,2-2 2 0,6-3-2 16,1-1 2-16,3-3-1 0,1 0 0 0,2 2 0 16,0 3 4-16,3 6-4 0,-5 4 4 15,0 9 1-15,1 3 1 0,-1 0-2 16,0 3 0-16,5 8 2 0,-1 2 0 15,0 2-1-15,2 0 0 0,0 3 1 16,4-4-6-16,-4 0-25 0,2 1-7 16,-4-4-17-16,0 0-21 0,-1-4-25 15,-5-2-14-15</inkml:trace>
  <inkml:trace contextRef="#ctx0" brushRef="#br0" timeOffset="1209">720 210 73 0,'0'-3'386'16,"0"3"-322"-16,0 0-10 0,0 0 10 0,-8 4-23 15,2 3-24-15,1 1-13 16,3 2-5-16,0 3-15 0,0-4-27 16,2 2-60-16,0-4-254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3:59.2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683 647 4 0,'4'0'5'0,"-4"0"5"0,2 0 18 16,-2 0 15-16,2 0-13 0,-2 0 15 15,2 0-12-15,-2 0-20 0,2 0 7 16,-2-1 4-16,0 1-11 0,0 0 0 15,0-2-1-15,2 2-2 0,-2-1-7 16,0 0-2-16,1 1 2 0,-1-3 2 16,2 3-2-16,0 0-1 0,-2 0-2 15,0 0 10-15,0 0 2 0,0 0 6 16,0 0-3-16,0 0-1 0,0 0-2 15,0-1-5-15,2-1-1 0,0 1 0 16,0-2 3-16,0 0-1 0,0 1-3 0,2-1 5 16,-3-1 3-16,-1 3-2 0,2-4 2 15,2 1 0-15,-2 1 3 0,0-1-4 16,2 1-1-16,-2-2-1 0,0 1 3 15,-2 0-4-15,2 0 0 0,-2 0-1 16,0-1-1-16,0 1 0 0,0-1-2 16,0 0 1-16,0 1-3 0,0-3 0 15,-4 3-2-15,-4-2-2 0,0 3 3 16,1-3-2-16,-6 3-2 0,1-1 1 15,-3 4-1-15,-2 0 1 0,-1 0-1 0,-3 0 2 16,2 0-1-16,-4 0-1 0,1 5 1 16,-3 3 4-16,0 2-2 0,4 0-1 15,0 0 0-15,4 2 1 0,0-2-1 16,1 3-2-16,3 0 0 0,2 3 1 15,-1 1 1-15,3 3-2 0,3 0 2 0,0 3-1 16,0-1 0-16,3 0 1 16,1 1 0-16,-2-1 0 0,4-1 0 15,0 0-2-15,0-2 1 0,9-1 1 16,1 1-1-16,3-5 1 0,3 1 1 0,3-3 2 15,2-1-1-15,3-2-3 0,-1-3 2 16,4-2-1-16,0-1 2 0,-1-3-2 16,1 0 1-16,0 0 1 0,0-5-2 15,-1-2 2-15,-5-2-2 0,4-2 2 16,-4 0 1-16,0-2-1 0,-2-2-3 0,0 2 4 15,-3-3 0-15,-3-1 0 0,-2-1 4 16,1-1 3-16,-6 0-7 16,-1 0 3-16,-1-1-3 0,-4 0 1 15,0-2-2-15,0 2 0 0,-6 0 0 0,-1 0-2 16,-7 2-1-16,-3 4-1 0,0 2 1 15,-8 4-3-15,-2 4-4 0,1 4-11 16,-1 0 7-16,4 0-9 0,0 3-20 16,6 9-32-16,0 0-51 0,0-2-96 15</inkml:trace>
  <inkml:trace contextRef="#ctx0" brushRef="#br0" timeOffset="1812">641 1307 7 0,'0'1'5'0,"0"1"11"16,0-2 74-16,0 1 18 0,0-1-55 15,0 1-12-15,0-1-2 0,0 0 7 16,0 0-11-16,0 0-13 0,0 0-4 16,0 0 4-16,0 0-1 0,0 0-5 0,0 0 2 15,0 0-3-15,0 0-2 0,0 0-2 16,0 1-8-16,0-1 1 0,0 0 2 15,0 0-4-15,0 0 1 16,0 0-1-16,0 0 0 0,0 0-2 0,0 1-1 16,0-1 1-16,0 4 0 0,-2 2-5 15,2 3 2-15,-4 4 8 0,1 1-3 16,1 3-3-16,2 3 0 0,-2-1 2 15,0 3 0-15,0 2-1 0,0 1 0 16,2 2 0-16,0 1 3 0,0-2-4 16,-2 0 1-16,0-2 0 0,2 0 3 0,-2-1-4 15,2-3 0-15,0-1 3 0,0-4-1 16,0 1-2-16,0-1 0 0,0-4 2 15,0 0 1-15,0-3-4 16,0-4 4-16,0-2-2 0,0-1-1 0,0-1 1 16,0 3-1-16,0-3 2 0,0 0 0 15,0 0 0-15,0 0-1 0,0 0 0 16,0 0 1-16,0 1-1 0,0 1-1 15,0 0 1-15,0 0 3 0,0 1-5 16,0-1 1-16,0-1 2 0,0 1 1 0,0 0-2 16,0 0-2-16,0 1 2 0,0-2 2 15,0-1-2-15,0 0-2 0,0 0 4 16,0 0-1-16,0 0-1 0,0 0 0 15,0 2 1-15,0-2 0 0,0 0-2 16,0 0 0-16,0 0 1 0,0 0 1 16,0 0-2-16,0 0 1 0,0 0 0 15,0 0 2-15,0 0-2 0,0 0 1 16,0 0 1-16,0 0 0 0,0 0 1 15,0 0-2-15,0 0 3 0,0 0-1 0,0 0-1 16,0 0-2-16,0-1 0 0,0 1 3 16,0 0-1-16,0 0-1 0,0 0 1 15,0 0 2-15,0 0-4 0,2 0 1 16,-2 0-1-16,0 0 3 0,0 0-2 15,0 0-1-15,0 0 2 0,0 0 0 16,0 0-1-16,0 0-2 0,0 0 3 16,0 0-2-16,2 0-9 0,-2 0-14 15,2 0-20-15,6-2-48 0,-4-3-30 16,-3-2-253-16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8:18.7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57 583 2 0,'0'0'6'0,"0"0"1"0,0 0 59 15,2 0-30-15,-2 0-15 0,0-2-3 16,0 0 4-16,0 1-4 0,0 1-12 15,0-1-4-15,0 1 0 0,0-1 0 16,0 1-4-16,-2 0-6 0,-2 0-12 16,0 0-13-16,1 0-9 0,-1 0 3 0,-2 0 3 15,2 0 8-15</inkml:trace>
  <inkml:trace contextRef="#ctx0" brushRef="#br0" timeOffset="1323">80 531 2 0,'0'1'-2'16,"-6"1"13"-16,2 0 11 0,-3-1 78 15,1 1-75-15,0 0 4 0,2-2 18 16,1 0-28-16,1 1 0 0,-4-1 13 16,2 0-3-16,4 0 1 0,-2 0-2 15,0 0 1-15,1 0-5 0,1 0 0 16,-2 0-5-16,2 0 1 0,-2 0-6 15,0 0 1-15,-2 0-4 0,2 0 1 16,2 0 1-16,-2 0-7 0,0-1 2 16,0-1 3-16,0 0-4 0,-1 0 2 0,1 2-1 15,2-2 5-15,0 2 0 0,0-1-5 16,0 0 3-16,-2 0 1 0,2 0-1 15,0 1-2-15,0 0 3 0,0-1-1 16,0-1-3-16,0-1-2 0,2-4 2 16,5-1-6-16,5-2-2 0,1 1 0 0,4 0 1 15,0 0 2-15,3 1-2 16,2 0 4-16,1 0-4 0,-2 3 3 15,0 0-2-15,-3 2 1 0,-3 2-1 16,0 1-2-16,-4 0-2 0,3 0 0 0,-5 1 0 16,5 3 2-16,-7 3 1 0,5 0-1 15,-5-1-2-15,1 4 1 0,0 1 1 16,-3 1-2-16,3 5 2 0,-4 3 2 15,-2 2-2-15,-2 2 0 0,0 5 3 16,-6 0-2-16,-5 4 1 0,-3 2 2 0,-5-3 6 16,0 0-13-16,-4-2 3 0,-2-5-1 15,1 1 1-15,-1-2 2 16,0-1-1-16,2-3 1 0,2-3-1 15,4-5-1-15,2-2-1 0,1-3-4 0,5-4 4 16,1-1-2-16,1-2 1 0,3 0-3 16,0 0 2-16,2 0 3 0,2-7-6 15,0-4 0-15,0 0-7 0,0-3 4 16,8 2 1-16,1 2 0 0,6-1 1 15,3 5 2-15,1 1 4 0,0 3-4 16,4 2 3-16,1 0 1 0,5 0 4 0,-2 0-3 16,-2 8 0-16,-1 0 2 0,-3 0-1 15,0 0-1-15,-5 0-2 16,-5-3 3-16,1 3-1 0,-5-2-1 15,1-1 0-15,-2-2 2 0,-1 1-2 0,-3-1-6 16,4 1-6-16,-2 0-6 0,0-2-6 16,3 1-6-16,1-2-16 0,-3-1-17 15,3 0-93-15</inkml:trace>
  <inkml:trace contextRef="#ctx0" brushRef="#br0" timeOffset="2545">591 28 0 0,'0'0'2'0,"0"0"0"15,0 0 2-15,0 0-3 0,0 0 2 16,0 0-1-16,4 0-2 0,-2 0 28 0,-2 0-21 15,0 0-5-15,0 0-2 0,0 0 1 16,0 0-1-16,0 0 0 0,0 0 1 16,0 0 0-16,0 0 0 0,0 0 10 15,0 0 16-15,0 0 12 16,0 0-6-16,0 0-14 0,0 0-5 0,0 0 1 15,0 0-13-15,0 0-4 0,0 2-6 16,0-2-25-16,0 0-65 0</inkml:trace>
  <inkml:trace contextRef="#ctx0" brushRef="#br0" timeOffset="8284">568 13 0 0,'2'0'116'16,"0"0"-40"-16,-2 0-61 0,0-1 19 0,2-1 23 15,0 0-20-15,-2 0-17 0,2 1 0 16,-2 0-2-16,0 1-2 0,0-3-4 15,0 3 1-15,0 0-1 0,0-1 2 16,0 1-5-16,0 0 5 0,0 0-4 16,0 0 3-16,0 0 2 0,0 0 3 0,0 0 0 15,0 0-3-15,0 0 3 0,0 0-1 16,0 0-1-16,0 0-4 0,0 0 4 15,0 0-7-15,0 0-6 16,0 0-5-16,0 0 1 0,0 1-2 0,0 4-6 16,0 4 1-16,0 2 9 0,0 3 6 15,4 1-7-15,-4 1 1 0,0 1 1 16,0 1 0-16,2-3-2 0,0 1-1 15,-1-1 2-15,1-1 0 0,-2-2-1 16,2 0-1-16,0-2 2 0,-2-1 0 0,0 0 0 16,0 1 1-16,0-4 3 0,0-1 4 15,0-4-6-15,0 3 0 0,0-1-2 16,0-2 1-16,0 1-1 0,0-2-1 15,0 0 1-15,0 2 1 0,0-2-2 16,0 0-1-16,0 0 2 0,0 1 0 16,0 1-4-16,2 2-4 0,-2 0-3 15,0 1-10-15,2-2-20 0,0-2-27 16,2-1-71-16,-2 0-260 0</inkml:trace>
  <inkml:trace contextRef="#ctx0" brushRef="#br0" timeOffset="9164">931 520 7 0,'0'2'8'0,"0"-1"6"0,0-1 134 15,0 0-103-15,-2 0-13 0,-2 0 23 16,2 0-29-16,-1 0 2 0,-1 1-5 15,-2 1 0-15,2 1-5 0,-2-3 2 16,5 2 15-16,1-2-7 0,0 0-19 16,0 1 6-16,0-1 14 0,0 0-8 15,0 0-9-15,0 0-3 0,0 1 3 0,0-1-2 16,0 1-2-16,0 0-5 15,0-1 0-15,0 1-1 0,0 2-1 16,7 0 3-16,3 0 2 0,5 0 1 16,0 0-1-16,4-1 0 0,6-2-4 0,2 0 2 15,-2 0 0-15,-1 0-2 0,1 2-2 16,-2-1 1-16,-2 2-1 0,-4-1 0 15,-5 0-1-15,-3-1 2 0,-1 0-1 16,-4 0 0-16,-2-1-1 0,1 2 1 16,-1-2-1-16,-2 1-4 0,0-1 0 0,0 1 2 15,0 0-4-15,0-1-2 0,0 0-5 16,2 0-5-16,-2 1-2 15,0 1-14-15,0 2-24 0,0-1-49 16,0 1-72-16</inkml:trace>
  <inkml:trace contextRef="#ctx0" brushRef="#br0" timeOffset="9692">937 803 61 0,'0'0'189'15,"2"0"-121"-15,-2 0-10 0,0 0 5 16,0 0-15-16,0 0-19 0,0 0-11 16,0 0-1-16,0 0 2 0,0 0-7 15,0 0-5-15,0 0-1 0,0 0-3 16,0 0 1-16,0 0-2 0,0 0 2 0,1 0-3 15,7 1-1-15,5 2 0 0,8 0 8 16,6 1-1-16,6-2 0 0,5-2 2 16,0 1-1-16,4 1-7 0,-2-2 4 15,-2 0-5-15,-3 0 3 0,-9 0 0 16,-5 0-2-16,-6 0-1 0,-7 0-1 15,-6 0 2-15,0 0 0 0,-2 0 0 16,0 0 2-16,0 0-1 0,0 0 0 16,0 0-2-16,-2 0-1 0,0 0-1 15,2 0-5-15,0 0-9 0,-2 0-18 16,0 0-15-16,0 0-36 0,-5 0-113 0</inkml:trace>
  <inkml:trace contextRef="#ctx0" brushRef="#br0" timeOffset="11289">1706 360 9 0,'0'0'4'0,"0"0"-1"16,0 0 8-16,2 0-2 0,-2 0 85 15,0 0-52-15,0 0-11 0,0 0 24 16,0 0 4-16,0 0-15 0,0 0-16 16,1 0 3-16,-1 0 0 0,0 0 0 15,0 0-3-15,0 0-2 0,0 0 0 16,0 0-5-16,0 0-1 0,2 0-2 15,0 0-7-15,-2 0-4 0,2 0 1 16,0 0-2-16,6-2-2 0,3-1-1 16,4 0 3-16,3-1 2 0,1-1-5 15,-2-1 2-15,4 3 2 0,2-2 0 0,-2 2-6 16,4 0 2-16,-3 1 1 0,1 2-1 15,0 0-2-15,-2 0-2 0,2 0 0 16,0 6 2-16,2 2 0 0,-2 4-2 16,0-1 1-16,-4 2 0 0,-4 4-2 15,-2 0 1-15,-1 3 1 0,-3 2 1 0,-7 0-2 16,0 5 2-16,-2-2 1 15,-2 3 1-15,-7-1-2 0,-8 0 0 16,-4-1 1-16,-4 0 2 0,0 1-2 16,-4-2-1-16,-1 1 4 0,1-4-7 0,-1-3 4 15,5-4-2-15,2-3 1 0,0-3 2 16,6 0 0-16,2-4 0 0,1-1-1 15,3-2 2-15,3 0-2 0,0-2-1 16,5 0 2-16,-1 0-2 0,2 0-4 16,2 0 0-16,0-2 0 0,0-3-1 0,0-1-5 15,2 2-2-15,5-2 1 0,5 3 5 16,-1 0 3-16,5 2-4 15,1 1 3-15,4 0 1 0,-2 0 1 16,2 0 0-16,2 2 1 0,2 3-1 0,1 2 2 16,5 1-1-16,-1 0 0 0,3-1 7 15,-3 0-6-15,-3-1 0 0,-6 0-1 16,-4-3 1-16,-5 1-1 0,1 1-3 15,-3-1-2-15,3 0-5 0,-2-1-14 16,-1 0-14-16,-1 0-17 0,-1-2-44 0,-6 1-74 16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8:51.5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42 408 66 0,'0'0'87'0,"0"0"-53"16,0 0 10-16,-2 0-8 0,0 0-2 15,2 0-2-15,0 0-8 0,0 0-4 16,0 0 1-16,-2 0-5 0,1 0 1 0,-3 0-3 15,2 0 1-15,0 0-3 0,0 0 2 16,0 0 0-16,0 0 1 0,2 0-1 16,0 0-4-16,0 0-1 0,0 0 4 15,0-1-2-15,0-1 1 0,0-2 1 16,2-1-12-16,8-3-2 0,1 0 1 0,1 1-1 15,3-1 4-15,0 0 1 0,6 2-1 16,-2 0 1-16,4 2 1 16,0-1 0-16,2 3-2 0,-2 2-5 15,-4 0 3-15,-4 0 1 0,0 0-3 0,-3 0 0 16,-1 5 0-16,-3 1 1 0,-1 3 1 15,-3 1-2-15,0 2 3 0,-4 3-2 16,0 2 4-16,0 3-3 0,0 0 3 16,-6 0-1-16,-7 4 0 0,-2 0 0 15,-4 1 2-15,-2-1-3 0,-4 0-1 0,-2 1 1 16,0-1 0-16,1-1 0 0,-1-2-2 15,4-4 0-15,6-4 3 0,2-4-4 16,3-3-2-16,1-2-4 16,1-2 5-16,3-2-3 0,-1 0 0 0,6 0-3 15,-2-2 5-15,4-5-2 0,0-2-7 16,0-2-12-16,10 0 5 0,1 1 6 15,4 3 7-15,-1 2-1 0,-1 4 5 16,2 1-1-16,5 0-2 0,1 0 3 16,1 0 2-16,-1 2 2 0,0 5 0 0,2-2 1 15,-2 2 3-15,2-1 1 0,-4 1-6 16,2 1 2-16,-4-2-1 15,1 3 2-15,-1-3-5 0,-2 0 1 0,-2-1 2 16,1-1 0-16,-3 1-4 0,1-1-15 16,-1-1-28-16,2-3-38 0,-3 0-115 15</inkml:trace>
  <inkml:trace contextRef="#ctx0" brushRef="#br0" timeOffset="1245">1136 373 52 0,'-2'0'327'0,"2"0"-276"16,0 0-9-16,0 0 16 0,0 0-18 0,0 0-22 16,3 0-16-16,5 0-6 0,4 0-7 15,10 0 16-15,5-1 2 16,4-2-6-16,-5 1 0 0,1 2-1 15,-4 0 0-15,-4 0-2 0,-4 0-1 0,3 0-11 16,-5 0-22-16,-2 0-5 0,1 4-4 16,-5 1-12-16,-3-2-47 0,-4-2-78 15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01.7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72 143 0,'0'0'83'0,"-2"0"-54"15,2 0 21-15,-2 0-8 0,2 0-9 16,0 0-2-16,-2 0-8 0,2 0-8 16,0 0 1-16,-1-1-2 0,1 1 0 0,0 0-2 15,-4 0 1-15,4 0-1 0,0 0 0 16,0 0 1-16,0 0 0 0,0 0-1 15,0 0 2-15,0 0-4 16,0-1 5-16,0-1-2 0,0 1-4 0,0-1-2 16,0-2 2-16,4-2-4 0,3 1-2 15,1-3-3-15,3 0 2 0,3 0 0 16,1 1-1-16,4 0 2 0,2 2-2 15,0 1-1-15,0 2-1 0,-2 2 0 16,0 0 1-16,-4 0 0 0,-3 0 2 0,-5 2-5 16,-3 5 0-16,0 2 3 0,-2 1-2 15,-2 3 1-15,-4 2 3 0,-7 2 5 16,-5 0-6-16,-5 0 1 0,2 0-2 15,-2-2 0-15,0-2-4 0,2-1 3 16,2-2-3-16,6-2 3 0,-1-3-1 16,5 0-1-16,5-3 2 0,0-2 0 15,2 0-1-15,0 0 2 0,0 0 0 16,0 0 0-16,0 0-4 0,0 0-2 15,0 3-10-15,7 5 6 0,5 1 10 16,1-2 1-16,2 2-1 0,5 0-2 0,-1-2-1 16,5 3-19-16,-1-3-23 0,2 0-14 15,-8-2-61-15,0 0-217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02.4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15 565 184 0,'-2'0'91'0,"2"0"-63"0,-4 0 26 15,2 0-9-15,0 0-13 0,0 0 0 16,0 0-2-16,0 0 2 0,0 0-9 16,1 0 4-16,1 0 2 0,0 0-7 15,0 0-4-15,0 0 0 0,0 0-3 0,0 0-1 16,0 0-4-16,0 0-4 0,0 0-5 15,5 0 0-15,5 0-2 16,5 3 1-16,8 2 6 0,9-3 1 16,7-1-2-16,3-1 1 0,0 0-6 0,1 0 1 15,-6 0-1-15,-5 0-1 0,-7 0 1 16,-6 0-2-16,-8 0-7 0,-3 0 1 15,-2 0-2-15,-6 0-3 0,0 0-4 16,0 0-3-16,0 0-13 0,0 0-38 16,0 0-30-16,-12-5-239 0</inkml:trace>
  <inkml:trace contextRef="#ctx0" brushRef="#br0" timeOffset="2249">866 0 35 0,'2'2'255'16,"-1"-1"-198"-16,-1 0-28 0,0-1 21 16,0 3-12-16,0 0-21 0,0-3-9 0,0 0-2 15,0 4-2-15,0 2-4 0,0 3 8 16,0 1 14-16,0 3-5 0,0 2-2 15,0 1-2-15,0 2 3 0,0 2 0 16,-5 2-5-16,3 0-4 0,-6 1 1 16,-3 2 3-16,-3-2-3 0,3 4-2 0,-1-1-3 15,-1-1-3-15,2 0 3 0,3-4-4 16,0 0 0-16,6-2 0 15,-1-3-1-15,3-3 0 0,0-3-3 16,0-2 1-16,7-3 4 0,7 1-3 0,7-5 5 16,3-1 0-16,5 0 2 0,5 0-3 15,1-7-2-15,3 0 1 0,2-2 1 16,0 2-3-16,-2-1-2 0,-2 3 3 15,-3-1-1-15,-3 3 1 0,-7 0-1 16,0-3 2-16,-6 3 0 0,-9 0 0 0,2 0 0 16,-7 0 2-16,-1 1 0 15,2-1-1-15,-2 0-6 0,0 1 2 0,-2-1 0 16,2 0-5-16,2-2-13 15,-4 1-9-15,2-1-5 0,-2 1 1 0,0 3-20 16,0-3-51-16,0 0-117 0</inkml:trace>
  <inkml:trace contextRef="#ctx0" brushRef="#br0" timeOffset="2562">1184 233 403 0,'2'0'77'0,"-2"0"-62"16,0 0 27-16,0 3 9 0,0 6-32 15,0 3-21-15,0 6 41 0,0 4-15 0,0-2-14 16,0 5-1-16,-4 1 0 0,-1 1-4 16,-1 1 1-16,-2 0-5 0,6-3 1 15,-1 0-2-15,1 0-1 0,0-3 0 16,2-2 1-16,0 3-1 0,0-6-12 15,0 0-23-15,2-3-8 0,3-4-12 16,1-4-16-16,-2-5-80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06.6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40 388 10 0,'-2'3'11'0,"2"-2"-2"15,0 0 159-15,0-1-67 0,0 0-53 16,0 0-6-16,0 1-12 0,0-1 0 16,0 0-5-16,0 0-4 0,0 0 4 15,0 0-6-15,0 0-1 0,0 0-3 16,0 0 8-16,0 0-3 0,0 0-2 15,0 0-2-15,0 0-1 0,2 0-6 16,0 0 2-16,1 0-2 0,-1 0-6 16,6-1 0-16,7-4-1 0,2-3 5 15,2 1-5-15,1 2-2 0,-3 2 0 0,-2 0 0 16,0 1 0-16,-1 2 0 0,1 0-2 15,0 0 1-15,-2 2-1 0,3 8 1 16,-1 4 0-16,-2 1 2 0,-1 1 0 16,-3 1-2-16,-3 1 2 0,0 0-1 15,-4 1 3-15,-2-1-4 0,0 2 3 0,0 2 1 16,-10-2 2-16,-5 2-1 15,-8 3 1-15,-8-2-2 0,3 1 2 16,-3-3-4-16,3-2 0 0,1-4 1 16,2-1-1-16,4-4-2 0,4-2-1 0,2-2 2 15,3-2-2-15,5-4-2 0,1 0 1 16,0 0-1-16,2 0 2 0,1-7-2 15,3 1-1-15,0-2-3 0,0 0 1 16,0 2-2-16,0-1 0 0,7 2 2 16,3 1-1-16,-1 2 0 0,5 1 1 0,-1 1 4 15,4 0-2-15,2 0 2 0,2 4 1 16,2 2 4-16,0 1-2 15,2 2 0-15,0 1 2 0,-2 0 4 16,-1-1-3-16,-4 1-3 0,1-3 0 0,-4-1-2 16,-2 0 2-16,1-2 0 0,-3-1-11 15,1-3-35-15,1 0-33 0,-4-1-48 16,-1-12-224-16</inkml:trace>
  <inkml:trace contextRef="#ctx0" brushRef="#br0" timeOffset="893">442 1 9 0,'2'3'66'0,"-2"-3"67"0,0 0-94 16,0 0 5-16,0 0 12 0,0 0-12 0,0 0-11 15,0 0-4-15,0 0 3 0,0 0-2 16,0 0-1-16,0 0-2 0,0 0 2 16,0 0-6-16,2 0-5 0,0 0-6 15,0 0-5-15,0 0-7 0,4 0 0 16,3 0 0-16,8 0 1 0,4 0-1 15,2 0 2-15,4 0-1 0,-4 0-1 16,0 0-1-16,-6 1-2 0,-2 4 3 16,-3 1-4-16,-5-1 2 0,1 1-3 15,-4 1 3-15,-2 2-4 0,-2-1 0 0,0 0 2 16,-4 0 6-16,-8 0 0 0,3 1-2 15,-7 1 0-15,1-2-1 0,0 0 2 16,0-1-1-16,3-3 2 0,3-1 0 16,3 0 0-16,2 0-2 0,4-3 0 15,0 0 0-15,0 0-2 0,0 0-2 0,0 0-1 16,0 0-5-16,6 6-7 15,1 0 11-15,3 2 8 0,3 1 0 16,3 0-1-16,1-1-1 0,0 1-1 16,0-1 2-16,-2 0-1 0,-1 0-1 0,-5-2-2 15,-3 2 2-15,-4-1-9 0,0-1 1 16,-2 4 1-16,0-3 10 0,-2 2 1 15,-6 1 1-15,-5-2 0 0,2 0 2 16,-5-2 0-16,3 0-3 0,0 0 1 16,-1-1 4-16,-1-1-2 0,5-2 0 15,-3 1 0-15,3-1 0 0,3-2-3 0,-1 1-3 16,2-1-2-16,3 0 1 15,-3 0-17-15,2 3-28 0,0 0-22 16,1-3-70-16,-1 1-209 0</inkml:trace>
  <inkml:trace contextRef="#ctx0" brushRef="#br0" timeOffset="1570">1129 386 0 0,'-6'5'21'0,"1"-3"166"15,-1-2-103-15,4 2-44 0,0-1 31 16,0-1-14-16,0 0-14 0,2 0-7 0,0 0-7 15,0 1-3-15,0-1-8 0,0 0-7 16,0 0-6-16,0 0-2 0,0 0-2 16,0 0-3-16,8 5-4 0,5 3 17 15,3-3 2-15,5 1 0 0,3-2-6 16,3-4-2-16,2 0 1 0,-1 0-1 15,-1 0-3-15,-2 0-3 0,-6 0 3 16,-6-2-4-16,-1 2-9 0,-6 0-2 16,-5 0-1-16,3 0-3 0,-4 0-6 15,0 0-11-15,0 0 0 0,0 0 1 16,-4 0-18-16,-3 2-41 0,-3-2-146 0</inkml:trace>
  <inkml:trace contextRef="#ctx0" brushRef="#br0" timeOffset="1961">1003 675 40 0,'0'0'307'0,"0"2"-273"0,0-1 0 16,0-1 40-16,0 1-17 15,0-1-30-15,0 0-10 0,0 0 2 16,2 0-3-16,2 0-6 0,6 0-9 16,5 0 7-16,8 0 9 0,3 0-3 0,5 0-4 15,5-1-5-15,-1-3 0 0,3-4-3 16,0 3 0-16,-6-3-2 0,1 4 0 15,-3 0 1-15,-3 1-2 0,-6 2 0 16,-2 1 0-16,-6-3 1 0,-1 1 0 16,-5 2 0-16,-3-3-6 0,0 3-3 0,-2 0-5 15,0 0-11-15,-2 0-18 0,0 0-14 16,0 0-9-16,0 0-71 15,-4 0-173-15</inkml:trace>
  <inkml:trace contextRef="#ctx0" brushRef="#br0" timeOffset="3945">2277 103 10 0,'0'0'0'0,"2"0"7"16,-2 0 64-16,2 0 54 0,-2 0-82 16,0 0-18-16,0 0-7 0,0 0 2 15,0 0-7-15,0 0-7 0,0 0 7 16,0 0 7-16,0 0 3 0,0 0 12 15,0 0 4-15,0 0 2 0,0 0-5 0,0 0-4 16,-4 0-5-16,-2 0-9 16,-1 0-11-16,-1-1 5 0,-3-3-1 15,-3 1-3-15,-1 1-8 0,-4-1 0 16,-2 2-2-16,-4 1 1 0,2 0 0 0,0 0 1 15,-2 0 0-15,4 0 2 0,4 1 0 16,4 4 1-16,3-1 1 0,3 3-4 16,-1 2-4-16,2 2 2 0,1 5 1 15,3 1-2-15,0 1 0 0,2 1 2 16,0 4 1-16,4-1 1 0,9 0-1 0,0 2-2 15,6-1 3-15,1 2-3 0,-3-3-2 16,4 1 1-16,-4-1 0 0,-2 0 1 16,-2-1 1-16,-1 1-2 15,-4 0 3-15,-1 0-1 0,-7 0 1 0,0 1-2 16,0 0 4-16,-6 0-1 0,-5-2-2 15,-4-1-2-15,-6-1 1 0,0-4 1 16,-2 2 0-16,-4-3 1 0,0-3 1 16,5-5 0-16,-1-1 0 0,4-4-1 15,3-1 4-15,1 0-2 0,4 0 2 0,1-2 0 16,2-6 0-16,5-4-1 0,3-2-1 15,0-4 1-15,0-2-3 0,5-5-2 16,11-2-2-16,3 1 1 16,7 1 0-16,5-1-4 0,7 4 2 0,0 0-4 15,4 5-9-15,2-2 5 0,-2 2 2 16,0 0 2-16,-4-1 8 0,-2 2 2 15,-7-2 0-15,-4 1 1 0,-8 0 4 16,-2-1 7-16,-5 0 3 0,-2-4 1 16,-5 0 0-16,-3 0-5 0,0-1-3 0,-2-2 3 15,-9 1-6-15,-2-2-2 0,-5 0-2 16,-1 4-2-16,-5 4-1 0,1 3-2 15,-4 7 1-15,0 4-7 0,1 4-8 16,-1 0-13-16,2 7-26 0,4 5-27 16,0 1-203-16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49.7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65 398 23 0,'0'0'115'0,"0"0"-88"0,0 0-14 16,-2 0 4-16,0 0-4 0,2 0 1 16,0 0-1-16,0 0-4 0,-2 0 0 15,2 0 9-15,0-1 0 0,0-1-5 16,0-3-8-16,0 1 5 0,-2 0 1 0,2 1-3 15,-2 1 6-15,2 1-1 16,-2 1-3-16,1-1-8 0,1 1-1 16,0 0 1-16,0 0-2 0,0 0-3 15,0 0-1-15,0 0-4 0,0 0 3 0,0 0-3 16,-2 0 7-16,2 0 3 0,-4 0 2 15,2 0-1-15,2 0 4 0,0 0 13 16,0 0 1-16,0 0 0 0,-2 0 0 16,0 0-1-16,-2 0 0 0,2 0-3 15,-1 0-2-15,-1 0-1 0,2 1-1 0,-4-1-2 16,4 1 0-16,-4 1-1 0,5 0-1 15,-5 1-2-15,4-1 1 16,0-2 3-16,2 0-7 0,0 0-3 16,0 0-1-16,0 0 1 0,0 0-2 0,0 0-4 15,10 0 0-15,-1 0 6 0,12 0 16 16,0-5-6-16,2 1-3 0,0 0-6 15,4 0 4-15,3 0-3 0,1 2 0 16,1 2 0-16,-7 0-2 0,0 0-1 16,-4 5-2-16,-4 5 3 0,-2 2-1 0,-5 0 1 15,-5 5 1-15,-3 1 3 0,-2 1-1 16,0 4 0-16,-9 4 1 0,-8 1-1 15,-1 1 1-15,-3-1-4 16,-3 0 0-16,1 3 3 0,-6-3-3 0,4-1-1 16,2-5 3-16,4-6-1 0,2-3 0 15,2-1-1-15,3-5 1 0,1-1-2 16,1-2-1-16,3-4-4 0,1 0-1 15,4 0 3-15,0 0-5 0,2-6-4 16,0-1-2-16,0-3-3 0,6 2-5 16,7 1 10-16,1 0 1 0,-1 2 6 0,2 4-1 15,3 1 3-15,1 0 2 0,-2 0 1 16,4 0 1-16,0 1 8 0,-4 5-5 15,0 0 1-15,-5 1-1 16,3-1-4-16,-6-2 1 0,3 1 1 0,-3-1-2 16,1-1-1-16,-2 0 2 0,1-3-8 15,1 0-10-15,1 0-26 0,0-10-9 16,3-5-19-16,-5-2-126 0</inkml:trace>
  <inkml:trace contextRef="#ctx0" brushRef="#br0" timeOffset="560">572 9 111 0,'2'-2'157'16,"-2"1"-104"-16,0 1-11 0,2 0-3 0,-2 0-7 15,0 0-10-15,0 0-8 0,0 0-2 16,0 3-4-16,0 5-3 0,0 5 20 16,0 6 0-16,0 0-5 0,0 3-5 15,-9 1-1-15,1 1-3 0,-1 2-4 16,-1 0-3-16,2-4 1 0,3 0-3 0,-1-5-1 15,6-1-4-15,0 0 4 16,0-3-3-16,0-3-1 0,8-1-1 16,-1-3 1-16,8-3 4 0,5-2 0 15,2-1 1-15,5 0 5 0,0-5-4 16,0-5-2-16,-1-1-3 0,1-3 3 0,-4 3 0 15,0 0-2-15,-6-1 1 0,-4 6 0 16,-1 0 3-16,-3 1-3 0,-3 3-2 16,-2-1 4-16,-2 3-2 0,0-1 0 15,0 1-9-15,0 0-10 0,-2-1-8 16,0 0-3-16,0 1-9 0,1 0-18 0,-1 0-41 15,0-2-91-15</inkml:trace>
  <inkml:trace contextRef="#ctx0" brushRef="#br0" timeOffset="793">756 134 155 0,'3'4'211'0,"1"2"-189"15,-2 2 55-15,0 6-19 16,-2 3-9-16,0 6-18 0,0 4-11 16,0 0-8-16,-4 0-6 0,0-3-2 0,3 0-2 15,-1-3-4-15,0-1-3 0,2 1-12 16,0-3-34-16,0-3-34 0,2-6-63 15,5-4-191-15</inkml:trace>
  <inkml:trace contextRef="#ctx0" brushRef="#br0" timeOffset="1189">1229 320 68 0,'-2'0'249'0,"2"0"-191"0,0 0 6 15,0 0 3-15,0 0-22 0,0 0-12 16,0 0-8-16,0 0-10 0,0 0-3 15,0 0-5-15,0 0-7 0,8 0-7 16,9 2 6-16,4 0 10 0,4-2-3 0,-1 1 1 16,3-1-3-16,-2 0-4 0,0 0 1 15,-1 0 0-15,1 2-8 0,-8 1-15 16,3 2-29-16,-5 0-1 0,-4 1-30 15,-5-1-65-15,-6 1-155 0</inkml:trace>
  <inkml:trace contextRef="#ctx0" brushRef="#br0" timeOffset="1352">1242 578 248 0,'0'1'209'0,"0"-1"-221"16,6 0 16-16,5 0 46 0,8 0-13 15,6 0-5-15,10-1-17 0,5-11-3 16,4-1-10-16,5 0-3 0,3-1-1 15,1 1-34-15,-3 2-23 0,-4-2-44 16,-6 3-163-16</inkml:trace>
  <inkml:trace contextRef="#ctx0" brushRef="#br0" timeOffset="1868">1901 153 56 0,'1'-1'217'0,"-1"1"-154"15,0-2-11-15,0 2 4 0,0 0-5 16,0-1-7-16,2 1-8 0,-2 0-4 15,0 0-4-15,0 0-6 0,0 0-5 16,0 0-5-16,0 2-2 0,0 3-6 16,2 2-4-16,2 8-5 0,0 6 21 15,0 4-7-15,-4 1-5 0,4 6-1 0,-3-2-1 16,1 1 0-16,2 1 0 0,-2-2 0 15,0-1-2-15,-2 0 0 16,2-3 0-16,4-1 1 0,-3-4-4 16,1-3-4-16,0-4-6 0,2-3-14 0,1-4-18 15,7-1-19-15,-1-6-9 0,-1 0-59 16,-1-12-216-16</inkml:trace>
  <inkml:trace contextRef="#ctx0" brushRef="#br0" timeOffset="2316">2380 0 105 0,'0'0'213'0,"0"0"-157"0,0 0 6 16,-2 2-6-16,-5 4-34 0,-5 6-20 0,3 2 11 16,-3 2 7-16,3 4-5 0,-1-1-6 15,1 3 2-15,1 3 3 0,-1 0-5 16,1 4 0-16,0-1-4 0,1 0 2 15,3-1-3-15,2-1-3 0,2-2-1 16,0 0 1-16,0-2 1 0,8 0-2 16,3-2 0-16,2 1 2 0,4-4-1 15,3 0 1-15,2-4 1 0,1-2 0 16,4-4-3-16,0-5 1 0,-2-2 0 15,3 0-2-15,-3-2 1 0,0-7-4 0,-8 0 0 16,-4-2 4-16,-3 0 1 0,-4 0 3 16,-4-2-2-16,-2-1 3 0,0-1 0 15,0 1-2-15,-8 2-3 0,-4 0 3 16,-1 3-1-16,-4 1-2 0,-4 4-1 15,-6 3-1-15,-3 1 0 0,1 2-4 16,2 9 3-16,4 3 0 0,6 2-16 16,2 4-20-16,7-2-35 0,-1-1-68 15,3 0-203-15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53.4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58 253 7 0,'0'0'77'0,"0"0"-56"0,0 0 14 16,0 0 15-16,0 0 0 0,-2 0-8 15,0 0-15-15,-2 0-6 0,2 1 8 0,0-1 0 16,0 0-4-16,-1 1 4 0,-1 0-2 16,-2-1-1-16,6 1-2 0,-4 0-1 15,0-1-2-15,4 1-3 0,-3-1-3 16,1 0 1-16,0 0-1 0,2 0-3 15,0 0-6-15,0 0-2 0,0 0 2 16,0-1-4-16,4 0-5 0,-1 0-2 16,5-2 2-16,7-1 4 0,6-1 10 15,0 0-6-15,-3 1-3 0,-1 2-1 16,0 2-3-16,2 0 1 0,-4 4 2 0,2 7-3 15,-3 2 1-15,-3 3 3 0,1 3 0 16,-3 1 0-16,-3 1-1 0,-2 2 3 16,-4 2-3-16,0-2 1 0,0 1 0 15,-6 2 1-15,-7 1 2 0,-5 0-2 16,-3 0-1-16,-1-1 1 0,-1-2 2 15,-2-3-5-15,4-3 1 0,2-3 1 16,0-3 2-16,5-4-1 0,-1-2-2 16,7-3 1-16,1-3-3 0,-1 0 1 15,4 0-3-15,3 0 0 0,-1-10-3 0,2-1-3 16,0-3-3-16,0 1 3 0,5 0 4 15,7 4-4-15,1 1 1 0,0 2 0 16,3 2 5-16,-1 1 0 0,4 3-1 16,-2 0 4-16,2 0 5 0,0 0-1 15,-1 2 0-15,-1 1 0 0,-4 3-1 0,2-2-3 16,-1 1 0-16,1 0 1 0,-2 0-2 15,3 1 0-15,-1-4-9 16,-2-1-25-16,3-1-37 0,-3-2-36 16,0-9-185-16</inkml:trace>
  <inkml:trace contextRef="#ctx0" brushRef="#br0" timeOffset="718">478 43 144 0,'0'0'80'0,"0"0"-46"0,0 0 14 0,0 0 9 16,0 0-14-16,0 0-15 0,0 0-2 16,0 0 0-16,0 0-6 0,0 0-4 15,0 0 3-15,0 0-2 0,0 0-6 16,0 0-3-16,0 0 2 0,0 0 1 15,0 0-6-15,0 0-1 0,2 0-1 0,-1 0 1 16,1 0-2-16,-2 0-2 0,0 0 2 16,2 0-2-16,0 0-3 0,4 0-2 15,3 0 7-15,3 0 4 16,5 0-3-16,0-3-1 0,2 1 3 0,4-1 1 15,-2-2-1-15,4 1-3 0,-2-2 3 16,-6 1-2-16,2 0-5 0,-7 1 3 16,-5 1 0-16,-1 2 0 0,-2 0-2 15,-4 0 0-15,2 1 0 0,-2 0-5 16,0 0-5-16,0 0 1 0,0 0-4 15,0 0-6-15,0 0-1 0,-4 0-7 0,-8 1-16 16,1 4-34-16,-4 1-25 0,-4-1-3 16,0 2-1-16,1-1 21 0,-5 3 73 15</inkml:trace>
  <inkml:trace contextRef="#ctx0" brushRef="#br0" timeOffset="933">478 43 9 0,'66'24'21'0,"-85"-19"108"0,4 1-32 0,7-2-17 15,3-3-5-15,1 1-24 0,4-2-26 16,0 0-8-16,0 3-9 0,2 1-8 16,7 4 20-16,1 2-4 0,3 0-6 15,1-1-3-15,3-2-3 0,2 3 0 16,0-2 0-16,-2-1-2 0,0 1 0 0,-3-2 0 15,-5 1-1-15,1 0-3 0,-5 0 0 16,-1 3-1-16,-4 3 2 0,0 1 2 16,-2 2 4-16,-9 0-3 0,-1-1-2 15,-3-2-1-15,-2-1 2 0,4-2-3 16,-5 0-3-16,1 1-6 0,2-4-9 15,-2 2 0-15,5-5-10 0,5-2-15 16,3-2-17-16,0 0-72 0,0 0-109 16</inkml:trace>
  <inkml:trace contextRef="#ctx0" brushRef="#br0" timeOffset="1269">1081 275 9 0</inkml:trace>
  <inkml:trace contextRef="#ctx0" brushRef="#br0" timeOffset="1521">1081 275 132 0,'-4'5'46'0,"4"-5"7"15,0 0 1-15,0 0-19 0,0 0-12 16,0 0-6-16,0 0 11 0,0 0 6 16,0 0 4-16,0 0-10 0,0 0-1 0,0 0 1 15,0 0-1-15,0 0 4 0,0 0-5 16,0 0-4-16,0 0-6 15,0 0-2-15,0 0-5 0,2 0 0 16,0-2-5-16,5 2-3 0,7-3-3 0,7-1 11 16,5-2 0-16,1 0-5 0,2 0-4 15,-3 2 1-15,3 1 0 0,-2 0-3 16,-4 2 3-16,-4-1-1 0,-2 2 1 15,-6 0-5-15,-3 0-3 0,-6 0-5 16,-2 0-3-16,0 2-1 0,2 1-6 0,-2 3-2 16,0 1-4-16,0 1 2 0,0 1-14 15,-2-1-24-15,-6 0-16 0,2-3-100 16,-1-2-17-16</inkml:trace>
  <inkml:trace contextRef="#ctx0" brushRef="#br0" timeOffset="1922">1157 527 0 0,'0'2'242'16,"0"-2"-154"-16,0 0-54 0,0 0 23 16,0 0-1-16,0 0-22 15,0 0-2-15,0 0-8 0,0 0-6 0,0 0 0 16,0 0-5-16,2 0-7 0,7 0-4 15,9 0 9-15,3 0 6 0,9 0-3 16,1-2-7-16,1-3-4 0,-1 0 2 16,-3 0-4-16,-1 2-2 0,-8 1-1 15,2 2-10-15,-8 0-12 0,-3 0-9 16,-3 0-10-16,-1 3-24 0,0 1-31 0,-2-3-153 15</inkml:trace>
  <inkml:trace contextRef="#ctx0" brushRef="#br0" timeOffset="2805">1903 34 15 0,'-2'2'-12'15,"0"0"276"-15,-2-2-171 0,1 0-56 16,-1 0 32-16,-2 0-6 0,2 0-21 15,-2 0 1-15,5 0-14 0,-1 0-3 16,0 0-2-16,2 0-9 0,0 0-3 0,0 0-6 16,0 0 0-16,0 0-3 15,5 0-8-15,5 0-2 0,1 0-6 16,10 0 18-16,4 2-2 0,0 1-4 15,2 1 2-15,-2 1 0 0,-6 2-1 0,2 2-2 16,-6 0 2-16,-4 2 0 0,-5-2-3 16,0 1-1-16,-6 1 2 0,0 4 0 15,-6 0 1-15,-2 2-1 0,-7 0 0 16,0-4 2-16,-4 3-3 0,-2 0 1 15,2-2 0-15,2 1 3 0,3-3-3 16,3-4 2-16,5-3 0 0,0-1-2 0,6-3-3 16,0 1 3-16,0-2-3 15,0 0-2-15,0 1-5 0,4 2-1 16,6 3 6-16,3 0-5 0,0 0 0 15,8-3-1-15,0 2 7 0,2 0 6 0,2-3-7 16,-2 3-2-16,0-1-2 0,-2 0 6 16,-4 1 1-16,-2 0-2 0,-1 3 2 15,-9-1-1-15,1-1-1 0,-6 3-1 16,0-1 6-16,0 2 3 0,-4-1 1 15,-3 3 0-15,-3-2 1 0,1 1 11 0,-7-2-3 16,5 1 5-16,-2 0 5 0,-3-2 5 16,-1-2-3-16,2 1-13 15,0-2 0-15,-1 1-3 0,3-4-3 16,5 1-2-16,3-1-5 0,1-1 3 0,2-1 0 15,2 0-10-15,0 0-14 0,0 0-30 16,6 0-39-16,5-11-45 0,4-7-210 16</inkml:trace>
  <inkml:trace contextRef="#ctx0" brushRef="#br0" timeOffset="3354">2359 69 4 0,'-2'0'357'0,"-2"0"-308"0,4 0 9 16,0 0-1-16,0 0-17 0,0 0-8 15,0 0-19-15,0 0-7 0,2 0-4 16,8 0-9-16,3 0 6 0,10 0 7 15,4 0-2-15,-1 0-1 0,5 0-4 16,-6 0 3-16,1 3 3 0,-1 3 0 16,-4-2 2-16,0 5-1 0,-4-1-5 0,-1 3 2 15,-5 2-1-15,-1 0 5 0,-1 5-1 16,-3 0 2-16,-6 3-4 0,0 1 3 15,-8 2 4-15,-11 2-3 0,-6 3-1 16,-5 0-1-16,-3-1-2 0,1-4-2 16,1-5 1-16,5-2 0 0,5-4-3 15,2-1 1-15,5-4-1 0,5-3 1 16,3-5-1-16,6 0-3 0,0 0-1 15,0 0-1-15,0 0 0 0,0 0-3 16,4-4-1-16,4-1 1 0,3-2 5 16,0 0 1-16,5 1-3 0,-3 2 2 0,-3 1 3 15,3 3 2-15,4-1-1 0,2 1-1 16,2 0 2-16,0 0-2 0,0 0-1 15,2 3 2-15,4 3-2 0,1 2-18 16,5 1-50-16,-3-2-36 0,1 1-236 16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9:58.1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91 458 50 0,'-6'1'96'0,"0"0"-58"16,0 0 9-16,4 0 3 0,-3 0 0 16,3 1-15-16,2-2-7 0,0 0 3 15,-2 0 6-15,2 0-10 0,0 0-8 16,0 0 5-16,0 0-3 0,0 0-2 15,4-6-7-15,3-3-7 0,5 0 3 16,-1 1-1-16,-1 0 2 0,3 0 0 0,4-1 3 16,-1 2 1-16,3-1-6 0,-2 5 0 15,2-2-2-15,-4 5-4 0,-3 0-1 16,-1 0 0-16,-1 6 0 0,-3 6 3 15,3 3-2-15,-8 5 1 0,-2 3-1 16,0 1 2-16,-4 5-1 0,-8 1-6 16,1-5 2-16,-4 3 3 0,-1-4-2 15,1-1 0-15,-2 1 3 0,-4-1-4 16,0-3 3-16,-2-3-1 0,2-5 3 15,0-1-2-15,0-3-1 0,6-4 0 16,0-1 0-16,5-3 0 0,4 0-1 0,3 0-2 16,-1-5 4-16,2-5-6 0,2-1 1 15,0-2-1-15,7 0 1 0,3 2 2 16,3 2-3-16,1 1 5 0,-1 3-2 15,4 2 0-15,2 3 0 0,-2 0 0 16,8 0 2-16,-2 3 0 0,2 4 0 16,-2 3 6-16,2-3-5 0,-2 1 1 15,1-1 0-15,1-1-1 0,0 1-1 16,-2-2 1-16,-4 0-2 0,-2-1 0 15,-5 1-1-15,-3-2-13 0,-3-1-26 0,2-2-15 16,-3 0-23-16,-3 0-60 0,-2-10-138 16</inkml:trace>
  <inkml:trace contextRef="#ctx0" brushRef="#br0" timeOffset="544">604 62 15 0,'4'0'2'0,"-2"0"198"16,-2 0-118-16,0 0-37 0,0 0 9 15,0 0-9-15,0 0-15 0,0 0-4 16,0 0-5-16,0 0-3 0,0 1-5 16,0 7-1-16,-6 3-2 0,-2 4 5 15,1 1-4-15,-1 4 0 0,0 1-1 0,-1 3-3 16,1 2-2-16,4 0-2 0,2 0-4 15,2 0 1-15,0-2 1 0,6 0-1 16,6-3-1-16,5-2 1 16,2-2 1-16,6-6-2 0,-1-3-1 0,3-3-3 15,0-4-1-15,1-1 2 0,-1 0 0 16,-4-9 1-16,-6-3 3 0,0 2-1 15,-9-2 0-15,-2 2 2 0,-4-3 0 16,-2 2 3-16,0 0-3 0,-8 1 1 16,-3 2 1-16,-3-3 0 0,-5 3-4 15,0 1 1-15,-2 2 0 0,2 5 0 0,-2 0-4 16,2 7 1-16,0 6 0 0,5 1 1 15,5 0-14-15,3 2-20 0,6-2-20 16,0-1-35-16,0-4-161 16,6 1 93-16</inkml:trace>
  <inkml:trace contextRef="#ctx0" brushRef="#br0" timeOffset="897">1184 337 56 0,'-2'0'250'16,"-2"0"-188"-16,2 0 13 0,2 0-8 15,0 0-19-15,0 0-7 0,0 0-18 16,0 0-13-16,0 0-2 0,4 0-4 15,7 0 5-15,3 0 0 0,5 1-4 16,2 0-4-16,2 0 2 0,2-1-2 16,1 1-2-16,1 0-9 0,-4 3-13 15,0-1-12-15,-6 0-20 0,-4 1-31 16,-5-3-90-16,-8 1-108 0</inkml:trace>
  <inkml:trace contextRef="#ctx0" brushRef="#br0" timeOffset="1077">1081 701 84 0,'4'3'354'16,"7"-3"-352"-16,6 0 50 0,6 0-12 15,2 0-9-15,7-7 0 0,12-2-27 16,6-3 0-16,3 0-2 0,1 0-1 15,1 1-14-15,-1 1-26 0,-7 1-34 0,-9-2-131 16</inkml:trace>
  <inkml:trace contextRef="#ctx0" brushRef="#br0" timeOffset="1640">2002 11 15 0,'2'-2'13'0,"2"0"210"15,-2-2-173-15,-2 3 2 0,0 0 24 0,0 1-17 16,0 0-25-16,0 0-12 0,-4 5-1 15,-5 7-12-15,-3 5-6 0,-1 6 10 16,0 6-1-16,-1 2-4 0,-1 5-1 16,2 2 5-16,-1 0 3 0,5 1-8 15,3-1-4-15,2 1 1 0,4-3-2 0,0-4 1 16,0-2-3-16,10-5 2 0,3-2 0 15,6-3-1-15,4-4-2 0,4-1 1 16,3-5 0-16,3-1 0 16,1-6-3-16,2-3-1 0,1 0-1 0,-7-2-1 15,3-10 4-15,-9-1-6 0,-5 0 5 16,-7-1 2-16,-6-1 0 0,-6-1 4 15,0-1-1-15,-6 1-1 0,-8 1-1 16,-1-2 1-16,-4 2 2 0,-2-3-2 16,-2 0-1-16,2 3 1 0,0 5 0 0,-2 4-1 15,6 6 0-15,-4 0 0 0,4 8 0 16,2 4-2-16,0 4 0 0,3 0 0 15,4 0 1-15,3 0-6 0,5 0-29 16,0-4-23-16,2-7-28 0,3-3-105 16,3-2-58-16</inkml:trace>
  <inkml:trace contextRef="#ctx0" brushRef="#br0" timeOffset="2020">2470 86 104 0,'0'-1'211'0,"2"1"-149"0,-2 0-50 15,0 0 31-15,0 6 25 0,-4 8-48 16,-4 6-8-16,-1 4 7 0,-3 1-2 15,3 4-7-15,-3 1 0 0,3 3-2 16,1 0-2-16,1-2 0 0,5-2-4 0,0-6 3 16,2-4-5-16,0-3 0 0,2-5 1 15,5-3 0-15,5-1 0 0,-1-5-1 16,6-2 2-16,1 0-1 0,4-2 0 15,1-7 0-15,4-2-5 0,2-1-2 16,-1 1 1-16,3-1-13 0,-3 2 9 16,-1-2 8-16,-2 5-1 0,-2-1 2 15,-4 3 0-15,-6 0 1 0,-3 3-2 16,-3 0 1-16,-3 1 0 0,-2 1 1 15,0 0-12-15,-2 0-16 0,4 0-2 0,-4 0-16 16,2-1-30-16,-2-3-83 0</inkml:trace>
  <inkml:trace contextRef="#ctx0" brushRef="#br0" timeOffset="2280">2634 256 189 0,'0'10'332'0,"0"-2"-325"15,0 6 20-15,0 0 25 0,0 5-11 16,0 6-29-16,-2 0-6 0,-2 7-4 0,-1-2 3 15,3 2-5-15,0 1-1 0,2 1-7 16,0 0-9-16,0 1-8 16,2 0-20-16,5-3-4 0,1-6-49 15,0-3-191-15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01.6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8 336 16 0,'0'0'-16'0,"1"0"242"0,1 0-165 16,2-2-20-16,6-6 19 0,3-2-10 15,2 0-14-15,4 1-6 0,2 0-8 0,2 0-2 16,4 0 4-16,0 2-8 16,1 3-2-16,-5 2 0 0,-2 2-5 15,-5 0-2-15,-5 4-4 0,-3 7-1 16,-3 3-1-16,-5 8 4 0,0 6-5 0,-2-1 3 15,-9 5-1-15,1 0 1 0,-3 1-4 16,-2 2 1-16,-2-3 1 0,-2 2-2 16,-4-2 0-16,0-2 2 0,-2-3 3 15,4-5-2-15,-2-4-2 0,2-4 0 16,4-5 3-16,2-4 0 0,3-3-3 0,5-2 0 15,3 0 3-15,0-2-1 0,4-8-1 16,0-3-3-16,0-3 1 16,4 0 1-16,7-1-2 0,-1 2 1 15,3 1 2-15,-3 2 0 0,1 5-2 0,1 2 0 16,1 4 2-16,-2 1 1 0,5 0 2 15,-1 0 0-15,2 9-1 0,2 1 2 16,4-1-3-16,0-2-1 0,2 0 0 16,0-4 0-16,1 1-1 0,-1-3-5 15,2-1-3-15,-2 0-10 0,-3 0-13 0,-1-6-15 16,-1-4-17-16,-7-2-31 0,-2-4-116 15,-3-2 1-15</inkml:trace>
  <inkml:trace contextRef="#ctx0" brushRef="#br0" timeOffset="453">441 8 6 0,'-4'0'8'0,"4"0"219"16,0 0-162-16,0 0-8 0,0 0 7 16,0 0-18-16,0 0-16 0,2 0-20 0,9 0 5 15,3 0 3-15,3 0 1 16,2 0-8-16,6 0-3 0,1 0 2 0,3 0-4 15,3 0-2-15,3-2 1 0,-3 0-4 16,-3 2 2-16,-2 0-1 0,-6 0-2 16,-2 0 0-16,-8 0 1 0,-3 4-1 15,-6 1-1-15,-2 3 0 0,0 2 3 16,-2 2 2-16,-8 1-2 0,-3 1-1 15,1 2-1-15,-1 0 1 0,2 3-1 16,-3 0 0-16,1-2 3 0,3-1-3 0,5-1-2 16,3-3-2-16,2-1-8 0,0-1-16 15,0-3-11-15,0-4-37 0,0-3-60 16,7 0-172-16</inkml:trace>
  <inkml:trace contextRef="#ctx0" brushRef="#br0" timeOffset="821">1067 251 28 0,'-2'3'183'15,"0"-3"-73"-15,-2 0-57 0,4 1 14 16,0 1-16-16,0-2-8 0,0 0-16 16,0 1-10-16,8-1 0 0,5 0 4 15,2 0-4-15,2 0-4 0,6 0-7 16,-2-7 1-16,2 3-2 0,-2-3-3 0,-2 4-2 15,-4 2 0-15,-1-1-5 0,-5 2-9 16,-3 0-13-16,0 0-11 16,-6 5-13-16,0 0-25 0,-2 1-59 15,-13-1-162-15</inkml:trace>
  <inkml:trace contextRef="#ctx0" brushRef="#br0" timeOffset="998">981 512 111 0,'0'6'297'0,"0"-4"-284"0,9 1 45 0,3-3-8 15,7 0-5-15,2 0-9 0,9-3-22 16,1-5-6-16,3-5-6 16,4 3 0-16,0-2-1 0,-1 2 0 15,-1 5-6-15,-5 0-27 0,-7 3-25 0,-3-3-58 16,-7 0-217-16</inkml:trace>
  <inkml:trace contextRef="#ctx0" brushRef="#br0" timeOffset="1396">1649 118 6 0,'3'0'183'15,"-3"-2"-75"-15,0 1-66 0,0-1 20 0,0 1-1 16,0-1-20-16,0 2-11 0,0 0-2 16,0 0-3-16,0 0-1 0,0 4-3 15,0 6 8-15,0 5-7 0,-2-1 1 16,1 0 1-16,1 2-11 0,0 0-7 15,0 2-1-15,0-1 1 0,1 0-5 16,3 3-1-16,2-2 2 0,-4 1-2 0,2-3 2 16,-2 0-3-16,3-2-1 0,-1-1-8 15,2-2-12-15,2-3-18 0,1-3-18 16,-1-4-21-16,-3-1-37 0,1-3-221 15</inkml:trace>
  <inkml:trace contextRef="#ctx0" brushRef="#br0" timeOffset="1893">1914 63 158 0,'0'0'219'0,"0"0"-172"15,0 0-28-15,0 0 33 0,7-3 10 0,1-1-21 16,5-1-16-16,3 1-8 0,-1 1-1 16,2 0-2-16,-2 3-9 0,4 0 0 15,-1 0 2-15,3 0 1 0,-2 0-3 16,2 6-3-16,-4 4 0 0,2 3 2 15,-2 2-2-15,-2-1-1 0,-3 4-1 0,-6 2 2 16,-6 3 0-16,0-1-1 0,-6 3 2 16,-9 2 0-16,-5 0-1 0,-4-2-4 15,-1 1 4-15,-2-1 1 16,0-4-2-16,1 0-1 0,-1-5 1 0,2-2 1 15,2-2-2-15,4-4-2 0,4-3-1 0,4-4 0 16,1-1-7-16,2 0-2 16,6 0 7-16,2-1-5 0,0-9-3 15,0-1-5-15,10-1 4 0,5-3 1 16,0 5 3-16,1 3 3 0,-1-1 5 0,-2 4 2 15,1 0 0-15,-1 1 0 0,-1 3 6 16,1 0 3-16,-2 0 2 0,5 0-1 16,3 3-1-16,0 2 3 0,4 0-6 15,1-1-3-15,1-1 5 0,0 3-4 16,-2 0-4-16,-6 0-1 0,-3-1 1 0,-5-3-12 15,-1 1-15-15,-5-3-22 0,1 0-45 16,-4 0-124-16,0-5-68 16</inkml:trace>
  <inkml:trace contextRef="#ctx0" brushRef="#br0" timeOffset="2496">2513 57 89 0,'0'-4'120'0,"0"-3"-14"0,-4 2-87 0,-7-1 39 15,-5 4-3-15,1 0-7 0,0 2-6 16,-2 0-8-16,-2 0-9 0,1 1 2 15,1 6 2-15,0 0-3 0,4 1-7 16,3 1-6-16,4 2-3 0,5 1-8 16,1 1 0-16,0 0 0 0,1 3 0 15,7 0 0-15,0 1-1 0,1 0-1 0,3 1 0 16,-3 1 1-16,1 0 0 0,1 4-1 15,-1-1 1-15,1-2 0 0,3 2-2 16,-3 1 1-16,2-1 0 16,-3 1 1-16,-1-2-1 0,-3 2-2 0,-4-1 1 15,-2-4 1-15,0-2-1 0,-6 0-2 16,-5-3 2-16,-2-2 1 0,-1-1-1 15,-1-5 1-15,0-2 0 0,3-3 1 16,1 0-2-16,1 0 1 0,3-3 0 16,-1-7 0-16,2-4 0 0,4-1-3 0,2-2 4 15,0-4-5-15,0-1 1 0,6-1 0 16,4-4 0-16,1 0-4 0,2-1-1 15,3 4-3-15,3 3 5 0,0 2 2 16,0 4 3-16,2-1-3 0,2 2 2 16,0 1 2-16,0 1-1 0,-2-1 0 15,-4 2 1-15,-4 0 1 0,-5 1 0 16,-1 1 1-16,-5-1 4 0,-2-1 4 15,0 1-5-15,0-1 0 0,-5 3-1 16,-7-2 2-16,3 3-5 0,-5-2 0 0,1 2 0 16,0 1 0-16,-1-2-2 0,3 3-1 15,1 5-1-15,4 0-7 16,1 0-10-16,1 3-16 0,0 7-28 15,-4 0-44-15,1-2-266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05.3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0 381 150 0,'4'0'71'0,"0"-5"-11"0,5-1 5 16,1 0-24-16,3 0 1 0,1 0-9 0,3 0-2 16,0-2-2-16,6 1-1 0,0 1 0 15,-2 0-3-15,6 3-7 0,-3 1 0 16,-1 2-6-16,-2 0-2 0,-4 0-6 15,-3 8-2-15,-1 5 1 0,-7 0-2 16,0 6-1-16,-6 0 3 0,0 3-5 0,-2 4 2 16,-8 0 1-16,-5 2-6 0,-2 0 0 15,-2 1 2-15,-2-2-2 16,-2-2 3-16,-2 0 0 0,2 0 1 15,-2-7 1-15,4-3 1 0,2-6 1 0,6-5-2 16,3-1 0-16,3-3 1 0,3 0-1 16,0 0 0-16,4-2 1 0,0-5-1 15,0-4-1-15,10-1 0 0,1-1 0 16,0 3 1-16,5-1 0 0,1 2-1 15,0 2 0-15,2 1 1 0,0 2 1 0,4 1-2 16,-2 2 2-16,2 1 2 0,0 0 3 16,-2 2-6-16,2 5 5 0,0 0 2 15,-2 0-4-15,-2 1 0 16,2-2-2-16,-6-2 0 0,-2 0-1 0,1-1-1 15,-3-1-6-15,1-1-7 0,-3-1-14 16,5 0-18-16,-1-3-15 0,0-8-29 16,-5-1-79-16,-2-1-87 0</inkml:trace>
  <inkml:trace contextRef="#ctx0" brushRef="#br0" timeOffset="705">662 26 209 0,'0'-5'55'0,"0"0"-6"0,0 2 4 16,0 0-15-16,-3-1-11 0,-5 3-2 15,0 1-9-15,-5-1 0 0,0 1 2 0,-3 0-5 16,3 0 3-16,-4 6-2 0,0 0-1 15,-1 1 5-15,-1 2 0 0,8 1-6 16,-1 0 1-16,9 0-2 0,3 1-5 16,0 2-6-16,3-1 1 0,9 1 1 15,5 0-2-15,0 3 0 0,4-4 2 16,0 4-1-16,4-1-2 0,0 0 1 15,-2 2 2-15,2-3-1 0,-4 2-2 16,-4 0 0-16,-4 0 2 0,-5-1 0 16,-1-1-3-16,-7-1 1 0,0 0 1 0,0-3 0 15,-2-1-4-15,-7-3 3 0,-1-1 1 16,-1-1 0-16,-1-2-2 0,3 1 0 15,-1-3 3-15,3 0-1 0,-3 0-1 16,5-1 0-16,-1-7 1 0,2 1 0 16,2-3-2-16,2 0-1 0,0-1 2 0,0-1 0 15,4-3 0-15,2 2-3 16,5-4 4-16,0-1-1 0,3 1 1 15,-1-3-5-15,2 0 3 0,3 2 0 16,-3-2 0-16,0 1 1 0,-3 3 1 0,-7 3 1 16,1-1 0-16,-6 3-1 0,0 1 4 15,0 1-2-15,0-2 1 0,-9 3-3 16,-1 0 3-16,-3 2-3 0,3 3 0 15,-3 3-2-15,3 0 2 0,1 0 1 16,1 0-15-16,2 4-18 0,2 5-15 0,3-3-32 16,-3 3-57-16,2-2-151 0</inkml:trace>
  <inkml:trace contextRef="#ctx0" brushRef="#br0" timeOffset="1094">1279 226 67 0,'-6'3'167'15,"2"-3"-45"-15,-2 0-76 0,3 0 33 0,-1 0-19 16,4 0-12-16,0 0-9 0,0 0-22 16,0 0-14-16,11 0 7 0,5 0 1 15,3 0-7-15,4-3 2 16,1 1-5-16,9-1-1 0,-7 1 1 0,3 2 0 15,-4 0-3-15,-6 0-7 0,0 0-14 16,-6 0-11-16,-1 0-13 0,-4 0-27 16,-8 1-48-16,0 1-193 0</inkml:trace>
  <inkml:trace contextRef="#ctx0" brushRef="#br0" timeOffset="1261">1206 522 247 0,'0'6'175'0,"6"-5"-163"0,5 0 39 15,8-1-8-15,6 0-5 0,4 0-17 16,9-2-14-16,-2-7-3 0,2 0-5 16,-1-1-2-16,1 3-20 0,0-3-20 15,-4 1 0-15,-3-2-145 0</inkml:trace>
  <inkml:trace contextRef="#ctx0" brushRef="#br0" timeOffset="1829">1849 172 15 0,'-7'0'157'16,"3"0"-26"-16,-4 0-86 0,4 0 10 16,4 0-3-16,-3-3-15 0,1 2-1 0,2-2-6 15,0 2-6-15,0 1 2 16,0-2-3-16,0 0-2 0,0 0-6 15,5-2-9-15,5 1 2 0,3 3 1 16,4-1-2-16,-1 1-4 0,3 0 1 16,0 0-1-16,-2 4 0 0,4 3-3 0,-4 0 1 15,-2 5-2-15,-3-1 3 0,-4 4-2 16,-3 1 0-16,-3 6 2 0,-2 0-1 15,0 1-1-15,-4 4 1 0,-9-1 0 16,-8-1 1-16,-2 1-4 0,-4 0 0 16,3 0-1-16,-3-4 1 0,2-2-1 0,4-3 2 15,2-4 1-15,2-4-2 16,2-3-4-16,5-3 1 0,2-3-2 15,5 0 3-15,1 0-3 0,2-2 0 16,0-6 0-16,0-1 0 0,9-2 0 0,3-3 4 16,3 3-1-16,0 2-2 0,2 0 3 15,-1 5 0-15,-1 1 3 0,0 1 0 16,0 2-1-16,3 0 1 0,-1 0 0 15,0 0 3-15,2 0 0 0,0 0 2 16,6 5 2-16,-4-1-3 0,2 1 0 0,-4-1 6 16,2 0-9-16,-2-1 1 0,-8-1-4 15,1-2-13-15,-3 1-15 16,-1-1-27-16,0 0-43 0,-6-4-121 15</inkml:trace>
  <inkml:trace contextRef="#ctx0" brushRef="#br0" timeOffset="2273">2309 119 4 0,'-4'0'132'16,"2"0"-67"-16,0 0-26 0,1 0 13 0,-1 0-16 15,0 0 7-15,2 0-2 0,-2 0-13 16,-2-1-5-16,0-1-4 0,-2 1-1 16,1 1 2-16,1 0 0 0,-2 0 4 15,2 0-1-15,-1 0-2 0,3 0-2 16,-2 0-2-16,2 0-1 0,2 0-4 15,0 0-8-15,0 0-2 0,0 3 1 16,4-2 1-16,2 2 2 0,3 0 0 16,3 0-4-16,5-2 0 0,0-1 0 15,4 0-1-15,8 0 0 0,-3 0-1 16,-1 0-1-16,6 0 2 0,-5-1-1 0,1-1-1 15,-4-1-6-15,-8 2-5 0,-5 1-3 16,-6 0-10-16,-4 0-3 0,0 0-13 16,-4 0-17-16,-10 0-36 0,-3 0-69 15,-4 0-58-15</inkml:trace>
  <inkml:trace contextRef="#ctx0" brushRef="#br0" timeOffset="2533">2275 191 23 0,'-12'9'274'16,"5"-4"-207"-16,-1 1-11 0,8-1 0 15,0 1-13-15,0-1-16 0,2 1-3 0,7 3-9 16,3-3 0-16,3 1-6 0,0 2-2 15,3 0-4-15,-3-1 0 0,4-2-3 16,0 0 1-16,-2 0-1 0,0 1 1 16,-1 5 0-16,-1-3-1 0,-6 0-1 15,-3 0 1-15,-2-2 1 0,-4 3-3 16,0 0 1-16,0 2-2 0,-8-2 0 15,-3 1-1-15,-4 2 2 0,-1-2 0 16,-3 0 3-16,2 0-2 0,0 0 0 16,4-2 1-16,-1-2 2 0,5-1-3 0,-1-1-3 15,3-1-10-15,1-1-7 0,2-2-15 16,2 2-33-16,0-3-69 0,2 0-174 15</inkml:trace>
  <inkml:trace contextRef="#ctx0" brushRef="#br0" timeOffset="2985">2740 0 60 0,'0'0'43'0,"2"0"185"0,-2 0-185 0,0 0 9 16,-5 3-4-16,-3 4 0 0,0 4-8 15,-3 1-12-15,1 6-9 16,-1 1-1-16,-3 1 1 0,5 8-8 15,-3-3 1-15,7 2-3 0,1 0-6 0,2-2 0 16,2 4 1-16,0-2 1 0,0 1-5 16,8-4 0-16,1 0 0 0,8-2 2 15,6-2-3-15,2-3 1 0,6-2 1 16,1-5 1-16,2 0-3 0,3-7 0 15,3-3-1-15,-2 0 2 0,-4-1-3 16,-3-9 1-16,-6-2 2 0,-8 0 2 0,-8-1-2 16,-5 0 1-16,-4-3 1 0,0 0 1 15,-13 0-2-15,-4 3 1 16,-3 2-4-16,-6 2 4 0,-1 4-1 15,-5 4-2-15,-1 1 2 0,1 3-1 0,-1 9 0 16,7 2-2-16,5 2 2 0,7 0-1 16,5 3-3-16,3 0-24 0,2 1-10 15,4 0-18-15,0-3-42 0,0-2-111 16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09.8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33 362 72 0,'0'0'184'15,"0"-3"-137"-15,0-1-1 0,9-1-1 16,1-2-5-16,1 1-8 0,3-1-3 15,-1 1-1-15,2 0-6 0,2 2 1 0,2 0-1 16,0 2-2-16,-1-1-5 0,-1 3-4 16,-2 0 1-16,-3 0 0 0,-1 0-10 15,-1 7 2-15,-3 4 1 16,-1 3-3-16,-2 3 1 0,-4 3-1 0,0 1 0 15,0 4 3-15,0 4-4 0,-8 1-1 16,-7 0 4-16,-2 3-1 0,-4-3-2 16,-6 2 1-16,2-1 1 0,-3-4-2 15,-1-1 1-15,2-3-2 0,4-7 2 16,6-5-1-16,8-4-1 0,3-6 0 0,4-1 3 15,-2 0-2-15,2-4-5 0,2-8 0 16,0-2 0-16,4-1 3 0,6-4-2 16,3-1-1-16,2 1 1 15,0 1-3-15,5 4 1 0,-3 2 3 0,0 5 0 16,2 1 2-16,0 3-3 0,-2 2 2 15,6 1 1-15,0 0 2 0,2 0-1 16,-2 0 2-16,-4 4-3 0,2 3 3 16,-4 1-4-16,0 0 1 0,-2-2 0 15,3 0 1-15,-5-2-1 0,2-3-4 0,-3-1-4 16,-1 0-13-16,4 0-11 0,1-4-12 15,-1-7-24-15,0-5-63 0,0 0-204 16</inkml:trace>
  <inkml:trace contextRef="#ctx0" brushRef="#br0" timeOffset="597">729 36 198 0,'0'-2'49'0,"-4"-1"9"0,2-1-7 16,-1 1-23-16,3-3 2 0,-6 3-4 15,2 0-3-15,-2-3-4 0,-1 2 0 16,-3 3 5-16,-3 0-9 0,-4 1-2 16,1 0 2-16,-3 2 1 0,0 8-4 15,2 2 2-15,2 3-2 0,5 4-3 16,3 0-4-16,5 2-2 0,2-3-2 15,2-1 0-15,5-4-2 0,8-3 1 0,3-1 1 16,-1-5-1-16,8-2 0 0,1-2-1 16,1 0 2-16,2-6-4 0,-3-6-1 15,-3-1-2-15,4 0 2 0,-4 0 2 16,0 1 1-16,-6 2-1 0,-4 2 2 15,-3 4 1-15,-8 3-1 0,-2 1 2 16,0 0 3-16,0 0-4 0,-2 0 1 0,-6 8-3 16,-1 3 3-16,3 5 1 15,-2 3-2-15,1 4-2 0,-1 0 4 16,-1 4-1-16,-1-2 5 0,0 0 1 15,5-1-2-15,-3-1 0 0,8-5-5 0,0-2-1 16,0-3 1-16,0-1-1 0,6-5-1 16,0 0-1-16,5-4-12 0,-1-3-14 15,5 0-18-15,2-2-28 0,2-12-40 16,0 1-130-16</inkml:trace>
  <inkml:trace contextRef="#ctx0" brushRef="#br0" timeOffset="1005">1242 221 36 0,'-2'1'217'15,"-1"-1"-177"-15,3 0 23 0,-2 0 7 0,2 0-17 16,0 0-12-16,0 0-19 0,0 1-6 15,0 4-2-15,5-3 11 0,1 2-8 16,6-2-4-16,-1-1-3 0,4 1 1 16,1-2-8-16,1 0 0 15,0 0-2-15,-4 0 1 0,5 0-2 0,-5 0-2 16,-4 0-18-16,3 0-23 0,-6 0-29 15,-5 1-73-15</inkml:trace>
  <inkml:trace contextRef="#ctx0" brushRef="#br0" timeOffset="1188">1128 549 28 0,'0'4'391'0,"0"-4"-376"0,9 0 22 15,7 0 11-15,3-2-5 0,9-8-17 16,9-2-16-16,3-1-6 0,7-2-1 15,3 2-1-15,-2-1-2 0,-2 4-11 16,-3 2-21-16,-4 4-21 0,-1-2-50 16,-4 0-138-16</inkml:trace>
  <inkml:trace contextRef="#ctx0" brushRef="#br0" timeOffset="1756">1872 121 50 0,'-8'0'75'16,"1"-2"-43"-16,-3 0 5 0,3 0-18 15,-1 2-16-15,4-1 3 0,0 1-4 0,2 0-3 16,2-2-4-16,-1 2-11 0,-3-1 2 16,4 1 4-16,-2-1 10 0,0 0 7 15,2-2 6-15,-4 1 10 0,0 0 13 16,0 1 5-16,-1 1 9 0,1 0-11 15,-2 0-6-15,-1 0-3 0,-3 0-7 0,2 0-1 16,1 0-4-16,-3 0-9 0,4 2 2 16,1 1 1-16,1 0-6 15,0-1 6-15,0 1-4 0,-1-2 4 16,3-1 2-16,2 1-5 0,0-1 1 15,0 2 1-15,0-1-3 0,0 0-3 0,0 0 0 16,4 1-2-16,7-1 2 0,4-1 0 16,6 3-2-16,6-3-3 0,2 0 1 15,5 0 0-15,0 0 0 0,1-4-1 16,-1 0 0-16,-2-1 1 0,-5 1-1 15,0-2-1-15,-8 3-2 0,-4-2-5 0,-3 1-5 16,-3 2-12-16,-5 1-4 16,-4 1 0-16,0 0-15 0,-4 0-30 15,-11-2-55-15,-2-3-119 0</inkml:trace>
  <inkml:trace contextRef="#ctx0" brushRef="#br0" timeOffset="2049">1792 156 28 0,'-25'15'62'0,"0"-4"181"0,4 2-178 15,6-3 6-15,6-1-18 0,7 2-20 16,2-2-16-16,2 4-7 0,11-4 0 0,4 1-3 15,2-2 0-15,8-3-3 0,1 1 0 16,3-1-2-16,1 2-1 0,-1 0 0 16,1-1 0-16,-1 1 0 15,-1 2-1-15,1-2 0 0,-2 3 3 0,-5-1-5 16,-6-2 4-16,-7 3-3 0,-9-2 0 15,-2 2 1-15,0-2 0 0,-13 2 0 16,-6-3 1-16,-4 3 0 0,-4 1-1 16,-4 0-1-16,1 0 3 0,3 0-1 15,2-3 1-15,4 0-2 0,8-5 1 0,2-1 1 16,3-1-2-16,4 2 0 0,0-2 1 15,2 0-1-15,2-1-3 0,0 0-23 16,2 0-14-16,8 0-15 0,3-6-51 16,1-7-245-16</inkml:trace>
  <inkml:trace contextRef="#ctx0" brushRef="#br0" timeOffset="2385">2420 130 192 0,'2'0'216'16,"-2"0"-182"-16,0 0 13 0,0 1 36 0,2 1-21 16,-2 3-35-16,0 4-9 0,0 4 13 15,-2 5 2-15,-2 0-16 0,-2 0-5 16,2 2-3-16,-1-1-3 0,1 3-6 15,0-2 2-15,0 0 1 16,0-2-3-16,4 1 0 0,0-6-4 0,0-1-5 16,0-1-8-16,2-4-12 0,6-3-19 15,-1-2-26-15,1-2-30 0,0-6-148 16</inkml:trace>
  <inkml:trace contextRef="#ctx0" brushRef="#br0" timeOffset="2844">2691 109 286 0,'5'-7'111'0,"1"2"-79"0,4-2 23 15,-3-1-4-15,9 2-16 0,1 0-4 0,2 2-11 16,4 4-9-16,-4 0-6 0,4 0 3 16,-2 1-1-16,0 8 1 0,-2 2-5 15,2 3 1-15,-2 2 3 0,0 1 4 16,-8 2-10-16,-5 0 2 0,-6 2 1 15,-6 1 0-15,-11 2-3 0,-4-1 1 0,0 0 2 16,-6 0-2-16,-1-3-2 0,-5-1 1 16,3 0 2-16,-1-3-3 15,5-3 1-15,5-6-1 0,7-3 2 16,3-3 1-16,1-1-2 0,6 0-1 0,-1 0 3 15,3-2-1-15,2-5-3 0,0 1 0 16,0 1 1-16,7 0 0 0,1-1-1 16,2 2-1-16,-3 4 2 0,3-1 1 15,-1 1-2-15,3 0 1 0,-1 0 0 16,5 0 1-16,-1 1-2 0,2 4 1 0,4 1 0 15,2-2 0-15,5 1 0 16,9 1 0-16,3 1-7 0,4 0-6 0,-8 1-37 16,0 1-13-16,-7-1-17 15,-2-1-65-15,-1-1-180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14.0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29 354 9 0,'0'0'246'15,"0"0"-178"-15,0-2-9 0,0-3-1 0,0 2-11 16,2-2-13-16,10-3-6 0,1 4-2 15,4-5-3-15,0 4-8 0,2-1 4 16,2 1-4-16,2 5-2 0,-2 0-3 16,0 0 1-16,-2 0-4 0,-1 10-6 15,-7 5 3-15,0 5-2 0,-3 3-1 0,-6 2 0 16,0 5 1-16,-2 2-1 15,-4 1 0-15,-7 1-1 0,-3 1 2 16,-3 1-2-16,-4 0-1 0,-2-1 0 16,-2-2 2-16,-1-4 1 0,1-4-2 0,0-4-1 15,2-6 1-15,4-3 1 0,6-7 0 16,1-5-2-16,9 0 1 0,-1-1-1 15,2-11-2-15,2-3 0 0,0-5 4 16,7-2-1-16,1-1-1 0,5 2-1 16,-1 2 2-16,-1 3 1 0,3 3-2 15,3 4-1-15,-2 3 2 0,2 2 1 0,2 3-2 16,-1 1 1-16,3 0 0 15,0 3 0-15,-2 4 1 0,0 0-2 16,2 1 1-16,-2 2 1 0,2-3-2 16,-2 3 1-16,2-2 0 0,-6-2-3 0,0 0-14 15,-5-1-11-15,1-3-7 0,-3 0-6 16,-2-2-19-16,-1 0-20 0,-5 0-73 15,2-9-109-15</inkml:trace>
  <inkml:trace contextRef="#ctx0" brushRef="#br0" timeOffset="393">375 11 20 0,'4'1'300'0,"-4"-1"-231"16,0 1-21-16,0 2 18 0,0 2-18 15,0 2-19-15,0 3-3 0,-6 5-5 0,0 1-7 16,0 1 7-16,3-2-11 0,1-1-7 16,2 1-2-16,0-3-1 0,0 1 2 15,0 2-1-15,0-6-2 0,7-1-7 16,1-3-15-16,5-2-21 0,-3-3-13 15,5 0-49-15,-2 0-107 0</inkml:trace>
  <inkml:trace contextRef="#ctx0" brushRef="#br0" timeOffset="728">665 18 13 0,'0'-5'254'0,"0"1"-191"0,0 0-6 15,-4 1 4-15,-2 2-16 0,-1 1-10 16,-1 0-10-16,0 0-6 0,1 8 3 15,-1 0-6-15,0 2-3 0,3 1-2 16,3 1 0-16,2 3-7 0,0 0-5 16,0 2 2-16,7-2 1 0,1 3-2 15,5-4 0-15,3 1 1 0,1-4 1 16,2-5-2-16,2-1-2 0,0-4 4 0,-2-1-1 15,-2 0-1-15,0-6 0 0,-1-7 2 16,-1 0 1-16,-6-1-2 0,-1-3-1 16,-6 2 2-16,-2-1 2 0,0 1-3 15,0 2 0-15,-8 1 0 0,-3 0 0 16,-3 3-1-16,-3 0-1 0,0 3-3 15,0 1-12-15,0 3-12 0,5 2-13 16,5 0-18-16,3 0-25 0,2 4-114 16,2 5-34-16</inkml:trace>
  <inkml:trace contextRef="#ctx0" brushRef="#br0" timeOffset="1125">1142 262 91 0,'-2'1'124'0,"0"0"-67"16,0 0 6-16,-2 1-8 15,2-1-1-15,0-1-3 0,0 0-11 16,2 0-5-16,0 0-4 0,0 0-8 0,0 0-9 16,6 0-5-16,6 0 4 0,1 1 2 15,4-1-5-15,4 0-1 0,0 0-6 16,0 0 1-16,2 0-1 0,-4 0-3 15,-2 0 0-15,-5 0-6 0,-3 3-16 16,-1 1-16-16,-4 1-23 0,-2 0-20 0,-2-2-45 16,-8 1-188-16</inkml:trace>
  <inkml:trace contextRef="#ctx0" brushRef="#br0" timeOffset="1299">1043 542 126 0,'0'4'261'16,"1"-4"-227"-16,9 0 7 0,1 0 18 15,7 0-18-15,5-2-17 0,3-5-11 16,7 2-7-16,1-3-3 0,2 0-3 0,1 0 1 16,-5 0-2-16,-2 1-20 0,-1 1-27 15,2-5-50-15,-12 1-33 0</inkml:trace>
  <inkml:trace contextRef="#ctx0" brushRef="#br0" timeOffset="1645">1726 161 10 0,'2'1'283'0,"-1"-1"-192"16,-1 0-27-16,0 1 11 0,0-1-15 15,0 2-18-15,0-1-9 0,0 4-8 16,-3 3-1-16,-5 5-4 0,0 1-2 0,3 1 5 15,-3 3-10-15,0 2-7 0,3-1-6 16,1-1 3-16,2 3 0 0,0-2-3 16,2 0-1-16,0-3 3 0,0 1-2 15,0-2-2-15,0-3-10 0,10-2-9 16,1-2-10-16,2-4-13 0,3-3-31 15,1-1-31-15,0 0-140 0,2-6 4 16</inkml:trace>
  <inkml:trace contextRef="#ctx0" brushRef="#br0" timeOffset="2028">2094 194 36 0,'0'-2'89'0,"-4"-4"116"0,-7 2-156 16,1 1 16-16,-3 3-8 15,3 0-12-15,-3 0-8 0,3 4-10 16,-3 5-9-16,3 1-5 0,1 3-1 16,1 1-3-16,4 4-3 0,3-2-2 15,1 2-4-15,0-1 4 0,3-1-3 0,7-1-2 16,3 0 3-16,4-4-1 0,2 0-1 15,2-4 0-15,2-1 0 0,2-2 1 16,4-1-1-16,-2-3-1 0,3 0 1 16,-3-9 0-16,-6-2 0 0,-4-2-1 15,-2-2 2-15,-7 1 0 0,-6-3 0 0,-2 2 1 16,0-3 1-16,-4 2-2 15,-8 1-1-15,1 0 1 0,-2 3 0 16,-5 1 0-16,-1-1-2 0,0 3 1 16,-4 2 1-16,1 6-1 0,1 1-1 0,1 0-1 15,7 1 0-15,4 11-12 0,3 2-16 16,2 1-16-16,2-1-26 0,-2-3-48 15,4-4-268-15</inkml:trace>
  <inkml:trace contextRef="#ctx0" brushRef="#br0" timeOffset="2533">2403 132 56 0,'0'-2'360'0,"2"-3"-320"15,4 1-7-15,1 0 18 0,3-1-7 16,-1 4-17-16,5 1-8 15,-1 0-8-15,2 0 1 0,4 1-3 0,-1 6-4 16,-3 4-1-16,-2 0-3 0,-3 2 1 16,-1 0-1-16,-1 4 2 0,-6 1-2 15,-2 0 1-15,0 0-1 0,0 2 2 16,-6-2-2-16,-5 1 0 0,-1-2 0 15,-1-2 1-15,0-1 1 0,-1-2-3 0,1-2 0 16,-4-3 1-16,1-2 0 0,5-1-1 16,1-4-2-16,3 0 0 0,1 0-4 15,2 0 1-15,4 0-2 0,0-6-2 16,0 1 1-16,0-2-2 0,0 2-1 15,8 2 7-15,-2 2 1 0,1 1 2 16,-1 0-3-16,3 0 5 0,1 0-1 16,0 0-1-16,-3 2 1 0,3 1 1 15,-1 1-1-15,3 1 0 0,-3-1 3 16,7-3-1-16,-1 1 1 0,2-2 0 0,6 0-4 15,-4 0 2-15,0 0-1 0,-6 0-1 16,-3 0-13-16,-6 0-34 0,0 0-17 16,-4 0-50-16,0 0-211 0</inkml:trace>
  <inkml:trace contextRef="#ctx0" brushRef="#br0" timeOffset="2892">2903 71 29 0,'2'2'407'0,"-2"-2"-377"0,0 5-13 16,-6 4 41-16,-7 5-17 0,-2 3-13 15,1 1-9-15,3 3-7 0,1-1-4 16,3 2-3-16,-1 0-3 0,0-1 2 16,4-1-3-16,1-2-1 0,1-2 0 15,2 0 0-15,0-4 1 0,0-2 0 0,2-3-2 16,5-2 1-16,5-3 1 0,3-2 0 15,8 0-2-15,2 0 0 0,7-4 0 16,4-4-4-16,1 0 3 0,-3-2-23 16,-3 1 11-16,-7 3-2 0,-1-1 7 15,-2 3 2-15,-7 1-2 0,-5 0 2 0,-7 2-21 16,-2 1 17-16,0 0 12 15,-4 0-35-15,-5 0-65 0,-1 0-102 16</inkml:trace>
  <inkml:trace contextRef="#ctx0" brushRef="#br0" timeOffset="3141">3016 199 132 0,'-6'12'399'0,"4"-2"-379"16,0 6 2-16,-2-1 25 0,0 4-3 15,-3 3-18-15,3 0-19 0,-2 3-1 16,0 1-4-16,3 1-1 0,-1 2-9 15,4 2-16-15,0 0-20 0,0 1-23 16,0-1-27-16,0-4-32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20.3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0 230 70 0,'0'0'261'0,"0"0"-211"0,0 0 1 0,0 0-3 16,2 0-10-16,8 0-7 16,5 0-8-16,2 0-11 0,2 0-4 15,4 0-3-15,2 0-4 0,5 0 1 0,-3 0-1 16,2 0-2-16,-10 1-9 0,-2 6-22 15,-4-2-29-15,-11-2-49 0,-2 1-238 16</inkml:trace>
  <inkml:trace contextRef="#ctx0" brushRef="#br0" timeOffset="167">14 511 11 0,'15'2'366'0,"4"-2"-339"0,0 0 22 0,8 0-14 16,5-2-19-16,8-7-8 0,4-3-4 15,4 1-3-15,-2-2-8 0,-2 4-21 16,-4-1-33-16,-8 0-240 0</inkml:trace>
  <inkml:trace contextRef="#ctx0" brushRef="#br0" timeOffset="843">588 62 9 0,'-2'-2'-5'0,"0"-2"211"0,2 0-107 15,0 2-55-15,0-2 5 0,0 1-2 16,0-1-3-16,0 2-12 0,2-2-11 15,6 2 0-15,1-1-1 0,1 2-2 16,3-3-3-16,0 2-3 0,3-1 2 16,1 2-3-16,-2 1-1 0,0 0-2 15,1 1-1-15,-3 9-3 0,0 3 0 16,-3 2-3-16,-1 3 1 0,-3 3 1 15,-2 2-1-15,-2 1-2 0,-2 2 0 0,0 1 1 16,-8-1 0-16,-5-1-2 0,-2-1-1 16,-2-2 3-16,-3-3-4 0,1-1 1 15,0-2 2-15,2-4 0 0,2-4-5 16,3-4 2-16,5-4 4 0,-1 0-4 15,4 0-5-15,2 0 2 0,2-6 0 16,0-1 0-16,0-3-3 0,2 0 2 16,6-1 1-16,1 2 5 0,1 1-4 15,-2 5 3-15,1 3 2 0,-1 0-2 16,3 0 2-16,-1 0 2 0,-1 0 1 15,7 6 4-15,-3 1 5 0,2-1-5 0,1-1 4 16,3 3-5-16,-2-1-3 0,-2-1-2 16,2 1 1-16,-2-4-2 0,1 0-1 15,1-1-2-15,4-2-7 16,-2 0-21-16,6 0-26 0,3-8-63 0,1-4-120 15</inkml:trace>
  <inkml:trace contextRef="#ctx0" brushRef="#br0" timeOffset="1211">1206 117 33 0,'-7'-5'216'0,"-3"1"-153"0,0 2-19 16,1 0 27-16,-1 2-16 0,3 0-18 0,-1 0 2 15,2 3-13-15,-1 7-9 0,1 2 0 16,0 3-3-16,6 3-3 16,-2 3-7-16,2 0-1 0,0 2 1 15,0 0-3-15,6-1-1 0,4-2 0 0,3 0 0 16,0-2 0-16,3-4-1 0,-3-3-5 15,2-4-2-15,1-4-2 0,-3-3-2 16,0 0 4-16,1 0 7 16,-3-10-1-16,-3-5 2 0,1-3 1 0,1 1 1 15,-3-6 0-15,-1 0 8 0,-2 0-2 16,-2-3 3-16,-2 3-1 0,0 0 0 0,-10 2-4 15,-1 2 0-15,-4 0-5 16,1 3-1-16,-1 1-1 0,0 4-2 16,5 5-7-16,4 3-6 0,3 3-12 0,1 1-24 15,-4 7-44-15,-2 3-93 0</inkml:trace>
  <inkml:trace contextRef="#ctx0" brushRef="#br0" timeOffset="1780">1422 56 33 0,'0'4'193'16,"2"-4"-112"-16,-2 2-58 0,0 2 24 15,0 0 23-15,0 5-26 0,0 1-16 16,-2 4 12-16,-2 1-11 0,-2 2-9 0,-1 1-5 16,-5 3 0-16,3 0-2 0,-1 1-3 15,2-3-3-15,1-3-3 0,3-2-1 16,2-4-3-16,2 0 0 15,0-4 2-15,6-2-2 0,3-3 0 0,5-1 0 16,1 0 2-16,2-7-2 0,6-1-2 16,-2-3-1-16,-2 1-3 0,4 1 2 15,-4 0-2-15,2 1 0 0,2-2 6 16,-2 2-1-16,0 1-2 0,-4 2 2 15,-2 2 2-15,1-3 0 0,-1 1-2 0,-4 0 1 16,1 1 2-16,-5 1 0 0,-3 2-3 16,0-1 1-16,0 1 1 0,2-1-3 15,-3 0-19-15,1 2-18 0,-2 0-6 16,0 0-12-16,0 0-37 0,-2 0-111 15</inkml:trace>
  <inkml:trace contextRef="#ctx0" brushRef="#br0" timeOffset="2072">1615 49 96 0,'1'2'324'0,"1"1"-247"0,0 0-74 15,0 5 55-15,0 0 11 0,0 4-35 0,-2 2-20 16,0 2-3-16,0 3 6 0,0 0-12 15,0 4-3-15,-4-3 2 0,-3 2-2 16,1 0-2-16,0-2-2 0,0-1-9 16,3-2-14-16,3-5-17 0,0 0-23 15,3-7-38-15,5-5-125 0</inkml:trace>
  <inkml:trace contextRef="#ctx0" brushRef="#br0" timeOffset="2715">2034 37 63 0,'0'-4'191'0,"0"-2"-76"15,-9 0-90-15,-1-1 20 0,-3 2 5 16,-2 1-10-16,-3 0-12 0,-3 4-5 15,0 0-8-15,0 0 6 0,0 0 4 16,2 4 1-16,2 3-8 0,-2 3-4 16,6-1-2-16,1 3-2 0,9-1-7 0,3 3-1 15,0 2-2-15,7-1 2 16,5 3-1-16,5-1-1 0,-4-1 0 15,4 0 1-15,-1-1-1 0,-1-1-1 16,-2-1 0-16,-1 0-1 0,3 1 0 0,-6 1-1 16,5 0-2-16,-7-2 3 0,3 1-2 15,0-1-3-15,-5 1 2 0,3 4 4 16,-4-4-3-16,-1 0-4 0,-3-2 9 15,0-3-15-15,-3-1 9 0,-9-2 4 16,1 0 1-16,-3 0 0 0,3-3 1 0,0-3-2 16,1 0 1-16,-1 0 1 0,5 0-1 15,0-4 0-15,0-3 0 16,4 0 1-16,-1-3 0 0,3-1-1 15,0-5-1-15,2-4 2 0,3-2-1 0,5-2-2 16,-1-4 2-16,7 0 1 0,-5 0-1 16,1 4-1-16,-1 1 1 0,0 3 0 15,1 1 0-15,-1 1 0 0,1 1 0 16,-3 4 2-16,5 1 1 0,-5 0 2 15,1 4-3-15,-3-2 3 0,-1 7-1 0,-4-1-1 16,-2 1-1-16,0 2 3 0,0-1-4 16,-6 2-2-16,-3 0 0 0,-1 0-3 15,1 4-5-15,-1 5-12 16,2 1-24-16,1-5-24 0,-5-3-59 15,3 1-251-15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19.1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31 390 36 0,'-2'0'83'0,"-2"0"42"0,4 0-83 16,0 0 3-16,-2 0-4 0,0 0-12 15,0 0-1-15,2 0-4 0,-2 0 0 16,2 0-5-16,0 0-3 0,0 0-6 16,0 0 1-16,0 0-1 0,8-3 2 15,-2-1 0-15,1-2 1 0,5 0 1 16,-3-1-1-16,5-1 3 0,1 2-5 15,2 0 4-15,0 1-7 0,2 0-1 0,0 3 1 16,0 1-2-16,2 1-2 0,-3 0-1 16,-1 1-1-16,-4 11 0 0,2 0 0 15,-7 6 0-15,-2 5-2 0,-4 4 0 16,-2 1 2-16,0 2-1 0,-6 0 0 15,-4-1-1-15,-3 0 1 0,0-2-2 0,-3-2 1 16,-1 0 2-16,-2-3-2 16,-2-1 0-16,-4 1 1 0,1-2 1 15,-1-5-1-15,2-3-1 0,4-4 1 16,3-4 0-16,5-4-2 0,2 0-3 0,3 0 2 15,2-7 2-15,2-5-3 0,2-3 1 16,0-2-2-16,0 0 4 0,2 0 0 16,6 2-2-16,-1 5 1 0,1 2 1 15,3 2 0-15,3 4-3 0,1 2 1 16,0 0 2-16,4 0 0 0,2 3-1 15,2 6 0-15,0-2 2 0,2 1-1 0,0 0-1 16,-2-2 1-16,1 1 1 16,-1-1-1-16,4-4-1 0,-4 0 1 15,2-2-7-15,-2 0-15 0,-4 0-12 16,0 0-13-16,-6-2-27 0,-1-7-67 0,-5 0-188 15</inkml:trace>
  <inkml:trace contextRef="#ctx0" brushRef="#br0" timeOffset="509">469 93 2 0,'4'-3'-2'16,"0"2"228"-16,-2-1-157 0,0 0-14 15,-2 1 9-15,0 1-11 0,0 0-13 16,4 0-14-16,-2 0-3 0,1 2 1 16,-1 6 0-16,-2 5-1 0,0 4-7 15,0 3-5-15,0 0-4 0,-5 1 0 16,1 0-3-16,-2-2-4 0,4 0 2 15,0-2-4-15,2-4 2 0,0 0-5 16,0-6-17-16,2-1-20 0,4-6-13 0,3 0-31 16,-3 0-69-16,0-7-143 0</inkml:trace>
  <inkml:trace contextRef="#ctx0" brushRef="#br0" timeOffset="720">740 0 28 0,'4'5'253'0,"0"3"-209"0,0 4 4 0,0 4 6 16,-4 4-4-16,2 4-22 0,-1 2-2 15,1 2-17-15,-2-2-3 0,0 0-6 16,0 1 3-16,0-3-2 0,0 1-1 15,2-4-3-15,4-2-13 0,-4-8-48 16,4-3-96-16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24.3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0 155 0,'2'0'189'0,"-2"0"-112"15,0 0-36-15,0 0-8 0,0 0 23 16,0 0-20-16,0 0-25 0,0 0-11 16,0 0 0-16,0 4 2 0,0 2 0 15,0-1-3-15,0 1-2 0,0-1 2 16,0-1-6-16,0 0-4 0,0 1-5 0,4-2-10 15,2 1-18-15,1-2-41 0,-1-2-168 16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24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0 152 0,'2'0'254'0,"-2"0"-230"16,0 0-25-16,0 0 19 0,2 0 22 15,-1 0-31-15,3 0-13 0,4 2 4 16,-4 1-10-16,1 2-32 0,-1 1-42 15,-2-2-140-15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24.7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0 407 0,'-4'0'56'0,"2"1"-55"16,0 1 2-16,0-2 33 0,0 0-16 0,0 4-14 16,1-1-7-16,1 1-16 0,-2 1-50 15,2-1-74-15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0:24.9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0 344 0,'-6'0'143'0,"2"2"-117"15,4-2-13-15,0 0 23 0,0 0-2 16,0 0-27-16,4 0-9 0,0 0-7 15,0 0-26-15,1 0-56 0,-3 0-191 16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6:10.8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214 35 48 0,'-4'-4'126'0,"-4"-2"-46"0,1 0-20 16,-3 0 10-16,3 0-17 0,-1 2-10 15,-3 2-10-15,-1 1-2 0,-3 1-8 16,0 0-3-16,-3 0-4 0,1 1 0 16,-4 8-1-16,4-1-2 0,0 2 0 15,5 1-1-15,3-1-4 0,7 1-3 16,2-4-4-16,0 2 0 0,0 0 0 15,2 3-2-15,9 0 0 0,1 2 2 16,3 2 0-16,0 1-1 0,3 2 0 0,4 3 0 16,-1 1 1-16,0 4-1 0,0-1 0 15,-5-1 0-15,-5 3 1 0,-1-2-1 16,-7 0 0-16,-3-2 1 0,0 0 1 15,0-1-2-15,-7 3 0 0,-6-4 0 16,-3-3 0-16,1-2 1 0,-2-7 0 16,2-1 0-16,-3-4 2 0,1-5-5 15,2 0 4-15,-2 0 0 0,1-8 0 16,5-4-1-16,-2-4-1 0,5-3 0 15,6-3 0-15,2-1-1 0,0 1-1 0,4 0 2 16,11 0-1-16,2 0-1 0,6 2 2 16,2-1 0-16,6 2-1 0,1 0-2 15,-3 1-4-15,3-2 3 0,-9 4 2 16,0 0 0-16,-4 2 2 0,-6 0 0 15,-3 2 1-15,-4 1-1 0,-6 1 1 0,0 0 3 16,-4 0-2-16,-6 0-1 16,1 1 2-16,-3-1-1 0,-1 3 1 15,0 2-3-15,1-1-1 0,4 1 2 16,3 2-1-16,3 1-3 0,2 2-6 0,0 0-17 15,6 0-11-15,7 0-7 0,4 3-33 16,2 1-97-16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6:11.3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96 117 0,'0'-5'190'16,"0"1"-127"-16,0 1-7 0,0 2 11 15,0 1 2-15,0 0-24 0,0 2-20 0,-5 14-7 16,-1 8 3-16,-4 5-6 0,1 7-3 15,-1 1 0-15,1 5-5 0,1 1-1 16,0 0-7-16,5-2 5 16,-3-4 0-16,6-6-5 0,-4-5 3 15,4-5-1-15,0-5 0 0,0-4-1 0,0-6 0 16,0 0-1-16,6-6 0 0,0 0-1 15,1-2 2-15,5-9 3 0,-1-5-2 16,1 0-3-16,1 0 0 0,-2 3 2 16,1 0 0-16,1 3 0 0,-1-1-2 15,1 2 1-15,-4 3-3 0,1 3-1 0,-2 3-1 16,-1 0 1-16,1 0 1 0,-2 7-1 15,-3 2-3-15,1 0 4 16,-2 1 2-16,2 2-4 0,-2-1 2 16,-2 1 4-16,0-1 0 0,0 2 0 0,-2-2 0 15,-4 0 2-15,-3 2-1 0,1-4 0 16,-1 1 3-16,-1-3 4 0,-1 0-2 15,-3-1 3-15,3-3-2 0,-1-1 3 16,3 0-5-16,1 0-3 0,0-2-1 16,7 0 1-16,-3 0-51 0,2 0 97 0,2 0-51 15,0-4-8-15,0-1-18 16,4-4-10-16,3-1-26 0,5 0-60 0,-3 0-193 15</inkml:trace>
  <inkml:trace contextRef="#ctx0" brushRef="#br0" timeOffset="228">351 386 158 0,'2'0'263'0,"2"0"-226"16,-2 0 31-16,0 0-5 0,-2 0-13 15,0 7-24-15,0 3-12 0,0 3 0 16,-6-1-3-16,4 3-5 0,-2-1 0 15,0 0-3-15,3 0-3 0,-1-1 0 16,2 0 1-16,-2-2 0 0,2-2-5 16,0-1-1-16,0-4-14 0,7-2-10 15,1-2-7-15,2 0-14 0,-1-5-24 16,-1-7-74-16,1-1-125 0</inkml:trace>
  <inkml:trace contextRef="#ctx0" brushRef="#br0" timeOffset="763">571 0 132 0,'0'-3'154'16,"0"3"-104"-16,0 0-4 0,0 0 16 16,-4 9-25-16,4 8-14 0,-4 6-13 15,2 6-3-15,-2 6 2 0,-1 3-4 16,-3 7 0-16,4 0 0 0,-2-1-2 15,3-1 0-15,3-1 3 0,-2-7-5 0,2-3-1 16,0-5 0-16,5-5 1 0,5-7-2 16,-2-7-6-16,-1-5 1 0,1-3 1 15,5 0-9-15,1-6 3 16,-1-7-3-16,6-1 5 0,2-4 1 0,-2 1-4 15,2 1-10-15,2 0-2 0,-6 1 4 0,-2 2 10 16,-3 1-9-16,-5 2 19 16,-3 3 2-16,0-1 8 0,-4 2 14 15,0 0 9-15,0 1 7 0,0 2-7 16,0 1-9-16,0 2 4 0,0-3-5 0,0 3-13 15,0-1 2-15,0 1-6 0,0 0-3 16,0 0-4-16,0 6 4 0,4 3-3 16,3 0 0-16,3 3 0 0,0 0 0 15,3 1 0-15,-2 3 0 0,3 0 0 16,-1 2-3-16,-1 0 1 0,1 0 1 15,0 0-1-15,-1 0-2 0,-3 0 0 16,1 2 10-16,-3-4-14 0,-7 2 8 16,0-2 7-16,0-3-6 0,0-2 0 15,-3-2 1-15,-7 0 8 0,2-2 4 0,-5-3 9 16,0-2 1-16,-1 0-2 0,-1-2-5 15,-2 0-6-15,2 0-3 0,1 0-5 16,3 0 0-16,1 0-3 0,3-2-2 16,-1 0-3-16,4 1-14 0,4 1-23 15,0-1-21-15,0-2-74 0,10-3-341 16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47:45.4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1507 831 60 0,'-4'0'20'0,"2"-2"108"0,-3-2-82 16,3-2 4-16,0-1-3 0,-2 2-11 15,4-1-9-15,0 1 0 0,-2 2-2 16,2 2-3-16,0-1-3 0,-2 1 0 15,2-1-3-15,-4 0-2 0,4 2-1 16,0 0 1-16,0 0 1 0,0-1-4 0,0 0 0 16,0-2-3-16,0-1-2 0,2-1-2 15,8-1-1-15,-1 1 2 0,7-2-2 16,1 2 1-16,6 1-1 0,3 2 2 15,5 1 0-15,5 1 0 0,0 0-2 16,6 0-2-16,-2 0 3 0,0 0-4 16,-5 0 0-16,-1 0 2 0,-5-1 0 15,-6 0-2-15,-8 0 0 0,-6 1 1 16,-1-2 1-16,-6 2-2 0,-2 0 0 15,0 0-1-15,0 0 5 0,0 0-2 0,0 0 0 16,0 0-1-16,0 0 0 0,-2 2-3 16,-4 2 0-16,4-1-4 0,-1 3-7 15,1 3-11-15,0-3-27 0,2 2-41 16,0-2-121-16</inkml:trace>
  <inkml:trace contextRef="#ctx0" brushRef="#br0" timeOffset="694">2980 40 123 0,'-8'0'174'16,"5"0"-98"-16,3 0-7 0,0-3-20 16,0-4-1-16,9 3-4 0,4-1-12 0,7 0-8 15,1 1-2-15,1 0-8 0,-1 1-2 16,2 0-4-16,-2 1-6 0,-4 2 3 15,-1 0-3-15,-7 0-2 16,-1 0 0-16,0 6 1 0,-3 1-8 0,-1 2-5 16,0 1-13-16,-4 0-11 0,0 3-24 15,0 1-32-15,-6-3-94 0</inkml:trace>
  <inkml:trace contextRef="#ctx0" brushRef="#br0" timeOffset="845">2997 226 370 0,'0'0'59'0,"2"0"-32"15,10 0 28-15,5 0-18 0,6-1-14 16,7-2-17-16,1 3-2 0,1 0-6 16,1 0-18-16,7 4-16 0,0 4-47 15,4-3-69-15</inkml:trace>
  <inkml:trace contextRef="#ctx0" brushRef="#br0" timeOffset="77561.27">19 1280 167 0,'-10'-1'232'0,"4"-1"-164"0,3 1 7 16,3-1-15-16,0 2-16 0,0 0-18 15,15 0-18-15,2 0 5 16,4 0-2-16,4 0-4 0,2 0-5 0,-1 0 0 16,1 3-2-16,-6 4 0 0,-2-2-5 15,0 2-15-15,-4 3-10 0,-3-1-26 16,-5 0-42-16,-7 0-157 0</inkml:trace>
  <inkml:trace contextRef="#ctx0" brushRef="#br0" timeOffset="77719.27">5 1528 301 0,'2'1'146'16,"10"0"-131"-16,1 0 53 0,4 0-21 16,6 1-22-16,6-2-17 0,1 0-5 15,6 0-1-15,1 0-7 0,1 0-17 16,2 0-44-16,4-3-45 0,9-3-157 15</inkml:trace>
  <inkml:trace contextRef="#ctx0" brushRef="#br0" timeOffset="78816.27">1110 1108 66 0,'0'-3'254'0,"0"2"-200"15,0 1-13 1,2 0 10-16,0 0-9 0,4 8-15 0,-3 10 11 15,-1 6-24-15,-2 2-3 0,0 8-1 16,0 3-5-16,-5 1 0 0,-3 2-1 16,2-1-5-16,1-1 2 0,-1-4 0 0,0-2 3 15,0-6-4-15,3-4 0 16,-1-4 1-16,0-9 2 0,4-4-1 15,-6-3 2-15,2-2 6 0,-1 0-1 16,1-7-3-16,0-9-1 0,2-5 0 0,2-5-4 16,0-6 1-16,0-2 2 0,2-4 1 15,4-2 2-15,3-4-2 0,-1-1-2 16,3-2-3-16,7 5 3 0,1 5-3 15,2 12-1-15,0 8 1 0,3 7 1 16,-1 6-3-16,0 4 1 0,0 0 1 0,-2 11 0 16,-2 4 0-16,-4 2-2 0,-5 3 3 15,0 0-2-15,-5 2 1 16,-5-1-4-16,0-2 4 0,0 1-2 15,-9 0 0-15,-1-3 1 0,-3-2 2 0,-2 0 1 16,1-3 0-16,-1-1-4 0,3-2 4 16,3-3-1-16,1-1 1 0,4-3 0 15,3-1-2-15,1 3 1 0,0-3-2 16,3 1-3-16,9 1 3 0,3 0 1 15,0 1 0-15,4-3-6 0,2 4 0 16,-1-2-1-16,1 3 4 0,-1 1-3 0,-6 0 4 16,-1 1 1-16,-3 0 0 0,-5 1 0 15,-1-1 2-15,-4-1 1 16,0 3 0-16,-4-1 1 0,-5 4 3 15,-4-2 3-15,-3 2 7 0,-3 1-11 0,-2-3 2 16,-2 2 6-16,4-2-7 0,0-2-1 16,6 3-1-16,1-4-1 0,10-2-4 15,2 1-1-15,0-3-4 0,0-2-10 16,10-1-16-16,7-1-17 0,4 0-28 15,2-7-126-15</inkml:trace>
  <inkml:trace contextRef="#ctx0" brushRef="#br0" timeOffset="79052.27">1625 1289 433 0,'0'-5'67'0,"0"1"-12"15,2 4 6-15,-2 0-10 0,4 0-28 16,2 4-15-16,-1 7 4 0,1 5 1 0,-2 0-6 15,4 3-2-15,-5 2 0 0,1 2-3 16,-2-2-1-16,2 1 1 0,0-1-2 16,0-4-1-16,1-1 0 0,-1-4-2 15,0-2-15-15,2-3-6 0,-1-4-1 16,-1-2-24-16,4-1-6 0,-2 0-44 15,1-8-93-15</inkml:trace>
  <inkml:trace contextRef="#ctx0" brushRef="#br0" timeOffset="79260.27">1913 1307 247 0,'-3'11'94'0,"-5"4"-48"16,-4 4 33-16,-3 6-9 0,-4 3-18 15,0 2-3-15,0 0-20 0,0 0-4 16,2 2 3-16,1-2-19 0,5-3-4 15,3-3 3-15,3-3-3 0,3-4-3 16,2-4-2-16,0-1-4 0,0-5-2 16,0-1-8-16,4-2-12 0,3-4-15 0,5 0-15 15,-3-2-38-15,1-11-90 0</inkml:trace>
  <inkml:trace contextRef="#ctx0" brushRef="#br0" timeOffset="79835.27">2148 941 132 0,'0'-2'118'16,"0"1"-65"-16,0 1-10 0,0 0 34 0,0 3-21 15,0 7-22-15,0 5-13 0,-4 4 3 16,2 7-5-16,-5 4-2 0,-1 6-4 16,-1 6 7-16,1 1-9 0,0 1 3 0,3 1-2 15,-3-2-5-15,4-4-4 16,4-2-1-16,0-7-1 0,0-5 1 15,0-9-2-15,0-6-2 0,0-6 0 16,0-2-1-16,0-2-1 0,4-5-2 0,5-9 4 16,-1-5-3-16,4-2 0 0,-5 2 0 15,1 0 1-15,-1 3 4 0,1 3 0 16,4 4-3-16,-3 4 1 0,4 1 2 15,1 3-2-15,1 1 1 0,0 0-3 16,4 1 2-16,0 4 2 0,6 2-3 0,8-2 3 16,3-4 0-16,8-1 1 0,0 0-1 15,7-1 2-15,1-11 2 16,-1-4 0-16,-3 0-1 0,-10-2 4 15,-9 4-5-15,-14-4-2 0,-7 2 1 0,-8 0 3 16,0 4 1-16,-10-1 2 0,-3 4 5 16,-10 3-1-16,0 2 6 0,-2 4-4 15,-3 0-2-15,1 14 4 0,-2 4 3 16,-3 9 2-16,1 5-6 0,1 4 4 15,5 3 1-15,13-1-7 0,7-2-7 0,5-1-3 16,17 1-4-16,10-2 3 0,13-5-1 16,17-1 4-16,10-10 0 0,11-8-4 15,8-5-4-15,5-4-3 16,3-1-5-16,-2 0-10 0,-5-1-22 0,-3-1-21 15,-7 1-18-15,-9-2-105 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09:56:29.7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12 49 9 0,'0'1'0'0,"0"-1"0"0,0 0 142 15,0 0-108-15,0 0-5 0,0 0 4 0,0 0-2 16,0 0-6-16,0 0-2 0,-2 0-4 15,2 0-1-15,-2 0 0 0,0 0 6 16,2 0 0-16,-2 0-2 0,0 0-4 16,0 0 0-16,2 0-3 0,0 0-1 15,0 0-4-15,0 0-3 0,0 0 2 0,0 0-6 16,0 0 0-16,0 0 0 0,0 0-3 15,0 0 0-15,2 0 1 0,6 1 5 16,-1 0 1-16,1-1-2 0,4 0-3 16,3 0 3-16,0 0-2 0,0 0 0 15,3 0 2-15,1 0 1 0,-2 0-4 16,0 0 0-16,2-1 0 0,2 1 1 15,-4-1-2-15,-2 0-1 0,5 0 0 16,-3 1 2-16,0 0-1 0,0 0-1 16,0 0-1-16,0 0 2 0,4 0 0 15,0 0-1-15,-2 0 0 0,2 0 1 0,2 0-1 16,0 0 0-16,0-3 0 0,0 2 1 15,-2-1-2-15,-2 0 2 0,2 0-2 16,-4-1 2-16,-1 0 0 0,-1 0 0 16,-2-1 0-16,-3 1 1 0,-1 3-1 15,-3-1-1-15,0 1 0 0,3 0 1 16,3 0 0-16,1 0-2 0,2 0 1 15,2 0 1-15,1 0 0 0,1 0-2 16,0 0 1-16,0 0 1 0,-6 0 0 16,4 1-2-16,-7-1 1 0,-1 1 0 0,1 1 1 15,-4-2-1-15,-2 0-1 0,1 1 2 16,-1-1 0-16,2 0-2 0,1 0 1 15,3 0 1-15,3 0 0 0,3 0-2 16,1 0 1-16,0 0 1 0,0 0-1 16,-2 0 0-16,-3-1 0 0,1-2 1 0,1 0-1 15,-3 3 0-15,0-4 0 16,-1 2-2-16,0 1 3 0,-5-2-2 15,1 3 2-15,0-2 2 0,-1 1 0 16,3 0-3-16,2-2 1 0,3 3 1 0,0 0-1 16,-1 0-1-16,5 0 1 0,-4 0 1 15,-1 0-2-15,5 0-1 0,0 0 2 16,0 0-1-16,2 0 1 0,0 0-2 15,-3 0 1-15,1 0 2 0,-4 0-2 16,-1 0-1-16,-3 0 1 0,1 0 2 0,-3 0-2 16,3 0-1-16,1 0 1 0,3 0 2 15,1 0-2-15,0-1-1 16,1 1 1-16,-1 0 1 0,0 0 0 15,0 0-3-15,3 0 2 0,-3 0 2 0,0 0-2 16,2 0-2-16,-3 0 2 0,-5 0 2 16,1 3-2-16,1 0-2 0,1-1 3 15,-1 2 0-15,0-2-1 0,3 2-1 16,-1-2 1-16,1 2 1 0,3-2 0 15,2-1-3-15,-4 1 2 0,0 0 2 0,-1 0-3 16,-1 1 0-16,0 0 1 0,-1-1 2 16,1 0-2-16,-1 2-2 0,-1-2 2 15,1-1 2-15,-3-1-2 16,3 0-2-16,-1 0 3 0,2 0 0 0,-1 0-1 15,3 0-1-15,-4 0 2 0,3 0-1 16,1 0 0-16,-3 0-1 0,3 0 2 16,-2 0-1-16,2 0 0 0,1 0-1 15,-3 0 2-15,2 0-1 0,-1 0 0 16,1 0 0-16,2 0 0 0,0 0 0 15,-3 0 0-15,1 0 0 0,-6 2 0 0,3-2 2 16,-3 0-2-16,1 1-2 0,1-1 2 16,-3 0 2-16,0 0-2 0,-3 1-2 15,5-1 2-15,-1 0 2 16,3 0-2-16,1 0-2 0,1 0 2 0,-1 0 3 15,2 0-4-15,1 1-1 0,-1 1 2 16,2-2 3-16,4 1-3 0,-4 1-1 16,0-1 1-16,-3 1 2 0,-1 0-3 15,0-1 0-15,-1-1 2 0,-1 1 0 16,3 0-1-16,-1 0-1 0,-2 0 1 0,-1-1 2 15,-2 0-3-15,-1 1 0 0,-1-1 1 16,2 2 2-16,1-1-3 0,1 1 0 16,-1-2 2-16,6 1 0 0,1-1-2 15,1 2 0-15,2-1 2 0,0-1 1 16,0 0-2-16,2 0-2 0,-2 0 3 15,0 0 1-15,-1 0-3 0,1 0 0 16,-4 0 2-16,-2 2 0 0,-1-2-1 16,-1 1-1-16,1 0 2 0,-1 1 0 15,-3-2-1-15,-1 0 0 0,1 0 0 0,0 0-1 16,1 0 1-16,1 0 0 0,3 0 1 15,2 0 1-15,6 0-2 0,2 1 0 16,6 1 3-16,-4 1-3 0,-4-2 1 16,-2 2-2-16,-2-1 3 0,-2-1 0 15,0 3-3-15,-3-3 0 0,-3 0 2 16,-3-1 2-16,0 0-3 0,-6 0 0 15,0 0 0-15,0 0 0 0,2 0 0 16,0 0 1-16,1 0-1 0,1 0 2 16,0 0-2-16,4 0 0 0,-1 0 1 0,-1 0 1 15,0 0-2-15,-1 0 0 0,3 0 1 16,2 1 1-16,5 1-2 0,0-2-1 15,0 0 2-15,5 0 0 0,-3 1-1 16,2 2-1-16,-2 0 2 0,0 0 0 16,-4-2-1-16,-1 0-2 0,-4-1 3 0,-3 1 1 15,-5-1-3-15,0 0 0 16,0 0 2-16,0 0 0 0,2 0-1 15,0 0-1-15,0 0 1 0,-2 0 2 16,0 0-2-16,2 0-1 0,-2 0 2 0,0 0 0 16,0 0-1-16,0 0-1 0,0 0 2 15,0 0-2-15,0 0 1 0,0 2-1 16,0-2 2-16,0 0-1 0,0 0 0 15,0 2 1-15,0-1-1 0,2 1-2 16,0 0 3-16,2-1-2 0,-4 0 2 0,0 1-1 16,0-1 0-16,0 0-1 0,0-1 2 15,1 0 0-15,-1 0-2 16,0 1 1-16,0-1 0 0,0 0 2 15,0 0-2-15,0 0 0 0,0 0 1 16,0 0 1-16,0 0-3 0,0 0 0 0,0 0 1 16,0 0 0-16,4 0 0 0,-2 2-1 15,-2-2 1-15,2 0 2 0,-2 1-2 16,0-1-1-16,0 0 2 0,0 0 0 15,0 0-1-15,0 0 0 0,0 0 1 16,0 1 0-16,0-1 0 0,0 0 0 0,0 0 2 16,0 0 1-16,0 0 2 0,0 0-3 15,0 0 3-15,0 0 1 16,0 0-6-16,0 0 1 0,0 0 1 15,0 0 0-15,0 0-1 0,0 0-2 0,0 0 2 16,0 0 0-16,0 0-1 0,0 0-1 16,0 0 2-16,0 0 0 0,0 0-1 15,0 0-1-15,0 0 0 0,0 0 0 16,0 0-1-16,0 0-1 0,-2 0-1 15,0 2-9-15,-3 1-8 0,1 0-9 0,0 2-15 16,-4-4-40-16,-5-1-147 16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7:04.6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8 508 104 0,'-2'0'127'0,"0"0"-94"15,2 0 12-15,0 0 7 0,0 0-17 16,0 0-15-16,0 0-2 0,0-1-4 16,0 0 6-16,0 0-8 0,0-1 3 15,0 2 3-15,0-1 0 0,0 1-3 16,0 0-3-16,-1 0 0 0,1 0-2 15,-2 0 0-15,2 0-2 0,0-1-2 16,0 1-1-16,0 0-2 0,0 0 0 16,0-1-1-16,0 1 2 0,0-2 0 0,0 1 3 15,0-2 0-15,7-1 2 0,3 0-5 16,1-2 4-16,1 0-3 0,1-1 3 15,2 1-1-15,1 1 0 0,-1-2 0 16,2 0 0-16,0 1 1 0,0-1-2 16,1 2 1-16,1 0-2 0,-4 0 1 15,4 1-1-15,-4 3-1 0,-1 0-1 16,-1 1 0-16,-2 0-1 0,-1 0-3 15,1 3 3-15,-1 4 0 0,-2 3-2 16,-3 1 1-16,-1 1 0 0,-4 5 1 0,0-1 0 16,0 3-2-16,0 2 2 0,-8 1-2 15,-3 2 1-15,-2 1 0 0,-3 2 0 16,1 0 2-16,-6 2-2 0,0-1-1 15,-4 0 1-15,1-3 0 0,-1 0-1 16,2-6 0-16,2-1 1 0,2-3 0 0,0-3-1 16,1-4 0-16,5-1 1 0,4-4 0 15,-1-2-2-15,2-1 2 16,7 0 0-16,-1-5-2 0,2-6-3 15,0-5 2-15,3 0 2 0,9 0-4 0,-1 2 2 16,-1 2 1-16,1 4 0 0,3 3 0 16,-1 2-1-16,0 1 1 0,1 2 0 15,1 0 1-15,0 0-1 0,2 4 0 16,3 4 1-16,-1-1 0 0,2 3 0 15,-2-1 0-15,4 1 0 0,-6 1 1 0,0-1-2 16,-2-2 2-16,0 1 0 0,-5 1-1 16,0-6-1-16,-3 1 1 0,-3-1 0 15,0-3 0-15,2 2-1 16,-5-1-16-16,5-2-2 0,-2 0-7 0,0 0-11 15,3 0-9-15,1-5-29 0,0-3-50 16,1-3-180-16,-1-3 210 0</inkml:trace>
  <inkml:trace contextRef="#ctx0" brushRef="#br0" timeOffset="788">439 64 105 0,'0'0'90'0,"0"0"-34"16,2 0 13-16,0 0-5 0,-2 0-19 15,4 0-9-15,-4 0-1 0,2 0-2 16,-2 0-4-16,2 0-8 0,-2 0-1 0,0 0 0 16,0 2-8-16,0 3 4 0,0 2 0 15,0 2-3-15,0 2 0 0,-2 4 0 16,-6 1-2-16,5-1-4 0,-1 3-5 15,-4-1 1-15,6 2 0 0,-4 0 1 16,5-1 6-16,-3 1-13 0,2-3 3 16,2 0 0-16,-2-2 0 0,2-3 0 15,0 0 0-15,0-3 0 0,0-1-1 16,0-4-2-16,4-1-7 0,1-2-4 15,5 0-6-15,1 0-11 0,1-4-17 16,-1-7-22-16,1-4-29 0,-5-1-126 0,-1-3 31 16</inkml:trace>
  <inkml:trace contextRef="#ctx0" brushRef="#br0" timeOffset="1205">686 0 90 0,'0'3'152'0,"0"2"-105"15,-6 1 11-15,0 3-4 0,0 1-21 16,-1 3-5-16,-1-1 0 0,1 4-3 15,1 1-5-15,-2 0 1 0,1 1-5 0,1 0-5 16,0 2 4-16,2 1-10 16,0 1 4-16,3-2-3 0,1-2 4 15,0-1-11-15,5-3 1 0,7-3 0 16,-1-2 1-16,6-2-2 0,-1-3 1 0,3-3 0 15,-2-1 0-15,2 0-4 0,-4-1 4 16,0-7 0-16,-3-4 0 0,-4 2 0 16,-1-2-2-16,-1-3 4 0,-6 0 0 15,0 0 0-15,0-2-2 0,-2 1 2 16,-6 0-7-16,-3 2 15 0,1 2-4 0,-5 5-3 15,2 5 0-15,-2 2-3 0,-5 0-1 16,3 8 1-16,-2 3-1 16,6 7-2-16,3 0-10 0,5 1-25 15,1 1-26-15,2-2-65 0,2-2-218 0</inkml:trace>
  <inkml:trace contextRef="#ctx0" brushRef="#br0" timeOffset="1825">936 549 12 0,'0'2'-12'0,"-2"-2"266"0,2 0-174 16,0 0-18-16,0 0 10 0,0 0-22 15,0 0-11-15,0 0-6 0,0 0-11 16,7 0-1-16,5 0 3 0,1 0-6 0,2 0-3 16,3 0-2-16,1 0-4 0,0 0-2 15,-2 0-4-15,2 0 2 0,-4 0-3 16,-1 0-2-16,-1 0 0 0,-4 0 0 15,3 1 0-15,-3 1-10 0,-1 0-9 16,0 0 2-16,-4 0-19 0,1 0-17 16,-1 1-7-16,0 0-12 0,-2-3-80 15,-2 0-98-15,0 0 190 0</inkml:trace>
  <inkml:trace contextRef="#ctx0" brushRef="#br0" timeOffset="2048">911 764 208 0,'0'4'173'0,"0"-1"-134"0,0 3 29 15,6-3-5-15,3 1-16 0,8-4-17 16,2 0-8-16,4 0-7 0,8-3-6 0,1-3-4 15,4-2 0-15,1-1-3 0,-1 3-2 16,-2-1-3-16,-1 2-10 0,1 2-21 16,-3 1-12-16,-5-2-84 0,-1 1-148 15</inkml:trace>
  <inkml:trace contextRef="#ctx0" brushRef="#br0" timeOffset="3516">1724 262 9 0,'0'3'-7'0,"0"0"210"0,0-1-140 16,-4 1-18-16,2 0 16 0,-4-1-14 0,4 2-15 15,-2-1-4-15,3 1-2 16,-3 1-2-16,0-2-3 0,0 3-1 16,0-2 2-16,4 1-6 0,-2 0-3 15,0 0 1-15,1 2-1 0,1 2-1 0,-2 1-2 16,2 0-3-16,0 0 0 0,-2 2 3 15,0 1-6-15,0 2 1 0,-2 4 0 16,-2 3 1-16,1 3-2 0,-1 1 0 16,-2 0-5-16,3 4 4 0,-1-1-2 15,2 1-1-15,2-2 1 0,2-3 0 16,0 0-1-16,2-2 0 0,8-3 0 0,-1-2 0 15,4-5 0-15,5-3-2 16,5-6 1-16,-2-1-2 0,3-3-1 16,3 0 0-16,-4-10-1 0,2-5 3 15,-2-1-2-15,-6-3 0 0,-2 1 3 0,-3 0 2 16,-5 0-1-16,-5 1 0 0,-2-1 2 15,0 2 0-15,0 1-2 0,-6 1 0 16,-3 2 1-16,-3 2 2 0,-1 0-2 16,0 6-1-16,-5 1 0 0,-1 3 1 15,0 0-2-15,0 12 0 0,-2 5 0 0,2 3 1 16,0 2-1-16,6 0 0 0,1 1 0 15,5 0 0-15,3-4-14 16,4-2-22-16,0-4-19 0,7-6-24 16,5-5-63-16</inkml:trace>
  <inkml:trace contextRef="#ctx0" brushRef="#br0" timeOffset="4276">2134 327 14 0,'0'0'61'0,"-6"0"-39"0,4 2 21 15,0-2 2-15,-1 1-1 0,1 0 2 16,-2-1-7-16,2 1-8 0,-2-1-2 15,-2 1-6-15,4 3-6 0,-5-4-4 0,7 2 18 16,-4-1-15-16,0 1-4 0,4 1 9 16,-6-1 1-16,5 0-6 0,-1 1 0 15,-2-2 1-15,2 0 3 0,0 2-2 16,0-2-7-16,2 0-3 0,-2-1 4 15,2 0-1-15,-2 0-3 0,2 0-4 16,0 0 0-16,0 0-5 0,8 0 2 16,3 0 4-16,7 0-1 0,3 0-1 15,3-7-4-15,5 1 1 0,-4-1 1 16,5 0 0-16,-1 1-2 0,-2 0 0 0,-3 0 1 15,-3 2 0-15,-3 3-4 0,-9-1 0 16,-3 2 0-16,-4 0 0 0,-2 0 0 16,2-2 0-16,-2 2 1 0,0 0-1 15,0 0-7-15,0 0-15 0,-2 0-4 16,-6 0-2-16,0 0-17 0,-1 0-9 0,1 0-52 15,-7 0-98-15,-2 2 86 16</inkml:trace>
  <inkml:trace contextRef="#ctx0" brushRef="#br0" timeOffset="4604">2142 381 25 0,'-14'9'69'15,"5"0"164"-15,-1-2-179 0,2 1 1 16,5-1 0-16,-1 0-16 0,4 1-10 16,0-1-4-16,0 0-10 0,7 0 2 15,5-2-8-15,3 3-3 0,-1-3-3 0,3 4 1 16,-2 0-1-16,0-1-3 0,-1 1 0 15,-1-1 0-15,0 0 2 16,-1 0-2-16,-3 1-2 0,-1 3 2 16,0-2-2-16,-3 3-2 0,-1 0-3 0,-2 1 0 15,-2 0-2-15,0 2 0 0,0-3 4 16,0-1 1-16,-6 0 2 0,-1-4 4 15,-3 2-4-15,1-3 4 0,-7-2 1 16,1-1-3-16,0-1 11 0,-2 0 4 16,1-2-3-16,3-1-2 0,2 1-2 0,-3-1-1 15,5 0-5-15,-1 0-1 0,2 0-1 16,1-2 0-16,5 2 0 0,-2-4-5 15,2 4-19-15,2 0-24 16,0 0-49-16,0-2-99 0,0 1-81 16</inkml:trace>
  <inkml:trace contextRef="#ctx0" brushRef="#br0" timeOffset="5446">2594 366 117 0,'-2'0'26'0,"-4"0"-16"0,6 0 26 16,0 0 10-16,0 1-37 0,0-1-6 16,0 0 20-16,0 0 22 0,0 0-13 15,0 0-5-15,0 0 1 0,-2 0 2 16,0 0-2-16,2-1-1 0,-2 1-1 0,2 0-2 15,-2 0-3-15,2 0 0 16,0 0-2-16,-1 0-7 0,-1 0 5 16,0 0-3-16,0 0-6 0,2 0 1 15,-4 0 0-15,2 0 0 0,0 0 0 16,2 0 0-16,0 0-1 0,0 0 0 0,0 0-6 15,0 0 3-15,0 0-2 0,0 0 0 16,2 0-3-16,8 0 6 0,1-1-2 16,4-3-2-16,6 2 1 0,0-3-3 15,4 0 1-15,2-1 0 0,0 1 0 16,1-1-2-16,-3 1 1 0,-4 0 2 0,-2 1-2 15,-9 2-1-15,-1 0 1 16,-5-1 0-16,-2 2-1 0,-2 1-3 16,0 0 4-16,0 0-3 0,-2 0-4 15,-6 0-5-15,1 0-2 0,-3 1-5 0,3 4-16 16,-1 1-15-16,-2-2-7 0,-1 1-17 15,-4-2-89-15,-3 2-116 0</inkml:trace>
  <inkml:trace contextRef="#ctx0" brushRef="#br0" timeOffset="5509">2594 366 12 0</inkml:trace>
  <inkml:trace contextRef="#ctx0" brushRef="#br0" timeOffset="5756">2594 366 12 0,'-56'77'335'0,"51"-72"-281"0,5-2-4 0,-2 0 8 0,2 2-20 16,0 0-13-16,7-1 1 0,1 2-6 0,3-1-4 15,3 0-5-15,-1 0-6 0,2 2 0 16,3-1 0-16,-1 0-5 0,0 2 5 15,-2-1-3-15,1 0-2 0,-5 4 0 16,0 0 1-16,-1 0 1 0,-4 2-3 16,-4-2 1-16,-2 2-1 0,0-2-1 0,0 1-3 15,-4-3 4-15,-4 2 1 0,0-1 0 16,-1-2 0-16,-2-1 0 0,-1-1 1 15,-3-2 0-15,0 2 1 16,-1-2 1-16,3-2 4 0,-4-1-3 0,7-1 0 16,-1 0-3-16,1 0 0 0,1 0 1 15,1 0-3-15,6 0-1 0,0 0-8 16,2-1-15-16,0-1-25 0,2-2-38 15,2-3-48-15,2-1-192 0</inkml:trace>
  <inkml:trace contextRef="#ctx0" brushRef="#br0" timeOffset="6576">3029 327 71 0,'-6'0'151'0,"2"0"-98"16,-3 0 20-16,3 0-15 0,-2 0-19 15,2 0 2-15,0 0-12 0,3 0 0 16,-1 0 9-16,2 0-11 0,0 0-8 16,0 0-4-16,0 0-3 0,0 0 2 15,5 0 3-15,3 0-6 0,3 3 3 16,5-2-8-16,5 1 1 0,2 2-5 0,1 1 0 15,3-1-1-15,0 2-1 0,-4 1 1 16,0 2-1-16,-4 0 1 0,-4 1-2 16,-6 0 1-16,-5 0 0 0,-4-1-1 15,0 3 2-15,-9-3-1 0,-5 0 0 16,-3 1 0-16,0-3-1 0,0 1 2 0,0-1 0 15,0-1-1-15,-1 0 0 16,7 0 2-16,-1-1 0 0,5-1-3 16,3-2 1-16,2-1 1 0,2 3-1 15,0-1-3-15,0 0 2 0,0 2 1 0,8-1 1 16,3 1-1-16,1 1-1 0,1-2 1 15,2 0 0-15,1 0-1 0,1 1-3 16,4-2 0-16,-2 3-2 0,0-2 1 16,-2 2 0-16,-2 1-4 0,-1-1 5 15,-3 4-2-15,-1-4 6 0,-5 2-33 0,-3 1 27 16,-2 0 7-16,0 2-2 0,-2 0 2 15,-7 0-3-15,-5-1 3 16,3 1 0-16,-4 0 3 0,-2 0 3 16,-2 0 5-16,-1 2-3 0,-1-2 3 0,0 1-1 15,2-5-2-15,0 3-1 0,8-2-5 16,-1-4 1-16,5 1-3 0,1-2-1 15,4-2 0-15,2-1 0 0,0 0-5 16,0 0-15-16,0 0-5 0,2-4-9 16,6-4-36-16,1-2-36 0,-3-2-205 15,2-1 153-15</inkml:trace>
  <inkml:trace contextRef="#ctx0" brushRef="#br0" timeOffset="7372">3653 242 190 0,'5'-4'115'0,"-3"0"-65"15,2-1 18-15,-2 3-12 0,0-2-17 16,0 4-4-16,0-2-3 0,0 2-1 16,-2 0-12-16,0 0-6 0,0 6-1 15,0 6 2-15,-8 1-3 0,0 5-3 16,-3 3 2-16,-2 2-2 0,-3 5 1 0,-1 1 0 15,-4 6 6-15,4 2-6 0,2 1-1 16,0 0 0-16,5 1-4 0,2-4-2 16,8-2-2-16,0-2 0 0,4-4-1 15,10-5 3-15,3 2-9 0,6-2 0 16,7-5-2-16,3-2 6 0,5-7-11 15,-2-7-21-15,0-1 33 0,4 0-13 16,-3-9 1-16,-5-5 11 0,-7-2-3 16,-2-1 6-16,-6-1 1 0,-2-2 3 15,-3-1 4-15,-7 0 4 0,-1 3 2 16,-4 0 4-16,0 2-5 0,-11 2-1 0,-3 3-5 15,-3 3-1-15,-4 3-2 0,-2 3-2 16,0 2-2-16,0 0-1 0,4 5 1 16,0 8 1-16,6 2-3 0,1 2-10 15,5 2-23-15,-1-4-45 0,1 2-80 16,3-4-291-16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7:25.8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101 456 10 0,'0'1'19'0,"0"1"-33"16,0-1 142-16,0-1-71 0,0 0-48 15,0 0 8-15,0 0 0 0,0 0 2 16,0 0-3-16,0 0-4 0,0 0 7 15,0 0-2-15,0 0-2 0,0 0 7 16,0 0-1-16,0 0-3 0,0 0-2 16,0 0-1-16,0 0-5 0,-2 0 0 15,2 0 1-15,0 0-3 0,0 0 0 16,0 0 2-16,-2 0-4 0,2 0 1 0,0 0-4 15,0 0 2-15,0 0-1 0,0 0-1 16,-2 0 8-16,2 0-1 0,0 0-5 16,0 0 4-16,0 0 3 0,0 0-4 15,0 0 2-15,0 0 3 0,0-1-4 16,0-1-1-16,0 2-1 0,0-1 0 0,-2 0 0 15,2 0 3-15,0 1-5 16,0 0 1-16,-2-1-1 0,2 1 1 16,0 0-4-16,0 0-2 0,0 0 1 15,0 0-2-15,0-1 0 0,0 0 1 0,0 1 0 16,0-1 2-16,4-1 3 0,2 0-2 15,1-2 4-15,1-1-2 0,-1 0 1 16,3-3 1-16,1 2 2 0,3-4-3 16,-1 2 0-16,0 0-3 0,3 2 0 15,-3-1 1-15,-1 3-2 0,-1-1 2 0,-1 3-1 16,-3 2-2-16,-1 0-1 0,2 0 1 15,-3 3 0-15,-1 4 0 16,2 0-1-16,-2 0 1 0,1 3 1 16,-5 0-1-16,0 2-3 0,0 2 2 0,0 2 2 15,0-1-1-15,-7 2 0 0,-3 0 0 16,-3 2 1-16,-1 0-2 0,-1 1 0 15,-4 0 0-15,2-1 2 0,-2 0 0 16,0-1-2-16,2-1 0 0,-2-1 1 16,-1-4 0-16,1 1-1 0,4-3 0 15,0-2 1-15,3-4-2 0,1-3 1 0,1 0 1 16,3-1 0-16,-1 0 0 0,6-6-2 15,0-3 0-15,2-2 0 16,0-2 1-16,4 0-2 0,4 2-1 16,5 1 2-16,-1 4-1 0,3 0-1 0,-2 3 1 15,-1 3 4-15,5-2-3 0,-2 2-1 16,0 0 1-16,3 0 1 0,-3 0 0 15,-2 5-1-15,4 1 0 0,-7-1 1 16,3 1 0-16,-1-1-1 0,-1-1 1 16,-1 2 0-16,-3-4 0 0,1 1-2 0,0-1-4 15,1-2-5-15,-1 0-2 0,-1 0-3 16,3 0-8-16,3-3-11 0,1-4-17 15,3-2-23-15,-6-2-35 16,3-1-182-16,-5 2 200 0</inkml:trace>
  <inkml:trace contextRef="#ctx0" brushRef="#br0" timeOffset="989">471 119 0 0,'0'1'19'0,"0"0"-1"0,0-1 8 0,0 0 87 15,0 0-63-15,0 0-5 16,0 0 4-16,0 0-6 0,0 0-10 16,0 0-2-16,0 0-3 0,0 0-3 15,0-1-2-15,0-1-4 0,0-1 2 0,4 0-3 16,-3-2-1-16,3 2 3 0,0-2-9 15,2-1 1-15,0 0 1 0,1 0-1 16,1 2-2-16,1 1-1 0,1 1-2 16,-1 0-1-16,1 1 1 0,1 1-3 15,-1 0 0-15,-2 0-2 0,1 5 0 0,-3 4-2 16,-4 0 1-16,-2 4-1 0,0 1 2 15,0 4 0-15,-2-3 0 16,-6 3-1-16,1 0 1 0,-3-1-2 16,0-1 0-16,-3 0 2 0,2-3-1 0,-1 3 0 15,-1-4-1-15,1-2 0 0,1-3 1 16,0-2-1-16,5-3 1 0,-2-2 1 15,6 0-1-15,0 0 0 0,2 0-1 16,0 0 0-16,0-3 0 0,0-3-2 16,0 2 0-16,4 0 1 0,2 2 1 0,2 2-2 15,1 0 3-15,1 0-1 0,1 2 0 16,1 3-2-16,1 0 1 0,-2 2 2 15,1-2-1-15,-1 1-2 16,1-3 1-16,-3 1 0 0,-1-2-7 0,-1-2-3 16,1 0 0-16,0 0-2 0,-4 0-9 15,3 0-9-15,-1-3-12 0,2-3-13 16,-1-4-18-16,-5-3-80 0</inkml:trace>
  <inkml:trace contextRef="#ctx0" brushRef="#br0" timeOffset="1327">879 5 67 0,'8'-2'277'0,"-6"-1"-213"16,-1 3-27-16,-1 0 25 0,0 0-21 15,0 0-18-15,0 9-4 0,-3 3 0 16,-5 3-6-16,2 1-5 0,-1 5-1 0,3-2-1 16,-2 2-1-16,4-3-5 0,-3 0 4 15,5 1-2-15,0-4-1 0,0-2-1 16,0-3 2-16,5-1-2 0,1-5-1 15,0-1 1-15,5-3 2 0,-1 0 0 16,3 0-4-16,-2 0 4 0,3-5-2 16,-3 0 0-16,-1-1-4 0,-3 2 0 15,1-1 0-15,0 0-4 0,-3 1-7 16,1 0-6-16,-4 2 0 0,2-1-11 15,-2 2-14-15,-2 0-10 0,0 1-30 0,0-1-140 16</inkml:trace>
  <inkml:trace contextRef="#ctx0" brushRef="#br0" timeOffset="1569">971 96 85 0,'3'9'233'0,"1"1"-132"0,-4 1-52 16,0 4 28-16,0 3-4 0,0 2-36 15,-4 1-17-15,1 2-5 0,-1-1-5 16,-6-1-4-16,6 2-3 0,-3 0-1 0,3-4-2 15,0-3-10-15,4 0-23 16,0-6-43-16,0-4-48 0,0-2-281 16</inkml:trace>
  <inkml:trace contextRef="#ctx0" brushRef="#br0" timeOffset="2166">1268 397 3 0,'0'3'9'16,"0"-3"150"-16,0 0-51 0,0 0-80 15,0 0 22-15,0 0 8 16,0 2-20-16,0-1-6 0,0 1 6 0,0 1 5 16,4-1-6-16,0 1-6 0,4-1 2 15,1 1-3-15,4-3-9 0,5 0-6 16,-1 0-2-16,6 0-6 0,0-3-1 15,1-2-5-15,1 2 1 0,-4-1-2 16,-4 1 0-16,-1 2-1 0,-7 0 1 0,-1 0-6 16,-2 1-9-16,-5 0-5 0,1 0-5 15,-2 1-9-15,0 3-13 0,0-1-22 16,0 2-21-16,0-5-105 0,-2 2-31 15</inkml:trace>
  <inkml:trace contextRef="#ctx0" brushRef="#br0" timeOffset="2537">1257 673 39 0,'0'3'109'16,"-4"-1"107"-16,2 1-162 0,2-2-3 16,0 2 19-16,0-2-25 0,6 1-8 15,5-1-3-15,1-1-10 0,7 0-4 16,2 0-4-16,0-1-7 0,2-5-2 15,-2 1-2-15,-2 1-2 0,-4 1-3 16,0 1 0-16,-1 1-3 0,1 0-5 16,-2 1-3-16,3 0-32 0,-1 0-29 15,-2 0 5-15,1 0-34 0,-3 0-329 16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7:30.6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19 145 16 0,'2'-1'239'0,"0"-2"-137"0,-2 2-70 16,0 0 25-16,0 0 0 0,0 1-25 15,0-1-11-15,2 1-5 0,-2 0 4 16,2 0-3-16,1 0 1 0,-1 5-2 15,0 2 2-15,-2 5-4 0,0 2-2 16,0 2-1-16,0 2 1 0,0-1-4 16,0 5-2-16,0 0 0 0,0 2 2 15,-4 4-2-15,1 0-1 0,-1-1-3 0,0-1 8 16,2-2-7-16,-2-6 1 0,2 1-2 15,0 1 0-15,-1-3-1 0,-1 1-1 16,4-5 2-16,0-1-1 0,-2-2-2 16,2-3 1-16,0-1-1 0,0-2-2 15,0 1-6-15,0-5-9 0,0 0-6 0,2 0-9 16,5 0-16-16,1-8-21 15,0-3-19-15,-3-4-83 0,3-1-101 16,0-3 239-16</inkml:trace>
  <inkml:trace contextRef="#ctx0" brushRef="#br0" timeOffset="414">347 144 327 0,'0'0'63'0,"0"0"-11"0,-4 8 3 16,-3 6-11-16,-3 4-8 0,1 2-2 16,-3 5-7-16,1 1-3 0,-1 0-5 0,1 2-3 15,-1 1-6-15,5-1-1 0,1 1-1 16,0-4-5-16,6-3 0 0,0 0-1 15,0-2-2-15,0-1 1 0,10 1 1 16,3-4-3-16,4-1 0 0,4-4 2 16,2 0-4-16,2-5 2 0,0-2-6 0,0-4-6 15,-4 0 12-15,-2 0-1 0,-4-4-10 16,-6-4 10-16,1-3 2 15,-4-1 0-15,-4 0 1 0,-2-1 1 16,0 0 0-16,0-2 5 0,-2 2-1 0,-8-1 1 16,1 4-2-16,-5-2-1 0,3 4-2 15,-2 2 1-15,-3 2 0 0,3 4-3 16,0 0-2-16,-1 4 2 0,1 6-2 15,3 4 0-15,1 1-6 0,1 0-9 16,2 2-10-16,4-2-29 0,-3-1-32 0,3-4-59 16,-2-1-216-16</inkml:trace>
  <inkml:trace contextRef="#ctx0" brushRef="#br0" timeOffset="1462">839 390 4 0,'0'0'194'0,"0"0"-137"0,0 0-25 16,0 0 21-16,0 0-12 0,0-3-9 16,0 0-8-16,0 1 6 0,0-3 0 15,0 4 3-15,0 1-4 0,0 0-4 0,0 0 1 16,0 0-2-16,0 0-8 0,0 0-5 15,0 0-4-15,2 8 4 0,-2 5-2 16,0 2-1-16,0 1-5 0,0 0 3 16,-4 2-1-16,-3 1-1 0,-1-1-1 15,-1 0-1-15,3-3 2 0,2 0-3 0,-2-4-1 16,6-4-2-16,0-1 2 15,0-4 2-15,0-2-2 0,6 0-2 16,4-1 7-16,5-11-3 0,-2-6-2 16,4-2 2-16,3-2-1 0,1-2-1 0,-2-1 0 15,0 2 0-15,-2-2 2 0,0 2-3 16,-2 4 2-16,-3 2-1 0,-3 5 2 15,-1 5-2-15,-2 2 0 0,-3 4 2 16,-1 1 2-16,0 0-3 0,2 0-1 16,-2 2 1-16,0 6 0 0,2 3 1 15,-2 2-2-15,-2 2 1 0,0 0 1 16,0 0-4-16,0-1 2 0,0-3 1 15,0-1 0-15,0-4-1 0,0-1 0 16,0-2-1-16,0-3 1 0,7 0-1 0,7 0 0 16,-1-6-5-16,4-6-2 0,-2 1-1 15,3-3-3-15,-1-1 4 0,-6 3 2 16,1 2 2-16,-3 3-1 0,-5 1 2 15,2 3 4-15,-6 2-1 0,0 1-2 16,0 0 2-16,0 0 1 0,0 3-1 16,0 6-1-16,0 3 5 0,-2-1 0 0,-4 4 1 15,2-3 1-15,-1 4 1 0,-3-3-2 16,0 1 3-16,1 0-4 15,-1 1 3-15,-1-2-3 0,3-1-3 16,-2-2 0-16,6-3 0 0,0-1-1 0,2-2-3 16,0-3-3-16,4-1-6 0,4 0-9 15,3 0-12-15,1-8-42 0,-3-4-39 16,-1-2-199-16,-1-2 163 0</inkml:trace>
  <inkml:trace contextRef="#ctx0" brushRef="#br0" timeOffset="1670">1336 310 227 0,'0'7'244'16,"0"2"-208"-16,0 3 32 0,-4 0 11 15,0 2-34-15,-2 1-18 0,4 1-10 16,-3-2-6-16,3 0-3 0,0 0-6 15,2-2-1-15,0-3 2 0,0 0-4 0,0-1-7 16,2-1-11-16,5-1-15 0,3-1-24 16,3-5-43-16,4 0 13 15,-3 0-288-15</inkml:trace>
  <inkml:trace contextRef="#ctx0" brushRef="#br0" timeOffset="2246">1471 471 97 0,'0'0'167'15,"0"0"-142"-15,4 0 3 0,3 0 20 0,3-7-19 16,0 1-11-16,1-5-5 0,0-1 4 15,1-4 6-15,1-3-6 0,-1-6-4 16,1-3 0-16,-2-6 5 0,7-5-6 16,1-6-5-16,-2-2 16 0,-2-1-20 15,-1 6-1-15,-5 7 2 0,-3 9 2 0,-4 8 7 16,-2 9 1-16,0 5 3 0,0 4 4 15,0 0-9-15,0 3-8 0,0 12 2 16,-8 9-1-16,0 4-1 0,-3 6-4 16,0 3 2-16,-1 3 1 0,-1 3-2 15,-1 1 0-15,3 1-2 0,3-3 3 16,8-7-3-16,0-3 1 0,0-9 0 15,6-5-1-15,4-4 2 0,-1-6-1 16,4-5-1-16,-1-3 1 0,1 0 1 16,4-6-1-16,-1-7 0 0,-1-5 1 15,0-5-1-15,-1-2 1 0,-3-4 0 0,2-2 3 16,-1 0-4-16,-5 0 0 0,1-2 2 15,0 1-1-15,-6 3 0 0,1 3-1 16,-1 9 1-16,-2 4-2 0,0 8 4 16,0 3 1-16,0 2 0 0,0 4-2 15,0 10-1-15,0 6 2 0,-7 4 5 16,1 3-2-16,0 4-2 0,1 2-1 15,-1 3 3-15,-2 2-4 0,6-4 0 16,2-1-1-16,0-7 0 0,0-6 0 16,6-2 0-16,2-2-4 0,3 0-3 0,4-7 5 15,1 0 1-15,-3-5-53 0,-2-2 23 16,5-2-1-16,-3 0-75 0,-2-2-311 15</inkml:trace>
  <inkml:trace contextRef="#ctx0" brushRef="#br0" timeOffset="3315">1328 162 75 0,'4'0'223'0,"-2"0"-119"15,-2 0-66-15,0 0 26 0,0-1-12 16,0 0-32-16,0 1-17 0,2 0-4 16,3 0 0-16,-1 0-3 0,4 0-29 0,-1 0-45 15,-5 0-115-15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34.92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42 3 109 0,'2'-1'-9'0,"0"1"135"0,-2 0-54 15,2 0-7-15,-2 0 2 0,0 0-14 16,2 1-16-16,0 10-12 0,-1 7 8 16,1 4-8-16,-2 3-7 0,2 7-2 15,-2 2 2-15,0 4-3 0,0 4-6 16,0 3 5-16,-2 1 2 0,-3 0-7 15,-1-2 0-15,0-1-3 0,0-1-3 16,3-2 4-16,-1-3-6 0,4-3 1 16,-4-5 1-16,2-3-2 0,0-3-1 0,0-5-2 15,2-3 2-15,0-1 2 0,0-1-3 16,0-4 0-16,0 1-5 0,0-3-9 15,0-3-1-15,0-2-4 0,0-1-7 16,0-1-16-16,0 0-20 0,2-1-28 16,-2-12-77-16</inkml:trace>
  <inkml:trace contextRef="#ctx0" brushRef="#br0" timeOffset="183">0 467 56 0,'8'4'358'0,"1"-1"-332"0,3 4 26 16,5-2 24-16,2-1-22 0,4 2-9 15,2 0-13-15,1-2-13 0,-5 1-9 16,2-1-6-16,-4-3-2 0,0 4 0 16,0-4-5-16,2 1-13 0,4-1-15 0,0-1-35 15,0 0-78-15,-6-4-332 16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34.10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65 59 3 0,'0'-3'87'0,"2"-2"-53"0,0-1-20 15,-2 1 13-15,0-1 3 0,2 2 4 16,-2 0 4-16,0 1-5 0,0 1 0 0,2-1-3 15,-2 2-3-15,0-2 10 0,0 0-2 16,0 0-5-16,0 0 3 16,0 2-7-16,0 0 0 0,0-1-5 15,0 2-4-15,0 0-4 0,0-1 3 0,0 1-3 16,0 0-3-16,0 0-3 0,0 0 2 15,0 0-4-15,0 0 0 0,0 0 1 16,-2 9-3-16,-4 9 0 0,0 8 0 16,-1 5 0-16,1 5-1 0,2 5 1 15,2 8-2-15,2 5-1 0,0 3 4 16,0 1-4-16,0 2 1 0,4-3-1 0,-2-4 0 15,-2-1 2-15,0-8 0 0,0-5-2 16,0-6 3-16,0-8-1 16,-6-1 0-16,1-4 0 0,1-3 1 15,0-6 0-15,0-5-1 0,4-5-1 0,0 1 4 16,0-2 1-16,0 0 1 0,-2 0 0 15,-4 0 4-15,3-8-9 0,-1-3-3 16,-2-2 1-16,4-6 0 0,2-3-1 16,0-1-2-16,2-3 1 0,8-1 1 15,1-2 2-15,4 4-5 0,1 1 2 0,1 6 0 16,0 8-3-16,0 2 2 0,4 4-1 15,-2 4 3-15,2 0-1 16,-4 6-1-16,2 8 2 0,-1 4 1 16,-1 1 2-16,-4 2-5 0,-1 1 3 0,-3-1 0 15,1-2 1-15,-1 0-4 0,-1-1 0 16,-2-2 1-16,-3 0 1 0,-1-1-2 15,-2-1 2-15,0-2 5 0,0-1-3 16,-7-1 2-16,-5-1-2 0,-1 1 4 16,-4-1-3-16,0-3 1 0,-1-1 0 0,3-2 0 15,0-1-2-15,0-2 0 0,1 0 1 16,-1 0 2-16,5 0-3 0,1 0-1 15,3 0 0-15,2-4 1 16,2 1 0-16,0 0-3 0,2-2 0 0,0 3-5 16,0-3-6-16,0-2-11 0,0 1 0 15,8-5-2-15,4-1-13 0,3 1-18 16,0-2-18-16,2-1-34 0,0-2-91 15</inkml:trace>
  <inkml:trace contextRef="#ctx0" brushRef="#br0" timeOffset="261">588 507 97 0,'6'0'209'0,"-6"0"-147"15,2 0-33-15,-2 0 18 0,0 0 15 16,1 7-21-16,-1 2-16 0,0 6 6 15,0 3-6-15,0 2-3 0,0 5 0 0,-1 0-3 16,-5 2 0-16,4-2-10 0,-4-2-6 16,2-2 1-16,2-4-3 0,-3 1-1 15,5-3-1-15,0-3 2 0,0 0-1 16,0 1-5-16,0-5-9 0,7-2-11 15,3-3-15-15,-1-3-9 0,7 0-12 16,-3 0-19-16,-2-9-114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35.73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67 0 70 0,'0'3'5'0,"0"-2"9"0,0 0 100 16,0 0-20-16,0-1-46 0,0 0-11 15,0 0 8-15,2 1-3 0,2 1-11 16,2 0-5-16,1 1 1 0,3 0-3 0,3 2-7 15,1-4-2-15,3 1-7 0,0-1-2 16,-2-1-6-16,0 2 0 0,-3-2 2 16,-3 1-3-16,-1 1-11 0,0 2-14 15,-3-2-4-15,1 3-13 0,0-1-10 16,-4 1-34-16,2 1-67 0</inkml:trace>
  <inkml:trace contextRef="#ctx0" brushRef="#br0" timeOffset="178">2 252 262 0,'-2'3'180'0,"2"0"-160"16,0 2 13-16,8-1 16 0,5 2-3 15,3-3-15-15,5 2-19 0,4-1-5 16,3-1-6-16,3 0-1 0,1-3-5 15,2 0-22-15,7 0-45 0,0 0-42 16,0 0-74-16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36.97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26 96 0,'5'-2'8'0,"3"0"53"16,0-2 92-16,-5 0-87 0,3 0-8 15,-4 0-1-15,4 2-8 16,-2 0-8-16,-1 1-7 0,-3 0-7 0,4 1-5 15,-2 0-9-15,0 0 0 0,4 12-1 16,-4 5 0-16,0 7 2 0,-2 4-4 16,0 4-3-16,0 9-1 0,0 3-2 15,0 6 5-15,-2 4-5 0,-6 3 0 16,4-1-3-16,-2 0 2 0,1-4-1 0,1 0-1 15,0-5-1-15,2-7 0 0,0-6 2 16,2-6-2-16,0-9 0 0,-4-7 0 16,4-5 3-16,0-5-3 0,0-1 0 15,0-1 0-15,0 0 4 0,0 0-1 16,0 0-1-16,0 0-1 0,0 0 1 15,8-9-1-15,7-8-1 0,1-5 1 16,5-2 0-16,-2 4-1 0,0 2-2 16,0 0 2-16,6 3 0 0,-1 2-2 15,5 5 0-15,-2 2 0 0,-2 4 2 0,-1 2-4 16,-1 0 2-16,4 5-1 0,0 9 2 15,1 4-1-15,3 1 2 0,-1 8 0 16,1-1 0-16,-2 0-1 0,-5 2-1 16,-1-4 2-16,-4 1 2 0,-3-6-4 15,-5 1 0-15,-1-6 2 0,-9-2 0 16,1-3-1-16,-2-3-1 0,0 1 2 15,0-1 2-15,0 1 0 0,-7-2 1 16,-8 0 0-16,-3 1 2 0,-6-2-2 16,-1 1 0-16,-6-4 0 0,1 1 6 15,-5 0 1-15,1-2-3 0,0 0 1 0,1 0 1 16,1 0-2-16,-3 0-4 0,1 0 1 15,4-4-1-15,1 0-3 0,2-1 0 16,6 1 0-16,2 0 1 0,6 1-7 16,1 2-8-16,10 1-11 0,2 0-25 15,0 5-70-15,0 7-74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40.46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0 424 0,'0'0'75'16,"0"1"-54"-16,0-1-4 0,8 4 21 0,7-3 6 16,6 2-14-16,0 0-19 15,4 1-4-15,-4 1 1 0,2 0-6 16,-4 1-1-16,0-2 0 0,-2 3 0 15,-1-2-9-15,-1 2-13 0,-2 1-15 0,-1-1-14 16,-3-1-34-16,-7 1-67 0,-2-3-160 16</inkml:trace>
  <inkml:trace contextRef="#ctx0" brushRef="#br0" timeOffset="139">39 194 392 0,'-6'4'103'0,"4"-1"-46"0,2-2-25 16,0 2 7-16,2 0-2 15,7 4-15-15,7 0-8 0,3 0-7 16,6 0-2-16,7-5-2 0,8-1 0 0,10-1-17 16,16 0-25-16,15-5-15 0,4-8-95 15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38.97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86 21 20 0,'0'-4'13'16,"-2"2"4"-16,2 1 20 0,0 0-27 16,0 1-17-16,0-2 176 15,0 2-119-15,0-1-31 0,0-1 8 16,0 0 11-16,-2-1 8 0,0 2-13 0,2-1-3 15,0 2-2-15,0 0-7 0,0 0-1 16,0 0-4-16,0 0 1 0,0 0-2 16,0 0-7-16,0 0-1 0,0 0-1 15,0 10-1-15,0 6-4 0,-2 11 4 16,0 8 4-16,-3 9-3 0,1 5-4 0,-2 7 2 15,0 2-2-15,4-1-3 0,1 0 1 16,-3-6 1-16,2-4 0 0,0-3 0 16,-4-2 0-16,2-4-1 15,-1-5 2-15,-1-6 1 0,-2-9-2 0,6-8 0 16,-1-2 1-16,1-6-1 0,2 1 0 15,0-3 4-15,0 0 1 0,-2 0 1 16,0-6-3-16,-2-5-4 0,4-4 0 16,0-5 1-16,0-5-1 0,10-5-3 15,1-1 3-15,0 5 0 0,3 0-4 0,1 3 2 16,2 6 2-16,0 0-2 0,6 5 0 15,-2 4 2-15,2 3-2 0,-2 4-1 16,-2 1 0-16,-2 0 1 0,-3 5 1 16,-5 4-1-16,1 2 1 15,-6 2-1-15,-2 3 1 0,-2 2 2 0,0 1-2 16,-4-1 3-16,-6 1 0 0,-3-1-2 15,0-1 1-15,-3-1 0 0,-5 3 2 16,2-4-2-16,-2-2 1 0,0-4-2 16,4-2 5-16,2-3-3 0,5-2 1 15,3 0-3-15,-1-1 1 0,4-1 1 0,2 0-4 16,0 0 2-16,2 0-2 0,0 0-7 15,0 0-6-15,0-4-9 0,10-3-16 16,3-2-19-16,2-4-34 0,-3-3-115 16</inkml:trace>
  <inkml:trace contextRef="#ctx0" brushRef="#br0" timeOffset="277">435 439 58 0,'2'0'244'0,"0"0"-174"0,-2 0-38 15,4 0 19-15,-2 0 1 0,3 4-20 16,-1 8 3-16,2 4-8 0,-2-1-12 15,-1 7-4-15,-3 1-1 0,2 4 2 16,0 0-7-16,0 0 1 0,0-2-6 0,4-1 0 16,-2-5 0-16,1-3-2 0,3-3-11 15,-2-3-10-15,1-3-2 0,1-5-28 16,2-2-23-16,-3 0-91 0</inkml:trace>
  <inkml:trace contextRef="#ctx0" brushRef="#br0" timeOffset="548">725 375 62 0,'2'14'301'0,"-2"2"-271"0,0 6 4 15,0 2 31-15,-8 5 1 0,-3 2-28 16,-1 6-9-16,1 1-10 0,-2 3-3 15,-1 0-4-15,-1-3-1 0,2 2-3 0,-1 2-3 16,1-2-4-16,3-1 11 0,-3-3-7 16,5-7-4-16,-1-3 0 15,1-4 3-15,4-4-5 0,-1-6 0 16,5-4-4-16,0-4-5 0,0-4-8 15,0 0-11-15,0 0-7 0,0 0 0 0,11-10-9 16,-1-6-24-16,1-4-57 0,-1-4-105 16</inkml:trace>
  <inkml:trace contextRef="#ctx0" brushRef="#br0" timeOffset="1155">916 90 45 0,'0'-2'52'0,"4"0"-50"0,-4 2 103 15,0 0-32-15,0 0-9 0,0 0-24 16,0 0-10-16,0-2-2 0,0 2-5 0,0 0-4 15,0 0 3-15,0 0 1 0,0 0-4 16,0 0-6-16,0 0-4 0,0 0 0 16,0 0-2-16,0 4-1 15,0 4-3-15,0 1 1 0,-6 5-2 0,4 3-3 16,0 2-1-16,0 6 1 0,-2 5 2 15,3 4-1-15,-5 5 1 0,4 1 1 16,-4 2-4-16,4 2 2 0,-3-3 1 16,-1-3-1-16,4-4 1 0,0-4-3 15,-2-7 4-15,4-2-4 0,0-4 2 0,0-5 2 16,0-5-3-16,0-4 0 0,0-3 0 15,0 0-4-15,0 0-1 0,8-7 1 16,5-6 5-16,1-2-6 0,-1-2-6 16,0 2 1-16,2 2 6 0,5 2-4 15,-1 4 4-15,4 2 2 0,-4 3-2 16,4 0 2-16,1 0 1 0,5 1 2 15,0-2 2-15,1 0-2 0,1 0 3 16,-1-2 2-16,-5-1 6 0,-2 1-5 16,-8-1-3-16,-5 0 0 0,-8-1 5 0,-2 0 3 15,0-2 0-15,-8 0-5 0,-3 3 1 16,-7-1-4-16,-3 3-2 0,-3 4 4 15,1 0-2-15,-2 0-1 0,0 10 2 16,2 4 8-16,2 4 8 0,2 1-6 16,4 2-4-16,5 1-4 0,5 3-3 15,5-2-5-15,0 1 1 0,15-1 0 16,10-3-1-16,5-4 3 0,10-3-19 15,2-6-14-15,10-2-15 0,5-5-21 16,-2 0-54-16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27:41.63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74 161 56 0,'0'-3'-13'0,"0"2"184"0,0-1-80 0,0 2-33 16,0 0 5-16,0 0-8 0,0 0-7 15,0 0-16-15,0 0-11 0,2 0-2 16,-2 0-4-16,2 2-7 0,-2 8-4 16,0 9 13-16,0 4-4 0,0 7-5 15,0 4 7-15,0 4-3 0,-4-1-6 16,-2 1-1-16,2-2-4 0,-2 0 0 0,3-2 1 15,-3-2 1-15,0-6-4 0,0-5 3 16,3-1 1-16,-1-6-1 0,2-5-2 16,2-2 1-16,-2-7 0 0,2 1 0 15,0-1 0-15,0 0 1 0,0 0 8 16,0-4 2-16,0-8-8 0,-2-2-3 15,2-5 2-15,-2-1-2 0,2-3-2 16,0-3 1-16,0-4 2 0,4-4-2 16,4-6-2-16,5-7 3 0,4-4-1 15,0 0-2-15,4 2 0 0,-2 8 0 0,0 5 2 16,1 8 2-16,-1 5-6 0,2 3 1 15,3 7 0-15,3 0-1 0,2 4-1 16,3 3 3-16,3 2 4 0,3 1-2 16,-2 3 2-16,-4 0 3 0,-5 0-5 15,-10 6-2-15,-1 4-1 0,-7 2 3 0,-1 1 1 16,-6 4-2-16,-2 1 0 15,-6 3 5-15,-9 3 1 0,-6-1-3 16,-8 1-2-16,-1 1 2 0,-9-2 1 16,1 1-3-16,-4-1 0 0,4 0 1 15,2-1 1-15,1-5 0 0,7 1-1 0,3-4 1 16,8-2 1-16,5-2-2 0,7-3-2 15,3-1-1-15,2 1-3 0,2-1 1 16,11 1 2-16,4 3 1 0,10-4 1 16,7 0-2-16,3 0-3 0,5-2-2 15,1 6-1-15,3 2-3 0,2 2 3 0,0 4 5 16,-3-2 3-16,-6 1-1 15,-7-1-2-15,-9 0 3 0,-8-3-2 16,-5 0-6-16,-8 1 0 0,-2-2 5 16,-6 2 4-16,-11-1 1 0,-4 0-2 0,-6-1 1 15,0-3 3-15,-3 1-1 0,-7-2 4 16,-3 2 3-16,-9 1 4 0,-7-2-1 15,-5 1 4-15,4-1 2 0,6-1-7 16,5-1 1-16,4-2-7 0,11 2-5 16,10-4 0-16,8 0-2 0,11 1 0 0,0 1-21 15,2 2-23-15,0-3-16 0,2-4-104 16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27:32.9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151 203 10 0,'-4'-3'95'0,"1"0"-61"16,1-2-11-16,2 2 11 0,0 1-15 15,0-1-10-15,0-1 8 0,-2 3-5 16,2-2-4-16,-2 2-1 0,0 1-2 16,0-3-3-16,-4 1-2 0,2-3 1 15,-2 2 0-15,-3 2 0 0,5 0 2 16,-2 0 0-16,2 0 0 0,-6 1-3 15,1 0-1-15,-1 0-2 0,2 0-4 16,-3 0-12-16,7 2-4 0,0-1 15 0,4 0-10 16,0 1 2-16,0-2 16 0,0 1 2 15,0-1 4-15,-2 0 3 0,0 0 14 16,-2 0 4-16,2 0-2 0,-4 0 5 15,1 0-2-15,1 0-2 0,0 0 0 16,0 0 3-16,4 0-4 0,-2 0-1 16,0-2 0-16,2 0-1 0,0 1-1 15,0 1-5-15,0 0-3 0,0 0-5 16,2-1-4-16,8 0 1 0,5-1-2 15,5 2 2-15,9 0-5 0,6 0 1 0,5 0 0 16,5 0 0-16,5 0-3 0,6 0 1 16,-1 0 0-16,1 5 1 0,0 0 0 15,-4 2 0-15,-7-3 2 0,-3 1-3 16,-5 0 0-16,-2 0 0 0,-2 1 2 15,-2-2-2-15,2 1 0 0,-6-4 2 16,-2 2-1-16,-3 0 1 0,-9-1-2 16,-3 2 1-16,-4-3 0 0,-3 0-1 15,1 0-1-15,-2 2 0 0,2 0 2 0,0 0-1 16,-2 0-1-16,4-1 1 0,-4-1 1 15,0 0-1-15,-2 2-1 0,2-2 1 16,-2 0 1-16,0 0-2 0,0-1 1 16,-4 0 2-16,-6 0-5 0,-7 0 0 15,-1 0-1-15,-7 0 0 0,0 0-7 16,-8 0 3-16,-4 0 1 0,-2 0-2 15,-7 0 5-15,-1-3-1 0,-7 2 2 16,0-1 2-16,-6 2 1 0,4-1 2 0,3 1-3 16,3 0 0-16,2 0 2 0,5 0-1 15,6 0-1-15,6 0-1 0,8 4 2 16,11-2-2-16,8-1 0 0,4 1-3 15,0 0-16-15,12 2 11 0,7-1 6 16,5-3 1-16,9 2 0 0,9-2-3 16,3 0-15-16,7 0-2 0,2 0 6 15,4 0 4-15,-1 0 2 0,-1-4 6 16,-2-3 2-16,-4 2 3 0,-1 0-1 15,-5 3 1-15,-1-1 5 0,-4-2 0 0,1 3 2 16,-7-1 4-16,-4 1-2 0,-7 0-2 16,-1-1-3-16,-6 2 1 0,-5 0-3 15,-4 1 1-15,-4 0-2 0,0 0-2 16,-2 0 6-16,2 0-1 0,-2 0-2 15,0 0 0-15,-2 0 3 0,-10 0-6 16,-5 0-1-16,-5 0 1 0,-3 0-11 16,-6 0-7-16,-2 0 3 0,-7 0-2 15,-1 0-6-15,-9-1-20 0,1-2 1 16,-5 1 2-16,-6-2 23 0,0 1 16 15,0 0 2-15,-2 0 1 0,6 0 1 0,9 1 2 16,5-1 4-16,16 1 6 0,9 2-3 16,9-2-4-16,2 2-3 0,4-2-1 15,2 2 5-15,0 0 13 0,0-1-2 16,6-3-12-16,10 0-6 0,5-1 0 15,6 2 1-15,4 0-1 0,2-4 0 16,4 2 0-16,7 1-1 0,-1 0 0 16,4 2 0-16,1 0 0 0,2 2-2 15,-3 0 3-15,-1 0 0 0,-3 0 2 0,-4 0 5 16,-4 0-1-16,-4 0 5 0,-4 0 3 15,-8 0-6-15,-7 0 2 0,-5 0-7 16,-7 0 1-16,0 0 8 0,0 0 7 16,0 0-4-16,-5 0-13 0,-9 0-5 15,-5 0 1-15,-5 0 1 0,-5 0 0 16,-4 0-2-16,-3 0-2 0,-7 0-5 15,-2 0-4-15,-9 0-8 0,-8 0 8 16,-2-1 7-16,-9-2 2 0,3-1 1 0,2 1 1 16,6-2 2-16,6 1 0 0,8 1-1 15,13-2 1-15,15 5 1 0,9 0 0 16,9-2-1-16,2 2-1 0,0-3-4 15,17 1 5-15,1-1 1 0,7-1-1 16,8 2 0-16,4 0-1 0,7 0-1 16,5-2 1-16,5 2 1 0,6-1-1 15,2 1 0-15,2-3 1 0,-6 3 0 16,-6-2 0-16,-11 1 5 0,-2 0 3 15,-3 0 6-15,-5 1-1 0,-5 0-5 0,-3 0 1 16,-4-1 0-16,-5 2-3 0,-5-1-2 16,-3 0 2-16,0 2-4 0,-4 0 2 15,2 0-3-15,0-1 0 0,-4 1 0 16,0 0 3-16,0-1 0 0,0 1 4 15,0 0-4-15,-10-3-7 0,-5 3-6 16,-1 0 5-16,-5-1-2 0,-6 1-16 16,-4 0-8-16,-2 0 3 0,2 0 3 15,2 0 2-15,5 0 2 0,3 0 6 16,2 0 8-16,7 0 6 0,2 0 1 15,5 0-2-15,5 0 2 0,0 0-1 0,0 0-7 16,2 0 0-16,9-1 9 0,5 0-2 16,3-1-3-16,-2 0 2 0,1-2 2 15,1 1 0-15,3 1 19 0,-3-2-5 16,6 2 2-16,-2-1-2 0,1 1-2 15,-1 1 2-15,0 0-3 0,-5 0-5 16,-1-1-4-16,-3 0-1 0,-5 0-1 16,-5 1 1-16,-4 0-4 0,0 1-16 15,0 0-26-15,-8 0-40 0,-3 0-96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28:03.8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0 138 132 0,'0'0'62'0,"0"0"-22"16,0 0 15-16,0-2-9 0,6-2-7 16,0 0-19-16,0-2 6 0,2 1 3 0,1-1 2 15,1 0-4-15,0-1-2 0,-3 1-5 16,-1-1-2-16,2 2-6 0,-2 0 3 15,-2 2-1-15,3-2-4 0,-7 1 0 16,4 2-5-16,-2 0 3 0,2-1-5 16,0 2-3-16,4-2 1 0,5 1-2 15,3 1 1-15,7 0 0 0,-2 1 0 16,6 0 2-16,-3-1-1 0,5 0-1 15,0 0 2-15,0-1 1 0,2 2-1 16,-2-1 2-16,0 1 1 0,2-1 1 0,0 1-6 16,-2 0 2-16,2 0 0 0,-2-1 0 15,4 1-2-15,-4-1 1 0,4 1-1 16,-2 0 1-16,-2 0-1 0,4 0 0 15,0 0 1-15,0 0 0 0,0 0-1 16,0 0 0-16,0 0 1 0,-4 0 0 16,4 0-1-16,1 0 0 0,-1-2 1 15,0-1-1-15,-2 0 0 0,0-2 0 16,-6 2 0-16,1 0 2 0,-1-1-1 0,0 0-2 15,-4 0 2-15,3 2 0 0,-3-2-1 16,2 4-1-16,-2 0 2 0,1-1 0 16,3 1-2-16,2 0 0 0,6-1 3 15,-4 1-2-15,2-1 0 0,0 1-1 16,-2 0 2-16,2 0-1 0,0 0 1 15,0 0-1-15,-2 0 0 0,2 0 0 16,-2 0 0-16,-6 1 0 0,1 1 0 16,-1-2 2-16,0 2-2 0,-5 0 0 0,-1-1 0 15,0 1 0-15,-1-1 0 0,3 1 0 16,6 0 0-16,-5 0 0 0,5-1 0 15,0-1 0-15,-2 0 0 0,1 0 1 16,3 0-1-16,0 0-1 0,0 0 2 16,0 0 0-16,-2 0-2 0,4 0 1 15,0 0 0-15,-3 0 1 0,-1 0-1 16,4 0 0-16,-4 0 0 0,2 0 1 15,-2 0-1-15,-1 0 0 0,1 0 1 16,-2 0 0-16,0 0 0 0,6 0-3 16,-7 0 2-16,3 0 3 0,0 0-2 15,-4 0 0-15,3 0 0 0,1 0-1 0,2 0 1 16,-2 0-1-16,2 0 0 0,-2 0 0 15,1 0 0-15,-1 0 0 0,-2 0 1 16,-2 0-1-16,-1 0 0 0,1 0 0 16,-2 0 0-16,8 0 0 0,-5 1 1 15,-1 2-2-15,2 0 1 0,-5 1 0 16,1-1 1-16,6 0-2 0,-3 0 1 15,5-1 1-15,0-1-1 0,-2 0 0 16,4-1 1-16,-4 0 1 0,0 0-3 0,-5 0 1 16,3-4 1-16,-4 1 0 0,-1-1-1 15,3 0-1-15,-1 0 2 0,3 2-1 16,-2 1 0-16,-2-2-1 0,-5 2 1 15,0-1 2-15,-1 1-3 0,3 1 1 16,5 0 0-16,0 0 1 0,-5 0-2 16,1 0 0-16,-3 3 2 0,5 1-1 15,4 0 0-15,1 0-1 0,3 2 2 16,0-2-1-16,-6 1 0 0,0-2-1 0,-5 1 1 15,3-3 2-15,-1 1-4 0,-3 1 2 16,-1-1 1-16,-1-1-1 0,-5-1 0 16,2 0 0-16,1 0 0 0,-3 0 1 15,2 0-1-15,0 0-1 0,5 0 2 16,1 0-1-16,1-1 0 0,0 0-1 15,-1 0 2-15,5 0-2 0,-1-1 1 16,-1 0 1-16,0 2-2 0,-5 0 2 16,-1 0-1-16,1 0-1 0,0 0 2 15,-3 0-1-15,-1 0-1 0,-4 0 1 0,-2 0 0 16,1 0 1-16,-1 0-1 0,0 0-1 15,0 0 2-15,4 0-1 0,1 0 0 16,5 1-1-16,5 0 2 0,-3 2-2 16,3-2 2-16,-1 0-2 0,-3 1 1 15,1-1 0-15,7 0 1 0,-8 2-1 16,-1-3 0-16,-2 0-1 0,-5 0 1 15,-3 0 0-15,-2 0 0 0,0 0 2 16,-2 0-1-16,0 0 1 0,0 0-2 0,0 0 0 16,2 0-2-16,2 2-1 0,2 1 3 15,5-1 1-15,1 2-2 0,-2 0 2 16,1 0-2-16,-1-2 1 0,0 1 0 15,-3-1 0-15,-1-1 0 0,-2 0 1 16,-2-1-1-16,0 0 0 0,0 0 0 16,-2 0 2-16,0 0-1 0,0 0-2 15,0 0 2-15,4 0 0 0,-4 0-1 16,4 0-1-16,1 0 0 0,-5 0 2 15,0 0-1-15,0 0-1 0,0 1 2 16,0-1 0-16,0 0 1 0,0 0-2 0,0 0 5 16,0 0-5-16,0 0 1 0,0 0-1 15,0 0 1-15,0 0-1 0,0 0-1 16,0 0 1-16,2 0-2 0,4 0-2 15,0 0 4-15,4 4 0 0,-3 2 0 16,-1-2 0-16,4-2 0 0,-4-1 0 16,3-1 1-16,-3 0 2 0,-4 0-1 15,2 0-1-15,-2-3 3 0,0 0-2 16,-2-2-1-16,0 3 0 0,2 0-1 0,0 1 0 15,-2 1-2-15,0 0 1 0,0 0 0 16,0 0 0-16,0 0-2 0,0 0-2 16,-4 0-17-16,-2 2-17 0,0 4-38 15,-1-6-58-15,-1 0-183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3.8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317 115 56 0,'4'0'110'0,"-4"0"-73"16,0 0 13-16,2 0-2 0,0-1-11 15,0-1-11-15,-2 2-3 0,1-2 1 16,-1 1-1-16,0 1-2 0,2-4-8 16,-2 3 2-16,0-1 2 0,0-1-3 15,2 2-2-15,0-3-2 0,0 1 2 16,-2-1 1-16,4-1-3 0,-2 0-2 0,0 0 1 15,-2 0-1-15,0 2-5 0,0-2 2 16,0 1 0-16,0-3 1 0,0 0-4 16,-4 0 1-16,-2 0-2 0,-1 2 2 15,-3-2-2-15,-1 4-2 0,-5-2 2 16,5 1 1-16,-4 3-1 0,-3 1-1 15,-3 0 0-15,-3 4 0 0,1 6 1 16,0 1 2-16,0 2 1 0,0 5 1 16,0 1 1-16,-4 3-4 0,6 1 4 15,4 1 0-15,6-1-3 0,5 1-3 0,4 0 2 16,2 0-1-16,0-4-1 0,0-1 0 15,8 1 1-15,1-1-1 0,5-4 0 16,3 0 0-16,2-3 0 0,2-1 2 16,6 0-3-16,1-2 1 0,5-3 1 15,-1-4 1-15,1-2-1 0,-1 0-2 16,-1-4 3-16,-7-5-3 0,1-2 2 15,-2-3-2-15,-2-3 3 0,-4 0 1 16,-2-2-2-16,-3-2 0 0,-3 0 1 16,-5-4 2-16,0 1-2 0,-4-1 1 15,0-1 0-15,-11 0 2 0,-5-3-6 0,-1 6 0 16,-6 3 4-16,0 8-3 0,-1 5-1 15,1 5-5-15,0 2-3 0,4 7-5 16,3 7-17-16,1 4-27 0,6 1-38 16,-5-1-55-16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4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3 122 0,'2'0'102'0,"-2"0"-55"0,0-1 10 0,0 1-6 15,0-1-5-15,0 0-8 0,0 0-6 16,0 0-6-16,0 1 12 0,0 0-7 16,0 0-5-16,0 0-2 0,0 0 0 15,0 0-5-15,0 0-1 0,0 0-6 16,0 0-5-16,0 6-1 0,0 7 4 15,0 5 4-15,-2 5-5 0,1 3 1 16,-7 1 1-16,2 3-5 0,0-3-5 16,1 2 4-16,-3 0-1 0,0-3-2 15,3 0 0-15,-3-7-3 0,6 0 3 0,-2-5-3 16,1-2 2-16,3-2-3 0,0-1 4 15,0-1-5-15,0 0-10 0,0-2-11 16,0 0-14-16,9-3-28 0,1-3-51 16,-5-3-170-16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5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51 47 0,'0'0'-18'0,"0"0"249"15,-2 0-177-15,2 0 0 0,0 0-6 16,0 0 0-16,2-1-20 0,3-3-9 16,7-2-2-16,5-1 2 0,2 1 5 15,4 0-5-15,2 1-1 0,0-2 2 16,-1 4 0-16,3 0-6 0,-4 2 3 15,-4 1-7-15,-6 0-6 0,-1 1-3 16,-6 9 2-16,1 1-2 0,-5 5 0 0,-2 5 3 16,0 3 0-16,-6 2-1 0,-5 1-1 15,-8-1-2-15,0 0 2 0,0-2 0 16,-4-2-4-16,0 0 1 0,-2-2 1 15,0-2 1-15,2-4-2 0,-1-2 0 16,3-2 1-16,3-4 1 0,3-1-2 16,2-3-1-16,1-2 1 0,7 0 0 15,-1 0-1-15,4-3-1 0,2-4 0 16,0 1 1-16,0 1 1 0,0 1-2 0,8 2 2 15,-3 2-2-15,5 0 0 0,-1 0 1 16,5 7 4-16,1 2-1 0,0 2-1 16,4 0 0-16,2 0 1 0,4-1 0 15,6 0-2-15,-5 0 0 0,5 0 0 16,-6 1-8-16,-2-1-29 0,-2-3-19 15,-2 0-5-15,-2-3-65 0,-2-2-177 16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6.8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4 90 0,'-4'1'36'0,"0"2"6"16,0-2-1-16,3 1 4 0,-7-2 2 15,4 0-2-15,0 0-7 0,1 0-1 16,-1 0-2-16,2 1-2 0,-2-1-2 16,2 0-3-16,2 0 4 0,-2 0-7 15,2 0-7-15,0 0-8 0,0 0 2 16,12 0-2-16,3 0 2 0,6-1 0 15,4-2 2-15,-1-1-4 0,5 1-2 16,2 3-2-16,-3 0-1 0,-3 2-1 0,-4 8-4 16,-10-2 1-16,-1 4 0 0,-6-2 0 15,-4 5-1-15,0 2 0 0,-4 0 0 16,-9-1 0-16,-6 1-3 0,-2-1 0 15,-2-2 4-15,-2 3-4 0,0-4 0 16,2 1 2-16,0-1 1 0,8-4 0 16,4 2-1-16,1-4 0 0,4-1 3 15,4 0-2-15,2-2-2 0,0 2-2 16,0-1 3-16,8 0 1 0,3-2 0 15,7 2-1-15,-1 1 3 0,6 1-2 16,0 0-1-16,1 2 0 0,7 1 2 0,-1 3-1 16,-3 2-1-16,2-2 0 0,-10 1-3 15,-4-1-1-15,-7-1-6 0,-4 0 2 16,-4-1 4-16,0-2 2 0,-6 1 2 15,-7-2 2-15,-5-1 1 0,3-1-2 16,-8-1 2-16,2 0 2 0,-2-1 2 16,0 0 2-16,2-2-2 0,2-1-5 15,4 1 2-15,2-1-2 0,1 1-2 16,5-1 0-16,1 4 2 0,2 0-7 0,2 1-12 15,2 2-27-15,0-3-30 0,0 1-51 16,-2 0-298-16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7.5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117 0 167 0,'2'0'134'0,"-2"0"-78"16,0 0 1-16,0 6-11 0,-4 4-6 16,-6 7-12-16,-3 2-3 0,-1 4-1 15,1 4-3-15,-2 0-2 0,0 0-2 16,5 1 3-16,-1-2-4 0,5-3-7 15,0-1-3-15,6-5 0 0,0-4-3 0,0-5-2 16,0 1 0-16,8-3 2 0,3 0-3 16,3-3 0-16,5-3 0 0,0 0 3 15,2 0-1-15,2 0-2 0,1-4 0 16,3-2 1-16,2 1 0 0,-1-2-3 15,7 2 1-15,-3 0 2 0,1 0 0 16,-7 0-2-16,-1 2 0 0,-10 1 0 16,-1 0-4-16,-7 2-7 0,1 0 1 15,-2 0 3-15,-2 0-2 0,-3 0 0 0,3 0-3 16,-2 0 0-16,2 0-12 0,2 0-20 15,-4 0-10-15,0 0-21 0,-2 0-48 16,0 0-128-16</inkml:trace>
  <inkml:trace contextRef="#ctx0" brushRef="#br0" timeOffset="236">267 153 66 0,'4'3'284'0,"-4"4"-195"0,0 3-33 16,0 5 21-16,0 3-15 0,-2 2-8 16,-2 3-18-16,-1 0-10 0,1-1-7 15,2 0-7-15,-2 2-6 0,2-2-1 16,2 3-7-16,0 2 2 0,0-1-3 15,0 1-3-15,4-1-24 0,6-1-25 0,1-5-33 16,-1-6-101-16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8.6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3 324 0,'-2'1'72'0,"0"4"-22"16,2-2-5-16,0 0 5 0,0 1-19 15,9-1-6-15,5 1-1 0,3-4-8 16,4 0 1-16,2 0-5 0,4 0-4 16,-1 0 3-16,5 0 1 0,-1 0-5 15,-3-4-3-15,4 1-2 0,-7 0 2 0,-5 0-3 16,2 0-4-16,-5 2-8 0,-3 1-5 15,-1 0-15-15,-9 0-26 0,-3-3-32 16,0 1-4-16,-5-2-82 0</inkml:trace>
  <inkml:trace contextRef="#ctx0" brushRef="#br0" timeOffset="269">131 16 42 0,'-30'9'45'0,"3"-2"212"0,4 2-178 0,4 1-6 16,10 0-14-16,5-1-18 0,4 1-14 15,0 1-12-15,7 2-1 0,9 1-2 16,3 0-4-16,2 0-7 0,0 3-2 15,5-2 5-15,1 2-2 0,6 0-2 16,-5 3 1-16,-3-2 0 0,-6-1 0 16,-4-2-2-16,-7-1 0 0,-2-3-1 15,-6 0-1-15,0-1 3 0,-6-2 0 16,-5 0 0-16,-7-2 2 0,-1-2-1 15,-2 0 1-15,0-2 2 0,-3-1 0 0,-1 2-2 16,-2-1-1-16,0-1 2 0,3 1-3 16,-3-2-8-16,8 0-3 0,3 0-7 15,11 3-24-15,5-2-49 0,0-1-69 16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09.7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164 4 33 0,'0'0'194'0,"0"-1"-136"16,0-1 0-16,0 2 0 0,-2-1-6 15,-2 1-10-15,0 0-11 0,-3 0-6 16,-3 7 3-16,2 5-2 0,-3 4-7 15,1 3 1-15,-1 1-4 0,-1 3-4 0,1 2-5 16,0 2 0-16,7 0-2 0,0 1-3 16,4 0-1-16,0-1-1 0,0-2 2 15,2 1-1-15,5-3-2 0,5-1 0 16,-1-3 3-16,5-3-3 0,-1-2-5 15,4-5-1-15,2-3 2 0,-2-1-1 16,0-5 4-16,-2 0-1 0,-1-5 4 16,-3-6 1-16,-2-1-2 0,-3-1 1 15,-6-2 2-15,2-1-4 0,-4 1 6 0,0-1-1 16,-12 0 1-16,-1-1 1 0,-6 2-3 15,-2 2-1-15,0 4 0 0,-4 3-1 16,-2 6-2-16,1 0 0 0,-5 6 1 16,3 5-6-16,3 7-2 0,11 1-20 15,9 2-46-15,5-2-68 0,0 3-299 16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0.6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0 66 0,'-2'2'184'0,"-2"-1"-128"15,-2 3 17-15,4-3-20 0,2-1-4 16,-2 0-4-16,2 0-12 0,0 1-10 15,0 2-9-15,10 0-1 0,3 1 6 16,5-2-3-16,4-1-5 0,3-1 0 16,4 0-4-16,-1 0-1 0,3 0 0 15,1 0 0-15,-1 0-2 0,-1 0-1 16,-5 0-3-16,-6 0 5 0,-1 0-4 15,-7 0-1-15,-3 0 0 0,-5 0 1 0,-3 4-1 16,0 3-1-16,0 3 4 0,-3 3 1 16,-11 1-3-16,-1 5 0 0,-2 2 0 15,0 2 1-15,1 3 0 0,-6 2 1 16,1 3 9-16,0-3 1 0,-2 2-11 15,7-3 0-15,-1-2 0 0,8-2 0 16,1-5-2-16,8-1-4 0,0 1-6 16,0-1-15-16,4 1-15 0,3-5-3 15,-1-6-83-15,-6-4-353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1.5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283 1 217 0,'-11'0'59'0,"-2"0"4"15,-3 0-10-15,-5 0-5 0,0 0-4 16,0 7-6-16,-2 2-4 0,4-1 5 16,0 2-16-16,4-3-5 0,2 2-4 15,5-1-2-15,2 1-5 0,6 1-4 16,0 1-1-16,0 3-1 0,8 0 2 15,3 3-3-15,5 1 1 0,-1-1 1 16,0 3 0-16,0-1-2 0,1 4 0 16,-1 1 2-16,0 2-2 0,-5 1 1 15,1-2-2-15,-7 0 1 0,-4 0 1 0,0-3-1 16,-4 0 0-16,-7-2 0 0,-6 0-1 15,-3 0-1-15,1 0 2 0,0-3 1 16,0-6 0-16,0-4-1 0,-2 0 0 16,2-4 1-16,0-2-2 0,4-1 1 15,3 0 0-15,5 0 2 0,1-1-1 16,4-9-2-16,2-3 1 0,0-3 0 15,11-5-1-15,3-1 1 0,7-3-1 16,0-3 2-16,6-2-2 0,-1 0-2 16,5 1-1-16,-1-2 0 0,-1 2 0 0,1 2 2 15,-3-1 1-15,-2 4 2 0,-4 3 1 16,-8 1-2-16,-3 5 2 0,-6 2 2 15,-1 3 5-15,-3 0-1 0,0-1-4 16,0 2-2-16,-5 1 1 0,-3 1-3 16,0 2 2-16,1 4-1 0,-1 1-2 15,1 0-1-15,1 0-4 0,2 1-12 16,-2 11-12-16,4 0-33 0,-3-1-49 15,-3 4-196-15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2.5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246 78 96 0,'8'-5'70'15,"-5"2"-25"-15,1-1 19 0,2 0-23 16,-4 2 3-16,2-1-2 0,-2 0-5 16,-2-1-7-16,1 1 2 0,-1 0-5 15,0 0-9-15,0 2 2 0,0-2 1 16,0-2-5-16,0 0-2 0,-5 0-3 15,-1 1 1-15,-2-1-2 0,-1 1-2 0,-3 0-1 16,1 1 1-16,-2 3-2 0,-3 0 0 16,-3 0 2-16,0 5-4 0,-2 5 2 15,2 5 1-15,-4 1 0 0,-2 5-1 16,4 4-5-16,2-1 3 0,2 2-1 15,10 1-1-15,3-1-2 0,4 0-1 16,4-1 3-16,9-3-2 0,6-4-2 16,0-4 2-16,4-1 1 0,4-7-1 15,1-5-1-15,1-1 1 0,-2 0 1 0,-1-7 1 16,1-8-3-16,-8-1 1 0,-2-1 2 15,0-2-3-15,-3-1 1 0,-5 3 1 16,-1-2 3-16,-2 2-2 0,-6 1-1 16,0 2-1-16,0 3 3 0,0 3 0 15,0 1-3-15,0 6 5 0,0 1 2 16,0 0-3-16,0 0 0 0,0 0-4 15,0 5 2-15,0 7-1 0,-2 3-2 0,-6 5 2 16,4 1 0-16,1 2 0 16,-1 1-2-16,4 2 1 0,0 0 1 0,-2 3 0 15,2 2-2-15,-2 0 1 0,2 0 0 16,0-3 1-16,0-3-2 0,0-2 1 15,0 7 1-15,0-2-1 0,0-2 0 16,0-4-1-16,0-11 2 0,0-4 0 16,0-1-2-16,0-1 0 0,0-5 2 15,0 0-2-15,0 0-2 0,0 0-4 16,0 0-1-16,0-5-5 0,0-2-4 15,4 0 0-15,0-2-7 0,-3 3-12 16,5-1-23-16,-4-6-57 0,2-5-114 16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5.6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161 60 37 0,'2'-4'-22'0,"-2"0"231"0,0 1-176 16,0 0 31-16,0 0-5 0,0 0-10 15,-2 0-9-15,0 1-3 0,-5 0-4 16,-1 0-1-16,0 1-7 0,-1 1-5 0,-3 0-2 16,1 0 2-16,-4 5-1 0,-2 0-3 15,3 2-3-15,-1 2-2 0,3 0-3 16,3 3-5-16,1 2 1 0,3 3-2 15,-1 1 0-15,4 2-2 0,2 2 0 16,0 0 1-16,0 0 0 0,0 0-2 16,0-2 0-16,0-3 2 0,8 0-2 15,-1-1-1-15,5-3 0 0,3-4 2 16,6-5 0-16,4-4-2 0,1 0 0 15,7-8 0-15,3-4 1 0,-2-2 0 0,-1-4 0 16,-4 0 2-16,-7 0 0 0,-2-3-1 16,-7 1 0-16,-4-1 2 0,-3 0-2 15,-4-1 4-15,-2-1 2 0,-2-3 0 16,-7 2-2-16,-7 2-4 0,1 4 2 15,0 5 0-15,-6 6-1 0,2 4-2 16,-2 3-1-16,2 3-3 0,0 10-8 16,5 5-15-16,1 0-37 0,3-1-68 15,-5 3-283-15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6.4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1 151 0,'4'0'148'16,"-4"0"-91"-16,0 0 8 0,6 0-10 15,-1 0-3-15,3 0-5 0,-2 0-3 16,0 0-11-16,-1 2-7 0,3 7-6 15,-6 3 5-15,-2 4-6 0,0 5-4 16,-10 2 1-16,1 4-3 0,-5 0-3 0,3 0-4 16,0-1-2-16,1-3 1 0,2-2-3 15,5-2-2-15,-1-6-1 0,2 0 2 16,2-3-1-16,0-4-7 0,2-3-5 15,5-1-7-15,5-2-6 0,1 0-15 16,6-5-23-16,-2-8-35 0,-1-1-43 16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6.7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 0 90 0,'2'0'233'15,"2"0"-143"-15,-3 0-48 0,1 3 36 16,-2 5-14-16,0 5-4 0,0 3-22 0,-3 2-12 15,-5 4-4-15,-2 1-3 0,3-1-5 16,1 0-6-16,0 1-5 0,1 1 3 16,1 4-4-16,0-4 0 0,2-1 0 15,2-1-1-15,0-1 0 0,0-2-3 16,2 0-8-16,9-1-7 0,1-5-12 15,3-1-23-15,4-2-26 0,-2-9-42 16,-3 1-270-16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7.4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0 0,'2'0'293'15,"1"-1"-205"-15,-3 1-24 0,2 0 5 16,2 0-12-16,2 1-5 0,1 9-8 16,-3 4-12-16,-2 7-7 0,-2 1-4 15,0 1-5-15,0 5-1 0,-4-3-11 16,2 0 1-16,2-2-2 0,0-5-3 15,0-2-1-15,0-3 1 0,0-2-1 16,2 0-7-16,4-4-6 0,2-1-12 0,1-5-15 16,6-1-22-16,1 0-35 0,-9-5-75 15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4.9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12 7 9 0</inkml:trace>
  <inkml:trace contextRef="#ctx0" brushRef="#br0" timeOffset="239">12 7 185 0,'5'0'55'0,"-5"0"-16"0,0 0 13 15,0 0-7-15,0-3-8 0,0 3-9 0,0 0-16 16,0-1 1-16,0-1 1 0,2 1 3 16,0 1 2-16,0 0 2 0,-2 0 3 15,2 0-2-15,0 0 2 0,0 0-6 16,0 0-2-16,-2 2-1 0,0 6-2 15,2 3 0-15,-2 1 3 0,0 3-4 16,0 3-5-16,0 2 0 0,0 4 1 16,-2-1-4-16,2 3 1 0,-4-1-4 0,0 0 1 15,0 4-1-15,-2-1-1 16,1-5 3-16,-1-1-3 0,4-8 1 0,2-4-2 15,0-2 1-15,0-4 0 0,0-2 1 16,0-2-3-16,0 0-9 0,0 0-7 16,8-1-12-16,-1-7-21 0,3-3-33 15,-1-5-40-15,-3 1-173 0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7.9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83 97 3 0,'-4'-1'329'0,"2"-4"-272"16,0 2-5-16,2-1-2 0,0-2-2 0,6-1-3 15,7-2-14-15,4 2-8 0,2-1 0 16,6-3-5-16,4 3 0 0,1-2-3 16,3 2-1-16,-3 3 2 0,-3 1-3 15,-2 4-3-15,-6 0-2 0,-4 0-7 16,-3 7 2-16,-9 4-3 0,-3 5 1 15,0 4 2-15,-5 2 1 0,-9 5-4 16,-7 1 1-16,-2 1-1 0,-3 4 0 16,1-2-2-16,-6 0 2 0,5-1 1 0,-5 2-1 15,-9 5 0-15,0-7 0 0,6-4 2 16,5-8 0-16,18-12-2 0,7-2 0 15,0-4 3-15,-2 0-2 0,-1-3 0 16,5-5-1-16,2-3 0 0,2-3 0 16,7 4-1-16,3 1 1 0,1 1 0 15,0 3 1-15,1 4-3 0,1 1 2 16,0 0 0-16,4 7 0 0,2 3 0 15,2 0-4-15,2 0-6 0,-2 3-8 16,2-1-15-16,1 0-3 0,1 1-6 0,4 6-56 16,-1-2-13-16,-1-4 87 0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8.7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72 192 0,'2'0'206'0,"-2"1"-131"0,0 7-9 16,0 0-9-16,0 4 5 0,0 5-20 15,0 5-13-15,-2 3-9 0,-6 3 0 16,0-1-5-16,1 1-5 0,1-1-5 15,-2-3-4-15,5-3 3 0,-3-2-3 16,6-6-1-16,0 2-1 0,0-4 1 16,2-5-3-16,2 1-6 0,3-7-11 15,3 0-9-15,5 0-12 0,0-3-25 16,-1-7-42-16,-5-5-44 0</inkml:trace>
  <inkml:trace contextRef="#ctx0" brushRef="#br0" timeOffset="503">317 42 333 0,'2'-6'74'16,"-2"3"-24"-16,3-1 7 0,7-2-10 15,1 1-12-15,5-1-4 0,-1 3-5 16,6-2-6-16,2 3-2 0,2 2-6 16,3 0 2-16,3 0-4 0,-5 4-2 15,-3 6-5-15,-5 1 0 0,-5 3-1 16,-5 1-2-16,-5 0 0 0,-3 1 0 15,-2 0 0-15,-11 1-2 0,-2 2 0 16,-2-2 1-16,-1 1-1 0,-4-1 2 0,3-2-1 16,-1-3 2-16,3 0-1 0,0-3-1 15,4-1 1-15,3-5 3 0,8-1-2 16,2-1-4-16,0-1 3 0,0 0 2 15,0 0-4-15,12 0 0 0,-1 0 1 16,6 0 3-16,2 0-2 0,1 0-2 16,1 0 0-16,1 0-1 0,3 0-2 15,4 1 1-15,-2 4 0 0,-6 3 3 16,-4 0-3-16,-10 1-1 0,-3 1-1 0,-4 2 1 15,0-1 4-15,-4 0 1 0,-3 2 0 16,-3-2 1-16,-3 1 2 0,-2 2 0 16,-3-4 4-16,-3 1 1 0,0-1 0 15,-3-2-2-15,-1 1 1 0,0 0-1 16,2-2-4-16,4 0-2 0,4 1-1 15,5-2-3-15,3-1-9 0,7 2-14 16,0-3-23-16,0-1-52 0,0-3-64 16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21.1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86 193 0,'2'0'135'0,"0"0"-81"15,0 0 15-15,0 0-20 0,0 0 2 16,2 4-5-16,-1 3-14 0,1 2 0 15,0 3-6-15,-4 2-4 0,2 3-3 16,0 2-4-16,-2 0-5 0,0 3 2 16,0 2 1-16,0 0-4 0,0 1-4 15,-2-2-2-15,0-2 3 0,-2-1-1 0,0-4-5 16,2 1 0-16,1-2 1 0,1-2 5 15,0-2-8-15,0-4 0 0,0-1-4 16,1-5-4-16,7-1-7 0,2 0-10 16,3-7 1-16,4-5-20 0,-2-5-24 15,-1-5-58-15,-1-1-199 0</inkml:trace>
  <inkml:trace contextRef="#ctx0" brushRef="#br0" timeOffset="530">424 63 64 0,'-2'0'89'16,"0"0"-51"-16,-2 1 5 0,2 0 0 15,0-1-2-15,0 3-1 0,-1-3-9 16,1 3 5-16,-2-2 3 0,0 0-1 16,0-1-7-16,2 1-2 0,0-1 1 15,1 1-1-15,1-1-3 0,0 1-7 16,0-1-5-16,0 0-1 0,0 0-7 15,0 0 3-15,0 0-3 0,3 0-3 16,11 0 4-16,3 0-5 0,2-1 1 16,8-6-2-16,1 0-1 0,9-4-1 15,1 3 2-15,2-1-1 0,-4 2-1 0,2 0-2 16,-9-1-4-16,-6 6-11 0,-6-1 0 15,-6 0-5-15,-3 3-9 0,-2-2-11 16,-4 2-7-16,-2-1 5 0,0 1-7 16,-10 0-66-16,-5 0-161 0</inkml:trace>
  <inkml:trace contextRef="#ctx0" brushRef="#br0" timeOffset="865">454 93 27 0,'-7'6'336'15,"3"-2"-260"-15,0 1-35 0,4 0-4 16,0 1-3-16,4-1-2 0,5 0-9 15,3-1-13-15,3 3-5 0,-3-2 1 16,-1 4-4-16,2 0-2 0,-1 2 1 16,3 1 0-16,-2 0 0 0,5 1-2 15,-3 2-5-15,0 1 1 0,0 0-4 16,1 0 2-16,-5 1-13 0,1-3-1 0,-7-1-2 15,-1-2 3-15,-4-1 10 0,0-1 9 16,0-1 3-16,-2-3 0 0,-4-2 18 16,-3-1-2-16,-1-2 23 0,1 0-19 15,-6 0 13-15,-1 0-13 0,-1-2 1 16,-4-3-3-16,-2 3-5 0,-2-1 4 15,1 1-8-15,-1 1-3 0,2 0-4 16,2 0-1-16,2 1-2 0,6 0-3 16,7 0-1-16,6 2-10 0,0 6-15 15,6 3-15-15,5-2-22 0,-1-4-60 0,-5 0-311 16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19.9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35 196 0,'3'-2'92'0,"-1"0"-25"16,2 1-1-16,0 0-6 0,2 1-9 15,-1 0-4-15,3 0-3 0,-4 1-7 16,3 8-11-16,-1 4 3 0,0 3-8 15,-4 4-2-15,-2 6-4 0,0 0-2 16,-4 2 0-16,-4 2-3 0,1-2-3 16,-3-1-3-16,4-3-1 0,1-4-1 15,5-3-3-15,0-3 1 0,0-3 0 0,0-3-4 16,0-3-4-16,7-5-6 0,3 0-6 15,1 0-14-15,1-8-10 0,5-5-26 16,-2-5-39-16,-1-5-142 0</inkml:trace>
  <inkml:trace contextRef="#ctx0" brushRef="#br0" timeOffset="319">437 0 235 0,'0'0'188'0,"0"6"-158"16,-4 10 19-16,-4 5-7 0,0 2-9 15,-1 1-10-15,3 2-12 0,0 0 3 16,-1 3 2-16,1 0-2 0,0-1-5 16,3-3-1-16,1-4 4 0,2-4-8 15,0-4 1-15,2-3-1 0,9-5-2 16,2-2-3-16,3-3 4 0,1 0-1 15,4 0-2-15,-2-3 1 0,6-2 1 16,-2-3-4-16,3-1 2 0,1-1-2 0,-2 2-1 16,2-3 2-16,-5 3-3 0,1-1 3 15,-2 0 1-15,-3 3-3 0,-1-1-1 16,-4 1-2-16,0 1-12 0,-5 3-1 15,-4 1-8-15,0 1-6 0,-4-1-16 16,0 1-19-16,0 0-17 0,0 0-91 16,-6 0-21-16</inkml:trace>
  <inkml:trace contextRef="#ctx0" brushRef="#br0" timeOffset="568">620 85 193 0,'0'12'289'0,"-4"6"-219"0,0 6-13 15,-4 8-9-15,3 4-2 0,-1-1-18 0,-2 3-15 16,3-2-7-16,-3-4-4 0,8-3 0 15,-2-3-3-15,2-2-4 0,0-2-1 16,10-3-13-16,-1-3-21 0,5 0-21 16,3 0-48-16,-2-5 73 0,-5-3-164 15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1.5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308 59 6 0,'0'0'4'16,"2"0"-3"-16,1 0-2 0,3 0 1 15,-2-2 0-15,2 2-1 0,-3-2 2 0,3 2-3 16,0 0 7-16,-4 0 4 0,2 0-9 16,-2 0 82-16,-2 0 15 0,0 0-36 15,0 0-9-15,0-2-10 0,0-2-8 16,0 2-3-16,-2 1-8 0,0-2-1 15,0 2 2-15,0 0-11 0,-2 1-3 16,2-2-3-16,0 2 5 0,0 0-5 16,-1 0 0-16,1-1 3 0,0-1 0 0,2 2-4 15,-2-1-1-15,-2 1 1 0,2-2 1 16,2 2-1-16,-2-2-3 0,0 0 3 15,0-2 1-15,2 2-3 0,-3-1 0 16,-1 0-2-16,-2 0 3 0,2-1-4 16,-1 1 1-16,-3-1 1 0,2 3 0 15,-3 0-2-15,-1 0-1 0,-3 1 3 16,1 0 1-16,-3 0-1 0,0 0-2 15,-2 7 0-15,-4 2 3 0,0 2-3 0,-2 5-1 16,-2 3 3-16,2 5 0 0,2 0 1 16,4 2-4-16,5 0 1 0,5 3 2 15,-1 1 0-15,4 2-1 0,2-1-2 16,2-2 1-16,2-3-3 0,8 1 0 15,7-4 1-15,2 1 3 0,4-4 6 16,4-4-13-16,5-3 4 0,2-7 2 16,3-4 0-16,5-2 0 0,-2 0 2 15,-2-11 0-15,-2-5-2 0,-5 0-1 16,-6-4 2-16,-6-2 3 0,-6 2-2 0,-5-3-13 15,-6 3 21-15,-2-1-4 0,0 0-1 16,0-2-4-16,-2-1 0 0,-10 0-1 16,1 1 0-16,-5 2-3 0,1 2 1 15,0 5 2-15,-4 3-19 0,2 6 6 16,5 5-9-16,1 0-12 0,1 7-23 15,5 8-31-15,-9 1-65 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2.3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0 0 0,'2'6'2'0,"-2"-4"5"16,4 0 4-16,-2-1 5 0,-2-1 33 0,0 2-16 15,0 0 14-15,0-2-2 0,0 0-2 16,0 0-3-16,0 0-2 0,0 2-1 16,0-1-3-16,0-1-9 0,0 1 4 15,0 1-1-15,0 1 1 0,2 0-3 16,-2 2 1-16,0-2-4 0,0 3-2 15,0 1-3-15,0 0 1 0,0 4 0 16,-2 1-9-16,2 5-1 0,-2 2-1 16,-2 3-3-16,2 1 3 0,-1 0-3 0,1 0 1 15,0-2-3-15,0-1-3 0,-2 1 0 16,0 0 4-16,4-3-1 0,0-1-3 15,-2-6-1-15,2-4 2 0,-2-1 0 16,2-2-3-16,0 1 0 0,0-1-4 16,12 1-16-16,-1-5-36 0,7 0-42 15,-7-7-119-15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3.1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0,'4'2'10'16,"-4"-2"148"-16,0 0-71 0,2 0-32 15,-2 0-1-15,0 0-4 0,2 0-2 16,-2 0-4-16,0 0-7 0,0 0-10 15,0 0-3-15,0 0-3 0,0 0-6 16,0 0-7-16,0 6-1 0,4 4-5 16,-3 3 18-16,3 6-8 0,-2 0-5 15,0 1 4-15,-2 1-4 0,0 1-2 16,0 0-1-16,0-1 2 0,0-1-2 0,0-4-3 15,0 0-3-15,0-2 6 0,-2-1-3 16,2 2-4-16,0-5-2 0,0 2-10 16,8-2-9-16,3-5-16 0,8-3-10 15,6-2-40-15,2-5-63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3.5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286 43 12 0,'10'-5'21'0,"-5"3"56"0,-3-3 42 16,-2 2-59-16,0-1 6 0,0 0-27 15,0 0-2-15,0 2 14 0,-4 0-13 16,1-1-7-16,-3 1-9 0,-2-1-5 16,-1 2 1-16,-1 1-5 0,-5 0 4 0,-2 0-8 15,-6 0 5-15,0 4-2 0,-2 3 2 16,-2 0-4-16,3 5 2 0,-5 2-2 15,2 6-6-15,3-1 0 0,6 0-1 16,11-4-1-16,5-1-4 0,2 5-1 16,0 1 2-16,6 2 4 0,3-2-4 15,6-2-3-15,8 1 3 0,2-2 2 16,4 2-2-16,3-5 1 0,2-5 1 15,-1-3-1-15,1-3 2 0,1-3-2 0,-5 0 1 16,-3-8 1-16,-2-2 1 0,-10-4-2 16,-2 0 1-16,-5-1 2 0,-4-3 1 15,-4 0-3-15,0-3 2 0,0 1 0 16,-8-2 1-16,-1 1-3 0,-1-2-1 15,0-1 1-15,-3 1 1 0,-2 0-3 16,3 3-4-16,-5 5-6 0,6 6-8 16,-1 9-6-16,1 0-11 0,1 16-41 15,-3 7-29-15,-4 3-197 0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4.6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0 211 0,'0'0'163'0,"0"3"-103"15,0-3 1-15,0 2 3 0,0 2-3 16,0 3-24-16,0 3-8 0,-7 3 2 16,-1 2-10-16,1 2-5 0,-3-1-7 15,0 3 3-15,-1-1-6 0,3 0-3 16,1 3-1-16,1 0-1 0,0 1-1 15,1 1 1-15,3-3-1 0,2 2-1 0,0-4-1 16,0 1-10-16,2-1-14 0,7-2-16 16,3-3-17-16,-1-3-55 0,0-7-175 15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4.0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0 3 0,'-4'2'6'0,"0"2"-6"0,0-2 2 0,-5 2 2 16,1-1-3-16,0 2-10 0</inkml:trace>
  <inkml:trace contextRef="#ctx0" brushRef="#br0" timeOffset="263">78 0 3 0,'-67'32'19'16,"67"-32"110"-16,2 0-88 0,0 0-9 16,-2-1 9-16,2 0 3 0,0 1-5 15,-2-3-7-15,0 0 1 0,0 2-1 16,0 0 4-16,0-1-4 0,1 1 1 0,1 0 2 15,-2 1-6-15,0 0-5 0,0 0 0 16,0 1-7-16,0 7-6 0,0 5 2 16,0 4 5-16,0 4-7 0,-3 3-3 15,-5 1-4-15,4 0-1 0,0-2-1 16,2 0 1-16,2-1-3 0,0-4 0 15,0-3 2-15,0 0-4 0,8-4 3 16,-2-2-3-16,3-2-2 0,1-2-4 16,5-2-5-16,2-2-9 0,4-1-13 0,0 0-34 15,0-7-41-15,-2-10-158 0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8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 5 49 0,'0'-2'222'0,"0"0"-174"16,2 2-4-16,-2 0 22 0,0 0 2 16,2 0-6-16,-2 0-18 0,0 0-8 15,0 12-2-15,0 4-3 0,-6 5-3 16,-2 1-3-16,-3 1-5 0,1 3-4 15,1-2-1-15,-3 1-6 0,7-3-5 16,-3 3 0-16,2-4-4 0,2-1 1 16,1-3-2-16,3-3 1 0,0 1 1 0,0-5-12 15,1-1-10-15,11-3-13 0,3-2-14 16,0-2-30-16,-1-2-76 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8.9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 2 0,'4'0'31'16,"1"0"-21"-16,-3 0 10 0,0 0 19 15,-2 0 3-15,2 0 10 0,0 0 9 16,-2 0-3-16,2-1-10 0,-2-1-7 0,2 0-5 16,-2-1 1-16,0 2 0 0,2-1-5 15,0 1-6-15,-1-2 0 0,5 3-2 16,0 0-2-16,1 0 0 0,3 4-3 15,-2 6 0-15,-5 3-2 0,3-1-3 16,-6 6 1-16,0 3-1 0,-2 2-4 16,-9 1-8-16,5-2 3 0,-3 0-3 15,1-3-1-15,4-1-2 0,0-2 2 16,2-5 2-16,2 0-6 0,-1-4-2 0,1-3-4 15,0 0-4-15,7-3-10 0,5-1-10 16,1 0-14-16,6-3-26 0,-2-9-63 16,-2-5-250-16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7.4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75 8 0,'6'-2'78'16,"-3"-3"37"-16,-3 2-63 0,4 0 9 15,-2 1-14-15,0-1 0 0,-2 2-2 16,2 1-3-16,0 0-4 0,-2 0-3 15,0 0-5-15,0 0-7 0,0 5-6 16,0 7 9-16,-2 4 0 0,-4 4-7 0,-3 2-7 16,-1 1-3-16,1 2-1 0,1-1-3 15,4-1-5-15,0-1 0 0,4-2 3 16,-2-2-1-16,2-4-5 0,0-2-2 15,2-5-3-15,6 0-1 0,0-4-11 16,5-3-7-16,6 0-17 0,0-3-27 16,2-9-43-16,2-7-154 0</inkml:trace>
  <inkml:trace contextRef="#ctx0" brushRef="#br0" timeOffset="425">507 87 23 0,'0'-2'149'15,"0"2"-63"-15,0-4-30 0,-2 0 6 16,-4 1-12-16,-1-1-9 0,-1 2-5 16,-5-1 0-16,3 2-6 0,-3 1-4 0,1 0-2 15,-1 0-2-15,0 0-3 0,-1 3-2 16,-3 4-1-16,2 4-4 0,0 1-3 15,1 4-2-15,1 1-2 0,5 1-3 16,6 0-3-16,2 1 1 0,0-1 1 16,4-1 0-16,8-2-2 0,5-1 0 15,2-5 3-15,2 0-3 0,4-4-1 16,1-3-2-16,1 0 4 0,6-2 2 15,-1 0-5-15,-1-2 2 0,1-8 2 16,-1 0-1-16,-9-3-2 0,-2-1 2 0,-5-1 1 16,-6-2 1-16,-3 3-3 0,-6-3 2 15,0 2 0-15,-6-3 2 0,-5-2-3 16,-4 2 0-16,1-2 2 0,-3-1-1 15,0 3-1-15,2 2 0 0,-1 4 1 16,1 7-1-16,6 5-1 0,-1 0 1 16,2 6-1-16,3 5 0 0,3 2-3 15,2-1-6-15,0 2-12 0,0 0-17 16,9-1-21-16,-1-2-39 0,2-6-55 15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35.8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19 94 0,'0'-2'45'0,"-4"-1"-26"0,4 0 14 15,-3 1 0-15,1 1 7 0,2 1-4 16,-4-1-8-16,4 0-5 0,0-1 4 15,0 2 5-15,0-3-2 0,0 3 1 16,0-1 2-16,-2 1-1 0,2 0-3 16,0 0-5-16,0 0-3 0,0 0-6 15,0 4-5-15,0 9 2 0,6 7 4 16,-3-1-7-16,-1 7-2 0,0-1-4 0,0 3 1 15,-2-2 3-15,0-2-5 0,0-2-2 16,0-2 3-16,0-2-2 0,-4-4-1 16,4-1-1-16,0-3 3 0,0-2-1 15,0-1-5-15,0-4-4 0,8 0-5 16,0-2-8-16,3-1-11 0,4 0-20 15,1 0-27-15,-3-12-66 0</inkml:trace>
  <inkml:trace contextRef="#ctx0" brushRef="#br0" timeOffset="426">527 111 39 0,'3'-8'119'16,"-3"2"-35"-16,0-3-41 0,0 4 16 15,0 0-14-15,-2 0 0 0,-3-2-11 16,-5 5-9-16,1 0-7 0,-3 1 4 0,-1 1 3 16,-4 0-3-16,-4 3-3 0,2 4 2 15,-2 3-1-15,3 0-4 0,3 2-2 16,4 2-5-16,-1 3-3 0,5-2-5 15,3 2-1-15,0 0 2 0,4 1-1 16,0-2-1-16,4 2-3 0,5-6 5 16,9 0-1-16,-3-2-2 0,8-4 0 15,0 1 2-15,3-5 1 0,5-2-6 16,1 0 1-16,1-2 3 0,-1-5 0 15,-3-4-3-15,-4 0-3 0,-8-1 3 16,-6 0 3-16,-1 0-2 0,-8 0 2 0,-2 0 3 16,0 0-3-16,-2-2 0 0,-12-3 0 15,3 1 2-15,-2-2-1 0,-1-2-2 16,1 5-1-16,1 0 4 0,7 8-1 15,-1 4-2-15,2 3 1 0,2 0-5 16,2 0-16-16,0 10-10 0,0 1-9 16,2-1-18-16,8-2-32 0,-1-6-112 15</inkml:trace>
  <inkml:trace contextRef="#ctx0" brushRef="#br0" timeOffset="782">1057 86 66 0,'0'-4'213'0,"-6"3"-186"15,-5-4 23-15,-1 2 0 0,3-1-5 16,-5 1-8-16,3 3-5 0,-4 0-11 16,1 0-4-16,-3 6 3 0,2 4 1 0,-4 3-3 15,2 3-1-15,1 3-1 0,3 0 0 16,5 1-8-16,1 1-8 0,7-2 3 15,0 0-2-15,2-1-2 0,11-2 0 16,4-1 4-16,6-3-3 0,2-2-1 16,4-2 1-16,-1-3 1 0,5-4 0 15,-3-1-2-15,1 0 1 0,-3-6 3 16,-5-1-1-16,-4-6-3 0,-9 1 2 15,-4-4 2-15,-6 0 0 0,0 0-2 16,0-2 1-16,-6 1 4 0,-6-2-5 0,-1 2 4 16,-4-2-3-16,-4 1 1 0,2 3-2 15,-2 2-2-15,2 4-2 0,-2 5-7 16,4 4-14-16,3 0-16 0,3 14-30 15,3 0-51-15,-3 2-265 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46.6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18 8 0,'0'0'31'0,"2"0"149"16,0 0-132-16,-2-5 18 0,0 2-13 16,0 0-18-16,0-2-15 0,0 4-3 15,0 1 6-15,0-1 3 0,2 1-14 0,-2 0-3 16,2 0-4-16,-2 0-1 0,0 0 4 15,0 0 8-15,0 0-2 0,0 0 3 16,0 0-4-16,0 0 1 0,0 0-1 16,0 0 4-16,0 0-6 0,0 7 3 15,0 3-3-15,0 1-3 0,0 1-4 16,0 2-4-16,0 0 4 0,2 2-1 15,4-1-1-15,-1 0 1 0,1 4-1 0,-2 0-2 16,0 0 8-16,0-5-1 16,-4-3-4-16,3-3-3 0,-1-2 0 0,2 0 0 15,4-4-7-15,-1-2-5 0,9 0-5 16,-1-3-12-16,4-9-21 0,0-3-35 15,-2-2-96-15</inkml:trace>
  <inkml:trace contextRef="#ctx0" brushRef="#br0" timeOffset="441">561 23 15 0,'0'-1'236'16,"-2"-2"-134"-16,-5 1-47 0,-5 2 10 0,-1 0-18 15,2 0-6-15,-3 0-18 0,-1 6-1 16,-2 5-3-16,2 0-3 0,-3 0-2 15,-1 3-3-15,4 0-4 0,2 0 5 16,1 1-1-16,1-1-3 0,3 2-2 16,4-1-3-16,4 0 1 0,0 0-4 15,4 1 0-15,8-3 0 0,7 0 1 16,-2 0-2-16,11-1 0 0,7-2-4 15,3-2 5-15,6-7 0 0,0-1 0 0,-4 0-1 16,-6-6 2-16,-5-6 0 0,-6 0-1 16,-10-1 0-16,-3 0 2 0,-9-2 1 15,-1-2 0-15,-1-1 1 0,-13 0 4 16,-3 1 1-16,-2 1-4 0,-4 0-3 15,2 0-2-15,-4 1 2 0,0 1-3 16,1 1 2-16,3 3-8 0,0 1-9 16,5 6-4-16,7 3-8 0,1 0-23 15,3 9-45-15,-3 4-108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47.9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0,'2'0'192'0,"0"0"-75"15,-2 0-52-15,2 0 9 0,0 0-15 16,2 0-14-16,3 0-10 0,1 0-1 0,0 0-6 15,1 2-3-15,-1 9-5 0,-1-1 1 16,-1 3-4-16,2 4 1 0,-4 0 1 16,-1 2-7-16,-1 4 1 0,-2 0-2 15,0 1-3-15,0-2-6 0,-4-2 2 16,3-2-4-16,-1-1 1 0,0-3-1 15,-2-2 1-15,4-5 0 0,0 0-4 16,0-4-5-16,6-2-3 0,3-1-5 16,5 0-8-16,-3-6-10 0,2-4-7 0,1-4-21 15,-3-4-57-15,-7 0-187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48.3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2 37 0,'4'-2'269'0,"-4"-2"-177"15,0 4-23-15,0 0-4 0,0 0-13 0,0 0-13 16,0 0-13-16,0 0-6 0,0 10 1 16,0 4 2-16,0 4-6 0,-4 5-3 15,2-1-1-15,-4 1 1 0,4-1-6 16,-1-1-2-16,-1 2-4 0,2-7 1 15,-2 2-1-15,4-3-2 0,0-1 1 16,0-3-1-16,0-1-1 0,0-2-4 16,0-3-7-16,0-2-10 0,6-2-7 15,-2-1-10-15,3 0-18 0,-1-3-51 16,2-10-131-16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48.7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97 0 79 0,'0'0'259'0,"0"0"-159"15,0 0-45-15,0 0 18 0,-2 0-24 0,2 1-4 16,-4 4-12-16,0-1-6 0,-3 7 1 16,-1 4-1-16,-2 2-6 0,-3 5-5 15,4 0-3-15,-1 0-1 0,1 1-3 16,1 0-5-16,4-1-1 0,-4 3-2 15,7-1 1-15,1-1-2 0,0-1 0 16,0-6-1-16,3 0-2 0,7 0-12 16,1-1-10-16,-1-2 10 0,3-4-38 15,1-5-37-15,-5-2-118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2.9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0 86 0,'4'0'224'16,"-4"0"-157"-16,0 0 11 0,0 0-22 16,0 3 3-16,0 4-10 0,0 3-14 15,-6 5 5-15,-2 3-7 0,-1 0-7 16,1 3-5-16,-1 4-1 0,-1-2-8 15,2-1 0-15,1 0-4 0,1-5-7 16,4 1 0-16,0-1-2 0,2-2-1 16,0-1-11-16,0-3-11 0,6 2-25 0,0-4-32 15,-6-4-62-15,0 0-305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5.3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171 75 3 0,'-4'-1'347'0,"-4"-2"-275"0,-1 3-15 0,1 0-5 16,0 0-4-16,1 0 1 0,-5 0-15 15,3 0-11-15,-1 4-4 0,-3 4-1 16,0 2 2-16,-1 1-6 0,1 2-1 15,-1 1-4-15,3 3 1 0,3 3-4 16,1-1-3-16,5 1 0 0,2 1-4 16,2-2 1-16,7-2 2 0,10 0-2 15,0-4-1-15,4-4-5 0,2-2-4 16,-4-7 3-16,0 0 4 0,0-1-1 15,0-12 1-15,-2-2 3 0,-4-4 1 16,-1-1-1-16,-5-2 1 0,-3 1 2 0,-6 0 4 16,0 1 1-16,-2 1-1 0,-5 1 0 15,-3 1-2-15,-1-1 1 0,-5-1-1 16,-1 2-2-16,-4 0-2 0,-2 2-2 15,0 4 0-15,-1 5-6 0,6 6-6 16,5 0-4-16,3 6-14 0,3 8-36 16,-3 5-73-16,-1 0-290 0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6.0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0,'4'0'25'15,"-1"0"105"-15,-1 0 6 0,-2 0-70 16,0 0-5-16,0 0-11 0,0 0-12 16,2 0-15-16,4 5 9 0,-2 6 5 15,0 3-10-15,-4 6-1 0,0 2-7 16,3 3-3-16,-3 0-2 0,0 2-5 15,0-1 2-15,0 0-6 0,0-4 2 16,-3-4-6-16,1 0 2 0,-2-3-1 16,4-6-1-16,-2 0-2 0,2-4 0 15,0 1-7-15,0-3-8 0,0 0-13 0,4-3-16 16,5 0-27-16,3-2-63 0,-5-6-273 15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3.8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54 81 0,'6'0'252'16,"-6"0"-183"-16,0 0-21 0,0 0-3 0,0 0-12 15,0 10-4-15,0 2 1 0,0 4-7 16,0 0-12-16,2 1 1 0,-1 2 4 16,3 0-3-16,-2 1 0 0,2-2 5 15,-2 2-7-15,0-3-1 0,0 0-5 16,2-3-1-16,-1-3-4 0,-1-2 3 15,2-3-3-15,2-1 0 0,-2-2 0 16,1 2-2-16,3-5-9 0,0 0-9 16,3 0-13-16,1-3-32 0,3-4-30 0,-6-4-103 15,-5 1-66-15</inkml:trace>
  <inkml:trace contextRef="#ctx0" brushRef="#br0" timeOffset="606">569 71 84 0,'0'0'193'16,"0"0"-142"-16,0-3 15 0,0 1-19 0,0 0-1 16,0 2-5-16,0-1-4 0,0 0-2 15,0-1-4-15,0 2-4 0,0-1-6 16,-2-1 1-16,2 2-3 0,0-3-5 15,-2 3-1-15,2 0-5 0,-4 0 2 16,-2 0 0-16,2 0-7 0,-7 0 0 16,-1 8-1-16,3 1 2 0,-4 3 1 15,-1 1-1-15,3 0 0 0,-3 3-5 16,5-2 4-16,3 2-2 0,4 0-2 0,0 3 1 15,2-4 0-15,0 2 0 0,4-4 0 16,10 0-1-16,-1-3 1 0,2 0-1 16,4-4-1-16,4-4-6 0,0-2-1 15,2 0 1-15,2 0-4 0,-1-8 1 16,-1-2 10-16,-6-2 1 0,-2-1-1 15,-3-2-1-15,-7 0 3 0,-1 2 0 16,-4-1 0-16,-2 2-2 0,0-1 4 16,-8 0 1-16,1 1 0 0,-5 2-2 0,-1-2 4 15,-2 0-3-15,1 0-2 0,1 3-2 16,1 4 1-16,3 3-1 0,1 2-1 15,4 0-9-15,1 7-10 0,3 4-21 16,0 3-24-16,0-4-30 0,0 0-107 16,-2-3-92-16</inkml:trace>
  <inkml:trace contextRef="#ctx0" brushRef="#br0" timeOffset="1037">983 0 48 0,'0'0'13'16,"0"0"286"-16,0 0-235 0,0 0 4 16,2 0-16-16,-2 0 1 0,0 9-16 15,0 2-6-15,-4 6 2 0,4 0-7 16,-2 3-1-16,2-1-6 0,0 3-2 0,0-1-2 15,0 0-7-15,0-1-4 0,0-2 1 16,0-2-3-16,0-5-1 0,0 0-1 16,2-5 0-16,0 0 0 0,3-3-8 15,-1 0-11-15,4-3-15 0,-1 0-21 16,5 0-37-16,-4-5-39 0,-1-5-301 15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1.7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68 36 0,'3'0'16'0,"-1"0"220"15,2 0-148-15,-2 0-24 0,2 0 2 16,0 0-17-16,0 1-7 0,-1 8-1 15,1 7-2-15,-2 2-14 0,2 5-5 16,-4 4-3-16,0-1-4 0,0-1-5 16,0 0-1-16,0-3-3 0,0-2-1 15,0-1-3-15,-2-5 0 0,2 0 1 16,0-6-2-16,0-1-11 0,6-3-6 15,5-4-12-15,6 0-17 0,1-1-23 16,4-14-20-16,-1-2-107 0,0-1-102 16</inkml:trace>
  <inkml:trace contextRef="#ctx0" brushRef="#br0" timeOffset="384">532 89 33 0,'4'-7'218'0,"-4"-1"-156"16,0 2-3-16,-2 0-6 0,-2 0-11 15,-2 0-8-15,1 3-1 0,1 0-2 16,-4 2-10-16,-1 1 6 0,1 0-2 0,0 0-3 16,1 0-3-16,-3 3-1 0,-1 8-3 15,-1 4-1-15,1 1-1 0,-1 1-3 16,5 1-5-16,5 4-3 0,2-2-1 15,0 1 1-15,0-1-2 0,9-3 1 16,3-1-2-16,1-2 1 0,6-3 0 16,0-4-3-16,2-5-3 0,2-2 3 15,-2 0-3-15,4-8 1 0,-2-5 4 16,0-1-2-16,0-4 4 0,-6 3 0 0,-9-3-4 15,-1 0 2-15,-5 0 2 0,-2 1 0 16,0 2-1-16,0 0 0 0,-9 0 2 16,-3 2-1-16,-1-2-2 0,-1 3 0 15,1 4 2-15,5 3-1 0,3 4-3 16,3 1-8-16,2 1-20 0,0 7-11 15,0 3-10-15,4-1-10 0,3-3-31 16,-1 0-185-16,2-1 138 0</inkml:trace>
  <inkml:trace contextRef="#ctx0" brushRef="#br0" timeOffset="784">1000 34 33 0,'0'-2'257'0,"0"-3"-179"16,0 2-33-16,0-1 2 0,-10 3-14 15,2-1 6-15,3 2-10 0,-1 0-3 16,-2 0-4-16,1 0-3 0,-1 8 1 16,-5 3-5-16,5 1 2 0,-3 2-1 0,-1 2-1 15,-1 3-3-15,3 1 1 0,3-1-8 16,5 3-3-16,2-4 1 0,0 1-1 15,2-4-2-15,7-1-1 0,3 0 1 16,5-4 0-16,0-3-3 0,2-4-5 16,2-3 1-16,2 0 0 0,2 0-4 15,1-8 7-15,-5-4 4 0,0-2 1 16,-3 0-2-16,-3-1 0 0,-6 1 2 15,-3-1 1-15,-4 1-1 0,-2-2 0 16,0 3 0-16,-4-1 2 0,-7-1-1 0,-1 0-2 16,-1-2 3-16,1 1-1 0,-1 0-2 15,2 2-2-15,5 4 3 0,0 5 0 16,2 4-2-16,-1 1-1 0,3 3-4 15,2 8-3-15,0 4-19 0,0 0-16 16,0 0-29-16,0-6-37 0,0-1-223 16,2-2 217-16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49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61 26 0,'6'0'21'0,"-2"0"56"0,-2 0 85 16,-2 0-101-16,0 0-6 0,2 0-18 16,-2 0 6-16,0 0 7 0,0 0-19 15,0 0-10-15,1 0-2 0,-1 4-1 16,2 5 8-16,2 3-2 0,-2 4-5 15,-2 3-4-15,0 2-2 0,0 2-4 0,0 2-3 16,0 1-1-16,0-3-1 0,0-1-2 16,0-2-1-16,0-4-1 0,0-1 0 15,0-3 2-15,0-2-4 0,0-3-9 16,6 0-7-16,1-4-12 0,3-3-16 15,1 0-17-15,3 0-41 0,-3-10-159 16</inkml:trace>
  <inkml:trace contextRef="#ctx0" brushRef="#br0" timeOffset="500">563 129 14 0,'0'0'95'0,"0"-1"108"0,0-3-155 15,0 1 14-15,-6 1-18 0,-1 1 3 16,1-1-9-16,-2 1-11 0,1 1-2 16,-5 0-5-16,1 0-4 0,-2 4-1 15,-1 2 0-15,1 4 2 0,-1 2-5 16,5 2 0-16,-3 0-5 0,5 1-2 15,1 0-3-15,2 2 0 0,4 0-1 16,0 0 0-16,2 2 0 0,6-2-1 16,3-2 0-16,5-1 0 0,1-4 0 0,4-1-3 15,4-4-3-15,-3-1 1 0,7-4-3 16,2 0 0-16,-7-4 7 0,3-7 1 15,-8-4-1-15,-2 0 3 0,-3-2-3 16,-5 0 2-16,-3-1-2 0,-4 1 2 16,-2-1 1-16,0-1 3 0,-2-1-1 15,-8 1 2-15,-1 2-3 0,-2-2 0 16,-3 2-1-16,1 2-4 0,0 2 4 15,1 3-2-15,7 6-2 0,3 4 3 0,2 0-8 16,2 3-10-16,0 9-9 0,0 2-24 16,4 2-8-16,5-3-30 0,-3 0-96 15</inkml:trace>
  <inkml:trace contextRef="#ctx0" brushRef="#br0" timeOffset="881">1006 102 64 0,'-10'-5'280'0,"1"-1"-237"0,-3 3 12 16,1 0-18-16,-1 1 10 0,-1 2-7 15,2 0-10-15,1 0-10 0,-3 7-3 16,5 1-2-16,2 0-1 0,4 1-4 15,2 1-5-15,0 2 0 0,0 2-1 16,0 0-5-16,2 1 3 0,8 2-1 16,1-4 0-16,5-1-1 0,1-2-1 15,-2-4 2-15,2-2-1 0,0-4-3 16,1 0 1-16,-1 0 2 0,-4-10 1 0,2-4-1 15,-3 1 0-15,-1-2 0 0,-5 0 3 16,-4 1-1-16,-2-1-2 0,0 1 3 16,0 1 0-16,0 0-1 0,-4-2-3 15,-6 2 5-15,1 0-1 0,-1 1-3 16,-3 1-1-16,7-1 1 0,3 1-1 15,1 1-8-15,2 3-11 0,0 5-9 16,0 2-19-16,2 0-22 0,3 9-13 16,-1 1-89-16,2 2-99 0</inkml:trace>
  <inkml:trace contextRef="#ctx0" brushRef="#br0" timeOffset="1226">1534 116 130 0,'0'-9'204'0,"0"-2"-130"15,-7 2-25-15,-1 0 13 0,0 2-20 16,-1 3 0-16,-1 0-13 0,-1 3-6 0,-4 1-6 16,1 0-2-16,-1 2-1 0,4 5 0 15,1 3-3-15,2 5-1 0,1 2 0 16,1 5-7-16,0 1 0 0,3 2-1 15,3 1-1-15,0-2-1 0,0-1 0 16,11-4 0-16,2-4 0 0,4-1-1 16,1-6-3-16,-3-2-1 0,2-6 1 15,-2 0-2-15,1-2 6 0,1-9 1 16,-4-4-2-16,-1-2 2 0,-1-4 1 0,-7 0 1 15,0-1-1-15,-4 0-2 0,0 3 2 16,-2 1 1-16,-8 1-1 0,1 2-2 16,-1 0 0-16,-3 1 0 0,1 2-2 15,-3 0-23-15,-2 5-25 0,0 5-35 16,-8 2-47-16,0 5-274 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7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93 8 0,'0'0'6'0,"0"0"42"0,0 0-46 0,0 0-3 15,0 0-10-15,0 0-4 0,0 0 1 16,0 0 12-16,0 0 5 0,0 0 8 16,0 0 13-16,0 0 11 0,0 0 48 15,0 0 12-15,0 0-25 0,-2 0-18 16,0 0-5-16,0 0-4 0,0-3-9 15,-2 1-2-15,2 0-8 0,-3 0 0 16,-1 2-6-16,0 0-1 0,-1 0-3 16,-1 0 0-16,0 6-1 0,-1 2-2 15,-1 3 1-15,-3 2-2 0,3 0 2 16,1 5-2-16,-3 3 0 0,5 0-2 0,5 2-6 15,0-1 1-15,2 2-2 0,0-1 1 16,6-3-2-16,7-2 0 0,2-6-1 16,8-4 1-16,0-3-2 0,4-5-3 15,3 0-6-15,1-5 3 0,-1-5 1 16,1-6 0-16,-3-1 6 0,-5-2 1 15,-4-1 0-15,-3 1-1 0,-5 0 1 16,-3 0 2-16,-6 0-1 0,-2 0 1 16,0 2 1-16,-6 1-1 0,-4-1 5 15,-3-2-4-15,0 0 0 0,-1 1-2 0,-1 1-1 16,4 4 0-16,3 5-1 0,0 3 1 15,3 5-1-15,5 0-11 0,-4 9-15 16,4 5-21-16,0 0-38 0,0-2-41 16,0 0-260-16,0-2 341 0</inkml:trace>
  <inkml:trace contextRef="#ctx0" brushRef="#br0" timeOffset="327">700 0 9 0,'0'0'354'16,"0"0"-269"-16,0 0-27 0,0 6-9 16,0 10 8-16,0 4-9 0,0 2-18 15,-4 2-6-15,-3 1-4 0,-1-1-2 16,1 0-2-16,3-4-10 0,-2-1-2 15,6-1-2-15,-2-4-1 0,0-4 0 16,0-1-2-16,2-2-6 0,0-1-8 16,0-4-22-16,10-1-24 0,1-1-35 15,-3 0-55-15,-2-2-235 0</inkml:trace>
  <inkml:trace contextRef="#ctx0" brushRef="#br0" timeOffset="586">1068 23 148 0,'2'-1'249'15,"-2"1"-161"-15,0 0-25 0,0 0-8 0,0 9 2 16,0 5 0-16,0 7-25 0,0 2-6 15,-3 1-6-15,-3 4-4 0,-2-5-6 16,1 5-5-16,-1-2-6 0,-2 1 3 16,3 0 0-16,-1-3-1 0,4 0-2 15,1-3-3-15,3-2-21 0,0-4-16 16,0 4-39-16,7-2-38 0,1-4-111 15,-2-2-64-15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9.0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0,'2'0'31'0,"2"0"-23"0,-2 0 207 16,-2 0-158-16,2 0-15 0,-2 0 8 15,0 0-6-15,4 0 4 0,-4 0-8 16,3 0-2-16,-1 0-2 0,2 6-4 15,0 1-3-15,2 2-5 0,-4 3-5 16,1 4-5-16,-1-2 3 0,2 5-6 16,-2 0-4-16,0 3-5 0,0 1 3 15,-2-3-2-15,2 2-1 0,-2-3-1 0,0 0 2 16,0-5-3-16,0-2 0 15,0-2 0-15,0-3 0 0,0-2-1 0,0-3-7 16,0-1-6-16,11-1-5 0,-1 0-13 16,5-2-13-16,-2-5-27 0,-1-6-27 15,-5 0-184-15,-3 1 55 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59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28 102 0,'4'0'254'16,"-3"0"-198"-16,-1 5 0 0,0 3-8 15,0 4 15-15,0 4-17 0,0 5-17 0,0 2-5 16,0 3-6-16,2 1-3 0,-2 1-2 15,2-3-8-15,2 1 0 0,-4-2-3 16,2-1 2-16,-2-2-3 0,0-6 1 16,2-4-3-16,-2-1 1 0,2-5-2 15,2-3-9-15,-4-2-8 0,7 0-22 16,3 0-28-16,-3-11-31 0,1-2-235 15,0-3 174-15</inkml:trace>
  <inkml:trace contextRef="#ctx0" brushRef="#br0" timeOffset="503">526 81 51 0,'0'0'-12'0,"0"-2"254"15,0-3-168-15,0-3-18 0,-2 3-5 16,-3-1-5-16,-1 1-5 0,-4 0-3 16,1 2-7-16,-1-2-2 0,-3 4-6 15,2 0-4-15,-5 1-5 0,3 0 0 16,0 0-2-16,-1 4 2 0,3 6-1 15,-1-1-2-15,-3 7-4 0,6 0 4 0,1 4-4 16,0 3-4-16,8 0-3 0,0 2 2 16,0-2 0-16,12-2-2 0,5-2-2 15,2-4 2-15,2-5-5 0,4-2-6 16,0-5-1-16,-1-3-2 0,3 0 1 15,0-7-1-15,-6-6 4 0,0-1 3 16,-6-3 4-16,-3-1 2 0,-7 1 0 0,-1-2 2 16,-2 1 1-16,-2 2 0 0,-4-2-3 15,-5 5 4-15,-3-1 1 0,-1 1-3 16,-4 2-1-16,1 0 1 0,1 2-1 15,4 3-2-15,5 5 2 0,2 1-4 16,0 5-21-16,4 6-40 0,0-1-42 16,-4-2-247-16,4 1 211 0</inkml:trace>
  <inkml:trace contextRef="#ctx0" brushRef="#br0" timeOffset="904">1055 96 88 0,'0'-6'284'0,"0"0"-232"15,-8 1 2-15,-1 0-19 0,-5 1 7 16,1 2-2-16,-2 2-19 0,0 0-2 15,-5 0 0-15,3 0 2 0,-2 5 4 0,2 4-4 16,0-1-2-16,2 5 0 0,1 0-3 16,5 1-6-16,3 4-3 0,2 2 0 15,4-1-5-15,0 3-4 0,12-2 3 16,1-5 0-16,6-1-3 0,0-4-1 15,4-4-6-15,2-5 0 0,3-1 0 16,-3-1-1-16,0-11 0 0,0-3 9 16,-2-3 0-16,-4 0 0 0,-6-3 3 15,-3 2 0-15,-5-3 1 0,-5 1 4 16,0 0 3-16,0 2-1 0,-13 2-3 0,0 1-3 15,-3 3 3-15,-3 0-3 0,0 1-2 16,-4 4-1-16,4 2-2 0,0 4-10 16,2 2-17-16,4 0-33 0,-1 6-64 15,-3 7-243-15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1.5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 0,'0'0'34'0,"0"2"-18"16,2-2-4-16,-2 0 178 0,0 0-117 15,1 0-14-15,-1 1-10 0,4-1-5 16,-2 2-3-16,2 1-3 0,2 3 3 15,1 0-2-15,1 6-4 0,0-1-4 0,-5 4-5 16,1 1-6-16,0 5-2 0,0 0-7 16,-2 2-4-16,-2 2-1 0,0 0-4 15,0-1 0-15,0-2 0 0,-6-2-3 16,4-2 3-16,0-1-2 0,-2-2-4 15,4-4-2-15,0-4-6 0,4-3-10 16,8-4-17-16,-1 0-13 0,4 0-21 16,-3-8-50-16,-3-6-247 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1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26 0,'2'0'252'0,"0"0"-134"15,-2 0-59-15,0 1 4 0,0 5-11 0,1 4 3 16,-1 6-15-16,0 1-17 0,0 4 0 15,0 1 0-15,0 1-9 0,2 2-6 16,-2-1-2-16,0-1-3 0,0 0 0 16,0-2-2-16,0-1 0 0,0-3-2 15,0-2-6-15,0-2-6 0,0-4-13 16,0-3-12-16,4-5-30 0,4-1-40 15,-1-3-294-15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2.4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138 75 36 0,'0'0'190'16,"0"-2"-123"-16,0 0 10 0,0 1-18 15,0-1-5-15,0 0-4 0,-2 1-10 16,-5 1-1-16,-5 0-6 0,1 0-4 16,-5 0-5-16,5 3-4 0,-2 3-2 15,1-1-5-15,1 4 0 0,1 1-6 0,1 2 0 16,-1 3-5-16,4 1 1 0,1 1-3 15,5 1 0-15,-2 1 2 0,2 0-2 16,0-3 0-16,2 2 0 0,5-5 0 16,8 0 0-16,3-2-2 0,1-5-3 15,7-4-2-15,-1-2-6 0,6 0-1 16,-4 0-5-16,-1-11 9 0,3-1 2 15,-2-4 4-15,-3-2 3 0,-1-2 2 16,-4 1 1-16,-9 1 3 0,-4-1 7 0,-6 1-1 16,0 3-1-16,-10 1-2 0,-1-2 5 15,-7 1 0-15,1 1-6 0,-4 1-1 16,0 3-5-16,-2 4 2 0,2 2-3 15,-1 4 0-15,10 0-2 0,3 13 0 16,5 1-6-16,4 2-17 0,0 2-11 16,0-3-18-16,0-3-47 0,0-3-67 15,0-1-181-15</inkml:trace>
  <inkml:trace contextRef="#ctx0" brushRef="#br0" timeOffset="281">648 7 79 0,'0'-3'286'16,"0"0"-171"-16,0 2-51 0,0 1 14 15,0 0-19-15,-4 4-10 0,-2 8-20 0,0 5-6 16,-3 5-4-16,1 0-1 0,0 1-8 16,-1 3-3-16,5 0-3 0,0 1-2 15,0-2-2-15,1 0 0 0,-1-2 1 16,0-1-6-16,4 0-8 0,0-2-11 15,2-3-12-15,9-6-35 0,-9-6-77 16,2-3-331-16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3.5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90 0,'6'0'266'16,"-4"0"-169"-16,3 0-48 0,-1 0 21 15,2 3-8-15,-2 3-10 0,-2 2-16 16,0 4-8-16,-2 3-6 0,0 1-8 16,0 2-6-16,-2-2-2 0,0 3-5 0,2 0 0 15,0-2-1-15,0 1 1 0,0-4-1 16,0-1-2-16,2-4-10 0,1 1-2 15,5-4-14-15,4-2-16 0,-1-4-32 16,2 0-25-16,-1-5-105 0,-1-5-105 16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3.8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0 124 0,'1'6'344'0,"1"1"-261"0,-2 6-28 16,0-1 1-16,0 5 1 16,0 0-12-16,-5 4-20 0,-3 1-13 0,-3-2-4 15,3 1-2-15,0-2-2 0,3-1-4 16,1-1 0-16,2-2 1 0,-2-1-9 15,4-2-5-15,0-2-4 0,6-4-20 16,3-2-29-16,8-4-52 0,-3 0-23 16,-5-6-256-16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4.3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0 234 0,'0'12'205'16,"0"2"-142"-16,0 3 17 0,0 2-11 16,0-1-10-16,0-1-17 0,0 0-19 15,0-1-10-15,0 0-9 0,0-1 0 0,-2-2-3 16,0-3 0-16,2-3-7 0,0 2-14 15,0-4-16-15,6-2-27 0,4-3-41 16,-5 0-126-16,5 0-89 0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4.8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190 60 93 0,'0'-4'220'0,"0"0"-88"0,-3-1-75 15,-1 2 14-15,0 2-15 0,-2-1-6 16,-7 0-18-16,-1 2-13 0,-3 0 2 16,0 0-2-16,-4 4-6 0,2 3-1 0,2 4-1 15,0 2-4-15,3 0 0 0,5 1-1 16,1 2-3-16,2 2 0 0,5 2-3 15,1-2 0-15,0 2 1 0,0 0-1 16,9-2-1-16,1 0 1 0,5-2 0 16,4-4-5-16,2-3-3 0,2-4-2 15,0-4 0-15,2-1 1 0,-3 0 0 16,1-11 3-16,0-3 5 0,-6-3 1 15,3-4 0-15,-7 0 0 0,-2-2 3 0,-5 3 2 16,-6 1 1-16,0-1 0 0,0 1 1 16,-9 0 4-16,-5-1-7 0,1 2-1 15,-8 1 0-15,-2 1-2 0,-2 6-3 16,-2 4-1-16,3 6-10 0,1 0-10 15,4 13-18-15,3 3-43 0,-3 3-101 16,-2 7-275-16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5.7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62 0,'0'0'-3'16,"3"0"304"-16,-1 0-232 0,2 1-15 15,2 4 8-15,-2 0-7 0,1 3-4 16,3 5-9-16,-4 2-11 0,0 2-1 16,0 1-5-16,-4 4-5 0,0 2-7 0,0 2 0 15,-2-1-7-15,-4-1 1 0,0-1-6 16,2-4 9-16,4-3-14 0,0-4 3 15,0-3-4-15,2-1-9 0,2-5-11 16,8 1-11-16,-1-4-22 0,0 0-49 16,3-4-53-16,-3-5-272 0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6.1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0 37 0,'2'0'392'0,"2"0"-309"0,-3 0-31 16,3 6 9-16,0 4-1 0,-4 2-10 16,0 6-15-16,0 4-16 0,-2 1 0 0,-5 2-4 15,-3-1-9-15,0 2-3 0,3-3 0 16,3 1-1-16,0-2-2 0,2-4 7 15,2-3-14-15,0-4-5 0,0-4-13 16,8-3-20-16,3-4-30 0,1 0-52 16,-3-9-224-16,3-4 191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6.5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0 115 0,'0'4'266'16,"0"-1"-155"-16,0 3-58 0,0 1 12 15,0 3 3-15,0 1-14 0,0 3-15 16,-2 2-15-16,-2 1-7 0,2 4-4 16,-2 1-1-16,0 0-7 0,0 0-3 15,1 1-1-15,-1-1 2 0,-2-1-3 16,6-2 0-16,0-4-4 0,0-3 2 0,0-1-21 15,10-5-11-15,-3-2-28 0,3-4-56 16,-3-4-58-16,1-7-204 0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6.9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7 107 0,'0'-3'355'0,"-2"0"-289"0,0 3 3 16,0 0-6-16,2 0-7 0,-2 3-19 16,0 13-14-16,-2 5-1 0,4 0 2 15,-3 5-7-15,-1 3-5 0,2 3 0 16,0 4-1-16,0 1-4 0,0 1-1 15,2 0-1-15,-2-3-3 0,2-3 8 0,0-2-15 16,0-4-1-16,0-5-13 0,4-5 6 16,2-7-42-16,-6-9-55 0,0 0-118 15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09.8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28 0,'0'0'39'0,"1"0"-9"0,3 0-15 15,0 0-10-15,-2 0-5 0,0 0 98 16,-2 0-49-16,4 0-26 0,-4 0 4 15,0 0 6-15,0 0-1 0,0 0-10 16,0 0-4-16,0 0-1 0,0 0 0 16,0 0-4-16,0 0-3 0,0 0 5 15,0 0 0-15,0 0 1 0,0 0 1 16,0 0-1-16,0 0 0 0,0 0-4 0,0 0 3 15,0 0-9-15,3 0-1 0,-3 0-1 16,2 0 6-16,2 4-4 0,-4 1-2 16,2 3-1-16,0 3 5 0,0 2-1 15,-2 5 0-15,0 2-1 0,0 2 1 16,0 1-5-16,0 1 2 0,0 1-2 15,0 0 2-15,0-3-2 0,0-4-1 16,0 0-1-16,0-7-1 0,0 0 1 16,0-4-3-16,0-1-5 0,0-2-10 0,4-3-14 15,3-1-22-15,5 0-24 0,-3-9-83 16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10.6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152 24 11 0,'-4'0'14'0,"0"0"-3"16,3 4-5-16,1-3 36 0,0-1 46 15,0 1-68-15,0-1-14 0,0 0 0 16,0 1 9-16,0-1 13 0,0 0-8 15,0 0 8-15,0 0 10 0,0 0 5 16,0 0-3-16,0 0-5 0,-2 0-15 16,0 0-3-16,0 0 0 0,-2-2-4 0,2-1 1 15,-4 0-7-15,4-1 0 0,-3 4-2 16,-5 0-4-16,3 0 0 0,-3 0 1 15,-3 0-1-15,3 7-2 0,-3-1 1 16,3 3 2-16,-1 3 0 0,1-2 0 16,1 3-1-16,1 0 2 0,4 1 1 15,2 2-3-15,2 2-1 0,0 1 2 16,0-2-2-16,0 2-1 0,8 0 0 15,3-4 1-15,3-2-1 0,1-4-1 16,4-4-3-16,4-3-2 0,2-2-4 0,3-1 2 16,-1-9-4-16,-2-2 8 0,-4-4 2 15,-4 0 2-15,0 0 0 0,-3 0 2 16,-5-1 2-16,-5 2 1 0,-2 0 5 15,-2 0 6-15,0 2-2 0,0 0-2 16,0-2-5-16,0 1 3 0,-6-1-3 16,-1 2-5-16,-1 2 1 0,2 4 0 15,2 2-2-15,-1 5-8 0,1 0-16 16,-2 7-25-16,6 5-37 0,-4 1-182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5:11.2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128 75 28 0,'0'0'9'0,"0"3"-4"15,2-1 128-15,-2-1-29 0,0-1-51 16,0 0-6-16,0 0-6 0,0 0-1 15,2 0-12-15,-2-2-10 0,2-2 4 16,-2 2 6-16,0-2-6 0,0 2 0 16,0-2-4-16,-2 3-5 0,-4 0 1 15,-3 0-3-15,-1 1 0 0,-3 0-1 16,0 0 1-16,1 5-1 0,-3 3-4 15,-2 2 1-15,5 2-2 0,3 2-1 16,-1 2-1-16,6 4-2 0,2 2-1 0,2 1 0 16,0-2-2-16,10-3 4 0,1-3-5 15,9 0-5-15,1-5-3 0,1-3-2 16,5-5-4-16,4-2 5 0,-5 0 0 15,3-5 7-15,-4-8 3 0,-2-1 2 16,-8-2 2-16,-4 0 0 0,-1 0 2 16,-6 0 8-16,0 1-3 0,-4 1 0 15,0-2 3-15,-2 4-2 0,-6 1 0 16,0-1-2-16,-3 1-4 0,3 0-3 0,1 0-2 15,-1 3 1-15,2 3-1 0,3 5 0 16,1 0-9-16,0 2-15 0,2 11-12 16,0 1-42-16,0-1-42 0,0-1-265 15</inkml:trace>
  <inkml:trace contextRef="#ctx0" brushRef="#br0" timeOffset="466">703 68 30 0,'2'-3'11'0,"-1"1"142"0,-1-3-46 16,0 1-47-16,0-1-3 0,-1 0-9 16,-7 1-7-16,0 2-4 0,-5-1-7 0,0 1-1 15,-1 2-4-15,-3 0-1 0,0 0-4 16,0 5 3-16,0 0-4 0,-3 5-3 15,3 4-1-15,-4 1 0 0,4 4-2 16,0 3-8-16,4 1-2 0,5 1 1 16,6 1-3-16,2-3-2 0,0 1 0 15,11-4 2-15,7-5-3 0,5-1-7 16,7-5-4-16,3-2-5 0,1-5-7 15,0-1 0-15,-1 0 6 0,-5-9 7 16,-3-4 6-16,-2-1 4 0,-4-1 1 0,-6 0 2 16,-3-3 2-16,-4 2 5 0,-6-3 3 15,0 4 4-15,0-2-4 0,-8 3-2 16,-1 0-3-16,-5-1-1 0,1 4-1 15,-1 0-3-15,3 5-1 0,1 2 0 16,7 4-1-16,3 0-14 0,0 4-24 16,0 8-27-16,5-2-40 0,3 2-175 15</inkml:trace>
  <inkml:trace contextRef="#ctx0" brushRef="#br0" timeOffset="882">1225 124 56 0,'0'-8'19'0,"0"2"185"15,0 0-135-15,0 3-19 0,-3-1 7 16,-1 1 0-16,-2 0-13 0,-2 1-16 0,1 0-2 15,-3 2 0-15,1 0 1 0,-3 0-3 16,-1 4-2-16,0 3-8 0,-1 2-2 16,-3 4 3-16,9 3-5 0,1 1-5 15,1 0-1-15,6 0-3 0,0 3 1 16,6-1-3-16,5-1 0 0,5-2 0 15,5-4-3-15,-4-3-5 0,2-2-1 16,0-5 3-16,2-2 1 0,-2 0 1 16,4-6 1-16,-4-6 6 0,2-5-2 0,0-2 1 15,-4-2 1-15,-4 1 11 0,-1 0 1 16,-8 2 1-16,-4-2-1 0,0 3 1 15,0 0-3-15,-6 1 1 0,-4-2-7 16,-3 0 1-16,-2 1-1 0,-2 0-4 16,-1 7-3-16,-1 4 2 0,2 6-1 15,4 0-6-15,-2 13-11 0,-1 7-21 16,1-2-42-16,-4-2-105 0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3.1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302 87 0 0,'0'0'13'15,"0"0"2"-15,0 0-10 0,0 0-3 16,0 0-2-16,0 0 0 0,0 0 5 0,0 0 4 16,0 0-4-16,0 0 2 0,0 0-7 15,0 0-5-15,0 0-1 0,0 0-8 16,0 0 1-16</inkml:trace>
  <inkml:trace contextRef="#ctx0" brushRef="#br0" timeOffset="244">302 87 28 0,'2'-1'12'0,"-2"0"-4"0,2 1 7 15,-2 0-8-15,0 0-7 0,0 0 0 0,0 0 0 16,0 0 0-16,0 0-2 0,0 0-10 15</inkml:trace>
  <inkml:trace contextRef="#ctx0" brushRef="#br0" timeOffset="1130">344 58 42 0,'0'-1'41'16,"0"0"-10"-16,0 0-15 0,0-1 80 16,0-1-50-16,0 0-19 0,0 1-6 15,0 0 1-15,0 0 4 0,-1 2-7 16,-1-1-4-16,2-2-3 0,0 2 3 15,-4-1-1-15,2 1 0 0,0-1-4 16,0 0 4-16,-2 0-2 0,2 0-5 16,-1 1-1-16,1 0 2 0,0 1-1 15,0 0 2-15,0-1-3 0,2 0 3 0,-4 0-3 16,4-1 1-16,-4 2 0 0,0 0-2 15,3-3 1-15,-5 3-4 0,4-3 0 16,-6 2 1-16,6 1 2 0,-3-2-3 16,1 1-2-16,-2 0 5 0,0-1-4 15,-1 0 2-15,-3 0-1 0,-1 2 0 16,-1 0 4-16,-3 0-5 0,2 0 0 15,-4 0 4-15,1 1 0 0,-3 5-4 16,2 3 4-16,0-1 0 0,-4 4 0 16,6 2 1-16,-1 1-2 0,1 4-2 15,2 4 3-15,3 0-3 0,1 4-2 0,5 2 2 16,0 2 0-16,4 0-2 0,0 0 1 15,8 1 0-15,3-4 0 0,4 0-1 16,4-5-1-16,4-3 3 0,4-1 8 16,2-4-11-16,5-5-2 0,0-6 4 15,3-4 2-15,-1 0-4 0,0-4 5 16,-2-8-1-16,-1-5 2 0,-5-1 1 15,-5 0 2-15,-5-3-11 0,-3 1 18 16,-8-3-4-16,3-2-5 0,-4-2 6 0,-4-2-2 16,-2-4-5-16,0 0-4 0,-2-2 2 15,-10 2-2-15,-1 2-1 0,-8 7-4 16,-4 5-4-16,-2 7-2 0,-1 8-4 15,-5 4-2-15,7 0-13 0,3 12-5 16,6 7-27-16,5 2-17 0,3 4-53 16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4.9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2 0,'2'1'27'0,"2"1"-15"15,0 0-6-15,-4-1-3 0,2 1 50 16,-2 0-44-16,2-2 11 0,-2 2 2 16,1-2 4-16,-1 0 9 0,0 1-1 15,2-1-5-15,-2 0-1 0,0 0 1 16,0 0 9-16,0 0-3 0,0 0-2 15,0 0 4-15,0 0 2 0,0 0-10 0,0 0-5 16,0 0 0-16,0 1-5 0,0 4 1 16,0 3-5-16,0 4 11 0,0 4-2 15,0 0-7-15,0 3-2 0,-3 1-1 16,-3 1-4-16,0-1-3 0,0 0-1 15,1 1-4-15,-1-4 1 0,2 0 0 16,0 0-3-16,4-4-2 0,0-1 3 16,0-3-3-16,0 0-10 0,6 1-17 15,4-3-17-15,3-1-41 0,-7-4-70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5.8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63 52 0,'-2'-3'26'15,"2"2"-29"-15,0-1 192 0,-2-4-125 16,2 4-18-16,0-2 1 0,0 0-6 16,0 2-8-16,2-1-5 0,8 1-1 15,-1-3-3-15,9 0-2 0,3 0-2 16,3 1 8-16,1 0-2 0,6 0-8 15,-3 2 3-15,1 1-6 0,0 1-1 16,-5 0-2-16,1 6-9 0,-6 5 0 0,-3 0 0 16,-3 4-5-16,-5 1 4 0,-5 5 0 15,-3 3-1-15,0 3 2 0,-19 4 1 16,-2-3-3-16,-7 2-2 0,-5-1-3 15,-1-3 0-15,-2 2 4 0,1-6-1 16,3-4 0-16,3-3 1 0,6-5 1 16,4 0 0-16,6-5-2 0,3-3 1 15,5 0 1-15,1-2 1 0,2 0-1 16,2 0 2-16,0-2 0 0,0 0-2 15,0-2-3-15,6 0 1 0,1 1 2 16,5 3 2-16,-1 0-1 0,2 0-1 0,3 6-2 16,5 1 3-16,0 3-3 0,0 0 0 15,2 2 3-15,0 1-19 0,3 2-25 16,3-1-10-16,1-1-42 0,3-3-51 15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6.7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67 0,'-4'0'77'0,"4"0"5"0,-3 0-10 16,1 0-13-16,0 1-5 0,0 0-5 0,2-1-8 16,0 0-6-16,0 2-6 0,0-2-4 15,0 3-8-15,0 0-9 0,4 1 5 16,7 4 5-16,6-4-7 0,1 5-3 15,6 0 1-15,3-2-3 0,2 5-1 16,-1-2-2-16,5 0 0 0,-7 3-1 16,-1-3-1-16,-6 1-2 0,-3-2 1 15,-9 1-2-15,-5-2-3 0,-2 2-2 16,0-1 1-16,-15 0 9 0,0 1-1 15,-3-1-4-15,-3-2 3 0,2-2 2 0,2 3-2 16,-6-4-1-16,8-1 1 0,-4 2 3 16,6-3 1-16,7-1 1 0,4 1-3 15,2-2 2-15,0 2-3 0,0 1-5 16,0 2-3-16,9 2 8 0,3 3 0 15,3-1-4-15,4 0 1 0,4-2 2 16,0 2-1-16,-2-1-1 0,2 1-1 16,-4 0 3-16,-4-1 0 0,-3-1-2 15,-7-1 2-15,-3 0-3 0,-2 1 2 0,0 1 1 16,0-2 3-16,-9 3 2 0,-3 0-2 15,-1-1 1-15,-4 0-1 0,0-1-2 16,-2 0 3-16,0-1-4 0,-1-2-1 16,3 2 2-16,4-3-3 0,3-1-1 15,5 0-7-15,1 2-13 0,4-3-21 16,0 3-14-16,0-2-41 0,7 2-97 15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9.0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127 0 12 0,'2'0'62'0,"-2"0"-9"16,2 0 10-16,-2 0 7 0,0 0 1 16,0 0-11-16,0 0-9 0,-2 5-8 15,-4 5 5-15,-3 2-7 0,-3 6-7 0,1 2-7 16,-2 5-1-16,-1 5-2 0,1-1-5 15,0 3-2-15,1 0-4 0,3-1-2 16,1-1-8-16,2 1 4 0,4-4-2 16,2-1-4-16,4-2-1 0,8-4-2 15,1-1 2-15,4-3 0 0,4-3-4 16,2-5-2-16,-2-2 6 0,-2-6-2 15,0 0-2-15,-6 0 3 0,-1-3 2 16,-3-5-1-16,-5 0 1 0,-2-2-1 16,-2 0 3-16,0-3 0 0,-4 1-4 0,-7-1 2 15,-2 1 1-15,-5 0-1 0,-3-1-2 16,-2 3 0-16,1 2-1 0,-1 4-5 15,4 4-9-15,3 0-6 0,9 7-15 16,-1 9-28-16,6-2-79 0,2 4-179 16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9.6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0 26 0,'-6'3'149'16,"-1"-1"-82"-16,1 1 12 0,-2 0-14 15,1-1-1-15,3 0-8 0,4 1-12 16,0 0-14-16,0-2-16 0,8 2 2 0,5-1 3 16,4-1-7-16,8-1-4 0,2 0 0 15,5 0-4-15,6 0 0 0,0 0-1 16,6 0 3-16,0 0-1 0,-6 0-2 15,-3 3 1-15,-9 0-2 0,-5 3 1 16,-11-3-4-16,-6 0 1 0,-4 4 3 16,0 0 0-16,-12 3-1 0,-5 4 1 15,-4 1 0-15,-2 4 0 0,0-1-1 0,2 6-1 16,-4 2 0-16,3 3-2 0,-3 0 1 15,6-2 0-15,5-2 1 0,7-3-2 16,7 0 0-16,-2-3-10 0,2-2-8 16,2-2-13-16,5-4-40 0,5-4-67 15,-1-3-255-15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8.1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16 0,'0'2'40'0,"-2"1"-6"0,0-1 4 16,0 1 23-16,0-1 8 0,2 2-13 15,-2-2-6-15,2-1 6 0,-1 0-2 0,-1-1-7 16,2 0-7-16,0 0-7 0,0 0-10 16,0 0-6-16,0 0 0 0,9 0-3 15,3 0 5-15,9 0-4 0,2 0-6 16,5 0 2-16,3 0-2 0,1 0-2 15,4 0-6-15,-1 0 3 0,-1 0-3 16,-1 0-2-16,-5 0-12 0,-3 0-3 16,-8 0-10-16,-5-1-10 0,-9 0-12 15,-3-3-18-15,-2 0-6 0,-13 4-28 16,-2-3-46-16,-6 3-36 0</inkml:trace>
  <inkml:trace contextRef="#ctx0" brushRef="#br0" timeOffset="209">61 47 200 0,'-21'11'93'0,"5"0"-39"15,5 1 13-15,7 1-11 0,4-1-20 16,0 1-10-16,2 1 0 0,8 0-9 15,5 0-5-15,2-1-2 0,0 3-5 16,6-3-1-16,-4 1 0 0,0 4-3 16,-2-3 7-16,-3 1 2 0,-5-1-5 15,-7-4-5-15,-2 0 4 0,0-1-1 0,-2 0 2 16,-7-1-2-16,-3-2 0 0,-1 0 3 15,-2 0-4-15,0 0-2 0,-3-1 1 16,3-1-1-16,2-1-10 0,-1-2-16 16,3 1-19-16,3-1-44 0,1-1-126 15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47.2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10 154 0,'3'-3'73'0,"1"0"1"0,-2 0 9 16,0 2-12-16,0 1-11 0,0 0-14 15,0 0-13-15,-2 7-9 0,0 3-1 16,0 5 1-16,0 2-8 0,-10 6-4 15,-3-1-6-15,-1 3 2 0,1 2-3 16,0-2-2-16,3-1-1 0,3 1 0 16,3-2-3-16,0 2 0 0,4-5 2 15,0-3-2-15,0-5 2 0,6-2-3 0,3-2 0 16,5-4 2-16,3 2 0 0,2-6-1 15,6 0 2-15,1 0 0 0,5 0 0 16,-1-3-1-16,5-4 0 0,-1 0 1 16,-3 1-1-16,-1 0-1 0,-3 2 1 15,-4 0 1-15,-6 2-2 0,-4 1-3 16,-5-1-3-16,-4 0 0 0,1 1-7 15,-5 0-3-15,6 0-11 0,-4-2-14 16,4 1-23-16,-4 1-33 0,-2-3-65 0</inkml:trace>
  <inkml:trace contextRef="#ctx0" brushRef="#br0" timeOffset="221">267 180 480 0,'-4'11'48'0,"2"1"18"0,2 5-7 16,-2-1-6-16,-1 2-20 0,1 4-17 16,0 1-10-16,-2 0 1 0,2 0-5 15,0 0-1-15,2 1-1 0,0 6-16 16,0 7-16-16,2 5 2 0,6 2 28 15,-1 2-73-15,9-7-96 0,-1-4-90 16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50.5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185 35 130 0,'0'-2'68'0,"0"-2"2"16,0 2-15-16,-3-1 0 0,-3 0-3 15,-2 2-9-15,-1-1-4 0,-3-1-9 16,1 3-7-16,-1 0 0 0,-1 0-2 15,3 0-2-15,-1 2 4 0,1 2-7 16,-1 2-2-16,5 0-2 0,-1 1-4 16,1 3-2-16,6 1-5 0,0 3 0 15,0 3 0-15,4 0-1 0,5 5-1 0,-1 3 0 16,1 0 0-16,1-1-7 0,3 4 2 15,-3-4-7-15,-1 1 7 0,-1-2-4 16,-2-2-2-16,-6-3 8 0,0-3 3 16,0-2 2-16,-8-3-2 0,-3 0 1 15,-3-6 2-15,1 1-3 0,3-4 1 16,-3-1 2-16,2 0 2 0,-5 0-2 15,7 0-1-15,-5-4 2 0,5-4 3 16,3-2-1-16,4-1-3 0,2-3-1 16,0-2 4-16,0-1 0 0,12-3-3 0,3 0-2 15,4 0 2-15,0-2-2 0,4 5-1 16,0 2 0-16,2 0 1 0,-2 1 0 15,1-2-1-15,1 2 2 0,0-3-1 16,-4 0 0-16,-2 1 0 0,-6 3-1 16,-7 1 5-16,-4 0 0 0,-2 2 0 15,0 0-1-15,-8 1 6 0,-1 0-6 16,-4 2-1-16,-1 1-2 0,-1 1 2 15,2 3-2-15,-1 0-4 0,5 2-4 0,1 0-8 16,4 3-12-16,2 5-35 0,0 5-62 16,2 0-190-16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6:51.5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222 4 78 0,'0'0'54'0,"-4"0"1"15,0 0-1-15,-2 0-6 0,3 0-3 16,-1 0-2-16,-4-1-7 0,0 1-2 15,1 0-3-15,-7 0-9 0,3 0-3 16,-2 0-2-16,1 0-3 0,-3 0 0 16,2 0-4-16,-1 0 4 0,1 4 3 15,-2 4 0-15,-1 2-5 0,1 1 3 16,4 2 1-16,3 3-6 0,2 0-2 15,4 1-6-15,2-1 3 0,0 0-4 0,8-4-1 16,3-2 0-16,5-3 2 0,1-1-2 16,8-5 0-16,-2-1 0 0,3 0 0 15,1-1 1-15,-2-9-2 0,-2-1 1 16,-4 1 0-16,-2-3 1 0,-2 1-2 15,-1-2 2-15,-5 0 2 0,-3 2-1 16,-4 2-2-16,-2 1 3 0,0 4 5 16,0 0 2-16,0 3 0 0,0 2 2 15,-2 0-2-15,-2 0 0 0,0 1-7 16,-3 14 1-16,-1 2-1 0,-2 6 0 0,3 3-2 15,1 3-2-15,-2 3 4 0,-1 0-2 16,3 0-2-16,0 2 1 0,1 0 3 16,1-1-3-16,0-2 0 0,0-5 6 15,2 0-6-15,0 2 1 0,-1 1-1 16,-1-2 1-16,-4-5 9 0,6-11-9 15,2-6-2-15,0-2 0 0,0-3 2 16,0 0-2-16,2 0-1 0,0 0 2 16,2 0-2-16,0-7-3 0,1 0-2 15,-1 0 1-15,0-1-5 0,2 0-1 16,0-1-11-16,-1 0-14 0,3 1-23 0,-2 0-93 15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3.5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53 424 42 0,'0'1'49'16,"0"1"-27"-16,0-1 13 0,-2-1 5 0,2 0-1 15,-2 0-2-15,2 2-11 0,0-2-5 16,0 0 2-16,-2 0 4 0,2 0-6 15,0 0 1-15,-2 0-2 0,0 0-2 16,2 1-3-16,-2-1 0 0,-1 0 0 16,3 1-2-16,0 1-1 0,-4-1-4 15,2 2 0-15,0-2 1 0,-2 1-2 16,2 1 2-16,0-1-3 0,2 2 3 15,-2-2 0-15,-1 0 1 0,1 0-3 16,0-1-5-16,0 1 5 0,-2-1-1 0,4 2-3 16,-4-2 1-16,2 0-1 0,2 1 1 15,0-2-3-15,-2 1 3 0,2-1 2 16,0 2 0-16,0-2 1 0,0 0-4 15,0 0 4-15,0 0-2 0,0 0 0 16,0 0 0-16,2-2 1 0,6-6 0 16,1-3 0-16,3-1 1 0,1-3-2 15,2-2 3-15,3-4-3 0,1 1 2 16,0-3-3-16,0-3 0 0,2-2-2 0,0 1 1 15,0-1-2-15,-2 2 2 0,2-1-3 16,0 2 1-16,-2 1 1 0,0 3-2 16,-4 1-1-16,1 2 2 0,-1 3 0 15,-2 1-1-15,-3 2-1 0,1 2 2 16,-5 2-1-16,2 2 0 0,-6 3 0 15,1 2 1-15,-3-1 1 0,2 2-1 16,-2 0-3-16,2 0 3 0,-2 0 1 16,0 0-2-16,0 4-1 0,0 8 4 15,0 6-2-15,-6 2 1 0,-1 6-2 16,-3 2 1-16,-1 1 1 0,3 1-3 0,-1 0 1 15,3-2 0-15,-2 1 1 0,6-3-1 16,2-1-1-16,0-2 1 0,0-3 1 16,0-4-2-16,2-3 0 0,4-3 1 15,0-1-6-15,-2-3 0 0,3-2-3 16,-3-1 0-16,0-1-6 0,3-2-5 15,1 0-2-15,2 0-6 0,-3 0 0 16,1 0-3-16,-1 0-6 0,1 0 7 16,2 0-32-16,-3-1-53 0,-5-3-124 0</inkml:trace>
  <inkml:trace contextRef="#ctx0" brushRef="#br0" timeOffset="286">78 302 124 0,'-4'2'201'0,"0"-2"-112"15,4 2-34-15,0 1-4 0,0 3-5 16,8 3-3-16,9-2-11 0,6-1-13 16,9-2-7-16,2-3-2 0,5 1-2 15,1-2-5-15,4 0 1 0,-4 0-4 16,-2 2 0-16,-4 1-2 0,0-1-9 0,-3 1-26 15,-2 0-33-15,-6-3-49 0,-8 0-181 16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4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94 136 124 0,'0'4'-5'0,"0"1"210"16,0 0-159-16,0 3-9 0,-2 2 11 0,-6 2-4 15,3 1-10-15,-1 1-9 0,-4 5-8 16,3 2 0-16,-5 1-1 0,5 1 22 16,-1-3-26-16,2-3-8 0,4 0 0 15,-2-3 1-15,3-1 5 0,-1 0 6 16,0-10-14-16,0 2 2 0,0-3 3 15,0-2-2-15,2 0 3 0,-4 0-2 16,4 0 0-16,-2-10 0 0,2-5-2 16,0 0 1-16,0-3-1 0,4-4-1 0,2 0 2 15,3-3 1-15,1-5-1 0,-1 1-4 16,7-1 1-16,1-1 0 0,4 0 0 15,2 4-2-15,2 2-1 0,-1 5 1 16,5 4 2-16,-2 3-3 0,3 5 0 16,-5 3 2-16,0 5 0 0,-6 0-2 15,-4 0-1-15,-3 7 1 0,-7 7 1 16,-1 1-2-16,-4 3 1 0,-4 0 3 15,-9 3-4-15,-6 0-3 0,0 0-2 16,-6 2 7-16,2-3 0 0,-2 2-1 16,2-5 0-16,1-2 2 0,4 0 0 0,3-1-1 15,0-1-1-15,5-4 1 0,7-2 0 16,3 1 0-16,0-3-2 0,1 1 2 15,13-1 0-15,7-2-2 0,2 0 0 16,5-3-2-16,-1 2 2 0,5 1 0 16,1 1-3-16,-4 2 3 0,-1 1 1 15,-5 1-2-15,-4-2 2 0,-7-1 1 16,-5 1 1-16,-7-1-2 0,0 1 2 15,-4 3 1-15,-9-2 1 0,-4 4-2 16,-4-1 0-16,-2 0 4 0,-2-2 0 0,0 3-2 16,2-1 0-16,-3 0-1 0,-1 0-1 15,2-1-1-15,4-1-1 0,2 0 1 16,8-1 1-16,3 1-18 0,6-5-18 15,2 3-23-15,0-1-45 0,4-2-91 16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5.5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252 28 12 0,'4'0'79'0,"1"0"-66"16,-1 0 174-16,0-4-115 0,-2-1-10 15,-2 1-16-15,0 1 1 0,0-2-9 16,-4 2-4-16,-5 2-3 0,-3 1-6 15,-3 0-4-15,-2 0-3 0,-4 4-3 16,0 7 4-16,-2 5-2 0,-4 5-1 16,-2 3 1-16,1 2-5 0,5 2 1 15,4-1-4-15,5 1-2 0,7-1-2 16,7-2-2-16,0 0-3 0,9-3-1 0,10-2 1 15,6-3 0-15,10-2-5 0,1-3-6 16,8-3-9-16,7-2-5 0,3-1-14 16,-1-3-14-16,-3-3-37 0,-6 0-42 15,-12 0-293-15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6.0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 83 99 0,'0'0'36'0,"0"0"96"0,0 0-11 16,0 0-62-16,0 0 5 0,0 0-7 15,0 1-10-15,-2 6-6 0,-1 5-11 16,-3 3-5-16,2 5 0 0,-2 2-2 0,1 1-9 15,-3 2-11-15,4-3 0 0,2-4-1 16,2-1-1-16,0-2-2 0,0-2 1 16,0-1-2-16,2-2-4 0,4-4-14 15,5-3-11-15,1-1-22 0,3-2-20 16,-2 0-32-16,-3-9-230 0</inkml:trace>
  <inkml:trace contextRef="#ctx0" brushRef="#br0" timeOffset="310">5 0 198 0,'-6'-2'244'16,"4"2"-189"-16,2 0-15 0,0 0-4 16,2 0-2-16,14 7-1 0,1 2-11 15,8 1-13-15,3 0-7 0,1 3 4 16,-1 3-4-16,3 1-1 0,3 5 2 15,-1 0 0-15,-3 2 2 0,-3 1-5 16,-8 0 0-16,-4-1 1 0,-3-1-1 0,-6-2-1 16,-5-2-5-16,-1-4 5 0,0-3 1 15,-7-2 0-15,-7-1-1 0,-3-3 4 16,-2-1 0-16,-4 0-1 0,0-4 3 15,2 0 7-15,-1 0-3 0,-1-1-2 16,0 0-2-16,0 0-2 0,6 0-1 16,3 0-3-16,7 0 2 0,5 0-5 15,2 0-13-15,0 0-22 0,0 0-40 16,0 0-50-16,0 0-305 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7.0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25 36 0,'0'0'34'0,"0"0"-31"0,0 0-2 16,0 0-3-16,-2 0 125 0,2 2-73 15,-2-1-24-15,2 2 17 0,0-1 18 16,0 1-6-16,0 2-6 0,0 1-8 16,0 1-5-16,0 2-2 0,0 2-2 15,0 1-7-15,0 3 2 0,0-1-2 16,0 4-11-16,0 0-1 0,-2 3-3 15,-3 1 0-15,1 0-7 0,0 0-1 16,2-1 0-16,2-3 0 0,-2 0-2 0,2-3-1 16,-2-1 1-16,2-2 0 0,0-4-2 15,0-2-1-15,0-4-10 0,0 0-1 16,0-2-8-16,0 0-6 0,4 0-3 15,2-5-14-15,1-4-10 0,-1-4-39 16,2 1-67-16</inkml:trace>
  <inkml:trace contextRef="#ctx0" brushRef="#br0" timeOffset="260">56 41 155 0,'-2'0'206'15,"2"-3"-145"-15,0 3-26 0,7 0 18 16,7-2-1-16,5-1-6 0,2-2-18 0,5 2-6 16,5-1-6-16,1-2-6 15,1 0 0-15,-1 2 0 0,1 2-1 0,-3 2-1 16,-7 0-6-16,-8 0-2 0,-7 2 1 15,-4 4-7-15,-2-1-2 0,-2 2-8 16,0 1-13-16,-12-1-12 0,-3 1-15 16,-2 2-35-16,-4-3-43 0,0 0-116 15</inkml:trace>
  <inkml:trace contextRef="#ctx0" brushRef="#br0" timeOffset="450">50 199 247 0,'6'0'80'0,"5"0"-25"16,2 0 12-16,3 0-23 0,1 0-2 15,4-2-8-15,0-3-8 0,4 0-5 16,-1 1-3-16,3 1-6 0,0 2-5 16,-2 1 0-16,-4 0-7 0,-6 0-2 15,-2 0-7-15,-1 0-4 0,-5 0-8 16,-3 1-23-16,-2 4-24 0,-2-1-32 15,0 1-63-15</inkml:trace>
  <inkml:trace contextRef="#ctx0" brushRef="#br0" timeOffset="611">42 345 243 0,'-6'7'134'16,"5"0"-87"-16,1-3-5 0,3 2-5 16,9-2 4-16,7-3-12 0,4 0-17 15,4-1-8-15,5 0-4 0,0-2-2 16,5-6-8-16,3 1-8 0,-4 1-7 0,0 0-44 15,-7 0-57-15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18.5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 21 148 0,'4'0'227'0,"-4"0"-128"15,0 0-52-15,2 0 9 0,-2 5-5 16,0 1-4-16,0 3-11 0,0 4-11 16,0 0-12-16,0 1 0 0,-2 3-4 15,-4-2-2-15,5 6 0 0,-5 5-3 16,0 4-1-16,-2 1 2 0,-1-1 7 15,3-8-8-15,1-4-5 0,-1-1 1 16,4-2 1-16,-4 3 2 0,4 4 6 0,-5 1-14 16,1-2 5-16,2-7 2 0,0-7-4 15,4-4-2-15,0-3-5 0,0 0-5 16,2 0-8-16,4-3-6 0,2-10-5 15,1-3-3-15,3-2-28 0,-3-4-45 16,-1-3-58-16</inkml:trace>
  <inkml:trace contextRef="#ctx0" brushRef="#br0" timeOffset="337">124 66 320 0,'0'-2'109'16,"0"2"-46"-16,0 0 1 0,0 0-12 0,0-1-12 15,6-2-14-15,4-1-12 0,1 1 2 16,2-4-1-16,6 2-5 0,-1-3-1 16,3 1 1-16,5 1-4 0,-3 0 1 15,4 1-1-15,-6-1-4 0,0 5-2 16,-6-1 0-16,-5 2-5 0,-5 0-4 15,3 0-3-15,-6 0-8 0,0 0 3 16,-2 3-7-16,0 5-10 0,0-3-14 16,0 3-8-16,-6-1-29 0,-1-4-60 15,-3 1-133-15</inkml:trace>
  <inkml:trace contextRef="#ctx0" brushRef="#br0" timeOffset="526">52 256 333 0,'0'6'82'0,"5"-3"-49"0,11-2 19 15,5-1 0-15,-2 0 5 16,8-1-18-16,1-10-20 0,7-5-9 0,1-1 0 16,6-3 0-16,0 0-7 0,2 1 1 15,-4 0-3-15,-6 5-1 0,-7 3-7 16,-2 4-24-16,-4 1-3 0,-6 0-16 15,0 3-173-15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34.5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35 105 0,'0'0'56'0,"0"0"-15"16,0 0 14-16,0 0-11 0,0 0 20 16,0 0-42-16,0-3-1 0,0 3 7 15,0 0 3-15,0-1-3 0,0 1-5 0,0 0 5 16,0-1-1-16,0 1-1 0,0-2-3 15,0 2-1-15,0 0-6 0,0 0 0 16,2 0 1-16,-2 0-7 0,0 0-2 16,0 0 1-16,0 0-3 0,0 0-3 15,2 1-2-15,-2 9 1 0,0 3 5 16,0 5-3-16,0 1-1 0,0 1-1 15,0 7 5-15,0 1-2 0,0 2-1 16,0 2 5-16,0 1-5 0,-2-1 0 0,-2-1-1 16,4-5 0-16,-2-1-2 0,2-5-1 15,0-3-1-15,0-3 2 0,0-3 1 16,0-4-3-16,0-1 0 0,2-6-1 15,2 0-5-15,0 0-5 0,3 0-4 16,1-8-3-16,2-7-9 0,-1 0-14 16,4-2-23-16,-5-3-19 0,2-2-33 15,-1-4-258-15</inkml:trace>
  <inkml:trace contextRef="#ctx0" brushRef="#br0" timeOffset="286">335 0 360 0,'0'0'81'15,"0"0"-51"-15,0 0 15 0,0 4 6 16,0 9-2-16,0 8-19 0,-1 1-10 16,-9 5 0-16,-1 6-3 0,1 4-1 15,-3-1-3-15,1 3-2 0,3-3-4 16,-3-1 3-16,7-5-5 0,3-1-3 0,-2-1-1 15,0-6 0-15,4-1 1 0,0-4-3 16,0-6 0-16,0 2 1 0,0-6-1 16,0 0-6-16,2-3-6 0,0-4 0 15,2 0 0-15,-2 0-5 0,3-3 0 16,-1-9 1-16,0-1-9 0,2-1-12 15,-5-4-8-15,1 1-11 0,0 0-16 16,-2-2-57-16,-2 1-147 0</inkml:trace>
  <inkml:trace contextRef="#ctx0" brushRef="#br0" timeOffset="496">0 321 385 0,'0'1'72'15,"2"2"-56"-15,9 1 42 0,6-1-1 16,6-2-12-16,6-1-15 0,9 0-7 15,-2 0-9-15,2-10-1 0,-3 3-2 16,-5-3-2-16,-5 3-6 0,-6-2-4 0,-4 2 4 16,-5-3-3-16,3 2-4 0,-1 0-7 15,-5-1-13-15,1 2-11 0,-2-1-20 16,3 0-21-16,-1-1-44 0,5-1-241 15</inkml:trace>
  <inkml:trace contextRef="#ctx0" brushRef="#br0" timeOffset="706">580 51 272 0,'-6'10'151'0,"-2"1"-112"0,1 8 6 0,-7 3 13 16,3 4-8-16,-2 2-16 0,3 1-20 15,-3 1-4-15,3 2 3 0,-1-2-6 16,3-2-5-16,2-1 0 0,1-3 1 15,5-4-1-15,0-2-2 0,0-3-1 16,0 0 2-16,1-8-5 0,5-1-11 16,0-2-7-16,2-4-16 0,-3 0-19 15,3-10-31-15,-2-3-101 0</inkml:trace>
  <inkml:trace contextRef="#ctx0" brushRef="#br0" timeOffset="937">503 32 384 0,'0'3'69'0,"0"-3"-41"0,14 0 24 16,3 0 0-16,8 0-10 0,1-4-16 15,3-1-8-15,2 1-9 0,-7 1-1 0,1-2-3 16,-8 1-3-16,1 3-3 0,-5 1 1 15,-5 0 0-15,-7 0-8 0,1 0-8 16,-2 8-13-16,0 1-3 0,-7 1-18 16,-5 2-4-16,1 0-11 0,-3-3-33 15,5-1-135-15</inkml:trace>
  <inkml:trace contextRef="#ctx0" brushRef="#br0" timeOffset="1142">503 233 33 0,'14'0'180'0,"3"0"-133"0,4-3 7 16,0-5-14-16,6-2-8 0,1-1 4 16,3-2-7-16,-1-1-7 0,-3 4-2 15,-4 4 20-15,-8 0-28 0,-5 3-12 0,-5 1 0 16,-1 2 0-16,-2-1-1 0,-2 1-5 15,0 0-15-15,0 0-23 16,-9 0-41-16,-3 6-92 0</inkml:trace>
  <inkml:trace contextRef="#ctx0" brushRef="#br0" timeOffset="1317">465 387 364 0,'-4'6'89'0,"4"1"-57"0,0 1 9 15,2-4 9-15,10-1-5 0,5-3-17 0,4 0-10 16,2 0-6-16,2-3-2 0,-1-5-6 15,-1 1-4-15,0 0-3 0,0 0-12 16,0 1-12-16,-2-1-11 0,0 1-57 16,2 0-65-16,-8 2-181 0</inkml:trace>
  <inkml:trace contextRef="#ctx0" brushRef="#br0" timeOffset="1581">843 400 320 0,'-2'0'57'0,"0"0"-1"0,2 0-16 16,2 0-7-16,8-4-17 0,7-7-7 16,0 0-5-16,6-1 2 0,-2-2-2 15,6 1 8-15,3 0 1 0,1 0 0 16,3 2 2-16,-2 0 3 0,-1 1 0 15,-2 1 2-15,-8 2-14 0,1 3-5 0,-6 1-1 16,-1-3 2-16,-4 5-7 0,-1-1-4 16,-2 2 5-16,-5 0-4 0,-3 0-11 15,0-1-5-15,0 0-15 0,0 0-23 16,0-3-19-16,0 2-75 0</inkml:trace>
  <inkml:trace contextRef="#ctx0" brushRef="#br0" timeOffset="1819">1024 112 363 0,'2'8'90'0,"-2"7"-36"0,2 2 20 16,-2 6-14-16,2 3-21 0,2-1-15 15,2 3-10-15,1-4-1 0,5 4 3 16,3 0-13-16,2 0 0 0,6 2 0 16,6-2 0-16,3 0-3 0,6-2 0 15,0-5-10-15,4-2-11 0,0-1-10 0,-2-5-27 16,0-2-48-16,-7-4-117 15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37.8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82 217 300 0,'0'-1'54'15,"0"1"-16"-15,0 0 12 0,0 0-14 16,0 0-19-16,0 9-11 0,0 7 3 15,0 4 1-15,0 4 1 0,-2 3-5 0,-1 2 1 16,-1 2-1-16,-2 2 3 0,-2 0 0 16,-1-3 17-16,-1-5-13 0,1-6-4 15,1-7 3-15,2-1-1 0,1-4-1 16,1-3-1-16,2-2 4 0,-2-2 2 15,2-1-1-15,2-12-7 0,0-5-4 16,0-5 4-16,0-6 0 0,2 0-7 16,2-3 6-16,0-3 2 0,1-2-2 15,-1-4-1-15,6-4-6 0,3-3 4 0,1 0-2 16,3 3-2-16,0 6 1 0,0 9 0 15,0 9-1-15,0 11-1 0,-1 7 2 16,-3 3-3-16,0 0 1 0,-3 6-1 16,-1 8 1-16,-1 0 0 0,0 7 2 15,-6 1-2-15,-2 2 0 0,0 0 4 16,-6 2-2-16,-6-1 0 0,-1-1-1 15,-4-2 4-15,0 0-4 0,0-2 1 16,1-1 0-16,1-4 3 0,6-4-1 0,1-1-3 16,8-5 0-16,0-2-1 0,0 1 2 15,0-4-3-15,8 0 0 0,7 0 3 16,2 0 0-16,0-1-1 0,2-7 0 15,2 2-1-15,2-1-1 0,0 3 2 16,0 2-6-16,0 2 0 0,-4 0-4 16,-2 0 2-16,-7 6-1 0,-3 3 3 15,-5 1 0-15,-2 3 3 0,0-1 4 16,-2 1 0-16,-5 0 0 0,-5 0 1 15,3 0 0-15,-3 1 4 0,1-1 0 0,-5 1 0 16,1-2 3-16,0 0 2 0,2-2-1 16,-1 1-1-16,1-5 0 0,7 0-5 15,2-3 0-15,2-1-3 0,2 1-3 16,0-3 4-16,0 1-8 0,0-1-9 15,8 0-8-15,2 0-14 0,1-9-31 16,2 0-37-16,-3-1-212 0</inkml:trace>
  <inkml:trace contextRef="#ctx0" brushRef="#br0" timeOffset="242">512 269 49 0,'0'-1'349'0,"0"1"-294"15,0 0-24-15,0 4 6 0,0 9 7 16,0 0-11-16,-2 3-22 0,-6 2 4 16,0 4 4-16,-3-1-8 0,1 1-5 15,1-2 0-15,1-2-1 0,1-4-3 0,-1-2-3 16,6-2 2-16,-2-4-1 0,4-3-6 15,0-2-9-15,0-1-15 0,0 0-7 16,6-2-10-16,5-10-40 0,1-4-110 16</inkml:trace>
  <inkml:trace contextRef="#ctx0" brushRef="#br0" timeOffset="566">634 264 306 0,'4'0'88'0,"1"0"-46"0,-1 0 14 15,0 0-9-15,-4 4-11 0,0 4-14 16,0 3-6-16,0 1-1 0,-4-1 5 15,0 2-13-15,-1 6-1 0,3-4-2 16,2-1 4-16,0-3-2 0,2-4-8 16,9-3 4-16,2-4 0 0,5 0 0 15,1-1-7-15,0-9 3 0,-2 0 4 16,2-1-13-16,-4 1 4 0,-3 1 2 15,-1 2 4-15,-5 2-9 0,-4 2 3 0,2 1 8 16,-4 0 2-16,0 2-3 0,0 0 3 16,-2 3 0-16,-6 6-3 0,-3 1 1 15,1 5-2-15,2-4 6 0,1 0-3 16,-1 0-2-16,6 0-1 0,-2-1 1 15,4-2 0-15,0 2-7 0,6-3-19 16,2-1 14-16,7-3-30 0,0-3-44 16,4 0 53-16,2 0-79 0,2-1-126 15</inkml:trace>
  <inkml:trace contextRef="#ctx0" brushRef="#br0" timeOffset="612">1027 371 0 0</inkml:trace>
  <inkml:trace contextRef="#ctx0" brushRef="#br0" timeOffset="1222">1027 371 0 0,'4'-5'0'0,"-2"-1"0"0,-2 0 0 0,0 0 0 0,0-2 290 0,-2 0-226 15,-2 3-10-15,0-1 5 0,-4 1-9 16,1 2-10-16,-1-1-11 0,-1 1-2 15,-1 3 1-15,0 0-3 0,-1 0-5 16,0 3-6-16,-1 7 3 0,-1 5-5 0,3 4 2 16,-3 0-6-16,5 5 2 0,-1-4-2 15,5-3-5-15,4 2-2 0,0-4 1 16,0-2-3-16,6-4 1 0,7-3 2 15,4-5-2-15,2-1-1 0,6-1 0 16,2-10 1-16,5-4-2 0,-1-2 1 16,-1-2-1-16,-3 2-12 0,-6-1 7 15,-4 4 2-15,-7 1-2 0,-3 3 1 16,-7 4 2-16,0 3 4 0,0 2 0 15,-2 1 0-15,-9 0 0 0,1 9 0 16,-1 2-3-16,3 1 4 0,3 0-1 0,-1 0-2 16,4 0 3-16,2-2-3 0,0 2 1 15,4-3 1-15,7-4-1 0,6-3-1 16,2-2 4-16,2 0-2 0,6-5-1 15,-2-5 1-15,2-3 0 0,-1 0 1 16,-3-3-1-16,0 0 0 0,-4-1 0 16,-7 3 3-16,-5 3-2 0,-5 0 0 15,2 2 5-15,-4 3 2 0,0 0-3 16,0 5-3-16,-6 1 3 0,1 0-2 15,-3 4-2-15,0 8-3 0,1 4 3 0,3 3 1 16,-4-2-3-16,1 2 0 0,-1-2 2 16,0-2 0-16,1-3-1 0,3-2-2 15,0-3 3-15,4-3 0 0,0-4-2 16,0 0-1-16,0 0 3 0,0-6-1 15,6-5-3-15,3-5 3 0,7-2-4 16,-7 0 0-16,6 0 1 0,-3 4 0 16,-1-1 3-16,-1 5 3 0,-2 3-6 15,-3 2 2-15,-3 4 2 0,2 1 2 0,0 0-3 16,-2 0 2-16,3 3 0 0,-3 6 3 15,2 2-3-15,4 4-2 0,-3 0-1 16,5-2 4-16,0 2-4 0,1-2 0 16,2-4 1-16,-1 1-1 0,-1-3-5 15,-1-1-39-15,-3-2 21 0,1-3-11 16,2-1-2-16,-3 0-101 0,1-7-139 15</inkml:trace>
  <inkml:trace contextRef="#ctx0" brushRef="#br0" timeOffset="1384">1582 312 103 0,'0'0'238'15,"2"7"-211"-15,-2-3 20 0,2 5 2 16,4 1-6-16,-5 2-14 0,5 2-21 16,2 0-3-16,-1 0-1 0,5 0 2 15,1 1-7-15,3-5 2 0,3 1 1 16,2-5-33-16,2-6 11 0,1 0-5 15,1 0-236-15</inkml:trace>
  <inkml:trace contextRef="#ctx0" brushRef="#br0" timeOffset="1558">1941 244 409 0,'-8'0'67'0,"-1"11"-41"16,-5 4 8-16,5 7 7 0,-5 7 4 16,-3 4-11-16,0 6-12 0,-6 4 9 15,4 1-12-15,0-2-11 0,2-3-8 16,7 1 3-16,1-3-1 0,3-7-8 15,6-2 2-15,0-2-48 0,0-4-5 0,6-6-21 16,-1-2-400-16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40.2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25 240 281 0,'1'3'87'0,"-1"0"-47"15</inkml:trace>
  <inkml:trace contextRef="#ctx0" brushRef="#br0" timeOffset="114">26 246 408 0,'2'7'60'0,"2"5"-60"0,-2 6 97 0,-2 5-64 0,4 4-7 0,-4 2-4 15,0 0-8-15,0-4-6 0,0-2-2 16,2-5-6-16,0-3 0 0,-2-3-1 16,0-4 2-16,0-2-3 0,0-2 0 15,0-3-10-15,0-1-11 0,4-1-14 16,-1-10-6-16,5-5-22 0,-4-3-36 15,-2-2-160-15</inkml:trace>
  <inkml:trace contextRef="#ctx0" brushRef="#br0" timeOffset="396">0 0 326 0,'-2'-2'61'15,"2"2"-9"-15,0 0-23 0,0 8-1 16,11 6 5-16,3 4-16 0,5 3-6 16,4 2-4-16,1 6-3 0,5 0-2 15,2 4-1-15,1 2-2 0,-1 0 4 16,-3 1-4-16,-5-1-1 0,-4 0 3 15,-4-4-1-15,-7-1-2 0,-2-3 3 0,-6-5 1 16,0-1-3-16,-12-5 3 0,-1-2 4 16,-6 0 7-16,-2-2 10 0,0-3-2 15,-4-5 3-15,2 2-5 0,-2-4-2 16,2-2-5-16,2 0-5 0,4-2-1 15,6-5-3-15,5-2-5 0,2 0 3 16,4 2-4-16,4-4-8 0,11 1-13 16,6-1-13-16,4 4-27 0,0 3-25 15,2-3-134-15</inkml:trace>
  <inkml:trace contextRef="#ctx0" brushRef="#br0" timeOffset="765">456 463 64 0,'7'-1'66'0,"1"1"-18"15,0 0 33-15,1 0-12 0,3 0-8 16,-3 0-16-16,8-2-11 0,1-4-3 15,-1-3 0-15,4-4-3 0,-4-2-2 16,2-1 2-16,-6-4-4 0,-1 1-5 16,-8 0-9-16,-4 2-3 0,0-2 7 15,0 1-1-15,-8 2-8 0,-2 1 6 16,-5 3-2-16,-2 5 2 0,2 3-4 15,-4 4 0-15,1 0-3 0,3 11 3 0,0 5-5 16,3 4 0-16,1 6 3 0,1 1-3 16,3 5-2-16,3 0 1 0,4-1 1 15,0 1-1-15,8-3-3 0,5-3 1 16,4-4-1-16,2-5-7 0,4-2-7 15,0-5-12-15,6-5 4 0,-3-5-25 16,3 0-14-16,0-5-42 0,-5-10-220 16</inkml:trace>
  <inkml:trace contextRef="#ctx0" brushRef="#br0" timeOffset="1040">1034 239 290 0,'0'-8'73'15,"-6"2"-11"-15,-1 2 1 0,-7 2-12 16,1 2-9-16,-2 0-7 0,-3 5-4 16,-4 7-4-16,-1 6 2 0,-4 6-6 15,0 6 1-15,4 2-5 0,4 3-6 0,12 0-2 16,1-5-5-16,6-2-3 0,2-4-2 15,13-3-2-15,8-4 1 0,9-1 1 16,12-7 0-16,10-5-4 0,3-4 2 16,8-4-15-16,-2-11-6 0,0-3-5 15,-2-1-7-15,-4-1-12 0,-2 2-28 16,-5 1-5-16,-12-1-60 0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3.1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20 0,'0'0'118'0,"0"0"-68"15,0 0-4-15,0 0-6 0,0 0-11 0,0 0-7 16,0 0-4-16,0 0 3 0,0 0 7 15,0 0-6-15,0 0 2 0,0 0-3 16,0 0 2-16,0 0 5 0,0 0-8 16,0 0-7-16,0 0-5 0,0 0 6 15,0 0-2-15,0 0-2 0,0 0-2 16,0 0-5-16,0 0-1 0,0 0-3 0,0 1-1 15,2 1-3-15,-2-1 1 16,2 5 4-16,1-4-6 0,-1 1-12 0,4 1-10 16,0 0-18-16,0-2-26 0,1-2-79 15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4.3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20 0,'4'0'150'0,"-4"0"-49"0,2 0-69 15,-2 0 7-15,0 0-20 0,0 0-6 16,2 0-12-16,-2 0-4 0,6 0 5 16,0 0-7-16,1 0-22 0,3 0-18 15,-3 0-31-15,1 0-84 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4.5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11 157 0,'4'0'183'0,"-4"0"-138"16,2 0-11-16,-2-2-6 0,2 1-12 15,-2-3-13-15,2 3-5 0,0 0-2 16,-1 0-24-16,-1 0-61 0,0 1-149 15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4:22.9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345 226 33 0,'4'0'177'16,"0"0"-106"-16,0 0 3 0,1 0-15 16,-1 1-10-16,2 6 4 0,-2-1-7 15,2 5-8-15,-5 5-4 0,1 2-7 16,-2 8-9-16,0 0-2 0,0 2-2 15,-3 0 1-15,-3 0-7 0,2-3-5 16,-4-2 3-16,6-2-2 0,1-2-3 0,1-2-2 16,0-2 2-16,0-3 1 0,0-6-3 15,0 0-3-15,0-2-3 0,0-1-3 16,3-2-9-16,7-1-14 0,-2 0-17 15,3-3-10-15,0-6-25 0,-1-4-58 16,-2-1-189-16</inkml:trace>
  <inkml:trace contextRef="#ctx0" brushRef="#br0" timeOffset="475">874 163 61 0,'0'0'96'0,"0"0"82"0,0 1-131 15,0 1 10-15,0 2 9 0,0 2-13 0,0 2-11 16,-10 4-9-16,1 4-6 0,-1 0-3 15,1 2-6-15,1 3 1 0,-2 3-8 16,1-1 0-16,-3 3-3 0,1 4 2 16,3-1-4-16,-1 0-4 0,1 2 1 15,3 0 1-15,3-3-4 0,2-1-1 16,0-6 1-16,2 0-1 0,9-4 3 15,2-4-7-15,6-1 4 0,4-5-6 16,2-2 3-16,2-4-4 0,0-1 1 0,1 0 4 16,-3-1-2-16,2-7 1 0,-4 2 0 15,-2-5 4-15,-2-1-1 0,-4-1 0 16,-2-3 2-16,-5 3 1 0,-4-3 1 15,-2 3 1-15,-2-1 5 0,0-2-1 16,-6 3 1-16,-2 0 0 0,-5 1-3 16,1-1 3-16,-7 2-5 0,4 2-2 15,-6 1 0-15,-4 6 2 0,-1 2-5 16,-1 10-1-16,0 8 2 0,2 0 1 15,6 2-5-15,8 0-14 0,5-3-10 16,6 1-21-16,0-7-51 0,-2-4-101 0</inkml:trace>
  <inkml:trace contextRef="#ctx0" brushRef="#br0" timeOffset="210518">0 5 77 0,'0'0'159'0,"2"0"-56"15,-2 0-53-15,0 0-2 0,0 0-5 0,0-2-15 16,0 0-18-16,0 2-12 0,0 0-2 16,4 0 0-16,-2 0 2 0,3 0-4 15,1 0-7-15,0 0-3 0,-1 4-9 16,-1-1-7-16,0 0-58 0,-2-3-137 15</inkml:trace>
  <inkml:trace contextRef="#ctx0" brushRef="#br0" timeOffset="210799">446 1 0 0,'6'0'166'0,"-6"-1"-56"0,0 1-81 16,0 0-14-16,0 0-5 0,0 0-1 15,0 0-8-15,0 1-3 0,0 5 0 16,0-2 1-16,0 3-2 0,4-4-34 16,4 1-30-16,1-4-18 0,1 0 74 15</inkml:trace>
  <inkml:trace contextRef="#ctx0" brushRef="#br0" timeOffset="211089">925 25 36 0,'4'0'220'0,"2"-3"-159"0,-4 0-13 16,2 2 2-16,-3 1-10 0,-1-2-17 15,2 0-20-15,-2 2 0 0,2-2 3 16,0 2-1-16,-2 0-5 0,0 0-6 15,0 0-3-15,0 0-16 0,4 2-26 16,0 2-66-16,2-4-131 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5.3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41 0,'6'2'230'0,"-5"-2"-136"15,-1 0-51-15,0 0 8 0,0 1-4 16,0 0-14-16,0 0-21 0,0-1-7 15,0 4-5-15,4-1 1 0,2 1 0 16,2 1 0-16,1 0-9 0,1 1-11 0,3 0-22 16,0-2-24-16,5-2-77 0,-5-2-130 15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5.5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27 0,'2'1'247'16,"-2"-1"-200"-16,0 0-9 0,0 0-1 15,2 0-9-15,-2 0-10 0,7 0-20 16,-5 0 4-16,4 0-1 0,0-1 0 16,0 1-4-16,-1 0-1 0,1 0-12 15,2 0-14-15,-5 0-33 0,3 0-91 0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5.8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42 0,'2'1'268'0,"-2"-1"-223"0,0 0-19 16,2 0 8-16,0 0-5 0,4 0-18 15,0 0-15-15,-1 0-1 0,-1 0-7 16,2 0-18-16,1 0-35 0,1 0-81 16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6.1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63 0,'4'1'60'0,"0"-1"123"0,-4 0-148 16,1 0 9-16,-1 1-6 0,0 0-2 15,2-1-21-15,0 0-10 0,-2 0-3 0,0 0-2 16,0 1-1-16,4 0-3 0,0 0 7 15,2 2-11-15,-3 1-34 0,3-1-29 16,0-2-66-16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6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 8 0,'4'1'246'0,"0"-1"-203"16,-2 0-30-16,4 0 28 0,-3 0-6 15,3 0-20-15,2-1-12 0,-1-1-1 16,1-2-3-16,0 3-8 0,-3-1-26 16,-1-1-25-16,0 0-63 0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7.1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2 0,'7'0'226'0,"-3"0"-148"15,-2 0-42-15,4 0 16 0,0 0-4 16,-1 0-11-16,-1 0-8 0,2 0-9 15,2 0-9-15,-7 0-5 0,5 0-7 16,-2 1 3-16,2 3-2 0,-3-1-5 16,5-1-16-16,0 1-21 0,3-1-35 15,3-2-132-15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8.2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23 3 0,'5'0'1'0,"5"-9"35"0,0-5-6 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7.9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26 14 0,'0'2'151'0,"0"-2"-103"0,0 0-38 0,0 0-2 15,0 0-13-15,4 0-16 0,-1 0-40 16,3 3 6-16,-2-1 12 0</inkml:trace>
  <inkml:trace contextRef="#ctx0" brushRef="#br0" timeOffset="178">202 22 8 0,'-2'0'243'15,"2"0"-183"-15,0 0-29 0,4 0-1 16,4-2-21-16,1-2-5 0,1 0-8 15,1 0-17-15,0 2-47 0,5-4-85 16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7:57.4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4 0,'5'0'253'0,"-3"0"-213"0,0 0-36 0,2 0 15 16,-2 0 12-16,0 0-4 0,4 0-17 15,-3 1-10-15,1 2 1 0,2 0-5 16,-4 0-16-16,2 0-3 0,0 2-8 16,1-2-51-16,3-2-77 0</inkml:trace>
  <inkml:trace contextRef="#ctx0" brushRef="#br0" timeOffset="201">297 23 37 0,'2'2'275'0,"0"-2"-224"16,0 0-38-16,2 0 7 0,-2 0 0 15,4 0-12-15,-3 0-7 0,5 0-1 16,0 0-13-16,-1 3-14 0,1 0-24 15,0 1-42-15,-1-1-86 0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8:02.9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 75 0,'0'0'82'0,"4"0"-60"15,-2-1-1-15,2-1 23 0,-2-1 4 16,1 0-16-16,1 3-10 0,-2-2 7 16,-2 2-3-16,2 0-5 0,-2 0-4 15,0 0-1-15,0 0-1 0,0 0-1 16,2 0-1-16,-2 0 2 0,0 0-4 0,0 0-1 15,0 0 2-15,0 0 2 0,0 0 4 16,0 0 1-16,0 0-5 0,0 0 3 16,0 0-4-16,0 0-2 0,0 0-1 15,0 0-2-15,0 0-3 0,0 0-7 16,0 1 2-16,2 3 2 0,0 0 2 15,2 4-2-15,-4-2 3 0,2 4-2 16,-2 1 2-16,0 6-3 0,0-1 0 16,0 3-1-16,0 0 1 0,-2-2-2 0,2 1 0 15,0-3 2-15,0 2-1 0,0-3-2 16,0 1 2-16,0-3 0 0,0-1-1 15,0-3 0-15,-2-2 0 0,2-2 1 16,0-3 1-16,0-1-3 0,0 0 1 16,0 0 1-16,0 0 0 0,0 0-1 15,0 0 1-15,0 0 1 0,-2 0 2 16,2 0-2-16,0 0-1 0,0 0 2 15,0 2-3-15,0-1-1 0,0-1 0 0,0 0-1 16,0 0-10-16,0 0-8 0,0 0-17 16,9 0-21-16,5 0-18 0,3-7-75 15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18:03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209 33 15 0,'2'0'14'0,"-2"0"25"16,0-4 91-16,0 0-70 0,0 1-32 15,0 1 5-15,0 0 3 0,0 0-4 16,-2 1-6-16,-2-1-3 0,4-1 3 15,-4 3-4-15,0-2 1 0,2-1 0 0,-1 3-3 16,1-2 1-16,-4 1-2 0,2-1-1 16,-2 2-6-16,-1 0-4 0,-3 0-1 15,-3 0 5-15,1 0-5 0,-1 3-1 16,-2 2 1-16,1 2-1 0,1-1 2 15,4 0-4-15,-3 2 1 0,3 0-2 16,1 2 2-16,0 2-4 0,-1 2-2 16,3 1 4-16,-2 1-1 0,7 1-1 15,-3 1-1-15,2-1 1 0,2 2 1 16,0-1-3-16,0-1 1 0,6 1 1 0,5-3-2 15,4 2 0-15,4-5 1 0,2-1 1 16,4-4-3-16,2-3-3 0,1-2 2 16,7-2-2-16,-1 0 3 0,-1 0-2 15,-1-5 3-15,-1-2 0 0,-3-1 2 16,-3-3-1-16,-8 0 0 0,-2 0 1 15,-9-2 7-15,-2-2 0 0,-4 0 1 16,0-2 3-16,0-2 1 0,-8-1 0 16,-1-1-4-16,-3 1 3 0,-3-2-6 15,-4 4-2-15,-2-2-2 0,-2 4 1 16,4 1-3-16,4 4 0 0,5 7 1 0,4 3-1 15,-1 1-2-15,-1 0-8 0,1 11-14 16,-1 3-17-16,0 1-42 0,3 1-74 16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16.3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236 150 22 0,'0'0'89'15,"0"-1"-65"-15,0 1-8 0,0 0 5 16,0 0 17-16,0 0-10 0,0-1-12 16,0 1-8-16,0 0 6 0,0 0 0 15,0 0-3-15,0 0 0 0,0 0-3 16,0 0 3-16,0 0 1 0,0 0 3 15,0 0-2-15,0 0 0 0,0 0-1 16,0 0 6-16,0 0-3 0,0 0-2 16,0 0 0-16,0-2-3 0,0 2 1 15,0 0-1-15,0 0-4 0,0 0 8 0,0 0-2 16,0 0-2-16,0 0-4 0,0 0 2 15,0 0 0-15,0-2 0 0,0 0-4 16,0 0 1-16,0-2-2 0,0 1 0 16,0 2-2-16,0-3 2 0,-1 3 1 15,-3-2-3-15,2 0-1 0,-4-2 1 16,-2 2 3-16,1 0-3 0,-3-1-1 15,-1 1 2-15,-3 2 3 0,-1 1-4 16,-2 0-2-16,0 0 3 0,0 0-3 0,0 1 1 16,1 5 1-16,3-1-2 0,0 2 5 15,1 2-3-15,1-1 0 0,1 7 3 16,4 0 1-16,1 5-3 0,1 2-3 15,4 2 3-15,0 1 0 0,0 5-1 16,2-3-2-16,7-3 3 0,1 0 0 16,3-2-3-16,2 0 0 0,5-3 2 15,4-3 3-15,3-6-4 0,2-4-1 16,7-3 0-16,0-3 4 0,6 0-2 15,2-9 1-15,4-6-1 0,-6-4 4 0,-4 0-5 16,-2-2-1-16,-9-2 2 0,-2 1 1 16,-8-1-1-16,-4-2-2 0,-5 1 5 15,-2-3 1-15,-6-1-2 0,0-4-1 16,0-3 0-16,-6-1 2 0,-6 3-4 15,-3 5-1-15,-4 8 5 0,-6 7-2 16,-1 6-1-16,-5 7-5 0,2 0 4 16,3 10-1-16,5 5-6 0,3 3-14 15,7 2-15-15,1-4-38 0,1-3-67 0</inkml:trace>
  <inkml:trace contextRef="#ctx0" brushRef="#br0" timeOffset="767">1045 121 107 0,'0'0'119'16,"0"0"-81"-16,0-2 19 0,0-1-3 15,0 1-10-15,0-1-12 0,0 0-9 16,-1-2 3-16,-5 2-6 0,0-2-2 15,-2 1-3-15,-1 1 3 0,-1-1-5 16,1 1 4-16,-4 2-1 0,3 0 1 16,-3 1-5-16,-3 0-3 0,-1 0 3 15,2 0-3-15,-4 6-4 0,-2 3 0 0,4 2 0 16,-2 3 3-16,3 2-7 0,1 2-1 15,2 4 1-15,5 1 1 0,4 3-2 16,4 4-3-16,0 2 4 0,8 1 2 16,5 0-3-16,6-4-2 0,8-2 3 15,0-5 0-15,7-4-1 0,0-6-2 16,3-6 1-16,-1-2 0 0,-6-4-2 15,3 0 3-15,-1-7 1 0,-7-6 0 16,-2-4 1-16,-2 2 1 0,-8-5 2 0,-1 1 0 16,-5-2-1-16,-5-2 1 0,-2-1 6 15,0 0 1-15,-2-1-7 0,-9-5-1 16,0-4-2-16,-1-2-2 0,-1 1-3 15,1 6-3-15,1 9 4 0,-1 8-6 16,5 8-9-16,1 4-15 0,0 0-17 16,1 11-36-16,-7 3-55 0,-1 1-275 15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21.40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 0 54 0,'-4'8'189'15,"0"-1"-167"-15,2-4-18 0,2-3 18 16,0 3 7-16,0-2-19 0,0 5-8 15,0-2-1-15,0 1-13 0,0-1-36 16,0 0-81-16</inkml:trace>
  <inkml:trace contextRef="#ctx0" brushRef="#br0" timeOffset="169">48 183 106 0,'-2'3'193'0,"-4"-1"-137"0,3 1-37 16,1-1 23-16,2-2 4 0,0 0-27 15,0 0-13-15,0 0-8 0,0 1-5 0,0 3-29 16,3-1-4-16,5 1-36 0,-6-3-85 16</inkml:trace>
  <inkml:trace contextRef="#ctx0" brushRef="#br0" timeOffset="312">48 183 41 0,'29'100'17'0,"-31"-100"230"15,2 0-199-15,0 0-23 0,-2 0 3 16,2 0-13-16,0 0-9 0,0 0-6 0,0 0-12 15,0 3-40-15,2-1-4 0,2 3-66 16</inkml:trace>
  <inkml:trace contextRef="#ctx0" brushRef="#br0" timeOffset="440">94 385 47 0,'0'4'2'0,"0"0"154"16,0-4-74-16,0 0-58 0,0 1-7 16,0 0-3-16,0-1 0 0,0 0-9 15,0 0-8-15,0 0-4 0,0 0-26 16,0 0-49-16,0 0-93 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21.06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68 0 11 0,'2'2'154'0,"-2"-2"-51"0,0 0-40 16,0 0 0-16,0 0-4 0,-6 0-15 15,0 0-6-15,-5 0-7 0,3 2-14 16,-1 4 2-16,-3 1 1 0,5 0-5 15,3-2-4-15,0-2-10 0,2 1 1 0,2 3 0 16,0-2-3-16,0 1-3 0,0 1 4 16,0-1-11-16,8 1-9 0,1-2-13 15,3 0-6-15,-3 2-22 0,1-4-27 16,-4 0-98-16</inkml:trace>
  <inkml:trace contextRef="#ctx0" brushRef="#br0" timeOffset="175">39 250 45 0,'0'5'242'0,"0"-2"-208"16,0-2-21-16,0 0 39 0,0 1-2 15,0 1-31-15,0 0-15 0,0 3 0 16,0 0-3-16,4 2-5 0,-2-1-22 15,0 0-23-15,-2-2-81 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24.8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174 0 9 0,'0'3'7'16,"0"1"71"-16,0-2 57 0,0-1-90 15,0 2-12-15,0-1 1 0,0-1 4 16,0 1-6-16,0-2-12 0,0 0 4 16,0 0 1-16,0 2 1 0,0 0-1 15,0 1-7-15,0 1 1 0,0-1-1 16,-2 2 2-16,0 0-4 0,0 0-3 0,0 3 0 15,2-2-1-15,0 1-9 0,0 4 1 16,-2 3 3-16,2 3-6 0,-3 2 12 16,1 1-3-16,-2-2-9 0,0 7 1 15,0 3-2-15,0 3 4 0,2 3-1 16,-1-1-2-16,3 0-2 0,0 4 0 15,0-2 2-15,3 2-1 0,5 1 0 16,-2-1-1-16,1 1 3 0,1 1 0 16,0 0-2-16,-3 0 0 0,3 1 0 15,-2-3 3-15,0 2-4 0,-3-3 1 16,3 4 2-16,-2 6 0 0,2 3-3 0,-3 0 1 15,1 1 8-15,-2-4-9 0,4 0-3 16,-4 2 2-16,0 3 4 0,-2 2-1 16,0 2-2-16,0 0 2 0,0-1 3 15,-4-4-4-15,0 3-2 0,-2 0 4 16,1 1 2-16,1 0-4 0,0-1-2 15,2-4 0-15,0 1 4 0,2 2-1 16,0-2-2-16,0 1 1 0,0-1 0 16,0 1 1-16,0 2-2 0,4 3 1 0,0 0 3 15,0 4-1-15,-2 1-4 0,-1 0 3 16,-1 2 4-16,0 0-5 0,0-1 0 15,0 1-1-15,0-4 3 0,0-3 0 16,0 0-5-16,0 3 4 0,0-1 1 16,0 6-2-16,0 3-2 0,-1-1 1 15,1 3 5-15,0 0-4 0,-2 1-1 16,2 1-1-16,0-2 6 0,0 2-3 15,0-3-3-15,0 1 1 0,0 1 3 0,0 1 0 16,0-1-3-16,-6 3 2 0,4-2 1 16,-4 2-1-16,4 1-3 0,0-2 2 15,-1 1 3-15,1-3 0 0,0-2-4 16,0-1 0-16,0 1 4 0,2 1-2 15,-2 4-1-15,0-2 2 0,2 2 4 16,0 3-3-16,-2-3-2 0,2 1 1 16,-4-3 3-16,3 0-1 0,-5-2-4 15,4 1 0-15,0-1 0 0,-4-2 3 16,4 0-5-16,-3 0 2 0,1 0 3 0,2 5-2 15,0-2-1-15,-2 2 0 0,4-1 2 16,0-1 0-16,0-3-3 0,0 1 1 16,0 2 2-16,-2 3 0 0,2 1-3 15,0 3 0-15,0-2 5 0,0 0-5 16,0-1 1-16,2-1 1 0,0 1 1 15,0-4 0-15,-2 0-2 0,2-2-2 16,0 1 5-16,2-1-2 0,-2 2-2 16,-1-4 1-16,3 4 1 0,-4-3 0 15,4 3-2-15,-2 0 1 0,0-3 2 16,2-1-1-16,-2-2 2 0,0-2-3 0,1 4 0 15,-1-1 1-15,-2 3-3 0,0 2 1 16,0 1 4-16,0 2-3 0,-4 3-2 16,-1-1 2-16,1 1 2 0,-4 0-4 15,4-1 4-15,1-1-3 0,-1 1 0 16,0 0 2-16,-2-1 0 0,4 3-2 15,-1-1 0-15,3-1 2 0,-2 3-2 16,2-4 3-16,0-3-3 0,0-1 2 16,0-5-3-16,0 1 4 0,0 0-3 0,0 1 2 15,0 2-3-15,0 2 2 0,0 0 2 16,0 1-1-16,-4 1-3 0,4-2 1 15,-2 0 3-15,0-4-1 0,2 0-3 16,0 0 1-16,0-4 3 0,0 2-1 16,0 1-3-16,0-2 2 0,0 2 2 15,0-1-1-15,0 1-4 0,0 0 3 16,0 1 2-16,0 0-1 0,0-5-3 15,-2 1 1-15,0-1 4 0,2 2-2 0,-2 1-3 16,2 0 2-16,0-1 2 0,0-2-2 16,0 2-1-16,0-2 0 0,0-1 3 15,0-3-1-15,4 0-2 0,0-2 0 16,0 0 3-16,0 0-1 0,-1-1-2 15,-1 0 0-15,-2 0 3 0,0-3-1 16,0 2-2-16,0-1 1 0,0-1 2 16,-2-2-2-16,2 1-1 0,-3-3 0 15,-1 3 4-15,2 0-2 0,-4-1-4 16,4-1 3-16,-2-1 2 0,1-2-1 0,-1 4-3 15,0-1 2-15,0 2 2 0,4 1-2 16,-2-4-1-16,2 3 0 0,0 1 3 16,0-3-1-16,0 3-3 0,0 0 2 15,-2-2 1-15,0 2 0 0,0 0-3 16,1-3 2-16,-1 3 1 0,0-4 0 15,2 0-3-15,0 0 1 0,0-4 3 16,0 1-2-16,2-1-1 0,0 1 0 16,-1 1 2-16,1 0 0 0,0-2-3 15,-2 2 2-15,0 0 1 0,2 0 0 16,-2 0-2-16,0 1 0 0,0 1 2 0,0 1 0 15,0-1-3-15,0-3 2 0,0 2 5 16,0-1-6-16,0-1-2 0,0 0 2 16,0-3 3-16,0 3-2 0,0-2-1 15,0 1-1-15,0 0 4 0,0 0-2 16,0 2-2-16,0-2 1 0,0 1 2 15,0 3-1-15,0-3-1 0,0 1-1 16,-2 4 3-16,0-5 0 0,0-1-3 16,2-2 1-16,-1 2 2 0,1-3 0 0,0 0-3 15,0 0 1-15,0-1 4 0,0-1-3 16,0 0-1-16,0-1 0 0,0-3 3 15,0 2-1-15,-2-2-2 0,2 1 0 16,-2-3 3-16,2 1-2 0,0-1-1 16,0 0 1-16,0 0 1 0,-4 2-1 15,2 0 0-15,0 0-1 0,2-1 2 16,0-3-1-16,-2 1 0 0,2-3 0 15,0 2 0-15,0 0 1 0,0 0-2 0,0 0 1 16,0 0 0-16,0-2 1 0,0 3-2 16,-2 1 1-16,0 0 1 0,2 1 0 15,0-2-3-15,-1 1 2 0,1 2 3 16,-2-1-3-16,2 0-2 0,-2 2 2 15,0 2 2-15,0-3-2 0,2 2-1 16,-4-1 1-16,2 0 1 0,2-1 0 16,-2 0-2-16,2 2 1 0,0 0 2 15,0 0-1-15,0-1-1 0,0 0 0 16,0 0 0-16,-2 0 1 0,2 2-2 0,-2-1 1 15,2-1 1-15,-1 3 1 0,1-1-3 16,-2 0 1-16,2 4 1 0,-2-2 0 16,-2 2-2-16,0 0 1 0,0-1 2 15,0 3-2-15,3 0-1 0,-5 0 1 16,4-2 1-16,-4 0 0 0,2-4-2 15,2 2 0-15,-1 1 3 0,-1-2-2 16,2 1-1-16,0 0 1 0,0-2 1 16,0 0 0-16,0-1-2 0,2-1 1 0,0 0 1 15,-2-1-1-15,2-3 0 0,-2 1 0 16,2-3 0-16,0 0 0 0,0-3 0 15,0-3-1-15,0-3 2 0,2-2-1 16,0-1 0-16,-2-2-1 0,2 0 2 16,-2-1-1-16,0 2-1 0,0 1 2 15,0-3-1-15,2-1 0 0,-2 2 0 16,0-2-1-16,0 1 2 0,0 0-1 15,0-5 0-15,0-3 0 0,0-3 0 16,0-3 0-16,0 0-1 0,0 1 1 16,0 0 1-16,0 1-1 0,0 1 0 0,0-1 0 15,0-1 0-15,0 2 1 0,0-2-2 16,0 0 0-16,0 0 2 0,0-2-1 15,0 1 0-15,0-1-1 0,0 1 2 16,0-1-1-16,0 0 0 0,0 0-1 16,0 0 2-16,0 0-2 0,0-4-1 15,0-1 1-15,0-2 1 0,0 2 1 16,2 0-3-16,0 0 2 0,0 1 1 15,-2 1 0-15,0 0-3 0,0 3 0 0,0-2 1 16,0-1-4-16,0 2-1 0,0-3-5 16,0-2-6-16,0 0-20 0,0-4-17 15,0 0-8-15,-2-5-72 0,-6 3-342 16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28.06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204 84 41 0,'0'0'115'0,"0"-1"-76"0,0 1 7 16,0-3-2-16,0 3-9 0,0-1-7 0,0 0-2 15,0-2 2-15,0 0-3 0,0 1 3 16,2 0-4-16,-2-1-4 0,0 0-1 16,0 2-6-16,0-2-5 0,-6 1 2 15,0-1 0-15,-1 0-4 0,1 2-3 16,0-1 1-16,0 2-1 0,-3 0 2 15,1 0-4-15,-3 0 2 0,-1 0-1 16,1 3 0-16,-2 2-1 0,-1 1 2 0,-1 1 3 16,2 3-6-16,-3 0 3 0,5 1 0 15,-1 2 3-15,3 1-6 0,1 5-1 16,3 1 1-16,3-1 0 0,2 6-1 15,0-1-1-15,0 1 7 0,0-2-2 16,9-3-4-16,8-3-1 0,8-2 3 16,4-2 2-16,1-4-1 0,7-6-2 15,-1-1 1-15,-2-2 2 0,-1-3-3 16,-3-5 0-16,-1-3 1 0,-4-3 1 15,-3 0 2-15,-3-2-3 0,-5 0 2 16,-5 1 2-16,-3 1 4 0,-6-1 3 0,0 0 0 16,0-3-3-16,0 0-2 0,-8 0 0 15,-5-3-2-15,0 0-2 0,-4 3 1 16,-4 3-4-16,-2 0-1 0,0 6 1 15,0 2 0-15,8 4-4 0,1 3 1 16,7 0-9-16,5 0-11 0,0 6-19 16,2 7-8-16,0 0-27 0,0-6-62 15</inkml:trace>
  <inkml:trace contextRef="#ctx0" brushRef="#br0" timeOffset="497">721 37 2 0,'0'0'203'0,"0"0"-85"16,0 0-80-16,2 0 15 0,-2 0 1 15,0 0-23-15,0 0-14 0,0 0-7 16,0 3 5-16,0 6-3 0,0 0 6 15,0 6 8-15,0 2-4 0,-4 0-5 16,0 2-2-16,0 5-2 0,-5 2-5 16,1 0 6-16,-1 3-3 0,3-7-8 15,2 1 1-15,2-3 0 0,0-4-3 16,0-2-1-16,2-5 1 0,0-2 0 0,0-2-2 15,0-1 2-15,0-4-1 0,0 0 0 16,0 0-3-16,2 0-6 0,4 0-4 16,0-6-1-16,1-3-7 0,1-1-7 15,-2-3 1-15,-1-1-12 0,1-1-28 16,-2-5-41-16,-2-2-138 0</inkml:trace>
  <inkml:trace contextRef="#ctx0" brushRef="#br0" timeOffset="788">667 73 23 0,'0'0'274'0,"0"0"-197"0,0 0-55 15,0 0 21-15,0 0-6 0,10 0-18 16,5-4-2-16,4-3-4 0,4 1-6 16,4-1 2-16,3-2-3 0,3 3-2 0,-1-2-4 15,-1 2 2-15,-3-1 2 0,-3 1-2 16,-4 3-2-16,-4 1 0 0,-7 1 3 15,-4 1-2-15,-2-1-3 0,-4 1 0 16,0 0-11-16,0 0-11 0,0 0-11 16,0 1-5-16,0 5-18 0,-2-2-44 15,-10 0-129-15</inkml:trace>
  <inkml:trace contextRef="#ctx0" brushRef="#br0" timeOffset="967">685 191 27 0,'0'3'312'0,"0"-3"-288"0,2 2 0 16,5-2 42-16,8 0-26 0,6 0-14 16,8-2-15-16,5-4-9 0,-1-1 1 15,5 3-1-15,0-2-3 0,-4 4-10 16,1 1-32-16,-8 1-21 0,-12 0-72 0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30.7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1 141 0,'6'0'73'0,"-4"0"-23"16,0 0 16-16,0 0-21 0,0 0-6 16,0 0 0-16,0 0-2 0,-2 0-14 15,0 0-3-15,1 0-2 0,-1 0 0 0,2 0-7 16,0 0-2-16,0 2-2 0,-2 1 10 15,2 0-3-15,2 2 0 0,-2 1 2 16,0 1 0-16,0 3-4 0,-2 1 2 16,0 0-3-16,0 2 0 0,0 1-6 15,0 1-2-15,2 1 2 0,-2-2-3 16,1 4 1-16,-1-2-4 0,0-2 3 15,0 1 1-15,2-2-3 0,-2-3-1 16,0 0 2-16,0-2 1 0,0-3-3 0,0 1 0 16,0-3 2-16,0 0 1 0,0 0-2 15,2-1-2-15,0 0 2 0,0-2-5 16,0 0-8-16,4 0-7 0,-1 0-10 15,3-4-15-15,3-8-24 0,-3-4-59 16,0-4-228-16</inkml:trace>
  <inkml:trace contextRef="#ctx0" brushRef="#br0" timeOffset="526">655 16 16 0,'0'1'88'0,"0"-1"70"15,0 0-122-15,0 0 22 0,0 0-10 16,-2 0-8-16,-4 0-3 0,0 0-13 16,-1 0-4-16,-3 0-1 0,1 0 0 15,-1 0-2-15,-1 0-1 0,-3 0-3 16,3 0 2-16,0 0 4 0,-7 0-4 15,5 4-1-15,-2 2-4 0,1 1 1 16,1 2-4-16,0 0 2 0,3 2-2 16,1 2-1-16,1 1-4 0,0 2-3 15,1 1 0-15,-1 3 3 0,6 0-3 0,-2 1 2 16,4-2-3-16,0 3 4 0,4-1-4 15,6 1 3-15,3-2-1 0,6-7-1 16,6 1 1-16,5-6 0 0,1-1 0 16,1-5 2-16,-1-2-3 0,-2 0-1 15,-1-11 2-15,-5 0 3 0,-4-5-5 16,-4 0 4-16,-3-2-2 0,-4 1 5 15,-7-1-2-15,-1-2 1 0,0 0 2 16,0-2 0-16,-5-1 0 0,-3-1-4 0,-1-2 2 16,-5 1-3-16,5 6 0 0,-1 3-3 15,2 8 2-15,3 5-3 0,3 3-12 16,0 0-34-16,-4 8-34 0,-5 3-72 15</inkml:trace>
  <inkml:trace contextRef="#ctx0" brushRef="#br0" timeOffset="993">374 486 25 0,'4'0'86'16,"-4"0"74"-16,0 0-105 0,0 3-1 15,0 4-5-15,-4 1-12 0,4 1-11 16,-3 1-12-16,-1 0-7 0,0 0-2 16,0 2-4-16,2 0-1 0,-2 2 1 15,2-1-5-15,2 0-17 0,0 0-25 16,0 0-13-16,0 1-30 0,0-1-72 15</inkml:trace>
  <inkml:trace contextRef="#ctx0" brushRef="#br0" timeOffset="1157">359 770 4 0,'2'7'12'0,"0"-2"-9"0,2 2 77 16,-4-2 19-16,4 0-71 0,-3 0-4 15,1-2-13-15,-2 1 7 0,2 0 4 16,-2 2-5-16,2 0-7 0,0 2 0 16,0 1 11-16,-2 0 6 0,2 2-2 15,2 3-22-15,-4 4-3 0,0 2 7 16,-4 0 2-16,4-5-23 0,0-6-15 15,0-1-56-15,0 0-54 0</inkml:trace>
  <inkml:trace contextRef="#ctx0" brushRef="#br0" timeOffset="1278">371 1059 37 0,'0'11'206'0,"0"-3"-175"0,0-6-23 16,0-1-2-16,0 2 7 0,1 0-8 16,-1-2-4-16,0 2-17 0,0-3-32 15,-1 1-131-15</inkml:trace>
  <inkml:trace contextRef="#ctx0" brushRef="#br0" timeOffset="1423">371 1059 46 0,'0'99'-22'0,"1"-95"328"16,-1-2-255-16,0-2-34 0,2 0 29 15,-2 1-10-15,0 0-36 0,0 1 0 16,2 0 1-16,0 3-8 0,0-1-24 16,0-2-49-16,-2 0-179 0</inkml:trace>
  <inkml:trace contextRef="#ctx0" brushRef="#br0" timeOffset="1660">405 1340 38 0,'0'5'370'0,"-2"-1"-316"15,2-3-36-15,0-1 28 0,0 0-4 16,0 0-20-16,0 0-17 0,0 0-6 15,0 2 3-15,0-1-6 0,4 4-18 16,0-2-12-16,-1 0-16 0,-1-1-10 0,0 2-5 16,-2-2-7-16,0 0 12 0,0-1 45 15,0 3 16-15,0-1 16 0,0-1 41 16,-2-1 0-16,0 1-20 0,2-1-10 15,-2 1-1-15,-1 1-6 0,1-2-14 16,2 2-3-16,0 0-4 0,0-1-24 16,0-2-60-16,0 0-125 0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33.48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21 66 10 0,'4'0'87'0,"-3"0"63"15,-1 0-94-15,2 0 1 0,-2 0-3 16,0 0-13-16,0 0-9 0,0 3 6 16,0 5-4-16,2 3-11 0,-2 2 1 15,2 1-1-15,0 5-3 0,-2 1-4 16,2 0 0-16,-2 1 0 0,0-2 2 15,0 1-5-15,0 0 0 0,0-1-3 16,-4 1 0-16,-2-2-8 0,1 1 3 16,-1-1 0-16,0-4-3 0,2-1-3 0,3-3 1 15,-3 0 0-15,4-4 0 0,0-1 1 16,0-2-3-16,0-1-4 0,0 0-10 15,4-2-11-15,5 0-6 0,-1-2-10 16,1-8-11-16,3 0-30 0,-1-5-41 16,-3-2-192-16</inkml:trace>
  <inkml:trace contextRef="#ctx0" brushRef="#br0" timeOffset="381">442 78 4 0,'0'3'7'0,"0"-2"173"0,0 0-65 16,0 1-64-16,0-1 6 0,0 3-4 15,-2 1-7-15,-3 3-4 0,-3 1-13 16,2 3-3-16,1 1-4 0,-3 2-2 16,2-1-2-16,-1 3-2 0,3 1-5 15,-2 1 2-15,-1 2-2 0,1 1 2 16,0-1 1-16,2-1-7 0,-1 1-1 15,5-3 2-15,-2-2-4 0,2-4-3 16,0 1-1-16,0-1 1 0,0-3 1 16,0-3-4-16,0-1 2 0,0-4 1 0,0-1-2 15,2 0-9-15,1 0-1 0,3-3 1 16,0-8-8-16,0-1-12 0,1-1-6 15,-1 0 3-15,0-1-7 0,-1-4-28 16,-1 2-39-16,-4-6-114 0</inkml:trace>
  <inkml:trace contextRef="#ctx0" brushRef="#br0" timeOffset="666">406 49 42 0,'4'0'207'0,"-4"-1"-130"0,6 0-32 16,-1 0 26-16,1 1-20 0,4 0-9 16,1 0-7-16,-1 0-11 0,5 0-7 15,0 0 3-15,2-2-3 0,6-1-2 16,0-2-6-16,2 2 2 0,4-4-4 15,1 2-4-15,1-1-2 0,-1 0 2 0,-7 3-1 16,0 0-3-16,-8 1 0 0,-5 2-3 16,-6 0-4-16,-2 0-5 0,-2 0-5 15,0 0-2-15,0 0-6 0,0 0-17 16,-2 2-27-16,-4 4-34 0,-2-3-116 15</inkml:trace>
  <inkml:trace contextRef="#ctx0" brushRef="#br0" timeOffset="835">488 146 86 0,'-4'10'282'0,"4"-1"-211"16,4-8-36-16,8-1 24 0,9 0-16 16,-2 0-6-16,4-5-15 0,3-3-13 15,1 2-5-15,-2 2-4 0,5-1 2 16,-3 0-4-16,4 2-3 0,-5 1-19 15,-3 0-24-15,-4 1-61 0,-9-1-263 16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40.22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21 0,'0'0'171'0,"0"1"-142"15,0-1-33-15,0 0 5 0,0 0-11 16,2 0-33-16,-2 0-77 0</inkml:trace>
  <inkml:trace contextRef="#ctx0" brushRef="#br0" timeOffset="115">0 0 10 0,'4'22'204'0,"-4"-19"-150"0,0-3-54 16,0 0-1-16,0 0-25 0,0 0-116 16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38.90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27 0 60 0,'0'5'283'0,"0"3"-204"0,0-1-25 15,4-3 12-15,2 2-21 0,-4 0-11 0,3 0-7 16,-3 1-15-16,0 1-9 0,2-2-1 16,0 1 0-16,0 0-1 0,-4 0-12 15,3 1-14-15,1-1-11 0,-2 0-32 16,2-2-54-16,-4-4-140 0</inkml:trace>
  <inkml:trace contextRef="#ctx0" brushRef="#br0" timeOffset="145">84 177 13 0,'0'8'11'16,"0"-3"186"-16,0 0-91 0,0-4-73 0,0 2 19 15,0-2-2-15,0 1-13 0,0 2-13 16,0-2-4-16,0 1-11 0,0 0-4 16,2 1-4-16,0-1 0 0,0 0-19 15,0 1-31-15,-2-3-37 0,0 0-114 16</inkml:trace>
  <inkml:trace contextRef="#ctx0" brushRef="#br0" timeOffset="301">109 315 59 0,'0'6'198'0,"-4"1"-89"0,1 0-81 15,1-3 21-15,2-2-2 0,-2 1-16 16,2 1-17-16,0-2-9 0,0 3-2 16,0 0-3-16,0 0-4 0,0 0-13 15,0-1-19-15,0 0-25 0,0-3-77 16</inkml:trace>
  <inkml:trace contextRef="#ctx0" brushRef="#br0" timeOffset="469">60 537 26 0,'-2'4'152'0,"-4"2"-3"15,0 0-98-15,4-3-2 0,2 1-19 16,-2-2-11-16,2 2-13 0,0-1-2 16,0-1-3-16,0 3-1 0,0 0-1 15,0-2-5-15,0 4-16 0,0 0-7 16,0-2-40-16,0-2-23 0,-5 2-102 15</inkml:trace>
  <inkml:trace contextRef="#ctx0" brushRef="#br0" timeOffset="626">44 724 78 0,'0'3'146'0,"0"1"5"16,0 0-128-16,0 1 0 0,-2-2 18 16,-1 1-3-16,3 2-18 0,0-4-19 15,-2 3-1-15,2 0-1 0,-2 1-12 16,2 2-21-16,0-1-28 0,0-2-68 0</inkml:trace>
  <inkml:trace contextRef="#ctx0" brushRef="#br0" timeOffset="766">23 926 81 0,'0'5'166'16,"0"1"-66"-16,0-3-92 0,0-2-8 16,0-1 6-16,2 0 11 0,0 0-7 15,2 0-11-15,-2 0-47 0,-2 0-95 16</inkml:trace>
  <inkml:trace contextRef="#ctx0" brushRef="#br0" timeOffset="916">21 1082 9 0,'-5'9'109'15,"-1"-2"111"-15,2 0-184 0,2-1-19 16,2-3 2-16,0 0-4 0,0-1-3 16,0 0-11-16,0-2-3 0,4 2-20 0,2-2-39 15,-2 0-98-15</inkml:trace>
  <inkml:trace contextRef="#ctx0" brushRef="#br0" timeOffset="1046">10 1262 0 0,'0'4'76'0,"-2"-1"129"16,-2 0-159-16,4-2-39 0,0 0-5 15,0 1 1-15,0-2-1 0,0 0-3 0,2 0-37 16,0 0-59-16,-2 2-79 0</inkml:trace>
  <inkml:trace contextRef="#ctx0" brushRef="#br0" timeOffset="1157">0 1441 2 0,'2'4'9'0,"-2"-3"56"15,0 1-63-15,0 3-25 0,0-3-32 16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37.91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63 59 4 0,'0'0'3'0,"0"0"6"15,4 0 0-15,-4 0 98 0,0 0-47 16,0 0-33-16,0 0 13 0,0 0-2 16,0 0 5-16,0 0-9 0,0 0 0 15,0-1-3-15,-2 1 1 0,0-3 1 16,2 3-4-16,-2-2-3 0,0 1-2 15,2 1 2-15,0 0-2 0,0 0-6 16,0-1-4-16,6-2-7 0,1-1 1 16,5 0-1-16,3 0 0 0,0 0-3 0,3 1 2 15,1 0-2-15,4 2-2 0,-2 1 5 16,-2 0-3-16,0 1-3 0,-6 5-1 15,0 6 1-15,-3-1 2 0,-4 6-3 16,-4 1 0-16,-2 2 3 0,0 1 0 16,-10 0-3-16,-3 2 0 0,-5 0 1 15,3-1 0-15,-4-1-4 0,0 0 0 16,-6 1 2-16,0-2 0 0,-1 0-1 15,1-4 1-15,0-3 2 0,6-5 1 0,4-2-2 16,3-4-2-16,5-2 4 0,3 0-1 16,4 0-1-16,0-3-3 0,0-6 2 15,6-3 2-15,5-1-4 0,1-1 1 16,3 2 2-16,0 3 1 0,-2 2-3 15,1 2 1-15,-1 2 1 0,2 3 0 16,-1 0 0-16,1 0-1 0,2 2 2 16,0 4 0-16,8 1-2 0,0 0 1 15,4-2 1-15,1-1 2 0,-1 0-4 16,-1-3-1-16,-3 1 3 0,-4-2-7 15,0 0-22-15,2 0-29 0,0-3-23 0,-2-5-47 16,-6-5-294-16</inkml:trace>
  <inkml:trace contextRef="#ctx0" brushRef="#br0" timeOffset="385">748 91 58 0,'2'-4'18'0,"-2"1"167"0,0-4-129 16,0 3-14-16,0-3 14 0,-4 3-5 0,-4 0-11 15,1-1-11-15,-3 3-6 0,-1 0-5 16,-3 1 2-16,-1 1 4 0,-4 0-3 16,2 3-2-16,-2 5-2 0,0 1 0 15,1 0 1-15,-1 4-2 0,0 3 1 16,4 1-7-16,2 1-3 0,5-1 0 15,4 0-3-15,4 1-5 0,0 2 0 16,0-3 2-16,12 0 0 0,3-3-3 16,2-4 1-16,6-3 0 0,0-3-4 0,4-4 0 15,-1 0 1-15,1 0 1 0,0-10 3 16,-6-1-1-16,-2-2 1 0,-2-1 2 15,-7-3 0-15,-3 0-2 0,1 0 1 16,-6 0 3-16,-2-1-1 0,0 1 1 16,-2 2-2-16,-6-2 1 0,-3 2-1 15,-1-1-3-15,1-3 0 0,1 2 3 16,3 0-3-16,1 4-8 0,6 5-4 15,0 8-18-15,0 0-37 0,0 9-20 0,-6 4-97 16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47.77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42 37 35 0,'0'1'1'15,"0"-1"250"-15,0 1-181 0,-2-1-23 16,-6 0 11-16,3 0-13 0,-1 1-10 15,0 3-6-15,2-1-5 0,1 0-3 16,-1 2-3-16,2-2-3 0,0-1-1 16,2 1-4-16,0 2-7 0,0-1 0 15,10 3 3-15,5-5-3 0,6-1-2 0,2-1 3 16,3 0-2-16,5 0 0 0,-1 0-3 15,5 0 2-15,-3 0 1 0,3 0-3 16,-3-1 0-16,-5 1 1 0,-6 0 2 16,-6 0-1-16,-7 0-2 0,-6 3 0 15,-2 4 4-15,0 1-1 0,0 2-1 16,-6 2-1-16,-6 2 4 0,1 0-2 15,-2 3-3-15,1 4 1 0,-3-1 2 16,1 5-3-16,-1 0 1 0,-2 2 1 0,0 2 4 16,0 0 1-16,3 0-2 15,-1-3 5-15,4-1 1 0,-1-3-4 0,8-5-2 16,-1-5-4-16,5-4 2 0,0-5 0 15,0 0-5-15,0-3 2 0,9 0-1 16,3 0-7-16,-3-5-12 0,6-5-12 16,-1-1-11-16,-1-1-19 0,1-3-36 15,-5-2-50-15</inkml:trace>
  <inkml:trace contextRef="#ctx0" brushRef="#br0" timeOffset="342">628 52 92 0,'0'0'182'15,"0"0"-83"-15,0 0-51 0,0 0 11 16,0 0-10-16,0 10-13 0,-6 3-4 0,-2 4-6 15,-1 3 0-15,-1 1-8 0,-3 2 1 16,2 2-2-16,-1 0 2 0,-3 2-7 16,3-2 2-16,3 1-1 0,-1-2-3 15,5-4-7-15,-1-2 1 0,4-3-1 16,0-2 0-16,0-5-4 0,2-1 1 15,0-2 2-15,0-4-1 0,0 1-3 16,0-1 1-16,2-1 1 0,2 0-7 16,2-1-6-16,1-5-3 0,1-3-8 15,-2 0-6-15,-3-4-8 0,5 1 0 0,-4-4-9 16,5-3-26-16,-3 1-31 0,-2-4-164 15</inkml:trace>
  <inkml:trace contextRef="#ctx0" brushRef="#br0" timeOffset="598">550 71 84 0,'-4'0'216'0,"0"4"-153"0,2-3-10 15,2 0 9-15,0-1-14 0,0 0-7 16,0 0-21-16,10 0-5 0,3 0 0 15,4-6-3-15,6-3-2 0,2 2-4 16,1-1-3-16,3 0-3 0,2 2 4 16,1-2-2-16,1 1-3 0,-3 1 2 15,-5 1-1-15,-4 3 0 0,-8 2-7 16,-1-1-10-16,-5 0 0 0,-3 0-12 15,0-1-9-15,-4 2-15 0,0 0-1 16,-2 0-26-16,-9 0-149 0</inkml:trace>
  <inkml:trace contextRef="#ctx0" brushRef="#br0" timeOffset="756">586 142 381 0,'-17'12'74'16,"5"-1"-6"-16,10-5-10 0,2 1-23 15,8-3-8-15,9 1-3 0,4-5-5 16,4 0-11-16,3 0-3 0,5-6-4 0,1-3 1 15,3 0-7-15,-1 0-19 0,-4-1-19 16,-3 2-34-16,-8-2-89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0.1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 0 83 0,'-6'5'264'0,"6"-2"-188"16,-2-2-55-16,2 0 5 0,0-1-4 15,0 0 1-15,2 0-18 0,2 0-7 16,0 0-17-16,2 0-17 0,-3 0-33 15,-1 0-143-15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0.7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45 0 74 0,'-6'15'110'0,"1"-1"-53"0,1-3 3 16,0-5 5-16,2-1-7 0,-2-3-9 15,4-2-18-15,0 0-20 0,0 0-7 16,0 0-4-16,0 0-2 0,8 0-9 15,-2-3-25-15,1 2-13 0,-3 1-24 0,0 0-25 16,-2 0-23-16,-2 8 16 0</inkml:trace>
  <inkml:trace contextRef="#ctx0" brushRef="#br0" timeOffset="106">37 141 37 0,'-9'22'187'16,"3"-3"-88"-16,2-3-96 0,-1-9 26 15,5-3 3-15,0-2-8 0,0 1 4 16,0-1-5-16,0 1-13 0,0-3-8 16,0 0-3-16,1 0 1 0,7 0-20 15,2-3-37-15,-5-2-93 0</inkml:trace>
  <inkml:trace contextRef="#ctx0" brushRef="#br0" timeOffset="230">37 141 79 0,'-21'102'199'15,"18"-100"-135"-15,3 1-10 0,0 0-8 16,0-3-15-16,0 0-3 0,0 0-12 15,0 0-15-15,0 0-1 0,0 0-4 16,5-4-34-16,-3-3-104 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0.2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 0 76 0,'-4'5'221'0,"4"-2"-144"0,-1-2-62 16,1-1 3-16,0 0-4 0,0 0 13 15,0 0-18-15,0 0-15 0,3 0-37 0,3 0-58 16,-6-5-196-16</inkml:trace>
  <inkml:trace contextRef="#ctx0" brushRef="#br0" timeOffset="164">21 192 103 0,'0'4'173'0,"-8"2"-44"16,4-2-98-16,2-4-14 0,2 0-3 0,0 0-2 16,2 0-5-16,2 0-1 0,2 0-6 15,1 0-5-15,-3 0-36 0,0 1-11 16,2 2-21-16,-1 1-45 0,-3 1 11 15</inkml:trace>
  <inkml:trace contextRef="#ctx0" brushRef="#br0" timeOffset="286">21 192 155 0,'21'123'119'16,"-21"-102"-122"-16,0-11 13 0,0-3 15 15,0 1 11-15,0 1 3 0,0 7-11 16,-2 4 20-16,-4-4 13 0,2-3-53 15,4-7-8-15,0-6 2 0,4 0 0 0,2 0-4 16,-3 0-8-16,5 3-16 0,2-1-33 16,-1 0-61-16,-1-1-158 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49.67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35 0 192 0,'0'0'288'16,"0"1"-236"-16,0 4-9 0,0-2-14 16,0-1-6-16,0 3-4 0,0-2-16 15,0 4-3-15,0-1-2 0,0 1-11 16,5 0-17-16,-1 2-23 0,0-1-28 15,-2 2-92-15</inkml:trace>
  <inkml:trace contextRef="#ctx0" brushRef="#br0" timeOffset="159">48 300 203 0,'-6'4'145'16,"4"3"-130"-16,2-2-3 0,0 0 2 15,0 1-2-15,-2 0-7 0,0 4-4 16,2-1-1-16,0 3-8 0,0 1-35 15,0 0-59-15,4 3-61 0</inkml:trace>
  <inkml:trace contextRef="#ctx0" brushRef="#br0" timeOffset="317">40 626 61 0,'-7'8'130'15,"1"-2"6"-15,2-3-74 0,2 0-2 16,-4 3 2-16,6-5-22 0,-1 2-8 16,-1-3-5-16,0 0-15 0,0 1-11 15,2 0 0-15,-2 4 2 0,2-2-14 16,-2 3-11-16,2 0-28 0,0-3-15 15,0 0-51-15,-4-2-243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2.01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61 86 42 0,'0'-2'354'16,"0"2"-277"-16,0 0-32 0,0 0-5 15,0 3 4-15,0 6-8 0,0 5-10 0,0 3-9 16,-8 3 0-16,2 1 3 0,-1 3-3 16,3 1-2-16,-4 0 3 0,0 0 0 15,5 1-4-15,-1-3-6 0,2 1 3 16,-2-1-4-16,4 0 0 0,0-1-4 15,0-3-2-15,0-2 3 0,0 1-4 16,0-3 0-16,0-2 2 0,0-2 0 16,0-7-2-16,0-1-1 0,0-2 2 15,0-1 1-15,0 0-3 0,0 0-1 0,0 0 2 16,0 0 0-16,0-3-5 0,6-6-1 15,1-1 0-15,-1-3-2 0,0-2-7 16,0 1-1-16,-1-3-2 0,-3-1-3 16,4 3-9-16,-2-4-4 0,0 4-2 15,-2-3 1-15,-2 5-20 0,0-2-9 16,0 3-2-16,0 2-30 0,0 0-93 15</inkml:trace>
  <inkml:trace contextRef="#ctx0" brushRef="#br0" timeOffset="372">22 166 29 0,'0'0'-6'0,"0"-2"247"0,0 1-177 0,0 1-17 16,0-3-14-16,0 0 3 0,0 1 7 16,0 0-13-16,0-1-2 0,0 2-6 15,0-3 1-15,6 3 4 0,0-1-3 16,1 0-2-16,5-1 0 0,1-3-5 15,1-1-4-15,3 0-4 0,4-5 3 16,4 2 1-16,1-6-11 0,-1 3 1 16,0 0 2-16,0 2-2 0,-4 2-3 15,-6 0-1-15,-5 5 3 0,-3 2 0 16,-5 2-3-16,0 0-1 0,0 0 2 15,-2 0-5-15,2 0-5 0,-2 3-8 0,0 2-4 16,0-1-6-16,0 0-10 0,0 2-7 16,0-1-1-16,0 2-12 0,-2-1-20 15,-4 2-41-15,-1 0-126 0</inkml:trace>
  <inkml:trace contextRef="#ctx0" brushRef="#br0" timeOffset="614">5 338 99 0,'-5'7'250'0,"5"-1"-165"16,0-4-53-16,0-2 28 0,3 2-13 15,5 0 1-15,1-1-14 0,5-1-13 16,-1 0-3-16,8 0-3 0,0-5-6 15,2-1-1-15,2-3-1 0,0-1-5 16,-2 0 1-16,-1 0 0 0,1 1-1 0,-2 3-2 16,-5-2-4-16,1 1-13 0,-2 2 1 15,-2-1-19-15,1 0-33 0,-1 1-26 16,-3-1-45-16</inkml:trace>
  <inkml:trace contextRef="#ctx0" brushRef="#br0" timeOffset="1060">610 104 112 0,'0'0'301'0,"0"0"-248"0,0 2-11 15,-2 3 15-15,2-1-10 0,-2 2-8 0,0 2-11 16,-1 3-5-16,1 2-1 0,-2 0-8 15,2 0-2-15,-2 2 0 0,2-1 1 16,2 1-6-16,0 2 1 0,0 2 1 16,-2-1-5-16,0 3-2 0,-3-1-1 15,5 2 3-15,-4-1-1 0,2 0-3 16,2-1-1-16,-2-2 1 0,0-4 1 15,2 7-1-15,-6 3-1 0,1-4 3 16,1 2 1-16,4-13-6 0,0-9 3 16,0 0 1-16,0 0 0 0,0 0-4 15,0 0-2-15,0 0 3 0,0 0-2 0,0-2-2 16,0 1-2-16,2-3-2 0,0-2 0 15,1 3-8-15,-3-6-1 0,2 2-4 16,2-1-6-16,-2-1-11 0,0 0-12 16,0-2-18-16,2-2-32 0,-2-2-239 15</inkml:trace>
  <inkml:trace contextRef="#ctx0" brushRef="#br0" timeOffset="1431">570 129 109 0,'0'0'177'0,"-2"2"-52"0,2-2-79 16,0 1-7-16,0-1 12 0,0 0-8 16,10 0-14-16,5-3-7 0,0-3-2 15,2-3-8-15,1-3 0 0,3 5 1 16,0-6 0-16,3 0-3 0,1 2-4 15,2-2 3-15,-2 2-3 0,-2 1-4 16,-2 1-2-16,-4 2 2 0,-2 4 0 16,-5 0-3-16,-3 1-2 0,1 2-2 15,-6 0 0-15,3 0-3 0,-3 0-2 0,-2 0 1 16,0 0-3-16,0 0-11 0,0 0 0 15,0 2-15-15,-2 3-15 0,-5-1-18 16,-1 1-35-16,-1 2-183 0</inkml:trace>
  <inkml:trace contextRef="#ctx0" brushRef="#br0" timeOffset="1661">648 342 355 0,'2'0'107'0,"6"-3"-76"0,5-5 21 16,2-3-3-16,5-4-12 0,2 3-11 15,7-2-14-15,0-1-8 0,5 1-2 16,0 1 0-16,6-1 0 0,0 2-2 15,-3 3-3-15,-3 2-17 0,-3 1-13 16,-3 2-33-16,-1 1-99 0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6.59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53 30 158 0,'0'0'27'15,"0"0"91"-15,-2-4-56 0,2-1-18 16,0 2 0-16,0 1-6 0,0 0-16 16,0 2-7-16,0 0-7 0,0 0 0 0,-1 0 6 15,-1-1-4-15,0-1-4 0,-2 2 0 16,2-1 1-16,-2 1 1 0,2 0-3 15,2 0 3-15,0 0-3 0,0-1-2 16,0 1-2-16,0 0-2 0,6 0 0 16,7 0 2-16,6 0 0 0,2 0-1 15,6 0 0-15,0 0-1 0,3 0-1 16,-1 0 2-16,0 0 1 0,-6 0-2 15,-4 0-1-15,-6 0 0 0,0 0-4 0,-7 0-1 16,-2 0-11-16,-2 0-3 0,-2 0-4 16,0 0-8-16,0 2-4 0,0 4-21 15,-2-2-26-15,-4 1-69 0</inkml:trace>
  <inkml:trace contextRef="#ctx0" brushRef="#br0" timeOffset="206">0 157 368 0,'0'0'43'0,"0"1"-22"16,4-1 34-16,9 0-10 0,6 0-15 15,10 0-12-15,3 0-9 0,3 0-4 16,3 0-5-16,0 0 0 0,4 0 0 15,-2 0-9-15,4 0-18 0,-4 0-27 16,0 0-21-16,-4 4-47 0,-1-2-93 16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0:57.75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327 81 62 0,'-2'-7'202'0,"0"2"-171"0,-2 1 35 16,0-3-11-16,-2 2-12 0,-3 1-15 16,-4-1-2-16,-3 3-7 0,-3 0-9 0,-2 0-4 15,-6 2-1-15,5 0 11 0,-5 0 1 16,2 2-7-16,2 4 2 0,2 1 1 15,2 5 1-15,4 4-9 0,0 4-5 16,1 5 1-16,5 3 1 0,1 5-2 16,6 2-3-16,2-1 4 0,19-2 3 15,10-4-6-15,13-4-3 0,4-2-3 16,3-5 1-16,5-4 0 0,-3-8 0 0,-1-5 5 15,-4 0 2-15,-3-5 0 0,-4-7 1 16,-5-5 0-16,-7-1 3 0,-4-2 2 16,-6-2 5-16,-6 0 7 0,-7-1-4 15,-4-2 3-15,0-2-3 0,-11-1 1 16,-7 0-6-16,-3-1-5 0,0 2-1 15,-3-2-4-15,-1 4 1 0,-2 5 0 16,0 6-13-16,-1 9-7 0,-1 5-12 16,-1 11-17-16,5 13-37 0,6 2-89 15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00.40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 0 246 0,'-8'0'60'15,"2"0"-2"-15,6 0 8 0,0 0-19 16,0 0-9-16,0 0-7 0,8 0-10 16,5 0 9-16,4 2-8 0,6-1-9 0,4 0 2 15,2 0-2-15,-5-1-4 0,1 2-2 16,-2-2 1-16,0 1-3 0,-6-1-3 16,0 0-2-16,-3 0 2 0,-7 0-5 15,3 0-9-15,-2 0-12 0,1 0-18 16,-1 0-26-16,-1 0-47 0,-1 0-124 15</inkml:trace>
  <inkml:trace contextRef="#ctx0" brushRef="#br0" timeOffset="164">14 204 328 0,'-6'1'163'0,"6"0"-124"16,8-1 9-16,9 0-4 0,4 0-21 15,3 0-6-15,9-9-8 0,5-3-8 16,2 0 1-16,-2 2-6 0,-1 0-27 15,1 2-41-15,0 2-89 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01.56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110 88 49 0,'0'-4'165'0,"0"-1"-119"0,0 4 18 15,0-1-14-15,0-1-8 0,0 0-10 16,0-2-12-16,8 0 1 0,0 2 1 15,5-1-2-15,-2 1-1 0,5 0 3 16,-1 1-4-16,0 0 3 0,2 0 1 0,2 2-4 16,-1 0-5-16,-1 0-5 0,-6 2 2 15,-1 8-5-15,-5 1-3 0,-1 4-1 16,-4 5 2-16,0 1-1 0,-4 3-1 15,-7 0-2-15,-6 0-1 0,-2 1 2 16,2-1-6-16,-6 1-2 0,0 1 3 16,2-5 5-16,-4 0-1 0,2-2 0 15,-4-6 2-15,8-1 1 0,0-5-2 16,4-4-1-16,4-3 2 0,1 0 1 0,4 0-2 15,1 0-1-15,3-7 1 0,2-3 0 16,0-2-3-16,11-3-4 0,4 2 1 16,1 3 4-16,1 2-1 0,0 3 1 15,0 4 1-15,0 1 2 0,-1 0-2 16,-1 0-1-16,2 3 2 0,-2 3 1 15,4 4-1-15,2-3-1 0,2 0 1 16,0 1 2-16,-2-3-2 0,0-1-1 16,-2-3 1-16,0-1 1 0,-2 0-5 15,-1 0-26-15,3 0-6 0,0-5-29 16,-2-4-31-16,-2-1-93 0</inkml:trace>
  <inkml:trace contextRef="#ctx0" brushRef="#br0" timeOffset="480">603 31 0 0,'-4'0'46'0,"0"-4"-8"15,2 1 8-15,-4 1 4 0,3 0-6 16,-3 0-6-16,0 0-3 0,4 1 3 15,-5 1-13-15,1-1 3 0,2 1 3 16,-2 0-8-16,-1 0 4 0,3 0 1 16,-2 0-5-16,2 0 2 0,0 0-2 15,4 0-1-15,0 1-3 0,0 0-5 16,0 2-7-16,0-1 4 0,2 1 2 0,10-2-4 15,3 1-1-15,4-1-5 0,6-1 0 16,5 0-2-16,1 0 0 0,0 0 1 16,-1-3-1-16,-1 1-2 0,-6 0-1 15,-4 1-12-15,-4-1-11 0,-2 0-8 16,-7 2-10-16,-2-1-26 0,-4 1-38 15,0-1-119-15</inkml:trace>
  <inkml:trace contextRef="#ctx0" brushRef="#br0" timeOffset="774">524 70 328 0,'-19'6'64'0,"6"-1"-9"0,5 0 3 16,8 0-25-16,0 1-13 0,8 0-1 16,7 1-4-16,8 1-9 0,2-2-1 15,0 2-3-15,3-2 1 0,-1 3-3 16,4 0 0-16,-7 1 1 0,1 1 0 15,-6 1-1-15,-7 1-1 0,-5 3 2 16,-5 0-1-16,-2-2 0 0,-2 0 0 16,-13-1 2-16,0 0 1 0,-6 0-3 15,0 1 0-15,-2-1 1 0,-4-1 1 0,1-1-1 16,1-2 0-16,2 0 0 0,2-3 5 15,4-1-3-15,3-2 0 0,5-3-2 16,5 0 2-16,4 0-3 0,0 0-1 16,0-5-3-16,4-3-6 0,7-4-17 15,4-2-27-15,6-2-61 0,0-2-226 16</inkml:trace>
  <inkml:trace contextRef="#ctx0" brushRef="#br0" timeOffset="1189">973 15 198 0,'-12'0'69'0,"3"0"-13"16,1 0 10-16,-3 1-11 0,3 1-6 16,2-1-3-16,1 0-13 0,3 0-8 15,2 0-5-15,0-1 1 0,0 0-3 0,0 0-4 16,0 0-8-16,5 0 2 0,7 0 1 15,3 0-2-15,8 0-2 0,2 0-2 16,3-1-2-16,5-2 1 0,-4-2-3 16,1 2 2-16,-1 0-6 0,-5 1-3 15,-3 0-8-15,-1 1-3 0,-7 1-9 16,-4-1-7-16,-3 0-20 0,-6 1-19 15,0 0-55-15,-9 0-157 0</inkml:trace>
  <inkml:trace contextRef="#ctx0" brushRef="#br0" timeOffset="1484">952 67 312 0,'-17'9'82'15,"1"0"-29"-15,7-2 6 0,3 3-20 16,4-4-6-16,2 1-12 0,2 2-7 16,10 0-4-16,7 1 0 0,2 0-8 15,3-1 1-15,3 2-1 0,0 0-3 16,0-1-1-16,-1 1 1 0,-1 2 2 15,2 0-3-15,-1 0 2 0,-1 0 0 16,-2 0 2-16,-6 0-2 0,-5-1-1 0,-8 1 1 16,-4-1 2-16,0-1-2 0,-2 0 0 15,-12 0 2-15,1-2-1 0,-6 0 1 16,0-1-1-16,0 1 3 0,0-3 9 15,-2 0 0-15,4-1-1 0,-4-2 0 16,5 0-5-16,3-1-2 0,0 0-4 16,1 0-2-16,3-1 1 0,5-1-6 15,0 0-7-15,2 0-9 0,2 1-19 16,0 3-36-16,0 0-59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05.69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22 13 8 0,'0'-1'40'0,"0"1"-5"0,0-2-17 16,0 0 10-16,0 1 8 0,0 0 9 15,0 1-5-15,2 0-16 0,-2 0 4 16,0-1-2-16,0-1-7 0,0 2-3 15,0 0 3-15,0 0 1 0,0 0-7 16,0-2 4-16,0 2 2 0,0 0 1 0,-2 0-1 16,-2 0-3-16,4-1-1 0,0 1 0 15,-2 0-2-15,0 0-1 0,2 0-3 16,0 0-2-16,0 0-3 0,0 3 0 15,-2 4 6-15,2-2-3 0,-1 5-1 16,-1-1-1-16,2 2 3 0,-2 2-1 16,2 3-2-16,0 3-3 0,0-1 2 15,0 0-2-15,0-1-2 0,0-2 2 16,0 1-2-16,0-4 2 0,0 0-2 15,0-5-1-15,0-2 1 0,2 1 1 16,0-3-5-16,1-1-5 0,1-2-2 0,2 0-7 16,0 0-11-16,3-5-13 0,1-5-23 15,-1 2-34-15,-1-2-145 0</inkml:trace>
  <inkml:trace contextRef="#ctx0" brushRef="#br0" timeOffset="435">228 6 97 0,'2'-1'65'16,"-2"0"-12"-16,0 1 7 0,0 0 1 15,0 0-12-15,0 0-14 0,0-1-11 16,0 1-4-16,0 0-2 0,0 0-7 15,-4 2 0-15,0 7 0 0,-1 3 2 16,-1 1 1-16,0 2-5 0,0 1-2 16,3 1 2-16,-1-1-2 0,0 0 0 15,0-1-4-15,4 2-2 0,-2-1 2 0,2-2-1 16,0 0-3-16,0 0 2 0,2-1-1 15,4-1 0-15,0-2 0 0,3-1 0 16,3-1 2-16,-3-1-4 0,8-4 2 16,0 0 0-16,1-3-1 0,-1 0-3 15,-2 0 2-15,-2-8 0 0,-1 0 0 16,1-2 0-16,-3 3 1 0,-4-3 2 15,-3 0-1-15,-1 1 1 0,-2 0-1 16,0-1 2-16,0 2-1 0,0 0 1 0,-9 0-1 16,-1 3-1-16,-1 1 5 0,-5 2-4 15,1 2 3-15,0 0-3 0,-2 4 1 16,3 5-2-16,1 0-1 0,3 1 1 15,5 0-2-15,3 1-15 0,2 0-24 16,0-2-42-16,7-2-96 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07.9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22 54 129 0,'0'0'39'0,"0"0"-2"16,-1 0 14-16,1 0-12 0,0 0-14 16,0 0-17-16,0 0-4 0,0 0 5 15,-2 0 0-15,2 0-3 0,-2 0-2 16,2 3 4-16,0-3-2 0,0 0 0 15,0 0 0-15,-2 0-2 0,2 0 0 16,0 0-2-16,-2 0 4 0,2 0 5 0,0 0-5 16,0 0-2-16,0 0 4 0,0 0 4 15,0 0 7-15,0 0-5 0,0 0-3 16,0 0 4-16,0 0 0 0,0 0-1 15,0 0-1-15,0 0 0 0,0 0 2 16,0 0-3-16,0 0 0 0,0 0 0 16,0 0-8-16,0 0 0 0,0 1 3 15,0 1-3-15,0 5-2 0,0 3 6 16,0 1 3-16,-2 5-9 0,0-2 0 15,0 3-2-15,2-1 2 0,-4 2-1 0,4-4 0 16,-2-2-2-16,2-3 1 0,0 1 1 16,0-3-1-16,0 0-2 0,0-2 2 15,4-2 0-15,0-3-5 0,2 0-12 16,-2 0-4-16,1-3-5 0,3-2-11 15,-2-2-8-15,1 0-21 0,-1-2-60 16,-2 0-140-16</inkml:trace>
  <inkml:trace contextRef="#ctx0" brushRef="#br0" timeOffset="527">305 80 29 0,'0'-1'147'0,"0"0"-91"15,0 1 4-15,-4-1-7 0,0 0-12 16,0-1-13-16,-1 0 0 0,-1 2-8 15,-2 0-1-15,1 0-5 0,-1 0 0 16,2 0 2-16,-1 0 0 0,1 6 1 0,0 0-3 16,2 2-1-16,-3 2-1 0,3-1-1 15,0 2-5-15,2 1 0 0,0 0-3 16,2 1-1-16,0 0-3 0,4-1 1 15,4-1 3-15,3-2-5 0,-1-1-2 16,3-4 0-16,4-2-3 0,0-2 0 16,4 0 0-16,0-1 1 0,0-6 2 15,-1-4-4-15,-3 1 2 0,0-2 4 16,-4-2 3-16,1 1-1 0,-9-1 0 15,1 0 1-15,-6-1-1 0,0 2 5 0,0-1-3 16,-4 0 3-16,-5 0 1 0,-3 0-2 16,1 3-2-16,-3 0 0 0,-1 3-4 15,2 3 2-15,1 2 0 0,5 3-9 16,-1 0-10-16,2 5-30 0,3 4-66 15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09.7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27 10 14 0,'-2'0'91'15,"2"2"-93"-15,0-2 203 0,0 0-142 16,2 0-20-16,4 0 7 0,3 0-1 15,3 0-10-15,-1-1-2 0,5-1-5 16,-1 0-1-16,0-2-6 0,2 2-4 16,0 2-4-16,1 0-7 0,-1 0 0 15,0 0-4-15,-2 0-2 0,0 0 1 0,-1 0-3 16,-3 0-12-16,1 2-17 0,-1-1-9 15,-3 2-19-15,-2-3-30 0,-5 2-129 16</inkml:trace>
  <inkml:trace contextRef="#ctx0" brushRef="#br0" timeOffset="157">0 168 438 0,'-3'0'83'0,"3"0"-73"15,11 0 35-15,4 0-11 0,6 0-12 16,0 0-5-16,12-7-16 0,11 0-2 15,1 2-18-15,3-1-39 0,-4 1-70 16,0-1-308-16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2.31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48 7 156 0,'0'-4'158'0,"0"3"-111"16,0 1 2-16,0-1 10 0,0 0-2 16,0 1-6-16,0 0-14 0,0 0-7 15,0 0-2-15,0 1-5 0,0 7-1 0,-6 4 0 16,1 1-2-16,-1 5-5 15,0 1-1-15,0 3-3 0,1 1-2 0,-1 1-4 16,0 1 1-16,4 3 0 0,2-3-4 16,0 0 0-16,0 0-2 0,0-1 2 15,0-2-1-15,0-1-1 0,0-4 0 16,0-1 1-16,0-5 0 0,0-2-2 15,0-3-1-15,0-3-1 0,0 0-3 16,2-2-10-16,4-1-5 0,2 0-5 16,-1-1-16-16,-1-5-21 0,-2 0-23 15,0-2-35-15,-3 2-203 0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1.05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13 16 81 0,'0'0'45'16,"0"-1"13"-16,0-2 25 0,0 1-20 16,-2 1-14-16,2 1-7 0,0-2-4 15,0 1-2-15,0 1 6 0,0 0-5 16,0 0-6-16,0 0-5 0,0 3 3 15,0 7 1-15,0 4-7 0,0 6 0 16,-2 3-7-16,0 4-6 0,-2 1-2 16,4 2-3-16,-2-3 1 0,1 1-5 0,1-2-1 15,0-4 1-15,0-1 1 0,0-2-3 16,3-5-1-16,-3-3 1 0,2-1-3 15,4-4-4-15,-2-1-12 0,3-5-15 16,3 0-7-16,0-1-21 0,-1-9-24 16,-1-2-41-16,1-3-226 0</inkml:trace>
  <inkml:trace contextRef="#ctx0" brushRef="#br0" timeOffset="491">391 14 19 0,'0'0'229'0,"0"0"-182"0,2 0-3 16,-2 0 24-16,0 0-5 0,0 0-18 15,0 0-15-15,0 0-3 0,2 0 3 0,-1 0 3 16,-1 2-6-16,0 7-2 0,0 1-2 15,0 8 1-15,-3 0-8 0,-3 6-5 16,0 0-1-16,0-2-4 0,1 3 0 16,-1-3-1-16,0 0-6 0,1 0 6 15,-3 0-2-15,2-2-1 0,2-1-2 16,1-2 2-16,1-2 0 0,-2-3-4 15,2-2 1-15,0-6 1 0,2 2-4 16,0-3-3-16,0-2-1 0,0-1-4 16,4 0-6-16,7-4-12 0,5-8-11 0,-5 0-18 15,2-2-31-15,-3-1-43 0,1-2-263 16</inkml:trace>
  <inkml:trace contextRef="#ctx0" brushRef="#br0" timeOffset="884">656 0 35 0,'0'0'288'0,"0"0"-236"0,0 0-2 15,0 0 9-15,0 1 8 0,0 2-18 0,0 4-15 16,0-2 2-16,0 6-6 0,0 2-4 15,0-2-3-15,-4 4-7 0,-2-1 1 16,-1-1-1-16,-1 3-4 0,0 4-3 16,-1-2-3-16,3 2-1 0,-1 0-3 15,3-3-3-15,-2-1 3 0,2 2-1 16,0-5-2-16,4 1-1 0,0-2-3 15,0-2-1-15,0-2-8 0,4-7 0 16,4 1-2-16,1-2-3 0,3 0-9 16,1-1-7-16,-1-8-12 0,3 0-15 15,-4 0 3-15,1-3-23 0,-5-1-65 0,1 0-127 16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3.19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 0 247 0,'0'0'74'0,"0"0"-35"16,0 0 22-16,0 0 5 0,2 0-12 16,-2 4-14-16,2 5 1 0,-2 2-7 15,0 4-9-15,0 0-5 0,0 2-4 16,0 3-6-16,0 0 1 0,0 0 1 15,0 1-7-15,-4 0-1 0,0-2-2 0,2-1 1 16,-3-1-2-16,3-2-1 16,-2-2 2-16,4-1-7 0,0-4-8 0,0-1-13 15,0-3-12-15,9-3-6 0,3-1-21 16,-5 0-39-16,1 0-144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3.6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18 151 0,'6'-6'159'15,"0"2"-122"-15,-2 1 15 0,0 1 20 16,-4-1-7-16,1 2-15 0,-1 1-15 15,4 0-9-15,0 1 5 0,-2 10-4 16,-2 2-3-16,0 4-3 0,0 3-2 16,0 1-7-16,-2 4-1 0,-6 0-2 0,3 3-4 15,1-1 1-15,2-1-5 0,-2-5 2 16,4-2 0-16,0-4-4 0,0 0 1 15,0-3 0-15,0-2 1 0,4-2-8 16,2-3-5-16,-1-2-3 0,7-3-8 16,-1 0-15-16,-1 0-20 0,3-6-20 15,-3-4-50-15,-3-1-248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4.05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48 7 232 0,'2'-5'195'0,"2"3"-171"0,-1 2 31 16,3 0 14-16,-4 0 3 0,-2 0-34 16,0 9-9-16,0 6 7 0,-6 8-13 15,-3-1-9-15,1 3 2 0,-1-1-3 16,-1 0-3-16,4 0-4 0,-1-2-1 0,5 1-1 15,0-2-3-15,-2 2-1 0,4-4 2 16,-2-2-1-16,2-3-2 0,0-3 1 16,0-1-3-16,2-4-4 0,6 1-6 15,-1-4-11-15,3-3-6 0,1 0-20 16,1 0-28-16,1-1-27 0,-3-8-95 15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4.46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16 11 1 0,'2'-4'326'0,"0"1"-281"0,2 0 14 16,-4 2 7-16,0 1 8 0,0 0-29 15,2 0-5-15,-2 0-11 0,0 9-1 16,0 5 3-16,0 4-8 0,-2 2-3 0,-2 2-7 15,-1 1 4-15,-1 1-9 0,4-1-2 16,0 1-4-16,2 1 2 0,0 0-4 16,0-3 0-16,0-1 1 0,0-5 1 15,0 0-1-15,0-4-4 0,0-4-2 16,0-1-8-16,2-3-9 0,4-2-8 15,1-1-14-15,3-1-33 0,-3 0-50 16,-3-4-271-16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15.57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46 14 111 0,'-2'0'79'0,"-2"0"-18"15,2 0 0-15,-2 0-1 0,4 0-9 16,0 0-10-16,0 0-14 0,0 0-8 0,2-2-1 15,6-1-3-15,1-1-5 0,3 3 1 16,3 0-2-16,-2 1 2 0,3 0-1 16,-1 0-8-16,-4 0 4 0,3 0-1 15,-3 0 2-15,1 0-1 0,-1 0-5 16,-3 5 2-16,-1 0 1 0,-5 3-2 15,0 2-1-15,-2 0 2 0,0 4-1 16,-10 1 1-16,-3-2-3 0,-2 3-1 16,-4-2-2-16,2-2 1 0,-4-1-3 15,2-2 2-15,1-2 3 0,-1-1 2 16,0-2-4-16,6-2 2 0,1 0 2 0,7-2 0 15,3 0-1-15,2 0 0 0,0 0 0 16,0-3-2-16,9-2-1 0,5 2 1 16,-1 0 1-16,-2 1 0 0,5 2 0 15,-5 0-1-15,3 0 2 0,-1 0-1 16,2 2-1-16,-1 4 1 0,1-1 0 15,2 2 0-15,2 0-4 0,-2-2-17 16,6 3-6-16,-2-3-3 0,4 2-16 16,0 0-12-16,-4-2-28 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20.25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76 0 35 0,'4'1'90'0,"4"-1"-85"16,-1 1 5-16,3 1 8 0,1-2 7 15,5 0-16-15,-1 1-1 0,0 0-10 16,-1 0 22-16,-1-1-14 0,-2 0-2 0,1 2 8 15,-5-2-2-15,1 0-5 0,-4 0-6 16,2 0-5-16,-3 0-19 0,3 0-45 16,-4 0-76-16</inkml:trace>
  <inkml:trace contextRef="#ctx0" brushRef="#br0" timeOffset="197">0 143 151 0,'-2'0'295'0,"2"0"-256"16,12 0-6-16,3 0 11 0,0 0-22 16,6 0-3-16,6-3-12 0,3-3-4 15,5 2-1-15,1 1-5 0,-4 1-22 16,-1 1-22-16,-4 1-33 0,-8 0-57 15,-2 0-186-15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22.30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44 68 88 0,'0'0'50'15,"0"0"-17"-15,0 0 36 0,0-2-5 16,0 0-21-16,0-2-1 0,0 2-10 15,0 0-4-15,0 1-3 0,0 0-4 16,0 1 3-16,0 0 0 0,0 0-1 0,0 0-4 16,0 0 0-16,0 0-2 0,0 0-2 15,0 0 0-15,0-1 0 0,0 1-3 16,0 0-3-16,0 0-2 0,-2 4-1 15,-1 7 5-15,-1 3-3 0,0-1-5 16,0 3 4-16,0 4-3 0,1 1-1 16,1 1-1-16,0 1 1 0,2-2-1 15,0-2-3-15,0 0 1 0,-2-3 2 16,2 0-1-16,-2-3-2 0,0-3 1 0,0 1 2 15,-4-4 0-15,4-2-3 0,2-2 1 16,0-1 1-16,0-2-8 0,0 0-10 16,0 0-9-16,10-5 0 0,3-2-19 15,-3-2-36-15,-4-3-105 0</inkml:trace>
  <inkml:trace contextRef="#ctx0" brushRef="#br0" timeOffset="522">252 94 201 0,'-2'-2'58'16,"-1"0"-10"-16,3 0 23 0,0 1-13 16,-2-4-8-16,2 2-5 0,0-1-13 15,4-1-11-15,9 0 2 0,2 2-3 0,4 0-3 16,4 3 0-16,2 0 0 0,4 0-5 15,-5 0-4-15,5 6 5 0,-6 4-7 16,-2 0-4-16,-4 2 2 0,-4 2-3 16,-3 3 2-16,-8 1-3 0,-2 4 1 15,-4-2 3-15,-11 2-1 0,-2-1-3 16,-3-1 0-16,-1 0 1 0,-1-3-1 15,-3 2-2-15,-2-3 0 0,0 0 1 16,-1-2 0-16,3-2 0 0,-2-5 1 0,2-1 1 16,10-3 0-16,2-2-2 0,7-1 1 15,4 0 1-15,2 0-1 0,0-6-2 16,8-2-1-16,7 0 1 0,4-2 1 15,0 4 2-15,2 2-2 0,-2 3 1 16,-2 1 0-16,4 0-1 0,-3 0 0 16,-1 3 2-16,0 4 0 0,2 3-2 15,0-3 0-15,2 1 3 0,0-1-1 16,0-3-2-16,2-1 1 0,0 0 1 0,0-1-1 15,2-1-13-15,-3-1-13 0,1 0-11 16,0 0-28-16,-4-2-65 0,0-6-230 16</inkml:trace>
  <inkml:trace contextRef="#ctx0" brushRef="#br0" timeOffset="2595">783 32 142 0,'-6'0'75'0,"6"0"-11"0,-2 0 9 15,0 0-14-15,0-3-5 0,2 2-11 16,0 0-7-16,0 1-4 0,0 0-7 15,0 0-6-15,6 0-2 0,7-1 4 16,5-1-7-16,3 0-1 0,5-2-1 16,5 1-4-16,3-1-4 0,2 0 1 15,1 2-1-15,3 2-1 0,-6 0-2 0,2 0-3 16,-5 0 4-16,-6 0 0 0,-2 0-2 15,-6 6 0-15,-4-1 0 0,-3 1 1 16,-3-1-2-16,-3 2 1 0,-4-1 1 16,0 4 0-16,0 6 0 0,-9 0-1 15,-1 3 4-15,-5 1-2 0,3 4-2 16,-3 1 0-16,-2 5 1 0,-2 1 1 15,-2 2-1-15,0 0-1 0,-2-3 3 16,6-3-1-16,1-2-2 0,7-7 0 0,3-4 1 16,6-4-2-16,0-2-3 0,0-3-7 15,0-2-4-15,10-1-8 0,-3-2-18 16,9 0-10-16,-3-2-48 0,2-9-160 15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38.55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26 23 130 0,'0'0'68'0,"0"0"6"15,0 0 11-15,0 0-39 0,0 0-15 16,2 0-6-16,-2 0-5 0,2 2 1 15,0 2 1-15,0 2-5 0,-2-1-6 16,0 4-2-16,0 2 2 0,-4 1-5 16,-2 3-3-16,-1-1 0 0,1-2-1 15,2 1-2-15,0-2 1 0,2 0-1 16,2-1 2-16,0 0-2 0,0-3-2 0,0-2 1 15,0 0-13-15,2-3-10 0,4-1-15 16,2-1-1-16,1 0-18 0,1 0-64 16,-3 0-165-16</inkml:trace>
  <inkml:trace contextRef="#ctx0" brushRef="#br0" timeOffset="395">280 45 204 0,'-8'0'89'0,"1"0"-51"0,-3 0 28 15,1 1-23-15,-1 9-10 0,-1 2-6 16,3 1-11-16,4 3-7 0,-3 0-1 0,1 2 0 16,2-1-5-16,2 2-3 0,2-3 1 15,0-1-2-15,4-1 3 0,9-2-5 16,6-2 2-16,0-4 2 0,4-5-7 15,0-1 3-15,2 0 4 0,-2-7 1 16,0-4-1-16,-4-2 1 0,-6 0 4 16,3-2 18-16,-9 1-2 0,-3-2-4 15,0 0 0-15,-4-1 3 0,0-2-2 16,-2-1-5-16,-4-1-3 0,-5 1-6 15,-1 5-4-15,-3 3-1 0,-4 3 0 16,4 6-5-16,-4 3-15 0,3 0-21 0,5 8-34 16,-1 7-28-16,7-1-312 0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25.8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500 460 67 0,'5'-7'113'0,"-1"1"-67"16,-2 3 29-16,-2-1-5 0,0 0-18 15,0 3-10-15,-4 1-8 0,-5 0-4 16,-7 0-3-16,-3 8-9 0,-2 5-2 16,-5 6 2-16,-1 6-3 0,-6 7 0 15,-3 9-1-15,-4 7 0 0,-8 9 1 16,-3 5 7-16,-1 2-2 0,5-2 2 15,10-2-11-15,13-4-6 0,10-4-2 16,12-6 0-16,2-5-2 0,19-7-8 16,8-5-7-16,9-7-12 0,10-6-6 15,6-7-13-15,5-4-31 0,2-5-105 0</inkml:trace>
  <inkml:trace contextRef="#ctx0" brushRef="#br0" timeOffset="772">603 982 226 0,'3'-4'44'0,"1"-1"12"0,0 3 4 16,-4 0-12-16,2-1-5 0,0 2-8 15,-2 1-8-15,0 0-3 0,0 0 5 16,0 0-4-16,0 4-6 0,0 10 7 15,-2 7-3-15,-6 3-4 0,1 3-5 16,-3-3-5-16,1-1 0 0,-5 0 1 16,5-4-6-16,-3-4 1 0,5-5 2 15,3-5-1-15,4-3-4 0,0-2-2 0,0 0 3 16,7-10-1-16,9-4-2 0,1-8 0 15,6 0 0-15,4-3 3 0,1-2-4 16,1-1-2-16,-3 1 3 0,7 2 0 16,-6-1 0-16,1 6-3 0,-5 4 3 15,-4 5 1-15,-5 6-2 0,-9 3-1 16,-1 2 2-16,-4 0 2 0,0 3-1 15,0 9 0-15,0 3 1 0,0 4-2 16,-6 2 0-16,1 0 0 0,-3 1 0 0,2 0 4 16,-1-3-3-16,3-3-1 15,0-5 1-15,4-4 0 0,0-2 0 0,-2-4-1 16,2-1 1-16,0 0 2 0,0 0-4 15,10-10-1-15,5-2 3 0,8-5-1 16,4 0-6-16,1 1-1 0,1 0-2 16,-1-1 5-16,3 4-7 0,1 1 3 15,-9 4 1-15,-6 3 3 0,-3 4 1 16,-12 0 1-16,0 1 1 0,-2 0 2 15,0 2-1-15,0 6-1 0,-2 0 5 16,-6 3 1-16,4 2-1 0,-1 2 2 0,-1 1 2 16,-2 1-1-16,1 3 0 0,-1-3 2 15,2 3 1-15,0 1 3 0,1-4-8 16,1-3 6-16,0-5-7 0,4-3-1 15,0 0-3-15,0-3-3 0,0-1-2 16,6-1-5-16,3-1-8 0,1 0-10 16,5-2-8-16,0-5-25 0,3-3-35 15,-3-2-78-15</inkml:trace>
  <inkml:trace contextRef="#ctx0" brushRef="#br0" timeOffset="958">1320 967 408 0,'-2'0'76'0,"-4"0"-42"16,5 0 31-16,-5 5 1 0,-2 3-8 15,-1 2-9-15,1 1-18 0,0-1-12 16,-1 2-5-16,-3 1-7 0,3 1-3 16,1-1-2-16,1 0 0 0,3-1 0 15,2-2-5-15,2 1-8 0,0-5-11 0,13 2-17 16,4-4-24-16,4-1-48 0,4-2-43 15</inkml:trace>
  <inkml:trace contextRef="#ctx0" brushRef="#br0" timeOffset="1373">1660 1011 409 0,'-6'-17'25'0,"0"-1"-12"0,1 0 36 16,-3-1-12-16,-2 4-3 0,1 2-1 15,-1 4-17-15,-1 5 1 0,-1 3-2 16,1 1-6-16,-1 0 0 0,3 9-1 15,-4 3-3-15,1 4 1 0,-3 5-2 16,3 0-4-16,3 4 4 0,-1-1-3 16,7 1-1-16,-1 1-1 0,2-3 2 15,2-1 1-15,0-6-3 0,4-1-1 16,9-8 2-16,2-3 0 0,10-4-6 15,0 0 3-15,5-8-2 0,-1-10 3 16,2-2-3-16,-3-5 4 0,-1-1 1 0,-4-4 2 16,0-1-3-16,0-3-1 0,-8 0 3 15,0-2 1-15,-3-2-3 0,-3-1-1 16,-1 0 3-16,-1 2 2 0,-1 7-5 15,0 10 7-15,-4 11 4 0,-2 9 6 16,-2 0 1-16,-10 16-4 0,-7 8 5 16,-4 5-1-16,-1 4-4 0,-1 0-9 15,2 3 0-15,4 1 0 0,2-1-3 16,3 0-1-16,3-2-4 0,5-3-10 15,6-4-13-15,0-5-18 0,10-4-10 0,9-6-17 16,2-6-65-16,5-5-156 0</inkml:trace>
  <inkml:trace contextRef="#ctx0" brushRef="#br0" timeOffset="1774">2070 1029 277 0,'-15'-11'109'16,"1"0"-86"-16,-3 3 33 0,0 2-17 15,-2 2 8-15,-2 4 0 0,2 0-16 0,2 0-8 16,-2 1-5-16,1 8-3 0,7 4-1 15,-2 0-7-15,5 4-2 0,-2 1 3 16,5 2-3-16,3 2-1 0,2 1-4 16,0-4 1-16,2 0 0 0,7-3-1 15,5-3-1-15,1-6 2 0,0-1 1 16,8-6-2-16,-2 0-1 0,4-8 2 15,2-9 1-15,-1-1-3 0,3-7 0 16,-2-1 1-16,-1-6 2 0,-1-4-2 0,-4-2-2 16,0-2 2-16,-6-4 2 0,3 2-3 15,-3-6 0-15,0-1 1 0,2 1 1 16,-3 3-1-16,-3 7-1 0,0 10 2 15,-1 12 1-15,-8 13-1 0,-2 3 7 16,-10 14 1-16,-7 12 1 0,-6 6 0 16,-5 6-5-16,1 5 0 0,0 2-1 15,4 1-3-15,4-1-2 0,6-2 2 16,5-7 1-16,6-1-6 0,2-4-7 15,0-4-7-15,8-5-4 0,5-7-7 16,3-2-10-16,1-3-13 0,2-5 9 0,0-4-77 16,-2-1-85-16</inkml:trace>
  <inkml:trace contextRef="#ctx0" brushRef="#br0" timeOffset="2254">2303 1137 191 0,'-4'0'157'0,"0"-2"-126"15,4-3 30-15,0-5-17 0,2 1-9 16,9-4-5-16,3-2-8 0,1-2-10 15,2-3 1-15,-1-5-2 0,3-1 5 0,0-4-2 16,0-7-3-16,-2-1 1 0,4-6-5 16,-6-7-4-16,4-2-1 0,2-2-2 15,0 1 3-15,-4 7-3 0,-1 14 0 16,-7 11 1-16,-7 13 3 0,-2 8 3 15,0 1-5-15,0 3 5 0,-7 12 4 16,-5 8-2-16,-1 5-2 0,-6 8-1 0,-2 4 1 16,-4 4-4-16,2 6-2 15,-4-1 1-15,2 1 1 0,3-4-2 0,6-2-1 16,5-8 1-16,9-1 0 0,2-7-1 15,6-4-2-15,9-1 2 0,2-7 1 16,8-5-3-16,0-3 0 0,9-8 2 16,10 0-1-16,4-5 1 0,7-11-2 15,-4-1-9-15,-7-5 11 0,-9-1-1 16,-9-2-1-16,-8-2-2 0,-13-2-8 15,-5 2 6-15,-2 2 1 0,-11 0 5 0,-8 8 1 16,-2 6-1-16,-4 8 1 0,-1 3 3 16,1 5 8-16,2 11-1 0,2 1-3 15,2 4 6-15,2 1-1 0,6 2 3 16,5 2-6-16,8-3-6 0,0 1-2 15,12-2-2-15,5 0 0 0,4-2 1 16,4-2-5-16,3-3-12 0,1-1-7 16,5-2 1-16,8 0-30 0,6-4 0 15,-2-6 19-15</inkml:trace>
  <inkml:trace contextRef="#ctx0" brushRef="#br0" timeOffset="2651">3303 392 511 0,'-10'16'15'0,"-1"3"43"0,-5 4-12 15,-3 4 10-15,-2 0 3 0,2 4-23 0,8 0-17 16,1 1-6-16,-1-2-7 0,1 2-2 15,3-5-1-15,3 1 1 0,0-3-4 16,2 1-1-16,2 1-3 0,0-3-7 16,0 1-13-16,8-4-17 0,-3-1-14 15,1-4-42-15,-4-7-111 0</inkml:trace>
  <inkml:trace contextRef="#ctx0" brushRef="#br0" timeOffset="2832">3116 1245 501 0,'-12'5'196'16,"12"-3"-181"-16,0 1 12 0,8-2-9 15,-2-1-3-15,1 0-7 0,8 0-7 16,3 0-8-16,-1 0-19 0,-4 0-40 15,-1 0-83-15</inkml:trace>
  <inkml:trace contextRef="#ctx0" brushRef="#br0" timeOffset="3405">3749 0 157 0,'0'3'74'0,"0"4"38"0,0 3-92 0,4 5 30 15,5 5 0-15,5 7-10 0,1 6-4 16,8 11-4-16,2 7-9 0,0 9-12 15,-3 5 0-15,-6 10-3 0,-5 7 2 16,-5 3 1-16,-6 1-3 0,0-1-1 16,0-5-7-16,-4-4 1 0,-9-4 1 15,-10-8 0-15,-2-3-3 0,-9-7-1 16,-3-4 0-16,3-5 3 0,2-4-8 0,-1-4-7 15,5-5 2-15,-1-6 5 0,6-4-5 16,8-3-26-16,5-3-54 0,8-5-139 16</inkml:trace>
  <inkml:trace contextRef="#ctx0" brushRef="#br0" timeOffset="16406">1774 1710 61 0,'2'0'38'0,"2"0"-19"0,-2 0 125 16,-2 0-71-16,0 0-33 0,0 0 0 15,0 0 5-15,0 0-12 0,0 0-12 16,0 0-2-16,0 0-3 0,0 0 0 15,-2 0-4-15,-2 0-1 0,2 0 0 16,0 0 1-16,0 0 0 0,0 0-4 16,1-1 2-16,-1 1-2 0,0 0-1 15,0 0 0-15,-2 0-1 0,4-1-1 0,-4-1-5 16,0 2 3-16,1-2-1 0,-1 1 0 15,-2-1-1-15,0 2 1 0,1 0 0 16,-1 0 1-16,-6 0-1 0,3 0 1 16,-1 3 1-16,1 4-2 0,-3 2 2 15,1 3 1-15,1 2-1 0,-3 3 0 16,5 2-1-16,1 0 0 0,3 0-2 15,2 3-1-15,2-1 0 0,0 1 0 16,0-4 2-16,11-1-2 0,3-3-2 0,3-4 1 16,8 0 2-16,2-8-1 0,3-2-2 15,2 0 2-15,3 0-2 0,-3-10-1 16,-1-3 0-16,-3-1 3 0,-3-2 1 15,-4-1-1-15,-7 1 0 0,-3 0 1 16,-5-1 1-16,-4 2 1 0,-2-2 0 16,0 1 2-16,-2-2 4 0,-8 1-3 15,-3-3-2-15,-2 2-4 0,-1 1 4 16,-1 0-4-16,-2 6 0 0,-2 6 0 15,-2 5 1-15,0 0-3 0,6 13-2 0,2 3-11 16,7 2-13-16,4 0-18 0,4 0-39 16,0-2-50-16</inkml:trace>
  <inkml:trace contextRef="#ctx0" brushRef="#br0" timeOffset="17248">2228 1704 54 0,'2'0'99'0,"-2"-1"-36"15,0-1 9-15,0 2-3 0,0-1-17 16,0 1-6-16,0-2-6 0,0 2-3 16,0 0-2-16,0 0-4 0,0 0-6 15,0 0 1-15,2 0-2 0,0 0-8 16,-2 7-3-16,4 4 9 0,-2 4 0 15,-2 2-7-15,0 3 1 0,0 0-6 16,0-1-1-16,0 1-5 0,0 0-2 16,0-2-1-16,-4 1 1 0,2-4-1 15,2-1-1-15,-2-3 0 0,2-3 0 0,0-1-7 16,0-3-6-16,0-1-14 0,4-3-10 15,6 0-17-15,-1 0-28 0,1-10-38 16,-7-1-236-16</inkml:trace>
  <inkml:trace contextRef="#ctx0" brushRef="#br0" timeOffset="18240">2511 1684 74 0,'2'-1'53'0,"-2"-1"5"0,2 2 28 15,-1-3-15-15,1 3-17 0,-2-1-3 16,2 0-3-16,-2 1 0 0,0 0-12 16,2 0-3-16,-2 0-1 0,0 0-2 15,2 7-11-15,-2 8 1 0,0 4 3 0,0 2-2 16,0 1-3-16,-2-1-7 0,0-1-5 15,-2 1 0-15,1 0-3 0,-1-2-3 16,0 0-2-16,0-2 5 0,0-4-3 16,4-2 0-16,0-1-1 0,0-2 0 15,0-5-7-15,0 0-19 0,0-3-12 16,8 0-20-16,2 0-33 0,-1-8-73 15</inkml:trace>
  <inkml:trace contextRef="#ctx0" brushRef="#br0" timeOffset="18589">2854 1607 396 0,'0'0'90'15,"0"8"-62"-15,0 4 35 0,-4 5-4 16,-3 2-14-16,-3 0-16 0,1 3-13 16,-1 0-2-16,2 1-7 0,1 2-4 15,1-4-3-15,4-1 4 0,2-2-4 16,0-2 0-16,0-1 0 0,0-3 1 15,2-3-2-15,4-2-4 0,0-2-16 0,-1-5-13 16,5 0-17-16,-1 0-22 0,1-5-55 16,-4-5-215-16</inkml:trace>
  <inkml:trace contextRef="#ctx0" brushRef="#br0" timeOffset="18982">3140 1607 192 0,'0'0'204'0,"0"0"-167"16,0 0 11-16,0 0 22 0,0 1-1 15,0 11-21-15,0 1-13 0,0 3-2 16,0 3-8-16,-7 1-3 0,-3 4-8 16,3-1-7-16,-3 0-1 0,2-1 0 15,1-2-2-15,-1-1-4 0,2-3 1 16,3-2 1-16,-1-1-2 0,2-3-1 15,2-1-4-15,0-2-6 0,0-3-10 16,2-1-14-16,9-3-12 0,1 0-21 16,3-3-35-16,0-9-123 0</inkml:trace>
  <inkml:trace contextRef="#ctx0" brushRef="#br0" timeOffset="19351">3442 1651 421 0,'2'1'74'0,"0"2"-41"0,-2 1 27 16,2 3 15-16,-2 0-32 0,0 4-10 15,0 6-7-15,0 0-4 0,-6 5-8 16,2 0-1-16,0-1-7 0,-1-2-1 16,1-1-5-16,-2-1 1 0,2 6 0 15,-2 2-1-15,5-3 1 0,1-2-1 16,0-5-14-16,0-5-8 0,9 0-6 15,6-3-29-15,3-1-25 0,3-6-4 0,-6 0-24 16</inkml:trace>
  <inkml:trace contextRef="#ctx0" brushRef="#br0" timeOffset="19758">3738 1633 344 0,'0'0'64'0,"2"0"-29"0,-1 0 35 0,1 6-1 16,2 5-16-16,-4 4-9 0,0 2-8 15,0 4-3-15,0 0-5 0,0 3-5 16,-6-2-3-16,1 1-4 0,-1-2-3 16,-2-2-5-16,3 1-2 0,-1-3-2 15,-2 0-1-15,4-4-3 0,1-1 0 16,1-3 0-16,2-3-6 0,0-3-6 15,0 0-12-15,0-3-2 0,5 0-14 16,7 0-13-16,-1-9-27 0,3-3-30 16,-5-2-73-16</inkml:trace>
  <inkml:trace contextRef="#ctx0" brushRef="#br0" timeOffset="20164">4117 1549 50 0,'0'-5'274'0,"4"2"-237"0,-2 2 31 16,0 1 16-16,-2 0-18 0,2 0-20 15,4 0-11-15,-3 0 1 0,1 9-2 16,0 4-4-16,-4 3-1 0,0 4-3 0,0 3-3 16,0 4-3-16,-4 6-5 0,-1 0-7 15,-3 2-2-15,0-3 1 0,3-2-4 16,-1-3-2-16,-2-2 1 0,2-4-3 15,3-5 1-15,-1-2 1 0,2-6-10 16,2-1-9-16,0-3-15 0,0-2-7 16,0-2-18-16,8 0-36 0,1-3-53 15,1-8-345-15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1:46.7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28 265 0,'0'-2'81'0,"0"1"-39"15,0 0 11-15,0 0 10 0,0 0-24 16,2-1-25-16,5 1 0 0,1-3 1 15,7 1-1-15,-3 1-4 0,3-1 1 16,-2 0-4-16,2 1 1 0,3 2 1 16,-3 0-6-16,0 0 1 0,2 0-2 15,-5 0 0-15,-3 8-1 0,-3 2-1 0,-4 1-1 16,-2 3 1-16,0-1-1 15,-8 1-6-15,-1 1-7 0,-3-1 0 0,-5 0-3 16,2 0 4-16,-2-1-2 0,-4-4 5 16,5-2 4-16,1 0 6 0,4-3 0 15,1-3 2-15,4-1 2 0,3 0 3 16,1 0 4-16,2-3 2 0,0-2-8 15,4-2-4-15,5-1-1 0,3 2 1 16,1 3 1-16,0 1-2 0,-1 2-1 16,3 0 4-16,-2 0 0 0,1 0-4 0,-3 0 2 15,4 4 0-15,-1 1 0 0,-3 3-2 16,6-1 1-16,-1 0 0 0,-1 1-1 15,2-3-23-15,4 0-7 0,4-4-80 16,2 2-333-16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51.28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25 160 42 0,'-6'3'160'0,"1"-3"-57"16,1 0-47-16,0 0 12 0,2 0-17 15,0 0-6-15,0 0-7 0,2-1-9 16,0-4-5-16,0-2-5 0,0 0 0 16,4-1-3-16,2-3 3 0,5 0-1 0,1-2-2 15,1-1-1-15,1 1-1 0,5 1 2 16,2-1-5-16,2 0-3 0,3 2-1 15,1 1 0-15,-2 4-1 0,1 3-4 16,1 1-1-16,-4 2 2 0,-2 0-4 16,-4 13 2-16,-5 5-1 0,-3 8-1 15,-5 3 2-15,-2 7-2 0,-2 3 1 16,-6 2 1-16,-7 4-2 0,-8-1-5 15,-4-1 2-15,-5-1 5 0,1-6-3 0,-2-3-3 16,3-6 3-16,-3-4 2 0,6-1 0 16,3-8-2-16,2-5 2 0,7-5 0 15,2-4 0-15,3 0-3 0,4 0 1 16,0-7 3-16,4-5-6 0,0-5 2 15,6-1-1-15,7 2 3 0,-1-1 0 16,3 5 2-16,4 1-3 0,0 2 2 16,4 5-1-16,0 1-1 0,2 3 1 15,2 0 3-15,-1 0-2 0,-1 6-2 0,-4 2 2 16,-2-1 0-16,-2 0 0 0,-1-2-1 15,-1-2-2-15,-4 0-7 0,-1-3-6 16,1 0-6-16,3 0-13 0,-1 0-9 16,0 0 10-16,3-5-75 0,-3-7-116 15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56.0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 0 307 0,'-6'8'210'16,"2"-4"-178"-16,4 1 5 0,0 0 12 15,4-3-11-15,7 1-18 0,9-3-11 16,4 0-1-16,3 0-6 0,4-3 3 0,-1 0-3 15,3 2 0-15,-5 1-2 0,5 0 0 16,-3 0 1-16,-3 0 0 0,-6 0-17 16,-6 0-14-16,-5 0 13 0,-8 2-29 15,-2 6-17-15,0-2-57 0,-12 0-205 16</inkml:trace>
  <inkml:trace contextRef="#ctx0" brushRef="#br0" timeOffset="149">75 226 130 0,'-16'7'365'0,"11"0"-328"16,3 1 2-16,2-4 13 0,4 0-3 0,7-4-16 15,8 0-14-15,6-3-9 0,3-5-9 16,1-4-1-16,2 2 1 0,1-2-4 16,-1 2-12-16,1 2-17 0,6 3-3 15,10 3-22-15,2-3-262 0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52.06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110 267 61 0,'6'0'119'0,"-4"0"64"16,0-4-120-16,-2 2-3 0,2 0 3 0,0 2-8 15,-2 0-19-15,0 2-16 0,0 12-1 16,0 7 13-16,-2 7-8 0,-6 6-7 15,-3 5 0-15,-3 1-2 0,1 3-5 16,0 2-4-16,-3-1 1 0,1-1 1 16,4-7-2-16,1-6-6 0,4-5 1 15,3 0 2-15,1-5-3 0,2-5 0 16,0-1 0-16,0-8 0 0,0-4-6 15,4-2-6-15,1 0-6 0,5-7-4 16,1-7-9-16,1-5-5 0,1-6-8 16,4-2-16-16,-3-2-11 0,-1-5-34 0,-2-5-102 15</inkml:trace>
  <inkml:trace contextRef="#ctx0" brushRef="#br0" timeOffset="238">284 175 10 0,'8'-4'39'16,"-5"3"210"-16,3 0-166 0,-2 1-24 15,0 0 8-15,0 1-13 0,1 10-6 16,-3 2-13-16,0 8-12 0,-2 1-5 15,0 3-1-15,-2 3-5 0,-2 0-2 0,-3 4-2 16,-1 2 2-16,2 1-5 0,1 0-4 16,-1-1 4-16,0 0-3 0,1-1-2 15,3-1 0-15,0-3 0 0,-2-3 0 16,0-4-5-16,4-3 5 0,-4-6-9 15,2-4-2-15,2-5 1 0,-2-1-6 16,1-1-3-16,-3-2-3 0,0 0-13 16,0 0-15-16,0-8-12 0,-1-5-13 15,-3-2-56-15,-2-2-115 0</inkml:trace>
  <inkml:trace contextRef="#ctx0" brushRef="#br0" timeOffset="975">25 538 66 0,'5'9'221'0,"1"-5"-151"15,0 4-15-15,5-1 9 0,1-2-20 16,3 1-1-16,8 1-6 0,2-1-5 16,-3-1-9-16,7 1-8 0,-4-4-6 0,2 3-5 15,1-1-1-15,-1-3-2 0,3 5 2 16,1-6 0-16,0 0-5 0,1 0 2 15,2 0 2-15,-3-6-2 0,-3 1-2 16,1-4-6-16,-4-1 1 0,-2-2 8 16,-6 1-6-16,-4-2-6 0,-5 0 11 15,-6-1 0-15,-2 0-1 0,0 0 2 16,-6 1-1-16,-3-2 1 0,-7 1-2 15,-1 1 3-15,-2 4 2 0,-6 2-3 0,2 5 3 16,0 2 0-16,1 0 6 16,2 7 1-16,1 8-4 0,4 2 0 0,2 1-5 15,5-1 0-15,6-1-3 0,2 1 0 16,10-2 2-16,5-1-1 0,4-1-2 15,2-2 1-15,2-3 2 0,2-2-1 16,3-2-2-16,-1-1-3 0,2-3 4 16,1 0 1-16,1 0 0 0,3 0-3 15,-3-3 4-15,-1-2-2 0,-3 0 0 16,-4 3 0-16,-2 2 2 0,-6 0-1 15,-3 0-2-15,-7 5 1 0,-5 5 0 0,0 0 0 16,-2 2 0-16,-9-1 1 0,-2 3 1 16,-5 2 0-16,1 1-1 0,-2-3-1 15,0 1 4-15,2-2-2 0,0 1-2 16,0-4 0-16,1-2 3 0,5-4-2 15,7-4-1-15,0 0-3 0,4 0-2 16,0 0-1-16,0 0-7 0,0-10-8 16,8-2-7-16,1 0-3 0,5-1-6 15,1 1 2-15,0 0 4 0,6 1 0 0,0-2-17 16,4 1-27-16,0-1-26 0,2 0 12 15,-1-2 49-15,1-1 42 0,2-3 27 16,-3 2 53-16,-1-2 35 0,-8 0-69 16,-9 5 32-16,-6 0-19 0,-2 4-18 15,-2 2-7-15,-11 2 18 0,-3 4-16 16,-3 2-10-16,-6 0 1 0,-1 8-2 15,-7 5-6-15,-1 9-1 0,7-1 7 16,2 1-3-16,12 4-10 0,13-4-9 16,2 3-3-16,13 1 1 0,4-3-2 0,2-4 0 15,6-3-4-15,2-2-4 0,9-1-11 16,4-3-10-16,11-1 9 0,4-4-39 15,6-5-64-15,-3 0-129 0</inkml:trace>
  <inkml:trace contextRef="#ctx0" brushRef="#br0" timeOffset="2597">1748 498 58 0,'0'-4'215'0,"-2"1"-167"15,-2-1-8-15,2 1 21 0,2 1-13 16,-2 0-12-16,0 0-9 0,2 1-1 15,-2 1-8-15,0-2 1 0,0 1 6 16,0 1-5-16,-3-2-1 0,1 1-5 16,-2 1 5-16,-5 0-8 0,3 0-3 15,-5 0 2-15,-1 0-3 0,-1 0 0 16,-2 0 0-16,2 3 0 0,-2 2-2 15,1 3-1-15,1-1-2 0,-2 3 1 0,3 4 2 16,-3 1-2-16,6 2-2 0,3 4 0 16,1 2-1-16,3 2 1 0,4 0 0 15,0-1-1-15,0-2 0 0,4-2 0 16,7-3-4-16,4-5 1 0,2-6 3 15,4-3 0-15,-1-3 0 0,2 0-1 16,5-8 2-16,0-7-1 0,0-4 0 16,1-4 0-16,-1-4 1 0,-2 0 0 15,1-3-2-15,-5-2 1 0,-2 0 2 16,-1-3 0-16,-5-2-3 0,-2-4 1 15,3-7 3-15,-5-4-3 0,5-7-1 0,-1-1 0 16,-1 3 3-16,-1 8-4 0,-3 10 4 16,-3 10-3-16,1 12 0 0,-2 7 2 15,0 8 0-15,-4 2-2 0,2 0 1 16,0 0-1-16,-2 8-1 0,0 3 2 15,0 2 2-15,0 6-2 0,-2 2 2 16,-4 1-3-16,-2 3 0 0,3 2 1 16,1 1 2-16,-2 0-3 0,0 4 0 15,2 1 2-15,-3 2-2 0,1 1 1 0,0 1 2 16,3 0-2-16,-3-4-1 0,4-1 1 15,0-2 1-15,2-3 0 0,0-3-3 16,2-4 1-16,6-1 2 0,-1-3-1 16,5-3-1-16,1-4 3 0,2-3-2 15,4-6 0-15,2 0-2 0,-2 0 0 16,4-10-1-16,-2-4-4 0,2-2 4 15,-2 1 3-15,-2-4 0 0,-2 3 0 16,-5-2 0-16,-3 1-2 0,-3 1 4 16,-2 3-1-16,-4 1-1 0,0 2 1 0,-2 3 0 15,-4 4 2-15,-5 3-3 0,-1 0 0 16,3 0 2-16,-3 12-2 0,3 1-3 15,1 6 2-15,1 0 0 0,3-1 1 16,0 2-1-16,2 1-1 0,2-1-3 16,0 0-6-16,4-4 4 0,5-1 0 15,5-2 7-15,7-6-7 0,4-1 1 16,-1-5 3-16,5-1-6 0,-2 0 3 15,7-11 1-15,0-5-1 0,1-1 7 0,-3-5-2 16,-7 1 0-16,-8 2 2 0,-5 1 3 16,-7 4 3-16,-5-1-7 0,0 4 6 15,-11 4 2-15,-6 0 4 0,0 6-4 16,-3 1 3-16,-2 0-2 0,1 9-2 15,-2 8-4-15,6 2 2 0,-1 3-3 16,5 3-1-16,3-2-2 0,7 0 1 16,3-2 0-16,0-2-1 0,9-5-3 15,6-2 1-15,1-4-4 0,3-6 3 16,2-2-4-16,0 0 2 0,0-5 5 15,-4-8 0-15,-2-4-4 0,-3 3 5 0,-1-3 1 16,-3 1 2-16,-4-2-1 0,1 1 2 16,-5 1 5-16,0 5 3 0,0 0-3 15,0 4-3-15,-4 1 3 0,3 1-1 16,-1 2-6-16,2 3-2 0,0 0 0 15,0 4-2-15,-2 11-2 0,-2 4 4 16,0 5 0-16,-4 5-6 0,5 4-4 16,-1 2 0-16,0 4 9 0,4 11-1 15,0-3 3-15,11 3-2 0,-3-5 1 16,2-8 1-16,-7 0-2 0,-1-6 1 0,-2-3 3 15,0-5-4-15,-3-5 1 0,-7-5 3 16,2-4 7-16,-1-3-4 0,1-4 2 16,-5-2 2-16,5 0 4 0,-1 0-1 15,-1-8-5-15,4-2-1 0,1-4-1 16,1-4-3-16,4 0-3 0,0-3 2 15,0 2-4-15,0-2 2 0,0-1 0 16,7 0-5-16,1 1-3 0,2 3-3 16,1 3-3-16,-1 1-4 0,1 6-4 0,2-2-5 15,5 4-11-15,-3 0-13 0,2-3-25 16,2-1-35-16,-7-5-148 0</inkml:trace>
  <inkml:trace contextRef="#ctx0" brushRef="#br0" timeOffset="2968">2736 380 274 0,'4'-5'94'16,"1"-2"-72"-16,1 0 30 0,2 2 2 15,-1 0-8-15,-1 4-16 0,-2 1-4 16,2 0-6-16,-1 0-3 0,-3 0-3 15,0 0 4-15,-2 6 0 0,0 0-1 16,0 1 0-16,0 2-3 0,0 3 2 16,-2-1-6-16,-3 3 0 0,-3 2-3 15,2 1 1-15,-1 2-4 0,-1 1-2 16,2 0 0-16,4 2 0 0,-1-3-1 15,1 2-2-15,0 1 1 0,0 0 2 0,-2 3-1 16,2-2-2-16,-2-1 1 0,2-2 2 16,-1-3-1-16,-1-1-2 0,0-3 0 15,4 0 2-15,-4-1 0 0,4-3-5 16,-2-1 1-16,2-3-2 0,0-1-2 15,0-1-3-15,2-3-5 0,2 0-4 16,4 0-1-16,-1-5-11 0,1-4-14 16,-1-2-8-16,-3-2-4 0,2-2-20 15,0 0-49-15,-4 0-135 0</inkml:trace>
  <inkml:trace contextRef="#ctx0" brushRef="#br0" timeOffset="3699">2915 105 73 0,'0'-5'233'0,"2"2"-178"0,2 0-26 16,0 0 20-16,2 2-8 0,-3-3-14 16,1 2-2-16,0 0-4 0,0 0-4 15,0 2-3-15,-2 0 6 0,-2 4 4 16,0 7-4-16,0 2-4 0,0 3 0 15,-4 0 3-15,2 3-3 0,-2 3-4 0,0 2 1 16,2 4-4-16,-2 1 1 0,3 5-7 16,-3 0 2-16,-2 4-2 0,0 3 0 15,2 2-3-15,-1-1 0 0,-1 1 1 16,0-5 0-16,1-3-2 0,1-2 1 15,2-5 1-15,0-4-2 0,0-4 3 16,2-7-4-16,-2-3 3 0,2-6-1 16,0-3-1-16,0-1 0 0,2-4 2 15,8-10 1-15,1-7-4 0,4-5-2 16,1-1-1-16,-3-5-1 0,4 1-3 0,0-1 2 15,4 3-2-15,-4 7-1 0,1 7 0 16,-5 8 4-16,-2 4 2 0,1 3-2 16,-1 0-3-16,1 0-1 0,-1 2 3 15,4 6 3-15,3-5 3 0,-3 1 1 16,0-2-6-16,-3-2-1 0,-7 4 6 15,1-3-1-15,-6-1-2 0,0 0 7 16,0 0 3-16,0 0-1 0,0 0 1 16,-6-4 10-16,4 2-1 0,-3 0-3 15,5 0 4-15,0 2-7 0,0 0-4 16,0 0-3-16,0 0-5 0,5 2 2 0,5 4-1 15,3 1 1-15,1 0 1 0,1 6 1 16,0 0-2-16,4 3 0 0,10 3 2 16,0-2 0-16,-3-1-4 0,-1 3 3 15,-10 0 1-15,-3 0 1 0,-5 1-3 16,-7-1 1-16,0-5 1 0,-11-2 11 15,-6 1 13-15,-4-4-9 0,2 1 4 16,-2-5-1-16,0-2-2 0,0 0-6 16,2-1-4-16,5-1-4 0,5-1-4 0,3 0 0 15,6 0 0-15,0-1-11 0,6-4-13 16,5-4-12-16,8-4-19 0,4-6-42 15,-2-5-97-15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56.78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355 123 20 0,'4'0'26'0,"2"0"120"0,-4 0-40 16,-1 0-53-16,3 0 8 0,-4-2-10 16,8 0-5-16,-6 1 2 0,4 1-2 15,-1 0-3-15,-3 0-9 0,6 1 3 16,-2 8-1-16,-3 5-4 0,-1 5-7 0,-2 8-1 15,0 2-6-15,-4 4-5 0,-3 2-2 16,-3 1-6-16,-1 1 1 0,1 1-5 16,3-1 0-16,-3-1 2 0,1-1-1 15,3-2-2-15,2 0-2 0,4-2 1 16,2-5-7-16,6 1-12 0,7-4-12 15,4-2-19-15,6-7-30 0,1-9-100 16</inkml:trace>
  <inkml:trace contextRef="#ctx0" brushRef="#br0" timeOffset="982">1103 0 204 0,'0'-2'84'15,"0"0"-25"-15,0 1 1 0,0 1 0 16,0 0-10-16,0 0-11 0,0 0-11 16,0 0 4-16,-2 0-1 0,-4 10 2 0,1 6-7 15,-3 6-4-15,4 7-1 0,-1 6-6 16,3 10-3-16,-2 8-1 0,0 5 0 15,0 3-5-15,0 3-5 0,1-1 0 16,-5-3 0-16,2-5 0 0,0-9-2 16,3-8 1-16,-1-8 2 0,-2-6-1 15,2-6-2-15,0-7 0 0,1-5 3 16,3-6-1-16,-2 0 0 0,2-3 1 15,0-9 1-15,0-5-2 0,0-6-1 0,2-6-1 16,5-1 3-16,3-3-1 0,3-1-2 16,1 1 1-16,3 1 1 0,2 1 0 15,4 6-2-15,0 5 0 0,5 7 1 16,-1 6 1-16,-2 6-2 0,1 1-1 15,1 0 2-15,-6 10 1 0,0 5-3 16,-6 3 0-16,-1 3 1 0,-5 1-6 16,-3-1 2-16,-2-1-2 0,-4-3 5 15,0-2 2-15,0-2-5 0,0-3-1 16,-8 2 3-16,-1-3-1 0,1 2 2 0,-3-2-1 15,-1-2 3-15,3 0 1 0,-5 0-1 16,1-1-1-16,-2 1 2 0,-4-1 1 16,1 1-1-16,-1-3 1 0,0 0 2 15,2-1 4-15,-2 1-3 0,0 0 1 16,2 1-2-16,1 0 0 0,1 1-4 15,6-1-1-15,1-2 2 0,0-1-1 16,3-1-2-16,3-1-3 0,2 0-7 16,0 0-6-16,0 0-21 0,7 2-6 15,5-2-28-15,-1 0-52 0,-1-2-314 16</inkml:trace>
  <inkml:trace contextRef="#ctx0" brushRef="#br0" timeOffset="1412">1613 437 36 0,'-4'0'50'0,"-2"0"143"16,6-1-125-16,0 1-17 0,0 0-4 15,0 0-5-15,0 3-1 0,0 5 2 16,6 4-11-16,-2 1-3 0,3 3 0 15,1 4-3-15,3 3-4 0,1 2-8 16,-1-1-1-16,1 1 0 0,-3 0-8 16,1-3-4-16,-5-3-1 0,3-2 4 15,-4-1-8-15,0-4-2 0,-2-4-8 16,1-1 1-16,-1-5-8 0,0-1-7 0,4-1-15 15,-4 0-16-15,5-5-22 0,-5-7-48 16,4-6-172-16</inkml:trace>
  <inkml:trace contextRef="#ctx0" brushRef="#br0" timeOffset="1663">1975 326 89 0,'0'6'391'0,"0"2"-357"0,0 2-9 15,0 9 33-15,-8 4-6 0,-5 9-17 16,-2 3-9-16,-2 5-5 0,-2 5-3 15,-2 1-6-15,0 1 2 0,1 3-1 16,0-4-1-16,2 3-1 0,1-1-1 16,0-3-3-16,4-3-2 0,1-7-4 15,1-5 2-15,3-5-3 0,0-4-1 16,5-3-2-16,1-5-3 0,2-6-9 15,0-2-7-15,0-4-5 0,9-1-7 16,3-1-12-16,3-11-23 0,2-3-16 16,-3-5-18-16,1-2-141 0</inkml:trace>
  <inkml:trace contextRef="#ctx0" brushRef="#br0" timeOffset="2452">2238 79 11 0,'10'-12'63'0,"-1"1"-46"0,-3 2 123 15,0 3-52-15,-4 4-30 0,-2-1-16 16,0 3-2-16,0-1 1 0,0 1-9 15,0 0-17-15,0 0-1 0,0 0-2 16,0 0 5-16,0 0 0 0,0 0-2 16,0 0-3-16,0 0 3 0,0 0-7 0,0 0 2 15,0 0 4-15,0 0 4 0,0 0-6 16,-2 4-1-16,-4 0-1 0,4 3 1 15,-3-2-4-15,1 1-2 0,-2 0 2 16,-2 1 0-16,5-2-4 0,-1 2-2 16,-4-2 2-16,6 2-4 0,-2-1 1 15,2 0 0-15,1 0 2 0,1-1 0 16,-2 0-2-16,-2-1 1 0,4 3 3 15,-2-1 0-15,0 4-2 0,0-2-2 16,0 3 2-16,2-1 0 0,0 6-3 0,-2 1 0 16,0 6 2-16,-1 4 0 0,-1 3-1 15,-2 5 0-15,-2 1 0 0,-1 4 2 16,-1 1-3-16,1 3 0 0,1 2 2 15,1-4 0-15,3 0-2 0,2-7-2 16,0-4 3-16,2-8 0 0,0-9 0 16,0-5-4-16,0-6 3 0,6-3-1 15,1 0-1-15,3-6 3 0,3-12 3 16,1-5-2-16,-1-1-2 0,0-4-3 15,1 0 4-15,3 2 1 0,-2 2-2 16,-2 3 0-16,3 6 1 0,-3 4 0 0,0 5-1 16,5 2-2-16,-3 4 2 0,0 0 2 15,6 0-3-15,-2 1 3 0,6 4-1 16,9-1 0-16,3-3 1 0,6-1-2 15,1-2 2-15,-2-8-2 0,0-1 1 16,-9 2 1-16,-10-5 0 0,-10 0 0 16,-7-1 1-16,-4-4-1 0,-2 1 2 15,-8-1 1-15,-11 4 1 0,-2 2 4 16,-8 5 3-16,-3 4 3 0,-4 4-3 0,-3 0-3 15,3 10 2-15,2 8 6 0,5 7 2 16,4 4-7-16,6 5-6 0,12 1-3 16,7-2-3-16,2-1-1 0,15 0 1 15,9-5 0-15,5-1-1 0,1-3-2 16,16-6-4-16,13-1 1 0,21-5 7 15,14-7-4-15,1-4-19 0,4 0 10 16,-9-2 3-16,-5-1-6 0,-3 0-22 16,-13 0-30-16,-4-2-46 0,-12-2-325 0</inkml:trace>
  <inkml:trace contextRef="#ctx0" brushRef="#br0" timeOffset="4318">349 1141 96 0,'-11'-3'177'0,"-6"2"-90"0,-2 1-31 15,-2 4 0-15,-8 14-7 0,-1 10-6 16,-3 11-6-16,-5 14-5 0,2 10-4 0,-3 7-6 16,5 2-1-16,9-1-3 0,12 0-8 15,9-9-7-15,4-1 2 0,10-10-2 16,7-7-1-16,2-7-4 0,4-7 1 15,0-5 0-15,3-6-17 0,5-6-20 16,1-9-6-16,3-3 27 0,1-1-84 16,-4-8-75-16,-3-4 102 0</inkml:trace>
  <inkml:trace contextRef="#ctx0" brushRef="#br0" timeOffset="4873">772 1491 223 0,'-11'-12'162'0,"-7"4"-108"0,3 0 2 16,-4 2-5-16,-2 4-9 0,4 2-2 0,-4 0-8 15,4 4-8-15,1 6-5 0,1 3-3 16,4 3-5-16,3 3 1 0,4 2-5 16,4 3-5-16,0 2 0 0,14 2-1 15,-1 2 1-15,4 1-2 0,0 0-1 16,2 0 1-16,-1 1-6 0,-1 1-5 15,0-1-1-15,-4 1 9 0,-3-1-2 16,-6-3-3-16,-4-4-22 0,0 1 19 16,-2-5 11-16,-10-3-1 0,-1-2-1 0,-4-4 1 15,0-2 3-15,-1-4-1 0,-1-2 0 16,4-4 3-16,-4 0 0 0,0 0 5 15,2-10-1-15,1-3-2 0,3-3 0 16,4-3-1-16,3-1-5 0,4-2 2 16,2-1 2-16,4 4-1 0,13-2-4 15,6 3 0-15,2-2 0 0,7 1 1 16,0 0-5-16,-1 3-3 0,1-1-1 15,-1 0-3-15,-1 1 1 0,-3-1 0 16,-2 0 5-16,-2 1 4 0,-8-3 1 0,-5 3 2 16,-6 2 0-16,-4-1 5 0,0 2 1 15,-6 3 4-15,-9-3 1 0,-1 2-3 16,-1 1-3-16,-4-1-1 0,2 3-3 15,0 1 1-15,4 3-4 0,1 2 0 16,9 1 1-16,5 1-9 0,0 0-25 16,7 0-20-16,9 1-9 0,1 5-49 15,4-1-262-15</inkml:trace>
  <inkml:trace contextRef="#ctx0" brushRef="#br0" timeOffset="5635">1769 1397 113 0,'0'-10'274'0,"-8"4"-235"16,1 3 18-16,-1 0 4 0,2 3-17 15,1 0-11-15,1 3-2 0,2 16-9 16,-4 4-5-16,-1 12-3 0,1 10 2 16,-4 7-5-16,1 6 0 0,-1 3-5 0,-3 0-5 15,0-2 2-15,1-6-1 0,-5-8-2 16,7-7 1-16,3-7 2 0,1-8-2 15,2-6-1-15,0-7 1 0,4-5 2 16,0-3 2-16,0-2 0 0,0-2 7 16,6-11-6-16,4-9-4 0,5-4-2 15,2-3 0-15,2-1 2 0,2-1 0 16,2 1-2-16,0 2 0 0,2 2 1 0,3 2-1 15,-5 5-1-15,-2 5 0 0,-2 7 1 16,-3 5-1-16,-3 2-2 0,-2 0 2 16,-1 1-3-16,-4 9 2 0,-3 2-1 15,-3 2 1-15,0 1 3 0,0 0 0 16,-1 1-2-16,-7 1 2 0,-4 0 1 15,1 0 0-15,-4-1-1 0,-1 0 1 16,-3-3 7-16,0-1-1 0,-2 1 1 16,0-3 0-16,0 0-3 0,4-3-1 15,6-4-3-15,1 0-3 0,6-3 3 16,1 0-2-16,3 0-4 0,0 0-6 0,0 0-9 15,5-3-7-15,11-4-9 0,3-6-24 16,4 1-29-16,1-2-40 0,-1-2-215 16</inkml:trace>
  <inkml:trace contextRef="#ctx0" brushRef="#br0" timeOffset="5861">2166 1638 358 0,'2'-10'143'0,"4"1"-110"0,-3 4-1 0,1 1 16 16,0 3-1-16,-4 1-12 0,0 0-12 15,0 5-12-15,-6 10 2 0,-1 5-1 16,-3 4-4-16,1 4 2 0,-1 0-7 16,2 0 0-16,-3-1-2 0,5-1 0 15,-1-3-1-15,3-2 0 0,4-5-1 16,-2-2-2-16,2-2-9 0,2-3 0 15,5-4-20-15,5-5-28 0,-3 0 9 16,5-5-19-16,-5-9-88 0</inkml:trace>
  <inkml:trace contextRef="#ctx0" brushRef="#br0" timeOffset="6616">2374 1323 177 0,'0'-5'24'0,"4"1"-19"0,3-3 15 15,1 3 13-15,0 1 1 0,-1-3-6 16,-1 3 6-16,0 1-1 0,-3 2 8 16,-3 0-3-16,2 0-1 0,0 0-5 15,-2 5-3-15,0 1 3 0,0 1-8 16,0-1 4-16,0 1-10 0,-4 2-1 15,1-1-6-15,-1 4-2 0,0-1 0 16,0 4 1-16,0-1-4 0,1 1-1 16,-1 5 2-16,-4 0-2 0,2 4-1 15,1 4 1-15,1-1-1 0,-2 2-1 0,4 0-3 16,-2-1 2-16,1 1 6 0,1-2-6 15,-2 0 0-15,0-2-2 0,2 0 0 16,-2 0 1-16,2-5-2 0,2-3 1 16,-1-5 1-16,-1-1 0 0,0-3-2 15,2-4 1-15,0-1 1 0,0-3 0 16,0 0-1-16,0-3-2 0,0-7 1 15,0-5-2-15,0-2-2 0,4-2-2 16,-3-1 1-16,5 1-1 0,-4-3 3 16,6 0 1-16,-1 2 2 0,3 2-4 15,-1 5-2-15,3 7 2 0,-3 4-4 0,3 2-3 16,1 0-5-16,2 0-5 0,1 5-4 15,3 0-1-15,4-2-3 0,3 0 8 16,1-2 21-16,6-1-35 0,-5 0 35 16,-1 0-1-16,-4 0 7 0,-4 0-3 15,-4 0-6-15,-5 0 6 0,-3-1 21 16,-5-2-8-16,-2-2-8 0,-2-1 9 15,-5 3 10-15,-3-3-7 0,6 0 1 16,-1 3-1-16,1-1 0 0,0 1-3 0,2 0-4 16,0 2-4-16,2 0-3 0,0 1-4 15,0 0-7-15,6 0 5 0,2 8 2 16,1 5-1-16,3 1 1 0,-3 3-2 15,1 2 2-15,1-1-2 0,-1 2-1 16,3 1 1-16,-2 1 3 0,1-1-3 16,-6 1 1-16,-5-1 0 0,-1 1 2 15,0 0-3-15,-1-3 6 0,-5-4 9 16,-4-3-9-16,1-2 3 0,-5-3 14 0,1-2-10 15,-2-2 0-15,0-3-1 0,-3 0-3 16,3 0-2-16,2 0 0 0,-4 0-2 16,3-3-6-16,5-1 0 0,1-1-4 15,0 0-8-15,5-1-16 0,-5-1-18 16,0-3-37-16,-5-1-31 0,0-4-376 15</inkml:trace>
  <inkml:trace contextRef="#ctx0" brushRef="#br0" timeOffset="7029">2093 1315 89 0,'0'0'462'0,"0"0"-390"0,0 0-23 16,0 0 5-16,0 3-1 0,-2 1-32 15,2-1-19-15,0 4-1 0,2-2-1 16,8 1-4-16,7 0-3 0,4 0-12 15,6 1-19-15,3 1-28 0,5 0-27 16,-3-1-77-16</inkml:trace>
  <inkml:trace contextRef="#ctx0" brushRef="#br0" timeOffset="7553">3246 1162 241 0,'-13'-3'80'15,"1"0"-29"-15,3 1 10 0,3-1-15 16,0 1-2-16,6 1-2 0,-2-1-7 16,2 2-11-16,0 0-2 0,-2 0-1 15,2 0-3-15,0 2-6 0,2 9 4 0,6 2 0 16,1 6-2-16,5 4-8 0,1 4-1 15,2 2-2-15,0 4 0 0,0 2-1 16,1 4-2-16,-5 1 1 0,-2 3 1 16,-5 2 1-16,0 1-3 0,-6-3 0 15,0 1 1-15,-2-2 0 0,-9-5-2 16,-1 3 0-16,-3-5 2 0,-4-3 1 15,3-2-3-15,-1-4 2 0,0-3 1 16,0 0-1-16,2-5-1 0,-1-3 0 0,7-3 2 16,1 0-2-16,1-5-2 0,1-3-10 15,0 0-4-15,2-2-17 0,1 0-12 16,-1-1-7-16,2 3-27 0,-4-1-138 15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17.7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2 664 9 0,'0'2'156'15,"0"-2"-89"-15,0 0-34 0,0 1 3 16,0 0-2-16,-2-1-6 0,2 0-17 15,0 0 2-15,0 0 1 0,0 0 6 16,0 1-2-16,0-1-4 0,0 0 6 0,0 0-1 16,0 0 2-16,0 0-3 15,0 0-5-15,0 0-1 0,0 0-2 16,0 0-3-16,0 0-3 0,0 0 0 15,5 0-1-15,3-6 8 0,3-9-3 0,8-5-1 16,2-7-4-16,0-5 2 0,6-3-9 16,2-3 11-16,-1 1 6 0,-1-4-4 15,2-2-1-15,-1-5-1 0,-1 0-2 16,2-5-1-16,-4 0-1 0,-4 6-2 15,-2 6 1-15,-6 9-3 0,-4 10 2 0,-3 7 0 16,0 7 2-16,-4 2 2 0,-2 4-2 16,0 2-1-16,0 0 0 15,0 0-3-15,0 0-1 0,2 6-5 16,3 10-5-16,-1 7 28 0,4 7-5 0,-2 0-9 15,-1 5 0-15,-3 3-2 0,2 5 1 16,0 0 1-16,0 0 4 0,0-3-5 16,-3-4-1-16,3-1 1 0,-2-1 0 15,2-1 0-15,-2-1-2 0,2-4 2 16,-2-1-2-16,1-4 1 0,-1-4 9 0,0-2-14 15,0-4 2-15,0-3-2 0,0-2-4 16,-2-4 0-16,0-1-5 0,0 2-3 16,0-3-6-16,0 1-7 15,-8 3-11-15,-5-3-22 0,-6-2-65 0,-4-1-208 16</inkml:trace>
  <inkml:trace contextRef="#ctx0" brushRef="#br0" timeOffset="197">124 510 441 0,'3'0'54'0,"3"1"-53"0,4 1 35 16,5-1 26-16,8 2-22 0,2 0-7 16,5-2-11-16,3 2-6 0,-3 0-3 15,1 4-7-15,-5 1-4 0,1 3-2 16,0 0 0-16,0 2 2 0,1 2-8 15,3 0-15-15,-5-1-35 0,1 0-33 16,-8-3-30-16,-5-1-205 0</inkml:trace>
  <inkml:trace contextRef="#ctx0" brushRef="#br0" timeOffset="933">675 677 124 0,'4'-6'248'15,"-2"-1"-191"-15,-2-3-31 0,6-4 14 16,-1-2-3-16,5-4-18 0,-1-4 1 15,7-3-11-15,1-4 11 0,-2-3-8 16,6-6-2-16,-2 0-5 0,-2-7 0 16,2-3-2-16,0-7 1 0,-1 0-3 0,1 3-1 15,-4 6 0-15,-2 11 1 0,-5 10-1 16,-2 9 4-16,-4 7 0 0,-1 6-2 15,-1 4 7-15,0 1-2 0,0 0 0 16,0 0-6-16,-1 14-5 0,-9 14-19 16,-3 16 30-16,-4 7-4 0,1 7-1 15,3 2-2-15,1 4 0 0,-3 2 1 16,8-1-2-16,-1-4-2 0,8-2-5 15,0-10-2-15,6-5 17 0,9-7-15 16,4-12 4-16,4-3 3 0,7-2 0 0,3-10-1 16,-1-3-1-16,1-5 1 0,-3-2 0 15,-7-2 0-15,-2-6 0 0,-2-3 3 16,-4 2 1-16,-5 0-1 0,-2 2-1 15,-5 1 5-15,-1 0 1 0,0 3 4 16,-2 3 0-16,0 0-3 0,0 0-5 0,0 0-5 16,0 11-8-16,0 5 5 15,4 8 11-15,2 5-5 0,-4 5 0 16,5 3-1-16,-1 2 2 0,-2-1-1 15,0-2 0-15,0 0 2 0,-3-1-1 0,-1-8 1 16,0-2 2-16,0-5 2 0,0-8 0 16,-3-2-1-16,-1-7 6 0,-2-3 2 15,-3 0 5-15,-3 0-10 0,3-9-1 16,-1-9 7-16,2-6-4 0,3-7-8 15,-1-6-2-15,4-7 0 0,2-6 0 0,0-7-2 16,0-3-1-16,11-3 1 0,3 1-3 16,3 1-9-16,6 9 3 15,0 11 2-15,0 11-8 0,3 15 13 16,1 6-6-16,4 7 3 0,-1 2-1 15,1 0 4-15,-3 13 3 0,-3 3-1 0,-4 4 1 16,-6 3-1-16,-5 5 3 0,-2-1 0 16,-8 2 7-16,0-2-12 0,-8 0 5 15,-7-1 3-15,-2-2-1 0,-1-2-1 16,-3-2 1-16,2-2 4 0,0-3-2 15,0 0-5-15,2-3 1 0,2-3 1 0,3-1-3 16,3-1-3-16,3-2-7 0,2 0-4 16,2-3-34-16,2 0-29 15,0-2-13-15,0-1-102 0,4-11-54 16</inkml:trace>
  <inkml:trace contextRef="#ctx0" brushRef="#br0" timeOffset="1633">1656 102 195 0,'2'-9'201'16,"-2"2"-163"-16,0 3-4 0,2 2 32 16,-2 2-6-16,0 0-44 15,2 0-18-15,1 14-7 0,1 8 6 0,2 12 29 16,-4 8-15-16,-2 10 1 0,0 2 3 15,-6 3-2-15,-5-1-3 0,1 0-3 16,-1-5 2-16,5-5-3 0,0-6-2 16,4-9 7-16,2-5-14 0,0-7 1 15,0-4 0-15,4-8 1 0,2-1 0 0,3-4-1 16,7-2 3-16,1 0-1 0,4-12-2 15,2-4-6-15,2-3 1 0,-4-1-4 16,-4 1 3-16,-2 5 0 0,-6 2 2 16,-1 3 2-16,-8 5-6 0,0 2 12 15,0 1-6-15,2 1-1 0,2 1 1 16,-2 8 7-16,3 4-4 0,-3 1 5 15,4 1 1-15,-2 1-2 0,4-2-3 16,-1 1-1-16,7-3 2 0,-3 0-3 16,6-1 1-16,4-4 2 0,2-1-1 0,2-5-2 15,0-1-2-15,3 0-1 0,-1-4 3 16,2-6-2-16,-3-3-1 0,1-3 3 15,0-1 2-15,-2-1-1 0,-6-2 1 16,0 0 2-16,-8-1 2 0,-1-2-2 16,-5 5-10-16,-3 2 19 0,-2 4 3 15,0 2 1-15,-2 2 0 0,-5 1 1 16,-5 2-1-16,-1 4-3 0,-4 1-6 15,-4 3-3-15,2 14-2 0,0 3 2 16,3 5 0-16,1 1 4 0,4 1-3 16,3-2 8-16,2-4-16 0,6-3 4 0,0-1 0 15,0-4-3-15,6-2 2 0,9-2 2 16,3-3 2-16,4-5-1 0,7-1 0 15,3-4-4-15,-3-8 2 0,-2 1-7 16,-10 1 4-16,-4 4 1 0,-7 0 3 16,-2 3 0-16,-4 3-1 0,0 0 1 15,0 0 0-15,0 0 1 0,0 0-2 16,0 4 2-16,-4 7-2 0,-2 4-3 15,1 3 4-15,-1 4 0 0,6 0-3 16,8 1 0-16,14 1-2 0,11-5-5 0,15-1-3 16,15-5-23-16,15-7-18 0,8-6-37 15,5 0-58-15,5-7-237 0</inkml:trace>
  <inkml:trace contextRef="#ctx0" brushRef="#br0" timeOffset="2901">2925 514 35 0,'0'3'10'0,"2"-2"198"15,-2-1-128-15,0 0-39 0,2 0 6 0,-2 0 1 16,0 2-12-16,0-1-11 0,0 1-6 15,0 0 1-15,0 5-7 0,0 4-5 16,0 4 11-16,0 5 7 0,0 1-13 16,0-2 5-16,0-1-12 0,0-3 0 15,0-3-2-15,-2-5-4 0,0-1 1 16,0-3 1-16,2-3-2 0,0 0 0 15,0 0 0-15,0 0 1 0,0 0-4 16,6-4-1-16,7-8-2 0,4-4 16 16,4-7-12-16,-2 0-5 0,0-2-4 0,-2-3-2 15,2 1 12-15,1 0-9 0,-3 2-1 16,2 4 4-16,-6 6 2 0,-1 5 2 15,-5 3-1-15,-5 6-2 0,-2 1 1 16,2 0 5-16,2 0-1 0,-2 3 6 16,4 4 2-16,-1 3 0 0,1 2 0 15,0-1-2-15,-4 0-1 0,3 1-1 16,-3-1 0-16,2 0-1 0,-2-1 2 15,-2 1 0-15,2-1 0 0,0 1 4 16,0 0-5-16,-2 0 1 0,2 0-2 0,0 0 1 16,1-1 5-16,-1 2-12 0,-2-2 2 15,4-2 2-15,-2-1-1 0,-2 0 0 16,2-3 1-16,-2 0 1 0,2-1-2 15,2-1 1-15,-2 0-2 0,-1-1 1 16,3 1 0-16,0 0-3 0,-2-1 0 0,4 1 0 16,-3-2 2-16,3 0-2 15,0 1 2-15,2-1-5 0,1 0 0 16,-1 0 1-16,3 0 1 0,1-5 3 15,-5-4 3-15,7-1-4 0,-3-1 1 0,-1-1 1 16,3-1 0-16,-3 1-2 0,1-1 2 16,0 1 0-16,1 0-8 0,-1 1 12 15,1-1-2-15,-1 2 0 0,-1-1-1 16,-1 2-2-16,1-2 3 0,-3 0 1 15,-1 3-1-15,0 1-1 0,-4 2 1 16,-2 2 2-16,2 1 0 0,-2 0 0 0,0 2 1 16,0 0 2-16,0 0-4 15,0 0-2-15,0 0 2 0,0 0-1 16,0 0-3-16,0 0 0 0,0 0 1 15,0 0 1-15,0 0-1 0,0 0-1 0,0 0 2 16,0 0 2-16,-2 0-2 0,-2 4 0 16,0 1 0-16,0-1 1 0,4-1-2 15,-2 0-10-15,2 1-11 0,0-1-27 16,0 0-27-16,0-3-47 0,0 0-223 15</inkml:trace>
  <inkml:trace contextRef="#ctx0" brushRef="#br0" timeOffset="3677">3507 421 2 0,'0'0'34'16,"0"-3"97"-16,0 0-50 0,0 1-40 16,0 0 2-16,0 1-7 0,0 1-2 0,0 0-9 15,0 0-4-15,0 0-3 0,0 0 2 16,0 0-2-16,0 0-4 0,-6 0 1 15,4 8-10-15,-6 1 1 0,3 4 0 16,1 3 2-16,-2 2 0 0,0 0 3 16,5 4-4-16,1-1-1 0,0 0 0 15,0 2-6-15,0 0 3 0,1-1 5 16,5-4-12-16,2-3 4 0,1-3 0 15,3-2-1-15,-1-1 0 0,3-5 3 16,-1 0 2-16,2-4-2 0,2 0 4 16,2-6-1-16,-1-5-3 0,-1-2 1 0,2-4 0 15,-4-1 2-15,0-2-3 0,-1-2 0 16,-1 0-1-16,-3 2-7 0,-3 0 14 15,1 7-5-15,-6 4 0 0,2 7 0 16,-4 1 0-16,0 1 5 0,0 0-5 16,0 0 2-16,0 0-1 0,0 6-4 15,0 7-6-15,0 3 9 0,0 4 6 16,0 2-5-16,0-2-1 0,0 1 9 15,0-2-14-15,2-4 0 0,1-2-1 16,1-3 2-16,2-2 1 0,-2-2-1 0,3 0-3 16,-3-2-6-16,8-4-3 0,-3 0-13 15,6 0-13-15,1-11-10 0,-1-4-28 16,-4-4-65-16,-3-2-179 0</inkml:trace>
  <inkml:trace contextRef="#ctx0" brushRef="#br0" timeOffset="4234">3946 441 25 0,'5'0'127'0,"-3"0"38"0,0 0-114 0,-2 0 3 16,0 0 1-16,0 4-12 0,2 4-20 16,0 4 19-16,-2 5-6 0,0 2-5 15,0 4-5-15,0 2-7 0,-2-2 1 16,-2 1-9-16,0-3 6 0,4-5-17 15,0-3 1-15,0-4-1 0,0-3-3 0,0-4 1 16,0-2 3-16,0 0-1 0,0 0-1 16,4 0 2-16,4 0 0 15,7-9 6-15,2-6 5 0,6-3-9 16,-4-4 0-16,2-1-2 0,2-1-14 0,0-1 18 15,2 3-5-15,-6 5-1 0,-6 5-2 16,-3 5 1-16,-6 5 2 0,-2 2-1 16,-2 0 0-16,0 0 0 0,0 0 1 15,0 1-1-15,0 7-1 0,-2 4-3 16,0 4 10-16,-2 1 2 0,2-4-4 0,0-2-2 15,2 0 2-15,0-1-1 0,0-6-2 16,0 0-1-16,0-4 2 0,0 0 9 16,0 0-23-16,0 0 15 15,4 0 2-15,5-2-4 0,9-8 2 16,6-4 2-16,5-4-2 0,-4 0-6 0,2 1-1 15,-6 2 1-15,0 2 3 0,-2 1-4 16,-6 4-3-16,-5 4 4 0,-3 4 1 16,-3 0 0-16,-2 0-1 0,0 0 2 15,0 0 1-15,0 4-1 0,0 5-2 16,0 4 12-16,0 1 1 0,-2 1-2 0,2 1-4 15,-5-1 3-15,5 1-2 0,-2-1 0 16,2 1-4-16,0-3 0 0,0-1 9 16,0-2-12-16,0 0-1 15,0-3-1-15,2-1-4 0,1 0-11 0,5-3-17 16,4-1-14-16,1-2-20 0,4 0-10 15,-4-8-100-15</inkml:trace>
  <inkml:trace contextRef="#ctx0" brushRef="#br0" timeOffset="4946">4543 545 9 0,'0'3'140'0,"-2"-2"12"0,2-1-106 16,0 0-1-16,0 0-5 0,0 0-9 15,0 0-26-15,0 1-4 0,0 2 1 16,0 0 7-16,0 1 6 0,2 0 3 15,2-3-2-15,-1 0-3 0,7-1 3 16,1 0-4-16,5 0 7 0,3-9-1 16,6-4-4-16,1-4-1 0,1 0 0 0,-4-1-8 15,-2-2 3-15,-2 0-1 0,-8-2 1 16,-3 2-3-16,-4-1 1 0,-4 1-2 15,0 7-1-15,-6 2-3 0,-3 3 0 16,-7 7 0-16,1 1-7 0,-2 0-4 16,0 11 3-16,-2 8 3 0,0 6 4 15,1 5 0-15,3 3-3 0,0 2 4 16,7 1-2-16,3 0 0 0,5-1 0 15,0-4 0-15,11-2 11 0,6-5-13 16,4-3 3-16,2-4 2 0,4-6 1 0,-1-4-1 16,5-6 3-16,0-1-2 0,-1 0 1 15,-1-11 1-15,-3-4-1 0,1 0-1 16,-6-2 1-16,-4-4 0 0,2 0 2 15,-3 2 6-15,-3 1-2 0,-3 4-3 16,-7 5 0-16,-1 1-8 0,-2 5 16 16,0 1-5-16,0 2-6 0,0 0-3 15,0 0-6-15,0 0-5 0,0 3 0 16,0 7-2-16,0 2 12 0,0 0 10 15,0 0-13-15,0-2 3 0,0-3-2 16,0-1 0-16,0-3 2 0,0-3-1 0,0 0 1 16,0 0 1-16,0 0 3 0,0 0 0 15,2-8-2-15,-2-5-5 0,2-5-2 16,2 0 2-16,-2-3-2 0,5 0-7 15,1 2 16-15,2-1-3 0,1 2-2 16,0 3-2-16,1 2 0 0,-1 3 2 0,1 2-4 16,-3 4 3-16,3 2-3 15,-5 2 3-15,3 0 0 0,0 0 1 16,-5 0 1-16,3 4 3 0,-4 0-2 15,0 2 0-15,-1-3 2 0,-1 2 1 0,0 1-3 16,2-2 3-16,-2 2-1 0,0 0 1 16,0 1-5-16,0-1 2 0,-1 1 2 15,1-1 0-15,-2-2-1 0,2 2-2 16,0 0-4-16,-2-1-18 0,4 0-20 15,0-3-37-15,2-2-62 0,-1-2-174 0</inkml:trace>
  <inkml:trace contextRef="#ctx0" brushRef="#br0" timeOffset="5140">5367 455 64 0,'0'5'261'0,"0"-4"-131"16,0-1-83-16,0 0 2 0,0 2 6 15,0 3-23-15,0 0-22 0,-4 5-5 16,0 2 0-16,1-2-3 0,-1 5-1 0,2-4-2 15,2 2-4-15,0 1-15 16,0 2-12-16,9-1-19 0,7 0 11 0,5-4-17 16,5-2-9-16,1-6-38 15,2-3-59-15,5-1 43 0</inkml:trace>
  <inkml:trace contextRef="#ctx0" brushRef="#br0" timeOffset="5330">5869 395 43 0,'-8'-6'168'15,"-9"0"-11"-15,0 1-117 0,-8 3 23 0,0 2-25 16,-3 1-2-16,-1 13 3 0,-1 5 0 15,1 5-13-15,4 2 0 0,6 6-4 16,6 0-5-16,5 2-9 0,8 1-7 16,4-4 12-16,15 3-13 15,8-4 3-15,11 0-3 0,13-6-3 0,9-3-1 16,14-4-10-16,6-4-23 0,8-5-21 15,7-2-36-15,-3-6-75 0</inkml:trace>
  <inkml:trace contextRef="#ctx0" brushRef="#br0" timeOffset="5852">5384 227 96 0,'-2'0'91'0,"2"0"-227"16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25.4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175 484 20 0,'8'-2'22'16,"0"-2"80"-16,-1 0-9 0,-5 1-38 16,4 0 0-16,-4-2-10 0,2 3-3 0,-1-1-5 15,-3 0-3-15,2 3-7 0,0-3-8 16,-2 1 4-16,0 2 0 15,0-2-4-15,0 1-1 0,0-2-1 16,0-1-4-16,0 0-3 0,0-1-4 0,-7 0 1 16,-1 1 1-16,-4 2-2 0,-1 0-2 15,-2 2-2-15,-4 0 2 0,-2 4-1 16,0 6 2-16,-2 3 2 0,2 5 2 15,2 3-1-15,4 4-8 0,3 5 1 16,3 2 0-16,5 1 1 0,4 1-2 0,0-2 9 16,0-6-12-16,5 0 3 0,7-4-1 15,3-3 0-15,8-2 2 0,2-4 2 16,0-5-3-16,5-4-7 15,1-4-6-15,1 0 0 0,-1-5-8 0,-3-8-5 16,3-5-25-16,-1-2-27 0,-7-4-27 16,-6-5-120-16</inkml:trace>
  <inkml:trace contextRef="#ctx0" brushRef="#br0" timeOffset="432">437 0 101 0,'0'0'240'0,"0"0"-199"15,0 0-29-15,0 0 21 0,0 0 12 0,4 7-26 16,1 9-5-16,3 11 27 0,-4 6-12 16,0 7-4-16,-4 5-5 0,0 3-3 15,0 4 1-15,0 0 1 0,-8 2-8 16,0-3 3-16,1-4-2 0,1-2-4 15,0-7-3-15,0-6-3 0,3-3-1 0,1-7 8 16,2-6-11-16,0-9 0 0,0-2 0 16,0-5-2-16,0 1 0 0,5-1-2 15,11 0 0-15,3-4 1 0,8-12 2 16,-3-5-4-16,-1-4-5 0,0 1-9 15,-2 2 17-15,0 4-3 0,-8 6 3 16,-3 3-4-16,-6 6 5 0,-4 2 2 16,2 1 1-16,-2 0-1 0,0 5 0 15,0 6-1-15,0 6 16 0,0 4 1 16,0 2-5-16,0 2 3 0,0-1 8 0,0-1-15 15,0 0 0-15,0-4-1 0,0-5-5 16,0 1-1-16,0-4 0 0,2-1 0 16,1-2 0-16,5-2-6 0,4-2-6 15,5-4-5-15,4 0-6 0,3 0-27 16,3 0-27-16,-4-9-39 0,0 1-204 15</inkml:trace>
  <inkml:trace contextRef="#ctx0" brushRef="#br0" timeOffset="1260">990 602 3 0,'2'-9'21'0,"0"0"150"0,-2-1-82 16,0 0-32-16,0-1-1 0,0 0-8 15,0 4-8-15,0-1-5 0,0 3-7 0,0-1-6 16,-4 2 3-16,-2 2-4 15,4 1-1-15,-1 1-2 0,-5 0-6 16,0 0-3-16,-3 0-1 0,-4 6-4 16,-4 5 2-16,-1 3 1 0,-2 6 2 0,1 2-2 15,-2 2-2-15,4 2 0 0,3-2 10 16,5-1-17-16,3-2 2 0,3-5 1 15,3 1-1-15,2-3-2 0,0-3 2 16,7 0 5-16,9-3-1 0,1-6-2 16,2-2-3-16,6 0 4 0,3-6-2 0,7-6-2 15,-3-1 0-15,-1-1 0 0,-5-1-3 16,-5-1-2-16,-2-2 2 15,-7 3 2-15,-5 0-2 0,-1 2 1 16,-4 7 3-16,-2 2 1 0,0 2 1 16,0 2-3-16,-8 0-1 0,-1 0 0 0,-1 9-4 15,-3 4 1-15,3 2 3 0,3 0 1 16,-1-1-1-16,4 1-2 0,2-5 1 15,2 1 1-15,0-4 1 0,6 1-4 16,6-4 5-16,1-1 0 0,2-3 1 16,4 0 0-16,4-6-1 0,-2-4 1 0,4-5 0 15,-2 0-2-15,-4-2 1 0,0-3 2 16,-4-1-2-16,1 0 1 15,-1-2-1-15,-4 1 0 0,-1 2-8 16,-4 3 13-16,-1 5-3 0,-3 2 3 0,-2 2-2 16,2 3-2-16,-2 3 2 0,0 2-1 15,0 0-1-15,0 0-2 0,0 0-1 16,0 0-2-16,0 3-3 0,0 7 6 15,0 2 0-15,0 2 3 0,0 4-1 16,0 2-2-16,0 2 1 0,-2 2 1 0,-2-1 10 16,1-3-18-16,3-3 5 0,-2-4 1 15,2-3 0-15,0-4-1 16,-2-3 1-16,2-2 3 0,0-1-4 15,0 0 4-15,0 0 3 0,0-3 0 0,0-6-1 16,0-5-8-16,0-4 1 0,4-3 1 16,3 1 0-16,3-5-2 0,-1 0 3 15,5-2-12-15,-3 5 14 0,2 3-1 16,-1 1-4-16,-1 5 2 0,5 1-2 15,-7 6 1-15,-1 1-1 0,-1 3 2 0,1 2-1 16,-6 0 0-16,4 0 0 0,-1 0 3 16,-1 7 0-16,4 1 0 0,-2-2 1 15,-1 3 1-15,-1 0-2 0,4 0 1 16,-3-1-1-16,1 0-1 0,0-1 1 15,2 0 1-15,-3-1-1 0,1 0 0 16,2-2-3-16,-3-1-14 0,3 2-26 16,-2-2-20-16,1-2-19 0,-5 0-61 15,0-1-161-15</inkml:trace>
  <inkml:trace contextRef="#ctx0" brushRef="#br0" timeOffset="1708">1843 471 66 0,'10'-9'79'0,"-1"-3"112"0,-5 1-139 15,0 0 12-15,-4-1-3 0,0 2-11 16,0 2-17-16,-6 0-2 0,-5 2-6 0,-5 1-4 15,-3 3-11-15,-6 2-5 0,-5 0 1 16,1 8-1-16,1 4 1 0,3 1 5 16,2 5-6-16,4-1-2 0,2 3-4 15,3 2-2-15,5 3 2 0,5 3 1 16,2-1-3-16,2 0 2 0,4 2 0 15,9-4 10-15,6 1-13 0,4 0-3 16,6-6 4-16,-1 0 2 0,3-2-10 16,-1 1 7-16,-5-1-1 0,-2-4 3 15,2-1-2-15,-10 0 1 0,-1-6 0 0,-7-1 3 16,-7 0-2-16,0-1 2 0,-2 3-2 15,-9 0 13-15,-8 1 2 0,-4 0-1 16,-4 0 4-16,-1 0 4 0,-5 0-5 16,-3 0 2-16,0 0-7 0,-1 0 0 15,1-1-2-15,7-2-2 0,9 0-2 0,6-3 0 16,7-1-5-16,3 0-2 15,4-2-2-15,0 5-12 0,4-1-22 16,13-1-20-16,7-3-56 0,3-3-95 16</inkml:trace>
  <inkml:trace contextRef="#ctx0" brushRef="#br0" timeOffset="1905">2297 1006 670 0,'0'3'104'15,"0"-3"-72"-15,0 0 12 0,-8 0 5 16,-1 0-8-16,-4 0-18 0,5 0-12 0,4-1-8 16,-3-1-5-16,3-1-7 0,-2 1-14 15,2 1-19-15,4 0-29 0,0-3-65 16,0-4-425-16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32.6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446 45 0 0,'0'0'0'0,"0"0"129"0,0 0-58 16,0 0-43-16,0 0 22 0,0-1 0 15,0 0-18-15,0-1-8 0,0 2-6 16,0 0 2-16,0 0-2 0,0 0 0 15,0 0-4-15,0 0 5 0,0 0 3 0,0 0-3 16,0 0 2-16,0 0 0 0,0 0 2 16,0 0-1-16,0 0-14 0,-6-3-1 15,3 0 5-15,-3-3-7 16,-2 3 0-16,3 0-1 0,-3-2 2 0,2 2 1 15,-3 0-6-15,-3-1 5 0,1 2 4 16,-6 2-5-16,-2 0-5 0,-4 0 0 16,-2 0 2-16,-6 5-1 0,-1 7-1 15,-1 0 1-15,1 4 1 0,1 3 1 16,1 4-2-16,5 5-1 0,2 3 2 0,4 2-2 15,6 4-2-15,1 2 1 0,7 1 1 16,3 0 0-16,2-1-3 0,2-4 1 16,11-1 1-16,4-4 0 15,2-2 1-15,6-4-3 0,4-4 2 0,7-5 2 16,4-8 0-16,4-7-1 0,2 0 2 15,-1-10-2-15,3-6 0 0,0-3 1 16,-4-5-1-16,-6-3 0 0,-6 1 0 16,-3-3 2-16,-8 1 4 0,-2-2-1 15,-6-1-4-15,-1-3 4 0,-10-1 2 0,-2-4-3 16,0-1-3-16,-4-1 1 0,-9 4 1 15,-3 3-2-15,-7 7-4 0,1 6-2 16,-3 7-2-16,-6 6-9 0,4 8-6 16,1 3-6-16,1 14-15 0,6 7-20 15,-2-1-43-15,4 0-221 0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34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3 9 0,'-8'0'297'0,"1"0"-249"0,5 0 5 15,0-1 17-15,2 0-18 16,0 0-19-16,0 1-17 0,11 0-5 16,7 0 6-16,5 0-4 0,7 0-7 15,3 3 1-15,5 3-2 0,4 0 4 0,2 0-4 16,-4 4 4-16,-6 0-5 0,-7 3-4 15,-8 2 0-15,-6-1 3 0,-9 2-1 16,-4 0-2-16,0-1 2 0,-10 0 0 16,-9-1 0-16,-2 1-4 0,-3 0 3 15,-3-1-2-15,0 1 2 0,-2-2-3 0,3-1 4 16,3-1-2-16,-2 0 1 0,8-1-2 15,5-1 1-15,9-4 1 16,3 0-1-16,0 0-3 0,7 0 1 16,9-2 5-16,3 0-2 0,9 0-2 0,-1 0 0 15,5-1 3-15,3 4-2 0,-7 1-1 16,3 0 0-16,-4 3 2 0,-6-2 0 15,-4 0-4-15,-4 0 2 0,-5 1 3 16,-4-1-2-16,-1 2-1 0,-3-1 1 16,0 3 1-16,-3-1 4 0,-11 4-3 15,-1-2 2-15,-6-2 1 0,-2 4 3 0,-2 0-2 16,-1-1 3-16,-3 1-1 0,-4 0-1 15,3-1-4-15,-3 0-3 16,7 2 3-16,3 0-2 0,4-1-5 16,7 2-3-16,7-3-8 0,5 2-15 0,0-1-25 15,5 0-27-15,5-3-31 0,3-3-244 16,3 4 287-16</inkml:trace>
  <inkml:trace contextRef="#ctx0" brushRef="#br0" timeOffset="521">206 880 9 0,'0'6'272'0,"0"-1"-213"15,0 2-15-15,0 1 6 0,-6 4 3 16,-3 5-11-16,-3 4-13 0,1 5-7 15,-4 0 3-15,-3 3 2 0,5 0-4 0,-2 3-6 16,1-1 4-16,5-2-6 0,5-2-2 16,0-7-8-16,4-1-1 0,4-7 0 15,8-1-3-15,3-3 2 0,6-4-1 16,9 0 2-16,3-4-3 0,-1 0 0 15,6 0 0-15,2-5 0 0,0-3-5 16,1-2-1-16,-1 0 1 0,2-2 1 16,-4 2 1-16,0-2 0 0,-9 1 0 15,-8 2-1-15,-4 2-3 0,-6 1 0 16,-5 3-3-16,-2 1 3 0,-2 1-2 0,-2 1-6 15,0 0 0-15,0 0-1 0,-4 0-30 16,-4 0-17-16,-3 0-18 0,-1 0-62 16,-3-2-152-16,0-3 272 0</inkml:trace>
  <inkml:trace contextRef="#ctx0" brushRef="#br0" timeOffset="726">393 1080 347 0,'-8'18'152'0,"-3"6"-105"0,-4 3 19 16,-3 3-9-16,-2 5-14 0,-1 4-12 16,0 6-5-16,5 1-9 0,1 1-11 15,5-1-4-15,3 2 1 0,5-1-2 16,2-1-4-16,2-2-6 0,15-4-17 0,10-4-34 15,1-12-42-15,5-9-82 16</inkml:trace>
  <inkml:trace contextRef="#ctx0" brushRef="#br0" timeOffset="1234">63 1781 64 0,'-10'3'187'0,"1"1"-96"15,1-1-37-15,4-2 16 0,2 1-19 16,1-2-12-16,1 1-12 0,0 4-12 0,0-1-3 16,9 1 0-16,3 0 5 0,5-1-3 15,4 0-4-15,5 0 1 0,7-3-6 16,7-1 2-16,4 0-4 0,4-1-2 15,-1-6 2-15,1 2-2 16,-4-3-2-16,-8 3-9 0,-3 2-7 0,-9 0-19 16,-5 2-24-16,-9-2-30 0,-10-3-46 15,0 2-208-15</inkml:trace>
  <inkml:trace contextRef="#ctx0" brushRef="#br0" timeOffset="1513">109 1914 382 0,'-17'11'66'0,"9"-3"-41"0,8-1 8 0,11 1-4 15,5 1-2-15,5-1-6 0,0 2-2 16,0 3-5-16,5-1-9 0,-1 1 4 16,2 0-4-16,0 1-1 0,-3 2-3 15,-1-2 5-15,-8 0-3 0,-3 0-5 16,-8-1 4-16,-4-1-1 0,0 0 3 15,-10 1 2-15,-7-2-4 0,-4 0 9 0,-6 0 0 16,-5-1-2-16,1 3-3 0,-3-3 3 16,2 0-4-16,-1-1-2 0,6 1-4 15,5-3 3-15,8-3 0 0,7-2-4 16,7-2-6-16,0 1-15 0,7 2-6 15,1 5-19-15,-1 2-28 0,1 1-63 16,5 0-231-16</inkml:trace>
  <inkml:trace contextRef="#ctx0" brushRef="#br0" timeOffset="2137">231 2481 42 0,'2'0'137'0,"-2"0"14"0,0 0-93 15,0 0 2-15,-2 7-5 0,-4 6-13 16,2 7-11-16,-3 5-5 0,-3 7-5 16,1 3 0-16,-1 0-2 0,2 2 1 15,5-2-5-15,3 0-10 0,0-1-1 0,0 0 1 16,0-2 2-16,9-6-6 0,8-3-1 15,0-4 1-15,6-3 1 16,4-4-3-16,2-4 0 0,1-3 2 16,3-5 0-16,-1 0-2 0,-1-3 1 0,-3-7 1 15,-3-4 0-15,-6 2-1 0,-6-2 0 16,-5 1 4-16,-6 0 0 0,-2-1 0 15,0 1 0-15,-6 0 1 0,-9 1-1 16,-6 0-3-16,-2 3-1 0,-5 1-1 16,-3 3 2-16,0-1-3 0,-1 4 3 0,-2 2-1 15,1 2-5-15,1 14-4 0,5 4 5 16,4 7-3-16,10 0-9 0,5 1-18 15,8 2-27-15,4-3-17 16,9 0-26-16,8-4-236 0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33.2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222 22 13 0,'4'-3'-13'0,"-3"0"207"0,1 1-121 0,-2-1-26 16,2-2 14-16,-2 3-12 0,2-1-7 16,-2 2-12-16,2 1 4 0,-2 0-3 15,2 0-2-15,-2 0-4 0,0 0-7 16,0 0-4-16,4 0-7 0,-2 3-1 15,2 6 17-15,-1 6-4 0,-1 7-2 16,-2 2-2-16,0 4 3 0,-4 1-7 16,-3 4-2-16,-1 0 0 0,-3 1-3 15,-1 1-1-15,3 1 1 0,-1-2-2 16,3-3-3-16,3 0-3 0,2-7 2 0,2-2 2 15,0-3-3-15,0-3-4 0,7-2-11 16,9-5-11-16,1-1-21 0,-2-7-47 16,-1-1-68-16</inkml:trace>
  <inkml:trace contextRef="#ctx0" brushRef="#br0" timeOffset="783">98 727 183 0,'-8'0'65'16,"2"1"-6"-16,1 0-5 0,-1-1-14 16,2 0 1-16,2 0-6 0,0 0-5 0,2 0-3 15,0 0-3-15,0 0-9 0,0 0 0 16,2 0-2-16,8 0 4 0,3 0 1 15,8 1-5-15,0-1-2 16,6 2 0-16,-1 1-2 0,7 0-2 0,3 3 1 16,-1 5-2-16,-1 1-1 0,-4 4-1 15,-7 2 0-15,-4 5 2 0,-9 0-6 16,-6 4 0-16,-4-1 2 0,0 3 0 15,-16-3 0-15,-5 3-2 0,-5-1 3 16,-3 0-2-16,-3-3-4 0,-1 1 0 0,-1-3 2 16,1-4 4-16,1-1-5 0,2-3 0 15,-1-3 2-15,6-4 1 0,0-3-1 16,8-4-1-16,4-1 2 0,5 0 0 15,6 0-2-15,0-6-3 0,2-3 3 16,0-1-1-16,8 1-3 0,3 0 0 16,5 3 4-16,-1 2 0 0,0 4 1 15,2 0-3-15,-1 0 4 0,3 3 1 16,2 6-4-16,-2 0 1 0,4 2 3 15,0-1-1-15,0 1-2 0,-2 0-1 16,-2 0-1-16,2 1-23 0,-2-2-23 0,-2 0-16 16,-4-3-42-16,4-3-253 0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37.4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20 270 0,'-4'3'81'0,"2"-2"-24"16,0-1 1-16,2 0-3 0,0 0-10 15,0 0-21-15,2 0-13 0,11 0 0 16,5 0 4-16,5-1-5 0,1-4-3 15,7 0-2-15,1 2 4 0,3-1-3 0,-1 1 4 16,-2 0-4-16,-3 3 7 0,-6 0-4 16,-4 0-2-16,-8 0 2 0,-3 0-4 15,-6 0-6-15,-2 7 5 0,0 1 3 16,0 3 4-16,-11 5-6 0,-9 3 1 15,-4 7 0-15,-3 1-3 0,-5 6 1 16,-1 1-1-16,-1 0 7 0,-1 2-12 16,5-3 1-16,1 0 0 0,3-1 1 15,6-3 1-15,5-4-3 0,8 1-6 16,-1-1-12-16,6 1-17 0,2-2-17 0,0-3-33 15,2-10-76-15</inkml:trace>
  <inkml:trace contextRef="#ctx0" brushRef="#br0" timeOffset="729">138 670 313 0,'-4'-9'51'16,"-8"3"-5"-16,3-1-8 0,-6 6 11 0,3-1-5 15,-1 2-16-15,-2 0-5 0,3 0-2 16,-1 5-1-16,3 4-4 0,1 2-5 15,3 2-2-15,0 2-5 16,6 3 0-16,0 0-2 0,0 3-2 0,4 1 0 16,6 1 1-16,3 2-2 0,4-2-1 15,0 3 3-15,2-3 2 0,0 0-4 16,1-1-1-16,1 1 0 0,-2-1 1 15,-2 1-1-15,-4-3 1 0,-3 1-1 16,-8-1-1-16,-1-2 2 0,-1 1-2 16,-1 1 3-16,-11-3 3 0,-3-1-2 0,0-2-1 15,-4-2 3-15,1-2 0 0,1-1 2 16,-2-1 1-16,0-2 5 0,0 0-3 15,6-3 1-15,-1-2-1 16,7-1 0-16,1 0 0 0,2 0-1 0,2-1-5 16,2-6 0-16,0-3-4 0,4-5-5 15,7-1 2-15,5-4 4 0,3 0 1 16,2-3-3-16,-2-2 2 0,4-3 1 15,-2-1 1-15,0-4-2 0,-2-3-1 16,-4-2 2-16,0-5 3 0,-3-1-3 0,-7 2-1 16,-1 3 1-16,-4 9 1 0,-5 5 0 15,-5 7 0-15,-3 8 1 0,-3 5 0 16,-1 4-4-16,2 1-2 0,0 6-2 15,-2 10-13-15,3 3-11 0,5 3-26 16,-1 1-24-16,2 0-60 0,3-1-251 16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38.9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231 39 35 0,'2'0'144'0,"-1"0"23"16,-1 1-125-16,0-1 17 0,0 0 7 0,0 0-9 15,0 0-27-15,0-4-10 0,-1 0-2 16,-1-1 0-16,-6 0-7 0,0-1 4 16,-1 1-1-16,-5 1-6 0,1-1 2 15,-4 4 0-15,0 1-1 0,0 0-4 16,-4 0 1-16,1 10 1 0,3 5 2 0,-2 4-4 15,4 5 4-15,4 2-4 16,1 3-2-16,2 3-4 0,5-1 1 16,3 0 0-16,0-1 0 0,13-3-4 15,6-2 2-15,2-4 4 0,8-5-2 0,1-7-1 16,4-6 1-16,3-3 3 0,-3-7-4 15,-2-8-3-15,-1-5-1 0,-4 0 3 16,-6 0 3-16,-4 2-2 0,-6-1 2 16,-3 3 2-16,-2 1 1 0,-6 3-4 15,0 0 5-15,0 2 1 0,0 3 0 0,-4-1-1 16,0 4-1-16,0 3 4 0,0 1-5 15,-3 0-1-15,1 2-4 16,-2 13-2-16,1 5 2 0,1 7-1 16,-3 6 1-16,-1 3 3 0,2 6 1 0,-3 3-5 15,3 4 4-15,3 2 3 0,1-1 0 16,-2 0-4-16,6 0 3 0,-4-3-1 15,2-2 0-15,0-6-3 0,0-3 1 16,2-3 3-16,0-8-3 0,0-7-1 16,0-5 0-16,-1-9 3 0,-1-1-4 0,2-3-2 15,-2 0 2-15,0 0 0 0,2 0-5 16,0-1-6-16,0-5-21 0,0-1-16 15,0-4-33-15,0-2-51 16,0-1-280-16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44.9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325 62 92 0,'0'0'80'0,"0"0"-54"16,0 0 7-16,0 0-6 0,0 0 0 15,0 0-6-15,0 0-2 0,0 0-3 16,0 0-2-16,0 0 2 0,0 0 9 16,0 0 2-16,0 0-6 0,0 0 2 0,0 0-2 15,0 0-1-15,0 0-2 16,0 0 1-16,0 0-2 0,0 0-5 15,0-1-5-15,0-1-4 0,0 2 5 16,0-2-3-16,0 2 0 0,0-2-1 0,0 0 1 16,0 1 0-16,0-3-1 0,-4 1 1 15,2-1 5-15,-3-1 2 0,-1 0-5 16,0-1 0-16,0 1 2 0,-5 0-4 15,-1 0-3-15,-3 0 0 0,-2 2 1 16,2 1-1-16,-6 2-4 0,0 0 0 0,-2 0 3 16,0 7 0-16,-2 4-2 0,2 3 1 15,0 6 4-15,2 2-4 16,6 3 0-16,2 4 1 0,5 0-2 15,1 3 2-15,5-1-1 0,2-1 0 0,0-4 0 16,9-3 0-16,5-3 0 0,3-2-2 16,4-5 4-16,5-3-2 0,1-5 1 15,4-5 1-15,1 0 2 0,1-5 0 16,-3-8-2-16,-1-3 0 0,-5 0 3 15,-4-1 0-15,1-1-2 0,-6-2 1 0,-4-1 1 16,1-2 1-16,-7 0-4 0,1 3 3 16,-6 1 0-16,0 6 1 0,0 3-3 15,0 7 4-15,0 0-1 16,0 3 0-16,0 0-5 0,0 0-2 0,-2 0-4 15,-7 11-2-15,-5 11-1 0,-1 9 9 16,0 7-1-16,3-1-2 0,7-1-2 16,3 0 1-16,2-2-9 0,4 1-5 15,13 1-10-15,8 2-11 0,5-2-6 16,8-5-8-16,0-11-78 0,1-5-271 0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45.8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0 48 0,'2'0'214'0,"-1"0"-107"0,-1 0-61 16,0 0-5-16,0 0 12 0,0 0-16 15,0 3-31-15,2 6-10 0,-2 8 13 16,0 10 12-16,0 10-2 0,-9 4-5 15,-1 2-4-15,1 0 4 0,-3-3 0 16,1-4-1-16,1-4-6 0,3-4-4 0,1-6 0 16,4-5 2-16,0-7-3 0,-2-4-2 15,4-5 2-15,0 0 0 16,0-1-2-16,0 0 0 0,0 0 8 15,0 0-1-15,0-6 0 0,4-6-3 16,4-4 0-16,1-5-3 0,5 1-1 0,-1-1-3 16,2-2 5-16,2 1-1 0,1 2-2 15,-1 6-4-15,-2 2 2 0,4 6 1 16,-2 3-2-16,6 2 1 0,-2 1 0 15,0 0 3-15,0 9-3 0,0 4 3 16,-2 2 0-16,-2 4 2 0,-1 2-2 0,-1-1-1 16,-6 2 4-16,3-2-1 0,-6-1-4 15,-3-1 2-15,-1-3 2 16,-2 0-3-16,0-2 1 0,-3-2 3 15,-9 0 2-15,3-2-1 0,-5-2-1 0,-3 1 1 16,-2 0 2-16,-4-3 4 0,-2 2-1 16,-1-5-2-16,1-1-5 0,0 1 1 15,0-2-6-15,4 3 3 0,2-2-2 16,2 1-8-16,4 1-14 0,5 0-9 15,8 1-21-15,0 0-59 0,0-2-27 0,0 3-226 16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50.0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10 0,'0'4'399'0,"0"3"-336"0,0-2-3 16,0 1-3-16,0-1 0 0,0 5-26 15,0-1-15-15,0 0-8 16,0-2-4-16,0 0-3 0,2 0-3 0,4 1-3 15,1-2-13-15,-3 2-19 0,2-2-33 16,0 2-34-16,-6 0-130 0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50.1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10 0,'-8'15'349'0,"6"-4"-299"16,2-6-16-16,0-3 10 0,0 0-5 15,2 1-16-15,0 1-11 0,2-2-8 16,0 1 0-16,1-1-3 0,-1 4-18 15,2 1-15-15,-2-2-30 0,-4 0-107 16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50.3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12 0,'-6'11'392'0,"1"-3"-359"0,5-5-2 15,0-3-4-15,2 0-9 0,3 0-17 16,1 0-5-16,0 5-25 0,-4 0-23 15,0 2-61-15,-2 0-161 0</inkml:trace>
  <inkml:trace contextRef="#ctx0" brushRef="#br0" timeOffset="139">17 287 33 0,'-2'12'81'15,"-1"-2"111"-15,1-3-143 0,2-6-10 16,0 0-7-16,0 2-10 0,0-3-14 16,0 1-6-16,0 3-5 0,2-2-10 15,1 4-15-15,-3-1-38 0,2 0-89 16,-2-1-14-16,0 1 145 0</inkml:trace>
  <inkml:trace contextRef="#ctx0" brushRef="#br0" timeOffset="260">17 481 10 0,'0'16'4'16,"0"-1"159"-16,0-1-114 0,0-2 24 0,0 1-9 15,0-3-17-15,-2-2-9 0,0 1 0 16,2-3-9-16,0-2-14 0,0-1-10 15,0-1-6-15,0 1-1 16,0 0-2-16,0-2-29 0,0 3-35 0,0-2-119 16,0-2-46-16</inkml:trace>
  <inkml:trace contextRef="#ctx0" brushRef="#br0" timeOffset="383">15 853 79 0,'-7'8'329'16,"1"-2"-275"-16,4-6-7 0,2 0-9 15,0-1-15-15,0-4-10 0,0 2-11 16,2 2-13-16,4-2-32 0,-4-2-59 15,-2 1-292-15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46.5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464 41 84 0,'0'-4'151'0,"2"-2"-82"0,-2-1-10 15,0 1-1-15,0-1-13 0,-6 3-11 16,-3 0-6-16,-3 3-8 0,-3 1 3 16,-6 0 4-16,-6 7-4 0,-3 7-9 0,-5 8 1 15,-3 7 2-15,-2 8-2 0,0 4-1 16,0 0 1-16,9-3 0 0,10-3-5 15,12-6-7-15,9-2-6 0,0-2 3 16,11 0 0-16,8-2 0 0,4-1 0 16,10-2-1-16,7-6 2 0,7-3-8 0,9-4-8 15,7-4-12-15,-6 0-14 16,0-1-29-16,-7-2-25 0,-8 0-118 15</inkml:trace>
  <inkml:trace contextRef="#ctx0" brushRef="#br0" timeOffset="932">351 1010 36 0,'0'0'164'15,"0"-2"-107"-15,2 1-13 0,-2-1-4 16,4 1 0-16,-2-3-10 0,0 2-10 0,-2-2 0 15,2 2 6-15,-2-2 1 0,0 1 0 16,0-1-7-16,0-1-3 0,-6 1-3 16,0-2 4-16,-1 2-2 0,-3 1-4 15,-3 0 0-15,-2 1-4 0,-5 1-7 16,-1 1 1-16,-3 0 0 0,1 0 5 15,0 7-4-15,0 5 1 0,0 1 3 16,0 2 0-16,2 2-2 0,4 4-3 16,6 1 3-16,-1 1-3 0,10 1-3 15,2-2 0-15,0-3 1 0,4-3 0 0,9 0 0 16,3-3 0-16,1-2 0 0,8-5 2 15,1-5-2-15,5-1 0 0,-1 0 3 16,1-5-2-16,1-7 0 0,1-4-3 16,-6-2 2-16,-3-2 2 0,-5-1-2 15,0-3-2-15,-5 1 4 0,1-3 2 16,-3-3-4-16,-3 0 0 0,-1-3 3 15,-4-1 1-15,-4-2-4 0,0-1-1 16,0-5 2-16,0-1 1 0,-2-4-4 16,-6 3 1-16,0 9 3 0,1 13 1 0,3 16-1 15,0 5 1-15,-4 5-1 0,-3 13-4 16,-2 4-4-16,-1 13 6 0,1 8 3 15,2 3-1-15,-1 11-4 0,1 2 2 16,3 6 1-16,4 4 0 0,4 4-3 16,0 3-2-16,4 4 0 0,7 0-8 0,5-4-18 15,3-6-28-15,6-6-17 16,3-11-36-16,1-8-232 0</inkml:trace>
  <inkml:trace contextRef="#ctx0" brushRef="#br0" timeOffset="1749">130 1996 63 0,'0'1'179'0,"0"-1"-117"0,0 1-11 15,0-1-15-15,2 1 2 0,4 0-12 16,3-1 5-16,3 2-9 0,3-1 0 16,0-1-4-16,0 0 2 0,4 0-4 15,1-3-1-15,-1-7 2 0,0 0-1 16,2-2-3-16,-4-1-7 0,-2-3 3 15,-3 2-6-15,-5-1 1 0,1-1 0 16,-2 0-1-16,-4 0 1 0,-2 1-4 16,0-3 1-16,0 4 2 0,-12-4 1 15,-3 5-4-15,-4-1-1 0,-8 2 3 16,2 3-1-16,-5 3-2 0,-3 5 1 0,-1 1 2 15,-2 4-1-15,3 10-2 0,3 3 7 16,5 3 3-16,6 7 0 0,2 1-1 16,9 3-3-16,4 1-1 0,4 2-2 15,2 3-1-15,11 0-1 0,8-2 3 16,6-3-3-16,7-3-2 0,10-4-2 15,4-2-2-15,4-3-11 0,7-1-5 16,0-2-27-16,0-6-28 0,-4-3-49 16</inkml:trace>
  <inkml:trace contextRef="#ctx0" brushRef="#br0" timeOffset="2804">111 2701 138 0,'0'4'81'0,"0"-3"-29"0,0 4 9 16,0-3-6-16,0 1-15 0,0 0-9 16,2-3-2-16,5 1-4 0,3-1-3 15,1 0 3-15,7-4-7 0,1-4-5 16,0-2-7-16,2-1 1 0,-4 0 0 15,0-4-6-15,-2 2 2 0,-1 1-1 16,-1-2 2-16,-3-2-3 0,1 0 1 0,-3-3 3 16,-1-2-1-16,-1-1-1 0,-2-1-4 15,-4-3 4-15,0-4 0 16,0-3-3-16,-2 0 0 0,-8 1 1 15,-5 3 3-15,4 5-4 0,-5 8 0 0,3 7 3 16,0 7 9-16,1 2-4 0,3 0-2 16,-1 8-3-16,-1 3 3 0,1 6-3 15,5 2-4-15,-3 2 2 0,4 0 2 16,0-1-4-16,2 2 0 0,2 0 2 15,-2 4 1-15,1-1-3 0,-3 4 0 0,0 1 3 16,0 2 1-16,2 2-5 0,-4 2 0 16,5 4 4-16,-7 2 0 0,4 3-2 15,-2 3 0-15,1 0 0 16,1 1 1-16,0-5-2 0,4-5-3 0,0-4 1 15,0-7 2-15,0-4 0 0,0-7-2 16,0-5 4-16,0-2 0 0,0 0-2 16,0-2-2-16,0 4 5 0,0 3 0 15,0-2-3-15,6 3-2 0,-1 1 4 16,5 2 1-16,0 1-4 0,1-2 1 0,4 1 1 15,1-3 1-15,-1 0-2 0,2-5 1 16,-4 0 0-16,-1-6 1 0,-3-3-2 16,-3-2 1-16,-2 0 1 0,-2-2 3 15,3-8-3-15,-3-4-1 0,2-2 1 16,0-5 1-16,-4-2-3 0,6-4 1 15,-4-5 2-15,0-3 2 0,-1-6-3 16,-1-4 0-16,0-6 1 0,0-3 0 16,0-5-3-16,-3 0 0 0,-5 10 3 15,4 10-4-15,0 11 4 0,1 13-2 0,1 8-2 16,2 6 3-16,0 1-2 0,0 0-1 15,0 8 0-15,0 1 2 0,5 3-3 16,1 1 2-16,-4 4 0 0,6 0-5 16,-5 2-6-16,5 0-1 0,4 0-7 15,-1 0-1-15,2-4-22 0,3-1-28 16,-7-6-46-16,3-2-251 0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2:51.9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40 360 50 0,'-11'9'200'0,"1"1"-95"16,3-5-52-16,-1-5 5 0,6 2-9 15,0-2-5-15,2 0-9 0,0 0-11 16,0 0-9-16,0 0-3 0,0 0-3 15,8-2 1-15,3-7 3 0,9-5-3 16,4-4-4-16,5-1-2 0,3-8 3 16,10-3 0-16,6-2-6 0,2-3 1 15,3-2 1-15,-1 2-1 0,-8 3-3 16,-8 6 2-16,-4 5 0 0,-9 4 0 15,-8 4-3-15,-1 3-1 0,-10 4-1 0,-3 5-1 16,-1-1 2-16,0 2-2 0,0 0 0 16,-1 0-13-16,-3 0-7 0,-4 2-9 15,2 2-13-15,-3 1-13 0,-5-3-29 16,-1 1-109-16,-2-1-25 0</inkml:trace>
  <inkml:trace contextRef="#ctx0" brushRef="#br0" timeOffset="237">35 35 215 0,'0'11'193'0,"0"4"-151"16,0 7 15-16,0 4 8 0,9 3-9 15,5 1-15-15,-1 1-15 0,2-1-7 16,0 0-7-16,-1 1-5 0,1-4-5 16,6 2-2-16,-2-4 4 0,6 3-8 15,-2-3-11-15,-2-1-15 0,6 2-19 16,-5 1-31-16,-2-7-32 0,1-3-337 0</inkml:trace>
  <inkml:trace contextRef="#ctx0" brushRef="#br0" timeOffset="1012">130 758 55 0,'0'-2'28'0,"0"0"-8"15,0 1 12-15,0 0 12 16,0 0 3-16,0 1 0 0,0 0-1 0,0-1-5 16,0 0 0-16,0-1-8 0,0 2-3 15,0 0-1-15,0 0 4 0,0 0-7 16,0 0-1-16,0 0-4 0,0 0-1 15,0 0-8-15,0 3-6 0,6 4 3 16,0 2 2-16,5 1-4 0,-1 2-1 0,5 1 1 16,2 2-1-16,0-2-3 0,6 1-2 15,-6-1 2-15,4 1 1 0,-4-2-6 16,2-1 1-16,-3 1 4 0,-3-4-3 15,-1-1-4-15,-5-2 1 0,-3-2-1 16,4-1 1-16,-3-2-7 0,-3 0-3 16,2 0-3-16,0 0-5 0,-2-2-17 15,0-5-20-15,-2 2-9 0,0-1-47 16,0-2-164-16,-4 2 224 0</inkml:trace>
  <inkml:trace contextRef="#ctx0" brushRef="#br0" timeOffset="1241">422 729 9 0,'0'0'292'16,"0"0"-221"-16,0 0-25 0,-2 5 3 15,-4 8-10-15,-1 7-1 0,-3 2-14 16,-3 8-5-16,-2 4-6 0,-8 6 6 0,2 2 7 15,-2 6-8-15,-2 1 2 0,4 1-1 16,2-5-5-16,8-6-6 0,3-7-8 16,4-7 0-16,2-7 2 0,2-5-7 15,0-4-21-15,6-6-23 0,0-3-51 16,1-2-76-16</inkml:trace>
  <inkml:trace contextRef="#ctx0" brushRef="#br0" timeOffset="2144">67 1355 55 0,'-6'0'224'16,"-1"0"-140"-16,3 2-20 0,2 1 1 15,2 0-12-15,0 0-12 0,2 0-18 16,8 3-3-16,1-2-4 0,6 2-6 16,2 0-1-16,4 1-4 0,2-1-2 0,2 3-3 15,1 1 5-15,-3 1-1 0,-8 2-3 16,-1-2-1-16,-11 0 3 0,-3 4-3 15,-2-3 0-15,-2 0 0 16,-9 1 2-16,-6 0-2 0,-2 3-1 0,-4-1 1 16,-2 2 2-16,2-1 0 0,-2 4-4 15,2-1 3-15,6-5 3 0,0-4 0 16,7-2-3-16,5-4 1 0,3-3 1 15,2 2-2-15,0-1-4 0,4-1 0 16,5 1 4-16,3-1 0 0,3 0-2 0,2 0 1 16,0-1 1-16,6 0-1 0,-2 0-1 15,2 0-2-15,0 0 3 0,2 0 0 16,-4 0-1-16,1 0-1 0,-4 7-3 15,-3-1 5-15,-7 1-2 0,-5-2-15 16,-3 2 12-16,0-1 5 0,-3 2-1 16,-5 0 0-16,0 1 3 0,3 3-2 15,1 4-1-15,0 4 0 0,4-2 4 16,0-5-4-16,2-6-3 0,7-1 0 15,-1 7 3-15,-6 5 1 0,2 2-1 0,0-4 1 16,-4-7 1-16,0-4 0 0,0 1-2 16,0 7 1-16,-8 7 1 0,0 2 9 15,6-1-5-15,2-9-6 0,0 3 2 16,4 0-1-16,2 5 0 0,0 0 2 15,1-7-2-15,-3 1-1 0,0 1 0 16,-4-2 1-16,0-1 3 0,0-6-4 16,-6-6 3-16,-3 0 1 0,-5 0 0 15,-1 1 1-15,-6-1 4 0,2 0-4 16,-4 0 1-16,-2 0-2 0,2-3-2 15,0-1-1-15,6-2 1 0,-2 2-1 0,6 2-14 16,-1 2-30-16,-1-3-76 0,4 3-326 16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3:34.1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46 211 20 0,'-2'2'17'0,"2"-1"-8"0,-2 1-2 0,0-2 68 15,2 0-62-15,0 0-8 0,0 0 18 16,0 0-5-16,-2 0 0 0,0 0 0 16,1 0 5-16,-1 0 2 15,2 0 1-15,-2 0-2 0,2 0 2 0,0 0-3 16,0 0-2-16,0 0 1 0,0 0-4 15,0 0-2-15,0 0 1 0,0 0 0 16,0 0-3-16,0 0 1 0,0 0-2 16,-2 0-1-16,0 0 0 0,0 0 2 15,0 0-3-15,2 0 4 0,0 0 1 0,-2-2-3 16,2-1-1-16,0 3 0 0,0-3-1 15,0-3-1-15,0 0-4 0,10-3 0 16,1-3-4-16,3 1 2 0,3-1 2 16,4 2-2-16,0-3 3 0,3 1-2 15,-1 3 2-15,0 2 0 0,-2 4-2 16,-4 3-3-16,-1 0-2 0,-5 7 2 15,-1 5-2-15,-6 3 0 0,-1 6-1 16,-3 5 6-16,0 4-3 0,-3 3-2 16,-7 1 0-16,-5 1 2 0,-2 1 1 0,-3 0-3 15,1-2-1-15,-5-3 2 0,1-2-1 16,-2-2 1-16,0-5-3 0,2-2 2 15,4-5 0-15,4-4-3 0,3-4 1 16,5-3-1-16,3-3 0 0,0-1 1 16,2 0-4-16,2-2 2 0,0-6-3 15,2-5 2-15,10 1-1 0,-1 2 2 16,4-1 1-16,1 3 1 0,-1 2-1 15,2 3 3-15,-2 3 0 0,2 0-1 16,2 0 0-16,1 2 2 0,-5 3 1 0,2 1-1 16,-2 4 0-16,-3-4 1 0,-3 2-2 15,1 0-1-15,-3-3 2 0,3 0-1 16,-4-1-1-16,-1-2 0 0,1 0-4 15,0-2-6-15,0 0-7 0,1 0-8 16,3 0-6-16,-1-6-16 0,7-3-1 0,-3-2-28 16,0-2-77-16</inkml:trace>
  <inkml:trace contextRef="#ctx0" brushRef="#br0" timeOffset="415">691 12 2 0,'2'-4'196'16,"0"-1"-74"-16,-2 2-70 0,-2 3 10 0,-6 0-1 16,1 0-15-16,-3 5-15 15,0 11-9-15,-5 5-1 0,-4 6-3 16,2 5-3-16,-2 4-3 0,2 7 2 15,-4 4-2-15,4 5 1 0,-1 2 0 0,5-2-1 16,5-3-8-16,6-5-1 0,2-7 0 16,8-3-1-16,9-1-2 0,8-7 0 15,4-3 0-15,7-6 3 0,6-5-6 16,6-5 3-16,1-6 3 0,3-1-2 15,-3-4-1-15,-5-9 0 0,-6-2 2 0,-9 0-2 16,-10-2-1-16,-9 2 0 0,-3-2 2 16,-7-1 1-16,0-1-3 15,0-2 2-15,-7 2 1 0,-9 2 0 16,-3 1-1-16,-4 5-1 0,-1 5 2 0,-3 4-3 15,-2 2 0-15,-1 6 3 0,-3 10-4 16,1 4 2-16,1 4 0 0,-1 2-1 16,5-2-1-16,10 2-7 0,6-3-12 15,7 1-20-15,4-2-27 0,0-3-13 16,0-2-53-16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3:35.9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35 119 76 0,'-6'2'62'0,"0"2"-49"15,2-3 114-15,1-1-82 0,-5 0-9 0,4 0 2 16,0 0 4-16,0 0-10 0,4 0-8 15,0 0 1-15,0 0-3 0,0 0-11 16,0 0-5-16,4 0-3 0,10 0 7 16,7 0 1-16,5 0-5 0,11-1 3 15,5-3-4-15,11 2-1 0,10 2 6 0,9-6-2 16,9 3-2-16,6-1-3 0,7-1-1 15,3 0 3-15,-1-2 0 16,3 1-2-16,-2 0-4 0,-1-2 4 16,-9 0 2-16,-7-2-1 0,-11 0-4 0,-13 1 0 15,-13 1 2-15,-10 2-1 0,-3 0-2 16,-9 3 2-16,-3-2 1 0,-9 2-2 15,-1 2-1-15,-8 1 2 0,0 0 1 16,0 0-2-16,0 0 0 0,0 0 1 16,0 0 2-16,0 0-2 0,-6 0 3 0,0 0-2 15,-3 0-4-15,-3 6-7 0,-1 0-14 16,-4 2-31-16,-4-1-55 15,-4-5-262-15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29.8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79 42 0,'0'0'139'0,"-2"2"-27"16,2-2-74-16,0 0 12 0,0 0 9 0,0 0-12 15,0 0-17-15,0 0-14 0,0 0-2 16,0 0 2-16,0 0-7 0,0 0 1 16,0 0-3-16,0 0 1 0,0 0-6 15,0 0 3-15,0 1 1 0,0-1-1 16,2 3-4-16,6-1 3 0,5 2 6 0,10-3 0 15,8 2-6-15,9-2-2 0,15 0 1 16,12-1-4-16,15 0 2 0,8 0 0 16,5 2-1-16,2-2 2 15,3 1-2-15,-1 0 0 0,2-1 1 0,-4 0 0 16,-7 0-2-16,-4-1-1 0,-6-7 2 15,-2-2 0-15,0-2 0 0,-9 2-1 16,-10-3 2-16,-7 1 0 0,-10 1 0 16,-8 2-2-16,-7 2 2 0,-10 4 0 15,-8-2-1-15,-5 5 0 0,-2 0 2 0,-2 0 4 16,0 0 3-16,0 0-4 0,-4 0 1 15,-5 0-4-15,-5 3-5 0,5 4 0 16,-4 1-10-16,1 1-17 0,-1-2-41 16,-2-1-72-16,-3 1-230 0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30.3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0 259 0,'2'0'138'0,"0"2"-105"0,0-1 11 15,0 3 10-15,2 2-7 0,-1 2-12 16,-1 5-7-16,2 2-6 0,-4 1 0 15,0 3-7-15,0-1-2 0,0-2-1 16,0 1-8-16,0 0-2 0,0 0-2 0,0 1 4 16,0 0 0-16,0 0-1 15,0-4-4-15,2-2 2 0,4 1-2 16,1-2-13-16,7-3-11 0,5-3-14 15,6-5-20-15,1 0-25 0,3-5-92 0,-4-5-146 16</inkml:trace>
  <inkml:trace contextRef="#ctx0" brushRef="#br0" timeOffset="383">597 104 9 0,'6'-3'324'15,"-6"-2"-251"-15,0 0-34 0,0 0 22 16,-2 1-2-16,-4 1-22 0,-1-1-12 0,-3 4-5 15,3-1 0-15,-3 1-3 0,-3 0-4 16,1 0 2-16,-1 1-1 0,-2 7-5 16,-1 2-1-16,3 3-1 0,0 0 3 15,-1 4-8-15,5-1-1 0,1 2 3 16,1 1-2-16,5 2-3 0,0-2 0 0,2 3 1 15,0 0 1-15,11-4-4 0,8 4 2 16,6-5 1-16,9-2 1 0,6-5 1 16,4-5-5-16,8-5 3 15,-2 0-1-15,1-2-1 0,-5-11 2 0,-2-1 1 16,-6-2-1-16,-11 0 0 0,-5-1 1 15,-4 1 0-15,-7-3 4 0,-7 1-1 16,-2-2-3-16,-2-4 4 0,-8 0-2 16,-7-4-2-16,-6 2-1 0,-4-1 0 15,-3 4 1-15,-9 5-3 0,-5 5-6 16,2 9-9-16,-4 4-10 0,8 3-14 0,4 8-21 15,7 4-47-15,4 2-315 0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35.9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6 0,'2'0'221'0,"0"0"-125"0,0 0-56 15,0 0 5-15,-2 0 9 0,0 0-10 0,0 0-17 16,0 2-11-16,0-2 5 0,0 0 7 15,0 2-12-15,0-2-3 0,0 1-1 16,0-1 3-16,0 0-2 0,0 3-2 16,0-3-1-16,0 2 0 0,0 0-4 15,0 5-2-15,0 3 4 0,-6 3 3 16,1 0-2-16,1 1 1 0,0-1-8 15,0 2 2-15,0-1-1 0,1-1-3 16,1 3 1-16,-2-2 0 0,2 1 1 16,0-1-4-16,2-2 2 0,0 0 0 15,0-1 2-15,0 0-4 0,0 0-4 0,0-1-7 16,0-3-6-16,2 2-10 0,4-2-12 15,-4 2-19-15,5-3-33 0,-7-1-72 16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36.3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0 497 0,'0'2'97'0,"0"-2"-47"0,2 0 7 15,-2 1 5-15,0-1-22 0,2 0-27 16,0 0-10-16,-2 0 1 0,0 0-2 15,0 0-7-15,2 0-16 0,-1 0-18 16,5 0-47-16,2 0-116 0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38.8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0 74 0,'2'1'269'0,"1"1"-199"0,-3 1-54 16,0 0 3-16,0 4 24 0,0 2-6 15,0 7-22-15,0 2-10 0,-3 3 2 16,-7 4-3-16,-3 2-2 0,3 1-4 0,-5 1 1 15,3 2-12-15,1 1 0 0,1 4 0 16,1 1-24-16,-3 0-24 0,1-2-81 16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37.7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44 10 0,'0'0'152'15,"0"0"-67"-15,0 0-44 0,0 0 3 16,-3 0 4-16,1 0-3 15,2 0-8-15,-2 0-2 0,0-2 1 0,-2 0-4 16,4 0-3-16,-4-1 0 0,4 2-3 16,0-1-9-16,0 1 0 0,0 0-3 15,0-1 0-15,2-1-9 0,8-2-4 16,5-1-1-16,6-1-1 0,4 3-1 15,0 2 1-15,-1 2 1 0,-1 0-1 0,0 0 0 16,-2 7-1-16,-2-1 2 0,-5 1 0 16,-3-1-3-16,-5 1 3 0,-4 2 1 15,-2-1 0-15,0 1-1 0,0 0 3 16,0 1 0-16,-4 0 1 0,-6 0 0 15,1 3-3-15,-1-3 6 0,-1 1-1 16,-1 0 1-16,5-1-5 0,-5 0 2 16,1 0-3-16,-2-1-2 0,3-2 2 15,0 1 0-15,5 0-1 0,-1-2-1 16,2 3-8-16,2 1-18 0,0 3-17 0,2 1-21 15,0-2-33-15,-3-1-75 0,1 0-124 16</inkml:trace>
  <inkml:trace contextRef="#ctx0" brushRef="#br0" timeOffset="178">63 507 476 0,'0'2'68'15,"0"-2"4"-15,0 0-10 0,0 1-6 16,0-1-17-16,0 0-24 0,0 0-13 0,0 0 0 15,0 0-4-15,0 0-3 0,0 1-21 16,4 3-28-16,0 0-29 0,0 1-58 16,-4 2-325-16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0.2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0 169 0,'2'1'309'16,"0"0"-239"-16,0-1-9 0,0 0 5 0,-2 0 4 15,0 0-14-15,0 0-19 0,0 0-13 16,0 0-10-16,0 0-9 0,0 0-2 15,0 0-4-15,0 0-1 0,0 0-9 16,0 0-21-16,5 0-25 0,7 0-37 16,-5 0-107-16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0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0 437 0,'-2'2'71'16,"-3"0"-33"-16,5 1-15 0,-4 2 9 16,2-1-4-16,-2 3-19 0,0 3-10 15,2 0-5-15,2 4-30 0,0-2-48 16,-1 0-106-16,-1 1-131 0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1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54 0,'0'4'315'16,"0"-2"-290"-16,0 1-25 0,0 1 2 0,2 0-4 15,4-1-27-15,-1 1-85 0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3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83 0,'0'6'92'0,"-4"-2"-61"0,2 0-52 16,2-2-32-16,-2-2-18 0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4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79 0,'0'10'241'0,"0"-8"-222"15,3 3-15-15,-1-1-7 0,4 2-24 16,-4-1-54-16,-2-1-131 0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5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0 23 0,'-7'19'133'16,"1"-2"35"-16,-2-6-113 0,5 0-7 16,1-6-3-16,-2-2-11 0,4 0-14 15,0-1-15-15,0 1-8 0,0 2-16 16,0 0-19-16,0-2-43 0,0 1-216 15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41.7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 0 89 0,'-2'7'215'0,"2"-4"-158"16,0-1-34-16,0-2-11 0,0 0 11 16,0 0-13-16,0 0-26 0,0 0-108 15</inkml:trace>
  <inkml:trace contextRef="#ctx0" brushRef="#br0" timeOffset="115">4 228 84 0,'-4'0'171'0,"4"0"-155"15,0 0-143-15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54.7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45 261 0,'-10'0'45'16,"6"0"9"-16,0 0 22 15,3 0-19-15,-1 0-20 0,2 0-4 16,0 0-11-16,2 0-9 0,13 0-8 0,10 0 7 16,7-3-5-16,10-1-2 0,11 1-4 15,14-2 3-15,8 0-3 0,5 1 0 16,4-1-1-16,0 1 1 0,0 0-2 15,3 0 0-15,-1 3-3 0,-2 0 0 16,-9 1-7-16,-10 0-25 0,-14 0-16 0,-13 0-11 16,-7 2-20-16,-12 2-94 0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53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90 128 0,'-2'0'37'0,"2"0"6"0,0 0 75 16,-2-3-54-16,2-1-15 0,0-1-3 16,0 1-3-16,0-3 0 0,2 1-11 0,8-2-7 15,3-2 1-15,6 0-1 0,2 1-7 16,4 1 1-16,4 1-6 0,-3 4 0 15,5-2-6-15,-1 5-4 0,-3 0 0 16,2 0 1-16,-4 5-3 0,-3 4-1 16,-2-1-1-16,-7 2 2 0,-2 2-2 0,-3 1-2 15,-4 0 0-15,-2 1 1 0,-2-1 2 16,0-1-1-16,-2 3 1 15,-6-2 1-15,-1 1 0 0,-5-1-2 16,-1 2 0-16,2-2-9 0,1 0-7 16,1-2-9-16,1 1-19 0,-1 0-36 0,-1-3-56 15</inkml:trace>
  <inkml:trace contextRef="#ctx0" brushRef="#br0" timeOffset="165">254 442 240 0,'0'0'252'15,"0"-4"-201"-15,6-1 11 0,-2-2-22 16,1 2-8-16,-3-2-20 0,4 1-8 0,4-1-4 16,1 4 0-16,2-4-17 0,6-1-27 15,1 1-54-15,-3-4-120 0</inkml:trace>
  <inkml:trace contextRef="#ctx0" brushRef="#br0" timeOffset="483">666 25 408 0,'0'-4'51'0,"0"2"-27"15,2-4 22-15,13 2-4 0,5 1-3 0,2-2-22 16,7 4-9-16,2 1-2 0,-3 0 0 16,1 0-5-16,-4 6 0 0,-4 0-1 15,-8 4 1-15,-5 0-1 0,-6 3-2 16,-2 1 3-16,-6 2-1 0,-9 1-3 15,-5 0-2-15,-1 2 4 0,-1 0 2 16,2-1-2-16,-1 1 0 0,4 0-2 16,-4 0-3-16,0-2-8 0,0-1-8 15,2-2-11-15,8-1-5 0,1-4-23 16,8-3-60-16</inkml:trace>
  <inkml:trace contextRef="#ctx0" brushRef="#br0" timeOffset="633">769 316 425 0,'0'0'71'0,"2"0"3"0,0 0-8 15,-2 0-2-15,0 0-25 0,0 0-22 16,0 0-6-16,0 0-6 0,0 0-6 16,-2 3-3-16,2 4-15 0,0 4-18 15,0-2-43-15,0-1-91 0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5:55.9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128 64 141 0,'0'0'80'16,"0"0"-18"-16,0 0 2 0,4-5-13 16,6-1-4-16,1-1-11 0,2-1-4 0,3 1 0 15,3-2-4-15,4 2 1 0,1 1-4 16,1 2-3-16,2 2-8 0,0 2 1 15,-4 0-5-15,-4 8-2 0,-4 4-4 16,-4 3 0-16,-5 5-3 0,-2 3 1 16,-4 5 1-16,0 1-2 0,-13 6 0 0,-5 1 0 15,-3 2 1-15,2 2 0 0,-4-3-1 16,1-1 0-16,-3-1 1 15,-6-2 1-15,5-3-5 0,-5-5 4 16,4-5 2-16,-1-5-3 0,5-5 1 0,-2-3-3 16,4-4 1-16,4-3 3 0,3 0-6 15,5 0 1-15,1-7-4 0,6-3 5 16,2-3-4-16,0-1 0 0,0 0 2 15,4-2-2-15,8 4-1 0,-1 2 3 16,2 5-1-16,3 2 1 0,-1 3 2 0,2 0 0 16,0 0 1-16,4 5 0 0,2 4 0 15,0 1-1-15,4-1 1 0,1-3 0 16,1 0-1-16,3-2-3 15,-3-1-20-15,4-3-12 0,-1 0-11 0,-1 0-5 16,-1-6-6-16,-5-4-6 0,0 0-39 16,-2-3-74-16</inkml:trace>
  <inkml:trace contextRef="#ctx0" brushRef="#br0" timeOffset="296">657 293 4 0,'9'-23'119'0,"-1"0"-42"0,-2 1 2 0,-2 4-11 16,-4 0-7-16,0 4-7 0,0 3-13 16,-2 4-6-16,-6 4-5 0,0 0-2 15,3 3-1-15,-9 0-9 0,5 3-3 16,-3 10 2-16,-1 3-7 0,0 2 0 15,3 2-5-15,-1 0 1 0,5 2-4 16,6-2-2-16,0-2 2 0,0-1-1 16,6-1-2-16,5-2-2 0,4-5 2 15,4 0-3-15,4-6 0 0,6-2-3 16,1-1 4-16,3 0-3 0,3-8 0 0,0-4 4 15,4-3 2-15,-7-4-2 0,-4 1 1 16,-7 2 1-16,-10-1 2 0,-6 2 0 16,-6 2-2-16,-2-1 3 0,-14 1 1 15,-6 0 1-15,-7 2-4 0,-5 0-2 16,-5 2 0-16,-1 3-4 0,2 1-7 15,0 4-18-15,4 1-13 0,3 3-36 16,1 10-40-16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6:11.0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1 187 0,'0'0'198'0,"10"0"-169"0,3 0-7 0,4 0 15 15,3-1-1-15,2 1-11 0,3 0-11 16,6 0-4-16,-4 9-1 0,1 1 2 15,-3 2 1-15,0 3 0 0,-8 0 2 16,-4 1-3-16,-7 1 13 0,-4-1-15 16,-2 4 2-16,-6-2 5 0,-7 1 7 15,-4-1-3-15,-2 0-9 0,3-2-1 16,-3 0 2-16,2-4-3 0,6 0-5 15,-1 0 1-15,3-2-5 0,-1 1 0 16,1 1 0-16,1 0 2 0,0 0-7 16,3 1-13-16,1 1-18 0,0-3-28 0,0-1-84 15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6:11.1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0 616 0,'-4'0'42'16,"4"4"-34"-16,-4-1-1 0,3 3 0 0,-1 0-8 16,2-1-63-16,0-4-128 0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7:40.4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19 454 0 0,'0'1'71'0,"0"1"-28"0,0-2-14 16,0 2-5-16,0-2 7 0,0 0 5 16,-2 0-2-16,2 1-5 0,0-1 1 15,0 0 2-15,0 0-4 0,0 0-1 16,0 0 0-16,0 0-4 0,0 0-5 15,0 0-4-15,0 0-4 0,0 1 1 0,-2 1-2 16,2 2-4-16,-4-1-4 16,0-1 0-16,4 1 2 0,0-2-1 15,-3 3-2-15,1-1 1 0,0-1 5 16,2 0-3-16,0-1 4 0,0 1 0 15,0-2 1-15,0 0-4 0,0 0-1 0,0 0 4 16,0 0 7-16,0-2 2 0,7-10-10 16,9-5-4-16,3-7 4 0,4-3-4 15,3-4-3-15,3-1 3 0,-2-5 2 16,5-6-2-16,2-6-2 0,-1-4 0 15,1 2 3-15,-3 11-2 0,-8 11-1 0,-12 10 3 16,1 9 1-16,-9 1 5 16,-1 6-6-16,2 2 2 0,-4 0 0 15,0 1 1-15,0 0-2 0,0 0-3 16,2 0-2-16,0 3-3 0,0 10-1 0,2 5 12 15,1 2-3-15,-1 2-2 0,0 1-3 16,-2 2 1-16,2 3 1 0,-2 2 0 16,-2 2 0-16,0 1-1 0,0-4 0 15,0 1 2-15,0-2-4 0,2-2 2 16,-2-3 2-16,1-1-2 0,1-2-2 0,0-3-2 15,-2 0 0-15,2-3-1 0,2-2-6 16,0-3-2-16,-2-1 1 16,2-2-2-16,-3-1-8 0,-1 0-3 15,6-2-2-15,-4 0-4 0,2 0-7 0,0-2 5 16,3-1 2-16,-1 0-8 0,2 0-24 15,-5 0-17-15,1-3-52 0</inkml:trace>
  <inkml:trace contextRef="#ctx0" brushRef="#br0" timeOffset="213">160 329 282 0,'8'0'137'0,"-1"0"-123"0,5 0 4 15,5 0 36-15,6 0-13 0,7 0-16 16,5 0-6-16,3 0-11 0,-2 0-1 16,2 2-3-16,-1 4-11 0,-1 3-24 0,-2 4-12 15,0-1-28-15,-7 1-72 0,-4 2-169 16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7:41.5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0 210 20 0,'4'0'5'0,"0"0"3"16,0 0 137-16,-2 0-63 0,-2 0-36 16,0 0-6-16,0 0-12 0,2 0-1 15,0 0-9-15,1 2 7 0,3 6-2 16,-2 0 2-16,2 5-4 0,-2-2-2 15,-3 2-2-15,1 2 5 0,-2-1-7 0,0 1-2 16,0-2 0-16,0-1-4 16,0-1 0-16,2-2-7 0,-2-2 0 15,0-4 2-15,0-2-1 0,0-1-3 16,0 0 5-16,0 0 2 0,0 0 3 0,0 0 3 15,0 0 6-15,0-7 2 0,0-6-2 16,0-5-22-16,0-3 1 0,2-3 5 16,4-1 0-16,2-3-3 0,1-1-1 15,4-1 1-15,3 1 0 0,1-1-1 16,0 5-2-16,6 3 1 0,0 3 1 0,2 3-3 15,1 3 1-15,1 6 2 0,-4 1-1 16,-4 5-1-16,-9 1 0 16,-1 0 1-16,-5 2 0 0,0 6-2 15,-4 2 2-15,0 2 1 0,0 3 1 0,-4 2 0 16,-6 1 0-16,-3-1 2 0,0-1-1 15,-1 0-2-15,1-4 1 0,1-1 1 16,3-2 1-16,3-1-4 0,2-3 2 16,3-2 0-16,1-2 0 0,0-1-1 15,0 1-4-15,0 1 0 0,1 3-10 16,7 2 10-16,3 0-7 0,5 2 2 0,3-1 5 15,0 1-5-15,2 0 2 0,2 0 1 16,-4 1-3-16,-2 1 0 16,-2 1 1-16,-3-2 4 0,-5 0 2 15,-5-1 3-15,-2 1-2 0,0-1 3 0,0 2 4 16,-11 1-1-16,-2 1 1 0,-7 0 8 15,-2 0-5-15,-1 0 4 0,-4 2-2 16,0-3-1-16,4-1-3 0,-1 1-4 16,3-3-1-16,1-1 1 0,5-2-2 15,6 0-6-15,3 1-9 0,0-1-21 0,6 2-34 16,-4-2-55-16,4 4-231 0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7:42.1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334 60 20 0,'4'-1'4'15,"-2"1"187"-15,0-3-96 0,0 0-35 0,-2-2-11 16,0 0-6-16,0 1-1 0,0 0-9 16,0 1-11-16,0-1-5 0,0-3-1 15,0 2-2-15,-6-1 0 0,-1 1-4 16,-3 0 1-16,-5 5-1 0,-2 0 1 15,-6 0-6-15,-4 9-2 0,-7 6-1 16,-1 7 5-16,-1 4-1 0,2 2-1 16,1 4 1-16,8 1-3 0,4 1-1 15,10-1-2-15,3 1 0 0,8-3-1 16,0 0-2-16,14-4 3 0,7-2-1 15,9-2 0-15,8-5-1 0,4-4-5 0,4-4 0 16,4-5-2-16,1-1-5 0,-1-4-7 16,0 0-17-16,-3 0-15 0,-3 0-23 15,-6 0-48-15,-7-1-167 0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7:53.4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58 162 0,'0'0'36'0,"0"0"-15"0,0 0 27 15,0 0-8-15,0 0-9 0,0-2-9 16,0 1-2-16,0 0-6 0,0-1-5 16,0-1 4-16,0 1 10 0,0-2-5 15,0-1-4-15,0 0 3 0,0 0 2 16,0 1-4-16,0 0 0 0,0 0-4 0,0 1-1 15,0-1 0-15,0 1-4 0,0 3 3 16,0-1-2-16,0 1 0 0,0 0-1 16,0 0 1-16,0-2 0 0,0 2-2 15,0-1 2-15,0 0-1 0,0 1 4 16,0 0-6-16,0-1-1 0,0 1-1 15,0 0 1-15,0 0-2 0,0 0-2 16,0 0-1-16,7 0 1 0,5 0 2 16,7 3-1-16,8 4 0 0,5-1 1 15,6 2 0-15,12-2-1 0,7-1-1 0,2 2 2 16,8-2-1-16,-2-3-1 0,5 0 0 15,-1-2 2-15,-2 0-2 0,3 0 0 16,-3 0-2-16,-2-3 2 0,-2 0 1 16,-6-1-1-16,-9-1 0 0,-12 2 1 15,-13 2 1-15,-9-1-3 0,-11 2-2 0,-3 0 5 16,0 0 0-16,0-1-2 15,0 0 0-15,0 0 2 0,4 1 1 16,-2-2-4-16,0 1 1 0,4-1 2 16,-6 0-5-16,0-1-9 0,0 2-3 0,0 1-1 15,-6-2-27-15,-4 1-67 0,-7 1-187 16,0-1 171-16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7:54.4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31 134 56 0,'-6'0'-30'0,"0"0"233"0,6 0-151 15,-1 0-1-15,1 0 4 0,0 0-8 16,0 0-14-16,1-6-12 0,7 2-3 0,2-1 4 15,3 0-2-15,2-3 3 0,0 2-2 16,3-1-1-16,1-2-2 0,0 4 0 16,2-1-6-16,0 2-2 0,0 2 1 15,-2 2-1-15,2 0-7 0,-4 0 2 16,-2 4-6-16,2 6 3 0,-5 2-1 15,-3 1 0-15,-5 3 1 0,-2 5-2 16,-2 3 0-16,-4 2 1 0,-5 2 0 16,-6 2 0-16,-6-1-1 0,0 0-3 15,-2-3 4-15,-4-2-1 0,0-3 0 0,2-2-1 16,-5 1 1-16,-1-5 1 0,7-4-1 15,6-4 0-15,3-3 0 0,6-4-3 16,1 0-1-16,2 0-1 0,4 0 6 16,2-8-4-16,0-2-3 0,0 0 0 15,6-1 3-15,4 2 1 0,1 1 1 0,4 4-2 16,1 1 2-16,-3 3 0 15,2 0 0-15,2 1-1 0,1 7 2 16,-1 2-1-16,2 2 1 0,2-1-1 16,4-2 3-16,1 0-1 0,1-4-1 0,-4 1-1 15,2-3 3-15,-6 1-2 0,2-2-2 16,2-2 1-16,0 0 0 0,-2 0-29 15,-2-4-17-15,0-4-7 0,-4-2-37 16,0-1-57-16,-3-3-97 0,-5 0 201 16</inkml:trace>
  <inkml:trace contextRef="#ctx0" brushRef="#br0" timeOffset="357">773 0 19 0,'0'-1'317'0,"-8"1"-249"15,-1 0-16-15,-6 10-4 0,-4 10-9 16,-2 4-9-16,0 6-7 0,0 5-8 16,-2 5-1-16,0 5 4 0,2 3-1 0,4-1-5 15,7-4-5-15,4-4-3 0,6-6-2 16,0 0-1-16,12-3-1 15,9-5-1-15,6-3 2 0,9-4-1 16,6-5 0-16,2-4 0 0,0-6 0 0,1-3 0 16,-1 0-3-16,-2-9 3 0,-6-4 0 15,-9 0 0-15,-8-3 0 0,-7-1 3 16,-7 0-3-16,-5-1 2 0,0-4 1 15,-11 0-1-15,-6 0-2 0,-6 3 1 16,-6 5-2-16,-3 3 3 0,-4 6-2 0,-3 5-2 16,-3 0 2-16,2 9 0 0,2 7-5 15,10 4-9-15,9 2-16 0,9 1-25 16,4 0-122-16,4 2-231 15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6:09.3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1627 249 116 0,'-9'1'49'0,"1"0"-10"0,1 2 13 16,-1 0-4-16,0-1-5 0,1 0-5 0,1 2-4 16,0-2-5-16,1 1-3 0,3-1-3 15,-2 0 1-15,4-2 1 0,0 0-7 16,0 0-3-16,0 0 1 0,0 0-3 15,4 0-2-15,7 0 1 0,4 0 6 16,8-4-7-16,8-5-7 0,3-2 0 0,0-1 1 16,5 1-5-16,-1 0 0 15,-2 1 1-15,-5 1 0 0,-9 3 1 16,-6 1-4-16,-5 2 1 0,-3 3 1 15,-6 0 0-15,0 0-7 0,0 0-3 0,-2 0 1 16,0 0-5-16,0 1-4 0,0 4-14 16,0 2-14-16,0 0-20 0,0 2-52 15,-10-5-194-15</inkml:trace>
  <inkml:trace contextRef="#ctx0" brushRef="#br0" timeOffset="191">1784 259 138 0,'-2'0'275'15,"-2"2"-229"-15,0 5-10 0,-3 5 28 16,-3 5-2-16,-3 4-22 0,-1-1-17 16,-3 3-8-16,2-1-2 0,5 0-8 15,3-2-4-15,3 2-2 0,4-3 0 16,2-2-11-16,9 0-10 0,8-2-20 0,4-1-26 15,6-4-33-15,0-5-88 0</inkml:trace>
  <inkml:trace contextRef="#ctx0" brushRef="#br0" timeOffset="503">2019 425 328 0,'-12'-6'49'16,"4"2"0"-16,-7 4-2 0,0 0 0 15,0 0-8-15,-1 5-12 0,3 6-4 0,4 1-9 16,3 2-4-16,2 3-8 0,4 1-1 15,6-1 1-15,7 2-2 0,6-6-1 16,6 2 0-16,0-4-2 0,5-3-7 16,1-3 5-16,1-5 3 15,1 0-3-15,-8 0-3 0,1-7 6 0,-5-2 2 16,-6-4 2-16,-1 1 4 0,-7-2 2 15,-5 2 7-15,-2-2 1 0,0 1-6 16,-2 0 0-16,-11-3-1 0,2 6 0 16,-3-2-6-16,-1-1-2 0,0 3 2 15,1 0-3-15,3-1 1 0,3 3-2 0,3 5-11 16,3 0-13-16,2 3-13 0,0 0-21 15,0 0-27-15,5 0-59 0</inkml:trace>
  <inkml:trace contextRef="#ctx0" brushRef="#br0" timeOffset="1240">2360 32 228 0,'-2'0'128'16,"2"0"-97"-16,0 8-5 0,-2 7 16 15,2 10 4-15,-2 3-24 0,2 6-5 16,-3 5-8-16,3 4 0 0,-2 3-4 16,2-1 3-16,0 1 2 0,0-7-8 15,0-2-1-15,0-5 0 0,0-5 0 16,2-7 0-16,3-5-1 0,-3-6-1 15,2-5-1-15,-2-3 1 0,0-1-5 16,-2 0 6-16,4-4 0 0,-1-8-3 0,5-5 0 16,0-1-7-16,1-1 0 0,3-2-1 15,-1 4-1-15,4 1-2 0,-1 0 1 16,3 7-7-16,-2 1-9 0,2 1 1 15,1 4-4-15,-3 1 1 0,2 2 3 16,4 0 16-16,-4 0 10 0,2 0 2 0,0 0 1 16,-1 0 7-16,-1 0 8 15,-2 0 5-15,-5 0 23 0,-1 0-24 16,-3 0-1-16,-4 0 13 0,-2 0 4 15,0 0 4-15,-2 0-16 0,-8 0-6 0,-5 0 0 16,0 2 1-16,-4 8-1 0,-2-1-4 16,0 1-5-16,2-2 1 0,3 3-1 15,7 1-5-15,1-2-5 0,8 1 2 16,0-3-2-16,2 0 0 0,11 0 2 15,3-1-3-15,1-3-9 0,6-2-2 16,-4-2-11-16,4 0-2 0,-2 0-10 0,-4 0 2 16,-2 0 13-16,-5 0 3 15,-3 3 12-15,-3 0-15 0,-2 2 14 16,-2 0 4-16,0 0 3 0,0-3 2 15,0 1 1-15,0-3 2 0,2 0 1 0,6 0-2 16,5 0 6-16,4-9-2 0,4-7-2 16,4-1-4-16,0-2-1 0,1-5 2 15,-1-1 1-15,2-6 0 0,0-2 1 16,-3-7-1-16,-3-4 5 0,-1-4-4 15,-5-4-3-15,0 1-2 0,-5 7 2 0,-3 8-2 16,-3 14 11-16,-4 12 16 0,0 9-1 16,-13 1-3-16,-3 9-8 15,1 12 5-15,0 7-1 0,-2 6-2 16,-2 8-4-16,-2 2-1 0,-4 3-4 0,4-1 4 15,4-4-4-15,9-2-5 0,8-7-4 16,10-1-10-16,9-6-14 0,7-3-15 16,11-6-62-16,7-6 26 0,1-10-137 15</inkml:trace>
  <inkml:trace contextRef="#ctx0" brushRef="#br0" timeOffset="115576">0 124 54 0,'2'0'91'15,"-2"0"-22"-15,4 0 16 0,-3 0-13 16,1 0-10-16,4 3-10 0,-2 2-14 16,0 1 0-16,1 2-7 0,-3 3-3 15,2 2-4-15,-2 5 0 0,0 2-4 16,-2 2-1-16,0 2-6 0,0-1-3 0,0-1 0 15,-2 0-4-15,-2 0-2 0,0-1 0 16,1-4-5-16,1-1 2 0,0-5 0 16,0-4-1-16,0 0-7 0,2-3-10 15,0 0-8-15,0-3-17 0,8-1-14 16,5 0-4-16,4-6-23 0,4-6-108 0</inkml:trace>
  <inkml:trace contextRef="#ctx0" brushRef="#br0" timeOffset="115942">387 183 12 0,'0'-6'407'16,"-2"1"-334"-16,-5 3-37 0,-5-1 2 16,-5 3-6-16,0 0-2 0,2 0-12 15,-1 2-8-15,1 4 11 0,4 2-5 16,-3 4-9-16,7 3-1 0,-1 2-2 0,2 4-1 15,2 2-3-15,4 4-1 16,0-1 2-16,0 1-1 0,6-1-2 16,6-5 1-16,3-4 2 0,8-2-2 15,2-1-3-15,7-3 2 0,4-10 5 0,-1-1-2 16,3-6-4-16,-2-15-2 0,-2 1 9 15,-1-3-3-15,-5-6-1 0,-7 4 0 16,-5 0 3-16,-9 2 0 0,-3 4-4 16,-4-2 5-16,0 0 2 0,-9 0-4 15,-7 1 0-15,3 2-3 0,-2 3 6 0,-1 5-4 16,1 5-1-16,0 3 0 0,5 2 1 15,1 0-2-15,1 11-5 16,2 5 4-16,3-1-5 0,3 0-13 16,0-1-20-16,5-1-11 0,9-2-7 0,3-3-16 15,2-3-28-15,2-1-108 0</inkml:trace>
  <inkml:trace contextRef="#ctx0" brushRef="#br0" timeOffset="116275">944 197 264 0,'0'-5'149'0,"0"-3"-81"0,0 1-21 16,-4-3-13-16,-5 3 6 15,-1 0-9-15,1 2-6 0,-6 3-5 16,-1 2-5-16,1 0-9 0,-2 2 6 0,-2 11 0 16,0 3-3-16,2 4 0 0,1 5-2 15,5-1-3-15,3 6-1 0,6-3-3 16,2 1 0-16,0 0 0 0,8-2-3 15,7 0 2-15,6-4 2 0,2-5-2 16,6-2 0-16,7 0-5 0,8-5 4 0,5-10 3 16,1 0-2-16,-6-15 0 0,-6-3 3 15,-2-1-1-15,-3-4-2 0,-8 1 1 16,-10-3 3-16,-9 3 0 0,-6 4-2 15,-4-2 3-15,-11 2 1 0,-8-2-2 16,-6 1-3-16,-2 3-1 0,1 0 3 16,-2 3-1-16,-1 4-3 0,-5 6 1 15,4 3 1-15,1 0-12 0,6 2-10 16,6 7-9-16,6 3-37 0,-2-1-81 15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8:04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46 123 89 0,'-2'2'79'0,"-2"0"-62"0,0 1 73 0,0 0-35 15,-2-2-21-15,5 2-1 0,-3 2-9 16,0-2 0-16,0 2-3 0,-2 1 1 16,3-2-5-16,-1 0-3 0,4-2 2 15,0-2-7-15,0 0-3 0,0 0 3 16,0 0 3-16,0 0 1 0,0 0-3 0,0 0-5 15,0 0 3-15,2-2-6 0,11-9-2 16,4-5 7-16,6-3-1 0,4-1-6 16,-2-2 0-16,1 1 1 0,-1 3 3 15,0 2 0-15,-4 6-3 0,-4 3-1 16,-5 5 3-16,-3 1-4 0,-1 1 2 0,-4 0-2 15,1 0 3-15,-3 0 2 16,2 5-3-16,-2 3 2 0,-2-1 2 16,4 3-3-16,-4 0-1 0,0 2 1 15,0-1 1-15,0 1 0 0,0-3-6 0,2 0 1 16,1 0 2-16,3-1-4 0,2-1-6 15,-1-1-7-15,5 0-1 0,-4-2-10 16,-1 1-5-16,-1 1-24 0,-2-3-18 16,0 2-46-16,-4-2-135 0</inkml:trace>
  <inkml:trace contextRef="#ctx0" brushRef="#br0" timeOffset="296">25 446 243 0,'7'0'90'0,"5"-12"-72"0,7-2 32 0,2-6-8 15,4-1-1-15,1 2-12 0,-3 1-7 16,-4 4-10-16,-2 7-4 0,-7 3-5 15,-2 4-3-15,-5 0 1 16,1 0 2-16,0 4 0 0,2 8-1 16,-1 4 2-16,-1 0 2 0,-2-1-4 0,4 3-2 15,2 0 0-15,-1-3 1 0,3 0 0 16,1-3-4-16,1-1 2 0,-3-2-5 15,5-2-15-15,3-4-9 0,-2-3-37 16,4-1-26-16,2-13-160 0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8:22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17 571 71 0,'0'0'91'15,"0"0"-48"-15,0 0-13 0,0 0 2 0,0 0 2 16,0 0-7-16,0 0-9 0,0 0-3 15,0 0 1-15,0 0 0 0,0 0 2 16,0 0 1-16,0 0 2 0,0 0-2 16,0 0-3-16,-2 0-6 0,2 3-6 15,-5-2-2-15,3 1 1 0,2 1-1 0,-2-1-3 16,2 1 1-16,-2 1 1 0,2-1-1 15,0 1-1-15,0-1 5 0,0-2 0 16,0 1 2-16,0 0-1 0,0 0 5 16,0-2 1-16,0 1 4 0,-2-1-6 15,0 2 4-15,2-2-2 0,0 0-4 16,0 0-2-16,0 0-1 0,0 0 2 15,0 0 0-15,0 0-1 0,0 0 1 16,0 0 5-16,6-6-2 0,5-6-8 16,7-8 16-16,6-6-12 0,-1 0 0 0,2-6-2 15,4-5 1-15,-3-4 6 0,7-7-4 16,-1-4-4-16,-3 2 1 0,-1 3-1 15,-5 4 1-15,-5 9-2 0,-3 7 1 16,-6 7 0-16,1 5 3 0,-2 3-1 16,-7 2 3-16,3 4 0 0,-2 3-3 0,-2 2-3 15,0 1-1-15,0 0-1 16,0 0-1-16,2 4-6 0,4 6 0 15,1 8 9-15,3 6 3 0,-1 5-2 16,1 4-2-16,0 5 1 0,-3 1 3 0,1 3-5 16,-2-1 1-16,1 1 2 0,-1-1 0 15,2-4-2-15,-1-3 0 0,-1-4 2 16,2-2-1-16,-3-4-2 0,1-1 1 15,0-3 1-15,-1-3-1 0,-1-3-2 16,4-2 0-16,-2-3 0 0,-4-2-4 0,1-3-2 16,-3-1-3-16,2-3-2 0,0 0-1 15,-2 0-2-15,0 0-6 16,0 0-1-16,2 0-7 0,0 0 3 15,2 0-8-15,-2-10-4 0,-2-4-43 0,0-2-163 16,-10-1 92-16</inkml:trace>
  <inkml:trace contextRef="#ctx0" brushRef="#br0" timeOffset="217">128 431 414 0,'10'2'29'0,"1"-1"-23"0,6 0 51 0,2 2-2 16,6 0-19-16,6-2-12 0,3-1-7 16,2 0-6-16,2 0-10 0,1 0 2 15,2 0 0-15,3 0-5 0,0-1-17 16,-6-5-30-16,-7 0-24 0,-4-1-63 15,-12-2-198-15</inkml:trace>
  <inkml:trace contextRef="#ctx0" brushRef="#br0" timeOffset="513">1027 298 132 0,'0'3'318'0,"0"-3"-259"0,0 0-52 16,5 0 16-16,3 1 13 0,4 0-17 16,5-1-1-16,2 0-7 0,-2 0-2 15,0 0-6-15,0 0 0 0,-3 1-4 16,1-1-1-16,-6 2-17 0,1 3-15 15,0 2-20-15,-7 1-19 0,-3-1-54 0,0 1-171 16</inkml:trace>
  <inkml:trace contextRef="#ctx0" brushRef="#br0" timeOffset="678">989 567 453 0,'1'3'9'0,"7"1"-3"15,4-1 39-15,3-1-9 0,10 1-10 16,5-3-14-16,4 0-2 0,5 0-6 0,-1 0-2 15,2-6-11-15,2-3-33 0,-2 2-18 16,-2-5-45-16,-4 2-182 0</inkml:trace>
  <inkml:trace contextRef="#ctx0" brushRef="#br0" timeOffset="1229">1704 10 39 0,'4'-5'-19'15,"0"1"237"-15,-2 2-161 0,-2 2-26 0,0 0 31 16,0 0-6-16,0 0-20 0,0 0-15 15,0 0-3-15,0 1 2 0,0 5-11 16,0 6-6-16,-6 8 2 0,-6 6 7 16,1 7 0-16,-2 2 4 0,-1 4-2 15,1-1-2-15,3 3 0 0,1-1-5 16,3-2 1-16,4-2-8 0,0 1 1 15,2-5-1-15,0-2 0 0,6-1-1 16,7-3-1-16,5-2 3 0,4-2-1 16,3-4-1-16,2-4 2 0,2-6-1 0,-1-5-1 15,-1-3 2-15,-2 0-2 0,-2-1 0 16,-8-9 3-16,2-2 0 0,-7-2 0 15,-5-2 3-15,-1-3 0 0,-4-2 0 16,0 0-2-16,-6 1-2 0,-7 2 2 16,0 4-4-16,-6 1 0 0,1 6 2 15,-1 2-1-15,-2 5-4 0,-1 0-1 16,2 0 2-16,-1 7 0 0,2 4-1 15,4 0-6-15,4 1-11 0,1 1-25 16,8-1-25-16,2-1-21 0,0-4-82 0,6-4-50 16</inkml:trace>
  <inkml:trace contextRef="#ctx0" brushRef="#br0" timeOffset="1794">2196 73 3 0,'-2'1'257'0,"1"-1"-200"16,1 0-13-16,0 0 14 0,0 1-8 16,0 0-12-16,0-1-13 15,0 0-6-15,0 0-2 0,0 0-3 16,0 0 1-16,0 0-3 0,0 0 2 0,0 0-6 15,0 0 0-15,0 0 0 0,0 0-8 16,0 0 1-16,3 0-2 0,11 1-2 16,5 0 13-16,2 2-3 0,2-1 0 15,2-2-3-15,-4 1-2 0,3-1 0 16,-5 0 0-16,0 0-1 0,-5 0-1 0,1 0-5 15,-5 0-7-15,-3 0-2 0,-3 0-12 16,0 0-9-16,-2 0-8 0,-2 0-8 16,0 0 6-16,-10-2-38 15,-7 1-112-15,-4 0 47 0</inkml:trace>
  <inkml:trace contextRef="#ctx0" brushRef="#br0" timeOffset="2057">2238 106 0 0,'-23'9'6'0,"1"-2"146"16,8 1 11-16,1-1-103 0,5 0-1 16,3-1-7-16,1 0-15 0,4 2-15 15,-2 3-4-15,2 4-2 0,0 2-3 0,7 3-3 16,7 1-2-16,3 0-1 0,0 0-6 15,6-1 4-15,0-1-1 0,4 0-1 16,-1 0-4-16,-1-1 0 0,-2 0 1 16,-4 1 0-16,-2-2-1 0,0-2 0 15,-5-1 1-15,-4-2-1 0,-5-4-1 16,-3 0 1-16,0-1 4 0,0 0 1 15,-5 1 4-15,-7-1-2 0,-1 0 3 16,-4-1-3-16,-4-2-1 0,0-2-2 16,-2-1 3-16,4-1-6 0,-2 0-1 15,4 0 0-15,1 2-3 0,-1 0-21 0,6 2-37 16,1-2-49-16,4 3-214 0,3-1 176 15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8:26.3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264 125 253 0,'2'-4'75'0,"-2"0"-33"0,0-1 21 15,0 2-9-15,0-3-15 0,-8 2-18 16,-5 4-4-16,-4 0-8 0,-8 0-5 0,-4 7-2 16,-3 2 3-16,1 4 8 0,3 0 3 15,1 2-5-15,8 0-3 0,2-2-3 16,5 2 1-16,8 0-8 0,2 3-3 15,2 1 2-15,2 1-2 0,12 2 4 16,5-1-1-16,2 0-1 0,4-1 4 0,-1-1 1 16,1 0-2-16,0-4 0 15,-2 1 2-15,-8-2-1 0,0-3-1 16,-5 1-1-16,-2-4 2 0,-7-1 0 15,1 1-2-15,-2 0 1 0,0 5 6 0,-2 2 3 16,-7 2-4-16,-4 0-1 0,-1-1 4 16,1-3-6-16,1 0-1 0,1-3-3 15,1-3 3-15,5-1-3 0,1-2-10 16,4 0-20-16,0-3-35 0,0-1-10 15,8 0-59-15,1-4-146 0</inkml:trace>
  <inkml:trace contextRef="#ctx0" brushRef="#br0" timeOffset="448">464 583 43 0,'0'28'33'0,"0"0"133"0,-7-1-133 15,3-1 15-15,-4-2 16 0,4 0-11 16,-3-2-20-16,1-3-4 0,0-1-3 0,0-2-3 15,-1-3-1-15,5-4-3 0,-4-2-3 16,4-4-1-16,0-2-4 0,-1-1 0 16,-1 0 1-16,-2 0-2 15,-2-6 1-15,1-4 2 0,-3-7-4 0,3-2-2 16,1-7-6-16,2-4-3 0,2-8 3 15,2-5-1-15,0-8-2 0,2-8 1 16,9-4 1-16,5 1-2 0,5 2-2 16,7 6-6-16,5 10 7 0,5 10 3 15,2 8-13-15,0 7 12 0,0 8-4 16,-4 2 4-16,-5 6-3 0,-4 3 3 0,-8 0-1 15,-4 0 0-15,-4 3 0 0,-7 6-2 16,0 2 5-16,-4 2 1 0,0 3 1 16,-6 0 1-16,-5 0-2 15,-1 1 2-15,1 1-2 0,-6 0 0 0,0 2 1 16,-2 0-3-16,-4-2 3 0,6-1-1 15,-3-1-1-15,5-3 1 0,2-3-3 16,5-3 0-16,4-4 0 0,4-1-5 16,0-1-17-16,0-1-26 0,4 2-8 15,8-2-20-15,5-1-64 0,0-9-122 0,2-1 210 16</inkml:trace>
  <inkml:trace contextRef="#ctx0" brushRef="#br0" timeOffset="1072">932 271 36 0,'2'-3'205'15,"-2"1"-98"-15,0 0-59 0,0-1 13 16,0-1-10-16,0 4-8 0,0 0-8 16,0 0-1-16,-2 0-8 0,-2 0-10 0,-4 4-8 15,-1 5-7-15,-1 4 1 0,1 2 0 16,1 4 2-16,2 0-4 0,0-1 0 15,6-1-2-15,0-1 0 0,0 0-1 16,6-4 4-16,6 0-3 0,5-4 2 16,4-5 2-16,7-3-3 0,-1 0-6 15,4-3 0-15,-6-8-4 0,-3 2-7 16,-3 0 5-16,-5 3 1 0,-5 0 3 15,-3 2-3-15,-4 1 8 0,-2 2 4 16,2 0-1-16,-2 0 1 0,0 1-1 0,2 0-2 16,0 0-5-16,5 0-13 0,3 0 22 15,5 0-3-15,4-1 2 0,0-5 0 16,6 2 0-16,-2-3 2 0,-6 0 0 15,2-1-1-15,-5-2-1 0,-5 1 3 16,-5-1 0-16,-2 3 0 0,-2 1 1 0,0 0 0 16,-8 3 3-16,-1 3-1 15,-1 0-1-15,-3 0 0 0,1 1 3 16,-1 6-5-16,0 3-1 0,1 2 0 15,1 1-1-15,3 2-2 0,4 0 0 0,4 1-1 16,0 0-1-16,0-2 2 0,4 1-2 16,10-2-1-16,1-1-4 0,8-2-4 15,9-5 9-15,6-1 5 0,4-4-2 16,6 0-4-16,0-8 1 0,-1-5 2 15,-5-4 1-15,-2 0 0 0,-7 0-3 16,-8-1 6-16,-12 2 1 0,-7-1 0 0,-4 2 3 16,-2 0 4-16,-2 1 2 15,-12 1 1-15,-1 5 3 0,-4 4-1 16,-4 4-3-16,-2 0-2 0,1 7-3 15,1 9-2-15,0 1 0 0,7 1-11 0,7 3 12 16,1 0-7-16,8 1-4 0,0 0 1 16,8 2-2-16,11-4 3 0,10-3-15 15,11-6-20-15,15-8-18 0,4-3-20 16,-2-11-308-16</inkml:trace>
  <inkml:trace contextRef="#ctx0" brushRef="#br0" timeOffset="1306">2113 216 271 0,'4'1'278'0,"1"-1"-258"0,1 0-26 0,5 0 28 15,3 0 21-15,9 0-19 0,0 0-16 16,5 0-8-16,-3 0 1 0,-2 0-1 16,0 0 0-16,-2 0-10 15,-4 1-26-15,0 3-30 0,-11 2-33 0,-6-1-155 16</inkml:trace>
  <inkml:trace contextRef="#ctx0" brushRef="#br0" timeOffset="1452">2155 415 184 0,'-2'4'326'16,"2"-3"-292"-16,0-1-26 0,0 1 23 15,7 3 13-15,5 1-23 0,5 2-3 16,8-3-10-16,5-3-3 0,9-1-3 16,1 0-19-16,5-4-23 0,3-7-35 15,-4-5-32-15,-4 0-251 0</inkml:trace>
  <inkml:trace contextRef="#ctx0" brushRef="#br0" timeOffset="1968">2746 12 278 0,'-4'-3'141'0,"1"2"-94"0,3 1 15 16,0-3-11-16,0 2-24 0,0 1-21 16,5 0-9-16,11 0-7 0,8 0 20 0,7 2-9 15,3 3 1-15,4-1 2 0,-1 1-3 16,-3 2-1-16,-1 1-1 0,-5 1 2 15,-9 0-1-15,-7 0-1 0,-9-1-2 16,-3 4 3-16,0 2 4 0,-19 2 0 16,-4 2-4-16,-5-2 1 0,-1-1-2 15,1 0 1-15,-3-1 1 0,6-1 1 16,2-3-1-16,8-1-1 0,6-4-1 15,3-1-2-15,6 1-5 0,0 3-4 16,0 2 10-16,9 3 0 0,7-2 3 0,3 1-4 16,2-2 0-16,4 0-14 0,3-1 3 15,-1 2-2-15,2 0 6 0,-5-1 9 16,-3 2 1-16,-7-3-1 0,-5-1-2 15,-7 0 4-15,-2 0 3 0,0 2 12 16,-6 1 10-16,-9 2-2 0,-4 4-6 0,-6 0-2 16,-3 1-4-16,-3-1-3 15,2-1-4-15,3-3-2 0,7-2-1 16,7-3-1-16,6-6-1 0,3 0-5 15,3-2-7-15,0 1-17 0,0 0-15 0,7-1-17 16,7-4-45-16,5-10-147 0</inkml:trace>
  <inkml:trace contextRef="#ctx0" brushRef="#br0" timeOffset="2392">3292 110 99 0,'6'0'235'0,"5"-1"-185"0,4-2-21 16,1 0 39-16,5 2-17 0,2 0-17 15,5 1-6-15,3 0-4 0,-3 0-15 16,3 1-3-16,-3 8 2 0,1 2 3 0,-4 2-3 15,-4 3-6-15,-6 1 3 0,-5 4-2 16,-6 1 0-16,-4 1 3 0,-8 4 4 16,-9-2 0-16,-6 1-6 15,-4 0 1-15,-2-3-2 0,1-1-2 16,-5-4 0-16,3 0 2 0,1-3 1 0,4-4-1 15,6-4 2-15,8-2-2 0,3-4 1 16,6-1 4-16,1 0-1 0,1 0-2 16,0 0 0-16,0 0-4 0,0 0-6 15,1 0-1-15,1 0 2 0,6 0-6 16,1 0-3-16,5 0 18 0,3 0-4 0,2 1-1 15,2 3 0-15,0 1-1 0,4 1 1 16,2 3-10-16,9 1-11 0,2 1-14 16,4 0-37-16,0 2-5 15,2-2-23-15,0-1-129 0,-4 0 45 0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9:32.0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0 268 52 0,'23'11'10'0,"6"-2"-2"0,-3-2-4 0,1-3-1 16,2-2-3-16,-4-2 2 0,-1 0 0 15,-1 0 0-15,0-1-2 16,2-6 1-16,-6 0 0 0,0-2-1 16,-6 1 1-16,1-3 1 0,-1 1 0 0,-3-3-1 15,-3-2 0-15,1-2 0 0,0 0 2 16,-3-1-2-16,1-1 1 0,-2-1-2 15,-2 0 3-15,2-2-2 0,-4-1 0 16,0 3-1-16,0-2-14 0,0 0-40 16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9:34.8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320 328 30 0,'0'-6'115'0,"0"-3"-7"0,0 5-82 16,0 1-8-16,0-2 11 15,0 4 11-15,0-2-10 0,0 1-12 0,0 0-5 16,0 0 5-16,0 1 2 0,0-2-5 16,0 1 0-16,0-1 2 0,0 1 1 15,-2 1-4-15,0-1-6 0,-1 0 3 16,-1 0-2-16,2-1-5 0,-2 1 0 15,2-3 0-15,-2 2-1 0,-1-1-1 0,1 1-1 16,0-1 1-16,-2 0 0 0,1 0-1 16,-3-2 0-16,-4 2-1 0,3 0 0 15,-6 3 0-15,1 1 0 0,-3 0 0 16,0 0 0-16,-4 3 2 0,2 6-2 15,2 4 2-15,-4 2 2 0,0 4 0 16,2 5-2-16,-2 3 3 0,2 4 0 16,5 4-2-16,5 2-1 0,9 1 0 15,0 2-1-15,0-2 0 0,15 0-1 16,0-4 0-16,10-3 1 0,2-7 9 15,5-5-15-15,4-4 5 0,1-4 0 0,3-6 0 16,2-3-2-16,-2-2 1 0,-2 0 2 16,-6-10-1-16,-1-3-1 15,-6-5 1-15,-6-2 2 0,-4-2-2 16,-5-2 0-16,-7 0 1 0,-3-3-8 0,0 0 13 15,0 0-2-15,-5-2-4 0,-5 0 3 16,-3-1-3-16,1-2 0 0,-3-1 0 16,-2 4 0-16,4 6 0 0,-1 3 0 15,5 10-1-15,3 3 1 0,2 5-1 16,4 2-5-16,0 0-7 0,0 9-5 0,0 5 2 15,8 4-9-15,-1 2-10 0,3-2-20 16,3 2-35-16,-1-4-67 0</inkml:trace>
  <inkml:trace contextRef="#ctx0" brushRef="#br0" timeOffset="468">723 406 165 0,'0'-3'75'16,"0"3"-20"-16,0 0-3 0,0 0-18 16,0 5-14-16,0 6-7 0,0 5 3 15,0 1-1-15,0 4-4 0,0 2-3 0,-4 1-2 16,-2 1 7-16,1-1-3 0,3-5-3 15,-4-1 0-15,6-5-1 16,0-3-2-16,0-7 8 0,0 0-22 16,0-3 22-16,0 0-11 0,2-3 7 0,2-9 2 15,1-5-15-15,-1-2 11 0,2-3-1 16,0 1-2-16,-3-1-1 0,5 1-1 15,-2-1 2-15,0 0-2 0,3 1 0 16,1 4 1-16,-3 1 1 0,3 6 0 16,-3 4-1-16,-1 4-1 0,4 2 3 15,-3 0 0-15,1 0 6 0,2 8-4 0,1 4 3 16,0 0 1-16,1 2 1 0,1 0-4 15,-3 1 1-15,3 0-4 16,0-4 3-16,3 2-5 0,-3-3 4 16,-1 0-4-16,-1-3 0 0,-1 0-1 0,-3-2 0 15,-1-2 1-15,2 0-3 0,-7-2 0 16,5 1-4-16,-6-2-6 0,4 0-7 15,0 0-4-15,0 0-14 0,3 0-19 16,-1-6-49-16,-2-6-106 0</inkml:trace>
  <inkml:trace contextRef="#ctx0" brushRef="#br0" timeOffset="1188">1238 388 333 0,'0'0'78'0,"0"0"-36"0,0 2 8 16,0 3-8-16,0 3-17 0,-6 3-14 15,1 1-5-15,-3 4 2 0,0 1-7 16,1 1 1-16,1 1-2 0,6 2-1 0,0 0 1 16,0-4-5-16,10 3-10 0,5-3 3 15,6-4-2-15,4-3-11 16,1-6-6-16,5-3 3 0,1-1-10 15,1 0-31-15,-3-4-8 0,-1-8 30 0,-2-2 3 16,-3-3 33-16,-1-3 9 0,-6 0 6 16,1-2 19-16,-7 1 31 0,-3 2 6 15,-6-1-5-15,-2 4-16 0,0 2-7 16,0 2-2-16,-12 6 1 0,-3 3-12 15,-2 3-3-15,-2 0-5 0,1 6 2 0,-3 7-2 16,2 4-4-16,2 3-1 0,2 4-1 16,0 1-4-16,7-3 0 15,4 2-1-15,4-4-1 0,0-1 3 16,8 0-2-16,3-5 0 0,6-2-1 0,4-6 9 15,6-1-11-15,2-5 3 0,1 0-2 16,-1-5 3-16,-2-5-1 0,-4-2 0 16,-6-1 0-16,-6 0-9 0,-1-4 14 15,-5 2-1-15,-3-1-1 0,0 2 0 16,-2 2-1-16,0 1-1 0,0 2 0 0,0 3 4 15,0 3-1-15,0 2 0 0,0 1 3 16,-2 0-3-16,2 0-5 0,0 4-3 16,0 9 2-16,0 2 3 15,0 5-1-15,6 2-1 0,-2 5 1 0,2 3 1 16,-1 2 0-16,-1 2 8 0,2 2-14 15,2-1 6-15,-7 2-2 0,1 3-1 16,-2-3 1-16,0 1 0 0,0-1 0 16,0-3 1-16,-3-2 0 0,-5-1 0 15,-2-5 1-15,-3 0-1 0,2-4 0 16,-3-2 2-16,-1-3 0 0,0-5-2 0,-3-1 9 15,3-4 1-15,0-3 2 0,2-1-2 16,1-3 0-16,1 0 0 0,-1 0-5 16,1-2-1-16,-3-3 0 15,5-2-1-15,-3 0-2 0,3-3 0 0,1 1-1 16,1-3 1-16,1 0-1 0,2-2-5 15,2 3 0-15,0-4-6 0,2 4-8 16,2-1-6-16,8 0-3 0,7 1-19 16,-2-5-32-16,2-1-82 0,1-3-163 15</inkml:trace>
  <inkml:trace contextRef="#ctx0" brushRef="#br0" timeOffset="1574">2057 457 42 0,'3'-2'209'0,"-1"1"-125"16,-2 1-31-16,0 0 2 0,0 0 2 15,2 0-16-15,-2 0-19 0,2 7 3 16,0 5 3-16,-2 4-1 0,0 4-5 15,0 2-6-15,-4 2-1 0,-5 1-2 16,1 1 1-16,-3-2-6 0,1-2-1 0,4-3 8 16,1-2-16-16,1-3 0 0,0-4-1 15,2 0 2-15,0-5 1 0,2 0-1 16,0-3-3-16,0-1-9 0,0-1-3 15,2 0-6-15,6-1-5 0,3-9-6 16,4-3-10-16,-3-4-14 0,1-3-31 0,-3-4-63 16,-1-4-88-16</inkml:trace>
  <inkml:trace contextRef="#ctx0" brushRef="#br0" timeOffset="1920">2286 424 176 0,'7'-3'92'16,"-5"1"-20"-16,4 2 1 0,-4 0-22 15,2 0-11-15,-1 0-11 0,3 2-1 16,-2 6-5-16,2 0-1 0,-1 0-7 15,-1 2-2-15,2 1-4 0,-4 0-4 16,-2-1 5-16,4 2-2 0,-2-2-2 0,3 0-5 16,1-2 0-16,2-2-2 15,-1-1 4-15,1 0-3 0,1-3 2 16,1-2 0-16,1 0-1 0,-3 0-1 15,0 0 1-15,-1 0 1 0,1-4-3 0,-4 1 0 16,2 0 0-16,-6 3 3 0,0-1-2 16,0 1 0-16,0 0 2 0,0 0-2 15,0 0 0-15,0 4 0 0,-8 1 0 16,4 3 0-16,-2-1 0 0,3 2 1 15,-1 0-2-15,0 2 1 0,0 0-1 0,4 0-1 16,0-2 1-16,0 0 1 0,0-1 10 16,0-2-19-16,6 1-5 15,1-3-5-15,3-1-6 0,1-1-11 16,5-2-18-16,3 0-33 0,-4-4-78 0</inkml:trace>
  <inkml:trace contextRef="#ctx0" brushRef="#br0" timeOffset="2460">2879 477 257 0,'0'-11'78'16,"0"3"-35"-16,-6 1 18 15,-3 0-9-15,-5 2-11 0,3 3-9 0,-4 2-4 16,-2 0-4-16,-4 8-1 0,-2 8-1 15,-2 4-3-15,2-1 0 0,4 2-1 16,7-2-11-16,7-1-5 0,5-3-2 16,0-1 0-16,11-1 0 0,6-4 0 15,6-2 1-15,6-4-1 0,3-3 6 0,1 0-22 16,-3 0-1-16,-1-1-10 0,-2-2 22 15,-6 0-10-15,-2 0-3 0,-8 2 10 16,-3-1-7-16,-1 2 2 0,-5 0 2 16,0 0 4-16,-2 0 2 0,0 2-1 15,0 4 8-15,-2 0-1 0,-3 3-1 16,1-1 10-16,0 3-14 0,4-2 3 15,0 1 1-15,0-3 2 0,6-2-1 16,7-4 1-16,2-1 4 0,4 0-1 16,6-15-3-16,2-4 3 0,3-7-3 0,5-4-2 15,-3-2-7-15,1-5 12 0,-3-1-2 16,1-1-1-16,-5-3 1 0,-3-3 0 15,-4-3 1-15,-3-4-1 0,-5-1 0 16,-7 0-2-16,-2 4 1 0,-2 7 0 16,0 11-2-16,-10 9 10 0,-1 15 4 15,-6 7-2-15,-4 0-3 0,0 19 5 16,-6 12-1-16,-6 10-2 0,3 10 6 15,-2 7 1-15,7 3-7 0,8 3-6 16,9 0-1-16,8 1 0 0,11-2-3 16,16 0-11-16,13-8-5 0,12-8-7 0,11-10-4 15,9-7-8-15,10-6-19 0,2-8-29 16,-2-7-250-16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19:38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0 694 24 0,'2'0'134'0,"-2"0"-107"0,0 0-11 16,0 0-1-16,0 0 17 0,2 0-16 16,0 0 13-16,0 0-10 0,0 0 18 15,-2 0-12-15,0 0-11 0,0 0 8 16,0 0-5-16,1 0-4 0,-1 0-3 15,6 0 5-15,-4 0-4 0,2 0 0 16,0 0-2-16,-4-1 5 0,2-1 1 16,0-2-1-16,-1 3-4 0,1-2 0 0,-2 2 1 15,0 1-3-15,0 0-1 0,0 0 0 16,0 0-3-16,2 0-2 0,-2 0-2 15,0 0 0-15,0 0-2 0,0 0 3 16,0 0-1-16,0 0 1 0,0 0 2 16,0-2-1-16,0 2 1 0,0 0 0 15,2 0 4-15,-2 0-1 0,0 0-4 16,0 0 2-16,0 0 0 0,0 0-3 15,0 0-2-15,0 0 3 0,0 0-1 16,0 0-1-16,0 0 0 0,0 0-1 0,0 0 3 16,0 0-1-16,0 0 0 0,0 0 1 15,0 0 1-15,0 0-3 0,0 0 0 16,0 0 1-16,0 0 1 0,0 0-3 15,0 0 0-15,0 0 1 0,0 0 0 16,0 0 0-16,0 0-3 0,0 0 3 16,0 0-1-16,0 0-1 0,0 0 1 15,0 0 2-15,0 0 2 0,0 0-3 16,0 0 2-16,0 0 3 0,0-3-4 15,0-4-1-15,4-1-1 0,4-3 0 16,5-5 1-16,2-2 2 0,4-4-2 0,0-6-1 16,4-4 3-16,2-5-1 0,2-5-1 15,0-5 2-15,3-3 0 0,2-3-2 16,-3 4 0-16,-2 2 1 0,0 4 3 15,-3 6-4-15,-3 3 3 0,-2 5 1 16,-1 7 1-16,-5 6-3 0,-2 4-1 0,-3 4 4 16,-6 2 0-16,2 4-5 15,-2 1 1-15,0 1 0 0,-1 0 0 16,3 0 0-16,0 6 0 0,2 9 2 15,-4 2 3-15,2 6-5 0,-3 2 0 0,-1 5 3 16,0 5-1-16,0 0-2 0,0 1-1 16,0 3 1-16,0-1-1 0,0 1 0 15,0-2 1-15,0 1 0 0,0-4 1 16,0-1-2-16,0-1 0 0,0 0 2 15,2-4-1-15,2-1-1 0,0-3 0 0,4-2 0 16,-3-3 0-16,1-3 1 0,0-4-2 16,1-3 1-16,-1-1 9 15,-2-6-18-15,0 0-1 0,-2 0 0 16,-2-1-3-16,0-1-1 0,0 3 0 0,0-3-1 15,2 0-3-15,-2 0-7 0,0-3-11 16,0-1-19-16,0-2-23 0,0-2-62 16,-4-2-87-16</inkml:trace>
  <inkml:trace contextRef="#ctx0" brushRef="#br0" timeOffset="278">240 377 9 0,'2'-2'323'16,"2"-2"-259"-16,2 2-20 0,7-1 17 15,1 0-9-15,3 2-16 0,6 0-8 0,1 1-2 16,5 0-4-16,0 0-5 0,3 0-2 15,1 3-3-15,-3 2-4 0,-1 0-4 16,-3-2-2-16,-3 3-3 0,2-1 2 16,-4-2-4-16,0 2-6 15,-2-3-9-15,-2 2-8 0,-1-3-2 0,-3 2-13 16,0-3-14-16,1 0-38 0,1 0-81 15</inkml:trace>
  <inkml:trace contextRef="#ctx0" brushRef="#br0" timeOffset="684">1338 80 174 0,'-4'-6'133'16,"-10"0"-77"-16,-5 3 6 0,-2-1-6 15,-9 4-17-15,-3 0-8 0,-3 0-11 16,-2 6 5-16,0 5-3 0,0 1-4 16,5 6 3-16,3 0-6 0,5 2-3 0,10-1-6 15,3 3-2-15,8 1-3 0,4 2-2 16,4 1 0-16,10 1 2 0,6 1 0 15,3-3-2-15,4 1 2 0,4 1-1 16,3-2-1-16,2 2 0 0,-1-3 1 16,1 0 0-16,-6 0 0 0,-3-3-3 15,-6 0-1-15,-6-2 3 0,-5-3 2 16,-8-1-2-16,-2 0 0 0,-2-4 3 15,-11 1-1-15,-7 2 0 0,-2-1 2 16,-7 0 0-16,-4-2 2 0,3-1 1 0,-2 0 10 16,-1-2-18-16,4-1 2 0,5-2-2 15,3-2 2-15,2-3 0 0,9 0-6 16,0 0-7-16,9 0-8 0,-1-3-8 15,2-5-8-15,2-4-30 0,7-4-44 16,1-4-150-16</inkml:trace>
  <inkml:trace contextRef="#ctx0" brushRef="#br0" timeOffset="1025">1937 222 85 0,'2'-4'203'16,"-2"-4"-131"-16,0 1-3 15,0-1-5-15,-8 0-13 0,-3 2-15 16,-7 2-10-16,-3 2 1 0,-7 2-7 15,-3 0 1-15,-7 5 0 0,-2 8 2 0,-2 3-1 16,-6 7-1-16,1 5 0 0,3 5-4 16,7 0-1-16,7 0-5 0,13 0-2 15,9-2-7-15,6-1-1 0,2-2-2 16,10 0 2-16,9-2 0 0,13-4-2 15,5 1 0-15,10-8-3 0,3-4-4 0,5-3-9 16,4-6-5-16,2-2-12 0,2 0-12 16,0 0-10-16,0-10-23 15,-5-6-82-15</inkml:trace>
  <inkml:trace contextRef="#ctx0" brushRef="#br0" timeOffset="1406">2290 142 36 0,'-6'3'135'0,"4"-3"-38"15,0 0-32-15,2 0 17 0,0 0-17 0,0 0-26 16,0 0-17-16,10 2-5 0,7-1 7 15,6-1-3-15,5 0-7 0,7 0-2 16,1 0 0-16,6 0 0 0,0-2-5 16,4-2 6-16,-2 0-5 0,0-1-3 15,-6 1-5-15,-4 0 5 0,-9 0-3 16,-6 1-2-16,-8 1-2 0,-5 1-3 15,-4 0-6-15,-2 0 3 0,0 1-1 16,-13 0-14-16,-3 0-28 0,-3 0-13 16,0-1-27-16,-2-5-111 0</inkml:trace>
  <inkml:trace contextRef="#ctx0" brushRef="#br0" timeOffset="1613">2530 173 378 0,'-6'12'55'15,"-5"3"13"-15,5 3 3 0,-1 1-13 16,1 3-15-16,0 2-8 0,0 2-7 15,5 2-2-15,-1 0-12 0,2 0-6 16,0 2-4-16,-2-2-3 0,2 1 2 16,0-2-3-16,0 0 0 0,4-1-3 0,-1-3-7 15,1-2-9-15,4 0-10 0,1-3-5 16,1-2-2-16,1-3-16 0,-3-2-16 15,-2-4-39-15,-4-7-86 0</inkml:trace>
  <inkml:trace contextRef="#ctx0" brushRef="#br0" timeOffset="1803">2246 664 151 0,'9'0'264'15,"9"0"-232"-15,3-6 31 0,13-2-18 16,6 1-17-16,8-1-11 0,1-1-7 15,7 2-7-15,-7 0 0 0,1 1-2 16,1 1-8-16,-3 0-14 0,2 2-23 0,-3 0-17 16,-1-7-68-16,-6 0-174 15</inkml:trace>
  <inkml:trace contextRef="#ctx0" brushRef="#br0" timeOffset="2234">3091 96 26 0,'-7'0'126'0,"-1"0"-86"0,4 0 32 16,0 0-12-16,-1 1-9 0,1 1-1 0,-2-1-8 15,2-1-5-15,2 0-4 0,2 0-5 16,0 0-9-16,0 0-4 0,0 0-5 16,0 0-1-16,16 0 2 15,6 0 6-15,7 0-6 0,5 0-4 0,3-1-4 16,3-2-1-16,2-3 2 0,-2 3-2 15,0-1 2-15,-2-1-4 0,-2 1 2 16,-7-2 3-16,-6 3-5 0,-12 2 0 16,-5 0 1-16,-4 1 3 0,-2-1-2 15,0 1-4-15,0-1-4 0,0 1-4 16,-6 0-18-16,-5 0-13 0,1 0-21 0,-5 0-33 15,-2 0-94-15</inkml:trace>
  <inkml:trace contextRef="#ctx0" brushRef="#br0" timeOffset="2477">3227 158 125 0,'-4'7'287'15,"2"5"-265"-15,0 1-3 0,2 2 48 0,0 2-8 16,0 4-14-16,6 2-15 0,-1 1-9 15,-1 2-3-15,0 1-5 0,0 1-6 16,-4 3-2-16,0-1 0 0,0 1-4 16,0-1 1-16,0-1-2 0,0 1-4 15,0-2-2-15,0-1-9 0,0-2-1 16,2 0-3-16,4-5-6 0,-1-3 3 15,1-2-2-15,2-5-40 0,-3-6-54 16,-5-4-188-16</inkml:trace>
  <inkml:trace contextRef="#ctx0" brushRef="#br0" timeOffset="2666">3007 712 118 0,'0'8'347'15,"14"-4"-345"-15,8-1 44 0,3-1 13 16,8-2-18-16,7 0-6 0,7 0-16 15,13 0-12-15,6-6-3 0,7 2-1 16,9-1-1-16,4 1-2 0,-4 3-1 0,-4 1-6 16,-11 0-24-16,-6 0-43 0,-15-3-133 15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0:38.3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59 206 115 0,'0'1'98'0,"0"-1"-44"0,0 0-3 15,0 0-8-15,-2 0-10 0,2 0-4 16,0 0-7-16,0 0 1 0,0 0-4 16,-2 0-5-16,2 0-2 0,0 0 0 15,0 0-2-15,0 0 1 16,-1 0-6-16,-1 0 3 0,2 0-1 0,-2 0-2 15,2 0-4-15,-4 0 2 0,2 0 0 16,0 0 1-16,-4 0-1 0,6 0 6 16,-3 0-4-16,-1 0 5 0,2 0-1 15,-4 0 0-15,4 0-1 0,-4 0 0 16,3 0-2-16,-3 0 2 0,4 0-1 0,0 0 2 15,2 0-3-15,0 0 2 0,0 0-1 16,0 0-3-16,0 1-5 0,2 1 3 16,13-2-8-16,10 3 11 15,8-1-2-15,9-1 1 0,1 0-4 0,3 2 0 16,4 0-1-16,-1 3 2 0,5 0 0 15,-5 0-2-15,-1-1 1 0,-4 1 0 16,-2-1 0-16,-4 0 0 0,-3-2-1 16,-7 0 2-16,-9 0-2 0,-9 0 1 15,-3-3-1-15,-7 1 0 0,0 1 2 0,0-1-1 16,0 2 1-16,-9 4 1 0,-4 4 3 15,-3 2-3-15,-1 1 0 0,0 2 0 16,0 3-2-16,0 2 2 16,-3 2 2-16,1 3 1 0,-4 3 3 0,1 1-1 15,-3 3-2-15,2 0 2 0,4-2-1 16,0 1-5-16,2-2 2 0,1-1 2 15,7-1-3-15,1-5-3 0,2-2 1 16,3-3 1-16,1-2-1 0,0 0-2 16,2-4 1-16,0-2 1 0,0-4-7 0,4 1-2 15,1-5-8-15,3-2-2 0,1 0-10 16,5 0-15-16,5-9-30 0,0-9-43 15,0-5-174-15</inkml:trace>
  <inkml:trace contextRef="#ctx0" brushRef="#br0" timeOffset="703">1334 85 194 0,'0'-4'75'0,"0"1"-12"0,0-1-5 16,0 1-5-16,-2 2-5 0,0 0-7 15,2 0-9-15,0 1-4 0,0 0-7 16,0 0-9-16,0 1-5 0,-4 13-2 16,-1 7 9-16,-1 8-3 0,-4 2-1 15,3 6-1-15,-3 4 3 0,-3 2-5 16,-1 1 2-16,3-1-2 0,-1-2-2 15,1-1-3-15,1-5-3 0,3-4 5 0,-1-6-1 16,1-4-3-16,3-3 2 0,0-7 1 16,4-4-2-16,-2-3 0 0,2-4 3 15,0 0 0-15,0 0 2 0,0-1 6 16,2-9-1-16,4-3-8 0,3-6-3 15,3-1-2-15,1-2 2 0,4-1 0 0,4 4-1 16,-2 1-2-16,2 2 1 16,4 5-2-16,-2 6 2 0,2 1-4 15,-2 4-1-15,-2 0 4 0,2 2-3 16,-2 8 1-16,-6 4-1 0,0 2 1 0,-2 2 3 15,-1-1-3-15,-6 2 2 0,-3-2 2 16,-3 1 2-16,0 1-2 0,0-1 1 16,-9 0 3-16,-1-2-1 0,-5-3-1 15,0 0 3-15,-6-3 1 0,0 0 2 16,-4-2 5-16,2-1-4 0,0-1 2 0,2-3-1 15,2 1-3-15,4-4-3 0,3 0 2 16,3 0-5-16,5 0 2 16,0 0 0-16,2 0-1 0,2-3-2 15,0 3-3-15,0-3-8 0,0 0-4 0,4-2-15 16,8-3-3-16,1 3-20 0,4 0-34 15,0-4-27-15,-1-1-131 0</inkml:trace>
  <inkml:trace contextRef="#ctx0" brushRef="#br0" timeOffset="1021">1775 403 319 0,'2'0'73'15,"-1"0"-10"-15,-1-1 22 0,0 1-27 16,2 0-28-16,-2 0-9 0,2 0-7 16,-2 3-2-16,0 7 11 0,0 3-3 15,0 1-5-15,-4 4-3 0,-1 0-4 0,-1 1 1 16,-2 2 0-16,-1 0-5 0,1-1-5 15,1-2 4-15,-1 2-2 0,2-1-1 16,2-3 1-16,3 1 0 16,-1-2-1-16,2-3-4 0,0-1 1 0,0-4-9 15,5-1-1-15,1-6-6 0,4 0-4 16,-3 0-1-16,5-6-10 0,-1-7-12 15,-1-3-30-15,-1-7-24 0,-1-3-115 16</inkml:trace>
  <inkml:trace contextRef="#ctx0" brushRef="#br0" timeOffset="1520">2124 0 248 0,'2'0'73'0,"-2"0"-50"0,0 0 39 0,2 0 5 16,0 0-28-16,-1 0-19 0,-1 0-7 15,2 1 10-15,-2 1-6 0,0 2 1 16,2-1 2-16,-2 1-6 0,2 2 3 15,-2 3-3-15,2 0-4 0,-2 1-2 16,0 3 1-16,0 1-5 0,0 3-4 16,2 3 4-16,-2 2-2 0,0 3-1 15,0 4 0-15,-2 2 2 0,-4 4-1 16,3 1 0-16,-3 0 0 0,-2 2 0 15,4-3 1-15,1-2 0 0,-3-3 0 0,4-2 3 16,0-8 2-16,-2-4-5 0,4-5-1 16,-2-3 0-16,2-6 0 0,0-2-2 15,0 0 3-15,0 0 4 0,0-2 3 16,4-11-6-16,8-3-2 0,-3-3-4 15,4-3-1-15,5 2-3 0,-3-3 1 0,2 7 0 16,0 0-2-16,-1 7 3 16,-1 4-2-16,0 3 3 0,0 2 3 15,1 0-5-15,1 5 2 0,-2 6 0 16,6 0 2-16,0 1 1 0,2 2-2 15,0-2-2-15,0 0-7 0,2-2-10 0,-3-1-2 16,-3-3-10-16,1 0-11 0,-5-3-11 16,-2-3-13-16,1 0-6 0,-7 0-79 15</inkml:trace>
  <inkml:trace contextRef="#ctx0" brushRef="#br0" timeOffset="1993">1838 81 304 0,'5'7'210'15,"-1"-5"-195"-15,0 0 40 0,0 2 0 16,0-1-33-16,1 2-13 0,3-2-6 16,0 3-2-16,-1 1-8 0,1-5-45 0,-2-2-96 15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26.8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11 422 201 0,'0'-2'61'0,"0"1"-10"16,2 0 7-16,-2 1-10 0,2-2-11 15,-2 2-11-15,0 0-4 0,0 0-3 16,2 0-3-16,-2 0-5 0,0 0-2 16,2 5-3-16,-2 5 1 0,0 5 6 15,0 6-1-15,0 2-1 0,0 6-3 16,0 3 1-16,0 2 0 0,0 0-2 15,-6 0 0-15,2-4-3 0,-1-4 4 16,1-4-4-16,4-8-1 0,0-2 1 16,0-6-3-16,0-4-3 0,0-1 1 0,9-1 3 15,5-6 0-15,5-14 3 0,4-5-4 16,2-7 1-16,3-3 0 0,1-3-2 15,-1 2 0-15,5-3 0 0,-5 1 0 16,1 3-2-16,0-1 1 0,-3 7 0 16,1 4 1-16,-6 7-1 0,-8 7 0 15,-1 6 0-15,-6 5 0 0,-3 0-1 16,1 11 1-16,0 5 1 0,0 2 2 15,-4 4-3-15,0 5 2 0,0-1 0 16,0 2 2-16,0 2 1 0,-6 2 2 0,-1 0 5 16,-3-1-3-16,4-1-3 0,1-5 0 15,1-3-3-15,4-4-1 0,0-6-2 16,0-2-1-16,4-6-6 0,5-1-10 15,8-3-11-15,0 0-5 16,4-6-18-16,4-8-34 0,-6-7-128 0</inkml:trace>
  <inkml:trace contextRef="#ctx0" brushRef="#br0" timeOffset="1085">744 418 61 0,'-8'-2'207'0,"-5"1"-134"15,-8 1-15-15,2 0 16 0,-2 4-25 16,2 8-6-16,0 2-12 15,5 3-11-15,5 4-7 0,3 4-5 0,2-1-4 16,4 3 0-16,0 1-2 0,4-2-2 0,10-1 0 16,5-2 1-16,5-7-1 15,7-2 0-15,1-6-2 0,7-3-3 16,1-5 0-16,-2 0-1 0,-4 0 1 15,-1-8 1-15,-9-2-5 0,-3-2-2 0,-7-1 2 16,-7-4 2-16,-5 4 5 0,-2-5 3 16,0 1-1-16,-5 0 0 0,-3-3 1 15,-5 1-1-15,1-2 0 0,-1 2 0 16,1 3 0-16,7 2 0 0,-1 4 0 15,4 5 1-15,2 4-2 0,0 1 0 16,0 0-7-16,8 0 7 0,1 0 0 0,4 4-1 16,-1 2 1-16,1-3 2 15,3 1-1-15,-1-2-1 0,2-2 2 16,4 0-1-16,-4 0 1 0,0 0-1 0,-1 0 4 15,-3 0 3-15,-5-1-2 0,-5 1 0 16,-1 0-2-16,-2 0 8 0,2 0-1 16,-2 0-3-16,0 0-2 0,0 0 3 15,0 0 0-15,0 7-8 0,0 4 1 16,0 2 0-16,0 5 0 0,0 1-2 0,0 3 1 15,0-1 1-15,2 2-3 0,2 0 4 16,2-1-2-16,1 0-2 0,1-5 4 16,0-1-4-16,-1-6 2 15,-1-4 1-15,-2-3 0 0,-4-3-1 0,2 0 1 16,1 0 3-16,-1-13 2 0,0-3-4 15,0-5-1-15,2-3 2 0,-4-1-2 16,4-2 0-16,-2 2 1 0,2-4-1 16,-1 1 1-16,3 1-3 0,4 2 2 15,-3 4-1-15,7 3 1 0,-3 5-3 0,0 4 1 16,5 5 1-16,-3 1-2 0,2 3 0 15,-1 0 2-15,3 0 0 0,0 6 0 16,0 2 0-16,0 1-1 0,1 2 1 16,-3 0 1-16,0 1-2 15,-3 1 1-15,-5 0 0 0,1 3 1 0,-4-3-2 16,-2 0 1-16,-2 0 2 0,0-1-5 15,0-2 11-15,0-2-7 0,0-1 6 16,-2-2-2-16,0-4-1 0,2 0-1 16,0-1-3-16,0 0 0 0,0 0 0 15,2 0 0-15,3-9 1 0,7-2 0 0,1-1-1 16,2-1-1-16,1 1 2 0,1-1 0 15,0 0-2-15,-2 1 0 0,2 3 2 16,-1 1 0-16,-1 3-2 0,-2 3 0 16,-3 0 2-16,-2 2-1 0,-3 0-1 15,-5 0 0-15,0 0 2 0,0 6 3 16,0 4-3-16,-4 3 5 0,-3 0-1 15,-1-1 4-15,4 0-4 0,1-2-1 16,3 0-1-16,0-3-3 0,3 0 0 16,11-4-1-16,1-3 3 0,4 0 0 0,2-3-1 15,4-6-1-15,5-4 1 0,1-1-2 16,-1-1-2-16,1-2-2 0,-4 1 2 15,-1 0-3-15,-3 2 1 0,-2 2 2 16,-4 2 0-16,-1 6 2 0,-9-2 0 16,1 5 0-16,-4 1 1 0,-2 0 0 15,-2 0 1-15,0 8 5 0,0 3-1 16,-4 0 1-16,-2 4-2 0,0 1 3 15,1-1 0-15,3 5 1 0,-2-5-6 16,4 0 2-16,0 0-2 0,0-1 1 0,0-3-5 16,0 1 1-16,11-3 2 0,1-3-2 15,-1-1-7-15,7-3-4 0,-1 0-7 16,2-2-11-16,2 0-12 0,-2 0-7 15,2-2-14-15,4-4-28 0,-4-3-53 16,3 0-24-16</inkml:trace>
  <inkml:trace contextRef="#ctx0" brushRef="#br0" timeOffset="1545">2305 465 144 0,'2'-15'115'0,"-2"-3"-41"15,0 2-6-15,0 3-19 0,-4 3 2 0,-6 2-5 16,1 1-6-16,-5 7-4 0,-1 0-7 16,-2 0-3-16,-4 15-7 0,0 4 4 15,2 3-7-15,2 0-4 0,7-1-3 16,3-1-4-16,5 2-5 0,2-5-1 15,4 1 1-15,7-5 0 0,6-2 1 16,4-2-4-16,4-2-5 0,4-1 5 0,-5-3-4 16,3-1-5-16,-4-1 2 15,-4 0 1-15,-2 1-4 0,-5-2 2 16,-1 1 0-16,-3 2 0 0,-4 0-2 15,-1 0 3-15,-1 0 4 0,0 3 6 0,0 0-1 16,2 2 0-16,-4-1 1 0,6-2 1 16,1-1-1-16,1-2 3 0,7-2 1 15,2 0 0-15,4-7-1 0,2-8-2 16,0-2-2-16,4-5 3 0,2-3-2 15,1-5 0-15,1-4 0 0,1-2 1 0,-1-3-1 16,-3-3-1-16,1-4 1 0,-8-2-2 16,-4-3 2-16,-6-3-7 15,-3-2 0-15,-4 4 2 0,-4 11 0 16,0 10 3-16,-6 17 2 0,-7 13 6 0,-4 1 6 15,-6 15-2-15,0 9 8 0,-2 8 2 16,-4 11 2-16,3 6-4 0,-1 5-1 16,6 2-7-16,8-1-3 0,9-1-5 15,4 2-1-15,17-2-1 0,13-1 0 16,14-3-4-16,8-7-17 0,15-5-5 0,3-7-34 15,5-9 0-15,-1-8-94 0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29.6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0 592 12 0,'2'0'130'0,"2"0"28"15,-4 0-100-15,2-8-10 0,5-5-4 16,3-4-5-16,7-5-10 0,4-3-3 15,2-3-5-15,2-1-6 0,0-4 0 16,1-3-1-16,-1-2 0 0,0-3-3 0,0-4 0 16,-4-1-4-16,-2-4-2 15,0 6-2-15,-2 6-1 0,-6 7 3 16,-3 10 2-16,-2 7-2 0,-2 6 7 15,-4 3-2-15,0 5 0 0,2 0-6 0,-1 0-1 16,3 0-3-16,2 6 3 0,-2 5-1 16,2 4 1-16,-1 6 0 0,-3 3-2 15,4 7-1-15,-2 4 3 0,0 3-1 16,-1 3-1-16,-1 2-2 0,0-2 2 15,-2 1 2-15,0-4-3 0,0-2-3 0,0-3 5 16,0-4-5-16,-4-5 1 16,-5-3-3-16,-3-2 1 0,-1-3-3 15,0-5-3-15,-5-2-3 0,3-3 2 16,2-3 2-16,1-3-5 0,-3 0-3 0,4-4 4 15,-3-9 4-15,-1-1-2 0,4-3 4 16,-3-2 6-16,3-1 0 0,1-1-1 16,3 0 0-16,5-2 3 0,2-1-1 15,0 4-1-15,11 3 0 0,3 2 3 16,1 5-3-16,0 3-2 0,8 3-1 0,2-2 4 15,7 0 0-15,8-2-1 16,2-1-1-16,4-2 0 0,2 0-1 16,-1-2-9-16,1 1 1 0,2-2-3 15,-3-2 4-15,-3 0-3 0,-4-1 8 16,-9 2 1-16,-12-1 0 0,-6 3 1 0,-11 1 4 15,-2 0-1-15,0 1 6 0,-9 1 2 16,-3 4 5-16,-5-1 5 0,-2 5 1 16,-4 1-1-16,-4 1-1 0,1 0 1 15,-1 0 2-15,4 7-7 0,6 2-3 16,4 0-1-16,3 2-4 0,6 0-5 15,4 2-1-15,0 3 0 0,12 0 1 16,3 3-1-16,8 1-2 0,2 0 2 16,-1 2-4-16,7 0-1 0,-4 2 0 15,-1 1 2-15,1-2 2 0,-4-1 0 0,-4-1 1 16,-4-2 2-16,-7-1 0 0,-6-1-2 15,-2-2 2-15,-6 2 2 0,-7 0 1 16,-8-1 3-16,-4-2 3 0,-2 2-1 16,-5-2 1-16,-4 0-4 0,-1 0 1 15,3-4-3-15,3 1 0 0,7-6-3 0,12-2-1 16,3-3 1-16,9 0 0 15,0 0-12-15,0-3-12 0,13-8-9 16,8-5-11-16,6-1-35 0,1-2-92 16</inkml:trace>
  <inkml:trace contextRef="#ctx0" brushRef="#br0" timeOffset="752">1294 137 159 0,'2'-5'56'0,"2"2"-1"0,-1 1 9 16,1 0-18-16,0 1-7 0,-2-1-6 16,4-1-3-16,-3 1 0 0,1 0-2 15,2 0-2-15,-2-1-4 0,1-1 0 16,-1 4 1-16,-2-2-2 0,-2 2-5 15,0-1 0-15,0-1 1 0,-4 1-4 16,-7 1-6-16,-8 0-6 0,-6 6-2 16,-4 8 4-16,-3 5-1 0,-2 5-1 15,-1 5 6-15,-1 5 3 0,2 6 1 16,5-3 1-16,6 2 0 0,10-4-3 0,11-3-5 15,2-2-4-15,15-4 0 0,10-2 1 16,9-7-1-16,10-4-1 0,8-5-1 16,5-5-7-16,8-3-4 0,2 0-8 15,-2-6-5-15,-3-6-11 0,-4 0-11 16,-7-2-11-16,-7-1-30 0,-6-1-143 15</inkml:trace>
  <inkml:trace contextRef="#ctx0" brushRef="#br0" timeOffset="1036">1860 169 355 0,'-11'1'65'0,"9"1"-12"16,2-2-7-16,0 2-8 0,6 1-13 0,5-1-4 15,6 0-2-15,8-2-10 0,2 0-4 16,4 0 0-16,3 0-2 0,0 0-2 15,2 0 1-15,1 0 0 0,-3 0-4 16,-5 0 2-16,-6 0 0 0,-8 0-13 16,-8 0-18-16,-5 0-11 0,-2-4-18 15,0-5-82-15</inkml:trace>
  <inkml:trace contextRef="#ctx0" brushRef="#br0" timeOffset="1240">2057 178 156 0,'-15'15'275'0,"3"2"-219"15,-3 2 0-15,4-1 15 0,3 2-11 16,2 1-19-16,1 1-14 0,5 0-14 16,0 1-1-16,0-1-4 0,7 0-7 0,1-2 2 15,1 2-1-15,-1-1-3 0,2 0-3 16,-1 0-12-16,1-3-8 15,-5 2-15-15,1-2-17 0,2-2-16 16,-8 1-29-16,0-4-159 0</inkml:trace>
  <inkml:trace contextRef="#ctx0" brushRef="#br0" timeOffset="1433">1843 668 115 0,'0'0'261'0,"0"0"-190"0,2-2-45 15,10-3 37-15,5-2-9 0,4 1-16 16,6-3-14-16,1 0-15 15,5 0-3-15,1-2-4 0,4 1-1 0,-2 3 1 16,4-3-1-16,1 1-3 0,-1 2-9 16,-4 0-10-16,0 0-21 0,-3 2-19 15,-3-5-25-15,-3-2-141 0</inkml:trace>
  <inkml:trace contextRef="#ctx0" brushRef="#br0" timeOffset="1709">2488 171 320 0,'-7'0'93'0,"3"0"-53"0,4 0 17 15,0 0-12-15,7 0-6 0,11 0-9 16,5 0-9-16,3 0-9 0,7-4-8 16,3-2-1-16,4 1 0 0,0 0-1 15,2-2-2-15,2 2 0 0,-4-1 2 16,-4 1-9-16,-5 1-17 0,-10-1-13 15,-2 3-3-15,-2-2-28 0,-7-5-66 16,-9 2-166-16</inkml:trace>
  <inkml:trace contextRef="#ctx0" brushRef="#br0" timeOffset="1912">2733 123 119 0,'-12'13'252'16,"3"-2"-194"-16,-3 3-24 0,10 2 33 15,0 0-3-15,0 5-15 0,2-1-17 16,0 2-10-16,0 2-8 0,0-1-2 15,0 1-6-15,0 1 0 0,0-2-2 16,0-1-4-16,0 1 0 0,4 2 1 16,-2-3-7-16,4 2-10 0,0 1-13 15,-1-3-6-15,3 1-12 0,-2-2-11 0,-3-4-35 16,-3-7-176-16</inkml:trace>
  <inkml:trace contextRef="#ctx0" brushRef="#br0" timeOffset="2065">2473 632 14 0,'11'1'336'16,"7"-1"-290"-16,3 0 3 0,7-1-13 16,8-6-25-16,5-1-8 0,6-1-2 0,11 0-4 15,12-3-24-15,6-1-32 0,16-2-51 16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32.3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 55 0,'-2'0'346'0,"2"0"-315"0,0 0-16 16,4 0 33-16,13-2-3 0,4 0-9 15,4-2-12-15,9 4-10 0,1-1-6 16,3 0-3-16,-2-1-3 0,0 0-2 0,-5 2-5 15,-6 0-14-15,-8 0-24 0,-8 0-24 16,-9 0-58-16,0 0-216 0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32.4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46 200 0,'24'0'145'16,"7"0"-130"-16,7-2 13 0,6-9-26 15,4-5-41-15,-1-1-147 0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33.2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392 168 143 0,'0'-4'139'0,"0"-4"-75"0,0 0 8 16,-2 0-10-16,-8 0-20 0,-1 0-1 0,-6 0-5 16,-2 2-12-16,-6 0 2 0,-2 4-6 15,-3 2 1-15,3 0 0 0,4 0-8 16,4 4 5-16,8 3-9 0,5 3-5 15,6 3-3-15,0 8 0 0,2 3-1 16,13 5 0-16,4 4 0 0,10 2 0 0,-3 5-3 16,7 2-7-16,-6 2-4 0,-3 3 3 15,-1 1 3-15,-4 0 2 0,-7-2 0 16,-5-4 0-16,-7 0 2 15,0-7 1-15,-13-3-3 0,-8-2 5 0,-4-4 1 16,-3-4 0-16,-5-3 0 0,-3-3 1 16,-2-2 1-16,-2-5 0 0,3-6 3 15,3-1 5-15,6-2-1 0,3-2-2 16,6-6 0-16,5-5-3 0,7-3 1 15,7-2-4-15,0-6-1 0,15-2 0 0,10-4 0 16,7-1-2-16,10 1 1 0,4-3-5 16,7 4-7-16,1 0 1 0,-1 4-4 15,1 2 0-15,-1-1-3 0,-3 2 4 16,-6-1 4-16,-6 1 9 15,-8 1 2-15,-9 0 0 0,-7 0 3 0,-9-1 7 16,-5-3 7-16,0-1-8 0,-5-1 0 16,-14-2 0-16,-4-1-2 0,-8 4-4 15,-1-3-4-15,-3 6 3 0,-1 3-1 16,6 4-2-16,3 5 0 0,8 3 2 15,9 6-3-15,6 2-14 0,4 0-26 0,8 1-24 16,7 4-98-16</inkml:trace>
  <inkml:trace contextRef="#ctx0" brushRef="#br0" timeOffset="576">1111 165 321 0,'4'3'66'0,"-4"3"-24"0,2 6 36 16,-2 5-13-16,0 9-10 0,0 6-13 15,-10 5-12-15,-3 5-6 0,-6 5-6 0,-2 2-4 16,-4 2-2-16,-2 0-5 0,-1 1 2 15,1-5 3-15,2-4-2 0,4-6-3 16,8-6-4-16,5-5 2 0,3-8 0 16,3-7-4-16,0-5-2 0,0-5 1 15,2-1 1-15,0 0 0 0,13-8 1 0,6-9 2 16,8-6-2-16,2-4-3 15,3 0 1-15,1-3 1 0,-1 2-3 16,2 1 0-16,1 3-3 0,-5 5 4 16,3 6-3-16,-5 1-1 0,1 6 1 0,1 3 0 15,-5 3 2-15,-4 0 1 0,-5 5-2 16,-3 7 3-16,-4 1 0 0,-5 0-1 15,-4 1 0-15,0 1 1 0,-2 2 3 16,-11-2-3-16,-4 0 0 0,0-2 2 16,-6-1 0-16,-4 1 2 0,-2-3 1 0,1 0 4 15,-3-1-3-15,3 0 1 0,3-5-5 16,2-1 2-16,6 0-2 15,5-2-1-15,7-1-2 0,3 1 1 16,2-1-2-16,0 0-15 0,11 0-3 16,6 0-6-16,6-2-24 0,4-5-31 0,3-5-46 15,-3 0-237-15</inkml:trace>
  <inkml:trace contextRef="#ctx0" brushRef="#br0" timeOffset="818">1600 491 355 0,'7'-4'94'0,"-5"4"-51"0,0 0 35 16,0 0-7-16,-2 0-21 0,0 4-26 0,0 6-8 16,-6 7 1-16,1 3 2 0,-3 4-10 15,0 2-2-15,1-1-2 0,-1 3 1 16,0-2-3-16,3 1-3 0,-1-1 2 15,2-1 0-15,2-5-3 0,2-3 0 16,0-3-4-16,0-4-6 0,6-3-5 0,2-1-12 16,1-6-9-16,3 0-16 0,1-4-22 15,0-11-33-15,1-6-200 16</inkml:trace>
  <inkml:trace contextRef="#ctx0" brushRef="#br0" timeOffset="1188">1962 13 120 0,'0'-5'225'16,"2"2"-179"-16,-2 1-8 0,4-1 28 16,-2 3 6-16,0 0-21 0,0 0-26 15,2 0-8-15,-3 13 7 16,1 7-5-16,-2 11-4 0,0 6 0 0,-5 7-5 15,-7 5-4-15,1 3 4 0,-3 5-8 16,-1-2 2-16,0 2 1 0,1-1-1 16,5-4-2-16,-1-4-4 0,10-8 4 15,0-7-1-15,0-10-1 0,8-5-2 16,3-8 3-16,5-5 1 0,3-5-3 0,6 0 1 15,3-12 0-15,5-5 0 0,-1-1-3 16,2 0 5-16,-1 0-4 0,-1 2 3 16,1 3-3-16,-6 2 0 0,1 1 2 15,-5 4 1-15,-6 1-2 0,-2 2-1 16,-7 1-2-16,-4 2-2 0,0 0-5 15,-2 0-4-15,0 0-8 0,-1 0-5 16,-1 0-13-16,0 0-4 0,0 0-16 16,0-1-38-16,-1-5-102 0</inkml:trace>
  <inkml:trace contextRef="#ctx0" brushRef="#br0" timeOffset="1425">1623 33 460 0,'0'0'114'15,"5"0"-109"-15,5 0 8 0,-2 0-2 16,1 0-7-16,1 0-3 0,5 2-31 16,2-2-55-16,-6 0-292 0</inkml:trace>
  <inkml:trace contextRef="#ctx0" brushRef="#br0" timeOffset="2698">2023 625 151 0,'6'0'105'0,"-4"0"-46"15,0 0 16-15,2 0-12 0,-4 0-21 16,2 0-9-16,-2 0-10 0,2 3 3 0,-1 3 1 15,-1 5-4-15,0 2-3 0,0 6-3 16,-1 1-4-16,-3 3-1 0,0-1 3 16,0 2-8-16,4 0-4 0,-4 0 0 15,2 1 1-15,2-3-4 0,-2-2 1 16,2-2 0-16,0-4-2 0,0 1-3 0,0-4-17 15,8-2-16-15,0-6-37 16,-1-3-93-16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39.1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27 7 0,'2'-2'-7'15,"0"0"118"-15,0-2 28 0,0 1-78 16,-2 0 13-16,2-3-13 0,0 4-1 0,-2-2-13 15,0 3-6-15,2 0-4 0,0 0 0 16,-2 1-8-16,0 0-4 0,0 0-4 16,0 0-8-16,0 8-6 15,0 8 6-15,3 7-1 0,-3 5-2 0,0 3-2 16,0 4 0-16,-5 4 0 0,1 0-3 15,0 1-1-15,0 0-1 0,4-1 1 16,0-4-3-16,0-2 0 0,0-4-1 16,0-1 1-16,2-2 1 0,2-5-2 15,-2 0 0-15,0-5 1 0,-2-4 0 0,0-1-1 16,2-5-1-16,0-2-8 0,1-1-7 15,3-3-7-15,2 0-9 0,5 0-2 16,4-7-20-16,6-5-38 0,0-3-65 16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37.7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106 33 6 0,'0'-4'308'0,"0"-2"-261"0,0 0 1 16,-2 2 5-16,0 3-2 0,2 0-2 16,0 1-14-16,0 0-19 0,0 2-7 15,0 13 8-15,-2 4 5 16,-3 5-8-16,1 4 7 0,-4 0-3 0,4 3-3 15,-5-1-1-15,1 2-5 0,-5 0 3 16,3-2 1-16,-1-3-4 0,-1-2-3 16,3-3 0-16,5-2-3 0,2-6-3 15,2-1-1-15,0-3 2 0,0-2-2 16,10-3-7-16,1-3-11 0,4-2-11 15,4 0-16-15,4-3-14 0,-2-12-33 0,-2 1-83 16</inkml:trace>
  <inkml:trace contextRef="#ctx0" brushRef="#br0" timeOffset="177">369 374 292 0,'4'2'227'0,"-4"-1"-180"0,0-1 3 16,0 0-6-16,0 0-10 0,0 0-18 0,0 0-11 15,0 0-7-15,8 0-3 0,1-4-23 16,7-3-5-16,3 4-31 0,-2-5-47 16,-4 1-216-16</inkml:trace>
  <inkml:trace contextRef="#ctx0" brushRef="#br0" timeOffset="539">680 291 17 0,'2'-2'303'0,"6"-3"-257"0,-2 1-23 16,5-2 13-16,6-2-8 0,4-2 1 16,4 3-11-16,0-3-8 0,5-2-24 15,1-1 55-15,-2-1-32 0,3-4 6 16,-1-1 1-16,-3-2 1 0,1 1-8 0,-10 2-3 15,-4 1 1-15,-9-2-1 16,-6 4-1-16,0-1 2 0,-6 2 3 16,-7 4-4-16,-4 1-1 0,-6 7 0 0,0 2-1 15,-2 0 2-15,0 10-1 0,0 4 5 16,1 6 3-16,-3 2 4 0,2 3-3 15,2 5-2-15,2 2 1 0,4 2 1 16,4 1-6-16,5 0 0 0,8 0-5 16,0-3 2-16,4 3-7 0,13-2 2 0,2-1 0 15,10 0-4-15,5-5-14 16,12-2-1-16,3-7-14 0,13-5-25 15,1-6-23-15,-2-6-38 0,-4-1-317 16</inkml:trace>
  <inkml:trace contextRef="#ctx0" brushRef="#br0" timeOffset="684">1459 545 63 0,'-4'-1'478'16,"2"-4"-402"-16,2 2-14 0,0 2-12 16,-4-5-16-16,4 6-16 0,0 0-13 15,0-1-7-15,0 1-3 0,6 0-20 16,7 0-13-16,8 0-27 0,6 0-56 15,8 0-399-15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40.0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52 455 238 0,'2'0'54'16,"-2"0"-14"-16,2 0 16 0,-2 0-7 15,0 0-8-15,0 0-8 0,0 0 2 16,2 0 0-16,-2 0-2 0,0 0-8 15,0 0 0-15,0 0-4 0,2 9-8 16,-2 4 0-16,0 6-1 0,0 4-1 0,0 4 0 16,-2 1-5-16,-2 4 0 15,0-2-2-15,0 4-4 0,0-1 1 16,2-1 1-16,2-2 3 0,-1-5-4 15,1-3 0-15,0-5 1 0,-2-5 0 0,0-5-1 16,2-4-1-16,-2-3 0 0,2 0 7 16,-2-2 2-16,-4-9-7 0,2-6 1 15,2-6 0-15,-1-5-2 0,-3-4-2 16,4-4 3-16,-2-5 0 0,0-5-1 15,4-2-2-15,0-7 2 0,0-2 0 16,10-2-1-16,5 1-3 0,4 3 3 0,4 11 2 16,2 9-4-16,6 10 0 15,1 7 2-15,4 4 0 0,4 6-2 16,2 4 3-16,0 1 0 0,-6 3-1 15,-5 1-1-15,-10 11 1 0,-10 4-1 0,-5 3 1 16,-6 2-1-16,0 5 1 0,-11-1 2 16,-6 3-1-16,-6 1-1 0,-4-2-1 15,0 0 2-15,-1-2-3 0,-3-1 2 16,2-3 2-16,1-2-4 0,5-1 4 15,2-5-2-15,8-6-1 0,7-3 1 0,6-1 0 16,0-1 0-16,0 2-4 0,7 1 2 16,13-1 1-16,2-1-5 15,9-1 4-15,0 0-3 0,1 1 1 16,-2 2 1-16,1 0-6 0,-2 1 6 0,-1 2 1 15,1 1-2-15,-4 1 0 0,-6 1 4 16,-6-1 0-16,-9 0-1 0,-4 3 1 16,0-3 1-16,-2 2 2 0,-6-1-2 15,-7 2 1-15,-2 0 3 0,-6-1 7 16,2-1-5-16,-2 1 2 0,-2 0 0 0,1 1-2 15,1 0-1-15,4-1 1 0,5-3-1 16,7-4-4-16,3-2-3 0,4 1 1 16,0-1-1-16,0 0-5 15,2 0-13-15,7-3-14 0,8 1-8 0,2-1-17 16,6-3-49-16,-2-6-124 0</inkml:trace>
  <inkml:trace contextRef="#ctx0" brushRef="#br0" timeOffset="249">628 595 93 0,'6'-3'248'0,"-2"0"-145"16,0 0-55-16,-1 3 19 0,3 0-12 15,0 0-16-15,1 0-5 0,3 9-11 16,-2 4-2-16,-5 3-7 0,1-1-8 15,0 7 2-15,2 3-3 0,1 0 1 16,3 2 0-16,-2-1-3 0,-1-3-1 16,1-1-2-16,-2-1-2 0,-3-4-4 0,5-2-12 15,-6-7-6-15,2-3-14 0,-2-3-23 16,1-2-13-16,1-1-2 0,2-11-42 15,0-4-91-15</inkml:trace>
  <inkml:trace contextRef="#ctx0" brushRef="#br0" timeOffset="516">968 460 17 0,'2'0'324'16,"-2"0"-286"-16,0 0-8 0,0 7 21 16,0 3-4-16,0 6-15 0,0 3-6 0,-8 5-5 15,0 3 3-15,-5 4-4 0,2 5-3 16,-5 3-1-16,-1 4 1 0,2 3 1 15,-4 5-6-15,0 2 0 0,2 0 11 16,-1-1-14-16,3-2-4 0,-2 0 3 16,2-4 0-16,1-8-5 0,5-4-2 15,1-6 0-15,2-6 1 0,5-6-2 16,-1-6 0-16,2-6-4 0,0-3-5 15,0-1-10-15,0 0-11 0,5-9 3 16,7-10-6-16,1-1-13 0,-1-4-18 0,-1-3-9 16,-1-2-33-16,-1-7-106 0</inkml:trace>
  <inkml:trace contextRef="#ctx0" brushRef="#br0" timeOffset="1228">1168 149 62 0,'4'-16'188'0,"0"1"-154"16,2 2 16-16,-5 3 15 0,3 2-25 16,0 1-6-16,-4 5-6 0,0 1 2 15,0 1-8-15,0 0-3 0,0 0-6 16,0 0 2-16,0 0 0 0,0 0 0 15,0 0 3-15,0 0-5 0,0 2 1 0,0-1 0 16,0 4-3-16,0 0-4 0,-4 1-4 16,2 1 0-16,0-1 0 15,-1 2-3-15,1-1 0 0,0 1 1 16,0 1 0-16,-2 0 0 0,2-1-1 0,2 2 1 15,-4-1 2-15,2 2-2 0,1-2-2 16,1 0 2-16,0 1-3 0,0 1 2 16,0 0 2-16,0 2-4 0,0 3 3 15,0 2-1-15,0 2-1 0,0 4 2 16,0-2 2-16,-2 3-3 0,-2 2 0 0,2-4 0 15,-4 2 1-15,2-2-1 0,2 2 0 16,-3 3 0-16,3-4 1 0,0 2 0 16,-2-1-2-16,4-5 2 15,0-1-1-15,0-3 0 0,0-3 0 16,0-2-1-16,0-6 2 0,0-2-1 0,4-3-1 15,0 0 0-15,0 0 3 0,3-7 2 16,7-7-3-16,-3-3-1 0,4-3 0 16,0-2-3-16,1 2-1 0,-3 1 0 15,2 6 1-15,-3 1 0 0,1 3 0 16,-1 1 0-16,1 3 3 0,2 1-1 0,-1 4-1 15,-1 0 0-15,0 0 1 0,4 0 0 16,4 3 1-16,4 0 0 0,4-3 0 16,3 0 1-16,3 0-2 15,-3 0 1-15,4-4 0 0,-3-5 2 0,-5 0-3 16,-7-2 1-16,-7-1 2 0,-8 0 1 15,-6-1 0-15,-4 1 4 0,-12 0-3 16,-8 1 1-16,-3 9-2 0,-7 2 1 16,-1 0 5-16,-1 5-1 0,2 8 4 15,1 3 0-15,5 5 1 0,3 3 1 0,9 2-1 16,9 0-4-16,7-1-7 0,2 4 0 15,15-4-1-15,6 2-1 0,11-2 2 16,18-2-2-16,9-4-8 0,17-4-7 16,6-3-21-16,2-4-30 0,0-4-54 15,-8-4-222-15</inkml:trace>
  <inkml:trace contextRef="#ctx0" brushRef="#br0" timeOffset="1956">2475 676 25 0,'4'-3'270'16,"-2"0"-202"-16,0 2-32 0,0 0 18 0,0 1-3 16,0 0-16-16,3 0-7 0,-1 8-1 15,0 4-7-15,0 6-3 0,-4 4-4 16,0 5-3-16,0 8-3 0,0 4 11 15,-4 7-7-15,-6 3-3 0,1 4 1 16,-3 0 0-16,-1-2-1 0,2-5-3 0,-5-3 0 16,7-8-4-16,-1-6 2 15,3-9 0-15,-1-10 1 0,0-4-1 16,1-4-1-16,-1-2 5 0,0 0-1 15,3-8 3-15,1-9-6 0,-2-8 3 0,4-4-2 16,2-7-3-16,0-3-1 0,0-4 1 16,2-4 0-16,8-3-1 0,7-6-1 15,4-4 3-15,6-6-2 0,3-4-2 16,8 1 1-16,2 5-5 0,0 10-4 15,-1 10 0-15,-1 14 1 0,-6 10 5 0,-3 10-1 16,-2 6-1-16,-8 4 5 0,4 0 0 16,-8 4-1-16,-2 7 1 15,-5 0 0-15,-4 3 1 0,-4 2 1 16,0 2-1-16,-10 1 1 0,-5 2 3 0,-4 1-5 15,-2-3 2-15,-4 1 4 0,-2-2 2 16,0-3-1-16,3-1 0 0,1-3-4 16,4-2 4-16,5-3-5 0,7-2-3 15,7 2-1-15,0-2-11 0,0 2-14 16,9-2-20-16,8-4-37 0,1 0-70 0</inkml:trace>
  <inkml:trace contextRef="#ctx0" brushRef="#br0" timeOffset="2616">2952 603 192 0,'2'0'55'0,"0"0"-15"16,2 2 20-16,0-1-13 15,-1-1-1-15,1 0-19 0,4 0-2 0,-2 0 3 16,1 0 0-16,3 0-1 0,1-1 1 15,5-5-3-15,-1-4-4 0,4-1 1 16,0-3-7-16,4-1 3 0,-6-4-1 16,0 0-7-16,-2 0 2 0,-1-3-5 15,-7-2 2-15,-3 0-6 0,-2-2-2 0,-2 4 3 16,-2 0 0-16,-9 6-3 0,-4 6 1 15,-1 5-1-15,-1 5-2 0,0 0 1 16,0 12 1-16,-2 6-1 0,2 6-1 16,-3 5 0-16,3 5 0 0,6 1 1 15,5-1 0-15,6 1-3 0,0-1 3 16,10-4-1-16,7-1-2 0,4-5-2 15,2-6-1-15,7-4 2 0,3-4 2 16,3-7 3-16,2-3-6 0,-2 0-3 16,4-5 8-16,-3-7-4 0,1-2 1 0,2 0 3 15,-4 2 0-15,-3 0 0 0,-5 3-1 16,-9 3 3-16,-3 2 2 0,-7 4-2 15,-3 0-3-15,-6 0 1 0,0 9 1 16,-6 1 3-16,-5 4-2 0,-3 5-1 16,-1-4-1-16,4 1 0 0,-1-5 0 15,1-2 0-15,3-5 1 0,0-2-2 16,3-2 1-16,1 0 4 0,0-3-3 15,2-8 0-15,2-4 1 0,0-5 2 16,2-2-4-16,10-2 2 0,-1-3 2 0,4 4-1 16,1 1 2-16,-1 2-2 0,2 5 0 15,2 1 3-15,4 4-3 0,0 4-4 16,5 5 1-16,-1 1 1 0,4 0-2 15,3 0-1-15,2 4-9 0,2 7-9 16,1 3-19-16,-1-1-21 0,-2-2-40 0,0-2-75 16</inkml:trace>
  <inkml:trace contextRef="#ctx0" brushRef="#br0" timeOffset="3436">4551 358 70 0,'2'0'57'0,"-2"0"-18"0,6 2 8 0,-4-1-15 16,2 1 5-16,-3-1 2 0,3 1-7 15,0 2 12-15,-4-4-7 0,2 0-8 16,0 0-1-16,2 0 2 0,-2 0 1 16,3 0 0-16,1 0-4 0,-2 0-3 15,0 0 0-15,-2-4-5 0,0 1 3 16,-2-2-2-16,0-1-5 0,0 1-2 15,-6-1-5-15,-4 0 1 0,-5 2 2 16,-2 2-7-16,-4 2-2 0,-4 0-1 16,0 0 4-16,-1 7-4 0,-5 8 4 0,2 2-4 15,3 7 6-15,9 3 1 0,5 2-6 16,8 0-3-16,4-1 2 0,0 0-1 15,10-1-1-15,5-1 0 0,10-1 1 16,2-4 1-16,7-6-3 0,2-5 0 16,4-3-3-16,2-5-4 0,-2-2-11 15,0 0-9-15,-3-7-13 0,-7-5-11 16,-1-1-24-16,-6-4-21 0,-6-2-78 15</inkml:trace>
  <inkml:trace contextRef="#ctx0" brushRef="#br0" timeOffset="3908">4918 7 17 0,'5'-1'252'16,"1"-2"-194"-16,-2 3-28 0,0-2 40 15,-1 2-13-15,3 0-23 0,0 0-6 16,-2 0-3-16,0 0-9 0,-1 9 6 15,1 4-3-15,0 5 2 0,-4 4-9 16,0 4 0-16,0 4 6 0,-4 5-1 0,-2 3 1 16,-3 2-4-16,-1 4-1 0,-1-1 1 15,-2 2-7-15,-1 0 0 0,1-1-1 16,0-1-4-16,3-4-1 0,2-5 1 15,6-7 0-15,1-5-1 0,1-5-2 16,0-4 1-16,5-5 0 0,7-5 0 0,3-3 0 16,6 0 0-16,4-13-1 15,5-6-4-15,3-2-3 0,-1-4-2 16,1 1 1-16,-3-1-4 0,-1-1 1 15,-3 4 2-15,-1-2 0 0,-4 5 4 0,-5 3 3 16,-5 7 1-16,-5 6 2 0,-4 2 1 16,-2 1 3-16,0 0 4 0,0 0-3 15,0 7 5-15,0 6 2 0,0 4-5 16,-6 2 0-16,-4 3 2 0,3-1-3 15,1-2-6-15,0 2 3 0,4-1-2 0,2 1-2 16,0-4 0-16,0 2 3 0,10-4-4 16,1-4-4-16,5-1-2 15,3-3-4-15,4-2-18 0,1-3-11 16,1-2-15-16,0 0-20 0,-2 0-5 0,-2-9-88 15</inkml:trace>
  <inkml:trace contextRef="#ctx0" brushRef="#br0" timeOffset="4633">5561 550 3 0,'9'-9'-2'0,"1"0"133"0,-5-4-63 0,1 0-32 15,0 0 21-15,-4 0-7 0,-2 0-4 16,0-1-8-16,0 2-15 0,0 1 3 16,0 3-5-16,-2 2 7 15,-4 2-2-15,2 1-2 0,-3 2-2 0,-3-2-3 16,1 3 0-16,-3 0 1 0,-1 0-3 15,-2 4 2-15,-3 5-5 0,-1 3 3 16,0 2 4-16,-4 2-9 0,2 1 0 16,0 2 0-16,2 2-3 0,6 1-3 15,3-2 0-15,5-1-5 0,5-2 0 16,0-1-1-16,0-3 0 0,9-2 1 0,6-2-1 15,8-5 0-15,2-4 1 0,6 0 0 16,3-4 0-16,2-8-6 0,-3-1 1 16,-1-3-3-16,-5 0 2 15,-6-2-5-15,-6-1 3 0,0-1 1 0,-5 1 0 16,-4 0-2-16,-4 0 4 0,-2 4-5 15,0 5 7-15,-2 3 1 0,-4 6 0 16,-2 1 1-16,1 0-2 0,-3 8 0 16,-1 4-1-16,-1 1 3 0,1 3 0 15,-1 1-1-15,7 1 0 0,3 0 3 0,2-1-2 16,4 0-4-16,13-4 1 0,2-3 5 15,7-1-1-15,1-5-1 0,4-4 0 16,1 0 2-16,-3 0-1 0,-1-9-2 16,1-1 0-16,-6-3 2 0,-4 1 1 15,-2-1-2-15,-3-1 0 0,-5 0 2 16,-1 2 1-16,-1 2 3 0,-5-2 2 15,0 5 3-15,-2 1 2 0,0 1-6 16,0 3 3-16,0 1-2 0,0 1-6 16,0 0-2-16,0 5-2 0,0 8 3 0,-4 3 0 15,2 5-2-15,-3 1 1 0,-1 1 0 16,2-1 1-16,0-2-1 0,2-4 0 15,1-2 1-15,1-5 0 0,0-5 0 16,0-2-1-16,0-2 2 0,0 0 0 16,5-11 2-16,7-5-3 0,1-4 0 15,0-6 1-15,3 1-3 0,-3-3 1 16,4 1 0-16,-3 1 1 0,1 0-2 15,-2 5 0-15,4 1 1 0,-1 5 1 16,1 4-2-16,-2 0 1 0,2 4 0 0,0 1 1 16,4 3-2-16,-2 1 0 0,-1 2 2 15,1 0-1-15,-2 0-1 0,0 3 0 16,0 4 0-16,2-1-3 0,2 0-8 15,-5 0-7-15,-5-1-9 0,0-1-18 16,-3-2-30-16,-6-2-63 0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23:48.0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30 0,'-2'0'245'0,"0"1"-147"0,0-1-30 16,2 0 9-16,-2 0-21 0,2 0-9 15,0 1-4-15,0-1-10 0,0 0-8 16,0 0-3-16,0 0 1 0,0 0-3 16,0 0-7-16,0 0 1 0,0 0-3 15,0 0 2-15,0 0-5 0,0 0-2 0,0 0-2 16,0 0 0-16,0 0-4 15,0 0-1-15,0 0-5 0,0 0-12 16,0 0-23-16,2 0-37 0,6 0-66 16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0:55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0 809 1 0</inkml:trace>
  <inkml:trace contextRef="#ctx0" brushRef="#br0" timeOffset="1282">0 809 145 0,'0'0'70'16,"0"-1"-31"-16,0 0 11 0,0 1 0 15,0 0-11-15,0 0-14 0,0 0-6 16,0 0-1-16,0 0 3 0,0 0-2 0,0 2 2 15,0 3 1-15,0 0-1 0,0 0-6 16,0 1 3-16,0 2-3 0,0 1 0 16,0 0-9-16,0 1 0 15,0 2-4-15,0-2 2 0,0 3-4 0,0 2-1 16,0 2 3-16,0 1-2 0,0 4 0 15,0 1-1-15,0 5 2 0,0 0 1 16,0 1-4-16,0 1 1 0,0 3 1 16,0 4 0-16,0 2 0 0,0 3-2 15,4-1 4-15,-4 0-1 0,0 1-1 0,1-1 0 16,1 0 0-16,-2 0 2 0,0-1-2 15,0-1-2-15,2 0 2 0,-2 0 3 16,2 0-4-16,-2-1-1 0,4-1 5 16,0 0-2-16,-2 1-2 0,2-5 1 15,-1 2 1-15,3 0 0 0,-4-2-2 16,4 2 0-16,-4 0 2 0,3-3 1 15,-3 3-3-15,2-2 0 0,-2 3 2 16,0-1 2-16,-2 2-3 0,0-3-1 16,0 3 0-16,0-1 3 0,0-1-1 0,0 1-1 15,0 2 1-15,-2-1 1 0,0 3-2 16,0 2-1-16,0 0 3 0,2 1 1 15,0 0-4-15,0 2 0 0,-2 1 3 16,2 2 1-16,-2 0-3 0,2 2-2 16,-3 0 4-16,3-3-1 0,0 2-2 15,0-1 1-15,-2 0 0 0,2-1 2 16,-2 2-3-16,2-1 0 0,0-2 2 15,0 2 0-15,0-4-1 0,0 4-1 16,0-2 2-16,0 1 0 0,4-1-2 16,-3-1 0-16,3 1 1 0,-2-1 2 0,2 2-3 15,0 0 0-15,0 0 2 0,-1-1 1 16,1-3-4-16,2-1 1 0,-4-2 2 15,4-2 0-15,-4 2-1 0,1 0-2 16,-1-2 3-16,0 0 1 0,0 0-3 16,0-1-1-16,0 2 3 0,2 0 1 15,0-3-3-15,-4 2 0 0,3-1 3 16,-3 1-1-16,0 1-1 0,2-4-1 15,-2 3 2-15,0-1 1 0,0 0-2 16,0 2 0-16,0-2 0 0,2 0 1 0,-2-2 0 16,0 1-3-16,4 0 4 0,-2 3 0 15,0 2-2-15,0-1 1 0,0 2-1 16,0-2 5-16,1 3-2 0,-3 0 0 15,2 1-1-15,2-4 1 0,-2 4-3 16,-2-2 1-16,2 1 0 0,2 0 2 16,-2 0-3-16,0 1-2 0,1-2 4 15,-1 0-1-15,2-2-2 0,0-2 1 16,0 3 0-16,1-3 2 0,-3 2-2 15,2-1-2-15,0 0 4 0,2-1-1 0,-2 0-2 16,-1 1 1-16,3-2 0 0,-4 1 3 16,2 1-3-16,0-2-1 0,-4 0 3 15,2 1-3-15,-2 1 1 0,0-3 0 16,1-1 2-16,-1 0 1 0,0-2-4 15,0-1 2-15,0 2 0 0,2-3-1 0,2 1 1 16,-4-1-2-16,4-1 1 0,-2-1 1 16,0-1-1-16,3 1-1 15,-1-3 2-15,2-2 0 0,-2 0-1 16,0-3-2-16,-2 2 3 0,1-1 1 0,-1 0-3 15,-2 0 0-15,0 0 3 0,0-1-1 16,2 0-1-16,-2-3-1 0,0 2 2 16,0-2 1-16,0-1-3 0,0 3 0 15,0-3 2-15,0 0 0 0,0-1-1 16,0 2-1-16,0-2 3 0,0 1-1 0,0-2 2 15,0 0-2-15,0-2 0 0,0 1 2 16,0 1-2-16,0 0 0 0,0 2 3 16,0 1 1-16,0 1-1 15,0-1 7-15,0 0-7 0,0 1-2 0,0-1 1 16,-2-2-2-16,2 3 3 0,-2-4-2 15,0 3-1-15,1 1-1 0,-1 0 4 16,2 1 1-16,-2 1-3 0,-2-2 0 16,2 2-2-16,2-4 2 0,0 2 0 15,0 2-2-15,0-2 1 0,0 1 2 16,0 0-2-16,0-1-1 0,0 0 2 0,0-2-1 15,0 2-1-15,0 0-1 0,0-1 3 16,4 0 1-16,0 1-3 0,-4-1 0 16,0 2 0-16,0-1 2 15,0-1-2-15,0-3 0 0,2-1 0 0,-2 0 2 16,0-5-3-16,1 0 0 0,-1-1 1 15,0-5 2-15,0-2-4 0,0-1 1 16,0 0-5-16,2 0-4 0,-2-8-8 16,2-9-9-16,2-6-10 0,2-12-27 15,-4-10-48-15,2-10-183 0</inkml:trace>
  <inkml:trace contextRef="#ctx0" brushRef="#br0" timeOffset="2947">152 860 74 0,'-2'0'-19'0,"1"0"232"0,1 0-162 0,-2 0-9 16,2 0 15-16,0 0-8 0,0 0-10 15,0 0-13-15,0 0-7 0,0 0-1 16,0 0-8-16,0 0-3 0,0 0-1 16,0 0-4-16,0 0-1 0,0 0 1 15,0 0-3-15,5 0 9 0,3 0 0 0,0 1-2 16,1 0-3-16,1 3-2 0,5-2-1 15,4 1 1-15,4 1-2 0,4-1 1 16,3 0-1-16,-1 0 2 0,5-1 1 16,0 0-3-16,5 2 0 0,1-2 3 15,2-2-1-15,2 0 1 0,1 0-2 16,1 0 0-16,2-2 2 0,1-5-1 15,-1 3 0-15,2-4 1 0,1 1 0 16,1 0-3-16,1 0 0 0,5 1 3 16,3-2-3-16,-4 0 2 0,4 2-2 15,-2 1 2-15,2 0-1 0,-4-1 0 0,1 2-1 16,-5-2 1-16,0 2 1 0,-5 1-2 15,0 2-1-15,-4 0 2 0,0-1 1 16,-4 1-3-16,2 0 2 16,-4 1-1-16,2 0 1 0,2 0-2 0,-4 0 2 15,0 0-1-15,0 0 2 0,1 0-2 16,-3 1-1-16,2 0 2 0,-4 1 2 15,1-1-2-15,-3 0-3 0,2-1 4 16,-3 0 1-16,3 0-4 0,3 0 0 16,-1 0 3-16,4 0-1 0,4 0 1 0,3 0-4 15,5-1 4-15,-1-5 1 0,1 1-3 16,0 1 0-16,-3-2 1 0,-1 2 2 15,-2 1-4-15,-1 1 1 16,1-1 2-16,4 1 0 0,-1 0 0 0,-3 1-3 16,-2 1 2-16,-2-1 2 0,2 1-3 15,-2 0 0-15,2 0 2 0,-2 0 0 16,-2 0-2-16,4 0 0 0,-2 3 2 15,0 1 2-15,2-2-3 0,-2 0 0 16,3-1 0-16,-1 1 1 0,2-1 0 0,2 2-1 16,1-3 4-16,3 2-2 0,-4-1-1 15,1 2 1-15,-1-2 0 0,-2 2 3 16,-2-1-5-16,0-1 3 0,1 2-4 15,1-3 4-15,4 2-2 0,-1 1 0 16,7-2 1-16,1-1 0 0,4 0-2 16,4 0 0-16,-2 2 1 0,2-1 0 15,-2-1-1-15,-2 1-1 0,2 1 2 16,0-2 1-16,0 1-2 0,0 0-2 15,-2 2 4-15,2-1 0 0,-8 1-3 0,-2-1 0 16,-9 0 1-16,-2 1 1 0,-7-1-1 16,-1 1-1-16,-4-2 1 0,-1 2 1 15,-2-1-2-15,1 0 2 0,-3 0-2 16,-2 0 2-16,-6-2-1 0,-5 3-1 15,-7-2 2-15,-1 0 0 0,-4-1 0 16,0 0 2-16,0 0 4 0,0 0-1 16,0 1 1-16,0-1 0 0,0 0-3 15,0 0-2-15,-5 0-8 0,-3 0-19 16,-5-1-23-16,1-4-22 0,-1 2-51 0,1-1-248 15</inkml:trace>
  <inkml:trace contextRef="#ctx0" brushRef="#br0" timeOffset="5387">5581 856 2 0,'0'1'23'0,"2"1"148"0,-2 0-121 16,0 2-9-16,0 5 20 0,0 0-16 16,0 3 4-16,-2 5-10 0,-4 1-13 0,2 4-5 15,-3 2-2-15,-1 1-5 0,0 5-5 16,5 5-3-16,-3 6-3 0,2 3 7 15,4 3-3-15,0 4-2 0,0 1-3 16,0 2 4-16,0 7-4 0,0 1 2 16,0 2 1-16,0 2 11 0,0-4-9 0,0-2-3 15,0 0-8-15,0-1 2 0,0 5 5 16,0 4-2-16,0-1-1 15,0 0 3-15,0 1-1 0,-4-3-1 16,0-1 0-16,1-2 2 0,-3-5 2 0,4 0-4 16,0 0-1-16,-2-1 0 0,1 3 2 15,3 0-2-15,-6 2-1 0,4 1 2 16,2 1 1-16,-2 1-1 0,2 3-2 15,0-3 3-15,0 0 0 0,0 0-1 16,0-2-1-16,0 2 2 0,0 0 0 0,0-2-2 16,0 2-1-16,0 1 0 0,0 2 3 15,0 1-2-15,0 1 0 0,0-2 1 16,0-1 0-16,2-3-1 15,-2 0 0-15,0-4 2 0,0 2-1 16,0 0-1-16,0-2-1 0,0 1 2 0,0 0 0 16,0 0 0-16,0 1-1 0,2-1 1 15,-2-1 1-15,4 0-1 0,-4-1-1 16,2-2 0-16,-1 0 2 0,-1-4-3 15,0 0 2-15,0 2 0 0,0-2 1 16,0 0-2-16,0 0 0 0,-1 0 3 0,-5-1-3 16,2 3 0-16,-2-2 0 0,2 1 0 15,3 1 2-15,-1 1-2 0,2-1 0 16,0-2 0-16,0-1 3 15,0-2-2-15,0 1-2 0,0-3 2 0,0 0-2 16,0 2 1-16,0-1-1 0,0 0 1 16,2 1 2-16,-2-1-2 0,1 3-1 15,1-1 2-15,0 1 1 0,-2 0-2 16,0-2 0-16,0-1 1 0,0-3 0 15,0 0-1-15,0-3-1 0,4 0 1 0,-2-1 2 16,0-1-2-16,0 0-1 0,2-2 1 16,-2-1 1-16,-2 1-1 0,1 0 0 15,-1-2 0-15,0 1 2 0,0 0-2 16,0 0-2-16,0-1 3 0,0 0 1 15,0 1-2-15,-1-1-1 0,-1-1 1 16,-2 0 2-16,2-2-2 0,2 1-1 16,0-2 1-16,0-2 1 0,-2-1 6 15,2-5-11-15,0 2 4 0,0-1-1 16,0 1 2-16,0 0-2 0,0-1 1 0,0 0 0 15,0 1 1-15,0-2-2 0,0-2 2 16,0 1-1-16,0 0 0 0,0-1-1 16,0 2 2-16,0-3-2 0,0 2 1 15,0-1 1-15,0 1-2 0,2 1 2 16,-2-1-1-16,2 1-1 0,0 0 1 15,0 2 1-15,-2-1-1 0,0 0-1 16,0 0 1-16,0 1 1 0,0-2-1 16,0 0-1-16,0-2 1 0,0 1 2 15,0-3-2-15,0-4-2 0,0 0 3 0,0-3 0 16,2-3-2-16,3-1 0 0,-1-4 1 15,0-1 1-15,0-3-2 0,-2 0 1 16,1-1-2-16,-1 0 1 0,0 0 0 16,-2-1-1-16,0-3 3 0,0 1 0 15,0-2-1-15,0 2-1 0,0-1 1 0,0 1 1 16,0-1-3-16,0 2 1 15,0 1 1-15,-2 0 0 0,-2 1-2 16,1-2-1-16,1 2 3 0,-2 0-4 16,0 0-1-16,-2 0 1 0,-1 0 3 15,-1 0-4-15,-1-2-2 0,-1 2 6 0,-3 0-1 16,-4 0 0-16,-3 0-4 0,-4 0 1 15,-5 0 3-15,-1 5 3 0,1 2-2 16,-4-4 0-16,-1 3 0 0,2-2 2 16,-7 0-2-16,-1 2-1 0,0-1 2 15,-4 1 1-15,1-3-1 0,1 1-1 0,2 0 2 16,-1-1 1-16,-1 0-3 15,1 0 0-15,-3 1 3 0,0-3-1 16,2 1-2-16,2 0 0 0,0-2 1 16,3 0 2-16,-3 0-3 0,0 0 0 0,4 0 2 15,0 0 0-15,-1 0-1 0,1 0-2 16,2-2 3-16,0 0 0 0,1 0-1 15,3-1-2-15,3 0 3 0,-2 0 0 16,4 0-1-16,1-1-2 0,-1 1 3 16,0 0 1-16,2 0-3 0,0-2 0 0,0 1 2 15,0 0 1-15,1 1-2 0,-3 2 0 16,0-1 1-16,-4 1 2 15,-1-2-3-15,-1 1 0 0,1 1 1 16,-3 0 0-16,3 0-1 0,-1 0 0 0,-1-1 1 16,-1 1 2-16,-1-2-4 0,0 2 0 15,-1-1 2-15,-1 0 1 0,2 0-2 16,-3-1-1-16,1-2 1 0,0 0 6 15,0 0-8-15,-4 0 3 0,-2-1 0 16,-2 2 1-16,-6-2-2 0,2 0 0 0,-1 1 0 16,-3 2-1-16,3-1 1 0,-5 3-1 15,3-3 2-15,-1 1 1 0,3 0-3 16,-1 0 1-16,2 2 1 15,-1-1 1-15,-1-1-1 0,0 0-1 0,1-2 1 16,-1 2 1-16,1-2-1 0,1 1-1 16,-4 2 0-16,3-2 2 0,-1 2-2 15,2-1-1-15,1-2 2 0,-1 0 0 16,2 1-1-16,2 0-1 0,-1 2 1 15,6 0 2-15,-3 0-3 0,0-2 1 0,4-1 0 16,-2 1 0-16,2-3 1 0,-2 4-2 16,0-1 2-16,2-2-2 0,-2 3 1 15,5 0 1-15,-1 0-1 0,0-1-1 16,1 0 1-16,3-1 0 0,-4 3 0 15,1-2 1-15,3 3-2 0,1-3 2 16,1 0-1-16,1 0 0 0,1 0-1 16,3-1 1-16,0 1 0 0,2-2 2 15,4 2-3-15,-2-1 0 0,6 0 2 16,0 0 1-16,-1 1-2 0,-1 0-1 15,4 1 1-15,-2 0 2 0,1 0-1 0,1 3-2 16,3-1 0-16,1 1 3 0,1 0-2 16,2 0-2-16,6 0 3 0,-5 0 1 15,3 0-3-15,0 0 0 0,0 0 1 16,2 0 2-16,0 0-3 0,-2 0-1 15,0 0 3-15,0 0 1 0,2 0-3 16,-4 0 0-16,1 0 1 0,1 0 1 16,-2 0-1-16,0 0-2 0,0 0 3 15,-1 0 1-15,1 0-3 0,0 0 0 16,-6 0 2-16,3 0 2 0,-3 0-3 0,1 0-2 15,-3-1 4-15,1 0-2 0,1-1 1 16,1 0-2-16,-3 1 1 0,3-1 2 16,1 1-3-16,0 0 0 0,1 0 1 15,3 1 1-15,-2 0-1 0,4 0-1 16,-2 0 1-16,3 0 0 0,-1 0 0 15,-4 0-3-15,0 0 4 0,2 0-1 16,-1 0-1-16,-5 0-2 0,3 0 1 16,-1 0 1-16,-2 1-4 0,1-1 1 15,1 0 1-15,1 0-1 0,-3 0-3 0,0 0 0 16,3 0 3-16,-3 0 2 0,3 0 1 15,-3 0 1-15,2 0-1 0,-3 0 2 16,1 0-2-16,5 0 0 0,-5 0 1 16,4 1 1-16,-3 2-3 0,1 0-1 15,1-1 1-15,-1 0 0 0,2 0-6 0,-3 0-4 16,-3 1-5-16,3 0-3 15,-1 0-14-15,1-2-27 0,-1-1-25 16,3 0-98-16,-1 0 44 0</inkml:trace>
  <inkml:trace contextRef="#ctx0" brushRef="#br0" timeOffset="7456">689 415 52 0,'-2'4'90'0,"-2"-3"41"15,0 2-78-15,0-1-16 0,0 0 6 16,1 1-7-16,3-2-11 0,0-1-5 16,0 0-1-16,0 0-5 0,0 0 3 15,0 0-7-15,0 0 2 0,0 0 4 16,0 0 7-16,0 0-11 0,0 0-5 0,3-7-1 15,9-6 3-15,5-4-2 0,2-3-2 16,4-4 0-16,0-1-4 0,2-7 3 16,1-1-2-16,1-3 2 0,0 1-2 15,-2 1 4-15,-1 3-5 0,-3 3 3 16,2 4-4-16,-6 5 4 0,1 2-2 15,-3 2-2-15,-7 6 3 0,-1 3 1 16,-3 4-4-16,-4 2 3 0,2 0 1 16,-2 0-4-16,0 0 0 0,2 0 0 15,4 0 0-15,-1 9 0 0,5 5 8 0,1 2 1 16,-1 5-4-16,-3 1-3 0,3 4-1 15,-2 1 1-15,-1 2 1 0,1-1-2 16,-2 1-3-16,1-1 4 0,-5-1 1 16,4-1-2-16,-2-1-1 0,-1-1 0 15,-1-2 1-15,4-2-1 0,-2-5 0 0,2 0-2 16,-3-2-1-16,1-2-6 15,0-3-2-15,0-2-4 0,-4-4-1 16,2-1 3-16,-2-1-2 0,0 0-2 16,0 0 3-16,0 0-11 0,0 0-5 0,-4-6-28 15,-4-2-22-15,-3-2-53 0,-4 0-115 16</inkml:trace>
  <inkml:trace contextRef="#ctx0" brushRef="#br0" timeOffset="7657">864 319 179 0,'6'1'162'0,"3"-1"-117"16,3 0 15-16,3 0 7 0,4 0-9 16,4-3-16-16,4 1-3 0,1 2-10 0,-1 0-11 15,-2 0-12-15,-2 0 1 0,0 0-3 16,-6 0-3-16,2 0-1 0,-2 0 0 15,0-1-10-15,0 0-16 0,-1 0-20 16,-3-3-19-16,-1-5-34 0,-3 1-138 16</inkml:trace>
  <inkml:trace contextRef="#ctx0" brushRef="#br0" timeOffset="8000">1536 9 30 0,'4'0'378'0,"-3"2"-331"0,-1 2-36 15,2 3 2-15,-2 8 42 0,2 4 6 16,-2 6-35-16,0 3-4 0,-4 3-8 0,-3 1-3 16,-1 4-2-16,-5-1-3 0,5-3-3 15,1 2 0-15,1-4-2 0,2 0 2 16,2-1-3-16,-2-5 2 15,4-2 0-15,0-7 0 0,0 0-2 0,0-2-1 16,6-2 0-16,2 0 1 0,-1-2 0 16,5-2-1-16,3-2 1 0,2-4 3 15,2-1-4-15,-2 0 1 0,8 0 0 16,-4-7 1-16,4-1 0 0,0-1-1 15,0 1 0-15,-2 0 2 0,-6 2-3 0,-2-1-4 16,-2 3-5-16,-3-1-6 0,-4 3-6 16,1-1-10-16,-3 1-2 0,0-1-10 15,-2 0-26-15,-2 0-26 0,-2-1-170 16</inkml:trace>
  <inkml:trace contextRef="#ctx0" brushRef="#br0" timeOffset="8229">1706 312 396 0,'5'3'81'0,"-3"2"-55"0,2 2 39 16,-2 3-6-16,-2 7-12 0,0 4-18 15,0 2-12-15,-6 2-8 0,0-2-3 16,-1 5-2-16,1-1-7 0,0 2 1 16,4 0-19-16,2 0-25 0,2-2-33 15,14-2-59-15,1-5-235 0</inkml:trace>
  <inkml:trace contextRef="#ctx0" brushRef="#br0" timeOffset="8950">2759 137 100 0,'-8'3'13'16,"2"-1"171"-16,5-2-133 0,-1 0-1 0,2 0 1 16,0 0-12-16,0 0-14 0,0 0-12 15,0 0-9-15,9 0-8 0,8 0 6 16,6-3 0-16,2-2 0 0,6-1-1 15,1 1 0-15,0-1 1 0,3 1 0 16,-3 0-1-16,-5 2 0 0,-6-2 0 0,-6 3 1 16,-5 1-2-16,-5-1-2 0,-1 2-6 15,-2 0-13-15,-2 0-18 0,0 0-21 16,0 0-40-16,-11 0-91 15</inkml:trace>
  <inkml:trace contextRef="#ctx0" brushRef="#br0" timeOffset="9156">2927 129 122 0,'0'3'181'0,"0"-1"-87"16,0 3-70-16,0 1 21 0,0 7 30 16,0 4-7-16,0 4-17 0,0 5-11 15,-6-2-9-15,0 0-6 0,1-2-6 16,-3-1-13-16,2-1-5 0,2-4 2 15,-1 2-3-15,1 0-2 0,2-2 1 16,2 0-8-16,0-1-21 0,8-1-20 16,7-1-16-16,8-4-6 0,-2-8-27 15,-2-1-165-15</inkml:trace>
  <inkml:trace contextRef="#ctx0" brushRef="#br0" timeOffset="9580">3142 398 50 0,'0'0'8'0,"0"0"227"0,0 0-172 16,0 0-26-16,0 0-3 0,0 0-1 15,0 0-14-15,0 0-11 0,0 0-3 0,0 1 4 16,6 2 8-16,2-1-2 0,1 1-4 15,1-3-3-15,1 0 4 0,3 0-6 16,3 0 4-16,0 0 0 0,4-6-2 16,2-2-3-16,0-3 1 0,2-1 6 15,-4-2-2-15,-2 0 2 0,-4-2-4 0,-2 0 2 16,-1-2-4-16,-5-1-1 15,-1-1 2-15,-2 2 0 0,-4 1 0 16,0 5-1-16,0 1 0 0,-4 6 5 16,-2 0 0-16,4 3-3 0,-5 1 0 15,3 1-3-15,-6 0 0 0,-1 7-6 0,0 7-2 16,-3 5 3-16,3 5 0 0,1-1 1 15,3 1-2-15,5 3 1 0,-2 0-2 16,4-2 0-16,0-1 0 0,2-4 1 16,7-2-6-16,3 0-1 0,1-4-1 15,4-3-7-15,-1-3-13 0,1-8-11 0,0 0-15 16,-2 0-18-16,-3-12-44 15,-3-1-195-15</inkml:trace>
  <inkml:trace contextRef="#ctx0" brushRef="#br0" timeOffset="9880">3486 295 66 0,'2'-5'221'0,"0"0"-123"0,-2 0-74 15,0 4 23-15,2-1 3 0,-1 0-18 16,9 0-25-16,1-1 7 0,5 1 11 16,5-4-13-16,-2 6-4 0,4 0-2 0,-2 0 0 15,0 0 1-15,0 4-5 0,-4 2 0 16,2 1-1-16,-4 2 3 15,-1-2-3-15,-7 0-1 0,-3 2 0 16,-4 1 1-16,0 2 0 0,0 1 5 0,-4 0 1 16,-11 3-2-16,-2-2 0 0,-2 0-3 15,-4-1 3-15,0 2-1 0,-2-3 0 16,2-2-3-16,2 0-1 0,2-4 2 15,6 0 0-15,5-3-3 0,6 0 0 16,-2-3 0-16,4 0-2 0,0 0-18 0,0 0-8 16,14 0-21-16,1 0 37 0,4-7-18 15,10-8-26-15,-1 0-16 0,1-5-32 16,1 0-53-16</inkml:trace>
  <inkml:trace contextRef="#ctx0" brushRef="#br0" timeOffset="10429">3845 256 74 0,'11'-13'166'16,"-5"3"-72"-16,-4 0-14 0,0 2-7 15,-2 4-13-15,0-3-11 0,-2 4-10 16,-4 2-13-16,0 0-8 0,2 1-1 15,-3 0-9-15,-1 1-5 0,-1 10-8 0,1 4 1 16,0 5 1-16,3 2 1 0,3 1-1 16,2 3 1-16,0-2 0 15,2 0 1-15,9-1-1 0,2 0-2 16,8-3 0-16,2-2-8 0,2-5-2 0,0-6-8 15,2-1-5-15,-3-5-7 0,3-1-6 16,-6-3-14-16,-2-10-7 0,-2-2-11 16,-1-3-8-16,-5 0-1 0,1-4 25 15,-5-2 19-15,1-2 32 0,-3 1 16 16,-1-3 30-16,2-3-1 0,0-4-7 15,-1-1 3-15,3 0-2 0,0 4 0 0,-3 3 0 16,3 7 12-16,-4 3 2 0,-2 3-2 16,0 5-7-16,-2 3-3 0,0 3-11 15,0 3-3-15,0 1-6 0,0 0-7 16,0 1-1-16,2 0-5 0,-2 0-6 15,2 0-1-15,-2 0-3 0,1 0-2 16,1 7 0-16,4 1 17 0,-2 3-4 16,-2 3-2-16,-2 5 2 0,0 4 0 15,0 4 3-15,-2 2 0 0,-8 4-4 16,3-1-3-16,-1-1 3 0,4 1-3 0,0-5-1 15,3-1-1-15,1-4 3 0,0-4-2 16,0-5 0-16,0-4 3 0,0-3-4 16,0-6 2-16,0 0 2 0,0 0-3 15,1 0 6-15,7 0 0 0,2-5 2 16,7-5 10-16,4-5-6 0,-4 0-7 15,4 0-2-15,-4 2 0 0,-2 3 0 16,-1 1-3-16,-1 2-1 0,0 1-1 16,-1 2 4-16,1 0-3 0,-1 3-3 15,1 1-6-15,4 0-8 0,2 0-12 0,6 0-16 16,0 1-59-16,-2-1-222 0</inkml:trace>
  <inkml:trace contextRef="#ctx0" brushRef="#br0" timeOffset="10565">4787 361 52 0,'0'2'457'0,"0"-2"-452"0,0 0-8 16,0 0 10-16,0 0 9 0,0 0-30 0,6 0-95 15,-6-4-227-15</inkml:trace>
  <inkml:trace contextRef="#ctx0" brushRef="#br0" timeOffset="35119">2309 1152 8 0,'1'0'29'16,"1"0"79"-16,0 0-69 0,2 0-5 15,0 0 4-15,4-3 3 0,-7 0-5 16,5-1-8-16,-4 1-1 0,0 0 3 16,2 1 0-16,-2 0-8 0,0 0-2 15,1-2-2-15,-1 2 2 0,-2-1-5 0,0-1 0 16,0 0-4-16,0 1 0 0,0 0-1 15,0-2-2-15,0 2 1 0,-5-2-4 16,-5 3-1-16,-5-1-4 0,-2 1 1 16,1 2 0-16,-7 0 0 0,-1 0-2 15,-1 4 4-15,-4 4 1 0,4 1-1 16,3 0 3-16,2 3 0 0,5-4 1 15,2 4-6-15,5-1-3 0,2 4 0 16,5-1 1-16,1 4-1 0,0 0 0 16,0 1 2-16,1 2 2 0,9-2-3 0,1 3 0 15,5-1 3-15,1 1 2 0,2-1-3 16,-2-2 2-16,2 2-3 0,-5-4 1 15,-1 1-3-15,-4-1 2 0,-3 2 1 16,-4-2-2-16,-2-1 0 0,0 0 1 16,-6 0 1-16,-3-3 1 0,-6-1-4 15,-1 1 3-15,-7-2-1 0,6 1 0 16,-6-2-2-16,6-1 0 0,-4-6 2 15,2 1 1-15,4-2 0 0,1-2-2 16,3 0 3-16,3 0-1 0,1-5 0 16,5-2-4-16,2-3 3 0,2-3-10 0,9-1-3 15,10-3 6-15,6 0 3 0,2 1 2 16,1-1-5-16,2 2-1 0,5-2 2 15,-1 1 2-15,2 0 1 0,-5 0 3 16,-5 3-1-16,-5-2 3 0,-2 1-3 16,-6 2 5-16,1 0 7 0,-9 1 2 15,-5 1 3-15,0-3-2 0,-2 0 0 16,0 2-4-16,-4-1-3 0,-9 3 0 15,0 2-4-15,-3 1-3 0,1 1-4 16,-2 4-1-16,4 1 2 0,-1 0 2 0,7 0-4 16,3 1-12-16,2 7-6 0,2 1 1 15,0 0-10-15,0 2-23 0,7-4-31 16,1-4-74-16</inkml:trace>
  <inkml:trace contextRef="#ctx0" brushRef="#br0" timeOffset="35479">2709 1275 255 0,'-13'-4'66'0,"-2"4"-18"15,-1-3 10-15,3 3-8 0,0 0-14 16,-1 0-7-16,1 0-13 0,0 3-8 15,-1 4-3-15,1 6 3 0,1 3-4 0,5 5-4 16,3 3-1-16,4 1 1 0,0 1 2 16,4 0-4-16,11 0 0 15,4-2 2-15,8-1 1 0,3-6-7 16,7-4 2-16,3-3 4 0,2-6 0 0,0-3 0 15,-6-1-1-15,0 0 4 0,-11-5 2 16,-2-6 0-16,-6-2 2 0,-7-3 7 16,-3-2 5-16,-5-3-7 0,-2 0 2 15,0-1-1-15,-9-1-3 0,-7-1-2 16,-1 0-4-16,-6-2-2 0,-2 1 0 0,3 2-4 15,-3 0-6-15,8 6-10 0,1 5-12 16,7 6-6-16,3 6-21 0,-4 1-72 16,1 12-223-16</inkml:trace>
  <inkml:trace contextRef="#ctx0" brushRef="#br0" timeOffset="36692">3585 1442 1 0,'-2'0'102'0,"0"0"-40"0,0 0-17 0,0 0 6 16,2 0-9-16,-1 0-12 15,-3 0-5-15,2 0-1 0,-4 0-3 16,4-1-2-16,2 1 1 0,-2 0 0 15,0-2-2-15,-1 2-3 0,3 0 3 16,-2 0 2-16,2 0-9 0,-2 0 3 0,-2 0-2 16,4 0 3-16,-2 0-2 0,2 0-7 15,0 0 6-15,0 0-1 0,0 0-6 16,0 0-3-16,0 0 4 0,0 0 0 15,0 0-5-15,0 0-4 0,0 0 0 16,0 0 1-16,0 0-3 0,0 0-5 0,10 0 2 16,-1 0 11-16,8 3 0 15,4 1-2-15,4-3 3 0,6-1-2 16,-1 2-1-16,8-1-2 0,4 1 0 15,2 0 1-15,6-1 0 0,1 1-1 0,3-1 1 16,-1 1 0-16,-1 0 0 0,1-1-4 16,-1-1 4-16,-5 0 4 0,-3 0-6 15,-4 0-2-15,-5 0 5 0,-3 0 1 16,2 0-4-16,-1-1 2 0,-1-2-1 15,-1-1 3-15,-5 1-4 0,1 1 3 0,-4 0-1 16,-2-1 0-16,0-1-1 0,-4 2 2 16,-5 0 0-16,-1 0-1 15,-5 0-1-15,-2 2 1 0,1 0 1 16,-1-3-2-16,-2 3 0 0,0 0 2 0,0 0-2 15,0 0 3-15,4 0-5 0,-1 0-1 16,3 0 4-16,0 0 0 0,-1 0-2 16,-1 0 0-16,0 0 3 0,-4 0 1 15,1 0-3-15,-3 2-1 0,2-1 4 16,-2-1 1-16,0 0-2 0,0 2-2 0,0-2 2 15,2 0 2-15,2 0-6 0,0 0 0 16,3 0 4-16,1 0 2 0,2 0-2 16,-3 0-2-16,-3 0 2 15,0 0 0-15,-2 0-1 0,-2 0 1 0,0 0-1 16,0 0 5-16,0 0-4 0,0 0-1 15,0 0 4-15,0 0 0 0,0 0-3 16,0 0-4-16,0 0 3 0,0 0 0 16,-2 1-3-16,0 0-7 0,-4 1 0 15,1 2-2-15,-3 0-4 0,2 1-6 0,-1 0-13 16,-1-1-24-16,-2-3-15 0,3-1-111 15</inkml:trace>
  <inkml:trace contextRef="#ctx0" brushRef="#br0" timeOffset="37167">4602 1331 3 0,'0'2'138'0,"-2"-2"61"16,0 0-150-16,2 2 3 0,0 0-2 0,0 0-13 15,0-2-25-15,2 2-11 0,8 0-11 16,5 3-3-16,10 1 25 0,5-1 0 15,3 0-9-15,3 1-2 0,-4-3 2 16,1 2-1-16,1 2-1 0,-3 0-2 16,-3-2 2-16,1 2 2 0,-6-1-2 15,-2-1-5-15,-10 0 3 0,-3-2 2 16,-8 0-5-16,0 0 0 0,0 1 4 15,-4 5 9-15,-9 1 2 0,-8 5-3 16,-2 0-4-16,-2 1-1 0,0 3-2 0,0 2-2 16,3 0 3-16,-5 2 2 0,0 0-2 15,2 2-3-15,2 0 2 0,1-1 1 16,2-1-7-16,3-1-16 0,2 0-22 15,0-3-35-15,3-7-87 0</inkml:trace>
  <inkml:trace contextRef="#ctx0" brushRef="#br0" timeOffset="38291">290 1383 15 0,'0'0'120'16,"0"1"-29"-16,0-1-32 0,0 0-10 0,0 0-3 16,0 0 0-16,0 0-8 0,0 0-3 15,0 0-5-15,0 0-9 0,0 0-3 16,0 0-9-16,0 0-2 0,5 0-6 15,5 0 0-15,7 0 12 16,6-4 0-16,6-1-11 0,1 1-2 0,6-1 3 16,6 1 1-16,10 0-4 0,9 0 1 15,12 1-2-15,3 0 3 0,4-1-1 16,2 1-2-16,-4 1 3 0,-1 1 0 15,-3 0-2-15,-5 1 0 0,-12 0 0 16,-11 0 0-16,-10 0-4 0,-15 0 2 0,-8 0 2 16,-5 0-5-16,-8 0 0 0,0 0 4 15,0 0 0-15,0 0 2 0,0 0-1 16,0 0 0-16,0 0-1 0,-2 0-3 15,-4 0-5-15,3 0-5 0,-3 0 0 16,0 4-1-16,2-1-5 0,0 2-18 0,3-2-16 16,-5-1-23-16,0-2-104 15</inkml:trace>
  <inkml:trace contextRef="#ctx0" brushRef="#br0" timeOffset="39028">299 1320 26 0,'0'0'65'16,"0"3"-30"-16,0 0-4 0,0-3 10 16,0 2 2-16,0-1-14 0,-2 0-1 15,2-1-2-15,0 0 4 0,0 1-2 0,0-1 1 16,0 0 2-16,0 0 0 15,0 0-8-15,0 0 0 0,0 0-2 16,0 0 0-16,0 0-7 0,0 0 0 16,0 0-1-16,0 0-1 0,0 0-6 0,6 0-5 15,2-4-1-15,9-3 6 0,8 0-4 16,7-6-2-16,8 2 1 0,-2-3 0 15,-1 1-2-15,-1 2 2 0,-2-1-1 16,-1 3 1-16,-5 1-3 0,-5 3-1 16,-8 1-2-16,-5 2-7 0,-6 2-6 0,0 0-6 15,-4 0 1-15,0 0-15 0,0 0-27 16,-4 2 4-16,-4 2-50 15,-3-1-114-15</inkml:trace>
  <inkml:trace contextRef="#ctx0" brushRef="#br0" timeOffset="39261">398 1286 74 0,'0'5'270'0,"0"1"-218"15,0 0-27-15,0 1 34 0,2 3 1 0,6 3-26 16,0 5-10-16,-3-3-8 0,5 2-9 16,-6-1-1-16,3 2-4 0,1 0 0 15,0 3-3-15,5 0-6 0,4-1-14 16,0-1-26-16,6-3-44 0,0-4-135 15</inkml:trace>
  <inkml:trace contextRef="#ctx0" brushRef="#br0" timeOffset="40276">1641 2008 43 0,'0'0'134'0,"0"-1"-67"0,0 1-21 16,0 0-6-16,0-1-2 0,0 1-3 0,0-3-9 15,0 1-4-15,-4 1 3 0,2-1-6 16,-2 0-1-16,-2 0-3 15,-1-1 1-15,3 2 1 0,-2 0-5 16,-1 1-1-16,-1 0 2 0,-2 0 0 0,1 0-1 16,-3 3-5-16,3 4-1 0,-4 4 2 15,3 4-3-15,0 0-4 0,3 3-3 16,3 0 3-16,0 0-1 0,4 1 0 15,0-1-2-15,0-1 4 0,8-3-2 16,-1 2-2-16,5-4 1 0,1-1 3 0,1-4-1 16,1-2-11-16,0-3 1 0,2-2-3 15,1 0-8-15,-1 0-11 0,2-3-24 16,-4-7-20-16,-2-2-29 15,-1-1-139-15</inkml:trace>
  <inkml:trace contextRef="#ctx0" brushRef="#br0" timeOffset="40764">1830 1748 10 0,'0'7'74'0,"0"1"26"15,0-2-62-15,0 0 18 0,0 1-4 16,0 2-9-16,0 0-13 0,0 1 0 16,0 2-10-16,0-2 7 0,0 4-7 15,-4 2 0-15,0 1 6 0,0 4-10 16,0 3-7-16,-1 2 2 0,1 2 2 0,-4 2-5 15,2 1-2-15,1 3 5 0,1-2-4 16,0-2-3-16,2-3-2 0,0-5-2 16,2-2 2-16,0-2-3 0,0-4 2 15,6-3-2-15,2-3 3 0,3-5 0 16,-1-3-1-16,3 0 3 0,4 0 1 15,0-7-2-15,2-5-6 0,0-3-1 16,-1 3-2-16,1-3 1 0,-4 2-5 16,-4 1 4-16,-1 4 5 0,-4 4 1 15,-2 2-2-15,-4 1 1 0,0 1 3 16,0 0-2-16,0 0-3 0,0 0 3 0,0 0 3 15,0 5-4-15,1 5 1 0,1-1 9 16,-2 4-2-16,2 0-2 0,-2-1-4 16,2 4 0-16,2-2 1 0,-2-1-2 15,-2 2-2-15,2-1-1 0,3-4 0 16,-1 0-7-16,6-5-12 0,1 0-15 15,5-5-10-15,-1 0-20 0,2 0-38 16,6-9-175-16</inkml:trace>
  <inkml:trace contextRef="#ctx0" brushRef="#br0" timeOffset="41881">2282 2131 106 0,'0'-5'99'0,"0"-1"-50"0,0 2 18 0,0-2-14 16,-4 4-3-16,2-1-12 15,-4 1-8-15,3 1-1 0,3-1-4 16,-6 1-12-16,4 0-2 0,-4 1 2 16,0 0-2-16,-1 0-10 0,-1 0 1 0,-1 7 2 15,1 1 3-15,-3 1-4 0,3 2 2 16,0 1 1-16,-1 1-4 0,5-1-1 15,2 0-2-15,0-1 4 0,2-1-3 16,0 0-3-16,2-4 1 0,6 3 4 16,1-2 1-16,3-3-2 0,3-1 3 0,2-3 4 15,0 0-2-15,2-1-6 0,0-6-2 16,-5 0 2-16,-3-1-3 15,-3 2-4-15,0 0-2 0,-5 1 5 16,-1 2-2-16,-2 1-6 0,0 2 4 0,0 0 3 16,0 0-2-16,-2 0-11 0,-1 0-3 15,-5 8 7-15,2 0 7 0,0 1 3 16,1-2 4-16,1 0-3 0,4 1-2 15,0-1-1-15,0 3 3 0,11-3 14 16,-1-3-5-16,7-2-3 0,-2-2 3 0,6 0-1 16,-2 0 1-16,-1-5-5 0,1-3 0 15,-4-2 3-15,-4 1-3 0,-1-1 0 16,-1 2 2-16,-3 1 2 15,2-1-1-15,-6 1-1 0,0 0 6 0,0 2-3 16,-1-1-3-16,1 1-4 0,-2 0 0 16,2 2 3-16,-2 0 0 0,0 3-4 15,0 0 1-15,0 0 3 0,0 0-3 16,0 0-1-16,0 0 1 0,0 0 4 15,0 0-1-15,0-2-2 0,0 2 1 16,0 0 3-16,0 0-1 0,0 0-3 0,0 0-1 16,0 0 2-16,0 0-1 0,0 0-3 15,0 0 2-15,0 0 1 0,0 0 0 16,0 0-3-16,2 0 3 15,-2 0 1-15,2 0-2 0,-2 0 1 0,0 0 1 16,0 0 1-16,0 0-2 0,0 0-2 16,0 0 0-16,0 0 1 0,0 0-2 15,0 0-3-15,0 4 2 0,0-1 6 16,0 1 1-16,0 0-5 0,0 2 1 15,0-1 3-15,2 0-1 0,-2-1-2 0,0 0 0 16,0-1 4-16,0 2-2 0,0-2-3 16,0 0 2-16,0 2 1 0,0 0 1 15,2-3-4-15,0-1 1 0,0-1 2 16,-2 0-1-16,2 0-3 0,-1 0 4 15,-1 0-3-15,4 0 3 0,0 0-1 16,2-4-1-16,0-2 12 0,3-3-8 16,1 1-3-16,-1 0-2 0,3-3 3 15,-3-1 0-15,-1-1-8 0,3 2 1 16,-1 1-7-16,-3 2 0 0,-1 4-2 0,2 0-1 15,-2 1 3-15,-1 3 3 0,-3 0 0 16,-2 0 3-16,0 0 6 0,0 0 1 16,0 0-2-16,2 0 2 0,-2 0 2 15,2 0-1-15,0 0-4 0,0 0 5 16,4 0 5-16,3 0-3 0,1 0 2 15,-3 0-3-15,5 0 4 0,-3 0-2 16,-3 0 0-16,2 0 0 0,-3 1-1 16,3 3 3-16,0 0-4 0,-1 3-1 15,1-2 0-15,1 3 0 0,-1 0-2 0,2 3 0 16,-3-1 3-16,-1 1-2 0,0 1-1 15,-3 1 0-15,1-1 2 0,2 2 0 16,0 0-2-16,-6-3 1 0,2 0 1 16,-2 1 10-16,0-2-1 0,0 0 1 15,0-3 4-15,0 1-1 0,-4-3 0 0,-2 0 5 16,0-1 0-16,1 2-1 15,-3-3-8-15,2-2-8 0,2 1 2 16,1-1-3-16,1-1-9 0,0 4-14 16,-2-3-30-16,4-1-45 0,0 0-95 0</inkml:trace>
  <inkml:trace contextRef="#ctx0" brushRef="#br0" timeOffset="47850">6174 1144 50 0,'0'0'117'16,"0"0"-73"-16,0 2-7 0,0-2-12 0,0 0 1 16,0 2-10-16,0 0-11 0,0 2 9 15,0-2 9-15,0 2-4 0,0 0-4 16,0-1 3-16,0-2 4 15,0-1 0-15,0 2-2 0,0 0-1 0,0 2-4 16,0 1-4-16,0 3-6 0,0 2-2 16,-2 2 0-16,-1 4 0 0,1 0-3 15,0 3-1-15,0 2 3 0,0 1-3 16,0 3 2-16,2 0-2 0,0 4 2 15,0 3-1-15,0 4-2 0,-2 3 4 16,2-1-2-16,0 3 1 0,0-1-2 0,0 0 1 16,0 1 1-16,0 1-1 0,0 0 0 15,0-1-1-15,2 1 3 0,-2 0-2 16,2 3 0-16,0-2-1 15,2 1 3-15,0 1-1 0,-1-2-1 0,1 1-1 16,2 2 1-16,0-1 2 0,1-1-3 16,-1-2 1-16,-2-2 2 0,2-1-2 15,-5 0 0-15,-1 2 0 0,0-1 2 16,0 0-1-16,0 0-2 0,0 1-1 15,-5 0 2-15,3 0 0 0,-2-1-2 0,2 0 1 16,0-1 0-16,2 0-1 0,-2-1 1 16,2 2-1-16,0-3 1 0,0 4 0 15,0 0 1-15,0-1-2 16,0 1 4-16,0-1-2 0,0 3 0 0,0-2 0 15,0 1 1-15,-4 2-1 0,4-2-1 16,-1 0 1-16,1 0 2 0,0-2-1 16,0 2-2-16,0 1 1 0,0-2 1 15,0 2 0-15,0 1-2 0,-2 0 0 16,-2 3 3-16,0 2-1 0,0-1-2 0,0-1 2 15,-3 0-2-15,1-2 1 0,0 1 1 16,1 1-1-16,-3 1-1 0,4 0 1 16,-4 2 0-16,5-2 1 15,-5 2-2-15,0 2 2 0,1 1-2 0,1 1 1 16,-4 0 1-16,3 0 0 0,3 0-1 15,-2 0-1-15,1 0 2 0,1-4 0 16,-2 0-2-16,2 0 1 0,0-2 1 16,3-2-1-16,-5 1-1 0,4-1 1 15,-4-1 1-15,4 0-1 0,-3-2 0 0,3 0 0 16,-4-3 1-16,2-1-1 0,0 1 0 15,2-2 0-15,-1-3 2 0,1 2-2 16,0-4 0-16,2 1 0 16,0-1 0-16,0-3 1 0,0-2-2 0,0 0 1 15,0 0 1-15,-2 1-1 0,-2 0 0 16,-2 0 1-16,1 1 0 0,-3 1 2 15,2 2-2-15,0 1 5 0,-1 0-2 16,-3 0 0-16,3-1-4 0,1 0 3 16,2 0 0-16,2 0 3 0,2 0-5 0,0-2 2 15,0 0-1-15,0 1 0 0,0-3 0 16,0 1-1-16,4 0 0 0,-4-1 1 15,0-1 0-15,0 0-1 0,0 0 1 16,0-2 2-16,0-1-4 0,-2-1 1 16,0 0 1-16,-4 2-1 0,5-4-1 15,-3 1 0-15,2-1-2 0,0-1 3 16,2 3-2-16,0-2 1 0,0 1 2 15,0-1-2-15,0 2-1 0,0 0 1 16,0 0 1-16,0 0 0 0,0-1-1 16,2 1 0-16,2 2 1 0,-4-2 1 0,0 1-1 15,0-1 3-15,0 0 0 0,0-1 0 16,0 0-4-16,0-2 1 0,-2-1 0 15,-2 0 0-15,4-1-2 0,0 1 1 16,0 0 1-16,0 2 0 0,0-4-2 16,0 1 1-16,4-1 1 0,0-5 0 15,-4 4-2-15,3-1 6 0,-1-2-7 16,-2 5 2-16,0-5 1 0,0-1-1 15,0 3-2-15,0-2 2 0,2-1 2 16,-2-2-2-16,2 0-2 0,0-3 2 0,2 0 2 16,-4 0-2-16,2-3-2 0,2 1 2 15,-3-1 2-15,-1-3-2 0,4 1-2 16,-4 0 2-16,2 0 1 0,0 0-1 15,-2-2 1-15,0 3-3 0,0 0 3 16,0-2-1-16,0 4 1 0,0-1-3 16,0-1 4-16,0 1-3 0,0 2 2 0,0-1-3 15,0 0 4-15,0-3-3 16,2-1 2-16,-2-2-3 0,2 4 4 15,-2-2-3-15,0-1 2 0,2 1-3 0,-2-1 3 16,2 1-1-16,0 1 0 0,-2-1 1 16,0-1-2-16,2 2-1 0,-2-1 3 15,0 1-1-15,0-3-2 0,0 2 1 16,0-2 2-16,1 2 0 0,-1 1-2 15,0 1 1-15,0 1 1 0,0 0 0 0,0 1-2 16,0 6 1-16,0 1 1 16,-3 1 0-16,1-4-2 0,0-2 1 0,0-4 1 15,2 0-1-15,-4 0-1 16,4 0 1-16,-2 0 1 0,0 2-1 0,0-3-1 15,0 0 0-15,2 0 2 0,0-2 0 16,0 0-2-16,0 1 1 0,0 1 1 16,0-1-1-16,0 0-1 0,0 0 1 15,0-1 0-15,0 1 1 0,0 0-2 16,-1 3 1-16,-1-2 1 0,2 0-2 0,0-1 3 15,0-1-3-15,0 2 1 0,0-2 1 16,0 0-2-16,0 1 0 0,0-1 2 16,0 4-1-16,-4 2-1 15,4 6 1-15,-4 1 2 0,2-1-3 16,2-4 2-16,0 0-1 0,0 0-2 0,-2 5 2 15,2-2 2-15,0-2-4 0,0-6 2 16,0-1 0-16,0-1 2 0,0-2-3 16,0 0 2-16,0 0-1 0,0 0-4 15,0-6-4-15,0-3 0 0,2-1-7 16,4-2-12-16,-4-1-26 0,2-2-57 0,-4-4-144 15,0-2 166-15</inkml:trace>
  <inkml:trace contextRef="#ctx0" brushRef="#br0" timeOffset="48342">5827 7621 0 0,'4'-1'219'0,"0"1"-154"0,1 0-15 15,1-1 5-15,2 1-10 0,-1 0-7 16,-3 3-10-16,-2 10-9 0,0 1 3 15,-2 3-6-15,0 4-5 0,0-1-2 16,0 5 4-16,0 2 0 0,0 0-3 16,0 0 5-16,0-3-7 0,8-4-4 15,1-5-1-15,3-4-2 0,1-3 1 16,2-3 0-16,4-2-3 0,6-3 1 15,4-1 1-15,1-14 3 0,5-3-3 16,-5-2 0-16,3-2-2 0,-7 0 2 0,1 0 0 16,-4 1-3-16,-6 4 1 0,-2 2-1 15,-5 2 1-15,-2 3-7 0,-5 3 1 16,3 3 0-16,-6 2-3 0,4-1-4 15,0-1-8-15,0 3-19 0,1-4-32 16,1 0-50-16,2-1-131 0,-1-6 203 16</inkml:trace>
  <inkml:trace contextRef="#ctx0" brushRef="#br0" timeOffset="49694">6029 1233 126 0,'0'1'111'15,"0"0"-69"-15,0 0-4 0,0 1-4 16,0-2 3-16,0 1-16 0,0-1-10 16,-2 1 3-16,1 0 4 0,1 0 1 15,-2 0 1-15,2-1 2 0,0 2 3 16,0-2-5-16,0 0-3 0,0 0 2 15,0 0-4-15,0 0 0 0,0 0-1 0,0 0-2 16,5 0-1-16,3-9-6 0,3-4-4 16,7-3 0-16,1-4 0 0,0-2 1 15,2 0-3-15,-2 0 2 0,2-1 1 16,-4 4-3-16,-4 3 3 0,-1 5-2 15,-6 2-1-15,-5 2 2 0,3 6-3 0,-2 1 3 16,-2 0-2-16,0 0-1 16,2 0-5-16,2 0 1 0,2 7 5 15,7 1 5-15,-4 2-4 0,-1 2 0 16,4 1 1-16,-3 2-1 0,4 2-1 0,1 2 2 15,-1 0-1-15,-1 2 0 0,5 0-9 16,-4 1-8-16,6 4 1 0,0-3-26 16,-2 2-15-16,6-2-16 0,-2-6-60 15,2-1-119-15,2-5 229 0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2:31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29 77 0,'0'-2'185'15,"0"-2"-140"-15,0 2 8 0,0 2-4 16,0-1-5-16,0-1-14 16,0 2-9-16,0 0-5 0,0-1 0 15,0 1-3-15,0 0 2 0,0 0 0 0,0 0 2 16,0 0 2-16,0 0-1 0,0 0-1 15,0 0-4-15,0 0-4 0,0 0 0 16,0 0-4-16,0 0 0 0,-2 1-3 16,2 9 1-16,-4 3 3 0,-1 3-3 15,-1 3-2-15,0 2 3 0,-3 3 0 0,1 3-2 16,-1-1 2-16,-1-1-1 0,0-1 3 15,5-7-2-15,1 1-2 0,-2-6-2 16,6-2 1-16,0 0-1 16,0-4-2-16,2 0 1 0,6-2 1 0,3-2 1 15,10-2 0-15,0 0 4 0,2 0-3 16,4-2-1-16,0-3-1 0,-3 0 0 15,1 0 1-15,0 0-2 0,0 1 1 16,-2 0 0-16,-2 0 2 0,0 1-3 16,-4-1 0-16,-2 4 2 0,-4-1 0 0,-1 0-2 15,-2 1 0-15,-3-1 1 0,3-1 0 16,-2 2-7-16,-2 0-1 0,1 0-1 15,-3 0-2-15,2 0-6 0,-4 0-11 16,2 0-4-16,-2 0-5 0,0 0-26 16,0 0-36-16,0 0-84 0</inkml:trace>
  <inkml:trace contextRef="#ctx0" brushRef="#br0" timeOffset="273">355 51 295 0,'6'0'167'0,"-6"0"-129"0,0 0 6 15,0 1 11-15,0 8-9 0,0 4-31 16,0 4 12-16,0 6-3 0,0-1-9 15,0 1-9-15,-6-1-2 0,2 2 2 16,0-2-4-16,-1 1-2 0,1-6 3 0,2 0-1 16,2 0-4-16,0-3-4 0,0 1-8 15,4-5-9-15,9 2-15 0,4-5-22 16,2-5-26-16,2-2-32 0,-1 0-232 15</inkml:trace>
  <inkml:trace contextRef="#ctx0" brushRef="#br0" timeOffset="669">798 123 272 0,'0'-12'69'0,"0"5"-6"0,-4 0 1 15,2 1-4-15,-6 3-14 0,1 0-20 16,1 2-5-16,-3 1-1 0,-1 0-7 15,2 1-4-15,-5 10-2 0,-2 4 2 0,1 4 0 16,-1 3 0-16,2 0-6 16,3 1 2-16,1-2 0 0,3 0-4 15,0-2-2-15,4-2 2 0,2 0 0 16,4-1-2-16,8 0-2 0,7-1 2 0,5-2 3 15,3-4-1-15,8-3-1 0,3-2 1 16,-2-4-1-16,0 0 0 0,-1 0 0 16,-7-1 0-16,-3-8 2 0,-4-2 0 15,-6-2 0-15,-3 0 3 0,1-1-1 16,-9-2 2-16,-2 0 5 0,-2-3 0 0,0-1 2 15,-8-2-1-15,-5-2-4 0,-4-5 1 16,-6-2-4-16,-2-1-4 16,0 2-2-16,-2 2 1 0,6 8-2 15,2 5-2-15,6 8-5 0,0 7-2 0,-3 0-14 16,1 10-14-16,0 8-18 0,-2-3-46 15,5-2-147-15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2:59.6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12 606 42 0,'0'3'69'0,"0"-3"58"16,0 0-86-16,0 1 11 0,0-1-20 15,0 0-8-15,0 0-4 0,0 0-6 16,0 0 6-16,0 0-2 0,0 0 3 0,0 1-1 15,-2 0-6-15,-2 2-2 0,2-3 1 16,-1 0 1-16,3 3 0 0,-4-3-5 16,4 1-2-16,0 1 4 15,0-1-7-15,0-1-1 0,0 0-1 0,-2 0-1 16,2 0 2-16,0 0-3 0,0 0-1 15,0 0 4-15,0 0-2 0,0 0-2 16,0 0 2-16,0 0 3 0,0 0 0 16,6-2 1-16,5-6 6 0,0-5-2 15,1-1-5-15,-1-2-1 0,3 0 0 0,-1-6 2 16,2 0-1-16,2-6 0 0,-1-2 0 15,-1-4 0-15,-2-2 3 0,3-4 1 16,-5 1-3-16,-1-4-2 0,-1-1 3 16,-3 5-5-16,-2 3 0 0,-4 5 2 15,2 8-1-15,-2 5 1 0,0 4 0 16,0 3 1-16,0 3-1 0,0 1 0 15,-2 0-2-15,0 3 2 0,-2 0 1 16,2 3-2-16,0 1 0 0,2-1 2 16,-2 1-1-16,2 0-2 0,0 0-4 0,-4 17-1 15,-1 9 5-15,-3 7 2 0,-1 5-4 16,1 1 3-16,4 2 1 0,-2-2-3 15,4 3 0-15,2-2 2 0,-1 2-3 16,1-4 1-16,0 0 2 0,0-5-1 16,0-7 0-16,0-1-3 0,0-6 0 15,5 1 2-15,3-4 0 0,-2-2-5 16,1-3-7-16,1-4 0 0,1 0-3 15,5-4-2-15,-5-3-5 0,3 0-9 16,3 0-7-16,-4-10-17 0,3-3-17 0,-5-2-34 16,-3 1-153-16</inkml:trace>
  <inkml:trace contextRef="#ctx0" brushRef="#br0" timeOffset="254">455 359 84 0,'3'3'181'16,"-1"0"-56"-16,-2-1-73 0,0 4 3 15,0 1 9-15,0 2-3 0,0 6-16 16,-2 2-17-16,-1 0-3 0,-1 3-9 0,0-2-3 16,2-2-8-16,-2 0-3 0,4-2-1 15,0 1-2-15,0-1 1 0,0-1 0 16,0-2-1-16,0-4-3 0,0 0-2 15,0-1-8-15,6-2-6 0,-2-3-6 16,3 1-4-16,1-2-9 0,5 0-6 0,3-7-8 16,-5-6-10-16,3-2-24 15,-3 1-87-15,-1-4-20 0</inkml:trace>
  <inkml:trace contextRef="#ctx0" brushRef="#br0" timeOffset="1032">630 406 10 0,'4'-4'222'16,"2"3"-147"-16,-6 1-19 0,0-1-5 15,0 1-2-15,0 0-10 0,0 0-13 16,4 0-7-16,-3 0 6 0,3 1-2 15,-2 4-8-15,0 2-2 0,0 1 3 0,0-1 1 16,0 8 0-16,-2-4 1 0,0 5-6 16,0-2-2-16,0 2 0 15,0-4-4-15,2-2-5 0,-2-1-2 16,4 0 1-16,-4-3 0 0,3 1-3 0,-1-4 1 15,2-1 0-15,2 0 2 0,3-2-4 16,3 0-1-16,-1-1 2 0,5-9 0 16,-1-1-4-16,-2-2 0 0,0 3-2 15,1 0-1-15,-3-1 1 0,-1 3-1 16,-3 1 3-16,-3 1 4 0,2 3-3 0,-4 1 1 15,-2 2 4-15,2 0 0 16,-2 0 0-16,0 0-2 0,0 0 0 0,0 0 1 16,0 5-7-16,0 2 8 15,0 1 5-15,0-2-1 0,0 2-2 0,-2-2-2 16,2 1 1-16,0 0 0 0,0 0-2 15,0 0 0-15,8 0 2 0,-1 1 0 16,5-2 0-16,1 1 0 0,0-4 1 16,5-1 0-16,-1-1-1 0,4 0 0 15,-2-1 2-15,6 0 0 0,-1 0-1 0,3-3-2 16,0-5 0-16,-4-1 3 0,0-1-2 15,-6-2 2-15,-2-1 0 0,-5 0 0 16,-5 0 2-16,-3 1 0 0,-2-2 2 16,0-1 0-16,-6 3-1 0,-5 2-1 15,-2 4-2-15,-1 1 0 0,1 3-1 16,-2 2-4-16,-1 0 3 0,3 3-4 15,4 7 1-15,-1 0-2 0,2 2 4 16,6 1-1-16,-1 1-3 0,3-1-1 16,0-1 4-16,7-1-2 0,9-1-1 15,-1-2 5-15,4-2 0 0,2-1 0 0,2-4 0 16,0-1 0-16,0 0 1 0,-1 0 2 15,-2 0-3-15,-5-1 0 0,0-2 1 16,-5 2 0-16,-3-1 0 0,-1 2-2 16,0 0 1-16,-2 0 1 0,-1 0-2 15,3 0-1-15,4 0-3 0,1 3 6 16,0 6-3-16,5 1 4 0,3 3-3 15,0 2 0-15,-4-1 1 0,2-1 2 16,-5 2-2-16,-3 0-1 0,-3-2 2 16,-2-1 0-16,-4-2 4 0,0-1 9 0,-6-1 5 15,-3-1 7-15,-7 1 1 0,1-3-6 16,-2-1-1-16,-2 0-3 0,2-4-7 15,-1 1-3-15,3-1-5 0,4 0-2 16,-3 0 0-16,7 0-6 0,3 0-10 16,4 0-12-16,0-4-17 0,0-6-30 15,0-7-97-15,10 0-239 0</inkml:trace>
  <inkml:trace contextRef="#ctx0" brushRef="#br0" timeOffset="1512">1783 19 50 0,'-4'0'316'0,"4"0"-260"0,0 0-16 16,0 0-1-16,0 0-8 0,6-2-6 15,7-2-17-15,6 2-2 0,4 2 0 0,0 0-3 16,2 0-2-16,-1 1 1 0,3 6 9 16,0 1-1-16,-4 1 2 0,-6 3-7 15,-6 1 4-15,-5 2 1 0,-6 2 4 16,0 1 4-16,0 3-3 0,-9-1 3 15,-1 0 0-15,-5-2-9 0,1 0 0 0,-1 2-2 16,4-2-5-16,-3-1-2 0,5 0 0 16,-1-3-2-16,3 1-7 15,1 0-13-15,0-1-17 0,4 0-36 16,0-5-36-16,0 0-175 0</inkml:trace>
  <inkml:trace contextRef="#ctx0" brushRef="#br0" timeOffset="1681">1932 678 586 0,'0'3'71'0,"0"-3"-30"0,0 0-11 16,1 0 12-16,-1 0-10 15,0 0-26-15,2 0-8 0,-2 0-5 0,4 0-13 16,-2 3-49-16,2-1-26 0,-4 3-94 15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19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1143 49 80 0,'8'0'35'15,"-3"0"8"-15,3 0-3 0,-4 0 41 16,1-3-6-16,-1 1-41 0,0 1-2 15,4-1 1-15,-6 0 1 0,3 1-6 16,1 0-5-16,-2-1 0 0,0 1-2 16,-1-2 0-16,1 2-5 0,0-4 0 15,-2 4-2-15,2-1-9 0,-4 1 1 16,2 1-1-16,-2-1 2 0,0-2 0 15,0-1-4-15,-2 0 1 0,-8 0 0 0,1 1-5 16,-5 3 0-16,-1 0 2 0,-2 0 1 16,-4 0-4-16,0 0 0 0,0 0 3 15,-2 3 2-15,-4 6-5 0,3 4 0 16,1 1 3-16,4 1 1 0,5-1-2 15,5 0-2-15,5 1 2 0,2-1 2 16,2 1-5-16,2 1 1 0,9 0 3 16,1 0 1-16,5 0-9 0,2 5 12 15,0-2-6-15,6 3 4 0,-6 0-4 16,4 2-1-16,-6 2 3 0,0 2 2 0,-1 1-4 15,-7 0-1-15,-1 0 4 0,-3 1-1 16,-3-1-4-16,-2-2-4 0,0 0 0 16,0-2 9-16,-7-2-8 0,-3-3 0 15,3-2 5-15,-7-3 4 0,3-3-4 16,-3-4-1-16,1-4 4 0,2-4 1 0,1 0-2 15,-1 0-2-15,1-3 3 16,2-6 1-16,3-4-4 0,3-3 0 16,2-1-1-16,4-4 3 0,13-2-3 15,0-1-1-15,6-2 2 0,5-2 1 0,3-1-10 16,3-1-7-16,3-2 0 0,-1 2 0 15,-2 2 0-15,-1-1 5 0,-3 1 10 16,-7 2 3-16,-2 0 0 0,-10 3-3 16,-3 1 4-16,-2-1-1 0,-6 3-1 15,0-1 1-15,-8 1 3 0,-7 0 1 16,0 4-2-16,-2 4-4 0,-6 4 6 0,0 6 1 15,2 2-5-15,0 0 0 16,9 5 0-16,1 4 2 0,7 5-4 16,4 1-3-16,0-1 3 0,0 1-3 15,10 0-18-15,-1-2-22 0,6-1-56 0,1-2-175 16</inkml:trace>
  <inkml:trace contextRef="#ctx0" brushRef="#br0" timeOffset="380">1855 176 107 0,'-18'-3'166'0,"1"0"-124"0,-2 3 17 16,-4 0-8-16,-2 0-7 0,1 10-12 15,-3 6-7-15,6 1-3 0,2 4-6 16,6 1-10-16,3 1 1 0,2 3-3 16,8 1-5-16,0 0 0 0,2 0 2 0,12-1 1 15,3-2-3-15,6-2-1 0,3-2 3 16,11-4-8-16,-1-5 13 0,8-2-8 15,-2-7 1-15,4-2 0 16,-1 0-3-16,1-13 1 0,-4-4 0 0,-6-6 5 16,-5 0-3-16,-8-3 1 0,-10-2 2 15,-7 1 2-15,-6-4 2 0,0 0-2 16,-17-1-1-16,-8 2 6 0,-7 0-7 15,-9 1 0-15,-4 1 0 0,-7 1 0 16,3 2-4-16,5 4-4 0,4 6-2 0,9 10 3 16,12 5-18-16,7 0-14 0,5 13-37 15,7 2-203-15</inkml:trace>
  <inkml:trace contextRef="#ctx0" brushRef="#br0" timeOffset="1607">11 1511 29 0,'0'0'49'0,"0"0"-16"0,0 0-14 16,0 0-12-16,-3 0 90 0,1 0-67 15,0 0-9-15,0 3 11 0,2 2 6 16,0-3-4-16,0 1-4 0,0 0-2 15,-2-1 2-15,2-2-1 0,0 0-3 16,0 0-1-16,0 0-1 0,0 0-3 0,0 0-3 16,0 0-4-16,0 0-4 15,2 0-6-15,4-1-1 0,7-8 0 0,4-6 3 16,4-4-6-16,6-5 0 15,0-2 1-15,3 3 0 0,2-5-1 0,3 1-2 16,-7 3 3-16,1-1 0 0,-4 6-2 16,-6 4 0-16,-6 4 1 0,-1 6 0 15,-8 1-3-15,-1 2-5 0,-1 0-2 16,0 2 3-16,0 0-4 0,2 0-1 15,-2 0-3-15,2 0-8 0,1 0-4 0,3 0-11 16,-2 0-27-16,-2 0-73 0,-4 0-95 16</inkml:trace>
  <inkml:trace contextRef="#ctx0" brushRef="#br0" timeOffset="1833">25 1258 415 0,'5'16'14'16,"3"4"28"-16,7 4 17 0,-3 2-6 16,3 2-3-16,2 1-17 0,2 0-16 15,-1 0-7-15,-3 1-5 0,0-1-4 16,-2 0-2-16,1 0 4 0,-1-1-3 15,-1-2-5-15,1-1-22 0,2-3-25 16,0-2-25-16,1-3-75 0</inkml:trace>
  <inkml:trace contextRef="#ctx0" brushRef="#br0" timeOffset="2284">977 1181 111 0,'0'-5'186'0,"0"4"-125"16,0 0 1-16,2 1-13 0,-2 0-2 15,0 1-25-15,0 10-14 0,0 7 13 0,-6 5-11 16,-5 8-4-16,-1 4-2 15,-1-1 3-15,3 2-6 0,1-2-1 16,1-3 2-16,6-3-1 0,2-3-2 16,0-5 0-16,0-4 3 0,8-5 0 0,5-5-2 15,4-3 0-15,4-3 2 0,6 0 0 16,2-3-1-16,5-7-1 0,2-5 1 15,2-2 1-15,-1 1-2 0,-1-1-2 16,-2 3 2-16,1 0 1 0,-3 1-2 16,-5 0 0-16,-2 3 2 0,-6-1 1 0,-6 4-2 15,-5 0-2-15,-1 3-1 16,-7-1-5-16,0 3-8 0,0-1-17 15,0 2-42-15,-11-1-123 0</inkml:trace>
  <inkml:trace contextRef="#ctx0" brushRef="#br0" timeOffset="2522">1240 1225 455 0,'0'14'30'15,"0"5"1"-15,-4 5 27 0,-1 2-10 16,-3 1-7-16,2 2-20 0,4 2-7 0,0-2-6 16,1 3-4-16,1-3-3 0,0-2-2 15,1 0 3-15,11-4-4 0,-1 0-7 16,8-5-20-16,4-3-15 0,6-3-19 15,3-6-28-15,1-6-97 0</inkml:trace>
  <inkml:trace contextRef="#ctx0" brushRef="#br0" timeOffset="2829">1818 1290 223 0,'0'-21'105'16,"0"2"-92"-16,-5 2 47 0,-7 2-19 16,-5 5-3-16,4 4-7 0,-5 5-4 15,1 1-6-15,2 0-9 0,2 10 1 16,3 3 0-16,1 6-3 0,1 5-1 15,4 4-6-15,0 4-3 0,4 1 3 0,0 2-4 16,6-6 1-16,9 1 2 0,4-4-4 16,6-3 4-16,4-3-3 15,5-6 0-15,2-5 3 0,3-5-2 16,1-4-3-16,0 0-1 0,0-10 3 0,-4-6 1 15,-2-4-1-15,-5-3 0 0,-6-2 2 16,-10-1 1-16,-3 0-1 0,-10 1-1 16,0 1 2-16,-8 3 2 0,-7 2-4 15,-6 0-2-15,-4 6 2 0,2 3-1 16,0 3-16-16,6 5-25 0,6 2-17 0,-1 5-54 15,1 8-250-15</inkml:trace>
  <inkml:trace contextRef="#ctx0" brushRef="#br0" timeOffset="3508">324 2059 180 0,'-7'0'46'0,"3"0"1"0,-2 0 23 16,-1 1-20-16,-1-1-13 0,4 1-5 0,0 0-3 15,0 2-2-15,3-3-5 0,1 0-3 16,0 0-4-16,0 0-2 0,0 0-5 15,0 0-8-15,9 0 1 0,6 0 9 16,4 0-2-16,6 0-4 0,8 0 1 16,12 0-3-16,11-8 2 0,14-1-1 15,12-1-2-15,21-3 1 0,14-1-3 16,16 0 2-16,14 0-1 0,6 0-1 15,5 2 0-15,6 1-10 0,2 1-2 16,4-2 1-16,-4 2-1 0,-7-1-2 0,-9-2 5 16,-10 1 8-16,-12-1 2 0,-6 0-2 15,-15-1 2-15,-16 0 1 0,-11-3 2 16,-17 4-4-16,-15 1 4 0,-18 2-3 15,-12 7 4-15,-15-1-3 0,-3 1 3 16,0 2 16-16,0-2-13 0,-9 0-6 0,-3 2-3 16,-3 1 3-16,0 0-13 0,0 5-11 15,3 8-20-15,5 0-51 16,-5 1-208-16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25.8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81 292 0,'-6'0'54'0,"6"0"2"16,-4 0 1-16,4 0-14 15,0 0-6-15,-2 0-5 0,2 0-7 0,0 0-1 16,0 0-10-16,2 0-5 0,8-3-5 16,3-1 5-16,4-2 2 0,6 1-3 15,4 1 3-15,2 2 1 0,3 1-1 16,-5 1-5-16,-2 0-4 0,-4 3 0 15,-4 8-1-15,0 0-1 0,-6 4-1 0,-3 2 2 16,-2-1 0-16,-6 3-4 0,0 1 2 16,-8-1-2-16,-7-2-1 0,-2 2 3 15,-1 0 0-15,-1-2 1 0,-2 1 1 16,0-4-3-16,0-1 3 15,4 0 1-15,4-4-1 0,3-3-2 0,7-3 1 16,-1-1 1-16,4 0-1 0,0 1-5 16,7 2 1-16,7 2 6 0,5-3-2 15,6 2-2-15,3-2 0 0,5 0 0 16,1 1-3-16,4-2 0 0,-7 4 1 15,-3-3-1-15,-5 3-1 0,-6 1-6 0,-5 2 4 16,-6 2 2-16,-6-1 3 0,0 1 0 16,-6-2 2-16,-6 3 2 0,-3 1-1 15,-2 1 0-15,-2 2 3 0,-4 1 0 16,2-3 0-16,0-2 5 0,6-4-2 15,1 1 0-15,5-5-4 0,-1 0 0 16,6-3-2-16,3-2 0 0,1 0-2 16,0 0 1-16,0 0-16 0,3 0-14 15,9-7-27-15,1-6-20 0,4-3-145 16</inkml:trace>
  <inkml:trace contextRef="#ctx0" brushRef="#br0" timeOffset="472">709 125 274 0,'12'-6'53'0,"-1"2"-17"0,2-1 19 15,5 1-13-15,-3 0-7 0,2 2-8 16,4 1-5-16,-2 1 0 0,0 0-10 16,-5 8-4-16,1 5 2 0,-4 1-3 15,-1 5 0-15,-1-1-1 0,-1 5-5 0,-8 6 4 16,0-2-5-16,0 2 5 15,-4 2-4-15,-7 0 2 0,-8 2 2 16,-4-1 0-16,-2 1 1 0,-4-4-4 16,3-3 3-16,5-5-4 0,0-7 0 0,5-4-1 15,5-6 2-15,1-1-2 0,3-3-1 16,1 0-2-16,4 0 0 0,0-7-2 15,2-4-5-15,0-1 5 0,4-4 2 16,8 5-4-16,1-1 1 0,2 3 0 16,-2 2 2-16,3 4 2 0,-1 3-1 15,2 0 1-15,-2 0 2 0,1 0-1 0,3 5 0 16,2 0 1-16,-2 3 3 15,4-4 1-15,-2 2 3 0,-2 1 3 16,0-4-7-16,0 1-4 0,-2 2 0 16,-2-5 3-16,5 0-5 0,-5-1-14 0,0 0-27 15,-2 0-31-15,-3-4-89 0,-1-4-144 16</inkml:trace>
  <inkml:trace contextRef="#ctx0" brushRef="#br0" timeOffset="952">1444 199 8 0,'0'-5'-8'0,"0"0"193"16,0-2-103-16,0 2-21 0,-4 0 2 0,0 1-12 16,-3-3-11-16,-1 4-9 0,0 0-5 15,-3 1-2-15,-1 2-8 0,-1 0 1 16,-4 0-3-16,4 0 3 15,-3 0-3-15,3 5-1 0,0 2 0 0,1 5-5 16,1 4 2-16,1 0-2 0,4 2-6 16,3 6-2-16,3 0 0 0,0 2 3 15,3 1-2-15,9 0-1 0,5-2-1 16,0 0 2-16,10-4-2 0,5-5-6 15,5-3-1-15,3-6 7 0,2-6-9 0,-6-1-1 16,-4 0 4-16,-1-7 5 0,-10-1 0 16,-6-5 0-16,-3 0 1 0,-7 0 4 15,-3-5-2-15,-2 1 0 0,0-1 0 16,-4-2 1-16,-7 3 0 0,-1 0-2 15,-1 2 0-15,-2 0 1 0,0-2 1 16,5 0-5-16,1 1 2 0,3-1 2 16,2 5-3-16,2 2-12 0,2 5-10 15,0 5-16-15,4 0-14 0,5 0-21 16,3 7-47-16,-1 1-108 0,5-1 134 0</inkml:trace>
  <inkml:trace contextRef="#ctx0" brushRef="#br0" timeOffset="1320">2238 103 109 0,'0'-7'214'16,"-6"-5"-149"-16,-6 2-23 0,-3 1 9 15,-2 2-16-15,-2 3 2 0,4 1-6 16,-3 1-11-16,-1 2-2 0,-2 3 3 0,-3 13-9 15,-3 5-2-15,4 4-1 0,4 1-4 16,2 5-1-16,9 0-1 0,2 0-4 16,6 4 4-16,6-6-3 0,7 2-1 15,8-3 0-15,6-4 2 0,8-5-1 16,5-2-4-16,7-6 0 0,1-6-3 15,0-5-3-15,3 0-3 0,-1-6 1 16,-2-9 0-16,-6-3 3 0,-6-4 3 16,-8-2 4-16,-5-1 4 0,-6-1-2 15,-3-2 5-15,-7-1 2 0,-7 0 8 0,0-1-5 16,-9 3-5-16,-12-2-1 0,-4 1 1 15,-2 0-6-15,-1 4 1 0,-1 3 1 16,-1 6-1-16,1 9-6 0,6 6-1 16,6 0 2-16,4 9-16 0,3 7-33 15,2 0-61-15,-1-1-221 0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31.9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179 902 41 0,'0'0'32'0,"0"2"-24"0,0-1-4 16,0 0 5-16,2-1 11 0,-2 0-7 16,0 0 2-16,0 0 11 0,0 0 14 0,0 0 8 15,0 0 0-15,0 0-4 0,0 0-13 16,0-4-8-16,0-2 2 0,0 1-5 15,0 0 2-15,0-2-1 0,0 0-5 16,-2-1 0-16,2 1-1 0,-6 0-8 16,0-1 1-16,3 1-2 0,-7 2 2 0,2 4-2 15,-3 1-5-15,0 0 2 16,-5 2 2-16,1 8-3 0,2 6 5 15,-3 4 0-15,-1 5 1 0,2 4 0 16,2 6-1-16,1-1-3 0,10 3 4 0,2-1-6 16,0-1 0-16,2-1 0 0,13-3 0 15,1-4-1-15,1-3-1 0,4-5 0 16,0-5 0-16,4-5 0 0,1-5-11 15,1-4 2-15,0 0-10 0,-2-1-13 16,-3-11-9-16,-1-2-15 0,-5-7-43 0,-3-2-124 16</inkml:trace>
  <inkml:trace contextRef="#ctx0" brushRef="#br0" timeOffset="492">457 552 12 0,'6'-3'172'0,"0"0"-113"0,-4 2-3 16,-2 1 8-16,0 0-26 0,0 0-15 15,0 11-4-15,0 6 10 16,-2 6-6-16,-4 7-5 0,0 6 1 0,-1 4-1 15,1 3-2-15,2 4 1 0,2 0-2 16,0 0-2-16,2 1 0 0,0-1 1 16,-1-6-3-16,1-3-6 0,0-2 1 15,0-5 1-15,0-6-1 0,0-2-5 16,1-7 0-16,7-4 2 0,-2-3-2 0,3-6-1 15,5-3 1-15,3 0 1 0,2-13 2 16,6-5-4-16,0-3-6 0,-3-1 1 16,1-1 2-16,-4 2-4 0,-1 4 0 15,-3 0 0-15,-4 6 3 0,-3 5 4 16,-4 3-4-16,-2 3 2 0,0 0-1 15,-2 0-1-15,0 4 1 0,0 8 2 16,0 1 4-16,0 1-1 0,0 3-3 16,0 1 3-16,0 1 3 0,0-2-1 15,0 1 0-15,0-2-3 0,0-1 3 16,3 0-3-16,1-3-1 0,0-1-1 0,0-5 3 15,2 1-2-15,-3-4-2 0,3-1-5 16,4-2-7-16,-3 0-9 0,9 0 0 16,1-8-19-16,0-2-8 0,4-3-35 15,-2-1-72-15,0-1-46 0</inkml:trace>
  <inkml:trace contextRef="#ctx0" brushRef="#br0" timeOffset="1756">1043 1044 136 0,'0'-5'68'0,"0"1"-4"16,0 0-8-16,-4-1-14 0,1 1-7 16,-3 0-9-16,-2 1 0 0,3-1 1 15,-3 2-6-15,0 1-4 0,1 1 2 16,-3 0-7-16,2 0 4 0,1 0-4 15,-5 1-2-15,3 7-1 0,-1 0 2 16,1 0-3-16,3 3-3 0,-2 0-3 16,3 4 3-16,1-2-4 0,2 2-1 0,2-1 3 15,0-1-3-15,0 2 0 0,2-3-1 16,4-1 2-16,3-1 0 0,-1-1-2 15,3-5 2-15,3 1 1 0,1-2-2 16,0-3 1-16,4 0 0 0,-2 0 4 16,0-8-3-16,1-2-2 0,-5-2 2 15,-2 0-1-15,-1 0 1 0,-2-3-2 16,-5 2-2-16,1 3 2 0,-4 0-1 15,0 5-3-15,0 1 1 0,0 4 4 16,0 0-2-16,0 0-4 0,-5 5-5 0,-1 7 9 16,-2 3-1-16,2 0-1 0,5 2 1 15,1-2 1-15,0 2-3 0,0-3 2 16,5 1-2-16,9-2 4 0,1-5 0 15,2 0 0-15,4-5 0 0,0-2 2 16,2-1-2-16,6 0 0 0,-5-7 0 0,-1-5 1 16,-2 1 0-16,-4-3-3 15,-3 0 2-15,-3-2 2 0,-1-1-1 16,-1-1 0-16,-3 4-1 0,-4-1-1 15,0 2 3-15,-2 6 0 0,0-2 1 0,0 5 2 16,0 0-5-16,0 1 2 0,0 1 0 16,0 1 0-16,0 1-2 0,0 0 0 15,0 0-3-15,0 0 2 0,0 0 0 16,0 0 0-16,0 0 3 0,0 0-4 15,0 0 2-15,0 0 2 0,0 0-2 16,0 0 0-16,0 0 0 0,0 0-1 0,0 0 0 16,0 0 1-16,0 0 0 15,0 0 0-15,0 0 0 0,0 0 2 16,0 0-4-16,0 0 2 0,0 0 1 15,0 0-1-15,0 0 0 0,0 0 1 0,0 0-1 16,0 0 0-16,0 0 0 0,0 1-2 16,0 1 2-16,0-2 0 0,0 4 1 15,0-1-2-15,0 0 1 0,0 3 1 16,0-2 0-16,0-1-2 0,0 0 1 15,0 0 1-15,0 1-1 0,0 0-1 0,0 1 0 16,0-1 2-16,0 3-1 0,0 0 0 16,0 0-1-16,0 1 2 15,0 1 0-15,0-2-2 0,0-1 1 16,0 2 1-16,0-1-1 0,0-3-1 0,0 3 1 15,0-4 0-15,2 1 1 0,0 1-2 16,0-1 0-16,1-4 2 0,-1 0-1 16,2 0 0-16,0 0 0 0,0 0 1 15,0 0-2-15,-3 0 0 0,5-5 2 16,-2-3 0-16,2-2-1 0,1-2-1 0,1-3 1 15,0 3-1-15,-1-5 3 0,-3-1-3 16,2-4 1-16,-4 1 1 0,3-1 0 16,-5 3-2-16,2-1 1 15,-2 6 1-15,0 2 0 0,0 5-2 0,0 2 1 16,0 2 3-16,0 3-3 0,0 0-2 15,0 0-2-15,0 0 0 0,0 3-3 16,6 2 6-16,6 1 1 0,1-2-6 16,2 1-7-16,6-2 7 0,2 0-11 15,-2 0 13-15,4-2-1 0,-4 2-2 0,-2 0 1 16,0-3 5-16,-6 0 2 0,1 0 0 15,-5 0-1-15,-3 0-1 0,-4 0 2 16,0 0 5-16,-2 0 6 0,0 0-6 16,0 0 0-16,0 2-2 0,2 1 0 15,0-1-4-15,0 7 3 0,3-1-2 16,3 4 0-16,1 3 0 0,9 0-1 15,3-1 0-15,0 3 2 0,3-1 0 16,-3 0-2-16,0 3 0 0,-2 1 0 16,-5-1 0-16,-1 0 0 0,-5-2 0 15,-6-2 0-15,-2-5 1 0,0 0 1 0,-2-1-2 16,-10-2 7-16,-1-1 8 0,-4-2 0 15,-2 1-1-15,-2-2 2 0,2 0-2 16,0-1-6-16,1 1-1 0,5-3-5 16,0 0 2-16,3 0-6 0,1 0 2 15,1 0-3-15,2 2-12 0,6-1-13 16,0 2-25-16,0 0-32 0,0-3-67 15</inkml:trace>
  <inkml:trace contextRef="#ctx0" brushRef="#br0" timeOffset="2504">2509 529 43 0,'9'-7'125'16,"-5"-3"-58"-16,0 2-28 15,-2 1 22-15,-2 4-3 0,0 1-9 16,0 2-13-16,0 0-9 0,-8 0 1 0,-1 0-9 15,-3 9-3-15,-5 10 1 0,-2 8 3 16,-2 6 2-16,-2 7-3 0,-2 5-5 16,2 4-1-16,-2 4-1 0,4 0 1 15,0 0-8-15,6-4 0 0,6-3-4 16,3-4-1-16,6-3 0 0,0-5 1 0,11-5-4 15,7-5-6-15,4-8-11 0,3-1-3 16,2-7-9-16,2-5-21 0,3-3-15 16,-5-2-66-16,-1-14-163 15</inkml:trace>
  <inkml:trace contextRef="#ctx0" brushRef="#br0" timeOffset="3083">2730 859 13 0,'2'-1'271'0,"-2"1"-205"16,0 0-32-16,0 0 4 0,0 1-4 15,0 8-12-15,0 2 3 0,0 6-2 16,-4 4-4-16,0 0-3 0,-1 0 8 15,1-4-12-15,-2 0-3 0,2-4 1 16,4-4-5-16,0-3-5 0,0-2 3 16,0-1-3-16,0-3 0 0,4 0 3 0,4 0 0 15,3-7 1-15,2-6-1 0,1-3 1 16,3-2-4-16,0-1 0 0,2 2 0 15,0 0 0-15,-3 2 0 0,1 0 0 16,-2 3-1-16,0 1 2 0,-1 3-1 16,-3 3-1-16,-5 2 0 0,-4 3 1 15,2 0-1-15,-1 0-2 0,-3 5 2 16,6 5 1-16,-4 2 1 0,0 0-1 15,2 3 0-15,-4-2-1 0,0 1 2 16,0-1-2-16,0-2 1 0,0-2 1 0,0-4 0 16,0-1-2-16,0-3 0 0,5-1 1 15,1 0 2-15,8-1-1 0,1-10-1 16,2-2 0-16,6-3-3 0,-2 1-3 15,0 1-2-15,-6 4-2 0,0 1 2 16,-7 4 2-16,-4 2 0 0,-2 1 3 16,-2 2 3-16,0 0-1 0,0 0 2 15,0 0 0-15,0 0 0 0,-4 5-2 16,0 4 3-16,-2 2 5 0,1-1-5 15,1 2 3-15,-2-1 0 0,2 5-1 16,0-4 0-16,1 1 1 0,1-3-3 0,2-3-1 16,0 1-1-16,0-3-2 0,0 0 1 15,5-1-12-15,7-4-10 0,1 0-14 16,8 0-16-16,4-11-42 0,0-5-163 15</inkml:trace>
  <inkml:trace contextRef="#ctx0" brushRef="#br0" timeOffset="3484">3392 821 8 0,'2'-9'72'0,"0"3"79"16,-2-4-103-16,0 1 16 0,0-1-21 16,-4 3 15-16,0 3-23 0,-1 1-8 15,-3 0 5-15,0 3-9 0,-1-1-6 16,-1 1 1-16,-1 0-1 0,1 8-2 15,-5 5-2-15,-4 2 0 0,2 4 0 0,1 2-1 16,5-1-4-16,3 1-2 0,6-4-6 16,1-2 2-16,1-2-2 15,1-4-2-15,9 0 2 0,5-2 0 16,2-4 1-16,6-1-6 0,4-2-3 0,2 0-1 15,-3-5 6-15,3-7-16 0,-10 3 4 16,-2-1 7-16,-7 1-2 0,-3 2 4 16,-5 3 4-16,0-1 0 0,-2 4 3 15,0-2-1-15,0 3 2 0,0 0-1 16,0 0 2-16,-7 5-2 0,-1 6 2 0,0 0 0 15,1 3 4-15,-1 0-3 0,0 0 0 16,3 1 1-16,-1-2-3 0,6 1-2 16,0-2 0-16,0 0 0 15,0-2 0-15,10 0-2 0,3-3 2 0,0-3-13 16,1-2-1-16,3-2-16 0,0 0-28 15,2-3-56-15,-4-10-185 0</inkml:trace>
  <inkml:trace contextRef="#ctx0" brushRef="#br0" timeOffset="3766">3568 864 118 0,'7'-4'88'16,"5"0"-53"-16,-1 2 31 15,4-2-18-15,6 0-7 0,2 2-10 0,4 2-12 16,0 0 2-16,5 0 0 0,1 0 0 15,-5 3-12-15,-5 4 4 0,-6 1-5 16,-7 0-6-16,-8 1 0 0,-2 1 1 16,0 3-1-16,-12 0 3 0,-7 3 0 15,-2-1 1-15,-4-1-2 0,3-1-1 0,-3 0-2 16,4 0 4-16,0-1-4 0,0-1 0 15,4-2-1-15,1-2 2 0,9-2-1 16,3-4-3-16,2 1-2 0,2-2-8 16,0 0-11-16,0 0-15 0,6 0-10 15,5 0-34-15,4-10-119 0</inkml:trace>
  <inkml:trace contextRef="#ctx0" brushRef="#br0" timeOffset="3984">4089 792 12 0,'-12'-5'302'15,"-5"-2"-281"-15,-4 4 30 0,-4 3 5 16,-2 0-1-16,-3 0-11 0,3 13-11 16,-1 3-4-16,3 5-4 0,4-2-4 15,6 2-3-15,1 1-6 0,7-2-3 16,1 2-4-16,6 1-2 0,0-3 0 15,4-1-4-15,11-3 2 0,4-2-2 16,6-1-4-16,9-3-18 0,2-1-15 0,4-1-17 16,-1-8-54-16,-7 0-152 0</inkml:trace>
  <inkml:trace contextRef="#ctx0" brushRef="#br0" timeOffset="4338">4310 525 327 0,'0'0'137'0,"0"2"-100"0,0-1 8 15,0 1 8-15,0 4 6 0,0 3-32 0,0 3-13 16,0 0-3-16,0 2 1 0,0-1-7 16,0 2-3-16,0-1-2 0,0 4 1 15,2 0-5-15,0 1-17 0,0 4-12 16,1-1-10-16,-3 2-10 0,0-3-38 15,0-2-119-15</inkml:trace>
  <inkml:trace contextRef="#ctx0" brushRef="#br0" timeOffset="4496">4298 1098 295 0,'-1'4'176'16,"-3"-4"-128"-16,4 0-11 0,0 0 4 15,0 0 6-15,4 0-30 0,3-2-18 16,3-5-6-16,5 0-18 0,0 1-26 0,-1-6-58 15,-1-1-248-15</inkml:trace>
  <inkml:trace contextRef="#ctx0" brushRef="#br0" timeOffset="4936">4571 0 26 0,'0'9'206'0,"0"2"-203"16,4 7 29-16,6 9-6 0,3 8 1 16,8 6 11-16,2 7-22 0,2 4-11 15,-2 3-2-15,-4 5 3 0,2 4-2 16,-8 8 6-16,-3 1 3 0,-3 4-9 15,-3 1 16-15,-4 1-15 0,0-5 4 16,-6-3 6-16,-9-6-4 0,-6-1-8 16,-2-7 0-16,-4-1-2 0,-1-3-3 0,3-3-24 15,-4-4-58-15,7-2-172 0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42.9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122 397 85 0,'0'-5'74'0,"0"1"-28"0,0-1 4 16,-1 1-7-16,-1 2-7 0,-2-2-14 16,4 2-12-16,-4 2 4 0,2 0-3 15,0-1 0-15,0 1-5 0,0 0-1 16,1 0 2-16,-1 0-2 0,0 0-1 0,-2 1 4 15,4 1-1-15,-2 0 0 0,2 0-5 16,0 1 3-16,0 0-1 0,0 2-2 16,0-4-1-16,0 1 0 15,0-1 1-15,0 1-3 0,0 1 4 0,0-1 8 16,0 0 0-16,0 1 4 0,0 1-7 15,0-1-1-15,0 1 2 0,2 1-5 16,4-2 0-16,3 1 0 0,3-1-1 16,-1-3 0-16,4 0-1 0,1 0 2 15,-1-1 2-15,6-7-5 0,-2-5 2 0,0-4 0 16,-2-1-1-16,-3-2 2 0,-1-1-1 15,-6-3 1-15,-3 2 0 0,-4-1 1 16,0 1-1-16,-2 1-1 0,-11 0 0 16,-2 3-2-16,-2 1-3 0,-2 4 5 15,-2 5-2-15,1 7-3 0,-1 1 0 0,4 0 0 16,-4 13 4-16,-2 5 2 15,1 10-1-15,1 3 2 0,-2 7 2 16,7 4-4-16,5 2 1 0,5 0-2 16,6-2 0-16,0-3-2 0,2-4-1 0,11-3 1 15,1-2 1-15,5-6-2 0,0-4 1 16,4-4 0-16,2-5-3 0,3-5-9 15,1-3-12-15,-2-3-6 0,5 0-33 16,-3-6-1-16,-3-6-83 0,-3-1-99 16</inkml:trace>
  <inkml:trace contextRef="#ctx0" brushRef="#br0" timeOffset="476">588 395 70 0,'2'-7'157'0,"-2"-2"-110"16,0-1 12-16,0 1-12 0,0-2-12 0,-2 4 1 16,-2-3-13-16,-3 2-2 0,-1 1 1 15,0 3-7-15,3-1 6 0,-5 4 1 16,2-2-3-16,-1 3-6 15,1 0 2-15,-1 0-3 0,-3 3-5 0,1 7-1 16,-4 7-4-16,1 4 1 0,-1 4-1 16,2 4-1-16,1-1 2 0,5 1-1 15,3-3-4-15,4-2 1 0,0-4 2 16,5-2-3-16,7-5 2 0,5-3-1 15,2-6 2-15,4-4 0 0,0 0-1 16,4-7 1-16,-3-9 1 0,-1-5-4 0,-2 2-1 16,-2-6 3-16,-3 0 0 0,-7 3-1 15,-1 3 0-15,-4 5 2 0,-2 3 1 16,-2 4-1-16,0 5 0 15,0 0 2-15,-2 2 0 0,0 0-3 0,-4 2-4 16,0 9 1-16,1 6 3 0,1-1-2 16,0 1 0-16,4-1 2 0,0 0 1 15,0-1-3-15,2-1-1 0,7-1 1 16,3-4 2-16,-3-3 1 0,5 1-9 15,1-5-10-15,2-2-1 0,0 0-7 0,4-2-23 16,0-7 2-16,2-4-25 0,0-2-80 16,0-1-27-16</inkml:trace>
  <inkml:trace contextRef="#ctx0" brushRef="#br0" timeOffset="1012">939 378 58 0,'0'-8'180'0,"-2"0"-112"0,-3 2-19 16,-5-1-6-16,0 5 0 0,1 2-7 15,-1 0-6-15,1 0-4 0,-5 5-15 16,5 5 4-16,1 2-5 0,1 5-2 0,3 0-5 15,0 1 1-15,4 2-1 0,0-3 0 16,0 0-3-16,0-1 0 0,4-2 2 16,3-3-4-16,3 0 4 0,1-5-2 15,1-1 2-15,1-3-2 0,4-2-4 16,1 0-9-16,-1-9 1 0,-2-4-8 15,4-3-10-15,-4-3 0 0,3-2-11 16,-3 0-2-16,-6-2-9 0,1-1 3 16,-4-4 7-16,1 3-11 0,3-7-3 15,-3 2 31-15,-1-5 12 0,0-1-14 0,-2-1 13 16,1 4 10-16,-3 6 22 0,0 6 36 15,0 7 4-15,0 4 0 0,0 5-5 16,-2 3-11-16,0 2-2 0,0 0-8 16,0 0-11-16,4 0-16 0,0 0 6 15,1 4 7-15,-1 6-6 0,0 6-5 0,-2 4 7 16,0 3 3-16,-2 4 3 15,0 3-9-15,0 4 2 0,0 1 7 16,-2 0-3-16,-6-1-1 0,4-2-6 16,1-5-5-16,1-4 4 0,0-4-9 0,2-8 0 15,0-3 1-15,0-3 0 0,4-3-2 16,5-2 0-16,5 0 2 0,-1-3 3 15,2-8-5-15,0-1-2 0,1 3-1 16,-5 6 3-16,-1-1-2 0,-5 4 1 16,-3 0-1-16,4 0 3 0,-4 5-2 15,2 5-1-15,0 3 4 0,-1 1 1 0,1 1-3 16,6 1 0-16,-3-2 1 15,9 1 1-15,1-1-15 0,6-2-12 16,7-2-58-16,3-4 50 0,5-6-249 16</inkml:trace>
  <inkml:trace contextRef="#ctx0" brushRef="#br0" timeOffset="1684">1960 324 1 0,'4'-6'195'16,"-2"0"-121"-16,-2-1-18 0,2-1-1 15,-2 1-4-15,0-2-11 0,0 0-7 16,0 1-8-16,-2 1-2 0,-4-1-3 0,-2 4-6 15,-1 0-3-15,-1 3-1 0,-1 1 1 16,-1 0-7-16,-1 5 0 0,2 5-3 16,1 4 3-16,-1 7-2 0,3 1 1 15,6 5-2-15,0 1 2 16,2-1-3-16,2 3-1 0,8-5 1 0,3 1 1 15,4-4-1-15,-2-5-1 0,6-1 1 16,0-6 1-16,0-4-1 0,4-5-5 16,-2-1-7-16,2 0-6 0,-2-11-13 15,2-5-7-15,-3-3-7 0,-4-2-14 16,-3-1-13-16,-6-3-22 0,-1-1-32 0</inkml:trace>
  <inkml:trace contextRef="#ctx0" brushRef="#br0" timeOffset="2700">2210 0 49 0,'2'0'107'0,"2"0"-52"0,0 0 16 16,-3 0-17-16,5 1-9 0,0 2-11 15,-2 1-8-15,3 5-3 0,-1 3-3 0,-2 6-1 16,2 3-6-16,-3 5 5 0,-1 6-6 15,0 1 4-15,-2 2 0 0,0 1 0 16,0 1-5-16,0-2 2 0,-4-5-3 16,2-3 1-16,2-2-4 0,0-3-3 15,0-5 0-15,0-3-3 0,0-5-1 16,0-5 2-16,6-1-2 0,2-3 0 15,3 0 1-15,6-7 2 0,3-6-7 16,2-5-5-16,-2 0 1 0,1 1-2 16,-4-1-2-16,2 4-5 0,-4 2 0 0,-2 2 6 15,-5 7 2-15,-4 1 1 0,-2 2-1 16,0 0 7-16,-2 0-1 0,0 2 0 15,0 5 2-15,0 2 3 0,0 3-2 16,2-1-1-16,1 4 1 0,1-4 1 16,4 0-1-16,-1 0 0 0,3-1-1 0,3-3 1 15,5-1-2-15,1-2-20 16,0-2-8-16,5-2-11 0,-1 0-9 15,0 0-27-15,-4-8-11 0,2 0-3 16,-3-1 9-16,-3 0 26 0,-2-1 56 0,-1 1 0 16,-5 0 23-16,-1-3 20 0,-4 3-2 15,0 0 9-15,-2 1-4 0,0-1-17 16,0 0-2-16,0 1-2 0,-2-1-3 15,0 2 2-15,-4 1-5 0,2-1 6 16,1 3 2-16,-5-1-1 0,2 2-6 0,-1 3 6 16,-3 0-4-16,-1 0-10 0,-1 0 1 15,1 3 0-15,-1 6-1 16,1 6 1-16,-1 0-1 0,3 4-1 15,-1 1 0-15,5-2-4 0,1 0 1 16,0-2-1-16,4-1-1 0,0-3-4 0,2-1 3 16,7-3-3-16,-1-2 2 0,5-4-2 15,3-2 1-15,3 0 2 0,2-4-2 16,2-6-1-16,1-2-3 0,-3 0 2 15,-5 0 0-15,-1 2-2 0,-7 2-6 16,-1 4 2-16,-5 1 0 0,-2 2-1 0,0 1 3 16,0 0 0-16,0 0 0 0,-4 8-5 15,-1 3 1-15,-3 2 3 16,2 1-1-16,4 0 0 0,2-2 1 15,0-2 3-15,0 0-2 0,4-4-2 0,4-1 3 16,3-3-2-16,-1-2 3 0,5 0 0 16,-4-2 0-16,5-9 2 0,-3-3 0 15,2-1-1-15,-1 0 1 0,-5-2 0 16,5 0 1-16,-3 1-1 0,-1 0-3 15,-3 0 5-15,1 6 1 0,-2 0 2 0,-5 5-2 16,1 2 6-16,0 2-6 0,-2 1-1 16,0 0-2-16,0 0-2 0,0 6-1 15,0 6 3-15,0 4 0 16,0 1 0-16,0 0-2 0,0-3 0 0,0-1 1 15,0-2 1-15,0-4-1 0,0-1-1 16,0-4 0-16,0-1 1 0,0-1 2 16,2-3 3-16,0-5-4 0,2-6-2 15,0-2 2-15,3-1-2 0,-3 0 2 16,2 1-2-16,0 2 2 0,-3 3 0 0,3 2-1 15,2 3 0-15,1 2 1 0,3 0-2 16,1 3 0-16,1 1 2 0,3 0-2 16,0 0 0-16,2 0 1 0,-2 8-10 15,4-1-11-15,2 1-15 0,4 1-14 16,5-4-46-16,4-5-26 0,-1 0-127 15</inkml:trace>
  <inkml:trace contextRef="#ctx0" brushRef="#br0" timeOffset="2950">3563 229 89 0,'-2'3'225'15,"2"-2"-157"-15,0-1-36 0,0 0-4 16,0 2 17-16,2-2-6 0,13 1-12 16,0 0-9-16,8-1 3 0,0 0-10 15,2 0-6-15,-4 0-3 0,-4 0 0 0,-2 3-2 16,-3 2-2-16,-5-1-8 0,3 3-19 15,-6 0-27-15,-2-1-36 0,-2-2-121 16</inkml:trace>
  <inkml:trace contextRef="#ctx0" brushRef="#br0" timeOffset="3100">3523 456 305 0,'0'3'119'16,"0"-3"-116"-16,7 2 28 0,3-2 14 0,9 0 3 15,8 0-33-15,7-5-11 0,4-2-1 16,-3 1-5-16,1 2-13 0,2 2-27 15,6 1-47-15,5-2 28 0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46.6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17 200 0,'4'-6'109'15,"-2"3"-50"-15,-2-1 15 0,2 2-13 0,-2 0-6 16,0 2-16-16,0 0-8 0,2 0-8 16,-2 0-9-16,1 8-9 0,3 8 7 15,-4 8 5-15,4 5-5 16,-2 2-6-16,0 4 1 0,0 2-1 0,0-2-1 15,2-1-1-15,-4 0-2 0,3-3 1 16,1-4-3-16,-2-1 0 0,2-4 0 16,0-6 1-16,-2-3 0 0,3-2-1 15,1-2-11-15,0-1-7 0,3-1-10 16,3-2-25-16,-3-3-31 0,3-2-45 0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47.4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77 185 0,'0'-6'90'0,"2"2"-30"15,0 2 10-15,-2 1-12 0,0 1-6 16,0 0-23-16,2 0-12 0,0 7-8 16,-2 11 6-16,0 6 1 0,0 8-3 0,-4 6-6 15,-5 1 4-15,-3 4-6 0,-1 2-1 16,-4-3 5-16,3-1-1 0,1-7-4 15,5-7 0-15,3-6-1 0,3-5-2 16,0-7-1-16,0-3 0 0,2-6 2 16,0 3-1-16,0-3-1 0,0 0 0 0,6-3 3 15,3-10 0-15,5-3-4 16,3-2 1-16,-2 0-1 0,2 0-1 15,2 0 1-15,0 3 0 0,0 3 0 16,1 5 1-16,-3 2-6 0,-2 5 1 0,-2 0 4 16,3 0-1-16,-1 0-1 0,0 5 1 15,0 4 0-15,-1 1 0 0,-3 1 1 16,-3 0-4-16,-1 1 5 0,-1-1 0 15,-4 1-2-15,-2-3 1 0,0-1 2 16,0 2 1-16,-6-3-2 0,-3 3 2 0,-3-2 1 16,-1-1-2-16,-4 0 3 0,2-1 4 15,-1-1-1-15,1-1-1 16,4-1-4-16,1-3 0 0,6 0-1 15,0 0-1-15,2 0 0 0,2 0-2 0,-1 0-4 16,1 0-13-16,0 2-12 0,1-1-15 16,11-1-33-16,-1 0-54 0,3-5-220 15</inkml:trace>
  <inkml:trace contextRef="#ctx0" brushRef="#br0" timeOffset="208">540 332 217 0,'6'-3'198'0,"-3"3"-157"0,-3 0-7 0,2 0 6 15,-2 1-2-15,0 9-9 0,0 4-6 16,0 6-9-16,0 0-1 0,0 3-10 16,0 1 1-16,0-1-2 0,0 0-1 15,0-1 0-15,2-3-1 0,0-3 0 16,6-4-4-16,-2 0-11 0,-1-5-3 0,1-2-18 15,0-4-24-15,3-1-24 0,-1-6-93 16</inkml:trace>
  <inkml:trace contextRef="#ctx0" brushRef="#br0" timeOffset="448">803 261 10 0,'6'6'255'15,"-6"2"-227"-15,0 4 25 0,0 10 12 16,-8 2-8-16,-5 4-24 0,2 2-3 0,-1 2-3 15,-3 2-3-15,1 2-7 0,1 0-3 16,2 1-6-16,-3-4 4 0,3-3-6 16,3-2-2-16,3-3-1 0,-1-4-2 15,4-5 1-15,-2-3-2 0,2-4 0 16,2-6-2-16,0 0-9 0,0-3-4 15,0 0-12-15,8 0-18 0,1-6-15 16,3-7-45-16,-5-5-128 0</inkml:trace>
  <inkml:trace contextRef="#ctx0" brushRef="#br0" timeOffset="1101">973 2 94 0,'4'-2'44'0,"2"2"-4"0,-3 0 10 0,-1 0 1 15,0 0-5-15,-2 0-7 0,0 0-6 16,0 2-5-16,0 2-3 0,0 2-2 15,0-1 9-15,-2 2-15 0,-1-1 0 16,1 1-7-16,0 0 5 0,0 0-3 16,2 1-6-16,0 2-1 0,0 1-2 0,0 1 5 15,0 1-6-15,-2 1 1 16,2 2-1-16,0 0 0 0,-2 1 1 15,2 2-4-15,-2 2 2 0,-2 0-1 16,4 1 3-16,0 0-3 0,0 0-1 0,0 0 1 16,0 0 2-16,0-3-2 0,0 0 0 15,0-6 0-15,0-4 1 0,0-1 0 16,0-6-1-16,0 1-1 0,0-2 2 15,0-1 0-15,6 0-1 0,2-1 3 16,1-10-1-16,6-2-1 0,1 2-10 16,1 2 0-16,-2 2 4 0,-2 1 3 0,1 3-2 15,-1 2-5-15,2 1 4 16,-1 0-1-16,3 0 3 0,0 0 1 15,2 2 2-15,6 0 0 0,2-2-1 0,5 0 1 16,4 0 2-16,1-7 0 0,1-3-3 16,0-2 5-16,-4-1 4 0,-13-1 7 15,-7 0-16-15,-9 1 8 0,-5 0 1 16,0-1-1-16,-7 1-2 0,-10 2 0 15,-6 0 3-15,-2 4 5 0,0 6-3 16,-3 1-2-16,1 0 3 0,4 11-1 0,-2 4 3 16,4 2 2-16,2 5-5 15,4 4-2-15,5-3-1 0,5 3-2 16,5-1-1-16,7-2-2 0,10 0-2 15,6-4 0-15,10-1 2 0,7-3-3 0,13-4-7 16,12-4-9-16,6-3 10 0,1-4-36 16,1 0-6-16,-3 0-22 0,-3 0-36 15,0-9-261-15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50.3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0 343 106 0,'0'0'287'15,"0"0"-214"-15,0 0-9 0,0 0-2 16,0 0-11-16,0 0-16 0,0 0-15 15,0 0-6-15,0 0-3 16,0 0 2-16,0 0-4 0,2 0-5 0,-2 0 2 16,0 0-4-16,0 0 0 0,0 0-2 15,4 0-2-15,0-1 1 0,5-3 1 16,3-3-8-16,-1-2-14 0,3 1 4 15,1-1-16-15,0-2-15 0,2 0-24 16,-3-3-39-16,-5-1-123 0</inkml:trace>
  <inkml:trace contextRef="#ctx0" brushRef="#br0" timeOffset="199">308 1 281 0,'2'0'160'0,"-1"0"-100"16,-1 0-17-16,2 0 10 0,-2 0-10 15,0 0-17-15,0 9-19 0,0 1-4 0,-3 5 1 16,1 2-2-16,-2-2-2 0,4-1-2 16,0 2-4-16,4 1 4 0,5 1-27 15,-1 2-17-15,7-1-14 0,-4-6-54 16,-3 0-205-16</inkml:trace>
  <inkml:trace contextRef="#ctx0" brushRef="#br0" timeOffset="368">464 403 63 0,'0'0'468'0,"0"0"-412"16,0 0-41-16,0 0-1 0,0 0 4 15,0 0-16-15,2 0-6 0,4 2-23 16,3-1-39-16,1 1-39 0,-4-2-309 0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3:52.1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61 290 41 0,'-2'0'22'0,"-2"0"-18"16,0 0 6-16,-3 0 31 0,3 2-24 16,0 3-8-16,2-1 0 0,-2 0 9 0,0-2 9 15,1 1 7-15,1-2 8 0,-2 1-6 16,0-1 2-16,2 1 3 0,-4-2-1 15,5 0-2-15,-1 0-3 0,0 0-7 16,2 0-5-16,0 0-4 0,0 0-8 16,0 0-11-16,9 0-7 0,10 0 8 0,10 0 4 15,5-4-3-15,14-5 1 0,2 0 2 16,3-1 0-16,2 0-1 0,-3 2 0 15,-10 3 0-15,-8 1-3 16,-7 3-2-16,-10 0 1 0,-4 1 1 0,-7 0-1 16,-2 0-7-16,-4 0-4 0,0 0-2 15,0 0-1-15,-4 4-6 0,-3 2-28 16,-3-1-20-16,0-4-55 0,-5-1-124 15</inkml:trace>
  <inkml:trace contextRef="#ctx0" brushRef="#br0" timeOffset="214">297 319 283 0,'0'6'132'16,"0"2"-109"-16,-7 6 21 0,-7 8 9 15,-3 4-4-15,4 3-13 0,-4 2-17 16,1-2-1-16,5 1-15 0,-2-2 3 15,5-4-7-15,6 0 0 0,2-2 1 16,6-3-3-16,11-4-11 0,12-5-16 0,5-6-10 16,8-4-14-16,4 0-13 0,-1-12-42 15,-3-3-95-15</inkml:trace>
  <inkml:trace contextRef="#ctx0" brushRef="#br0" timeOffset="489">692 462 36 0,'0'-14'177'16,"-5"-1"-73"-16,-9 1-71 0,1 3-2 15,-4 1 18-15,1 3-14 0,1 3 3 16,-2 4-12-16,0 0-7 0,-2 0 2 15,2 11-8-15,-1 3 0 0,7 4-3 0,3 1-4 16,6 4 4-16,2-2-15 0,2-1 1 16,12-3 4-16,-1 1 0 0,6-3-1 15,4-1-1-15,4-4-5 0,1-3 2 16,1-4-2-16,0-3 0 0,-3 0 2 15,-5 0 1-15,-2-5 2 0,-7-4 2 16,-3-2 3-16,-5 1 0 0,-4 0-1 16,0-1 1-16,0-1 1 0,-6 0 1 15,-3 1-3-15,-4 1-1 0,1 1 0 16,1 2-1-16,1 0-2 0,3 4-8 0,1 0-9 15,4 3-33-15,2 0-39 0,0 0-105 16</inkml:trace>
  <inkml:trace contextRef="#ctx0" brushRef="#br0" timeOffset="1228">925 103 90 0,'0'-12'165'0,"-4"2"-138"0,-3 5 8 16,1 2 26-16,4 1-26 0,0 2-2 15,2 3-30-15,0 14-6 0,0 8 7 16,6 6-1-16,1 6 0 0,1 3-1 16,0 4 7-16,-4 1-2 0,-3 3 6 15,-1-2-1-15,0-2-3 0,0-4 5 16,-3-7-10-16,-3-5 1 0,2-8-5 0,2-7 2 15,0-5-2-15,2-5 1 16,0-3-1-16,0 0 4 0,0 0 3 16,0-5 7-16,6-5-15 0,5-3-1 15,5-3 1-15,3 3-1 0,4-3-5 0,0 3-9 16,0 2 1-16,3 1 0 0,-1 2-7 15,4 1 9-15,1 3-4 0,-3 0 11 16,0 3-4-16,-3 0 7 0,-3-1 3 16,0 1 0-16,-2-1 10 0,-3-4-8 15,-5 1-1-15,-3 0-1 0,-4-1 5 0,-4-2 3 16,0 1 26-16,0 0-19 0,0-2 9 15,-8 3-5-15,-2 1 4 16,-1-1 1-16,-4 3-15 0,-4 3 5 16,0 0-1-16,-4 3-2 0,-4 12 2 0,0 3-2 15,4 3-3-15,6 1 0 0,4-3 6 16,9-1-16-16,4-3 0 0,6-3-1 15,11-2 0-15,2-1 3 0,6-5-1 16,3-3-5-16,-1-1 0 0,0 0-6 16,-4-4 2-16,-2-3-3 0,-6 1-2 0,0 1 0 15,-5 2 2-15,-3 1 0 0,-3 0 3 16,-2 2 0-16,0 0-3 0,-2 0 4 15,2 2 2-15,-2 2 7 16,0-2 0-16,4 2 0 0,-2-1-2 0,3-3 1 16,3 0 2-16,4-3 1 0,5-7 0 15,0-6 1-15,4-7-1 0,2-3-2 16,-2-6 0-16,-2-2 0 0,-2-3-6 15,-2-2 10-15,-3-2-2 0,-3-5 0 16,-3-2-1-16,-4 0-1 0,-2 2 0 0,0 8 0 16,-4 10 3-16,-5 11 11 0,-3 10 10 15,-1 7 3-15,3 0-7 0,-1 13-3 16,-1 8-7-16,1 10 0 0,-3 6-1 15,-3 9 0-15,2 6 1 0,2 3-6 16,7 0 0-16,6 0-3 0,8-1-3 16,22-1-19-16,10-9-6 0,14-4 8 15,7-12-93-15,2-6-259 0</inkml:trace>
  <inkml:trace contextRef="#ctx0" brushRef="#br0" timeOffset="1885">2270 237 117 0,'-15'-8'172'16,"-6"0"-100"-16,-2 2-12 0,-4 2-12 15,-1 3-7-15,-3 1 2 0,5 0-13 0,3 10-4 16,4 0-13-16,5 3-3 0,7 3-8 15,7 3-2-15,0 3 1 0,5 1-1 16,11 3-1-16,7 0 1 0,3 1 0 16,1-2 0-16,3 3-1 0,1-6 8 15,-4 1-16-15,-4-2 5 0,-4-2 1 0,-8-1 0 16,-3-2-2-16,-6-1 2 0,-2-3 1 15,0 0 0-15,-10-2 2 16,-5 1 0-16,-4-3 2 0,-2 1-2 16,-2 0 2-16,4-2 0 0,-2-1-1 0,4-1-1 15,7-2 0-15,4-2 1 0,6-1-2 16,0 0-19-16,0 0-30 0,8 0-23 15,3-5-16-15,7-8-167 0</inkml:trace>
  <inkml:trace contextRef="#ctx0" brushRef="#br0" timeOffset="3680">2482 80 19 0,'0'-2'199'0,"0"0"-167"16,0 2 15-16,0 0-24 0,0 0-25 15,2 6 16-15,6 9 5 0,-1 2-2 16,1 6-8-16,1 4 0 0,-3 0 13 16,2 5-8-16,-4 2-3 0,-2 2 5 0,-2 3 1 15,0 0-4-15,0 0-1 0,-8-1 3 16,-2-2 9-16,-3-7-15 0,2-5-2 15,-3-5 4-15,7-5-5 16,-1-6-2-16,6-5-2 0,0 0 0 0,0-3-3 16,2 0 5-16,0 0 0 0,0 0 0 15,10-8-10-15,3-4-8 0,6 0-2 16,2 0-8-16,2 3-6 0,2 1-9 15,0 1-6-15,0 3-20 0,-1 2-18 16,1 0-10-16,-4 2 51 0,0 0 14 0,-4-2 28 16,0 1 8-16,-3-1 44 0,-1-1 2 15,-3 0 12-15,-5-2-11 0,-1-3-8 16,0 2-5-16,-4-2-5 0,0-1-13 15,0-1-5-15,-9 2-1 0,-3 2-1 16,-3 1-7-16,-2 5 8 0,-2 0-15 16,-1 3 24-16,3 9-24 0,0 3 4 15,4 3-2-15,5-1-3 0,2 4-3 16,6-2 1-16,0 1 0 0,6-3-1 15,11 0 1-15,4-2 0 0,0-5 1 0,4 0-1 16,2-5-1-16,1-2 2 0,3-3-1 16,-2 0 2-16,-7-5 1 0,-2-8-4 15,-7 2 4-15,-5-2 2 0,-1-3-6 16,-7 1 3-16,0-1 2 0,0 0-1 15,-7 2 0-15,-3-2-3 0,-3 0 2 16,-1-2 0-16,3 2-3 0,1 4 1 16,3 2 0-16,5 6-9 0,2 3 10 15,0 1-16-15,4 0-4 0,11 4 4 16,0 2 6-16,2 1-22 0,4-2 4 0,0-1 3 15,0-4 9-15,0 0 7 0,-2 0-10 16,-1 0 17-16,-3-6 1 0,0-4-1 16,-2-1 4-16,-1 1-3 0,-3 2 25 15,-3 0 8-15,-6 3-6 0,4 1-5 16,-2 1-4-16,-2 3-1 0,0 0-6 15,0 0-3-15,0 0-7 0,0 7-3 16,-6 8 0-16,2 3 2 0,0 4-1 16,3 2 9-16,1-2-11 0,-4 0 2 15,4-4 0-15,0 1-1 0,2-5 3 16,5-3 1-16,-3-3 0 0,2-6-2 0,-6-1 1 15,2-1 0-15,-2 0 1 0,4-3 0 16,-1-9 3-16,3-1-4 0,0-6-2 16,-2-1-1-16,3 0 1 0,3-2 1 15,-3 1-3-15,3 2-2 0,1 1 3 16,1 4-17-16,3 5 13 0,-1 2-4 0,1 4 0 15,0 3-2-15,2 0 0 16,0 0 2-16,1 0 6 0,3 3 1 16,5-2 1-16,5-1 2 0,-6 0 12 15,3 0-12-15,-3 0-1 0,-6 0 13 0,0 0-10 16,-7-3-3-16,-7 1 3 0,-1-3 2 15,0 0 2-15,-4-3-4 0,0 1 6 16,0 0 5-16,0-1-3 0,-6 3-2 16,-1-2 0-16,-5 2 2 0,-1 0-4 15,-2 5 3-15,-5 0-1 0,-1 0 1 0,2 7-1 16,-3 8-1-16,1 4 0 0,-4 3 1 15,6 3-1-15,1 1 2 16,9-1 6-16,1-3-18 0,8-4 2 16,0-2 1-16,2-5-1 0,12-1 0 0,-1-4 2 15,4-5 0-15,0-1-1 0,8 0 0 16,0-6 0-16,0-5-3 0,-2-3-2 15,-2 1-2-15,-8-2 2 0,-2 2 2 16,-5 1-4-16,-2 2 3 0,-4 3 0 16,0 2 4-16,0 4-1 0,0 1 0 0,-2 0 1 15,-2 0-15-15,0 3 26 0,4 6-19 16,0 1 3-16,0-1-12 0,4-1-2 15,8 1-3-15,5-2 6 16,10-1-2-16,3-1 17 0,4-4 2 0,-3 2-9 16,-10-2 7-16,2 1-1 0,2-2 0 15,-1 0 4-15,-3-6 3 0,-3-1-9 16,-9-1 5-16,-1-3 5 0,1-4 5 15,1-2-10-15,-8 0 1 0,0 1 2 16,-2 0-3-16,0 0 13 0,-2 1-3 0,-6 2-2 16,-1 3-4-16,-5 4-1 0,-1 0 1 15,-2 5 0-15,2 1-1 0,-5 0-1 16,5 10-1-16,0 6-1 0,3 1-1 15,5 1-2-15,3 1 0 16,4 1 1-16,0-3 10 0,4 1-14 0,7-5-2 16,1-4-2-16,1-3-1 0,0-2 1 15,-1-3 0-15,3-1 3 0,0 0 3 16,-1 0-1-16,-3-3 3 0,3-2 2 15,-5-1-1-15,-1 1 0 0,-4-1 0 16,-1 4 0-16,-3 1 2 0,2 1-1 0,-2 0 2 16,0 2-1-16,2 8 7 0,-2 2-6 15,4 4-3-15,6 2-1 0,11 6 2 16,5 3 18-16,1 2-16 0,0 4-1 15,-6 5-1-15,-6-1-2 0,-2 5 1 16,-7-2 1-16,-6-3 1 0,0 0-1 16,-13-6-1-16,-5-4 3 0,-4-5 0 15,-3-7-2-15,4-4 0 0,2-7 0 16,2-4 1-16,3 0-2 0,3-3 0 15,5-9-1-15,2-3 0 0,4-4-1 0,4-1-3 16,6-1 0-16,5 1 3 0,4 2-5 16,-4 3 0-16,6 0 4 0,-2 2 2 15,2 0-3-15,6-1 4 0,2-3-2 16,1-1 2-16,3-3 2 0,3-3-3 15,2-2 2-15,2-4-1 0,6-4-1 16,3-1 1-16,-3-5 2 0,-4-2 1 16,-9 0-2-16,-12 3-1 0,-6 4-6 15,-11 7 14-15,-4 5-2 0,-12 9 10 16,-13 3 1-16,1 5-1 0,-7 6-3 0,2 0 0 15,3 9 0-15,-1 10-2 0,4 7 2 16,0 5 0-16,4 5 3 0,6 2-3 16,5-1 5-16,8-5-21 0,2-2 2 15,15-3 0-15,14-1 0 0,13-4 0 16,21-5-6-16,15-6 0 0,13-6-42 0,10-5-10 15,0 0-56-15,6-12-184 16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4:00.0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53 229 282 0,'-2'0'46'0,"0"0"-2"0,-2-2 18 15,4 0-12-15,-1-1-13 0,-1 1-7 0,2 1-9 16,0 1-1-16,0-1-9 15,-2-1-2-15,2 2 2 0,-2 0 0 16,2 0-2-16,0 0-2 0,-4 0 3 16,4 0-4-16,-2 0 0 0,-4 0-3 0,3 0 2 15,-3 0-3-15,0 0 2 0,4 0-1 16,-2 0 2-16,1 0-3 0,3 0 1 15,0 0-2-15,0 0 3 0,0 0-4 16,0 0 0-16,0 0 0 0,0 0-2 16,5 0-2-16,7 0 1 0,5 0 4 0,2 0 1 15,0 0-3-15,4 0 0 0,0 2 2 16,2 6 1-16,-2 0-3 15,1 5-1-15,-6 0 2 0,-3 2 1 16,-6 1-2-16,-3 1 0 0,-6 1 1 0,0 0 0 16,-2 1-2-16,-9 0-2 0,-5-2 3 15,3 2 1-15,-4-1 11 0,2-4-17 16,-4 3 6-16,-1-5 0 0,3-2-2 15,-4 0 1-15,8-2 1 0,1-2 3 16,5-1-5-16,7-3 1 0,0 0 1 0,0-2-3 16,0 3-2-16,4 0 2 0,7 0 2 15,4-2 2-15,1-1-1 0,1 3-3 16,2 1 3-16,0-2-2 15,-2 4 0-15,0-1-1 0,-5 0 3 0,-3 2-8 16,-5-2 3-16,-2 3 3 0,-2-1 1 16,0 1 2-16,0 1-1 0,-6 1-1 15,-3 1 2-15,-3 0 1 0,-1-1-2 16,0 1-1-16,-1 1 3 0,-3 0-1 15,0-1 1-15,-2 1-2 0,0-1 6 16,0-1-1-16,0 1-4 0,0-4 4 0,5-3-3 16,7-1-1-16,5-1-2 0,2-2-1 15,0 0 1-15,0 0-11 0,9-4-18 16,3-5-20-16,7-5-41 15,-4-4-126-15</inkml:trace>
  <inkml:trace contextRef="#ctx0" brushRef="#br0" timeOffset="465">448 352 72 0,'4'-1'217'0,"-4"0"-136"16,0 1-48-16,4 0-4 0,5 0 12 16,6 0 3-16,6 0-19 0,2 0-8 15,2 7-2-15,-4 2-3 0,-4 3 0 16,-3 3-2-16,-5 2-7 0,-3 4 9 0,-2 1-11 15,-4-1 2-15,0 1-1 0,-8-3 0 16,-5 2 1-16,-2 0 0 0,-5-2 1 16,-2 1-1-16,-7-2 1 0,0-1-4 15,-1-1 2-15,3 0-2 0,-2-3 1 16,5-2 1-16,3-2-2 0,5-6 0 15,11-2 1-15,-1-1-4 0,6 0-1 16,0-1-4-16,0-7 3 0,6-1-6 16,7-2-3-16,6 1 4 0,0 3 5 15,0-1-1-15,-2 4 3 0,2 3 1 0,-3 1 3 16,1 0-1-16,0 0 0 0,-2 0 3 15,1 3 7-15,-1 4 11 0,0-3-12 16,-3 1-1-16,1 0 9 0,-2-2-7 16,1 2-5-16,-1-4-4 0,1 1 1 15,5-2 0-15,0 0-12 0,4 0-6 16,2-2-21-16,0-6-37 0,-2-1-19 15</inkml:trace>
  <inkml:trace contextRef="#ctx0" brushRef="#br0" timeOffset="852">1038 379 11 0,'-2'-10'256'0,"-8"1"-195"0,-5 2-5 16,2 2-3-16,1 2-3 0,-1 3-5 15,1 0-20-15,-3 0-1 0,0 9-1 16,1 3-6-16,-1 2-3 0,4 2 0 16,-1 3-5-16,3 4 6 0,5-1-15 0,2 1 1 15,2-1-1-15,0-2 1 0,10 1-2 16,3-3-1-16,2-2 3 0,6-2-1 15,2-4-3-15,2-2-11 0,5-3 9 16,-1-5 2-16,2 0 2 0,-7-3-8 16,-5-8 3-16,-1 0 8 0,-5-4-2 0,-2 1 0 15,-3-2 0-15,-4 0 4 16,-4 0 2-16,0 1 0 0,-12 0 2 15,-3-1-1-15,-2 0-3 0,-2-2 0 16,2 0-4-16,0 3 0 0,1 2-12 0,5 4 18 16,3 6-3-16,4 3-3 0,4 0-9 15,0 2-18-15,0 9-5 0,8 3-20 16,3-1-28-16,5-4-87 0</inkml:trace>
  <inkml:trace contextRef="#ctx0" brushRef="#br0" timeOffset="1172">1511 438 258 0,'0'-10'168'0,"-8"-1"-124"0,1 3 9 16,-5 0-15-16,-1 2-14 0,-4 2 8 16,1 4-14-16,1 0 1 0,-2 4-6 15,2 10-5-15,-1 4-1 0,3 3 8 16,3 1-15-16,3 4 0 0,5-4 1 15,2 1-1-15,0-3 0 0,9-1 0 0,9 0-3 16,3-6 1-16,3 3-5 0,9-3 4 16,5-7-1-16,0-3 4 0,-5-3 0 15,-9-3-9-15,-1-5 8 16,-5-2 2-16,-1-4 1 0,-4-2-1 0,-7 2-1 15,-2-2 9-15,-4 0 0 0,0-1-2 16,-10 1 2-16,-5 0-6 0,0 3 4 16,-5 2-5-16,-1 0-2 0,2 3 0 15,-2 3 1-15,6 2-11 0,2 3-11 16,3 0-14-16,3 7-33 0,-1 2-56 15,2 4-330-15</inkml:trace>
  <inkml:trace contextRef="#ctx0" brushRef="#br0" timeOffset="2367">2018 161 38 0,'2'-7'95'16,"-2"1"-44"-16,0 0-6 0,0 1 2 0,0 3 0 16,0-1-2-16,0 0-5 0,0 2-9 15,0-1-2-15,0 2 2 16,0 0-4-16,0 0-2 0,0 0-1 15,0 0-3-15,0 0-4 0,0 0-3 0,0 6-5 16,0 14 4-16,-2 7-4 0,-5 6-2 16,-1 4-1-16,1 5-4 0,-1 6 1 15,-2 3 0-15,3-2-2 0,-1-3 12 16,0-7-18-16,7-6 5 0,-5-5 0 15,4-5 0-15,0-6-1 0,0-3 1 0,0-6 2 16,0-4-2-16,2-3-2 0,0-1 4 16,0 0 2-16,0-5 0 0,2-6-2 15,6-6-3-15,1-3 2 16,5 1-1-16,-3-4-2 0,6 4 2 0,0 0 0 15,1 2 1-15,-3 6-2 0,-2 3 1 16,1 3-1-16,1 4-2 0,0 1 1 16,-1 0-2-16,-3 3 3 0,2 8-5 15,-3 4-1-15,-2-1 3 0,-1-2 1 16,-1 1-2-16,-2-1 2 0,-4-1-1 0,0 0 5 15,-2-1-2-15,-6-1 1 0,-1-2 1 16,-5 0 2-16,3-1-1 0,-6-2-1 16,-2-1 4-16,-1 0 2 0,-1-2-6 15,2 0 2-15,0 0-1 0,4-1-1 16,4 0-1-16,3 0-1 0,0 0 1 15,8 0-5-15,0 0-9 0,0 0-21 16,6 0-22-16,7 0-16 0,1-1-88 16</inkml:trace>
  <inkml:trace contextRef="#ctx0" brushRef="#br0" timeOffset="2598">2360 477 344 0,'2'-1'85'0,"-2"1"-48"0,0 0 17 15,0 1-13-15,0 9-13 0,0 3-7 16,0 5-8-16,0 1-3 0,0 3 1 16,0 0-8-16,6 1-2 0,1-1-2 15,-1-3 2-15,0 1 0 0,-1-3-2 0,-1-3-2 16,0 1-4-16,-2-8-9 0,0 1-20 15,2-6-5-15,-2-2-21 0,3 0-40 16,-3-6-113-16</inkml:trace>
  <inkml:trace contextRef="#ctx0" brushRef="#br0" timeOffset="2824">2639 472 4 0,'0'14'211'0,"0"2"-144"16,-8 4-26-16,-4 3 33 0,-1 2-24 15,-2 4 5-15,-2 0-25 0,-1 1-1 16,1 1-3-16,0 2-7 0,-2 0-3 16,2-3-6-16,4 2-5 0,-1-3 1 0,7-5-4 15,-1-2 0-15,2-5-2 16,6-5-6-16,-2-4-8 0,2-3-13 15,0-2-15-15,0-3-17 0,6 0-17 16,4-9-79-16</inkml:trace>
  <inkml:trace contextRef="#ctx0" brushRef="#br0" timeOffset="3808">2892 0 138 0,'0'0'89'16,"0"0"-41"-16,0 0 7 0,0 0-1 15,0 0-4-15,0 0-17 0,0 0-12 0,0 0-5 16,0 2 0-16,0 3-2 0,0 1-4 16,0 2-1-16,-2 1 5 0,0 1-4 15,1 3-4-15,-1 4-1 16,-4 0 10-16,2 4-5 0,0 2-7 15,-1 4 1-15,-1 1 3 0,0 2-1 0,4 1-4 16,-2-5-1-16,1 3 1 0,1-3-1 16,-2 4 0-16,2-1 0 0,-6 1 1 15,5 1-2-15,-1-3 8 0,2-3-11 16,0-3 2-16,0-3 3 0,2 0-3 15,0-4 1-15,0-2 1 0,-2-4-1 0,2-3 0 16,0-3-1-16,0-1 2 0,0-2-1 16,0 0-1-16,0 0 0 0,2-4-3 15,4-6-2-15,1-3 1 16,3-1-3-16,-1 0 4 0,-1-3-4 0,2-1-1 15,-1-2 4-15,1-2-4 0,-1-3-1 16,-1 0 0-16,-1 4 0 0,-1 6-3 16,-2 6 17-16,-2 6-3 0,0 2-1 15,-2 1 1-15,2 0-1 0,2 10 7 16,-1 2-1-16,1 2-2 0,0 0 4 0,6 1-11 15,3-2 3-15,2-3 0 0,8-2 3 16,6-3-2-16,5-4 1 0,2-1 0 16,4 0-3-16,-1-2 1 0,-3-9 2 15,-6-1-2-15,-5-1 0 0,-6-1 0 16,-11 2-2-16,-1 0 7 0,-7 1-13 15,0 1 14-15,-7 1 0 0,-5 5-4 16,-5 3 0-16,-2 1-4 0,0 0 2 16,0 3 2-16,2 8-4 0,2 1 0 15,-1 3 2-15,5 2 9 0,3 0-11 0,4 0-1 16,4-1-1-16,0-5 4 0,4-2-2 15,6-1 1-15,-1-4 1 0,5-4 1 16,3 0-2-16,-2 0 0 0,4-2 2 16,-2-5 1-16,-1-1-2 0,-3-1 0 15,2 1 1-15,-1-3 3 0,-3 0-3 16,2 1 1-16,-5-1 8 0,0 4 5 15,1 0-6-15,-7 1-3 0,4 3-9 16,-6 3 18-16,4 0-11 0,-1 0-2 16,3 6 0-16,0 5 10 0,0 2-15 0,3 3 0 15,3-1 3-15,-1-2 1 0,4 1-2 16,-3 0 0-16,3 1 2 0,2 1 0 15,-2-1-1-15,-1-3 0 0,-8-1 0 16,-5 1 0-16,-1-3 1 0,0-1 0 16,-3-1 0-16,-7-2 5 0,-1-1 6 0,1-1 7 15,-3-1 1-15,1-2 0 16,-5 0-3-16,2 0-5 0,-6 0-4 15,4 0-1-15,-6 0-3 0,6-4-4 16,-1 3 1-16,1 1 0 0,6 0-1 16,-1 0-7-16,3 0-8 0,1 7-14 0,2 5-14 15,3 0-16-15,1-2-57 0,-2 2-361 16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4:21.5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205 47 17 0,'2'0'30'16,"-2"0"53"-16,0 0 49 0,0-1-66 15,0-3-20-15,0-2-1 0,0 1-9 16,0 2-11-16,0-2-5 0,0 1-1 16,0 2 0-16,0-1-8 0,0 1-2 15,0 1-2-15,-2-1-1 0,0 2 4 16,0-2-4-16,0 1 1 0,-1 1-5 0,-1-2 5 15,2 2-5-15,-6-2 0 0,3 2 1 16,-1 0 0-16,-4 0-2 16,1 0-2-16,-5 0 2 0,1 0 1 15,2 0-2-15,-3 5 0 0,1 3 1 0,-2 3 1 16,-1-1-1-16,1 2-1 0,4 2 2 15,1 0-2-15,1 0 2 0,3 3-1 16,2-1 1-16,4 2 0 0,0 0-2 16,6 0-1-16,5 3 1 0,3-2 2 15,3-2-3-15,6-1 0 0,-1-2 1 0,3-3 3 16,2-3-4-16,0-4 1 0,-1-2-1 15,3-2 4-15,-2 0-3 0,-4-4-1 16,-2-6 3-16,-6-2 0 16,0-1-3-16,-5 1 2 0,-3-3-1 0,-3 1 4 15,-4-1-2-15,0-2-2 0,0-1 0 16,-7 0 4-16,1-3-2 0,-2 0-3 15,1 1 1-15,-1-1 2 0,2 7-1 16,0 1-3-16,6 5 2 0,-1 4 1 16,1 0-2-16,0 1-5 0,9 1 1 0,4 1 4 15,7 1 1-15,-1 0-3 0,2 1 1 16,2 7 1-16,-3 0-3 0,1 1 2 15,-3 3-4-15,-3-2-1 0,-6 2 3 16,-1 2 1-16,-4-1 2 0,-4 0-1 16,0-1 1-16,0-2 0 0,0 0 2 15,-4-4 1-15,-2-2-1 0,4-3-1 16,-1-1 1-16,3 0 3 0,0 0-2 15,0-9-5-15,0-2 1 0,0-2 3 16,0 0-2-16,5 3 0 0,3-1 1 0,2 3 0 16,-1 0 0-16,3 5 0 0,3-2 0 15,2 1 1-15,2 4-1 0,4-3-1 16,0 3 0-16,2 0-2 0,1 0-24 15,5 3-12-15,3-1-51 0,2 0-112 16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4:22.7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14 0 0,'0'0'49'0,"0"0"-27"0,0 0-6 16,0 0-12-16,0 0 82 0,0 0-41 0,0 0-14 15,0 0 14-15,-2 0-8 0,0-1-4 16,0-1-5-16,0 2 1 0,2 0 1 15,-2 0-3-15,2 0-4 0,-2-3 0 16,1 3-6-16,-1 0 2 0,-2 0-5 16,-2 0 3-16,2-3-4 0,-3 3-2 15,1 0-1-15,-4 0 2 0,3 0 0 0,3 0-5 16,0 0 6-16,4 0 0 0,0 0-5 15,0 0 0-15,0 0 1 0,0 0-1 16,0 0-3-16,0-1-3 16,0 1-1-16,10 0-2 0,5 0 4 0,2 0 0 15,8-1 1-15,0 1-1 0,3 0-1 16,-1 0-1-16,-2 0 0 0,-4 2-1 15,-4 4 1-15,-2 1-1 0,-5 2-1 16,-4 1 1-16,-3 3 1 0,-3 3-2 16,0-1-1-16,-7 1 0 0,-5 2-1 0,-3-1 0 15,0 1-1-15,-1 0 1 0,1-2 0 16,-2 2 2-16,0-5 0 0,0 0 1 15,-1 0 0-15,5-2-1 0,2-3 2 16,7-3-1-16,2-2 0 0,2 0-4 16,0 0-2-16,0 2 5 0,9-2 0 15,7 2-1-15,1-2 0 0,4 0 4 16,-2 4-2-16,4-2 0 0,0 0-1 15,-4 1 2-15,2-1-1 0,-4 1-1 16,-2 0 0-16,1 1 1 0,-7 0 0 0,-1 0-8 16,-4 1 0-16,-3 2 4 0,-1-2-1 15,0 4 1-15,-1 1 2 0,-9-3 2 16,-1 2 0-16,-5-1-2 0,3 1 3 15,-2 0 0-15,-1-2-1 0,1 0 0 16,-4-2 0-16,2 1 3 0,-2 0 3 16,0-2-3-16,2 0 1 0,1 0 1 15,3-3-3-15,1 1-2 0,5-2 1 16,1 0-1-16,4 0-1 0,2-2-5 15,-2 2-10-15,2 0-10 0,0-1-20 0,0 1-18 16,8-3-57-16,1 0-234 0</inkml:trace>
  <inkml:trace contextRef="#ctx0" brushRef="#br0" timeOffset="1014">552 473 100 0,'0'0'249'0,"0"0"-183"16,0 0 24-16,0 0-14 0,0 0-16 0,0 0-13 16,0 0-18-16,0 0-8 0,0 0-10 15,0 0-5-15,0 0-5 0,0 0-2 16,0 0-1-16,3 2-3 15,1-1-7-15,4 0-13 0,-2 0-18 0,5-1-19 16,0 0-36-16,1-3-165 0</inkml:trace>
  <inkml:trace contextRef="#ctx0" brushRef="#br0" timeOffset="1761">796 150 125 0,'-6'1'44'0,"2"0"-9"0,-2 0 32 15,3-1 5-15,1 0-21 0,2 0-16 16,0 0-9-16,0 0 3 0,0 0-7 0,5 0-6 15,5-3 3-15,5-3 3 16,2 0-5-16,6 0 1 0,0 1 7 16,6-2-4-16,-2 1-5 0,3 3-4 15,-1-1 2-15,-4 4-3 0,-3 0-6 0,-1 1 1 16,-5 8-3-16,-5 3-1 0,-5 4-2 15,-2 1 1-15,-2 3 2 0,-2 4-1 16,-2 1 0-16,-12 3-1 0,-1-1 0 16,-2 4-1-16,-6-2-3 0,0 3 2 15,-2-2 3-15,-5 0-2 0,-1-3-3 16,5-3 3-16,1-2 2 0,4-8-1 0,4-2-3 15,5-5-1-15,1-1 2 16,5-5-1-16,4-1-1 0,2 0-3 16,0 0 4-16,0-9-3 0,4-1-3 0,3 2 4 15,5 2 1-15,-3 3 1 0,7-1 0 16,-1 4 0-16,-2 0 4 0,5 0 0 15,-1 4-1-15,0 3 2 0,4 3 2 16,2-2 0-16,0-1 0 0,0 0 0 16,-2-1-3-16,1-2-4 0,7-2-2 0,0 1-2 15,9-3-22-15,-2 0-22 0,6 0-26 16,-2-9-172-16</inkml:trace>
  <inkml:trace contextRef="#ctx0" brushRef="#br0" timeOffset="3277">1679 63 56 0,'0'-3'60'0,"0"1"-6"0,0 1 19 16,-2-1-14-16,0 2-12 0,2 0-11 0,-2 0-9 16,2 0-3-16,0 0-2 0,0 0-4 15,0 0-3-15,0 0-4 0,0 0 1 16,0 0-1-16,0 0 0 0,0 0-1 15,0 0-3-15,0 0 1 0,0 0-2 16,0 0-1-16,0 0-1 0,0 0 2 0,0 0 0 16,0 0 2-16,0 0-3 0,0 0 3 15,0 0-3-15,0 0-3 16,0 0 0-16,0 0-1 0,0 0 0 15,0 2-2-15,2 3 3 0,0 4-1 0,0 3 1 16,0 2-1-16,0 6 1 0,0 7 1 16,-2 3 0-16,0 7-1 0,0 4 2 15,-4 3 2-15,-2 1-3 0,-1 1-3 16,-1-2 0-16,1 0 7 0,-5-4-2 15,6-5-4-15,3-8 9 0,3-4-9 0,0-6 1 16,0-5-3-16,1-3 2 0,3-7-3 16,0-2 3-16,2 0-1 0,3-4 2 15,5-11 2-15,1-4-2 16,-2-4-2-16,4-2-2 0,-1 1 2 0,-1 1 0 15,-4 5-2-15,1 5-1 0,-1 2 3 16,-3 6-4-16,2 5-3 0,-1 0-1 16,3 0 2-16,-1 2 0 0,2 9-3 15,1 0-2-15,5 0 4 0,-2 1-11 16,4-2 9-16,0-1-19 0,0-2 7 0,0-2 0 15,-2-2-36-15,2-1 0 0,-6-2-13 16,0 0-3-16,-1 0-135 0</inkml:trace>
  <inkml:trace contextRef="#ctx0" brushRef="#br0" timeOffset="3574">1735 363 360 0,'0'-7'56'0,"0"-3"-4"16,9 2 8-16,4-4-16 0,7 3-17 16,1-2-11-16,1 2-9 0,1 1-1 15,0 3-3-15,0 0-3 0,2 4-1 0,2 0-2 16,-3 1-15-16,3 0-11 0,-2 0-20 15,-6 4-40-15,-4 1-202 0</inkml:trace>
  <inkml:trace contextRef="#ctx0" brushRef="#br0" timeOffset="4225">2318 136 251 0,'0'0'139'0,"0"8"-121"16,0 6 31-16,-3 7-3 0,-5 6-7 16,0 4-16-16,-1 2-16 0,-1 2 10 0,1-2-7 15,-3-3-3-15,3-2-4 16,1-5-2-16,0-4 5 0,5-6-2 15,-1-6-3-15,4-1-1 0,0-5 2 16,0-1 0-16,-4 0 7 0,4-2 11 0,-2-8-14 16,2-7 0-16,0-1-3 0,0-6 1 15,2-2-3-15,2-2 6 0,3-2 0 16,3-2-2-16,0-3 0 0,5-2-1 15,0-3-3-15,8 2-1 0,0 3 0 16,2 4 0-16,5 8-1 0,-3 8-2 0,0 6 2 16,-4 6 2-16,-4 3-3 0,-6 0-2 15,-2 6 4-15,-5 4-2 16,-4 5 0-16,-2 2 1 0,0 0 2 15,-9 3 0-15,-5 0-1 0,1 1 0 0,-2 1 1 16,-5-1 1-16,3 0-2 0,-2-3 0 16,4-1 0-16,0-2 2 0,5-2-3 15,1-5 1-15,3-2 1 0,6-1-2 16,0-2-2-16,0 2 0 0,11-2 2 15,6 1 1-15,4-3-2 0,8 2-10 0,4 0-1 16,3 2 6-16,4 0-12 0,2 1 2 16,0 2-3-16,-4-1 0 0,-4 0 4 15,-1-1 5-15,-10 1 3 16,-10-1 1-16,-5 1 2 0,-8 2 3 15,0-2 4-15,-4 1 5 0,-8-1 5 0,-3 0 9 16,-2 1-1-16,-2-1 1 0,-2 1-2 16,-4 2-1-16,-2 2 2 0,-3-3-2 15,1 2-2-15,1-2-1 0,1 3-4 16,4-2-3-16,2-2 2 0,6 1-8 15,3 0-1-15,1 0 0 0,1 2-9 0,3-1-14 16,-1 2-19-16,8 0-15 0,-4 0-30 16,4 0-151-16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6:51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30 2 0,'0'0'34'16,"2"-3"-25"-16,-2 0-9 0,0 2 4 0,0 0 3 15,0-1 7-15,0 2 2 0,0 0 0 16,0-1-1-16,0 0-2 0,0 0 1 15,0 0 0-15,0 1-4 0,0-2-6 16,0 2-1-16,0-1 0 0,0-2-3 16,0 3 0-16,0 0 0 0,0 0 0 0,0 0-3 15,0 0-6-15,0 0-9 0,0 0 2 16,0 0 2-16,0 0 12 15,0 0 16-15,0 0 4 0,0 0 10 16,0 0 7-16,0 0 8 0,0 0 9 0,0 0-7 16,0 0-8-16,0 0-5 0,0-1-10 15,0-1 2-15,0 1-4 0,0 0 1 16,0 1-2-16,0-1-5 0,0 0-1 15,-2 1 4-15,2 0-3 0,0-1 0 16,0 1-2-16,0-1 1 0,0 1-2 0,0 0-1 16,0 0-5-16,0 0-5 0,0 0 4 15,0 0-3-15,0 4-3 0,0 8 4 16,0 4 5-16,0 2-6 15,0 4 0-15,0 3 0 0,0 4 13 0,0 0-14 16,2-1 1-16,0 2-1 0,2-1 3 16,-4 1 1-16,1-1-2 0,-1-1 6 15,2-2-2-15,-2-3-1 0,2 0-6 16,0-2 1-16,-2 1 4 0,0-5-2 15,0-3 6-15,0-3-6 0,0-4-1 0,0-1 2 16,0-2-2-16,0-1 1 0,0-3-1 16,0 0 2-16,0 0-4 0,0 0 2 15,0 0 1-15,0 0-3 0,0 0-4 16,0 0-2-16,0 0 1 0,2 0-5 15,0 0-7-15,2-5-9 0,2-6-32 16,3 0-31-16,1-2-86 0</inkml:trace>
  <inkml:trace contextRef="#ctx0" brushRef="#br0" timeOffset="513">523 162 1 0,'0'-2'216'16,"0"1"-151"-16,-6-1-24 0,-2 2 15 0,-1-1-6 15,-1 1-10-15,1 0-6 0,-3 0-11 16,1 0-7-16,0 0-2 0,-3 3 0 16,3 3-2-16,-3 1 2 0,3 0-4 15,-1 3-3-15,5 2 0 0,-3 1-4 16,6 5 1-16,-1 1-3 0,1 1 0 15,4 1 0-15,0 1 2 0,0 1-1 16,2 0-3-16,7 1 2 0,7-3 2 16,1-3-2-16,4-2-1 0,6-3 1 15,1-4 0-15,6-3-1 0,5-5-5 0,-1-1 6 16,4 0-1-16,-6-9 0 0,0-2 0 15,-7-4 4-15,-6-1 2 0,-4 1-6 16,-8-2 5-16,1 0 0 0,-8 1-2 16,-2 0 5-16,-2 0 2 0,0-2 2 15,-6 0-2-15,-6-3-1 0,1 1-6 0,-4-3 2 16,-1 3-1-16,-1 2-4 15,0 3-1-15,4 3 3 0,1 3-1 16,1 3-1-16,3 2-2 0,4 4 0 16,-1 0-1-16,3 0-5 0,-2 0-6 0,2 6-12 15,2 7-7-15,0 1-19 0,6-2-31 16,-3-5-68-16</inkml:trace>
  <inkml:trace contextRef="#ctx0" brushRef="#br0" timeOffset="1005">987 102 35 0,'-2'-4'357'15,"2"0"-318"-15,0 3 4 0,0-3 16 16,5-3-10-16,7 0-26 0,9-5-9 0,2 3-6 16,3 2 18-16,3 3-6 0,2 3-7 15,-3 1 1-15,-3 0-3 0,-2 11-9 16,-8 5-1-16,0 1 11 15,-5 4-15-15,-4 2 3 0,-4 3 0 16,-2 0 4-16,-4 2-2 0,-8-2-1 0,-9 3-3 16,0-2 1-16,-4 1 0 0,-1-4 1 15,1-2 0-15,2-3 0 0,4-4-2 16,0-1 2-16,4-4-2 0,3-1 1 15,3-5-1-15,3-2 0 0,4-2 0 16,2 0 0-16,0 0 0 0,0 0-5 0,0 0 0 16,4 0 3-16,2-7-16 0,5 1 7 15,0 1 1-15,3 1 8 0,-1 4-1 16,1 0 0-16,7 0 4 15,0 0 2-15,0 0 5 0,3 0 3 0,-5 6 0 16,2 1-3-16,-5-2-4 0,-3 2-3 16,-2-2 0-16,-1 2 2 0,1 0 0 15,-1-1-2-15,-2 1-2 0,-1-1-4 16,1-2-10-16,-4 0-12 0,0-2-21 15,-3-1-27-15,-1-1-37 0,0 0-125 0</inkml:trace>
  <inkml:trace contextRef="#ctx0" brushRef="#br0" timeOffset="1373">1658 47 29 0,'4'0'306'0,"-4"0"-252"0,0 0-33 15,0 2 33-15,0 3 2 0,-4 4-50 16,-2 9-1-16,-1 4 22 0,-5 2-1 16,1 4-12-16,-6-2-7 0,3 2 2 15,1-1-1-15,2-2-7 0,1 0-2 16,2-3 6-16,1 0-1 0,7-4-4 15,0-1-3-15,0-4 3 0,2 0 0 16,11-3 0-16,4 1 1 0,6-3 4 16,6-5 1-16,-1-1-2 0,5-2-1 15,-3 0-1-15,1 0-4 0,1-8 2 0,1 1 0 16,-1-3 2-16,1 1 0 0,-5 2-4 15,-5 0 1-15,-8 1 2 0,-7 3 0 16,-2 1-4-16,-4 1 0 0,-2 1 0 16,2 0-2-16,-2 0-6 0,0 0-4 15,0 0-1-15,0 0-19 0,-4-1-32 16,-2-3-62-16,-5 3-115 0</inkml:trace>
  <inkml:trace contextRef="#ctx0" brushRef="#br0" timeOffset="1642">1847 210 8 0,'4'4'374'15,"-2"0"-338"-15,-2 5 8 0,2 3 32 16,-2 3 0-16,0 4-29 0,0-1-19 16,0 4 1-16,0-2-4 0,0 4-13 0,0-1-5 15,-2-1-4-15,0-1 3 0,2 1-4 16,0-3-4-16,0 1-4 0,0-2-9 15,2 0-14-15,13 0-24 0,2-5-28 16,10-7-10-16,0-3-282 0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6:56.8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12 0,'6'2'260'0,"-4"-2"-148"0,0 0-62 16,-2 0 12-16,0 0 0 0,0 0-13 15,0 0-22-15,0 2-4 0,0-1-6 16,0 1-2-16,0 2-7 0,0 5-6 16,0 6-8-16,0 6 9 0,-2 7 7 15,2 1-4-15,0 4-3 0,-2-3 9 0,0-2-16 16,-2 1 5-16,2-4 1 0,0 0-2 15,-4 0 2-15,5 0-1 0,-1-3 1 16,-2-2-2-16,4-1 0 0,-4-1 2 16,4-1 0-16,-2-1-2 0,0-2 0 15,2-4 6-15,0-4-4 0,0-3-4 0,0-2 1 16,0-1 2-16,0 0-2 15,0 0-8-15,0 0-5 0,0 0-7 16,8 0-21-16,5-8-15 0,8-8-14 16,0-3-134-16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6:55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190 0 33 0,'-7'0'410'15,"7"0"-353"-15,0 0 1 0,0 0-13 0,0 0-1 16,0 0-26-16,2 0-15 15,5 0-11-15,9 0-11 0,6 2 26 16,11 1-3-16,3 2-2 0,0 0 1 16,-5 0-5-16,-6 1-3 0,-6 1-18 0,-2 2-12 15,-4 0-19-15,-5-2-42 0,-8 0-68 16</inkml:trace>
  <inkml:trace contextRef="#ctx0" brushRef="#br0" timeOffset="151">0 259 389 0,'0'2'117'0,"1"-2"-118"0,3 0 3 16,6 0 35-16,7 0-11 0,14 0 2 0,11 0-18 16,5 0-4-16,7-3-6 0,1 0-17 15,-3 0-41-15,5-5-77 0,-2 1-191 16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6:54.1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0 232 0,'0'0'54'16,"0"-2"-16"-16,0 2 12 0,0 0 2 0,0 0-18 15,0 0-14-15,0 0 0 0,0 0-1 16,0 0-2-16,0 0-2 0,0 0-3 15,0 0-5-15,0 6-5 0,0 9-5 16,0 7 17-16,-2 7 1 0,0 2-6 16,-1 6-3-16,-1 4 0 0,4 3-1 0,-6 0 10 15,4-1-16-15,0-2 1 0,-3-2 3 16,3-3 1-16,-4-3 0 15,0-4-4-15,2-4 0 0,-1-1 4 16,3-6-3-16,0-2 0 0,-2-6 1 16,2-4 1-16,2-4-2 0,0-2-2 0,0 0 6 15,0 0 4-15,0 0-3 0,0 0 2 16,0-2 0-16,4-11 0 0,2-5-11 15,1-3-7-15,9-1 4 0,-1 3 7 16,2 2-7-16,2 4 3 0,0 3 0 16,2 2 3-16,0 3-5 0,0 4 2 0,0 1 1 15,-2 0 0-15,-4 0 0 0,1 7 2 16,-7 4-2-16,3-1 4 15,-7 2-5-15,1 0 2 0,-6 1 1 16,0 2 4-16,0-1-3 0,-8 1 0 0,1-2 4 16,-6 2 0-16,-3-3-4 0,3-1 1 15,-2 1 2-15,-1-3 1 0,1-2-3 16,6-2 0-16,1-2 0 0,2-2-1 15,4-1-1-15,0 0-1 0,2 0-1 16,0 0-5-16,0 0-11 0,0 0-17 0,0 0-16 16,2-4-34-16,4-8-79 0,0-2-163 15</inkml:trace>
  <inkml:trace contextRef="#ctx0" brushRef="#br0" timeOffset="212">462 418 122 0,'6'0'267'0,"-6"0"-225"0,0 0-16 0,0 0 16 16,0 0-4-16,0 5-32 0,7 8 16 16,-1 1 0-16,2 1-10 0,-3 1-7 15,1 1-3-15,2 1 1 0,-5-1-1 16,1-1 2-16,0 0-5 0,0-3-3 15,-2-2-7-15,-2-1-7 0,2-3-15 16,-2-3-9-16,0-2-35 0,0-2-73 16</inkml:trace>
  <inkml:trace contextRef="#ctx0" brushRef="#br0" timeOffset="464">691 327 29 0,'0'15'199'16,"0"0"-135"-16,0 6-6 0,-6 2 16 15,-2 0-17-15,3 5-20 0,-3 1-18 16,0 6-4-16,3 2 4 0,-3 5 0 16,0 2 7-16,-1-2-15 0,1 2-1 15,-1-1 2-15,-1 0-7 0,1-3-3 16,1-3 6-16,2-4-6 0,3-5-3 0,-3-1-1 15,2-5 2-15,4-4-6 0,-4-3-12 16,4-9-14-16,0-1-16 0,0-5-15 16,0 0-25-16,0-3-35 0,0-10-58 15</inkml:trace>
  <inkml:trace contextRef="#ctx0" brushRef="#br0" timeOffset="1496">864 149 73 0,'0'0'53'0,"0"0"-34"16,0 0 5-16,0 0 5 0,0 0 1 0,0 0-7 15,0 0 7-15,0 0-2 0,0 0-2 16,0 0 2-16,0 0 3 0,0 0 1 15,0 3-8-15,0 0-10 0,0 1-5 16,-1 2 7-16,-3-1-4 0,4 3-5 16,-2-1-2-16,2-1 1 0,0 2 4 0,0 0-11 15,-2-1 4-15,2 3 1 0,0 0-1 16,0-1-3-16,-2 0 2 15,2 0 1-15,0 1-2 0,0 0-1 16,0 1 0-16,0 1 4 0,0 0-3 0,0 3 0 16,0 0 1-16,0 4 3 0,0 0-3 15,2 1-3-15,0-1 2 0,0 3 1 16,2-2-2-16,-1 0-2 0,-3 0 5 15,2-1 0-15,-2-1-3 0,2-2 1 16,0-1 1-16,-2-4 1 0,0 1-2 16,0-3-2-16,0-2 0 0,0-3 5 0,0 0-3 15,0-4-3-15,0 0 3 0,2 0 2 16,-2 0 2-16,2 0 0 15,-2 0 4-15,4-2 5 0,-4-7-3 0,2-3-7 16,1-2-8-16,-1-4 4 0,2 2-2 16,2-2-3-16,-2 2 3 0,1 3 4 15,-3 3-3-15,2 6-1 0,-4 2 3 16,0 1 0-16,0 1-5 0,0 0-8 15,2 0 1-15,4 2-4 0,0 3 15 16,1 5 0-16,5 0 1 0,-3 0 2 0,4-1-4 16,3 0 1-16,1 0 1 0,4-3 1 15,2-3-2-15,5-2 0 0,3-1 2 16,3 0 2-16,1-4-4 15,1-6 0-15,-4-2 1 0,-3 1 3 0,-8-1 0 16,-6 2-2-16,-3-1 1 0,-9 0 5 16,-3 2-4-16,0 2 1 0,-1 0-2 15,-11 3 3-15,-5 1-7 0,0 2-6 16,-2 1 0-16,0 0 2 0,0 8 1 15,1 4 0-15,3 1-1 0,7 2 0 0,1 0 2 16,3 0-1-16,4-1 2 0,0-1 0 16,8 0 1-16,3-3-2 0,4-3 4 15,3-2 0-15,4-3-3 0,3-2 2 16,6 0 1-16,-5 0 3 0,-1-7-2 15,-2-1-2-15,-4 0 3 0,-3 1 1 16,-5 1 0-16,-3 2 2 0,-5 1-1 16,-1 2 6-16,-2 1 0 0,0 0-5 15,0 0-4-15,0 0-2 0,0 0-8 16,0 0-3-16,6 8-5 0,6 4 17 0,5 3-1 15,6 4-1-15,1-2-3 0,-1 2 8 16,6-1-6-16,-6 0-2 0,-2-2 3 16,-6 0 3-16,-3-3-4 0,-7-3-2 15,-1-4 0-15,-4 0 2 0,0-1 4 16,-6 1 7-16,-5 0 8 0,-8 1 1 15,-6-1-1-15,2-3-1 0,-2-2-1 16,2-1-7-16,6 0-5 0,4 0-2 16,3 0 2-16,3 0-7 0,3 0-5 15,4-7-15-15,2-3-27 0,15-7-55 0,0-8-85 16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6:57.6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61 2 0,'0'1'0'16,"0"-1"-1"-16,0 1 3 0,-2 3 4 0,-2-2-7 15,2-1 3-15,0 2-2 0,0-2-2 16,1-1 6-16,1 2 30 15,0-2-8-15,0 1-8 0,0-1 3 0,0 0 12 16,0 0 15-16,0 0 0 0,0 0-1 16,0 0-6-16,0 0-11 0,0 0-1 15,1 0 9-15,1-1-1 0,0 1-6 16,-2-2-2-16,0 2-5 0,0 0-3 15,0 0-11-15,0 0-2 0,2 0-3 0,0 8-6 16,2 5 17-16,0 6 2 0,-2 6-6 16,0 6-7-16,-2 5 2 0,0 6-5 15,0 0 6-15,-4-2 8 0,-4-3-16 16,2-4 9-16,-1-4 2 0,-1-2 1 15,2-6 0-15,3-3-6 0,-1-7-2 16,2-3-4-16,2-3 0 0,0-5 1 16,0 0 0-16,0 0-2 0,0 0 0 15,0 0 0-15,7 0-8 0,5-7-2 16,3-6 11-16,6-2-4 0,0-1-5 0,0 0-4 15,0 1 6-15,-2 4-3 0,-3 5-1 16,-5 2-1-16,-1 4 6 0,-5 0 1 16,-1 0 3-16,2 4-2 0,-2 8 3 15,1 1 11-15,3 3-5 0,-4 0-5 16,7 1 1-16,-1-2 1 0,-1-1-1 15,5 1-1-15,-1-5-1 0,2 0 1 16,1-4-5-16,-1-3-6 0,2 0-3 16,-2-3-6-16,-1 0-15 0,-1 0-27 15,2-7-52-15,-5-4-121 0</inkml:trace>
  <inkml:trace contextRef="#ctx0" brushRef="#br0" timeOffset="334">46 300 63 0,'11'-7'156'0,"4"0"-60"15,3-3-48-15,1-1 12 0,2 1-17 16,5-2-5-16,-3 1-9 0,4 1-20 16,-6 3 4-16,-2 2-9 0,-4 1-2 0,1 4-2 15,-3 0-4-15,-2 0-15 0,3 0-29 16,-3 0-56-16,-3 0-134 0</inkml:trace>
  <inkml:trace contextRef="#ctx0" brushRef="#br0" timeOffset="981">622 228 241 0,'2'16'49'15,"-2"6"7"-15,0-1-6 0,0 2-4 16,-2 0-19-16,0-1-5 0,-2-2-3 0,2-4 1 16,-2 0-8-16,3-4-7 0,1-1 6 15,-4-4-4-15,4-2-1 16,0-2 1-16,0-3 3 0,0 0 0 15,0 0 3-15,0 0 7 0,0 0 4 0,0 0-1 16,0 0-2-16,-2-7 4 0,0-5-25 16,-2-1-2-16,2-4 6 0,0-2 0 15,0-2-1-15,2-5-1 0,0-6 3 16,6-7-5-16,7-5-4 0,5 0-9 15,5 2 13-15,1 6-3 0,7 7-2 0,-3 7 1 16,3 5-3-16,3 6 2 16,-1 4 4-16,1 5 1 0,-1 2-3 15,-3 0 1-15,-9 0-1 0,-6 9-1 16,-7 4 1-16,-6 2 2 0,-2 3 2 15,0 3 1-15,-10 1 1 0,-5-1-1 0,-2 0 1 16,-2-2-2-16,-4-1 1 0,4-1-2 16,2-3 2-16,3-3-1 0,7-2-3 15,-1-1 1-15,8-3 10 0,0-2-17 16,0 4 1-16,0-2-2 0,0 5 7 15,10 0-1-15,5-1-1 0,6 3 0 0,4-2-3 16,-1 0 1-16,9 0 0 16,-3 1 4-16,3 1 2 0,-3-2 0 15,-3 2-4-15,-4-2 2 0,-2 0 4 16,-10-1 0-16,-3-3-4 0,-6-2 2 0,0-1 0 15,-2-3 5-15,0 3-2 0,0 1 7 16,-13 2 3-16,-3 0 2 0,-9-1 0 16,-1 0-2-16,-1 2-6 0,0-3-4 15,4-1-4-15,2 1 1 0,2 0 0 16,0 3 0-16,0-3-9 0,4 5-12 0,0 1-17 15,1 2-25-15,3-3-59 0,1 1-309 16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05.9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 62 0,'6'0'112'0,"-6"0"9"15,0 0-69-15,0 0 5 0,0 0 5 0,0 0-7 16,0 0-21-16,0 0-11 0,0 0 1 15,0 0-3-15,0 0-9 0,0 0-3 16,0 1-4-16,0 1 0 0,0 4-4 16,0 2-2-16,0 4 14 0,0 4-2 15,0 1-4-15,0 3-2 0,0 2 0 0,0 5 0 16,0 4 0-16,0-2-3 15,0 0 2-15,-2-1 0 0,0-3-1 16,0-3-3-16,2-4 2 0,0-1 0 16,0-2-2-16,0-3 0 0,0-2 1 0,4-3-7 15,2-3-10-15,2-1-12 0,5-3-10 16,-2 0-21-16,1-3-38 0,-1-8-96 15</inkml:trace>
  <inkml:trace contextRef="#ctx0" brushRef="#br0" timeOffset="405">434 61 102 0,'0'-8'180'15,"0"0"-129"-15,-6 2 9 0,-2-2-13 16,1 5-3-16,1-1-9 0,-4 2-15 15,1 2-9-15,-1 0 0 0,-3 2 0 16,0 8-4-16,-1 2 0 0,-1 5 4 16,0 2-5-16,-1 4 1 0,1 2-6 0,6 3 2 15,1 1-1-15,4-3-1 16,4-1-2-16,0-3 1 0,2-3 3 0,13-3-3 15,4-1-1-15,4-3 4 16,6-5-3-16,1 0 2 0,3-5-4 0,-4-2 2 16,1 0 0-16,-3-1 2 0,-4-7-4 15,-2-2 3-15,-8 1-1 0,-2-1 1 16,-3-1 3-16,-6-2-3 0,0 0 2 15,-2 1-1-15,0-3-1 0,0 1 6 16,-8-2-1-16,-1-3-3 0,-5 3-1 0,-1 2 1 16,-2-1-2-16,0 4-1 0,1 5-2 15,5-1 2-15,3 4-1 0,5 3-5 16,-1 0-18-16,4 10-11 0,0 2-17 15,0-1-41-15,0-4-91 0</inkml:trace>
  <inkml:trace contextRef="#ctx0" brushRef="#br0" timeOffset="892">863 41 76 0,'4'-7'177'0,"1"1"-85"0,1-1-50 16,4 1 8-16,5 0-1 0,2 3-12 15,0-1-10-15,4 4-6 0,-2 0-3 16,2 0 0-16,-3 2-5 0,1 9-6 0,-6 3 1 16,-3 2-4-16,-3 5-2 0,-3 1 3 15,-4 5-2-15,0 1 4 0,-13 1-2 16,-5-1-3-16,-1-2 3 0,-4-2 0 15,-1-3-6-15,-1-3 2 0,2-3 0 16,4-3 1-16,2-2-4 0,7-5 1 0,3-1-1 16,1-3 1-16,6-1-1 15,-2 0 1-15,2 0 0 0,0-1-4 16,0-8-1-16,9 2-1 0,3-1 0 15,1 3 5-15,3 0-2 0,-5 1 2 16,2 2 0-16,3 2 2 0,-1 0-2 0,0 0 0 16,4 0 2-16,0 6 0 0,2 0 2 15,0 3 3-15,-2-1 1 0,0 0 2 16,1 2-2-16,-3-2-3 15,0 0 1-15,-6-1-3 0,3-1-1 0,-5 0 0 16,-1-3 1-16,1 0-2 0,-5-2-7 16,0 0-6-16,2-1-3 0,-2 0-12 15,1 0-14-15,3 0-20 0,0-5-27 16,-1-6-54-16</inkml:trace>
  <inkml:trace contextRef="#ctx0" brushRef="#br0" timeOffset="1245">1515 0 358 0,'0'4'64'0,"0"3"-44"16,-11 4 9-16,0 4 28 0,-1 1-15 0,-1 5-20 15,1 0-10-15,3 1 3 0,-1 1-1 16,3-2-7-16,3 0-2 0,-2-1-3 16,6-4-2-16,0-1-1 0,0-3 2 15,0-3 0-15,8 1-1 0,3-3-1 16,3 1 4-16,3-3 1 0,6-3-2 15,1-1 2-15,5-1-1 0,0 0 1 16,1 0-4-16,1 0 0 0,-1-3 2 16,3-1 0-16,-9-1-3 0,1 2-1 15,-2 0 5-15,-4 0-1 0,-2-1-5 0,-7 2-5 16,-2 0-6-16,-6 2-6 0,-1 0-5 15,-1 0-7-15,0 0-19 0,0 0-26 16,0 0-40-16,-11-1-160 0</inkml:trace>
  <inkml:trace contextRef="#ctx0" brushRef="#br0" timeOffset="1507">1699 77 76 0,'0'4'379'16,"3"-3"-325"-16,-3 2-15 0,2 5 7 16,-2 2 4-16,2 3 4 0,-2 3-16 0,2 2-18 15,0 3-1-15,-2-1-7 0,0 2-6 16,0-1-3-16,0-1 1 15,0-1-3-15,-2 1 2 0,0 0-2 16,2-1-5-16,0 0-9 0,0 1-16 16,4-3-13-16,8 1-9 0,3-2 1 0,4-6-73 15,-2-4-183-15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13.6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0 102 0,'0'0'191'0,"0"0"-69"16,0 0-56-16,0 0-18 0,2 0-1 0,3 0-14 15,7 0-26-15,5 0 5 0,8 0 9 16,0 0-14-16,0 0-5 0,-1 0-3 15,-1 7 4-15,2-4-2 0,-2 5-1 16,-4-1-5-16,0 3-16 0,-4 2-13 16,-7-1-32-16,-8-3-67 0,-4-1-232 0</inkml:trace>
  <inkml:trace contextRef="#ctx0" brushRef="#br0" timeOffset="147">3 204 359 0,'-2'1'162'15,"2"-1"-137"-15,0 1-13 0,0 0 26 16,4 0 11-16,8 2-47 0,7 2-1 15,11-3 9-15,6 1-3 0,6-3-1 16,2 2-3-16,4-2-20 0,9 0-30 16,6 0-29-16,6-2-56 0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12.2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54 1 0,'2'-2'98'0,"0"0"-84"0,-2 0 11 16,0 2 21-16,1-1 12 15,-1-1-11-15,0-1-6 0,0 1-1 16,0-1 2-16,0 0-7 0,0 0-6 0,0 0-4 16,0 0-3-16,0 1 0 0,0 0-8 15,0 0-1-15,0-1 5 0,0 0-2 16,0 0-6-16,2 1-3 0,-2 1 7 15,0 1 3-15,2 0-4 0,-2 0-3 16,2 0-2-16,-2 0-4 0,0 0-3 0,0 1-5 16,2 12-1-16,4 8 9 0,-2 8-1 15,-1 3-4-15,-1 5 3 0,-2 5 2 16,0 0-4-16,0 4 1 15,0-3 2-15,-5-5-2 0,-1-1 5 0,0-9-1 16,0-2-4-16,5-3 2 0,-3-3-2 16,2-4-1-16,2-4 2 0,0-3-1 15,0-3 0-15,0-3-2 0,0-2 1 16,0-1 0-16,0 0-4 0,0 0-5 15,0 0 0-15,0 0 0 0,6 0-3 0,3-7 6 16,4-1 7-16,-1-1-3 0,3 1-5 16,-5 1 3-16,3 4 2 0,-3-2-1 15,3 3-2-15,0 0-4 0,1 2 7 16,1 0 4-16,2 0-4 0,4 0 2 15,0 0-1-15,4 0 4 0,0 0-4 16,0 0-1-16,-3 2 3 0,-1 2-2 16,-1-1-11-16,-3-1-7 0,-4 2-6 15,-3-3-2-15,-1 1-17 0,-5-1-1 16,0-1-20-16,1 0-8 0,-5 0-51 0,0 0-48 15</inkml:trace>
  <inkml:trace contextRef="#ctx0" brushRef="#br0" timeOffset="261">111 376 15 0,'1'-14'305'0,"7"-3"-268"16,-2-2 21-16,3-1-1 0,3-2-21 15,-1-1-5-15,5 6-15 0,-5 0-12 0,2 4-2 16,-3 5 0-16,1 1 0 15,5 2-5-15,-1 3-7 0,4 2-16 16,-2 0-23-16,-2 0-41 0,-1 0-57 16</inkml:trace>
  <inkml:trace contextRef="#ctx0" brushRef="#br0" timeOffset="951">654 172 118 0,'2'8'129'0,"-2"2"-77"0,0 6 30 16,0 6-16-16,-2 1-20 0,-1 5-6 15,1-1-25-15,0-2-5 0,-2-1 0 16,4-2-6-16,-4-4 1 0,4 0-2 16,-4-5-1-16,4-2 0 0,-4-3 3 0,3-2 0 15,-1-4-3-15,2-2 1 0,0 0 6 16,0 0 2-16,0 0 2 15,0 0 10-15,-2-6-6 0,-2-6-17 16,2-2 1-16,2-4-1 0,0-1 2 0,0-2-2 16,0-8-1-16,10-6 1 0,1-6 2 15,2-5-4-15,3 0 2 0,5 6-1 16,0 1-2-16,3 11 0 0,3 4-1 15,0 7 1-15,0 6 4 0,-3 5-4 16,1 5-6-16,-6 1 8 0,-2 0 2 0,-3 8-3 16,-5 3 1-16,-5 7 0 0,-4 3 4 15,0 1-3-15,-13 3 2 0,-6 2 2 16,0-1 2-16,-6 0-6 15,4-3 0-15,0-1 0 0,4-3 2 0,-2 0-1 16,5-3-3-16,1-2 3 0,7-5 1 16,4-6-2-16,0-2-4 0,2 0 0 15,0 2-5-15,8 2 6 0,3 1-6 16,10-2 5-16,2 0 1 0,8-1 2 15,1-1-2-15,1 4 1 0,-1-2-2 0,2 3 2 16,-3-1-1-16,1 4 1 0,-5-3 3 16,-6 3-2-16,-4-3-1 0,-3-2 3 15,-11 1-1-15,-1 1-2 0,-2-1 0 16,0 1 5-16,-7 2 2 0,-7 0 3 15,-1 0-2-15,-6 2 7 0,-4-3 2 0,1 0-5 16,-1-1-2-16,0-2 2 16,6 0-1-16,-2-1-3 0,4-1-7 15,1 0 1-15,3-1 1 0,4 1-1 16,-1-1-3-16,6-1-11 0,2 4-14 15,2-2-17-15,0 2-13 0,6-4-53 0,4-1-164 16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14.6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7 49 0,'2'-2'232'15,"-2"-1"-172"-15,2 2 14 0,-2 1-9 16,0 0-12-16,0 0-14 16,0 0-13-16,0 0-8 0,0 0-2 15,0 0-4-15,0 10-6 0,0 6-6 0,0 5 38 16,0 6-9-16,0 0-12 0,-2 2-1 15,-6 1-4-15,3 0-2 0,-3-1-6 16,2 0 1-16,1-3-5 0,1 0 1 16,-2-4 2-16,4 1-2 0,0-4-2 15,2 2-6-15,0-2-15 0,0-1-17 0,10-1-18 16,5-4-11-16,4-8-62 0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15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29 188 7 0,'0'1'191'0,"0"-1"-104"15,0 0-24-15,0 0-18 0,0 0 4 16,0 0 1-16,0 2-16 0,0-2-7 15,0 0-5-15,0 1 1 0,0 0-10 16,2 6-8-16,-2 3-6 0,2 6 8 16,-2 3 6-16,1 3-2 0,1 2-5 15,-2 1 3-15,0 3 0 0,-3-2-6 16,-3 1 6-16,-2-3-5 0,2-3 1 15,1-3-3-15,1-4 0 0,2-5 0 0,0-4-1 16,2-4-3-16,0-1 1 0,0 0 4 16,0 0-1-16,4 0 4 0,4-13-1 15,9-6-2-15,4-6 2 0,5-5-6 16,1-2 1-16,4-1 2 0,3-5 2 15,4-2-5-15,4-1 0 0,-4 2 2 0,-1 7-2 16,-11 8-1-16,-7 8 1 16,-7 9 0-16,-8 4 0 0,-2 3 0 15,-2 0 0-15,0 0 0 0,0 8-4 16,0 8-2-16,0 4 12 0,0 8 0 0,-2 1 1 15,-10 1-1-15,-1 2-2 0,1-3 1 16,-1-3 1-16,2-3-5 0,3-4 5 16,2-2-2-16,2-6-2 0,2-8-1 15,2 0-1-15,0-2 1 0,0-1 0 16,0 0-1-16,6 0-2 0,6 0-1 0,9-7 14 15,5-8-6-15,5 2-5 0,-3-2-2 16,3-2 2-16,-4-3-4 16,5-2-1-16,1-1 2 0,1-3-2 15,0-1 0-15,-1 4 2 0,-5 4 1 0,-5 5 2 16,-7 7-4-16,-13 4 1 0,1 3 6 15,-4 0 3-15,0 0-1 0,0 0-3 16,0 8-2-16,0 5 0 0,0 5 12 16,-2 1-4-16,0 2 1 0,-1-1 3 15,-1 2-3-15,-2 2-3 0,2-4-2 0,-2 2 4 16,5 0-4-16,-1-2-2 0,0 2 0 15,0-2 2-15,0-2-3 0,2-3-1 16,0 0-1-16,0-1-6 16,0-2-18-16,4-2-10 0,7-4-9 0,4-3-15 15,3-3-34-15,1 0-159 0</inkml:trace>
  <inkml:trace contextRef="#ctx0" brushRef="#br0" timeOffset="1186">1166 119 62 0,'4'0'44'0,"-2"0"191"0,-2 0-180 0,2 0-6 15,-2 0 6-15,0 0-11 0,0 2-33 16,0 9-19-16,-2 8 8 0,-6 9 11 16,-2 5-2-16,-1 2 12 0,-6-1-8 15,2-2-11-15,5 0-1 0,-1-4 1 16,3-2-1-16,4-4-2 0,0-3 0 15,1-6 1-15,3-6 1 0,0-2-2 16,-2-4 1-16,2-1 3 0,0 0 0 16,0 0 7-16,0 0 3 0,0-1 11 15,0-11-2-15,2-5-16 0,5-7-7 16,-1-2 5-16,0 0-2 0,1-6-2 0,3-2 2 15,-1-2-2-15,5-2 0 0,-1-2-2 16,6 1 0-16,2 1 1 0,0 5-1 16,2 7 1-16,-4 8-4 0,0 7-1 15,4 5 3-15,2 2-1 0,3 3 3 16,1 1 1-16,-2 0 1 0,-6 5-4 15,-2 4 2-15,-4 5 1 0,-3 1 0 16,-7 3-2-16,-5 4 3 0,0 3 4 16,-3-1-1-16,-13 2-1 0,-7-1-5 15,0 0 4-15,-1 0-3 0,-3-3 2 0,6-2-2 16,0-1 1-16,4-5 0 0,3-1 0 15,7-5 0-15,3-4 0 0,0 0 0 16,4-4-5-16,0 0 1 0,0 0 1 16,4 2-7-16,4 2-5 0,7 5 18 15,4-2-2-15,8-1 0 0,-1 0-2 16,5 1-3-16,-4 1 2 0,1 3-7 15,-1 1 3-15,2 1 3 0,-7 3 3 16,-2-4-7-16,-5 0 5 0,-8 1 0 16,-3-4 0-16,-2 0 2 0,-2-1-1 0,0-2 2 15,0 1 4-15,-4 2-1 0,-9-2 6 16,-4 3 1-16,-4-3 5 0,-2 1 2 15,0-4-8-15,-2 0 1 0,4 1-4 16,2-1-5-16,4-1 1 0,2-3-2 16,3 0 0-16,2 0-2 0,5 0-3 0,-1 2-16 15,0 1-14-15,0 2-19 16,4 0-27-16,-6-3-82 0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2.2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36 0,'0'0'166'0,"0"0"-81"0,0 1 2 15,0-1-47-15,0 2-1 0,0 1 4 16,0 4-4-16,2 4 8 0,0 2-8 15,0 3-9-15,0 4-2 0,0 1 10 16,-2 5-5-16,0-1-22 0,0 0 3 0,0 2-9 16,0-2-2-16,-4 0 1 15,4 0-3-15,-2-3-2 0,2-1 1 16,0-4 2-16,0-3-2 0,0-1-8 15,0-1-11-15,2-4-12 0,6 2-7 0,1-3-19 16,5-7-40-16,-5 0-121 0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1.5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0 10 0,'-2'0'269'0,"2"0"-193"0,0 0-2 15,0 0-10-15,0 0-8 0,0 0-25 16,7 0-22-16,9 0-2 0,5 0 3 16,5 0-6-16,7 0-4 0,-3 0 3 15,3 1-1-15,-1 2-1 0,-3 1-1 16,-3 0 1-16,-1 3-4 0,-8-1-19 0,-3 1-33 15,-10-1-30-15,-4-5-63 0</inkml:trace>
  <inkml:trace contextRef="#ctx0" brushRef="#br0" timeOffset="151">24 161 94 0,'-15'7'305'0,"6"-5"-254"16,9 0 0-16,0 0-35 0,0-1 28 16,0 4-9-16,9 1-28 0,8 5 6 15,8-1-4-15,8-3-1 0,7 0-4 0,3-2-6 16,7 1-19-16,5-1-23 0,6-3-36 15,1-2-127-15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18.5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62 11 0,'0'0'26'16,"0"0"109"-16,0 1-76 0,0-1-26 16,0 0 16-16,0 0 4 0,0 0-9 15,0 0-12-15,0 0 3 16,0 0-5-16,0 0-4 0,0 0-1 0,0 0-3 15,0 0-3-15,0 0-3 0,0 0-3 16,0 0 3-16,0 5-7 0,0 7-2 16,0 5 6-16,-4 5 12 0,0 4-17 15,2 1-3-15,-3 5 2 0,1 1-1 16,0-1-4-16,-4 0 0 0,5-3 0 0,-3-3 0 15,2-1 0-15,0-3-1 0,2-3-1 16,-3-3 0-16,5-1-4 0,0-5 8 16,0-3-13-16,0-2-7 0,0-2-8 15,3-3-11-15,9 0-7 0,-3 0-18 16,3-10-55-16,-3-5-134 0</inkml:trace>
  <inkml:trace contextRef="#ctx0" brushRef="#br0" timeOffset="388">341 214 56 0,'6'-8'137'16,"-2"0"-28"-16,-4-1-52 0,2 0 14 16,-2 1-10-16,0 2-19 0,0 0-12 15,0 3-9-15,-4-1-8 0,-6 4 0 16,-1 0-3-16,-1 0-3 0,3 7-3 15,-5 2 1-15,3 4 2 0,0 4-3 16,-3 3-2-16,7 1-3 0,1 2 4 16,2 2-3-16,4-2 0 0,0 1-1 0,2-1 2 15,9-3 0-15,7-5-2 0,6 0 0 16,5-6 2-16,3-3 0 0,5-2 0 15,1-4-1-15,0 0 1 0,-2 0-1 16,0-6 0-16,-5-7 0 0,-4-1 1 16,-6 1 1-16,-10-1-1 0,-1 0 2 0,-6-1 1 15,-1-2 0-15,-3 1-1 16,0-1-1-16,-3 0-2 0,-7 1 3 15,-1-1-2-15,-7 3-2 0,-1-2 2 16,-2 3-3-16,0 2-1 0,6 2-2 0,2 3-2 16,7 4-2-16,2 2-6 0,2 0-13 15,2 8-18-15,0 2-25 0,0-2-72 16,2-3-206-16</inkml:trace>
  <inkml:trace contextRef="#ctx0" brushRef="#br0" timeOffset="876">851 205 116 0,'5'-1'270'15,"3"-8"-238"-15,2 3 6 0,3-3 12 16,2 4 2-16,2-1-15 0,0 2-14 15,6 2-6-15,-2 2-4 0,-2 0-1 16,-1 0 0-16,-1 9-8 0,-4 3 0 0,2 1 1 16,-5 3-1-16,-2 1 0 0,-5 2-3 15,-3 0 3-15,0 1-2 16,-3 0 3-16,-11 0-2 0,-5 0-4 15,4 0 1-15,-6-3-3 0,4-4-3 0,0-1 3 16,3-4-1-16,1-2-1 0,1-3-6 16,3-1 3-16,-3-2 1 0,3 0-1 15,3 0 2-15,0-5-5 0,6-2 4 16,0-2-3-16,0-2-3 0,8-3-3 15,3 0 3-15,3 1 6 0,1-2-3 0,2 5 6 16,-1 2 1-16,-5 2 2 0,0 3-2 16,-3 1 6-16,0 2 11 0,1 0 1 15,-1 0 1-15,5 2-2 16,2 5-2-16,-1 2 3 0,5 0-3 0,-4 1-8 15,4 1 3-15,2 1-3 0,2 1-1 16,-2 0 4-16,0-3-1 0,-4 0-3 16,0-3-3-16,-3 0 0 0,-3-3-1 15,-1 0-8-15,-4-2-9 0,-1-2-5 16,5 0 0-16,-3 0-5 0,5-7-18 0,1-4-40 15,-1-4-48-15,-5-5-158 0</inkml:trace>
  <inkml:trace contextRef="#ctx0" brushRef="#br0" timeOffset="1185">1589 65 379 0,'0'0'47'15,"0"0"-5"-15,0 0 11 0,-2 7-11 0,-5 8-31 16,-11 6-2-16,1 2 20 0,0 3-8 15,-2-1-15-15,4-2 3 0,3 3-3 16,-1-2-2-16,9-5-1 0,0 1-3 16,2-3 1-16,2-2-2 0,0-2 0 15,8-1 2-15,1-2-1 0,7 0-1 16,7-2 2-16,1-2 5 0,9-6-3 15,-3 0-1-15,-1 0-1 0,0-2-2 16,1-3 3-16,-5-2-4 0,-2 2 0 16,-4 0-1-16,-8 1-2 0,-5 3-3 15,-2-1-5-15,-4 2 3 0,0 0-7 0,0 0-7 16,0 0-10-16,0 0-19 0,0 0-37 15,0 0-68-15</inkml:trace>
  <inkml:trace contextRef="#ctx0" brushRef="#br0" timeOffset="1413">1728 125 124 0,'2'3'314'0,"0"-1"-267"0,0 2-23 16,-2 7 19-16,0 3 23 0,0 4-23 15,0 3-2-15,0 2-24 0,0 2-9 16,0 0 1-16,0 2-4 0,-4 1-3 16,0-1 0-16,1-1 2 0,3-1-5 0,0 2-20 15,0-3-9-15,13-3-2 16,6-2 5-16,8-11-72 0,-4-8-66 15,3 0-179-15</inkml:trace>
  <inkml:trace contextRef="#ctx0" brushRef="#br0" timeOffset="2028">2139 158 66 0,'3'0'87'0,"-1"0"79"0,-2 0-137 15,0 0 28-15,0 0 18 0,0 0-16 0,0 0-31 16,0 2-5-16,0 7-5 0,-4 4 9 16,-1 5-2-16,-3 1-6 0,0 3-1 15,-1 0-6-15,1-1-7 0,1 0-3 16,1-1 0-16,-2-2 0 0,6-2-1 15,1-7-2-15,-1 1 3 0,2-8 0 0,0-1-4 16,0-1 2-16,0 0 0 0,0 0 5 16,5-7-2-16,9-7-2 0,1-3 1 15,2-2 0-15,6-4-5 16,0-2 1-16,0-2 0 0,4-3-2 15,-3 0 2-15,5 1-4 0,-2 3 3 0,-1 4 1 16,-5 7-2-16,-5 5 2 0,-11 6 2 16,-3 3 0-16,-2 1 0 0,0 0-1 15,0 0 4-15,0 11-6 0,-5 4 7 16,-1 7-2-16,-6 0 1 0,1 2 1 15,-1 0-3-15,5-2 1 0,1 0 1 0,2-4-4 16,4 1 1-16,0-8 0 0,0-2 0 16,0-4 0-16,2 0-2 0,8-4 2 15,3-1 2-15,2 0 0 16,10-7 1-16,4-6-4 0,1-3-1 0,1-1-5 15,-3 1 2-15,1 0-8 0,-2 1 0 16,-8 4 5-16,-4 2 3 0,-7 4 1 16,-6 3 5-16,-2 1-1 0,0 1 1 15,0 0 2-15,0 0 1 0,0 0 3 16,0 0-4-16,-2 8-1 0,-2 3 6 0,-2 1 5 15,-1 2-7-15,3 0-1 0,0-1-5 16,0 1 1-16,2 0 0 0,2 3-1 16,0-2-3-16,0-1-7 0,2 0-7 15,8-2-6-15,5-5-14 0,2-4-33 16,0-3-41-16,1-6-181 0</inkml:trace>
  <inkml:trace contextRef="#ctx0" brushRef="#br0" timeOffset="2624">2862 106 8 0,'4'-1'361'0,"-4"-3"-338"16,0 4 17-16,0-1 14 0,1 1 5 16,-1 0-46-16,2 10-3 0,-2 4 6 15,0 2 6-15,0 1-12 0,0 3-5 16,-2 0 5-16,-5 2-5 0,-1-3 0 15,-1-1 1-15,-1-3-4 0,1-2 1 16,1-2-1-16,0-2 0 0,3-3 2 16,3-3-3-16,0-2-2 0,0-1 4 0,2 0-1 15,-2-3-4-15,2-8-1 0,0-1 1 16,0-6-2-16,6 0 1 0,3-4-1 15,3 0 2-15,1-1 1 0,4-3-3 16,2-1 0-16,0 0 2 0,4 1 0 16,0 2-3-16,-2 5 1 0,0 2 2 15,-2 6 3-15,-4 6-3 0,3 2 1 16,1 3 3-16,2 0 4 0,2 0 1 15,0 6-7-15,-2 3 3 0,-4 3 3 16,-2 0-5-16,-9-1 0 0,-4 5 2 16,-2-2-3-16,-4 1 3 0,-10 1 0 0,1-2 0 15,-4 2 0-15,2-1-5 0,-1-2 2 16,5 2 2-16,-1-1-2 0,5-3-2 15,-1 0 0-15,4-2 2 0,2-1-1 16,2-2-3-16,0-3 0 0,2 0 6 16,6-1-3-16,2 0-1 0,-3 0-1 0,1-2 3 15,-1 1-2-15,3 2-3 16,-2-2 4-16,-1 1 1 0,-1 2-1 15,0-1-1-15,1 4 1 0,3-1 3 16,-1 0-2-16,1 2 0 0,-2-1 2 0,-5-1-2 16,-3 1 1-16,0 3 1 0,-3 2 3 15,-15 1 0-15,-3 2 2 0,-3-2-2 16,-3-1-1-16,0-2 1 0,2 0-2 15,4 0-3-15,4-2-1 0,4-2 1 16,7-1-4-16,4-1-17 0,2-1-14 0,0 0-13 16,4-3-81-16,11 0-73 15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3.3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234 49 70 0,'9'0'21'0,"1"-2"13"16,-5 1-2-16,1-2 7 0,0 1 8 15,-2 0-5-15,1 0 3 0,-1 0 0 0,-2 0 2 16,0-1-11-16,-2 2-3 0,0 1-2 15,0 0-2-15,0 0-10 0,0 0-4 16,0 0 2-16,0 0 3 0,0 0-7 16,0 0 2-16,0 0 2 0,0 0 1 15,0 0-5-15,0 0 2 0,-6 0-12 16,2-3 2-16,-5 2 0 0,-3-1-2 15,1 2 0-15,-6 0-1 0,0 0-3 16,-2 7 1-16,-1 5-1 0,-1 2 0 16,0 2-2-16,0 2 1 0,4-1 2 0,2 2 0 15,2 0-3-15,1-2 2 0,3 2 0 16,1-2 1-16,0-2-2 0,3 3 0 15,-1-2 3-15,2 0-1 0,0-1-1 16,1-2 0-16,3 0 1 0,-2 0 0 16,0-1-2-16,2 1 0 0,0-2 3 15,0 1-1-15,0-3-1 0,0-1 0 16,0 0 2-16,0-1 0 0,0 1-2 15,4-2 1-15,-1 2 0 0,1-2 1 16,2 4-3-16,7-3 2 0,1 2 2 0,3 0 0 16,0-4-2-16,4 2 1 0,0-5 0 15,2-1-1-15,-2 0 0 0,0-1-2 16,0 0 2-16,-2 0 0 0,0 0-3 15,-4 0 1-15,0-2 3 0,1 0-1 16,-5-1 0-16,-1 0-1 0,1 2 1 0,-3-1 0 16,1-1 1-16,-1 0-2 15,0-2 2-15,-3-2-1 0,3 0-2 16,-2-2 1-16,-1 2 2 0,-3-3-2 15,2 0 0-15,-4-1-1 0,0-1 1 0,0 0 0 16,-4 0-4-16,-3 0 1 0,-3 0-4 16,-3 2-5-16,-2-1 0 0,-1 2 2 15,-1 1 6-15,4 0 0 0,-4 1-2 16,3 2 2-16,1 0 3 0,5 3 2 15,1 2-3-15,5-1 4 0,2 1 3 0,0 0-2 16,0 0-1-16,0 0 1 0,0 0 0 16,0 0-3-16,5 6 7 15,3 4 3-15,3-3-5 0,3 3 0 16,5-2 0-16,2 1 1 0,8-1-1 0,3-2 0 15,0-1-4-15,-1-1 0 0,-2 0 0 16,-5-1-13-16,-1-3-20 0,2 0-25 16,-8 0-106-16</inkml:trace>
  <inkml:trace contextRef="#ctx0" brushRef="#br0" timeOffset="641">865 112 305 0,'2'4'46'0,"-2"3"-15"0,0 3 9 16,0 4 4-16,0 5-1 0,0 3-9 15,0 0-21-15,-10 3 1 0,3-1 0 16,-3 0-2-16,1-1-4 0,1-4-1 0,0-3-2 15,1-3 0-15,1-4-1 16,4-4-1-16,-2-3 3 0,4-1-2 0,-2-1 2 16,1 0 4-16,-1 0 0 15,-2-3-3-15,2-4-6 0,-2-4 3 0,2-3-1 16,0-1-1-16,2-3 0 0,0-2-2 15,0 0-1-15,2-2 1 0,6-3-2 16,1-2 1-16,10-2-1 0,2-3 0 16,8 0-1-16,0 4 5 0,3 2-6 15,-1 7 2-15,-3 8-1 0,5 3-1 0,-3 6 4 16,3 2 0-16,-7 0-3 0,-1 0 2 15,-4 5 0-15,-4 5 1 0,-3-1-2 16,-9 1 2-16,-3 4 0 0,-2 4 2 16,-7-2 2-16,-12 5-2 0,-6 0 3 15,-2-2-3-15,-5 1 0 0,5-4-1 16,0 0 0-16,4-1 0 0,8-4-2 15,4-3 0-15,7-1 0 0,2-2-3 16,2 0-1-16,2 2 4 0,9 1 0 16,5-2 1-16,6 2 1 0,3-3-2 0,2 1 2 15,2 1 0-15,3 1-2 0,6-1 1 16,0 3 1-16,-3-2-1 0,-7 3-1 15,-3-3 1-15,-8 0 1 0,-5-1-1 16,-7-4-2-16,-3 0 3 0,-2-3-1 16,0 3 1-16,0 2 4 0,-7 2 3 15,-5 0 3-15,-7 0 2 0,-2-2 2 16,-2 0-3-16,-3-1-2 0,-3 1-3 15,-2-1-5-15,3 0-1 0,5 1 1 16,6 1-2-16,3-2-3 0,1 2-1 0,0 3-16 16,1 2-15-16,3 0-13 0,3 0-35 15,-2-1-98-15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5.1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165 186 10 0,'0'0'26'16,"0"0"-16"-16,-3 0-6 0,-1-1 0 0,-6-2 23 16,3 0-18-16,-1-2-3 0,0 2-8 15,1 2 1-15,1-5 2 0,4 3-1 16,0 0 2-16,2 2-4 0,0-4-2 15,0 1-3-15,0 2 3 0,0-2 4 16,0 1-2-16,-2-1 2 0,2-3 0 0,-2-1 2 16,2 2 3-16,-2-2 2 0,0 0-1 15,-3 1-3-15,-1-1-12 0,-2-1-7 16,-3 4-36-16</inkml:trace>
  <inkml:trace contextRef="#ctx0" brushRef="#br0" timeOffset="227">57 61 12 0,'-2'-1'37'0,"0"1"-36"0,2 0 3 16,0-2 32-16,0 2-8 0,0-1 3 0,0 0-9 16,0-1-5-16,0 1 8 15,0 1 5-15,0-1-3 0,-2 1 4 16,2 0 4-16,0-1 4 0,0 1-11 15,0 0-6-15,0 0 0 0,0 0 11 0,4 2 4 16,-1 5-5-16,1 3 1 0,2 4-5 16,-4 3 1-16,0 5-4 0,-2 0 1 15,0 3-7-15,0-1-7 0,-4 4-5 16,-4 0 1-16,1 0-3 0,-3 2-3 15,3-3-1-15,-5-2 2 0,3-1-1 16,3-4-1-16,2-2-1 0,0-4-2 0,4-2-8 16,0-5-11-16,0 0-5 15,10-2-11-15,3-4-14 0,2-1-35 16,3-1-140-16</inkml:trace>
  <inkml:trace contextRef="#ctx0" brushRef="#br0" timeOffset="620">429 222 13 0,'0'-7'292'0,"0"-2"-242"0,-6 2 3 15,0 1-4-15,-5-1-6 0,-1 5-11 16,-3 2-6-16,0 0-12 0,0 9-1 0,-3 2 3 15,1 5-5-15,0 3 0 0,4 6-5 16,-1 2 0-16,5 3-1 0,3 0-2 16,6-1-1-16,0-1 0 0,6-5-3 15,13-1 2-15,2-4-1 0,9-4 2 16,3-5-2-16,5-4-1 0,2-5 2 15,0 0 1-15,-4-1-3 0,-1-10 2 16,-5-3 1-16,-7-2-1 0,-4-2-1 16,-2-2 2-16,-9-2 2 0,0 0-3 15,-8-1 0-15,0 1 0 0,0 0 3 0,-6-3-3 16,-6 2 0-16,-5-1 1 0,-2 0-1 15,2-2 0-15,-4 6-2 0,2 1 1 16,6 5 1-16,3 4-1 0,6 5-6 16,2 4-3-16,2 1-14 0,0 0-16 15,12 6-1-15,3 6-24 0,6-7-58 0,0-1-111 16</inkml:trace>
  <inkml:trace contextRef="#ctx0" brushRef="#br0" timeOffset="1092">871 151 66 0,'0'0'202'16,"0"0"-110"-16,0-3-56 0,10 0 16 0,3-1 6 15,4 3-17-15,6 1-12 0,2 0-3 16,8 0-10-16,-5 0 0 15,3 4-1-15,-1 4-4 0,-1 2 3 16,-4 7-9-16,-1-1 6 0,-6 3-2 16,-9 1-4-16,-5 0-3 0,-4-1 3 0,-13 3-2 15,-6-1 0-15,-4-1-1 0,-4 0-2 16,-2 0 0-16,-3-3-1 0,-1 1-2 15,-3-4-1-15,6-1-1 0,5-3 2 16,8-4-3-16,7-3 4 0,3-3-2 16,7 1-2-16,0-1-1 0,0 0 2 0,0-4-8 15,7-8 2-15,8 2 0 0,3 0 6 16,1-2 0-16,4 2 1 15,1 2 2-15,-3 2-1 0,0 0 2 16,-2 3 1-16,-3 2 0 0,1 1 3 0,-4 0 3 16,4 0 1-16,-3 0 7 0,-1 4-4 15,0 4 2-15,7 1-2 0,1 0 0 16,1 0-1-16,5 0-4 0,2 0 1 15,-4 2-5-15,-1-3-2 0,-1-1 1 16,-6-1 0-16,1 0-4 0,-7-3-6 0,-1 0-6 16,-3-1 1-16,-1-2-15 0,0 0 0 15,-3 0-18-15,5 0-41 0,-2-8-66 16,-2-6-148-16</inkml:trace>
  <inkml:trace contextRef="#ctx0" brushRef="#br0" timeOffset="1405">1696 56 113 0,'0'7'231'16,"-6"1"-194"-16,-6 6 18 0,1 4-7 15,-4 2 8-15,3 3-25 0,-3 2-16 16,0 2-3-16,0-1-8 0,-1-1 3 15,9-2-1-15,-1-2-2 0,8-3-1 16,0-4-2-16,0-3-2 0,4 0 2 16,3-4 0-16,5-3 2 0,3 0-1 15,2-3-2-15,6-1 3 0,2 0-1 16,2 0-1-16,-1 0-2 0,-1 0 1 0,0-3 1 15,-2 1-2-15,2 0-4 0,-2 1 3 16,-2-2 0-16,-2-1 0 0,-6 3 2 16,-3 1-5-16,-8-1-8 0,1 1-8 15,-3 0 1-15,0 0-15 0,0-2-48 16,-11-4-74-16,-1-1-132 0</inkml:trace>
  <inkml:trace contextRef="#ctx0" brushRef="#br0" timeOffset="1618">1785 179 402 0,'0'16'93'15,"-5"4"-29"-15,1 2-13 0,-2 1 9 16,0 0-13-16,3 2-28 0,-1-2-6 15,4 1-10-15,-4-1 1 0,4-2-1 16,0 0-3-16,0-2-6 0,0-3-13 16,9 1-19-16,7-3-24 0,1-8-44 15,2-5-28-15</inkml:trace>
  <inkml:trace contextRef="#ctx0" brushRef="#br0" timeOffset="2405">2531 70 77 0,'10'0'129'16,"-10"0"-81"-16,6-5 12 15,-4 2-13-15,-2-2 7 0,1-2-24 16,-1 2-3-16,0-1-4 0,0 0 0 0,0 0-2 16,-1 0-4-16,-7 1-1 0,2-1-6 15,-5 2 2-15,3 1 3 0,-3 1-2 16,-1 2-5-16,-1 0 2 0,0 0-1 15,-5 3 0-15,-1 3-4 0,2 2 0 16,-2 2 1-16,-2 0-5 0,2 2 3 0,-2 1-2 16,4 4 2-16,0 0-3 0,3 3 0 15,1 0 1-15,3 0 2 0,1 2-2 16,3-2 0-16,-3 3-2 15,5-3 6-15,0 2-3 0,2-3 0 0,0 1-1 16,0-1-1-16,2 0 0 0,0-3-1 16,0 0 1-16,6-3 0 0,-2-3 1 15,1 0-2-15,3-1 0 0,0 0 0 16,-1 0 1-16,3-1-1 0,-1 1 0 15,3-2 1-15,5 1 0 0,-2 1-1 16,2-1 2-16,1-1-1 0,-1-1-1 0,0-2 1 16,2-4-1-16,0 3-2 0,-2-3 6 15,-1 0-4-15,-5 0 0 0,-3 0 1 16,1 0 0-16,-1 0-1 15,-2 0 1-15,-5 0-1 0,1-3 3 0,0 0 1 16,0-4-5-16,0-1 4 0,-2-1-1 16,0-3-2-16,0 0-4 0,0-1 4 15,0-3-1-15,0-2-1 0,0-1-2 16,-2-1-2-16,-4 0 0 0,3 3 0 15,-1 3 4-15,-4 3 3 0,6 4-1 0,-3 4-1 16,3 3 1-16,2 0 1 0,0 0-4 16,0 0-2-16,0 4 3 0,0 4 1 15,0 2 1-15,0 0-1 0,7-1 1 16,3 1 1-16,-1-3 0 0,3 1-1 15,-3 0-1-15,9 1 2 0,-5-2-1 16,4-1-2-16,4-1-1 0,6-3-16 16,0 1-2-16,3-3-42 0,-1 0-34 15,-5 0-5-15,-1-14-134 0</inkml:trace>
  <inkml:trace contextRef="#ctx0" brushRef="#br0" timeOffset="2965">2846 193 1 0,'0'-13'257'0,"0"1"-174"0,0 3-6 15,0 2-14-15,0 4-9 0,0 0-5 16,0 3-18-16,0 0-14 0,0 3-14 15,0 11 3-15,0 5 1 0,0 5-5 16,0 2 2-16,0-1-3 0,0 0 0 16,0-1 3-16,-4 0-3 0,-1-3-2 15,1-4 1-15,2-5 1 0,-2-2 1 0,4-4-2 16,-2-4 0-16,2-2 1 0,0 0 3 15,0 0 3-15,0-6-4 0,0-6-2 16,0-2 0-16,0-3-2 0,0-3 1 16,4-1 0-16,0-1 1 0,4 0-2 15,1-4 1-15,6 0 0 0,4-4 0 0,6-1-3 16,2 0 1-16,3 4 1 15,-3 4 1-15,2 5-3 0,-3 7 1 16,3 6 2-16,0 5 0 0,1 0-1 16,-5 0 1-16,-2 8 0 0,-6 2 1 0,-2 1-1 15,-3 4 0-15,-8 1 1 0,-4 1 0 16,-4 1-1-16,-11 0 1 0,-6-1 1 15,2-2-3-15,-2 0 3 0,-4 0-2 16,0-2-2-16,0-1 3 0,4 0-1 16,4-3 1-16,2-1 0 0,9-2 0 15,4 0-2-15,2-2-1 0,0 1 2 0,8 0 0 16,5 0 0-16,2-1 0 15,4-2 1-15,6 2-1 0,6 2 0 16,1 1-1-16,4 2 3 0,-1-1-2 16,-3 3-2-16,-5-1 1 0,-2 1 2 0,-6 1-2 15,-10-2 1-15,-3 0 0 0,-6-1 1 16,-6 0 3-16,-9 1-1 0,-6 0 2 15,-4 0 3-15,-1 1-3 0,-5 0-4 16,1-1 0-16,-1 2 1 0,4-2 0 16,1 0-4-16,5 1-3 0,5-1-11 0,12-2-7 15,1-3-26-15,3-1-13 0,0-4-63 16,11 0-99-16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8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0 77 0,'8'1'229'0,"2"-1"-163"0,3 0 6 16,6 0-9-16,4 0-17 0,2 1-12 16,3 0-10-16,3 3-7 0,-2-1-11 15,-1 0-2-15,-5 3-2 0,0-1 1 16,-6 1-2-16,-5 0-9 0,-5 0-13 0,-3 2-20 15,-4-3-41-15,-4-2-101 0</inkml:trace>
  <inkml:trace contextRef="#ctx0" brushRef="#br0" timeOffset="151">0 226 14 0,'16'3'334'0,"1"-3"-264"0,10 1-6 15,5-1-32-15,6 0-2 0,8 0-15 0,2 0-10 16,-1-1-3-16,-1-2-3 0,-4-2-41 15,-7-3-92-15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29.6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2 9 0,'4'0'233'0,"-2"0"-154"15,-2-1-12-15,2 1 7 0,-2 0-14 16,0 0-9-16,0 0-20 0,0 0-8 16,0 0-12-16,0 13-6 0,0 1 13 15,0 6-3-15,-2 4-4 0,-2 1 8 16,-2 2-4-16,1 4-4 0,1-2 1 0,-2 0-8 15,-1 0 10-15,1-3-5 0,4-3-5 16,-2-3-3-16,2-2-2 0,2-4 1 16,0 1-1-16,0-2-12 0,4 0-19 15,7-3-13-15,7-4-23 0,3-6-31 16,5 0-282-16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37:30.3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147 87 33 0,'-12'1'63'0,"-1"-1"-43"0,-2 3 2 15,-2-1-4-15,3 1 26 0,1 1-21 16,-2-1 0-16,1 2 5 0,3-3 28 16,3-2-2-16,3 2-19 0,3-2-3 0,0 0-5 15,2 0 11-15,-4 0-3 0,2 0-5 16,2 0-5-16,0 0-2 15,0 0 1-15,0 0-6 0,0 0-9 16,0 0-3-16,6 0-2 0,5 0-4 0,10-3-3 16,12-3 9-16,5-1 0 0,9 1-8 15,1-1 3-15,2 2 2 0,-1 1-2 16,-1 0 1-16,-2 3-3 0,-8-1 1 15,-7 2 2-15,-9-1-3 0,-6 0 2 16,-9 1-1-16,-1 0 1 0,-6 0 0 0,0 0 0 16,0 0 2-16,0 0-2 0,-2 0 1 15,0 0-1-15,-3 0-5 0,-3 2-7 16,0 1-3-16,-1 0 0 15,-1 1-2-15,1-1-12 0,-3 2-5 0,-1 0-11 16,-2 0-27-16,-3-4-79 0,-1-1-143 16</inkml:trace>
  <inkml:trace contextRef="#ctx0" brushRef="#br0" timeOffset="241">238 125 81 0,'4'4'303'15,"-4"1"-248"-15,0-2-37 0,2 3 48 0,-2 3 7 16,2 5-23-16,0 4-13 0,0 2 6 16,0 1-10-16,0 1-17 0,-2 0-3 15,0 2-5-15,2-1-3 0,0-1-7 16,1-3 4-16,-1 0 0 0,0-2 1 15,4-3-9-15,2-1-8 0,5-5-13 0,6-1-6 16,2-4-7-16,6-3-18 0,-2 0-39 16,-3-7-125-16</inkml:trace>
  <inkml:trace contextRef="#ctx0" brushRef="#br0" timeOffset="1076">841 138 85 0,'0'0'290'0,"0"0"-242"16,0 0 10-16,0 0 5 0,0 2-2 15,0 0-35-15,0 1-20 0,0 4-5 16,0 5-6-16,0 4 6 0,0 6 4 16,0 4 4-16,-3-1-5 0,-1 1-1 15,0 2 0-15,2-1 0 0,0-1 1 0,2-4 3 16,0-6-5-16,0-5 1 15,-2-3-1-15,-2-4 0 0,4-3 0 16,-1-1 2-16,1 0 8 0,0 0 0 16,0-2 1-16,-4-8 7 0,0-2-28 0,-2-5 7 15,4 0 2-15,0-5-1 0,-1 0-1 16,1-2 1-16,0-4 0 0,2 0 1 15,0-3-1-15,11-4 0 0,8-1-5 16,2 1 3-16,8 0 0 0,3 7-1 16,-1 9-1-16,1 6 0 0,1 7 1 0,-1 4 2 15,1 2-1-15,-1 0 3 0,0 4-2 16,-3 4 3-16,-8 3 0 15,-6 1-3-15,-3 3 1 0,-10 2 0 16,-2 1 3-16,-2 0 0 0,-15 1 0 16,-6 1 4-16,-4-1-2 0,-5-1-3 0,-5-1 2 15,5-2-1-15,-1-1-3 0,3 0 0 16,7-3 1-16,4-3 1 0,6 0-3 15,5-7 1-15,6 1 0 0,2 0-2 16,0 0-6-16,0 2 1 0,2 2 2 16,6 4 6-16,7-1-1 0,4-1 0 0,6 1-1 15,3 0 2-15,3 0-1 0,-1 1 0 16,1 2 0-16,-1 1-5 15,3 1 1-15,-3 1 2 0,-1 0-1 16,-2-1 2-16,-4-2-1 0,-2 1 2 0,-6-3 0 16,-6 0 0-16,-1-2-2 0,-4 0 1 15,-2-3 1-15,-2 1 0 0,0 1 3 16,0 2 1-16,-10-1 2 0,-1-2 1 15,-4 1 3-15,-8-5 5 0,2 2-5 16,-8-1 0-16,2 1-2 0,-1 1-1 0,5-4-1 16,4 1-3-16,2-1-2 0,1 1-1 15,3-1 0-15,2-1 0 0,1 4-7 16,6-1-15-16,-2 5-11 15,3-1-9-15,3 1-26 0,0-5-76 0,-2-2-309 16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2:15.9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11 156 14 0,'0'0'19'0,"4"0"-5"0,-2 0-11 0,0 0 3 16,-2 0 22-16,0 0 4 0,0 0-22 15,2 0 8-15,-2 0 9 0,0 0 2 16,0 0-10-16,0 0 3 0,0 0 7 16,0 0-4-16,0 0-7 0,0 0-4 15,0 0-1-15,0 0 1 0,0 0-2 0,0 0 1 16,0 0-2-16,0 0 1 0,0 0-2 15,0 0-1-15,0 0 2 0,0 0-1 16,0 0 1-16,0 0-2 16,0 0 1-16,0 0 0 0,0 0 1 0,0 0-3 15,0 0 2-15,0 0 0 0,0 0 1 16,0 0-5-16,0 0 1 0,0 0-1 15,0 0 1-15,0 0-1 0,0 0-2 16,0 0-1-16,0 0 3 0,0 0-4 16,-2 0 1-16,2 0 0 0,-4 0 2 0,0 0-1 15,4 0 0-15,-3 0-2 0,1 0 3 16,2 0-1-16,-2 0 1 0,2 0 1 15,0 0-3-15,-2 0 2 0,0 0 1 16,2 0 1-16,0 0 0 0,-2 0-6 16,2 0 1-16,0 0 1 0,0 0 0 15,0 0-2-15,0 0-2 0,0 0 1 16,0 0-1-16,0 0-1 0,2 0-5 15,4 0 1-15,1 0 6 0,3 0 8 16,1 3-8-16,1 0 1 0,1-2-1 0,0 2-2 16,1-1 2-16,1-1 0 0,2 2 1 15,0-1-1-15,2-1 0 0,-5 2-2 16,-1-3 4-16,1 0-2 0,-3 0-2 15,0 2 3-15,1-1 0 0,-1 0 0 16,-1 1-1-16,-2-2 0 0,-1 1 0 16,1-1-2-16,-4 0 2 0,1 1-2 15,-3-1 2-15,2 0-1 0,-2 0 0 16,-2 0 1-16,0 0 1 0,2 0-1 15,-2 0-1-15,2 0 2 0,-2 0 0 16,2 0-2-16,0 0 0 0,-2 0 2 0,0 0 0 16,1 0-2-16,-1 0 0 0,0 0 3 15,0 0 1-15,0 0-3 0,0 0 2 16,0 0 3-16,0 0 0 0,0 0-4 15,0 0 1-15,0 0 1 0,0 0 1 16,0 0-1-16,0 0-8 0,0-1 4 16,0-2 2-16,-1-1-2 0,-1 0 0 15,-2 2 1-15,2-3 0 0,0 1 0 16,-2 0-2-16,2-2 2 0,-1 2 1 15,-1-2-2-15,2-1-1 0,0 0 2 0,0-3 0 16,0 1-2-16,0-2 1 0,2 3 1 16,0-2-2-16,0 1 1 0,0-1-1 15,0 1 1-15,0 3 2 0,0-1-1 16,0 4-1-16,0-1 3 0,0 1 0 15,0 0-3-15,0 3 0 0,0-2 2 0,0 2 0 16,0-2-3-16,0-1-3 16,0 0 1-16,2 1-5 0,-2 1 0 15,0-1 3-15,4-2 1 0,-4 2 0 16,0 0-2-16,2-1-1 0,-2 3-7 0,0 0 0 15,0 0-9-15,0-1-8 0,0 1-21 16,0 0-46-16,0 0-63 0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2:55.6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285 148 71 0,'0'0'41'15,"2"0"-13"-15,-2 0 10 0,2 0 5 16,0 0-7-16,2 0-14 0,-4 0-3 16,2 0 4-16,-2 0-3 0,0 0 2 15,0 0-8-15,0 0 1 0,3 0-2 16,-3 0 1-16,0 0-1 0,0 0-4 0,0 0 1 15,0 0-2-15,2 0-4 0,-2 0 4 16,2 0 8-16,2 0-3 0,-2 0-2 16,-2 0 0-16,2 0 2 0,-2 0-5 15,2 0-4-15,-2 0 10 0,0 0-1 16,0 0 2-16,0-2-4 0,0-1 0 0,0-1-1 15,0-2-4-15,0 1-2 16,-2-1 0-16,-8 2 0 0,-5-1-2 16,-2 3-4-16,-6 2 0 0,-2 0 3 15,0 0 0-15,-3 8-1 0,1 3-1 0,-3 2 1 16,3 0 1-16,0 3 0 0,4-3-1 15,8 2 3-15,4 0-2 0,5 0-1 16,6 2-3-16,0 1 3 0,0 2 0 16,13 2-1-16,1 1-1 0,5 0 13 15,0-1-12-15,2 0-2 0,0-2 1 0,-2 1 3 16,2 0 1-16,-4-1-3 0,0 2 0 15,-2 0 3-15,-3-1-2 16,-3 1 0-16,-3-2-1 0,-4-2 3 16,-2 0 0-16,0-2-4 0,-2 0 2 0,-7-4 3 15,-3 1-1-15,-1-2-1 0,1-1-2 16,-1-2 3-16,1-3-2 0,1-2 0 15,0-2-1-15,-3 1 2 0,5-2-1 16,-3 0 0-16,1 0-1 0,1 0 1 16,-1-8 1-16,1-2-1 0,5 0-1 15,3-2 2-15,0-3-1 0,2 1-1 0,0-4-3 16,9-1 3-16,7-2 0 0,1-1 2 15,6-2-4-15,-2 1 3 16,1 0-4-16,3 1-3 0,0 0 5 16,0-2 0-16,0-2 3 0,-2 2-4 0,1-1 3 15,-3-2 0-15,-2 2 1 0,-1 0-2 16,-5 1-11-16,-5 2 18 0,-3 2-1 15,-3 2-4-15,-2 2 0 0,0 1 0 16,0 0-1-16,-5 2 1 0,-3 3-3 16,-2 1 3-16,1 2-2 0,-3 4-1 0,3 3-9 15,-1 0-7-15,3 0-5 0,7 1-17 16,-2 7-26-16,2-1-28 0,0 0-62 15</inkml:trace>
  <inkml:trace contextRef="#ctx0" brushRef="#br0" timeOffset="577">762 8 261 0,'2'-5'69'0,"-2"4"-2"0,2-1 4 16,0 2-20-16,-2 0-18 0,0 0-18 15,0 0-4-15,0 6 0 0,-2 2 4 16,-2 7 0-16,-3 0-6 0,-1-1-1 16,0 5 0-16,1-1-5 0,1-1-1 15,0 2-2-15,1-3 0 0,5-2 2 16,-2-3-2-16,2-1 0 0,0-2-2 0,-4 0-9 15,4-1-6-15,0-3-8 0,0 1-23 16,7-5-22-16,3 0-59 0,0-2-79 16</inkml:trace>
  <inkml:trace contextRef="#ctx0" brushRef="#br0" timeOffset="783">970 8 56 0,'0'1'208'0,"0"-1"-115"0,0 2-31 15,-6 5-7-15,-1-1 0 0,1 4-12 16,-1 3-17-16,-5 2-13 0,3-1-3 16,1 3-4-16,-2 1-4 0,5 1-2 15,1 0 1-15,-2-1-2 0,6 2-5 0,0 1-19 16,0 1-29-16,0-2-43 15,0-1-172-15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1:40.8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89 915 0 0,'2'0'10'0,"-2"1"6"16,0-1 82-16,0 0-57 0,0 2-14 0,0-2 10 15,2 0 1-15,-2 0-10 0,0 0-5 16,0 0 2-16,0 0 1 0,0 0-4 15,0 0 5-15,0 0-3 0,0 0-6 16,0 0-1-16,0 0-2 0,0 0 3 16,0 0-6-16,0 0 0 0,0 0-2 0,0 0 4 15,0 0-7-15,0 0-1 16,0 0 3-16,0 0 0 0,0 0-2 15,0 0-6-15,0 0 3 0,0 0-1 16,0 0-2-16,0 0-1 0,0 0 0 0,4 0-1 16,3 0-2-16,5 0 2 0,3 0 4 15,4 0-3-15,0 0 0 0,-4 0-1 16,5 0 1-16,1 0 1 0,-4 0-1 15,4 0 0-15,-2 0 0 0,0 0 0 16,0 0 0-16,2 0 0 0,-2 0-1 0,2 0 2 16,-2 0-1-16,4 1-1 0,0-1 1 15,-2 2 1-15,0-2-2 16,0 0 0-16,2 2 1 0,0 0 1 15,0-1-2-15,-1 1 1 0,1 1 0 0,2-3 1 16,2 2-1-16,0 1 0 0,1-2-1 16,1 1 3-16,1 0-2 0,1-1-1 15,1-1 2-15,-1 0-1 0,-1 0 0 16,-3 0-1-16,-2 1 1 0,-4-1 1 15,-2 0-1-15,0 0-2 0,-2 0 2 0,0 0 1 16,4 0-1-16,-2 0 0 0,1 0 0 16,-1 0 1-16,0 0-1 0,2 0 0 15,4 0 0-15,5 0 0 16,-3 0 0-16,1 0-2 0,3-1 3 0,-4 1 0 15,-1-1-3-15,1 1 1 0,-4 0 2 16,0 0-2-16,0 0-1 0,-2 0 1 16,2 0 1-16,-4 0 0 0,6 0 1 15,-5 0-4-15,3 0 4 0,4 0-1 16,2 0 0-16,-1 0-1 0,1 0 1 15,1 0 1-15,3 0-2 0,1 0 0 0,-1 0 2 16,-3 0-1-16,1 0 0 0,-1 0-1 16,-1 0 1-16,1-1 0 0,-1 1 0 15,4-2-2-15,-1 2 2 16,2 0 2-16,1-1-2 0,1 1-2 0,0 0 0 15,-1 0 6-15,3 0-6 0,0 0 0 16,2 0 2-16,0 0 2 0,0 0-2 16,2 0-2-16,0 0 4 0,0 0 0 15,-2 0-2-15,-4 0 0 0,1-1 0 16,1-2 0-16,-4 2 0 0,4-2 0 0,0 1 0 15,-1-1 3-15,-1-1-4 0,2 0 2 16,-4 0-1-16,3 0 1 0,-1 0-2 16,0-1 2-16,2 0-3 0,-1 0 3 15,1 0-1-15,-4-1-1 0,0 2 2 16,-1-2 1-16,1 2-3 0,1 1 0 15,-3-1 3-15,0 0-1 0,-1 0-2 16,-2 1 0-16,5 0 1 0,-4 0 2 16,1-1-4-16,1 1 2 0,-1-3-9 15,1 3 17-15,3 0-7 0,1 0-2 0,-2 2 0 16,5-2 2-16,-3 2 0 0,2-1-1 15,0 0 1-15,0 0 0 0,-1-1-1 16,-1-1 0-16,2 1 2 0,-2 1 0 16,-1 0-1-16,-3 1-2 0,0 0 2 15,-1-2 2-15,-2 1-1 0,-1 0-3 16,5-1 2-16,-3 2 2 0,1-1-2 15,-3-1-2-15,1-1 2 0,-4 4 1 16,-2-4-1-16,0 2-1 0,-6-1 0 16,4 1 1-16,-6 1 0 0,-4 0-1 0,1-1 0 15,-5 1 1-15,3 1-1 0,-2 0-1 16,-1 0 1-16,-3 0 1 0,2 0-2 15,-2 0 0-15,-2 0 1 0,-1 0 0 16,-1 0 0-16,0 0 0 0,0 0 2 16,0 0 1-16,0 0-3 0,0 0 4 0,0 0 0 15,0 0 1-15,0 0 0 16,0 0-3-16,0 0-7 0,-1 0-9 15,-5 0-24-15,-4 0-43 0,1 0-126 16</inkml:trace>
  <inkml:trace contextRef="#ctx0" brushRef="#br0" timeOffset="1652">4640 861 7 0,'0'3'2'16,"0"-1"133"-16,0 0-81 0,0 4-3 0,0-1 2 15,0 2-5-15,0 3-12 0,0 0-21 16,0 3-2-16,0 1 4 0,0 1-8 16,0 2-8-16,0 4 1 0,2 0 1 15,2 2-1-15,-2 2-2 0,1-2 1 16,1 3 2-16,-4 1 0 0,2 1-5 15,-2 0 2-15,0 1 4 0,0 3 1 16,0 1-2-16,0 2 1 0,-2 1 0 16,0-1 2-16,-2 3-3 0,3-1 1 15,-1 1-1-15,2 1-1 0,0 2 0 16,0-2-2-16,0 2 0 0,0 0 2 0,0 0 0 15,0-1 1-15,0 0 1 0,0-1 0 16,0 1 0-16,0 0-2 0,0 0 1 16,0 1-1-16,0 1-1 0,0 0-1 15,0 0 0-15,0-2-1 0,0-1 0 16,2 3 3-16,-1 0-3 0,1-2 2 15,2 2-2-15,-2-2 1 0,-2 4 1 16,4-2 1-16,-2 0-3 0,-2-3 8 16,2-1-7-16,-2-2 2 0,0-2-2 15,0 1 1-15,0 2 0 0,0-1 5 0,0 2-5 16,0 1-1-16,0-1 2 0,0 3-1 15,0 0 0-15,0 3 0 0,0-2 2 16,0 2-1-16,0-1 2 0,0 2 1 16,0-3-2-16,0 0-1 0,0-1 0 15,0-1 0-15,0 1 2 0,0-1-3 16,0-1 1-16,0 1 0 0,0-4 0 15,0 3 4-15,0-1-5 0,0-2 0 16,0 3 1-16,0-3 0 0,0 2 0 16,0 0 0-16,0 0-2 0,0-1 2 0,0 2-2 15,-2-1 1-15,2 1-2 0,0-1 3 16,0 1-3-16,0-2 2 0,-4 4 0 15,2-3 0-15,0 2-1 0,2-5 1 16,-2 0 0-16,0-2-1 0,-1 0 1 16,1 0-1-16,-4 2 0 0,0-5 1 0,-1 5-1 15,-1 1 1-15,-2 0 0 16,3-2-1-16,-3 1 0 0,3 2 0 15,1-2 1-15,2 2-1 0,0 1 1 16,0-4-2-16,-1 1 2 0,3-1-1 0,0-1 1 16,2-4-1-16,-2 0 1 0,0-3-2 15,0-1 2-15,2 0-2 0,0-2 2 16,0 2 1-16,-2-2-2 0,0 0 0 15,-1 1 1-15,1 0 0 0,-2 0-1 16,2 1 0-16,0 3 1 0,-2-2 0 0,0 3-1 16,4-2 0-16,-3 2 1 0,1-1-1 15,2 1 0-15,-4-1 0 16,-2-1 2-16,6 2-1 0,-4-3-2 15,0 3 1-15,4 1 2 0,-3 1-1 0,-1-1-1 16,0 0-1-16,2-2 3 0,0 0-2 16,2 1-1-16,0-1 1 0,0-1 1 15,0 2-3-15,0-3 4 0,4 0-2 16,0-1-2-16,0-2 3 0,-1-1-2 15,-1-2 3-15,0 2-3 0,2-4 1 16,-4 1-1-16,2-3 1 0,0 1 1 0,0-1 0 16,-2 1-1-16,4-2 0 0,-4 2 0 15,2-2 1-15,-1 3-2 16,1-1 1-16,-2 2 1 0,0 0-1 15,2 0-1-15,-2 2 1 0,0 0 2 0,0 1-2 16,0-2-1-16,0 1 1 0,0-2 1 16,0 2 1-16,0-2-4 0,0 1 1 15,0-1 4-15,0 1-3 0,0-2 0 16,2 2 0-16,0-1 0 0,2-2 1 15,-4 1 1-15,2-1-2 0,2-3 1 0,-2 1 0 16,-2-1-1-16,1-2-1 0,1 1 2 16,0-5 0-16,0 0-2 0,-2 0 1 15,0 0 1-15,2 1 0 16,2-2-2-16,-4 1 0 0,2-2 2 0,0-1-1 15,-2-1-1-15,2 0 1 0,-2-2 0 16,0-1 1-16,0-1-4 0,0 0 0 16,2 0 3-16,-1 0-3 0,-1-2 0 15,0-4-4-15,0 1 0 0,0-1-2 16,0 2-5-16,0-2-5 0,0 4-8 0,0-1-9 15,0 1-15-15,0 0-21 0,0-1-28 16,0 0-35-16,0-1 21 0</inkml:trace>
  <inkml:trace contextRef="#ctx0" brushRef="#br0" timeOffset="2661">4548 6748 84 0,'-3'0'70'15,"-5"-1"-31"-15,0-1 19 0,1 2-35 16,-3 0 21-16,2 0-7 0,-1-1-15 16,-4 1 2-16,-5 0-4 0,-1 0-5 15,-6 4 0-15,-1 1 11 0,-5 1-12 0,1-1 1 16,-5 2-8-16,-5-1-2 0,-4 1 3 15,-3 0-3-15,-3 1-1 0,0 1 2 16,-1 0 2-16,-4 0-2 0,3 0-3 16,-3-2 4-16,1 2-2 0,1 0 6 15,-2-3-5-15,3 2 3 0,-3-2-2 16,1 1 0-16,3 1-5 0,-5-5 1 15,1 2 0-15,0-2 0 0,1-2-2 16,1 5-1-16,1-5-1 0,1 1 3 16,-1-1-2-16,-1-1-1 0,1 0 3 0,-1 1-1 15,3-1-1-15,-3 0 0 0,1 1 2 16,1-1-1-16,1 0-1 0,-1 0 0 15,3 0 2-15,-2 0-2 0,3 0-1 16,-3 0 1-16,1 0 2 0,1 0-1 16,-4-1-2-16,7 0 1 0,-3 0 2 15,2 0-1-15,0 1-1 0,2-1 1 16,0 0 1-16,1 1-1 0,-1-2-1 15,-4-2-1-15,0 4 3 0,-1 0-1 16,-1-1-1-16,0 1-1 0,3 0 2 16,-5 0 0-16,5 0-2 0,1 0 1 0,0 0 1 15,2 0-1-15,0 1 3 0,4 1 0 16,0-2-1-16,0 2 2 0,2 0-3 15,2-2 0-15,-1 1 1 0,1-1 1 16,2 0-3-16,1 0 1 0,1 1-1 16,1-1 1-16,6 0-2 0,1 0 1 0,-1 0 3 15,4 0-3-15,4 0 0 16,-2 0 0-16,1 0 1 0,1-2 1 15,-2 0-3-15,2 0 1 0,-2 0 1 16,2 1-1-16,-2 1 0 0,3 0 0 0,-1-1 0 16,4 1 0-16,0 0 0 0,-1 0 0 15,3 0 0-15,3 0 1 0,0 0 0 16,1 0-1-16,-1 0 2 0,1 0-2 15,1 0 0-15,-2 0 1 0,4 0 1 16,4 0-2-16,-2 0 0 0,1 0 0 0,-1 0-1 16,0-1 3-16,2 1-3 0,-2 0 1 15,-2 0 1-15,2 0 0 16,-2 0-2-16,-1 0 0 0,-1 0 2 15,0 0-1-15,-1 0-1 0,-1 0 0 0,0 0 2 16,1 0-1-16,-1 1-1 0,0 0 1 16,1 0 0-16,-1 1 1 0,2-2-2 15,1 4 1-15,-1-4 1 0,0 0 0 16,-1 0-1-16,-1 0-1 0,0 0 2 15,1 0 0-15,1 0-1 0,0 0 0 0,2 0 1 16,1 0 0-16,-3 0-1 0,0-4 0 16,-3 2 0-16,3 0 1 0,-2 0-2 15,3 2 0-15,-1 0 2 16,-2 0-1-16,-1-1-1 0,1 0 0 0,2 1 2 15,2 0 0-15,1 0-3 0,1 0 2 16,-4 0 1-16,4-1 0 0,0 1-2 16,-2 0 1-16,2 0 1 0,1-3-1 15,-1 3 0-15,0 0 0 0,2 0 1 16,0 0-1-16,0 0-1 0,-2 0 1 0,2 0 0 15,0 0-1-15,0 0-2 0,0 0 1 16,0 0 2-16,0 0 0 0,0 0-1 16,0 0 0-16,0 0 2 0,0-2-3 15,0 2-4-15,0 0-4 16,0 0-2-16,0 0-5 0,0 0-11 0,0 0-19 15,0 0-6-15,0 0-24 0,0 0-63 16,-2 0-99-16</inkml:trace>
  <inkml:trace contextRef="#ctx0" brushRef="#br0" timeOffset="4545">230 6889 162 0,'0'-5'49'16,"0"1"7"-16,0-2-17 0,0 1 4 16,0-3-5-16,0 2-15 0,0-2-12 15,0-1-3-15,0-3 0 0,2 2-1 0,0-3-1 16,2 1-1-16,-2-2-3 0,-2 1-1 15,2-1 1-15,-2-1 1 0,0 0 1 16,0 1 9-16,0-5-6 0,0 1-4 16,-2-2-1-16,-2-2 13 0,0 1-10 15,0-2-4-15,2-2 3 0,2 2-3 16,-1-2 0-16,1 0 0 0,0-2 1 15,0 2-2-15,0-1 4 0,0-1-2 16,-2 0 2-16,0-1-3 0,-2 0-1 16,0 2 6-16,0-3 0 0,0 3-5 0,1 0 5 15,-1 0 3-15,-2 0-4 0,4-2 0 16,-4 1-4-16,3 2 4 0,-1-1 2 15,0-1-7-15,-2 0 3 0,1-2 4 16,1 0-3-16,-2 1-1 0,4 2-1 16,-2 2 2-16,2 0-2 0,-1-2-1 0,-1 1-1 15,0-1-1-15,0 0 2 16,4 1-1-16,0-3 1 0,-2 2 1 15,2 0-2-15,0-1 0 0,0 0 1 16,0 1 0-16,0-2 0 0,0 0-1 0,0 0 0 16,0-1 1-16,0 0-1 0,0 0-1 15,0 0 2-15,-2 0 0 0,2 1-1 16,-2-1 0-16,2-1 0 0,0 3 1 15,0-3 0-15,0 2-1 0,0-1-1 16,0 0 2-16,0 1 0 0,0-1-2 0,0 0 2 16,0 0 0-16,2 0 0 0,-2 0-3 15,0 0 5-15,0-1 2 16,0 0 0-16,0 3-3 0,-5-2 2 15,-1 1 0-15,0 0 0 0,2 0-4 16,1-1 1-16,-1 0-2 0,4 2 2 0,0-2-1 16,0 2-1-16,0 0 2 0,0 0 1 15,0-1-4-15,0 2 2 0,0-2 1 16,2 1 0-16,0 1-1 0,-1-1-1 15,-1-2 2-15,0 2 1 0,0-2-1 16,0 1-1-16,0 1 0 0,0 2 2 16,-1-1-2-16,-3 2-2 0,0 1 5 0,2-1-3 15,0 1-1-15,0-2 1 16,2 2 1-16,0-1-1 0,0 0 0 15,0 0 0-15,0-1 0 0,0 0 0 0,0 0-1 16,0-1 1-16,0 0 0 0,2 1 2 16,-2-1-3-16,0-1 1 0,0 2 1 15,0-2 1-15,0 0-4 0,0-1 0 16,0 1 4-16,-2 2 0 0,0-2-4 15,0 2 1-15,0 0 4 0,1 0-3 16,1 0-3-16,-2 1 3 0,2 2 3 0,0-1-3 16,-2-3 0-16,0 2-2 15,0 2 5-15,-2-1-3 0,2-1-1 16,-2 2 1-16,-1-1 0 0,-1 0 0 0,2 1 1 15,-2-1-1-15,3 0 0 0,1 1 0 16,0 0-1-16,0 0 1 0,0 0 0 16,-2 0 0-16,4 0 1 0,0 0-2 15,0-1 2-15,0 2 0 0,0 0-2 16,0 2 2-16,0-2 1 0,0 1-1 0,0-3-2 15,0 3 0-15,0 1 3 0,0-2-2 16,2 2 0-16,0 1 1 0,-2-2-1 16,0 1 1-16,0-1-1 0,0 0 1 15,0-1 0-15,0-1 0 0,0 1-2 16,0-1 1-16,-2 1 3 0,2 1-3 15,0 0-2-15,-2 1 2 0,2-3 1 16,0 2-1-16,0 0-2 0,0 1 3 16,0-1 1-16,0 1-2 0,0 2-2 15,0-2 3-15,-2 0-1 0,0 1-1 0,0 0 1 16,2 1 0-16,-2 0 0 0,2 1 0 15,0-1-1-15,-1 1 1 0,1 0 3 16,-4 1-3-16,2 0-1 0,0 0 2 16,0 1 0-16,2 0-1 15,0 0-3-15,0 1 2 0,0 0 2 0,0-1-3 16,0-1 1-16,0 3-1 0,0-1 3 15,0 0-2-15,0-1 2 0,0 2-1 16,0-4 1-16,0 0-1 0,4 0-2 16,-4-1 2-16,0-1 1 0,0 1-1 15,0 0-2-15,0 0 2 0,0 1 1 0,0-1 0 16,2 1-3-16,0-1 2 0,-2 3 3 15,2-1-4-15,-2 0-1 0,0 1 2 16,0 1 2-16,0-1-3 0,0 1 0 16,0 0 1-16,0 0 1 0,0 1-1 15,0 1-2-15,0-1 3 0,0-1 1 16,0 0-2-16,0 0-1 0,0 1 1 15,0-1 2-15,0-2-2 0,0 4-2 16,0-1 4-16,0 1-2 0,-2-1 0 16,-2 0-2-16,4 1 3 0,0-1 0 0,-2 2-2 15,2 0 0-15,-2 2 2 0,2-2 0 16,-2 3-1-16,2-3-2 0,-2 2 3 15,0-2 0-15,2 1-2 16,0 2-1-16,0-1 3 0,0 1 0 0,0-2-1 16,0 3-1-16,0 0 2 0,0 2 0 15,0-2-2-15,0 3 0 0,-2 1 1 16,2 0 1-16,0-1-2 0,0 0-1 15,0 0 0-15,0-1 2 0,0 0 0 16,0-1-1-16,0-2-1 0,0 1 4 0,0-4-2 16,2 0-2-16,0 0 4 0,0-2-2 15,0 1 0-15,2-3 0 0,-4-1 0 16,6 0 1-16,-5 0-1 0,-1 1-1 15,2 0 1-15,2-2-2 0,-2 4 0 16,-2 0 1-16,0 2 1 0,0 1 0 0,2 1 0 16,0-1-1-16,-2 0 1 15,0 1 2-15,0 3-2 0,0 0-1 16,2-1 0-16,-2 3 2 0,0-3-2 15,0 5 0-15,2-1 2 0,-2-2-1 0,0 1 0 16,2-1-2-16,0 2 1 0,-1-2 1 16,-1-1 0-16,0 0-2 0,2-1 3 15,-2 0 0-15,2 1-1 0,0-3-2 16,0 3 2-16,-2 0 2 0,2 2-2 15,-2 1 0-15,0 0 0 0,0 0 1 0,2 0 0 16,-2-1 0-16,2-2 1 0,0 2 0 16,0-3-2-16,-2 2 2 15,0 1-1-15,0 0 0 0,0 0 1 16,0 2 0-16,0 1-1 0,0 0 2 15,0 0-2-15,0 0-3 0,0 0-6 0,-2 0-18 16,-10 7-36-16,-1-4-25 0,-2 2-296 16</inkml:trace>
  <inkml:trace contextRef="#ctx0" brushRef="#br0" timeOffset="5845">360 458 64 0,'0'2'27'15,"0"-2"185"-15,0 0-160 0,0 0-9 16,0 0 3-16,0 0-8 0,2 0-17 15,-2 0-11-15,0 0-4 0,2 0 4 16,-2 0-2-16,4-1 1 0,-1-5-7 16,3-2-3-16,2-3 4 0,-1 1 4 15,3-1-2-15,-2-2 2 0,3-2-1 16,1-5 2-16,3-3-3 0,6-6 1 0,-2-3-3 15,2 0 2-15,0 3-4 0,0 0-1 16,-6 7 2-16,2 0-2 0,-1 4-1 16,-7 3 1-16,3 5 3 0,-7 2-1 15,-1 4 1-15,-2 3 1 0,-2 0 2 16,0 0-1-16,0 1-4 0,0 0 0 0,0 0 0 15,0 0-4-15,2 5-3 16,2 8 6-16,3 5 8 0,-3 3-4 16,0 2-4-16,-2 1 2 0,2 2-1 15,-4 1 1-15,2 0-2 0,0 0 1 0,-2-3 1 16,1 0-2-16,1-3 2 0,0 0-2 15,0-4 2-15,-2-2 0 0,0-2-2 16,2-3-1-16,-2-1 0 0,4-2-6 16,-2-3-4-16,0-2-6 0,3-2-1 15,-3 1-3-15,4-1 1 0,-2 0-2 16,2 0-6-16,-6-6-10 0,1-2-24 0,-1-1-34 15,0 0-66-15</inkml:trace>
  <inkml:trace contextRef="#ctx0" brushRef="#br0" timeOffset="6066">494 314 360 0,'0'0'59'0,"2"0"-47"0,5 0 28 16,5 0 9-16,5 0-12 0,2 0-15 15,4 0-3-15,0 0-2 16,0 0-5-16,-2 0-6 0,0 0-5 16,-2 0 4-16,-2-1-3 0,2-2-8 0,-4 0-7 15,2-1-12-15,-1 0-14 0,-1-1-24 16,0-1-77-16,-2-6-215 0</inkml:trace>
  <inkml:trace contextRef="#ctx0" brushRef="#br0" timeOffset="6344">1001 101 72 0,'0'0'262'0,"0"6"-222"0,0 1-21 16,0 4 43-16,-2 4 4 0,-3 4-29 15,-1 1-25-15,0 2 4 0,0 0-2 16,-1 1-6-16,1-1-4 0,2-1 0 15,0 0-1-15,4-2-3 0,0-2 0 16,0 0 1-16,0-4 1 0,2 0-4 0,6-5 0 16,1 0 1-16,3-3 0 0,-1-2 1 15,5-3-2-15,3 0-2 0,0 0 3 16,4-5-4-16,1-3-2 0,-4-1-5 15,-3 3 0-15,-4-1-2 0,0 2-1 16,-5 1-11-16,-2 2-13 0,-4 0-26 16,0 1-31-16,-2-1-50 0</inkml:trace>
  <inkml:trace contextRef="#ctx0" brushRef="#br0" timeOffset="6573">1095 243 444 0,'0'11'35'0,"-2"3"-11"15,0 4 30-15,-4 0 11 0,0 1-31 16,1 0-24-16,3 1-6 0,-2-3-4 15,2 1 0-15,2 1 0 0,0-1-9 0,6 1-24 16,11-1-20-16,4-7-22 0,6-5-149 16</inkml:trace>
  <inkml:trace contextRef="#ctx0" brushRef="#br0" timeOffset="8194">1974 154 10 0,'6'0'50'0,"0"0"-30"0,-2 0-16 16,-3 0 70-16,1 0 45 0,-2 0-69 15,0 0 4-15,0 0-2 0,0 0-1 16,0 0-14-16,0 0-7 0,0-3-11 0,0 0-6 15,-3 0-2-15,1 1-6 0,0-1 0 16,-4 1 0-16,0 0 1 0,1 2-1 16,-5 0-3-16,-1 0-1 15,3 0-1-15,-4 5-1 0,-1 3 3 0,2 2 1 16,-3 2-2-16,-3 4 0 0,2 0 1 15,0 1-2-15,1 1 0 0,1 2-1 16,1 0 0-16,3 2 1 0,-1-1-1 16,3 1 0-16,1 0 1 0,2 1 0 15,2-1-5-15,2 0 5 0,0-3 0 0,0 0 0 16,0-2-1-16,2 0 3 0,2-3-3 15,4 1 1-15,-1-4 0 0,3 0-1 16,-3-1 3-16,9-2-2 0,-1 0-1 16,2-4 1-16,-2-1 2 0,3-3-2 15,-3 0-2-15,0 0 1 0,4 0-1 16,-4-2-3-16,1-1-1 0,-1-5 1 15,-4 1 2-15,-1 1 1 0,-4-2-4 16,-2-1 1-16,3 0 2 0,-3-1 2 16,2-2-5-16,-4-1 1 0,0 0 5 0,-2-1-4 15,0-3-1-15,0-1-1 0,0 2-6 16,-4 0 3-16,-2 5 1 0,2 2 1 15,-3 1 9-15,-1 1 0 0,-2 2-1 16,3 0 2-16,-1 0 4 0,0 3 0 16,5 1-1-16,1 1 4 0,0 0 1 15,2 0-4-15,0 0-6 0,0 0-1 16,0 0-1-16,0 3-6 0,0 7 9 15,4 2-4-15,3 1 6 0,5-3-3 16,-3 0-1-16,7 0 1 0,3-2 1 0,2 1 2 16,2-5-2-16,-1 1-2 0,-1-4-1 15,0 1-1-15,2-2-9 0,-2 0 2 16,-2-2-7-16,-1-4-1 0,-1-3-1 15,-4 1 0-15,2-1 7 0,-3-1-1 16,-1 0 5-16,-1 0 3 0,-1 1 3 0,-3 3 3 16,0 1 6-16,-2 2 2 15,-4 2 6-15,0 1 7 0,0 0-1 16,0 0 4-16,0 0-6 0,0 0-8 15,0 0-9-15,0 0-4 0,0 4-8 16,0 3-1-16,0 5 11 0,0 3 1 0,0 0 0 16,0-1-2-16,-2-1 0 0,0-2 0 15,0-1 1-15,2-4-2 0,0-4 1 16,0-2-1-16,0 0 4 0,-2 0 1 15,2 0 2-15,0 0 7 0,-2 0 0 16,2-6-2-16,-2-5-17 0,2-1 0 0,0-1 2 16,0-4-6-16,8 1-2 15,3-2 0-15,-1 2 5 0,3 3-6 16,-1 2 0-16,1 4 4 0,0 2 0 15,1 2-4-15,-1 2-6 0,4 1 0 0,2 0 6 16,0 0 7-16,2 0-3 0,0 0 4 16,0 0 0-16,-2 0 3 0,0 0 2 15,-3 0 0-15,-7 0 1 0,-1-2 0 16,-2 1 0-16,-4-2 4 0,-2 3 14 15,0-4 9-15,0 1-3 0,0-3-14 0,0 0 3 16,-8 0 1-16,6 2-6 16,-4 0-2-16,-1-2-1 0,1 3 3 15,-2 1-1-15,-1 1-1 0,-1 1-1 16,-1 0-4-16,-1 4-1 0,-3 6-1 0,-2 3 3 15,2 2 0-15,1 3-4 0,5-3 1 16,1 2 2-16,6-2-3 0,0 1-2 16,2-1 3-16,2-1 1 0,8-3-3 15,3-1-2-15,2-3 1 0,4-4 2 16,6-1-6-16,2-2 1 0,-2 0 3 0,-6-5-23 15,-2-4-2-15,-4 1 4 0,-5 0-7 16,-2 1-7-16,-6 4-15 16,0 0-34-16,0 3-12 0,-2 0-12 15,-6 0 29-15</inkml:trace>
  <inkml:trace contextRef="#ctx0" brushRef="#br0" timeOffset="8702">2785 467 36 0,'4'-3'156'15,"-4"0"-106"-15,0 2-5 0,0 0-7 16,0 1 9-16,0 0-16 16,0 0-20-16,0 0-14 0,2 6-2 0,4 2 6 15,-3 1-2-15,3 3-4 0,-4 2-4 16,2 0 5-16,-2 3 4 0,0-1 1 15,-2 1-2-15,0-1 0 0,0-3 2 16,0-1-1-16,0-4 3 0,-2-2 7 16,0-1 2-16,-4-2 6 0,0-2 3 15,-1-1-4-15,-3 0-1 0,1 0-1 0,1-6 0 16,1-1-5-16,-3-4-2 0,2-4-5 15,5 1 1-15,1-4-1 0,2-1-2 16,0-1 0-16,2-7-3 16,5 1 1-16,7-4-1 0,1-3-2 0,0 0-4 15,2 1-1-15,-2 4-3 0,3 6 1 16,-3 6 7-16,0 5-2 0,0 5 3 15,-1 3 1-15,-1 3-2 0,2 0 4 16,-1 0 1-16,3 0-1 0,-4 4 2 16,1 3 4-16,-3 1-3 0,-1 3-2 0,-3 0-2 15,1 2 2-15,-4 2 0 0,0-2-3 16,-4 1 2-16,0-1 3 0,-2 1 0 15,-8 0-3-15,-3 0 5 0,-3-1 0 16,1-2 5-16,0 1 0 0,-2-1 1 16,-2-1-2-16,3-1-3 0,1-1 2 15,4-3-5-15,3 2-1 0,2-4-4 16,3-1-4-16,3 1-17 0,0-3-15 15,0 0-49-15,0 0-134 0</inkml:trace>
  <inkml:trace contextRef="#ctx0" brushRef="#br0" timeOffset="9103">3241 0 86 0,'0'8'319'0,"-7"4"-301"0,-1 8 1 15,-7 4 46-15,-1 6-17 0,1 3-27 0,0 2-7 16,0 0 3-16,1-1-3 0,1-3-7 16,0-3-3-16,5-3-2 0,0-5-2 15,5-1 0-15,1-5 1 0,2-3 0 16,0-1-4-16,2-2-3 0,9-4 0 15,6-3-5-15,4-1-3 0,2-5-3 0,4-7-3 16,-2-3-3-16,-1 1 3 16,-3 3 4-16,0-1 5 0,-5 4 7 15,-5 2 2-15,-3 2 1 0,-4 3 6 16,-3 1 9-16,-1 0 11 0,0 0-5 15,0 0-5-15,0 0-5 0,0 0-4 0,0 9-3 16,0 1 0-16,0 0 19 0,-5 3-6 16,1-1-13-16,0 1 0 0,2 1-1 15,0-2-2-15,0-2-2 0,2 0 2 16,0-1-5-16,0 0-8 0,0-3-20 15,8-2-4-15,5-4-15 0,4 0-65 0,-1-6-218 16</inkml:trace>
  <inkml:trace contextRef="#ctx0" brushRef="#br0" timeOffset="9312">3592 286 78 0,'0'2'351'0,"0"0"-303"15,0 0 4-15,0 3 13 0,-7 0-18 16,3 3-21-16,-2-4-11 0,-1 5-6 0,3-2-5 15,-2 0-4-15,0 3 0 0,2-1 0 16,1 0-2-16,3 1 0 16,-2 0-1-16,2-4-8 0,0 2-12 15,0 0-8-15,2-5-7 0,5-1-4 0,7-2-20 16,-3 0-45-16,2 0-105 0</inkml:trace>
  <inkml:trace contextRef="#ctx0" brushRef="#br0" timeOffset="9778">3915 230 77 0,'2'-10'177'0,"-2"0"-129"0,0-2 3 15,0 2 10-15,-4 0-8 0,-4 4-18 16,-3 3-12-16,-3 0-4 0,-1 3-6 15,-4 1-2-15,0 8 1 0,-2 6 3 16,4 2-2-16,2 1-8 0,1 2-4 16,7 1-2-16,5 0-1 0,2 1 1 0,2-2-4 15,13 0 1-15,6-2-2 0,6-1 5 16,5-8-14-16,2-3 7 0,1-3-10 15,-1-3 7-15,0 0 0 0,-3 0-15 16,-1-1 16-16,-3-4 0 0,-2-2-1 16,-8 0 13-16,-3 2 0 0,-3 0 1 15,-5 0 5-15,-1 4 7 0,-1-1-7 16,2 0-6-16,-4 1-1 0,0 1-1 15,4 0-2-15,-1 0-2 0,1 6 3 16,2 3 4-16,-3 1-2 0,3 1 0 16,0 3-2-16,3-1 2 0,-1-2-1 0,-3 2 0 15,1-5 0-15,-4 1 1 0,-2 0 1 16,-2 2 2-16,0-3 5 0,-10 2 13 15,-9-1 4-15,-6-1-7 0,-2 0-5 16,-1-1 1-16,-3-1-9 0,3-2-5 16,5 1-1-16,4-2 0 0,5-2-4 15,5-1-15-15,1 0-12 0,-1 0-12 16,-1-1-42-16,1-8-225 0</inkml:trace>
  <inkml:trace contextRef="#ctx0" brushRef="#br0" timeOffset="10282">3527 78 289 0,'0'0'243'0,"0"0"-193"0,0 0-8 16,0 0 8-16,0 0-9 0,0 0-28 15,0 0-12-15,0 0-1 0,0 0-7 16,0 0-30-16,0 0-52 0,8 0-99 16</inkml:trace>
  <inkml:trace contextRef="#ctx0" brushRef="#br0" timeOffset="11530">3806 333 16 0,'0'1'48'0,"0"0"1"0,0-1-4 16,0 0 2-16,0 0-3 16,0 0-6-16,0 0-2 0,0 0-10 15,0 0-4-15,0 0-5 0,0 0 1 0,0 0-1 16,0 0-2-16,0 0-6 0,0 0-1 15,0 0-1-15,0 0-3 0,2 0-2 16,4-1 3-16,1 0-2 0,-1 1-2 16,6-1-2-16,-3-1 1 0,3 1 1 15,-1-2-1-15,4 1-3 0,-1 1 2 0,-1-3 0 16,-2-1-5-16,-1-1 4 15,-2-1 0-15,-1 0 3 0,-1 1 2 0,-4-2-2 16,4 0 0-16,-5 0 4 16,1 0-1-16,0-2-2 0,-2-1 3 0,0 0 1 15,0 0 1-15,-2-1-2 0,-3 2-3 16,-5-3 0-16,1 4-2 0,-1-1-3 15,-1 0-1-15,-1 4-5 0,1-1-11 16,-5 6-21-16,1 1-43 0,-4 0-98 16</inkml:trace>
  <inkml:trace contextRef="#ctx0" brushRef="#br0" timeOffset="38954">379 1212 25 0,'2'0'8'16,"-2"0"-5"-16,0 0 48 0,2 0 45 15,-2 0-71-15,0 0 3 0,0 0 17 0,0 0 0 16,0 0-22-16,0 0-3 0,0 0 4 16,0 0-3-16,0 0-3 15,0 0-4-15,0 0 2 0,0 0 0 16,0 0-4-16,0 0 0 0,2 0 1 0,-2 0 1 15,0 0-3-15,0 0-5 0,0 0 1 16,0 0 1-16,0 0-1 0,0 0-3 16,0 0-4-16,0 0 4 0,0 0-3 15,0 0 1-15,0 0 1 0,0 0 2 16,0 0 2-16,0 0-2 0,0 0 4 15,0 0 0-15,0 0-2 0,0 0-4 0,-2 0-3 16,2 0 1-16,0 0 1 0,0 0-4 16,0 0-1-16,0 0 1 15,0 0-6-15,4 0-1 0,7 0 3 16,3 0 10-16,3 0-3 0,0 0-2 0,0 0 1 15,6 0 1-15,-4 0-1 0,2 0-1 16,-4 0 1-16,0 0 1 0,-3 0-1 16,1 0-1-16,-4 0 1 0,3 0 1 15,1 0 0-15,-2 0-1 0,-1 0 1 16,1 0 0-16,-5 0 0 0,-2-1-2 0,-3 0 1 15,-3 0 1-15,0 1-1 0,0 0 0 16,0 0 0-16,0 0 1 0,0 0-1 16,0 0 0-16,0 0-1 15,0 0 2-15,0 0-1 0,0 0-2 0,0 0-1 16,0 0 2-16,0 0 0 0,0 0-2 15,0 0 0-15,0 0 4 0,0 0-3 16,0 0 2-16,0 0 2 0,0 0 1 16,0-3 6-16,0-3 0 0,0-2-7 15,0-3 1-15,0-1 0 0,0-2-3 0,0-1 1 16,-3-1 3-16,-1-1 0 0,2 0-3 15,-4-1 1-15,6 1-2 0,-2 2 1 16,0 4-2-16,0 2 1 0,1 2 2 16,1 4-2-16,-2 3 0 0,2 0 2 15,0 0-2-15,0 0-3 0,0 0-3 16,0 0-5-16,0 0-3 0,0 8 3 15,0 0-6-15,0 3-14 0,0-3-12 16,0 2-20-16,2-3-40 0,3 0-79 16</inkml:trace>
  <inkml:trace contextRef="#ctx0" brushRef="#br0" timeOffset="39707">734 1242 2 0,'0'0'7'16,"0"0"42"-16,2 0 31 0,-2-2-46 0,0 0 5 16,0 0 11-16,0-1 3 0,0 1-13 15,0 0-6-15,0 2 7 0,0-1-10 16,0 1-6-16,0-1 0 0,0 1-4 15,0 0-4-15,0 0 0 0,0 0-3 16,0 0-3-16,0 0-2 0,-2 0-2 0,2 0-2 16,0 0 0-16,0 0-2 15,0 0-1-15,0 0-3 0,0 0-3 16,0 0-3-16,2 0-2 0,7 2 3 15,1 2 8-15,7 1-2 0,2-4 2 0,2 1-2 16,2-1-4-16,2-1 0 0,2 2 0 16,-1-2 3-16,-5 0 1 0,-3 0 1 15,-3 0 0-15,-4 0-2 0,-1 0 0 16,-1 0 2-16,-1 0 0 0,-2 0-1 15,-2 0 1-15,-1 0 3 0,-3 0-2 0,2 0 0 16,-2-2-2-16,0-1 6 0,0 0-4 16,0-1 0-16,0 1 0 15,0 0-1-15,0-2 0 0,0 3-1 16,0-2 0-16,-2-1 2 0,2-2-1 0,0 0 0 15,-3-4 0-15,3 0 4 0,-4-2 0 16,4-1 0-16,-4-1 0 0,0 3 5 16,0-1-5-16,0 3 0 0,1 0 1 15,-1 1 7-15,2 4-8 0,2-2-2 16,0 3 0-16,0 0-1 0,0 1-1 0,-2 1-1 15,2 1-1-15,0-1 1 0,0 2-1 16,0 0-6-16,0 0 1 0,-2 0-6 16,2 0-1-16,0 0-11 15,0 0-1-15,0 0-5 0,0 5 3 0,0-2-20 16,0 3-23-16,0-2-28 0,0 0-52 15</inkml:trace>
  <inkml:trace contextRef="#ctx0" brushRef="#br0" timeOffset="40315">1062 1271 158 0,'0'0'73'15,"0"0"-25"-15,0 0 12 0,0 0-2 16,0 0-21-16,0 0-11 0,0 0-5 15,0-2-2-15,0 2-7 0,0-1-7 16,0 1-3-16,0-1-3 0,4 0-1 16,4 1 6-16,3-1-6 0,-1 1 4 0,3 0-2 15,0 0-1-15,5 0 2 0,-1 0 1 16,4 0-2-16,0 0-2 0,-2 0 2 15,4 1 2-15,-4 2-3 0,0-1 0 16,-4-1 1-16,-2 0 3 0,-1-1-4 16,-4 0 1-16,-5 0 3 0,-1 0 0 15,0 0-3-15,-2 0 2 0,2 0 2 16,-2 0 6-16,0 0-2 0,0 0 5 15,0 0 4-15,0 0 1 0,0-5-11 16,0-2-5-16,0-2 2 0,0-1 1 0,0-1-1 16,-4-4-3-16,2-1 5 0,0 0-1 15,2 2 1-15,0-2-2 0,-3 1-1 16,1 2 2-16,0 0-2 15,2 4 0-15,0 2-1 0,-2 4 2 0,2 1-2 16,-2 2-3-16,2 0-1 0,0 0-5 0,0 0-16 16,-2 2-14-16,0 6 5 15,0 3 4-15,2 2-30 0,0-2-48 16,-2-1-75-16</inkml:trace>
  <inkml:trace contextRef="#ctx0" brushRef="#br0" timeOffset="43984">917 1523 10 0,'4'0'5'0,"-2"1"2"15,0 1-9-15,0-1 154 0,-2-1-119 16,0 0-7-16,0 0 7 0,0 0 2 16,2 0-6-16,0 0-8 0,-2 0 4 15,0 0 2-15,0 0-4 0,0 0-6 16,0 0 2-16,0 0-7 0,0 0 0 0,0 0-1 15,0 0 1-15,0 0-1 0,0 0 0 16,0 0 0-16,0 0-3 0,0 0-3 16,1 0 0-16,-1 4-2 0,0 2-3 15,4 5 5-15,-4 3 2 0,2 3 0 16,-2 2-3-16,4-1-4 0,-2 7 0 15,2-2 0-15,0 0 0 0,-4 2 0 16,0 2-1-16,0-3 2 0,0 3-3 16,0-2 0-16,1-5-5 0,-1 2 15 15,0 0-8-15,0-3 0 0,0-1 0 0,0-4 3 16,0-3-4-16,0-4 1 0,0 0-1 15,0-2-4-15,0-4-2 0,0-1 3 16,0 3-3-16,0-3-2 0,0 1 1 16,0-1-4-16,0 0-5 0,0 0-3 15,0 0-11-15,-1 0 3 0,-3-1-90 0,4-8-40 16</inkml:trace>
  <inkml:trace contextRef="#ctx0" brushRef="#br0" timeOffset="44556">858 1600 83 0,'0'0'106'16,"0"0"-55"-16,0 0 6 0,2 0 9 15,-2 0 0-15,0 0-27 0,0 0-5 16,2 0-4-16,-2 0-3 0,2 0-9 15,0 0-1-15,1 0-21 0,3-3 23 16,6-4-21-16,7-4-2 0,6-2-1 0,3 1 5 16,1 2 0-16,-2-1 0 0,-5 4-2 15,1-1 3-15,-2 2-2 0,0 3 1 16,-5 0-2-16,-5 3 0 15,-1 0 0-15,-7 0 2 0,1 0-3 0,0 6 1 16,0 4 4-16,-2 0-4 0,2 4 5 16,-3 1-2-16,3 3-1 0,0 1 1 15,2-1-3-15,-2 2-4 0,1-3-4 16,3 1-7-16,0 1-7 0,1-1-21 15,1-1-42-15,-1-3-52 0,-3-2-120 0</inkml:trace>
  <inkml:trace contextRef="#ctx0" brushRef="#br0" timeOffset="47004">778 1688 34 0,'0'0'68'0,"2"0"-40"15,-2 0 0-15,0 0 7 0,0 0 8 16,0 0-24-16,0 0-19 0,0 0 10 16,0 0-2-16,0 0 4 0,0 0-2 15,0 0 4-15,-2 0-3 0,2 0-1 16,-2 0-5-16,2 0 1 0,0 0-2 0,0 0-4 15,0 0 0-15,0 0 3 0,-2 0-2 16,2 0 0-16,0 0-3 0,0 0 1 16,0 0 1-16,0 0 0 0,0 0-2 15,0 0 3-15,0 0 3 0,0 0 5 16,0 0-2-16,0 0 4 0,0 0 4 15,0 0 1-15,0 0-3 0,0 0-4 16,0 0-2-16,0 0-6 0,0 0-1 16,0 0-1-16,0 0 1 0,0 0-4 15,0 0 1-15,0 0 2 0,0 0 3 0,0 0-1 16,0 0-4-16,0 0 11 0,0 0 0 15,0 0 2-15,0 0 0 0,0 0 1 16,0-1 5-16,0-1-2 0,2 1-1 16,0-3-1-16,2-2-4 0,3-2-5 15,5-1-1-15,-1-1-4 0,3 0 4 0,-3-1-2 16,4-2-1-16,1 3 1 15,-1 0 0-15,-4 3 0 0,-1 2-2 16,-3 1 2-16,-1 0 2 0,2 0-2 16,-2 1 0-16,1-2 1 0,3 0 2 0,-6 4 1 15,-1-3 2-15,-1 0-2 0,0 2 2 16,2 1-2-16,-4-1-1 0,0 0 1 15,0 1 2-15,0 1-5 0,0 0 0 16,0 0 2-16,0 0-2 0,0 0 3 16,0 0-4-16,0 0 0 0,0 0 2 0,0-1-3 15,0 0 0-15,4 1 1 0,-2-2 0 16,0 2-2-16,-2-1 0 15,2 1 4-15,-2 0 2 0,0-1-2 16,0 1-4-16,0 0 4 0,1 0 1 16,-1 0-2-16,0 0-1 0,0 0 1 0,0 0 0 15,0 0 0-15,0 0-1 0,0 0 1 16,0 0 0-16,0 0 0 0,0 0 0 15,0 0 0-15,0 0-1 0,0 0 1 16,0 0-2-16,0 0 2 0,0 0 0 16,0 0-2-16,0 0 1 0,0 0 0 0,0 0 1 15,0 0-2-15,0 0 0 0,0 0-1 16,0 0-1-16,0 0-2 15,0 1-1-15,0 5-2 0,4 1 16 16,0 2-8-16,2-3-2 0,0 1 4 0,1 3-2 16,1-3 0-16,-1 3 0 0,3 0 0 15,-1 3 0-15,5-4 1 0,-5 1-2 16,1 0 1-16,-1 1 1 0,-1-1-2 15,4-2-4-15,-3 2 2 0,1-1 2 16,1-2 0-16,-1-1 0 0,-5-2 1 0,-1-1 1 16,-2-3-1-16,2 2 0 0,-2 0 0 15,-2-2 2-15,2 1-2 0,0 0-1 16,1-1 2-16,-1 0 1 15,-2 0-2-15,4 0 0 0,-4 0 1 0,0 0 0 16,2 0-1-16,-2 0 0 0,0 0 2 16,0 0 0-16,0 0-2 0,0 0 0 15,2 1 0-15,-2-1 1 0,0 0-2 16,0 0 1-16,0 0 2 0,0 0 0 15,0 0 0-15,0 2 0 0,0-1 1 0,0-1 2 16,0 0-4-16,0 0 2 0,0 0-1 16,0 0 1-16,-4 0-1 0,-2 0-5 15,1 0 1-15,-3 0 2 0,0-3-2 16,-3 2 0-16,0-1 3 0,-5 1-1 15,-1 0-1-15,0 0 1 0,-2 1 0 16,-4-1 0-16,2 1 0 0,-2 0-1 16,4 0 1-16,-2 0 1 0,4 0-1 15,3 0 0-15,-1 0 2 0,8 0-1 16,-3 0 0-16,2 0-1 0,3 0 2 0,-1 0 2 15,4 0-5-15,-2 0 2 0,4 0 2 16,-2 0 0-16,2 0-1 0,-3 0-1 16,1 0 2-16,0-2-1 0,2 2-2 15,0-1-1-15,-2 0 2 0,0-1 1 16,0 2-2-16,2-1-1 0,0 1 2 15,0 0 2-15,0 0-3 0,0 0-2 16,0-1 2-16,0 1 1 0,0 0-2 16,0 0 0-16,0 0 2 0,0 0 1 15,0 0 0-15,0 0-4 0,0 0 5 16,0 0-1-16,0-1-1 0,0 1-3 0,0-1 3 15,0 1 1-15,0-2-3 0,0 1 0 16,0 1 1-16,0 0 1 0,0 0-3 16,-2 0-2-16,0 0 1 0,2 0 2 15,0 0-2-15,0 0 1 0,0 0-2 16,0 0-1-16,-2 0 0 0,2 0-3 15,0 0 1-15,0-2-6 0,0 1-6 16,0 1-8-16,0 0-14 0,2 0 14 16,2 0-17-16,4 0-33 0,-3 0-60 15</inkml:trace>
  <inkml:trace contextRef="#ctx0" brushRef="#br0" timeOffset="49236">293 2455 166 0,'2'0'68'0,"-2"0"-25"0,0 0 10 0,0 0-5 15,0 0-20-15,0 0-21 0,0 2-4 16,2 4 13-16,2 2 0 0,-2 1-2 16,0 5 3-16,-2 0-5 0,2 1-6 15,1 3 1-15,-1 0-3 0,0 0 0 16,-2 1-2-16,4 0 0 0,-4-3 4 0,0-3-2 15,0-2-1-15,0-2-1 0,0-3 0 16,0-5 1-16,0 1-1 0,0-2 1 16,0 0 5-16,0 0 5 0,0 0 1 15,0 0 4-15,0-6-8 0,0-4-7 16,0-3 0-16,0 0 1 0,0-3 5 15,0-4-3-15,0-4-1 0,0-6 1 16,0-2 2-16,2-3-5 0,-2-4 0 16,6 0 0-16,-3-1 0 0,3 3-2 15,2 3-1-15,-1 4-1 0,3 4 1 0,0 3-2 16,5 4-3-16,4 3 1 0,0 4 4 15,0 4-2-15,2 2-2 0,0 5 2 16,-2 1 2-16,-2 0-1 0,-1 0-1 16,-3 4 0-16,-4 5 2 0,-1 4-1 15,-6 4 0-15,-2 0-2 0,0 4 0 16,-2-1 2-16,-7-1 1 0,-5 1-2 15,3-1 4-15,-3 0-1 0,-1 0-1 16,0-3 0-16,0 1 3 0,-3-4-2 16,9-2 1-16,-1-1-1 0,3-4 1 0,1-1-1 15,4-2-4-15,2-1 2 0,-2 2-3 16,2 0-4-16,0 0-6 0,0 3-23 15,4 0-9-15,6-3-38 0,-5 1-107 16</inkml:trace>
  <inkml:trace contextRef="#ctx0" brushRef="#br0" timeOffset="49494">690 2465 330 0,'2'2'55'16,"-2"3"-34"-16,0 2 30 0,-4 4 18 0,-5 4-34 16,1 2-7-16,-1 1-8 0,1 3-7 15,-2 0-5-15,3-1-4 16,-1 0-2-16,0-2 3 0,3-3-5 15,3 0-1-15,2-2-2 0,0-3-1 16,9 0-9-16,5-4-17 0,3-2-19 0,0-4-33 16,4 0-110-16</inkml:trace>
  <inkml:trace contextRef="#ctx0" brushRef="#br0" timeOffset="49777">786 2652 195 0,'-2'0'87'16,"-2"0"-35"-16,4 0 12 0,0 0-14 16,0 0-5-16,2-4-6 0,7-3-32 15,3-3 1-15,3 1 4 0,2-4-6 16,2 0 1-16,4-3-4 0,4 1 0 15,0 0-1-15,3 0-3 0,-3 4 1 0,0 2 1 16,-3 0 0-16,-5 3-2 0,-1 1 0 16,-3 0-1-16,-8 2 0 15,1 1-1-15,-2 0-5 0,-4 2-4 16,2 0-3-16,-1-3-18 0,-3 3-19 0,0 0-24 15,0 0-27-15,0 0-26 0</inkml:trace>
  <inkml:trace contextRef="#ctx0" brushRef="#br0" timeOffset="50054">917 2425 50 0,'6'5'229'0,"-4"-2"-182"0,2 5 35 16,-1 0-11-16,1 2-12 0,-2 6-17 15,2-1-7-15,-2 5-6 0,-2 2 1 0,0 0-15 16,2 1-5-16,0-1-6 0,-2-1-1 15,4-2 0-15,-4-5-1 0,3 0-3 16,3 0-1-16,0-2-8 16,5 1-14-16,-1-3-16 0,5-2 0 0,0-4-16 15,-1-4-138-15</inkml:trace>
  <inkml:trace contextRef="#ctx0" brushRef="#br0" timeOffset="50858">1177 2693 87 0,'0'0'95'0,"0"0"-37"16,0 0-9-16,0 2 1 0,0-2-12 0,0 0-10 15,2 0-4-15,1 0-9 0,1 0-2 16,4 0 3-16,0 0 3 0,5-3-7 15,0-3-4-15,1 1 6 0,1-2 0 16,0 1-3-16,0-3 3 0,3-1-1 16,-3-1-1-16,2-5 0 0,-2 0 1 15,-1-1 0-15,-5-1-1 0,1-2-4 16,-3 1-7-16,-1-1 4 0,-4-2-1 15,-2 2-1-15,0-2-2 0,0 2-1 16,0 6 0-16,0 6 2 0,-6 2-2 0,0 5 0 16,-1 1-1-16,-5 0-2 0,1 2-4 15,-6 9 2-15,2 9 5 0,-3 3-1 16,3 5-2-16,2 1 0 0,1 7 3 15,5-2-2-15,5-2 0 0,2-2 1 16,0-4 1-16,9-3-2 0,5-5 3 16,5-2-2-16,2-6 2 0,2-4-2 15,5-4 1-15,3-2 2 0,1-1 0 16,1-12 0-16,-1-2-2 0,-3-5 1 15,-1-2 1-15,-3 0 0 0,-2-3-3 0,-8-3 3 16,1 0-1-16,-7-3 1 0,1-3-2 16,-5-1 0-16,-5-1 5 0,0-1-4 15,0 5-1-15,-2 2 0 0,-3 8 1 16,3 9-1-16,-2 5 1 0,4 7 4 15,-2 1 2-15,2 0-2 0,-4 0-9 0,0 11-4 16,-3 5 2-16,3 5 6 16,-2 3-2-16,6 1-1 0,0-1 3 15,0 1-1-15,6 0-2 0,5-1 4 16,5 1-5-16,3-2-3 0,4-2 5 0,3-3-2 15,3 1 0-15,0-3 1 0,1-1 1 16,-3 0 0-16,-4-1-1 0,-2 1 0 16,-8 0-2-16,-3 1-1 0,-3-2-1 15,-5 0 5-15,-2 0-2 0,0-1 4 16,0-2 4-16,-5 2-4 0,-3-5 1 15,-4 0 1-15,-1 0 2 0,-2-2 5 0,-2 0-5 16,-2-2 3-16,1-1 2 16,1-2-4-16,-4-1-4 0,2 0 1 15,2 0-1-15,2 0-4 0,-1 0-11 16,1-6-18-16,-2-2-42 0,-6-2-135 0</inkml:trace>
  <inkml:trace contextRef="#ctx0" brushRef="#br0" timeOffset="51546">789 2311 42 0,'0'0'313'0,"0"0"-204"16,0 0-40-16,0 0-6 0,0 0-20 0,0 0-22 16,0 0-15-16,0 0-4 0,0 0-3 15,4 0-21-15,0 0-50 0,-4 0-94 16</inkml:trace>
  <inkml:trace contextRef="#ctx0" brushRef="#br0" timeOffset="57498">763 6468 110 0,'0'0'10'0,"2"0"-11"16,-2 0 9-16,0 0 116 0,0 0-69 15,0 0-37-15,0 0 1 0,0 0 13 16,0 0-11-16,0 0-9 0,0 0 1 16,0 0 4-16,0 0-2 0,0 0 0 0,0 0-3 15,0 0-1-15,0 0-2 0,0 0 0 16,0 0 0-16,0 0-4 0,0 0 1 15,0 0-3-15,0 0-4 16,0 0-2-16,1 0-3 0,9 0 2 0,1 0 5 16,7 0-2-16,1 0 1 0,0 0 1 15,0-2-1-15,2 2-1 0,6 0 1 16,1 0 1-16,5 0-2 0,-1 0 1 15,4 0 1-15,2 0-1 0,3 0 0 16,1 0-1-16,1 0-2 0,3 2-5 0,0-1 1 16,-4 1-6-16,4 2 7 0,-4-1-3 15,4 0 3-15,1 1-5 0,-3-2-2 16,-2 1-2-16,0-1 0 0,-4-1 4 15,2 0-5-15,0 1 8 0,4-1 6 16,-6-1 0-16,1 0 3 0,-5 0-1 16,-4 0-1-16,3 0 3 0,-3 0-3 15,3 0 1-15,-1 0 1 0,1 0 0 16,-3 0 1-16,1 0 2 0,-4 0-2 15,-3 0 2-15,3-1 2 0,-2-1-2 0,-2 2-1 16,-2-1-1-16,2 1 3 0,0 0-5 16,1 0 0-16,1 0 0 0,2 0 1 15,0 0-2-15,-1 0-1 0,1 0-1 16,0 0-1-16,-1 0-8 0,-1 0 9 15,2 1-6-15,-2 2 0 0,0-3 8 16,-4 3 1-16,1-3-2 0,-2 0 3 16,-1 0 0-16,-2 0-2 0,2 0 5 15,-2 0-1-15,2 0-2 0,-4 0 0 16,4 0 0-16,2 0 2 0,2 0 0 0,-2 0 4 15,-2 0-2-15,-1 0-1 0,-1 0 1 16,4 0-3-16,-2 0-1 0,2 0 2 16,2 0-1-16,0 0-3 0,-2 0 2 15,5 1 0-15,-1 1 1 0,2 2-2 16,3-2 1-16,-3-1 1 0,0 3-2 0,0-3 0 15,-5 3 0-15,3-3-1 16,-2 1 1-16,-2-1-1 0,2 1 2 16,-4-2 1-16,-2 0-2 0,-1 0 0 15,-3 0 4-15,0 0 2 0,1 0 9 0,-3-3-8 16,0 1-5-16,-3 1 4 0,2-1 3 15,-5 0-4-15,1 1 1 0,2 1 0 16,-1-1 0-16,3 0 1 0,1-1-7 16,5 2 1-16,3 0 2 0,6 0-3 15,1 0 3-15,3 0-2 0,-6 0-2 16,-2 0 1-16,2 0 1 0,0 0 0 0,-1 0 0 15,5 0-1-15,-4 0-1 16,0 4 3-16,-2 0-2 0,-2-1-1 16,-2-1 2-16,-5 0 0 0,-5-2-1 15,-1 0-1-15,-4 0 2 0,2 0-1 0,0 0 1 16,1 0 1-16,1 0 1 0,4 0 1 15,-3 0-2-15,7 0-3 0,-3 0 2 16,2 0 1-16,-3 0-1 0,-3 0-1 16,1-2 3-16,0 0-2 0,-4 1 1 15,1 1-2-15,3 0 2 0,-4-1 0 0,0-1-1 16,-3 0 1-16,5 1 2 0,-4 0-3 15,2 0-1-15,-2-1 0 16,0 2 0-16,0 0 2 0,0 0-2 16,-1 0-1-16,-1 0 2 0,0 0 1 0,0 0-3 15,0 0 0-15,0 0 1 0,0 0 1 16,0 0-2-16,0 0-1 0,0 0 4 15,0 0 1-15,-5 0-3 0,-3 0 1 16,2 0 0-16,-1 0 1 0,-1 0-3 16,0 0-1-16,3 3 0 0,-1-1-1 0,2 2-6 15,0-1-5-15,2 0 2 0,1 0-3 16,-1-1-23-16,2 0-26 0,-2-2-56 15,2 0-108-15</inkml:trace>
  <inkml:trace contextRef="#ctx0" brushRef="#br0" timeOffset="57994">3924 6345 29 0,'0'0'136'15,"0"0"-109"-15,0 0 56 0,0 0-10 0,0 0-12 16,0 0-26-16,0 0-17 0,0 0-11 15,6 0 3-15,4 0 6 0,-1 4-6 16,5 2-5-16,-1 0-3 0,0 2-1 16,-1 1 2-16,-1-1-4 0,-1 0 1 15,1-2 1-15,-1 4 1 0,-5-2-2 16,1 0 0-16,0-1 1 0,-6-1-1 15,0 0 0-15,0 2 1 0,0 4 0 0,0 0 1 16,0 2 1-16,0 0-1 0,-4 1 1 16,-4 0 0-16,-3 0 2 0,-6 3-3 15,2-1 3-15,-10 1-3 0,2 1 0 16,-2-3-1-16,-2-1 0 0,2-1 2 15,1-1-5-15,1-3-1 0,4 0-9 16,3-2-9-16,7 0-19 0,1-1-62 16,4-4-143-16</inkml:trace>
  <inkml:trace contextRef="#ctx0" brushRef="#br0" timeOffset="59578">726 6465 21 0,'-2'0'20'0,"2"0"-2"0,0 1-7 15,0-1-4-15,0 0 69 0,0 0-31 16,0 0-15-16,0 0-5 0,0 0 3 16,0 0-4-16,0 0-12 0,0 0 12 15,0 0-4-15,0 0-3 0,0 0-6 16,0 0 2-16,0 0-1 0,2 0 7 15,2 0 1-15,-2 0-6 0,2 0 0 16,0 0-6-16,-2 0-2 0,3 0-8 16,-1-1 4-16,2-3 2 0,0 2-3 0,-3 0 1 15,3-2 0-15,2-1 1 0,3-1-4 16,3-2 2-16,3-1 0 0,6-3 3 15,-2 1-3-15,5-1 1 0,3 0 2 16,-2-1-3-16,-1 0 2 0,3 1 2 16,-6 1 0-16,-4 3 1 0,-2 0 0 15,-7 5-6-15,-5-1 4 0,-1 1-1 16,-4 3 0-16,2 0-3 0,-2 0 0 15,0 0 0-15,0 0-3 0,0 0-1 16,2 0-2-16,-2 0-4 0,0 6-10 0,0-2-4 16,0 2-2-16,0-1-7 0,-2 2-22 15,-2-1-19-15,-3 1-28 0,-3-3-88 16</inkml:trace>
  <inkml:trace contextRef="#ctx0" brushRef="#br0" timeOffset="59967">786 6450 161 0,'0'0'74'0,"0"0"8"15,0 0-11-15,0 0-15 0,1 0-14 0,5 0-22 16,2 0-3-16,3 0 9 0,3 2-4 16,-1 4 1-16,2 4-7 0,0 0 1 15,3 2 0-15,-5 3 0 0,2 0-2 16,-1-3-10-16,-5 3-1 0,1-4-4 15,3 1 2-15,-5 0-1 0,1-3 1 0,-1 2-4 16,-2-2-4-16,-1-1-3 0,1 2-11 16,-2-3-6-16,2 1-11 15,3-1-7-15,3-3-24 0,3-1-77 16</inkml:trace>
  <inkml:trace contextRef="#ctx0" brushRef="#br0" timeOffset="79662">5235 1221 41 0,'2'2'129'15,"-2"-2"-85"-15,0 0-4 0,2 0 6 0,-2 0-2 16,0 2-15-16,2 0-15 0,-2 3 7 15,2 2 12-15,-2 2-15 0,0 4-8 16,0 1 1-16,0 4-3 0,0-1-3 16,0 3-6-16,0 3 5 0,0 4 0 15,0 2-2-15,2 1 0 0,0 2 0 16,-2 1-1-16,0 0-1 0,0 1 1 15,0 2 3-15,0-1-3 0,0 1 0 16,-4 2 2-16,0 0-2 0,0-2 0 16,0 2 0-16,-1 1-3 0,-1 2 2 0,2-1 2 15,0 4-3-15,-1-2 2 0,1 0 2 16,-2 2-4-16,0 2 0 0,3-1 1 15,-3 1 2-15,0 1-3 0,2 1-2 16,0-1 3-16,3 3-1 0,-1 0 0 16,0 0-2-16,0-3 3 0,2-2 1 15,-2-3-2-15,0-4 0 0,0 0 1 16,0-1 1-16,-2-1-2 0,4 1 1 15,-2-1 0-15,1 1 1 0,-3-1-2 16,2-2 1-16,0 0 0 0,2 0 0 0,0-1 0 16,0 2 0-16,0 0 1 0,-2 0 1 15,2 0-2-15,0 0-1 0,0 0 2 16,0-1 0-16,0 1-1 0,0-2-1 15,-2 0 2-15,0 0 1 0,2 0-2 16,-4 0-1-16,1 1 1 0,1-1 0 16,-2 3 0-16,2-2 2 0,2 1-4 15,-2-1 2-15,2 1 1 0,0-1-3 16,0 0 3-16,0 1-1 0,0-1 0 15,2 1-2-15,2-1 2 0,0-1 1 0,-1 1-1 16,1-1 0-16,0 2 0 0,0-1 2 16,-2 0-2-16,2-1 0 0,-3 3 1 15,-1-4-1-15,2 0 0 0,-2-1 1 16,0 0 0-16,0 1 0 0,0-1-2 15,0-1 1-15,0 0 0 0,0 1 1 16,0 1-2-16,0 3 0 0,0 0 1 16,0 1 1-16,0 0 0 0,0 0-2 15,0 1 1-15,0-1 1 0,0 0-1 16,4 0-1-16,-2-1 1 0,-2 1 1 15,2 1-1-15,0 1 2 0,0-1 2 0,-2 1 0 16,4-1-1-16,-4-1 0 0,2-1 0 16,-1-1-1-16,3 0 0 0,2-4 1 15,-4 2-1-15,2-4 0 0,0 2 1 16,-3 1-1-16,3 1 4 0,-2 1 0 15,0-1-4-15,0 1 2 0,0 1 0 0,0-2 2 16,-2-1 0-16,0 0-1 16,2 0-4-16,-2-2 3 0,0-2-4 15,0 2 1-15,0-3 0 0,0 1 1 16,0 0-2-16,0 0 0 0,-2 1 2 0,2 0-1 15,0-4-1-15,-2 1-1 0,0 1 2 16,0-1-1-16,0-1 0 0,0 1 0 16,0-2 1-16,0 0 1 0,1-2-1 15,1-2-1-15,-4 2 2 0,2-4-1 16,0-2-1-16,2-2 0 0,0-1 1 0,0-3 0 15,0-1-1-15,0-1-1 0,0-1 2 16,0-1 0-16,0-4-2 16,0-1 0-16,0 0 2 0,0 1 0 15,0 1 0-15,0 1-1 0,0 0 2 0,0-1-3 16,0 0 3-16,-2 0-2 0,2 1 1 15,0 1 0-15,0 0-2 0,0-2 0 16,-2 3 2-16,2-3-1 0,0 2 0 16,0 0-2-16,0-2 2 0,0 1 2 15,0-2-2-15,0-1-2 0,0 0 3 0,0 0 1 16,0 0-3-16,0 0 1 0,0 0 1 15,0 0 1-15,0 0-2 0,0-6-2 16,4-1 0-16,0-1-8 16,0-3-13-16,3 1-9 0,1-3-12 0,-1-3-46 15,-5 0-152-15</inkml:trace>
  <inkml:trace contextRef="#ctx0" brushRef="#br0" timeOffset="80210">5044 6159 93 0,'4'-1'85'16,"-2"-2"-21"-16,0 1-3 0,-2 1-9 15,0 0-5-15,0 1-17 0,4 0-13 16,0 0-1-16,-2 0 6 0,1 0-3 15,1 1-4-15,-2 5-2 0,4 4 2 16,-6 0-2-16,4 5-3 0,0 4 1 0,-4 3-4 16,3 3 4-16,-3 3-7 0,0-2 0 15,0 1-4-15,2 0 4 0,2 1-5 16,4-2 1-16,-1-2 3 0,5-4-2 15,1-7-1-15,2-3 0 0,4-6 0 16,4-4 2-16,-2 0-1 0,10-5 0 16,-2-11 2-16,1-2-4 0,1-4 2 15,-1-3 0-15,-5-1 0 0,0 0 2 16,-4 1-3-16,-2 1 0 0,-4 0 1 15,-2 2 0-15,-5 0-1 0,3 3-2 0,-5 4-4 16,2 3-7-16,-2 4-2 0,-3 0-13 16,3 4-12-16,2 1-24 0,-3 0-41 15,-3 0-78-15</inkml:trace>
  <inkml:trace contextRef="#ctx0" brushRef="#br0" timeOffset="81806">5029 1342 47 0,'0'0'40'15,"0"0"-28"-15,0 0 7 0,0 0 20 16,0 1 12-16,0 1-15 0,0-2-13 0,0 0-6 15,0 0 6-15,0 0 0 0,0 0-5 16,0 0-3-16,0 0-4 16,0 0 2-16,2 0-3 0,-2 0 1 15,2 0 2-15,-2 0 7 0,0 0 3 0,0 0 0 16,0 0-4-16,0 0-3 0,0 0-1 15,2 0-6-15,0 0-2 0,0 0-1 16,0 0-3-16,3-3-3 0,5-3 2 16,3-2 2-16,1-2-2 0,-3-2 0 15,6-1-2-15,2-5 0 0,0-2 1 0,4-2-2 16,0 0 2-16,0 2 0 0,-2 0 1 15,0 1-3-15,-2 3 1 0,-4 2 1 16,-1 4-1-16,-7 4-1 16,-1 1 0-16,-4 4 2 0,0 1 1 15,-2 0-3-15,2 0 0 0,-2 0 0 0,4 0-1 16,-1 2 5-16,3 3 0 0,2 3 3 15,-1 0-5-15,1 3-1 0,-2 2 1 16,3 1 1-16,-1-1-1 0,3 1-2 16,-1 1 1-16,0 0 2 0,-1-1 0 15,1 1-4-15,1-1 2 0,0 1-5 0,3 2-10 16,-3-4-10-16,3 1-8 0,-3 2-21 15,4-4-44-15,-1 0-91 0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10.7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0 385 7 0,'0'0'131'0,"2"0"-69"0,-1 0-19 16,-1 0-1-16,0 0 4 0,0 0-9 16,0 0-11-16,0 0-2 0,0 0 0 15,0 0 2-15,0 0-2 0,0 0-4 16,0 0-1-16,0 0-1 0,0 0 2 0,0 0-5 15,0 0-1-15,0 0 0 0,0 0-4 16,0 0-1-16,0 0-2 0,0 0 3 16,0 0-6-16,0 0-2 0,0 0-1 15,0 1 2-15,0 4-4 0,0 2-2 16,0 6 5-16,0 3 8 0,0 3-1 15,0 1-2-15,0-1-5 0,0 2 2 16,0 0 1-16,0-3-3 0,0 2 0 16,0-1-1-16,0-3 2 0,0-1-2 15,0-2 1-15,0-2 0 0,0-3-1 0,-1-2 0 16,1 0 0-16,0-2 1 0,0-3-2 15,-2-1-2-15,2 0-2 0,0 0-6 16,0 0-9-16,0 0-8 0,0-1-4 16,0-4-9-16,0-2-19 0,2-4-86 15,-2 0-166-15</inkml:trace>
  <inkml:trace contextRef="#ctx0" brushRef="#br0" timeOffset="580">257 365 109 0,'0'-3'148'0,"2"3"-84"15,-2-1 11-15,0-2-9 0,0 3-15 16,2-2-20-16,0 1-6 0,0 1-7 15,-2-2-4-15,6-3-5 0,3-3-6 16,8 1 6-16,2-3 5 0,4 4-3 16,2 0 2-16,-2-1 0 0,2 3 1 0,-2 2-3 15,-4 2-7-15,-2 0-2 16,-6 0 0-16,1 4-2 0,-3 7 0 15,3 2 1-15,-4 4 3 0,-3 1-3 16,-1 1 3-16,-4 3 0 0,0 0-1 0,-6 1 2 16,-3 2-1-16,-6 0 0 0,-8-1 2 15,-2 4-2-15,-6-3-2 0,1-1 0 16,-1-1-1-16,5-4-1 0,5-6-1 15,5-2 1-15,5-5-4 0,3-4-3 16,6-1-4-16,0-1 1 0,2 0 0 0,0 0 2 16,0 0 4-16,0 0-1 0,0 0 0 15,4 0 0-15,4-1-3 16,1 0 1-16,3-1 6 0,-1-1-1 15,3 3-1-15,-3 0 0 0,2 0 3 0,1 2 4 16,-3 2-5-16,3 6 1 0,-3-2 1 16,4 2-1-16,2 2 0 0,-1-1-1 15,-1 0 4-15,2-1-3 0,2 0-5 16,-3-2-18-16,4 2-10 0,0-2-28 15,1-6-62-15,-4-2-179 0</inkml:trace>
  <inkml:trace contextRef="#ctx0" brushRef="#br0" timeOffset="1309">721 4 42 0,'4'-1'176'0,"-4"0"-96"16,2 0 4-16,0 0-19 0,-2 1-10 15,0 0-18-15,0 0-11 0,0 0-8 16,0 0-3-16,0 0-7 0,0 0 0 16,-2 5-5-16,0 6 3 0,-2 0 5 15,0 4 0-15,2-2-8 0,-3-1-2 16,1 0 1-16,0-2 1 0,2 2-3 15,0-1-3-15,2-2-13 0,0-2-10 16,0 0-19-16,0-2-26 0,4-5-54 0,0 0-153 16</inkml:trace>
  <inkml:trace contextRef="#ctx0" brushRef="#br0" timeOffset="1473">916 32 411 0,'-8'10'21'0,"0"1"-11"15,1 2 14-15,3 0 10 0,0 1-12 16,0 0-21-16,2 3-2 0,0-1-2 0,2 2-20 16,0-2-35-16,0-2-81 0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41.2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 75 0,'0'2'303'0,"0"-2"-224"0,0 0-43 16,2 0 0-16,2 0 5 0,4 0-12 16,3 0-23-16,4 0-1 0,6-2-3 15,-2 0 2-15,0 2-4 0,1 0 0 16,0 0-4-16,1 0-13 0,0 0-34 15,-3 0-45-15,-7 5-141 0</inkml:trace>
  <inkml:trace contextRef="#ctx0" brushRef="#br0" timeOffset="150">2 285 511 0,'0'2'51'0,"0"0"-37"0,4-2 12 16,0 0 8-16,7 2-14 0,8 1-16 15,10 1 3-15,13 2-9 0,9-2-6 16,14-4-40-16,13 0-15 0,16 0-45 0,7-12-215 15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38.3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306 590 40 0,'4'-3'109'0,"-2"3"-48"0,-2-2-25 0,0 2-3 15,0 0 13-15,0 0-8 0,0 0-15 16,0 0-7-16,2 0 0 15,-2 0-1-15,2 0-1 0,-2 0-2 16,0 0 0-16,0 0-1 0,0 0-1 16,0 0 4-16,0 0-1 0,0 0-2 0,0 0-3 15,0 0-4-15,0 0-1 0,0 0-2 16,0 0-3-16,0 0 1 0,0 0 0 15,0 0 1-15,0 0-2 0,0 0 3 16,2 0 2-16,-1-2-2 0,-1 2 3 16,0 0 6-16,0-3 2 0,2 0 4 0,-2 0-5 15,0-3-6-15,0 2 5 0,0-3 0 16,0 1-5-16,0 0 0 15,0-1-2-15,-5-1 2 0,-1-1-3 16,-2-1 1-16,-5 0-2 0,2 0 0 0,-5 4-1 16,-1-1-1-16,2 5 4 0,-2 1 2 15,-1 1 10-15,1 0-10 0,-2 3-1 16,0 7 0-16,2 2-5 0,-2 1-1 15,-2 7 2-15,-2 4 1 0,4 6-1 16,2 2 1-16,3 1-1 0,7 2 2 0,7 0-3 16,0-3-1-16,0-3 11 0,4-3-13 15,5-5 2-15,3-3 0 0,3-3 1 16,4-2 1-16,0-6-2 15,0 0 2-15,2-5 3 0,-2-2-2 0,2 0 0 16,4-1 0-16,-4-10 2 0,2-3 0 16,-2-2-1-16,2-3-2 0,-8 0 5 15,2-4-6-15,0-3 3 0,-1-5 0 16,-1-5 1-16,0 0-9 0,-2-3 9 15,-3-1 0-15,0-2 0 0,-3-6 0 0,-1-5-2 16,-2-2-2-16,-2 1 2 0,-2 6-4 16,0 6-1-16,0 9 3 0,-6 7 2 15,-2 8 1-15,3 6 0 0,-3 2 0 16,4 4-1-16,0 3 1 0,2 1-1 15,0 2 0-15,2 0 1 0,0 0-1 16,0 0-2-16,-1 0-1 0,-3 10-3 16,0 10 5-16,2 7 0 0,-2 5 0 15,4 3 2-15,0 6 0 0,0 6-3 16,0 2 4-16,0-1 3 0,0 0-6 0,0-5 2 15,0-2-2-15,10-2 0 0,-3-1 0 16,3-2-1-16,3-4 0 0,1-3 0 16,5-9 2-16,-2 2-20 0,6-7-5 15,0-5-11-15,1-2-23 0,-1-4-12 16,2-4-35-16,-4 0-210 0</inkml:trace>
  <inkml:trace contextRef="#ctx0" brushRef="#br0" timeOffset="664">819 612 104 0,'2'0'253'0,"0"0"-192"15,-2 0-13-15,0 1-4 0,0 12-12 0,0 5-26 16,0 5 5-16,0 6-6 15,4 6 2-15,-2 1 0 0,0 3 5 16,4 0-14-16,-1-1 9 0,-1-1 7 16,2-1-7-16,-2-4-2 0,-2-5 8 0,-1-3-2 15,-1-3-7-15,0-4-2 0,0-5 3 16,0-4 0-16,0-6-2 0,0 0 1 15,0-2 3-15,0 0 8 0,0 0 0 16,-3-2 4-16,-3-8-10 0,-6-4-8 16,3-4 7-16,1-6-7 0,1-7 0 0,3-8-2 15,0-6-2-15,2-9 2 0,2-8 1 16,0-11-1-16,4 1-1 15,6 0-15-15,1 11 17 0,4 15-7 16,4 13-1-16,6 7 1 0,4 9 4 0,1 4 2 16,3 3-4-16,1 6 3 0,2 4 1 15,-1 0 2-15,-3 2-4 0,-3 11-2 16,-8 2 1-16,-4 3 1 0,-8 1-1 15,-3 1 2-15,-6 0 0 0,0 2 0 16,-9 0 1-16,-7 0 2 0,3 2 1 0,-4-4 2 16,-4 0-3-16,0 0 4 0,-4-2 0 15,2-2 2-15,0-3-5 0,2 0 1 16,2-5 0-16,4-2-3 15,3 0-2-15,3-3-3 0,3-1-9 0,4-2-14 16,2 0-43-16,0 0-22 0,0-1-120 16</inkml:trace>
  <inkml:trace contextRef="#ctx0" brushRef="#br0" timeOffset="2326">1510 376 25 0,'0'0'26'0,"0"0"-7"0,0 0 8 16,0 0 3-16,0 0-1 0,0 0-13 15,0 0-5-15,0 0 7 0,0 0 5 16,0 0 6-16,0 0-13 0,0 0-3 0,0 0-8 15,0 0 6-15,0 0-2 0,0 0 3 16,0 0-1-16,0 0 6 0,0 0 4 16,2 0 3-16,-2 0-1 0,0 0 2 15,0 0 2-15,0 0-8 0,0 0-3 16,0 0 0-16,0 0-2 0,0 1-2 15,0 6 3-15,0 3 11 0,4 7 11 16,-2-2-12-16,-2 4-7 0,0 3-1 16,0 1-2-16,0 0-4 0,0-1-6 15,0 1 0-15,-4-2 0 0,2-2-6 0,2-3 3 16,0-1-2-16,0-1 0 0,0-3 2 15,0-2-2-15,0-5-2 0,0 0 2 16,0-3-9-16,0-1-10 0,0 0-14 16,0 0-3-16,6 0-7 0,-2-5-10 15,1-9-37-15,-3-5-158 0</inkml:trace>
  <inkml:trace contextRef="#ctx0" brushRef="#br0" timeOffset="2562">1525 0 81 0,'2'4'542'0,"2"-2"-499"0,-2-2-15 15,0 0 10-15,-2 0 6 0,0 0-31 16,4 0-15-16,0 0 2 0,-4 0-2 0,1 0-7 16,5 0-28-16,2 6-1 0,7 1 0 15,4-5-60-15,4 0-76 0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45.1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0 423 136 0,'2'0'134'0,"-2"0"-69"0,0 0-4 0,0 0-11 16,2 0-1-16,0 0-12 0,-1 6-10 15,3 2 14-15,0 3 7 0,0 1-13 16,0 2-8-16,-4 1-4 0,2 1-5 15,-2-1-8-15,0 2-8 0,0-4 3 16,2-1-2-16,-2 3-3 0,1-5-2 0,1-1-2 16,-2-1-2-16,2 0-18 0,2-4-12 15,2-1-16-15,3-3-26 0,3 0-10 16,-1-14-90-16</inkml:trace>
  <inkml:trace contextRef="#ctx0" brushRef="#br0" timeOffset="367">265 419 50 0,'6'0'301'0,"-2"0"-213"0,-4 0-59 0,0 2 20 16,0 0 4-16,0-1-15 0,0 4-24 16,0 3-4-16,0 3 9 0,0 0 0 15,3 1-8-15,1-1-3 0,0 0-2 16,0-4-4-16,-2-2-3 0,2-1 2 15,1 0-1-15,3-2-1 0,3-2 2 16,7 0-1-16,4-2-4 0,3-8-16 16,2-3-4-16,-2 0 2 0,0-2-7 15,-1 1-3-15,-5 4 4 0,-1 1 6 16,-9 3 11-16,-3 4 8 0,0 2 2 0,-6 0 7 15,0 0 8-15,0 0 10 0,0 0 1 16,0 0 3-16,0 3-13 0,0 5-5 16,0 2 11-16,0 3 1 0,0 0-7 15,0 0-3-15,0 1-1 0,0-2-5 16,0 0-3-16,0-4-4 0,0 0 0 15,0-1 0-15,0-2-10 0,0-2-9 16,0 2-5-16,5-3-6 0,11-1-2 16,1-1-9-16,4 0-23 0,2-6-68 15,-6-6-209-15</inkml:trace>
  <inkml:trace contextRef="#ctx0" brushRef="#br0" timeOffset="608">908 411 50 0,'4'-5'17'16,"-4"-1"236"-16,0 0-201 0,0-2 18 0,-8 2-3 15,1 1-11-15,-1 1-7 16,0 1-15-16,1 3-1 0,-1 0-8 16,-1 0-10-16,-3 6-10 0,1 7-1 15,-1 3 4-15,3 4 0 0,1-1-6 0,4 4-1 16,-1-1-2-16,3 1 2 0,2-2-2 15,0 0-1-15,7-1 1 0,5-2-3 16,5 0-8-16,2-5-5 0,8-2-5 16,1-6-7-16,1-5-19 0,0 0-23 15,1-6-42-15,-7-10-173 0</inkml:trace>
  <inkml:trace contextRef="#ctx0" brushRef="#br0" timeOffset="977">1236 0 123 0,'4'0'228'0,"0"0"-150"16,-4 0-67-16,0 0 17 0,0 0 10 16,2 8-21-16,-2 7 6 0,0 7 10 0,2 6-7 15,-2 7 6-15,0 4-6 0,-2 1-10 16,-6 0 0-16,-1 1-2 0,3-1-5 15,4-3-7-15,0-4 0 16,2-3-3-16,0-5 0 0,2-4-1 0,8-4 1 16,3-4 2-16,4-4-1 0,-2-5-2 15,6-2-1-15,-2-2 1 0,2 0-2 16,-2 0 0-16,-3-3-2 0,-1 0 5 15,-5 3-2-15,-3 0-1 0,-1 0 1 16,-4 0-4-16,-2 0 1 0,2 3 0 0,3 5 8 16,1 4 1-16,-2 1-3 0,4 0 1 15,-1 0-1-15,3 2 0 0,-1-2 1 16,3 0-3-16,-1-3-1 0,3 0-13 15,3-7-10-15,-2-1-7 16,0-2-16-16,-5 0-29 0,-3-9-55 0,-7-6-201 16</inkml:trace>
  <inkml:trace contextRef="#ctx0" brushRef="#br0" timeOffset="1405">240 196 405 0,'0'2'146'0,"4"-2"-141"15,2 0-11-15,-4 0 2 0,2 4-14 16,7-4-68-16,0 5-281 0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43.8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142 395 351 0,'4'0'76'0,"-4"0"-43"0,0 0 7 16,0 0-7-16,2 3-21 0,-1 2-18 15,5 8-1-15,2 4 18 0,-1 5-8 16,1 4-2-16,-2 5 3 0,-6 2 6 0,0 2 0 15,0-2-4-15,-6 3 1 16,-2-5 5-16,1-2 2 0,-1-4-3 16,4-4 0-16,-1-4 2 0,-3-5-5 15,4-3-1-15,0-4 7 0,1-1-1 0,-3-3 4 16,0-1 1-16,-2 0-8 0,-3-3 5 15,0-10-7-15,-1-6-3 0,-1-4 0 16,-4-6-2-16,3-3-4 0,5-7 2 16,1-3 0-16,0-5-2 0,7-7-2 15,-1-5 0-15,2-8 0 0,2-2-1 0,13-3-8 16,2 8-13-16,8 12 17 0,3 14-3 15,9 15 3-15,5 10 3 16,2 4 1-16,-1 6 1 0,-4 1 0 16,-7 2-1-16,-3 0 0 0,-6 8-4 0,-8 2-5 15,-4-1 4-15,-5 4 2 0,-4-1 6 16,-2 2 0-16,0 2 2 0,-10 0 3 15,-1 1 5-15,-6 2-5 0,-2-2 5 16,-4 3 3-16,2-2-1 0,-2-1-5 16,0-2 2-16,0 1-3 0,4-5 1 0,4-1-5 15,1-5-2-15,7 1 1 0,5-3-6 16,-2 1-19-16,4 1-28 0,0-3-50 15,0-2-56-15</inkml:trace>
  <inkml:trace contextRef="#ctx0" brushRef="#br0" timeOffset="696">567 198 156 0,'0'0'111'0,"0"0"-60"0,0 0-4 0,0 0-1 16,0 0-9-16,0 0-9 0,0 0-11 16,2 0-3-16,0 0-3 0,-2 0 6 15,4 0 1-15,-4 0 1 0,0 0-3 16,4-4-1-16,1-3-2 0,5-3-1 15,3-2-4-15,-1 0-3 0,-1 0 2 16,3-1-1-16,-3-2 5 0,-1 0-4 16,-1 1 2-16,-3-2-1 0,-4 0 1 15,0 0-3-15,-2 3 1 0,0 1-4 16,-2 5 1-16,-4 3-1 0,-3 4-1 15,-3 0-1-15,3 0-9 0,-7 6-3 0,1 9 4 16,-4 7 0-16,0 4 2 0,4 2 4 16,3 0 1-16,5-1-2 0,5 2-2 15,2 0 2-15,3-4 0 0,15-3 1 16,3-5 1-16,7-4 3 0,5-6-1 15,1-6-2-15,0-1 0 0,4-5 4 16,1-8 0-16,1-1-1 0,-6 0-4 16,-3 2 1-16,-7 4 2 0,-8 1-2 15,-5 4-2-15,-5 1 2 0,-4 2-1 16,-2 0-2-16,0 0 0 0,0 0-3 0,0 9 0 15,-4 2 3-15,0 2 3 0,0-2 0 16,-1-2-3-16,1-3 0 0,2-3 3 16,2-1 0-16,0-2 0 0,0 0 6 15,0 0 1-15,0-3 8 0,0-8 6 16,0-7-27-16,0-2 6 0,6-3 4 0,3-1-5 15,3 2-2-15,1 4 3 16,0 1 3-16,1 3 1 0,1 1-5 16,0 0 1-16,8 2-2 0,-2 3 1 15,4 4-2-15,2 2-7 0,1 2-13 0,3 0-20 16,3 8-34-16,0-1-48 0,-1 2-217 15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42.5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224 614 177 0,'0'-7'83'16,"0"1"-36"-16,0-2 14 0,-4 2-13 16,2-1 0-16,-3 0-17 0,-1 1-5 0,2 0 0 15,-4 1-1-15,-1 2-3 16,-3-1-3-16,1 2 2 0,-2 2-7 15,-5 0-9-15,-1 1 0 0,0 10 1 16,0 2 2-16,0 4-1 0,2 6-5 0,6 4 0 16,-1 2-2-16,4 2-1 0,5 3 0 15,3-2 1-15,0-3 12 0,0-5-19 16,5-7 3-16,7-2 2 0,-1-4-1 15,5-6 2-15,4-3 2 0,3-2 4 16,2 0-1-16,0-11-1 0,2-6 1 0,1-7 2 16,3-6-2-16,-4-4-1 0,-1-8-1 15,-3 2-10-15,-2-4 19 16,0-1-9-16,-4-4 1 0,1-5 0 15,-9-5-1-15,3-4-4 0,-11-2-3 0,-1-2 2 16,0 0-2-16,-7 8-1 0,-1 12 4 16,-1 14 4-16,1 19 2 0,6 10 2 15,2 4-3-15,-2 0-3 0,2 1-3 16,-4 17-8-16,-5 14 3 0,-6 12 15 15,-1 10-10-15,1 2 1 0,5-2 2 0,5 3 0 16,1 2 0-16,2-4-5 0,2 1-4 16,0-5-7-16,4-6-6 0,9-3-3 15,6-7-5-15,6-5-12 16,0-7 10-16,4-6 15 0,1-9 4 15,2-5 2-15,-5-3-13 0,2-1 6 0,-4-10 3 16,-8-3 11-16,-4-3-3 0,-3-1 12 16,-3-2 0-16,-3 3 16 0,0-1 4 15,-4 2 5-15,0 0 1 0,0 1-5 16,-4 0 3-16,-4 2-8 0,1 3-6 15,-1 0 1-15,1 4-2 0,-1 3 5 0,2 3-3 16,1 0 2-16,-3 0-8 0,0 1-14 16,-1 11-3-16,1 4-3 15,-1 8 5-15,3 2-1 0,2-2 5 16,4 2-1-16,0 0 0 0,4 0-3 0,11-2-9 15,8 0 6-15,2-6 11 0,5-3-11 16,3-6 1-16,-5-3 4 0,1-5 2 16,-6-1 0-16,-2 0 1 0,-2-8 4 15,-4-4-1-15,-5 1 2 0,-3-5 5 16,-1-2 5-16,-6-1-3 0,0-4-10 0,0 0 18 15,-6 1-8-15,-1-2-6 0,-5-1-3 16,-3 0-3-16,2 2 1 16,1 6-2-16,1 8-4 0,7 3-2 0,2 5 1 15,2 1-14-15,0 0-23 0,0 0-24 16,0 8-9-16,8-2 6 0,-1-4-211 15</inkml:trace>
  <inkml:trace contextRef="#ctx0" brushRef="#br0" timeOffset="603">888 123 301 0,'2'-3'53'0,"-2"3"-21"15,0 0 9-15,0 0-2 0,0 0-15 16,0 0-21-16,0 0-7 0,0 7 2 15,0 4 12-15,0 4 11 0,2 0-11 16,-2 2-4-16,0 1 0 0,0 0-3 16,0 4-1-16,0 1 0 0,0 4-2 0,0 0 2 15,0 2 2-15,0 3 2 0,0 2-6 16,0 2 2-16,-2 3 2 0,0-2-3 15,0 2-1-15,-2-3 0 0,4 3 1 16,0-3-1-16,0-3-2 0,0 0-1 16,6-8 8-16,0-5-14 0,0-5 4 15,-3-8-1-15,1-5 0 0,4-2-2 16,-1 0 3-16,3-2 9 0,3-14-1 15,1-5-3-15,-1-5-2 0,0-2 2 16,1-3 0-16,1-3-8 0,-5 2 11 16,1 2-5-16,-1 6 2 0,-3 5 2 0,-3 7-2 15,-2 2 3-15,2 8 8 0,-4 1 6 16,0 1 3-16,0 0-1 0,0 0-9 15,0 0-5-15,0 0-4 0,0 0-3 16,0 0-4-16,0 5-6 0,0 3-2 16,0 1 18-16,2 2-2 0,3-2-2 15,-1 2-3-15,2-1 4 0,2 0-1 16,-1 2-1-16,1 0 1 0,1 1 1 15,1-1-1-15,3 4 0 0,-1 0-1 16,1 3 2-16,2-1 1 0,2 4-1 0,-1 0 7 16,-1-3-9-16,-4 0 1 0,-3-5 0 15,-6-2-2-15,-2-2 2 16,0-1 5-16,-6 0 15 0,-7 1-2 0,-2-1 9 15,-4-2-3-15,-4 0-9 0,-2-3-5 16,2-1-4-16,0-1 0 0,4-2-7 16,-4 0 1-16,6 0-5 0,4 0-14 15,5 0-23-15,0 0-42 0,4-9-47 16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48.7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7 191 25 0,'-1'2'47'0,"1"-1"176"15,-4 0-174-15,4-1-19 16,-2 0 11-16,2 0-3 0,0 0-7 16,0 0-19-16,0 0-2 0,0 0 2 15,0 0 2-15,0 0 5 0,0 0 1 0,0 0-2 16,0 0-1-16,0 0-2 0,2 0 0 15,3-4-2-15,-1-3-7 0,10-6-9 16,5-3 6-16,11-3 0 0,6-1 0 16,5 2 0-16,2 0 0 0,1 2 3 15,0 0-3-15,-2 3-2 0,-4 3-2 16,-3 0 2-16,-9 3 3 0,-5 2 0 0,-7 2-7 15,-10 3-1-15,-4 0 2 16,0 0 0-16,0 0-3 0,-2 0-3 16,0 0-1-16,-4 1-2 0,-4 4-6 15,1 1-2-15,-3 2-14 0,1-1-16 0,-2-2-32 16,-3 0-75-16</inkml:trace>
  <inkml:trace contextRef="#ctx0" brushRef="#br0" timeOffset="239">143 144 172 0,'8'1'259'0,"-5"1"-217"0,1 3 18 15,0 3-7-15,2 1-18 0,-1 6-2 16,-3 1-9-16,2 3-7 0,0 1-4 15,-4 2-7-15,6 0-4 0,-4 1 0 16,-1 0 0-16,5 3 0 0,0-2-3 16,2 0-3-16,3-3-8 0,2-3-4 0,3 0-6 15,3-5-13-15,-2-4-13 0,2-5-43 16,0-4-71-16</inkml:trace>
  <inkml:trace contextRef="#ctx0" brushRef="#br0" timeOffset="446">517 283 97 0,'4'4'296'0,"0"-1"-242"0,-4 2-33 16,0 3 25-16,1-1 11 0,-1 5-18 15,4 1-22-15,-2 0-1 0,2 1 1 16,0 1-11-16,0-1-4 0,-3 1 0 15,1-1 2-15,4-1-5 0,-4-4 2 16,2 0-10-16,2-2-8 0,3-4-15 16,1-1-26-16,1-2-38 0,1-2-89 15</inkml:trace>
  <inkml:trace contextRef="#ctx0" brushRef="#br0" timeOffset="636">771 235 167 0,'0'6'277'0,"0"1"-254"16,0 5-6-16,-6 2 42 0,-2 8-5 15,-1 0-29-15,1 2-1 0,0 4-3 16,-1 2-13-16,1-1-5 0,1 2-1 16,3 1-2-16,2-2-1 0,2 2 0 15,0-5-1-15,6 1-14 0,1-2-19 16,7-6-18-16,-1-5-18 0,0-9-79 15,1-6-192-15</inkml:trace>
  <inkml:trace contextRef="#ctx0" brushRef="#br0" timeOffset="1092">963 488 42 0,'0'0'-36'0,"4"0"220"16,-4 4-174-16,0 6 6 0,2 4 24 16,-2 5-10-16,0 2-21 0,0 2-5 15,0 6-2-15,2 1 1 0,-2 5 3 16,4 1 31-16,-2-3-26 0,0 2 3 0,0-5 12 15,-2-2 0-15,0-5-11 0,0-3 1 16,0-2 2-16,-4-5 4 0,2-3 3 16,-4-4-1-16,4-3 4 0,-4-1-6 15,-1-1 0-15,-3-1-2 0,-1 0-3 16,-3-5-2-16,1-7-2 0,-2-1 3 0,-2-2-2 15,3-4-3-15,-3-1 1 16,4-5-1-16,-1-5-6 0,3-7-1 16,0-5 3-16,5-8 0 0,2-2-7 15,4-5-4-15,2-3 2 0,13 4-1 0,14 2-7 16,7 6 4-16,12 7-1 0,5 6 6 15,4 5-5-15,6 6 4 0,-2 6 1 16,2 5 1-16,-3 4-3 0,-5 3 1 16,-7 2 1-16,-12 3 1 0,-11 1-3 15,-14 0-1-15,-9 1 1 0,-2 7-2 0,0 3 3 16,-8 5 4-16,-7 2 3 0,-10 4 3 15,-5 0-3-15,-6 1-4 16,-3 1 1-16,-6-1 1 0,3 1 0 16,-2-3-4-16,7-4 2 0,9 1 0 0,5-4-8 15,10-2-17-15,3 1-26 0,6-3-31 16,4-5-94-16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51.1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49 0,'-2'0'-14'0,"-1"1"111"16,3-1 21-16,0 0-85 0,0 0 9 0,0 1-2 15,0-1 1-15,0 0-13 16,-2 0 0-16,2 1 2 0,-2-1-2 16,2 2 1-16,-2-2-3 0,-2 0 2 15,4 0-1-15,0 0-8 0,0 0-7 0,0 0-3 16,0 0-7-16,0 0 0 0,8 0-4 15,7 0-9-15,6 3 27 0,6 3-6 16,5-2-8-16,-1 3 2 0,1-1-2 16,0 3-2-16,-7-2-1 0,-2 3 0 15,-6 0 1-15,-3 1-3 0,-9 0-2 0,-3 0 6 16,-2 3-2-16,0 0 2 15,-7 6 0-15,-9 0 3 0,-6 1-2 16,-7-2-2-16,0-1 0 0,-1 0 1 16,-3-1 1-16,1 1-2 0,3-1-1 0,3-3 2 15,8-6 1-15,7-2-1 0,9-4-4 16,2-2 0-16,0 3-1 0,0 0-6 15,8 1-8-15,7 2 26 0,8 0-6 16,4-1-1-16,5 1-4 0,2 1 2 16,1 0 1-16,-3 1-3 0,1 2-1 0,-3-1 4 15,-5 1 0-15,-10-1-1 0,-2-1-4 16,-7-1 2-16,-6 2 1 15,0 4 3-15,-4 4 1 0,-9 4 3 16,-4-1-1-16,-4 2 1 0,0-4-3 0,4 0 2 16,-2-1 7-16,1-2-6 0,1 0-1 15,0-2 0-15,0-2 8 0,2 0-7 16,1-2-3-16,1-1 2 0,5-4-1 15,3-3-3-15,1 0-3 0,4-1-4 16,0 0-6-16,0 0-13 0,0 0-21 0,7-4-31 16,9-8-70-16,5-9-16 0</inkml:trace>
  <inkml:trace contextRef="#ctx0" brushRef="#br0" timeOffset="369">645 276 62 0,'0'-4'211'0,"-2"-2"-120"0,-6 0-41 15,3 0 9-15,-3 1-9 0,0 1-7 16,-1 0-13-16,-1 3-17 0,-3-1 2 0,0 2-7 16,-5 0-2-16,3 5 3 0,-2 8-8 15,0 6-2-15,2 4 2 0,1 5-1 16,1 2 1-16,5 2-2 15,4 0-1-15,4 0 1 0,0-2-3 0,18-2 0 16,1-1 2-16,11-3 2 0,5-6-11 16,3-5 3-16,6-7 8 0,-2-6-1 15,-2 0 1-15,-4-4 0 0,-7-8 5 16,-7-5-1-16,-6 1 3 0,-5-3 3 15,-1-1 10-15,-5-1-4 0,-1-3-2 0,-4 0-2 16,-4 1 2-16,-5-4-4 0,-3 2-7 16,-1 0-1-16,-4 2 0 0,4 3-2 15,3 5-2-15,2 6-4 16,5 5-3-16,1 3-8 0,2 1-25 0,0 1-18 15,7 10 8-15,12 3-4 0,4-4-60 16,6-1-78-16</inkml:trace>
  <inkml:trace contextRef="#ctx0" brushRef="#br0" timeOffset="701">1198 256 56 0,'8'-12'299'0,"-4"-1"-203"0,-4-2-45 16,0-1 8-16,0 3-4 0,-6 0-16 16,-4 3-12-16,-3 2-4 15,-2 2-5-15,0 2-14 0,-4 4-5 0,5 0-3 16,-3 8 5-16,2 7-6 0,-1 8-1 15,1 2 3-15,8 5 2 0,-1-1 1 16,6 3-4-16,2 0 2 0,0-4 1 16,6-1-2-16,9-2 2 0,4-2-3 15,6-3 2-15,5-4 2 0,9-6-2 0,4-5 3 16,5-5 2-16,0 0 1 0,0-9-3 15,-3-8-1-15,-5-1 3 0,-9-2 2 16,-8 1-1-16,-8-4 4 0,-7 1 3 16,-4-4 7-16,-4 0-11 0,0 0-1 15,-10-1 8-15,-7 0-2 0,-8 1-9 16,-4 2-5-16,-3 4 3 0,-6 4-4 15,-8 8-6-15,0 8-2 0,2 0-3 16,4 3-8-16,12 10-4 0,12 3-22 16,13 4-40-16,3-1-118 0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3:53.2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232 424 17 0,'4'0'10'0,"2"0"-3"0,-4-1 165 15,-1 0-92-15,-1-2-17 0,0 0-1 0,0-3-36 16,0 2 10-16,0-1-4 0,0 1-3 16,0 1-4-16,0-3-8 0,0 2 2 15,-1-1-2-15,-1 0 0 0,-4-1-5 16,2 2-3-16,-2-2 5 0,-1 1 0 15,-1 0-1-15,-1 1-6 0,-7 2-1 16,1-1-6-16,0 3-5 0,-2 0 3 16,-2 3-1-16,-2 6 2 0,0 4-3 15,0 2 1-15,2 3 4 0,3 4-3 16,7 1 0-16,1 1-2 0,6 0 4 0,2 0-1 15,0-3-3-15,4-2 4 0,9-2 0 16,5-5-2-16,4-1 2 0,3-5 4 16,2-3-1-16,0-3-1 0,-1 0 1 15,3-10 0-15,0-6 3 0,-1-3-2 16,-5-3-2-16,2-1 3 0,-6-1-1 15,-2-2 2-15,-3-1-3 0,-1-3 0 16,-4-5 1-16,-1 3-2 0,-2-5-2 16,-2-2 1-16,-1-3 2 0,-3-2-1 15,0-1-3-15,0 0-1 0,0 6 5 0,0 12-1 16,0 11-4-16,0 11 5 0,0 5 2 15,0 0-5-15,0 0-5 0,-3 0 1 16,-1 19-4-16,4 8-5 0,-4 10 21 16,0 6-5-16,0 1-1 0,-1 2-1 15,-1 2-2-15,0 1 1 0,4-1-1 16,0-3 2-16,0-2-1 0,1-5-1 15,1-1 1-15,0-3 0 0,3-2-10 16,7-4-4-16,5-4 0 0,2-2-19 16,6-6-20-16,2-8-32 0,0-8-81 15</inkml:trace>
  <inkml:trace contextRef="#ctx0" brushRef="#br0" timeOffset="461">692 496 340 0,'4'0'133'0,"-4"0"-93"16,0 0 0-16,0 0 4 15,0 4-10-15,0 4-30 0,0 10-9 16,-4 6 9-16,0 6 0 0,2 6 5 16,-2 5-7-16,1 2-3 0,3 4 1 0,-2-1 0 15,2-3 1-15,0-1-1 0,0-4 0 16,0-6-1-16,0-6 3 0,0-7-3 15,-2-6 3-15,2-7 1 0,-2-2 0 16,2-4 0-16,0 0 4 0,0 0 12 16,0-2 1-16,-2-7 3 0,0-8-23 0,-4-5 9 15,3-6 1-15,-1-7-9 0,2-10-2 16,0-4 1-16,2-8 1 15,0-4-1-15,2-3-5 0,7-4 4 16,7-2-1-16,1 7-10 0,0 8-1 0,4 18 1 16,4 12 5-16,3 10-2 0,-1 6 2 15,4 4 3-15,-1 5-1 0,-1 0 4 16,3 0-2-16,-1 7 3 0,-6 3-3 15,-4 2-1-15,-10-1-2 0,-7 3 1 16,-4 0 2-16,0 2-3 0,-4 2 6 0,-11 0 6 16,-6 1-1-16,-6 0 0 0,-4-2-2 15,-1-1 4-15,0-3 0 0,1-1-4 16,2-5 4-16,1 1-4 15,3-1 1-15,4-4-5 0,2 2-2 0,4-3-6 16,3-1-20-16,7 0-16 0,3-1-51 16,0 0-171-16</inkml:trace>
  <inkml:trace contextRef="#ctx0" brushRef="#br0" timeOffset="1066">1322 306 14 0,'2'0'253'0,"-1"0"-111"16,-1 0-99-16,0 0 9 0,0 0 3 15,0 0-18-15,0 6-23 0,-1 6-6 0,-1 6 9 16,-4 5 12-16,0 5-8 0,0 0-5 15,-1-1 2-15,-3 1-8 0,5-2-3 16,-3-2-7-16,2-3 3 0,2-3-1 16,1-2-2-16,1-4-1 0,2-2-1 15,0-6-1-15,0 2-3 0,0-3-10 0,0-3-4 16,4 3-7-16,1-3-2 15,3 0-2-15,3 0-14 0,-3-7-50 16,-4-8-102-16</inkml:trace>
  <inkml:trace contextRef="#ctx0" brushRef="#br0" timeOffset="1402">1394 52 193 0,'6'5'359'0,"-4"-2"-306"0,-2-2-18 16,2 2 21-16,-2-2 3 15,0-1-20-15,0 0-32 0,0 0-9 16,0 0 2-16,0 3 0 0,0 5-22 0,0 3-9 16,2 0-36-16,-2-4-73 0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4:46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277 56 63 0,'6'-3'79'0,"-2"0"-47"15,0 0 95-15,-3 0-73 0,1 0-22 0,-2 0 1 16,0 2-7-16,0-1-5 0,0 0-5 16,0 2-2-16,0 0-1 0,0 0-4 15,0 0-3-15,0 0 1 0,0 0 0 16,0 0-2-16,0 0-3 0,2 0 3 15,0 0 2-15,0 0 3 0,0 0 1 0,2 0-1 16,0 0-3-16,-2 0-2 0,1 0-1 16,-1 0 1-16,0 0-1 0,-2-2 0 15,0-1 1-15,0 0-1 0,0-1 2 16,0-2-3-16,-2 2 2 0,-5 1 0 15,-9-1-2-15,1 3-5 0,-4 0 4 16,-2 1-4-16,-4 0 2 0,0 2 1 16,-1 6-2-16,-1 4 3 0,2-1-3 15,2 1 2-15,2 1 2 0,0 2 1 16,4 2 1-16,4-1-4 0,3 1 3 0,5 2-3 15,5-4 1-15,0 3-2 0,0 0-1 16,5 1 3-16,5 4-2 0,5-1-1 16,2 0 1-16,4 1 1 0,4 0 0 15,0 1-2-15,0 0 1 0,-2-1 1 16,-4 2-2-16,0-2 0 0,-2-1 1 15,-8-2 0-15,-3-1 0 0,-4-4-1 16,-2 3 0-16,0-3 1 0,-11 0-1 16,-7-1-2-16,3-3 0 0,-4-1 4 15,2-3-1-15,2 0 0 0,-3-2-1 16,3 0 3-16,0-5 0 0,-2 1-3 0,5-1 1 15,1 0 2-15,3 0 0 0,1-6-2 16,7-1 0-16,0-3 1 0,0-3 0 16,7-2-3-16,12-3-1 0,4-1 2 15,6-2 0-15,1 0-1 0,3-2-8 16,1-1 1-16,2-4 0 0,-1 1 1 15,-5-1 4-15,1 2 3 0,-1-2 1 16,-5 2-1-16,-4 1 0 0,-6 1 4 16,-5 1 1-16,-6 2 1 0,-4 0 2 15,0 2 2-15,-12 2-6 0,-1 1 3 0,-4 4-4 16,-4 2 2-16,-4 3-3 0,-2 4-2 15,2 3 2-15,3 0-2 0,1 3 2 16,5 5-2-16,9 1-4 0,-1 3-5 16,8-1-14-16,0 3-25 0,6 0-33 15,3-1-69-15</inkml:trace>
  <inkml:trace contextRef="#ctx0" brushRef="#br0" timeOffset="656">850 552 89 0,'-4'0'68'0,"0"0"-6"15,0 0-3-15,0 0-6 0,4 0-5 16,-2 0-14-16,-1 0-3 0,3 0 3 0,-2 0-7 16,0 0-3-16,0 0-6 0,2 0 2 15,0 0-3-15,0 0 0 0,0 0 1 16,0 0-5-16,0 0 0 15,0 0-3-15,0 0 0 0,11-6-5 0,7 0-3 16,3-4 4-16,3-1 0 0,7-1 1 16,3-6 0-16,8-1-3 0,2-5 4 15,2-1-3-15,-4 2-3 0,0 1 1 16,-8 2 0-16,-7 5-4 0,-8 1 2 15,-6 3 0-15,-3 3-2 0,-4 1 2 0,-5 5-3 16,1 2 3-16,-2 0-1 0,0 0-2 16,0 0-7-16,0 0-5 0,0 0-1 15,0 0-8-15,-3 0-8 0,-1 4-8 16,-4 2-19-16,0-2-34 0,-1 2-45 15,-2-1-106-15</inkml:trace>
  <inkml:trace contextRef="#ctx0" brushRef="#br0" timeOffset="962">985 311 301 0,'10'0'83'0,"1"0"-19"15,1 0 10-15,-1 5-17 0,2 5-9 0,3 5-13 16,-3 4-11-16,-4 6-5 0,3 3-2 15,-4 0-6-15,-1 1-1 0,1-4-4 16,-2-1-1-16,-1-3-4 0,3-1 1 16,-2-2 0-16,1-2-1 0,5-2-4 15,-3-4-8-15,5 1-11 0,-1-7-24 0,-2 0-26 16,7-2-53-16,-3-2-173 15</inkml:trace>
  <inkml:trace contextRef="#ctx0" brushRef="#br0" timeOffset="1721">1706 114 203 0,'-15'0'64'0,"4"0"27"16,-1 0-17-16,5 0-22 0,-1 0-8 15,6 0-8-15,0 0-12 0,2 0-8 16,0 0-10-16,0 0-4 0,6 4 4 0,7 0 4 16,2-2-4-16,5 2-1 0,1 2 3 15,3-2-6-15,5 2 0 0,1 0 1 16,-1 2 1-16,0 2-2 15,-4 0-2-15,-6 0 0 0,-4 1 0 0,-6 1 0 16,-5-2-2-16,-4 3 2 0,-2-3 2 16,-9 2-2-16,-4 1-2 0,-4-1 2 15,-1 2 2-15,-2-1-2 0,-3 0 0 16,2 0 0-16,2-2 1 0,2 0-2 15,4-4 2-15,7-2-2 0,2 0 4 0,6-3-4 16,0 1-1-16,0-1 3 0,8 3-1 16,5-2 1-16,6 2-3 0,4 0 2 15,2 0 2-15,2 5-4 0,1-3-3 16,-3 2-5-16,0 2 0 0,2-1 4 15,-3 2 1-15,-3 1 4 0,-2-3 0 16,-9 0 0-16,-6-1 0 0,-4-2 0 16,0 1 3-16,-8 1-1 0,-5 0-2 15,-4-2 3-15,-6 3-2 0,-8-1 4 16,5 2-4-16,-3-1 4 0,2 0-1 15,4-1-1-15,6-2-2 0,4 0 0 0,7-3 1 16,4 0-2-16,2-2-2 0,0-2-9 16,0 0-19-16,10 0-26 0,5 0-37 15,0-8-147-15</inkml:trace>
  <inkml:trace contextRef="#ctx0" brushRef="#br0" timeOffset="2088">2456 278 288 0,'-7'-13'28'16,"-7"1"27"-16,-1 2-5 0,-6 1-7 16,0 3-1-16,0 5-9 0,-2 1-14 15,-4 0-5-15,5 7 4 0,-1 5 2 16,2 2-7-16,3 5-2 0,3 2-1 15,4 3-5-15,-1 0-1 0,7 4-3 16,5-1 0-16,0 3 1 0,3-4-2 16,16-3-1-16,4-3 2 0,8-3 0 15,9-6-2-15,2-3-1 0,2-5 2 0,4-3-7 16,-6 0 2-16,-6-1 3 0,-8-9 0 15,-3-3 3-15,-10-2 0 0,-1-2-1 16,-7-5 4-16,-7-1 2 0,0-2-1 16,-7 1 0-16,-10 1 0 0,1 0-2 15,-7 0-1-15,2 1-3 0,1 3 2 0,-1 1 0 16,7 6-2-16,3 5-3 15,5 6-6-15,2 1-7 0,2 1-21 16,2 12-18-16,0 1-24 0,0 3-40 16,8-2-156-16</inkml:trace>
  <inkml:trace contextRef="#ctx0" brushRef="#br0" timeOffset="2476">3050 332 244 0,'0'-11'97'0,"0"3"-57"0,-6 0 19 0,-4 1-14 16,-3 3 0-16,0 4-17 0,-4 0-15 15,-3 0 4-15,-1 1-5 0,-1 5 2 16,-3 7 1-16,-2 4 4 0,4 1-3 15,2 3-2-15,6 4 1 0,5-3-11 16,5 3-1-16,5-2-3 0,3 1 2 16,15-2 0-16,5-3-2 0,5 1 0 0,10-8 0 15,6 0 1-15,8-4-1 0,5-6 0 16,-2-2-5-16,3 0 6 15,-3-7-3-15,-7-6 0 0,-6-1 2 16,-10-6 2-16,-7 1-2 0,-10-5-2 0,-9 0 6 16,-6-3 5-16,0-1-4 0,-17 0-2 15,-6 1 3-15,-4-2-4 0,-4 3-1 16,-5 2-2-16,2 1 1 0,-4 5 0 15,3 4-13-15,12 7-15 0,6 6-8 16,6 1-7-16,1 10-71 0,5 3-258 0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4:52.6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1 104 58 0,'0'0'8'15,"0"0"-4"-15,-2 0 1 16,2 0 4-16,0 0-4 0,0 1-3 0,0-1 4 15,0 0 8-15,0 0-2 0,0 0-3 16,0 0 9-16,0 0 9 0,0 0-2 16,0 0 0-16,0 0-7 0,2 1-2 15,-2 0 5-15,2-1-5 0,0 2-1 16,2-1-4-16,-4-1-3 0,6 0 1 0,-4 0 4 15,1 0-2-15,1 0 1 0,2 0-2 16,-2 0-4-16,5 0 3 0,1 0-4 16,3 0 10-16,6 0-1 0,6 0-10 15,4 0 1-15,7 0 5 0,6 3-7 16,9-3 1-16,7 2-3 0,3 1 0 15,2-1 0-15,4 1 0 0,-1 2 0 16,5-2-2-16,0 1 2 0,1-1-1 16,1-2-1-16,-7 0 1 0,-7-1 1 15,-7 0-1-15,-10 0 0 0,-11 0 1 0,-9 0-1 16,-6 0 1-16,-9 0 0 0,-3 0-1 15,0 0 4-15,-4 0 5 0,0-1-7 16,0-2 0-16,0 0-1 0,-4 2 1 16,0-2-3-16,0 2 0 0,1 0 1 15,1 0 0-15,-2 0-1 0,4 1-1 16,-2 0 1-16,-2 0-1 0,4 0-13 15,0 0-19-15,0 0-25 0,0 0-41 16,0-1-64-16</inkml:trace>
  <inkml:trace contextRef="#ctx0" brushRef="#br0" timeOffset="484">946 0 58 0,'0'0'123'0,"0"0"-85"15,0 0-2-15,9 1-4 0,7 2 15 16,5-1-7-16,2 1-21 0,3 0-6 0,5 2-5 16,1 0 2-16,8 1-7 0,2-1 2 15,0 3 0-15,-2-2-1 0,0 2-5 16,-3 2 2-16,-1-2 3 0,-7 0-1 15,-8 1-2-15,-6-1-1 0,-8 1 0 16,-7 1 2-16,0 0 2 0,-5 2-2 0,-9 1 1 16,-5 1-1-16,-6 4 3 0,1-1-6 15,-7 2 4-15,-1 0 0 16,-1 3-1-16,1-2-2 0,1 2 0 15,3 1 3-15,3 0-4 0,2 1-4 0,2 0-20 16,4 1-25-16,5-3-28 0,-1-3-174 16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4:58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97 53 0,'-2'0'158'0,"-2"0"-105"0,3 0 6 16,-3-3-12-16,2 0-5 0,-2 0-5 15,2 3-9-15,0-2-2 0,2 1 1 0,0 1-8 16,0 0-3-16,0 0 1 0,0-4 2 15,0 2-4-15,0-2-4 0,4-3-1 16,4 2 2-16,1-2-5 0,6-1 0 16,3 0 0-16,5 0 1 0,3-1-1 15,5 1 1-15,-1 2-4 0,3 1 1 16,-1 5 3-16,1 0-5 0,-1 0-1 15,-3 13 1-15,-6 2-1 0,-8 2-2 16,-4 2-1-16,-5 7 2 0,-4 0 0 16,-2 0 0-16,-4 3-1 0,-9-4 2 0,-4 1-3 15,-4-1 2-15,-2 1-1 0,-4-2 0 16,-4 2 0-16,-7-1-2 0,0-3 4 15,6-8-4-15,7-5 4 0,6-2-2 16,5-6-1-16,-1-1 1 0,8 0 1 16,1-2-1-16,4-7-1 0,2-1 2 15,0 0-2-15,2-2-2 0,7 2 0 16,5 0 1-16,-1 4 1 0,4 4-2 15,-2 2 1-15,3 0 2 0,-1 0 1 16,0 2-3-16,0 5 0 0,2 2 2 0,2 0 1 16,4 0-1-16,0-1-1 0,3 1 2 15,-3-2 0-15,0-2-1 0,-8 2-1 16,0-2 1-16,-5 0 1 0,-3-2-1 15,1-1-2-15,-6-2 0 0,2 3-17 16,-1-3-15-16,-3 0-11 0,4 1-18 16,-4-1-21-16,4 0-48 0,-1-7-162 15</inkml:trace>
  <inkml:trace contextRef="#ctx0" brushRef="#br0" timeOffset="380">853 46 190 0,'0'0'170'16,"-4"0"-115"-16,-11 8-12 15,-2 5-2-15,-6 3 5 0,-4 5-2 16,4 1-19-16,-1 0-6 0,4 2-3 15,7-1-4-15,0 0-7 0,1-2 0 0,5-4-2 16,3-1 2-16,4-4-3 0,0-1-2 16,7-1 1-16,5-2 2 0,7-1-2 15,2-1-2-15,8-4 4 0,1 0-1 16,8-2-2-16,0 0-1 0,4 0 2 15,-1 0 0-15,-1 0-2 0,-4 0-1 0,0-4 3 16,-7 2 0-16,-3 0-2 0,-6 0-1 16,-7-1 0-16,0 0 1 15,-5-1-2-15,-2 4-2 0,-4-1-1 16,-1 1-3-16,-1 0-1 0,0-1 2 0,0 1-11 15,0 0-6-15,0 0-11 0,0 0-7 16,0 0-15-16,0 0-25 0,-3 0-49 16,-3 0-104-16</inkml:trace>
  <inkml:trace contextRef="#ctx0" brushRef="#br0" timeOffset="637">1063 126 253 0,'0'3'181'16,"0"1"-123"-16,0 3-19 0,0 1 18 15,0 9 3-15,-6 4-31 0,2 3-12 0,-1 4 13 16,-5-4-16-16,3 4-4 0,-1-4-5 15,-2 1-1-15,5-3-1 0,1-2-2 16,2 0-2-16,2-4 1 0,0 0-5 16,11-2-27-16,5-2-19 15,3-3-25-15,0-4-18 0,2-5-186 0</inkml:trace>
  <inkml:trace contextRef="#ctx0" brushRef="#br0" timeOffset="1436">1622 158 74 0,'0'0'35'0,"0"0"-17"0,0 0 12 16,0 0 2-16,0 0 7 0,0 0-5 15,0 0-1-15,0 0 6 0,0 0 3 16,0 0-2-16,0 0-4 0,0-3-12 0,0 1 1 16,0 1 0-16,0-3-6 15,0 4-3-15,0-2-5 0,0-1-2 16,0 1 0-16,0-2-2 0,2 3 2 15,0-3 1-15,-2 0-1 0,0-1 1 0,0 1 0 16,0 0 0-16,0 0-1 0,0 1-4 16,0-1-1-16,-6 1 2 0,-3-2-2 15,1 2-2-15,-7 1 3 0,1 2-1 16,-3 0-1-16,-2 0 2 0,-2 0 1 15,0 3 1-15,0 4 0 0,-2 3-5 0,8 2 3 16,0 2-1-16,5 3-2 0,4 1-3 16,3 1 0-16,3 2 3 15,0 0-2-15,2 1-1 0,11 0 0 16,4-2 2-16,4 0-3 0,6-3-1 15,1 1-3-15,7-1 0 0,5-5 5 0,2 1-1 16,-2-5-6-16,-2-5 0 0,-6-3 9 16,-1 0-3-16,-4-1 1 0,-4-9 1 15,-8-3 1-15,-4-2-1 0,-7 1 1 16,-2-4-1-16,-2-2 2 0,0-2-1 15,-9 0 0-15,-3-3 1 0,-1 1-1 0,-4 0-2 16,-3-1 1-16,3 1 0 0,0 4 0 16,6 3-1-16,5 7 0 15,0 5-1-15,4 3-5 0,-2 2-19 16,4 0-8-16,0 0-17 0,0 2-32 0,2-1-69 15</inkml:trace>
  <inkml:trace contextRef="#ctx0" brushRef="#br0" timeOffset="1908">2341 183 183 0,'-7'-6'75'0,"-1"0"-6"0,1-1-3 0,-3-1-15 16,-1 0-3-16,-1 3-9 0,-3-2-8 15,-4 1-8-15,-2-1-2 0,-2 3 4 16,0 3 1-16,4-1-7 0,2 2-2 16,1 0-2-16,3 2 0 0,5 6-10 15,1 7-2-15,3 2 0 0,0 2-2 16,4 3 0-16,0 2-2 0,10 5 4 15,3-1-2-15,8 1-2 0,6-1 2 16,-2-6 0-16,7 0 1 0,6 1-6 16,2-7 1-16,8-2 3 0,0-9 0 0,-3-3 0 15,-8-2 0-15,-7-2 1 0,-3-11 1 16,-8-3-2-16,-7-2 1 0,-5-3 2 15,-7-3 0-15,0-3 0 0,-7 1-1 16,-11-1 3-16,-1 0-3 0,-2 1 0 16,0-2-2-16,0 1 0 0,2 4 0 15,4 5-6-15,2 6-7 0,5 7-9 16,0 5-10-16,-1 5-24 0,-3 7-34 15,-1 3-89-15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04.3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1 472 132 0,'0'-7'84'0,"0"0"-33"0,0 2 12 16,0 0-15-16,0 0-3 0,0-2-13 16,0 4-2-16,0-1-2 0,4 1-4 15,-2 3-8-15,0 0 2 0,-2-3 5 0,2 3-7 16,-2 0-2-16,0 0-2 15,0 0 1-15,0 0-9 0,0 0-1 16,2 9 6-16,-2 1-2 0,0 3 3 16,0 0-2-16,0 6 0 0,0-1-3 15,0 0 0-15,4 1-2 0,-2-4-3 0,1 3 2 16,-1-4 0-16,0 1-2 0,-2-1 0 15,2-1 2-15,-2-1-2 0,0 0 3 16,0-2 0-16,0-2-4 0,0-3 3 16,-2 0-2-16,2-2 0 0,0-1 2 15,0 1-2-15,0-3-3 0,0 0-14 0,0 0-3 16,0 0-14-16,0 0-7 15,8 0-15-15,1-4-31 0,-3-7-79 16</inkml:trace>
  <inkml:trace contextRef="#ctx0" brushRef="#br0" timeOffset="465">221 455 39 0,'8'-7'117'0,"3"-4"8"0,-3 0-76 16,3 3 17-16,4-2-11 0,3-1-7 0,2 3-10 16,3 0-9-16,6 3-3 0,-2 0-3 15,5 4-4-15,-5 1-4 0,0 0-1 16,-3 8-5-16,-8 5-6 0,-1 3 1 15,-6 3-3-15,-1 1 0 0,-6 2 2 16,-2 4-2-16,0-3 1 0,-10 2 0 0,-5 1 2 16,0 0-3-16,-2 0 0 0,-6-3 1 15,-4 0-2-15,-1 2 3 0,-3-6-2 16,4-1 0-16,4-4 1 15,6-7-1-15,4-1-1 0,3-3 1 0,3-3 1 16,-1 0-1-16,4 0-4 0,4 0 1 16,0-6-1-16,6-3-3 0,4-2-2 15,3 0 5-15,2 0-2 0,0 5 0 16,1 2 1-16,1 1 0 0,-4 3 2 15,1 0 1-15,-1 0-2 0,2 0 3 0,0 2 0 16,1 4 0-16,-3-2 0 0,2 1 1 16,1 1 2-16,1 0-2 0,2-3-1 15,0 3 0-15,4-2 1 0,4 2-2 16,-1-3-10-16,7-1-27 0,-3-1-27 15,3-1-45-15,-5-1-148 0</inkml:trace>
  <inkml:trace contextRef="#ctx0" brushRef="#br0" timeOffset="1069">1080 665 29 0,'-6'0'136'0,"2"0"-90"16,0 0 24-16,-3 0-11 0,-3 0-11 15,4 0-7-15,2 0-7 0,-1 0-2 16,5 0-9-16,-2 0-1 0,-2 0 2 16,2 0-3-16,2 0-3 0,0 0-3 15,0 0 1-15,0 0-3 0,6-3-8 0,3-5-2 16,9 2 2-16,3-2-5 15,3-1 1-15,1-2 0 0,6 1 1 16,-1-2-1-16,1 1-1 0,1 2 0 16,-1-1 1-16,-1-1 0 0,3 3-2 0,-5-2 1 15,1 1 1-15,-4 3-1 0,-10 2-1 16,-5 1 1-16,-7 2 1 0,-1-1-1 15,-2 2 0-15,2 0 0 0,-2 0-2 16,0 0-3-16,0 0-4 0,0 0-1 16,0 0-4-16,0 0-10 0,-6 0-8 0,5 0-19 15,-5 0-19-15,-4 0-36 0,-3 0-123 16</inkml:trace>
  <inkml:trace contextRef="#ctx0" brushRef="#br0" timeOffset="1395">1122 420 2 0,'5'0'230'16,"-3"0"-134"-16,2 0-56 0,2 0 14 0,5 3-9 16,-1 6 3-16,1 2-12 0,3 1-11 15,-7 5-4-15,3-1 4 0,-1 4-4 16,1-1-8-16,1 1-2 0,-3 1 5 15,1-2-5-15,1 1-7 0,-4-4-1 16,3 0 0-16,-3-1 0 0,2 0-2 0,-3-3-2 16,3-2 2-16,0-1-6 0,1-2-12 15,1-3-8-15,-3-1-7 0,1-1-19 16,1-2-30-16,1 0-52 15,-2 0-194-15</inkml:trace>
  <inkml:trace contextRef="#ctx0" brushRef="#br0" timeOffset="2221">1828 363 33 0,'-4'0'154'16,"0"0"-94"-16,0 0 14 0,0 0-19 16,4-3-2-16,0 0-8 0,0 0-12 15,0 1-2-15,-2 1-4 0,0-1-6 16,2 2 1-16,0-1-3 0,0 0-1 15,0 0-7-15,12-1-6 0,3 0 0 16,8 0 2-16,2 0-5 0,7 2 1 16,1 0-2-16,-1 0 1 0,1 3 0 15,-3 3-3-15,-9 3 2 0,-4 2 1 0,-7 0-3 16,-6 2 0-16,-4-2 2 0,0 2 0 15,-4 2-1-15,-11 0-2 0,-3-1 1 16,-3 2 1-16,-1-1 0 0,-1-3-1 16,-2 2 2-16,0-2 0 0,4-1-1 15,2-1 0-15,8-4 0 0,3-4 1 16,4 2-1-16,4-2-2 0,0 0 1 15,0 1 0-15,0 1 0 0,6-1-1 16,7-2 3-16,2 0-4 0,3 0-2 16,6-1-4-16,-3 0 5 0,2 3 2 0,0 0-4 15,-2 0 0-15,-4 1-1 0,-3-1 5 16,-1 1 2-16,-7 1-2 0,-1-1 2 15,-3-1-1-15,-2 0-2 0,0 2 3 16,0 4 1-16,-7-3 2 0,-1 3-3 16,-3-2 1-16,-5-1 1 0,3 4 3 0,-2-1 1 15,0 1-3-15,-1 0-2 16,3-2 2-16,1-2-2 0,5 1-1 15,3-2 0-15,-2-1 0 0,4-2 0 16,2 0-3-16,0-1-8 0,0 0-13 0,0-1-21 16,12 0-19-16,1-2-47 0,2-12-172 15</inkml:trace>
  <inkml:trace contextRef="#ctx0" brushRef="#br0" timeOffset="2597">2440 500 7 0,'0'-6'257'0,"0"-4"-206"0,-9 3 6 0,-5 1-13 16,1 0-4-16,-4 3-13 0,-1 3-4 16,1 0-1-16,-2 0-5 0,0 2-3 15,0 5 4-15,0 0 2 0,6 2-7 16,-1 3-1-16,7 1-2 0,-1 3-8 15,8 1 0-15,0 3 0 0,0-1 0 16,6 1-1-16,7-2-1 0,4-4 0 0,4-1 4 16,6-1-3-16,3-5 0 0,7-2 0 15,1-4-1-15,2-1 1 16,-6 0-2-16,-5-9 4 0,-8-2 0 15,-6 0-2-15,-1-2 0 0,-11 0 3 0,-1 0-1 16,-2-4 1-16,0 2-3 0,-9-2 1 16,-1 1 1-16,-1 0-3 0,-1 0-1 15,1 1 1-15,-3 1 2 0,5 3-4 16,3 4-2-16,2 4-3 0,4 3-6 15,0 0-15-15,0 8-10 0,4 3-4 0,8-1-15 16,1-1-23-16,4-1-32 0,0-4-78 16</inkml:trace>
  <inkml:trace contextRef="#ctx0" brushRef="#br0" timeOffset="2897">2896 510 3 0,'0'-3'339'16,"-8"-4"-279"-16,-3 1-9 0,-6-1-7 15,0 4-3-15,-4 0-8 0,0 3-9 16,-2 0-9-16,2 4-4 0,2 6 4 0,3 3-3 15,7 2-6-15,5 1-5 0,4 2 1 16,0 1 1-16,8 1-3 0,7 0 0 16,4-3 0-16,4-1 2 0,2-5-2 15,3 0 0-15,7-4 2 0,9-4 0 16,0-3-1-16,1 0-1 0,-5-8 0 15,-9-3 3-15,-6-2-2 0,-10-4 0 16,0 1 0-16,-11-2 2 0,-2 1-1 16,-2 0 1-16,-4-2 3 0,-7 1 3 15,-10-1-5-15,0 1-1 0,-2 3-2 0,-2-2-1 16,2 2 0-16,4 3-8 0,2 4-14 15,2 5-18-15,1 3-15 0,3 3-46 16,-4 6-199-16</inkml:trace>
  <inkml:trace contextRef="#ctx0" brushRef="#br0" timeOffset="4785">3558 106 62 0,'0'1'47'0,"0"-1"-26"0,2 0 8 15,-2 0 15-15,0 0 4 0,2 0-23 0,-2 0-6 16,0 0-2-16,0 0 3 0,4 2-3 16,-4 3 6-16,4 0 2 0,-1 1-4 15,-1 4-6-15,-2-2-3 0,0 6 0 16,0 2-4-16,0 6-5 0,0 5 1 15,-2 5 17-15,2 3-15 0,-1 2-4 0,1 5 0 16,0 3-3-16,0 0 4 0,0 3-3 16,0-2-5-16,0 1 0 0,0 1-5 15,1-1 6-15,1-2 2 16,0-3 2-16,2-3 1 0,-2-1-1 0,2-5-2 15,0-3 2-15,-4-4 1 0,0-6 0 16,0-5-1-16,3-3-1 0,-1-6 1 16,0-1 1-16,-2-2-2 0,0-1 1 15,2-2 1-15,-2 0 3 0,2 0-1 16,0 0-2-16,-2-4 0 0,2 0 0 0,0-3-3 15,0 0 2-15,-2 0 1 0,0 0-7 16,0-1-18-16,4 0-21 0,-3-3-28 16,5-5-70-16</inkml:trace>
  <inkml:trace contextRef="#ctx0" brushRef="#br0" timeOffset="5818">3430 217 11 0,'0'0'31'16,"0"0"-7"-16,2 0 2 0,-2 0 9 15,0 0 8-15,0 0-8 0,0 0 0 16,0 0-8-16,0 0-5 0,0 0-2 15,0 0-1-15,0 0-6 0,0 0 3 0,0 0-2 16,0 0 2-16,0-1-2 0,0 0-2 16,0 0 4-16,0-1-4 0,0 0 0 15,0-1 1-15,0 0-10 16,2-1 1-16,4-2 0 0,0-1 1 0,3 0-1 15,3-2-2-15,5-2 0 0,0 0 0 16,4-2-1-16,0 0-2 0,0-3 2 16,2 0-2-16,-2 3 1 0,0-3 3 15,-4 2-6-15,0 0 6 0,-2 0-3 16,-5 4-2-16,-2 5 4 0,-5 1 9 15,1 3-3-15,-4 1-3 0,0 0-5 0,4 0 3 16,-2 0 1-16,0 4-2 0,-2 5 4 16,0 1 2-16,0 6-6 0,0 2 0 15,0 1 1-15,0 2-1 16,0 2-1-16,0 0-2 0,0-1 3 0,0-2 0 15,0 2-1-15,4-2-2 0,1-1 1 16,1-1-6-16,2-3-4 0,-3 0-12 16,1-2-17-16,2-1-17 0,-2-1-16 15,-1-5 19-15,-5-1-181 0</inkml:trace>
  <inkml:trace contextRef="#ctx0" brushRef="#br0" timeOffset="6594">3528 818 56 0,'2'0'25'15,"-1"0"24"-15,1 0 3 16,-2 0 6-16,0 0-11 0,0-4-6 15,0 0-4-15,2 0 0 0,-2 1-3 16,0 0-3-16,0 0-5 0,0 3-4 0,2-2-4 16,-2 2-6-16,0 0-1 0,0 0-6 15,0 0-2-15,0 5-1 0,0 3 3 16,0 7-3-16,0-1 1 0,0 4-2 15,0 2-1-15,0 1 0 0,6 3 0 16,2-4 1-16,5 0-1 0,-2-2-1 16,5-6 2-16,7 0-1 0,-2-4 0 0,0-5-1 15,3-3 2-15,1 0 1 16,-2 0-4-16,2-8 1 0,-4 0 1 15,-4-5 1-15,-2 0-1 0,-3 3-1 0,-5-2 1 16,1 0-4-16,2-2-2 0,-1 1-17 16,1-2-2-16,-3 4-21 0,1-2-46 15,-2 0-74-15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17.3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23 50 0,'0'0'89'0,"0"0"-65"16,0 0 18-16,0 0 1 0,0 0-13 15,0 0-7-15,0 0-1 16,0 0 2-16,-2-2-3 0,2 1 2 0,0 1 0 16,0-3 1-16,-2 2-6 0,2 0-1 15,0-1-3-15,-2 2-5 0,0-2 3 16,0 1-1-16,2 1 2 0,-2 0-6 15,2 0-4-15,-4 0-1 0,0 0-2 16,4 0 2-16,-1 0-2 0,-1 0 2 0,2 0 1 16,-2 0-2-16,0 0 2 0,2 0 1 15,0 0 0-15,0 0 3 0,0 0 0 16,0 0-1-16,0 0 3 0,0 0-4 15,0 0 1-15,0 0 0 0,0 0 2 16,0 0 0-16,7 0-3 0,5-1 2 16,5-3 2-16,2 3-2 0,6-1-2 15,0 0-3-15,1 2 5 0,3 0-9 16,2 0 9-16,-7 0-5 0,3 4 3 15,-6 3-3-15,-6 2-3 0,-1 2 1 0,-7 0 1 16,-3-1 0-16,-2 3-1 0,-2-1 0 16,-2 0 1-16,-7 1-3 0,-3-2 0 15,-1 0-3-15,-4 0 3 0,1 0 3 16,-5 1-4-16,-3 1 0 0,1 0 3 15,0-3 0-15,6-5 0 0,0 2 0 16,7-3 0-16,2-1 0 0,5 0 0 16,1-1 0-16,2-2 0 0,0 0-1 15,0 0-4-15,3 0 2 0,9 0 5 16,3 0-2-16,2 0 0 0,-1 0-2 15,3 0 4-15,2 0-2 0,-4 3-2 0,6 0 1 16,-4 4 2-16,0-2-1 0,-4 2-1 16,-5 3 0-16,-3-2 0 0,-1 2-3 15,-2-3 0-15,-2 3-2 0,-2-1 0 16,0 1 2-16,0 0 0 0,0 2 0 15,-4-2 3-15,0 1 1 0,-2-2-1 16,1-2 1-16,1 0 1 0,-4-2 0 16,1 1-1-16,-5 1 1 0,-3-2 2 15,-2 4-2-15,-4 3 5 0,-2 0 7 16,4-2 12-16,3-4-16 0,7-4-8 0,1-1-1 15,4-1 2-15,-1 0-1 0,3 0 0 16,-2 0-3-16,4 0 0 0,0 0-2 16,0 0-4-16,0 0-11 0,0 0-7 15,0 1-1-15,8 0-22 0,7-1-36 16,0 0-79-16</inkml:trace>
  <inkml:trace contextRef="#ctx0" brushRef="#br0" timeOffset="575">706 36 100 0,'0'-7'119'16,"0"4"-60"-16,0 1 4 0,0 1-2 16,0 1-10-16,0 0-15 0,0 0-10 0,0 0-6 15,-4 0-6-15,0 9-8 0,-3 1 1 16,1 1 2-16,0 3 0 15,0 1-2-15,-1 2 0 0,-1 2-3 16,1-1 2-16,-1 2-2 0,2 2-2 16,-1 1-2-16,1 5 3 0,0-1-3 0,0-1 1 15,6-3 1-15,0-2-2 0,0-5 0 16,8 0-1-16,2-2 2 0,3-3-1 15,0-2 0-15,2-4-3 0,1-2-1 16,-1-3 5-16,0 0-2 0,4 0 0 16,-1-5-1-16,-1-3 4 0,-2-2-2 0,-5-2-1 15,-3 0 3-15,1 1-1 0,-6 1 0 16,-2-2 0-16,0-1 2 15,0 1 0-15,-8-1-1 0,0-1 1 16,-3 2-3-16,1 1 4 0,-1 2-4 0,0 2 0 16,-3 2 0-16,5 4 1 0,-1 1-2 15,1 0-2-15,3 0 2 0,-2 4 0 16,6 3-1-16,2 1-17 0,0 0-14 15,0 0-18-15,2-1-29 0,4-4-50 16,-2 0-158-16</inkml:trace>
  <inkml:trace contextRef="#ctx0" brushRef="#br0" timeOffset="1236">1288 189 99 0,'0'-1'66'15,"0"-2"1"-15,0 1-2 0,0-1-11 16,0 0-9-16,2 0-7 0,0-1-6 16,0 0-6-16,-1 0-5 0,-1 0-2 15,2-1-2-15,0 0 1 0,2-1-2 16,-4 1 3-16,0 2-1 0,0-3-3 15,0 2 3-15,0 1-4 0,0 0 1 16,-8 0-4-16,1 1-6 0,-3 2 2 16,1 0 1-16,-5 0-3 0,1 0 0 15,-2 8-4-15,1 0 4 0,1 4-4 16,2 2 0-16,1 5 0 0,2 1 1 0,5 2-3 15,-1 1 1-15,4-2 0 0,0 0 2 16,7-2-4-16,9 2 0 0,5-3-1 16,2-5-2-16,3-1 4 0,3-4 1 15,1-5-3-15,-3-1 3 0,0-2-2 16,-4 0 1-16,-2-7 1 0,-4-4 1 15,2 0-1-15,-4-4 0 0,-3 2 0 16,-1-2 2-16,-3 0-2 0,-2-1 1 16,-3-2 3-16,-1 1-2 0,-2-4 0 15,0 0-1-15,0-2 0 0,-4 1 0 0,-1 1-1 16,-3 4-1-16,-1 5 1 0,1 4 1 15,4 3-1-15,0 4-1 0,0 1-1 16,1 0-8-16,-1 9-7 0,0 3-8 16,2 0-7-16,2 1-16 0,0-1-26 15,0-2-27-15,0-2-101 0</inkml:trace>
  <inkml:trace contextRef="#ctx0" brushRef="#br0" timeOffset="1672">2114 175 219 0,'0'-8'70'0,"-8"2"-26"0,5-2 11 15,-3 1-9-15,0 0 1 0,4 0-14 16,-5 1-7-16,-1 1-4 15,-2-1-1-15,1 1-3 0,-1 2-1 16,-3 0-1-16,-2 1 1 0,-2 2 1 0,-1 0-8 16,1 3-3-16,2 6 2 0,2 5-3 15,-1 0-3-15,5 2-2 0,1 5 0 16,2 0 1-16,4 2-2 0,2-1-1 15,0 1 2-15,0-1 1 0,10 1-4 16,3-3 1-16,3-1 1 0,3-3 0 0,9-6-8 16,-3-4 7-16,8-4 1 0,-5-2 0 15,-1 0-2-15,1-8 2 0,3-5 0 16,-2 0 3-16,-6-2-3 15,-2-4 0-15,-8 4 1 0,-2-5 9 0,-5-1 2 16,-2-2-4-16,-4-3 5 0,0-2-6 16,-10-1-2-16,-3-1-1 0,-4 1-1 15,-6 1-3-15,-8 4 2 0,-1 6-4 16,-2 6 3-16,-5 7-1 0,3 5-4 15,8 0-11-15,5 16-7 0,7 5-16 16,5-1-41-16,-2 1-128 0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29.1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42 462 132 0,'-4'0'48'0,"2"0"-2"0,0 0 7 16,2 0-17-16,-2 0-5 0,2 0-4 16,-1 0-2-16,-1 0-3 15,-2 0-1-15,2 0 2 0,0 0-3 16,-4 0-1-16,6-1-4 0,0 1 3 0,0 0-2 15,0-2-2-15,0 1-3 0,-2 0-3 16,0-2 1-16,1 1-6 0,-1 0 2 16,0 0-1-16,-2 2 0 0,2-2-3 15,2 2 3-15,0 0 0 0,0 0 0 16,0 0-2-16,0-1-3 0,8-3-1 0,11-3 2 15,9-4 0-15,10-3 0 0,4-1 0 16,4-1 1-16,8-1-1 0,-1-2 0 16,8-1 0-16,-4 1 1 0,-1 2-2 15,-5 2 1-15,-9 2 5 0,-6 2 2 16,-11 2-5-16,-9 6 1 0,-9 0 1 15,-5 3 0-15,-2 0-2 0,0 0 8 16,0 0-3-16,0 0-2 0,-6 0-5 16,-3 0-1-16,1 0 0 0,1 6 0 15,-1 1-1-15,0 0-8 0,1 3-3 0,-5 1-1 16,-1 0-7-16,1 0-14 0,-1-1-6 15,0 1-25-15,-3-5-26 16,-1-2-100-16</inkml:trace>
  <inkml:trace contextRef="#ctx0" brushRef="#br0" timeOffset="266">315 379 274 0,'0'0'84'15,"0"2"-31"-15,0 0-2 0,0 4-7 16,0 5-9-16,0 5-5 0,0 2-6 16,0 2-9-16,-2 3-2 0,-2 0-2 15,0 1-6-15,2-1-3 0,0 0 1 16,2-3 0-16,0-2-1 0,6-2-2 15,4-2-1-15,1-4-4 0,4-3-2 16,6-1-19-16,4-6-13 0,8 0 3 16,-1 0-39-16,-1-5-42 0,-1-7-68 0</inkml:trace>
  <inkml:trace contextRef="#ctx0" brushRef="#br0" timeOffset="605">746 507 10 0,'0'-8'58'0,"0"-2"129"15,-8 1-112-15,1 0-2 0,-3 3-14 16,-1 2-19-16,-1 0-4 0,-3 3-9 15,2 1-6-15,-1 0-3 0,1 1-6 16,0 9-6-16,5 3 1 0,0 3-4 0,6 1-1 16,2 2-1-16,0 3-1 0,2 1 0 15,8-1 2-15,1-2-2 0,5-1 0 16,1-3 0-16,4-3 1 0,0-3 0 15,2-6-1-15,-2-4 1 0,3 0 2 16,-3-2-1-16,0-9-1 0,-1-3 1 0,-5-1-1 16,-2-2 2-16,-1-1 0 15,-7 0 2-15,-1-1 3 0,-4 0-1 16,0 3-3-16,0-3 2 0,-4 2-1 15,-5-3-2-15,-3 1-2 0,-1 3-1 0,2 2 1 16,1 4-1-16,4 4-1 0,2 5 0 16,3 1-5-16,1 0-13 0,0 9-3 15,3 6-3-15,5-3-12 0,5 3-29 16,1-8-34-16,1 0-75 0</inkml:trace>
  <inkml:trace contextRef="#ctx0" brushRef="#br0" timeOffset="1445">1069 174 198 0,'1'-7'52'15,"-1"1"-9"-15,2 3 13 0,0-1-9 16,0 2-13-16,-2 2-13 0,0 0-6 15,0 0 0-15,2 0-8 0,0 3 7 0,0 4 1 16,2 2-2-16,-2 3-1 0,1-2-3 16,-1 5 4-16,-2 2-1 15,0 3 0-15,0 4-2 0,-2 2 0 16,-3 4-1-16,-5 3 5 0,1 1-4 0,-3 2-2 15,5 0-4-15,-1 0-1 0,0-3-1 16,3-2 0-16,1-6-2 0,0-4 1 16,4-4 0-16,0-6-2 0,0-5 3 15,0 0-3-15,0-6 1 0,0 0-1 16,6 0 0-16,9-8-1 0,-2-7-3 0,4-2 0 15,1-2-5-15,-1 2 2 0,2-1 0 16,0 3 0-16,0 2-2 16,0 0 4-16,-2 6-7 0,-1 2 6 15,1 1 4-15,-2 3 0 0,0-1 2 0,-1 2-2 16,1 0 3-16,-2-3 1 0,1 1-3 15,3 0 3-15,-6-3 0 0,1 1-1 16,-5 1 0-16,-1 0 2 0,-2-3-1 16,-2 2 5-16,0 1 1 0,-2-4 6 15,0 3-2-15,0 0 2 0,-10 3-2 0,-1 1 0 16,-3 0-2-16,-1 0-1 0,-4 12 1 15,-4 5-2-15,0 1 2 16,0 2 4-16,8-1-8 0,5 0 1 16,9-5-6-16,1 0 1 0,0-2-3 0,5-3 1 15,7-1 1-15,7-4-3 0,0-3-4 16,6-1-5-16,1 0 5 0,-1-6-6 15,0-3-6-15,2-2 6 0,-6 1 2 16,-2 1 7-16,-6 3-7 0,-5 1-2 16,-6 3 7-16,-2 2 2 0,0 0 4 0,0 0 2 15,0 0 1-15,0 1-6 0,-2 7 1 16,-4 0 2-16,2-1 2 0,2 1-2 15,2-4 0-15,0-1 0 16,0-3 1-16,6 0-2 0,9-3 4 0,4-11 1 16,6-5-1-16,2-3-2 0,2-5-1 15,-1-4 0-15,5-5-2 0,-3-1 2 16,1-1 2-16,-8-4-2 0,-4-4-2 15,-4-4 4-15,-2-3-3 0,-1 1 1 16,-10 3-1-16,-2 13 3 0,0 12 3 0,-10 10 15 16,1 14 5-16,-5 0-5 0,1 6-9 15,-2 13 3-15,-1 7 0 0,-3 10-1 16,0 8-4-16,-2 8 0 0,2 3 2 15,4 4-4-15,11 0-4 16,4-3-3-16,11 0 3 0,18-3-9 0,9-3-11 16,14-6 1-16,9-5-21 0,6-6-22 15,5-6-23-15,-1-9-99 0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35.2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124 500 27 0,'0'0'90'0,"0"0"-48"0,0 0-1 16,0 0 3-16,0 0-7 0,0 0 1 16,0 0 1-16,0 0-3 0,-2 0-3 15,0-2-2-15,2 0-4 0,0-2-2 16,0 3 1-16,-2-1-1 0,2 0-9 15,0 2 1-15,0 0-2 0,0 0-2 16,0 0-8-16,0 5-5 0,-4 10 1 16,2 6 4-16,1 5-4 0,1 4 0 15,0 4 0-15,0 4 1 0,0 3-1 16,0 3-1-16,0-2 1 0,0-2 0 0,0-5 8 15,0-4-10-15,0-4 0 0,-2-5 2 16,-4-3-2-16,-2-3 1 0,3-4 0 16,-3-3 2-16,0-3 0 0,1-4 0 15,-1-2 2-15,0 0-1 0,1-2 0 16,-3-9 0-16,1-5-1 0,3 0 2 15,0-6-4-15,1-1-1 0,1-4 10 16,2-8-5-16,2-6 1 0,0-9-2 16,0-8-12-16,6-5 16 0,7-3-5 15,4 0-2-15,2 5 1 0,10 8-1 16,-1 10-1-16,3 9 1 0,-1 6 0 0,1 8 0 15,1 5-3-15,1 8 1 0,-3 3 2 16,-5 4 0-16,-2 5-2 0,-4 10-2 16,-5 4 1-16,-3 3 1 0,-7 2-1 15,0 3 2-15,-4 1 2 0,-2 2 0 16,-8 2-1-16,-5 1 0 0,-4-1 1 15,-2 0 2-15,-2-4-3 0,0 1-1 16,2-4 3-16,0-3 2 0,8-2-2 16,3-5-2-16,3-2 0 0,-3-4-1 15,10-1 1-15,-2-3 0 0,2-2-5 0,0-1-15 16,4-2-13-16,9 0-10 0,1-5-25 15,1-12-33-15,0-2-163 0</inkml:trace>
  <inkml:trace contextRef="#ctx0" brushRef="#br0" timeOffset="225">637 357 253 0,'4'0'139'0,"-4"0"-95"16,0 7-11-16,0 6 26 0,-6 2-10 15,-1 3-6-15,-1 4-19 0,2 0-14 16,-1 1-3-16,1 0 3 0,0-4-5 16,2-1-4-16,3-1-2 0,1-1 1 0,0 0 1 15,0-3-8-15,7-2-22 0,6-3-9 16,1 0-4-16,-1-6-73 15,1-2-121-15</inkml:trace>
  <inkml:trace contextRef="#ctx0" brushRef="#br0" timeOffset="492">723 585 209 0,'0'-10'68'0,"10"-1"-31"15,3-2 12-15,4-3-8 0,4 0-5 16,6 0-11-16,3-1-7 0,1-1 1 0,-1 4-2 16,-1 1-3-16,0 2-4 0,-8 4-8 15,-6 3 1-15,-2 2-1 0,-5 2-2 16,-4 0-1-16,0 0-1 0,-4 0-1 15,0 0-10-15,1 0-6 0,-1 0-7 16,0 2-5-16,0 1-11 0,0-1-30 0,-1-2-79 16</inkml:trace>
  <inkml:trace contextRef="#ctx0" brushRef="#br0" timeOffset="730">851 354 198 0,'2'14'150'0,"-2"5"-88"0,0-1 12 16,0 0 18-16,0 0-48 0,0 2-18 15,2-2-10-15,2 1 2 0,-3-2-9 16,5-1-5-16,2-3-4 0,3 0 2 15,1-3-8-15,5 0-9 0,2-4-12 16,4-3-25-16,0-2-24 0,0-1-47 16,-4 0-155-16</inkml:trace>
  <inkml:trace contextRef="#ctx0" brushRef="#br0" timeOffset="1537">1149 550 1 0,'0'1'111'0,"1"-1"-66"0,1 2-14 15,-2-1-5-15,2-1 9 0,0 1 2 0,0 0-3 16,0 0-5-16,4-1 0 0,-4 0 1 15,5 0 3-15,1 0-1 0,3-6-6 16,1-3-5-16,1-2-1 0,2-5-1 16,1 0-3-16,3-4-3 0,-2-1 2 15,0-2-1-15,0 1-4 0,-1-3-2 0,-1-3 1 16,0-1-6-16,-5-5-2 15,1-1-2-15,-5-5 3 0,0-2-1 16,-6-3-1-16,0 3 0 0,0 7 0 16,0 8 0-16,0 10-2 0,0 7 2 15,-8 6 1-15,2 4 0 0,-3 0-4 0,-1 4 3 16,1 8 0-16,-1 7-1 0,-3 7 0 15,3 5 0-15,-3 6 3 0,3 2-2 16,-1 4-1-16,1 1 1 0,3 0 1 16,3-4 0-16,4-2-3 0,0-9 2 15,6-7 0-15,7-2 0 0,4-6-1 0,4-6 1 16,6-3 1-16,1-5-1 15,9-1 0-15,-1-12-1 0,-2-7 3 16,-1 0-2-16,-3-6 0 0,-3-1 0 16,-4-1 2-16,-6-1-1 0,-6-2-1 0,-3-1-2 15,-6 0 3-15,-2-1-1 0,0 5 0 16,-2 8 0-16,-4 6 2 0,-1 8 0 15,-3 5 0-15,-1 1 0 0,-3 9 3 16,-3 9 1-16,4 6-2 0,-1 1-3 16,3 4 2-16,1-1-2 0,7 0-1 0,3-1 0 15,0-4 1-15,3-1-1 0,7-2-2 16,1-4 0-16,5 0 3 15,3-7-6-15,4-3 2 0,-2-1-6 16,0-3 8-16,2-1-7 0,1 1 8 0,-1-2-4 16,2 1 5-16,-4-1-2 0,-4 1 0 15,0 1-1-15,-3 2 4 0,-7 2-1 16,-1 1-2-16,-2 0-1 0,-4 4 2 15,0 0 0-15,0 2-1 0,6 0 0 16,-1 0 2-16,3-1-2 0,-2 3-4 0,1-4 3 16,-3-1 2-16,-2-2 0 0,-2-2-1 15,0-1 1-15,-6 0 4 0,-7-3-3 16,-2 2 4-16,-4-2 4 15,-6 1 2-15,0-2-3 0,-4-1-4 0,3 0 0 16,-5 0-2-16,5 0-1 0,1 0-1 16,8 0 0-16,1 0-1 0,7 0-10 15,1 0-19-15,6 0-24 0,-2 0-42 16,1 0-110-16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37.5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0 284 0,'0'0'80'0,"0"3"-39"0,8-3 14 16,3 3-3-16,2-2-12 0,8 0-17 16,2 1-4-16,0-1-8 0,2 0-1 0,-4 2-6 15,0 1-1-15,-2 2-3 0,-2 1 0 16,-4 1-1-16,-1 0-17 15,-3 1-14-15,-3 2-18 0,-4-4-50 16,-2 0-117-16</inkml:trace>
  <inkml:trace contextRef="#ctx0" brushRef="#br0" timeOffset="171">0 249 293 0,'0'2'137'0,"0"2"-118"15,10-2 33-15,5 1-9 0,6-2-14 16,10-1-12-16,5 0-9 15,4 0-9-15,0 0 3 0,6 0-3 16,2 0-21-16,-1 0-35 0,1-2-61 0,-8-1-222 16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40.7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13 42 0,'-4'0'73'0,"2"0"-34"0,0 0 18 0,-2 0-13 16,4 0-13-16,-2 0 2 0,0-1-8 15,-1-1-3-15,1 0-1 0,-2 1 7 16,2 0-7-16,-2-2-2 0,-1 2-7 16,1 1 4-16,0-1 5 0,0 1-6 15,2-1 1-15,0 1-2 0,2 0 1 0,0 0-2 16,0 0 0-16,0 0-2 0,0 0-3 15,0 0-3-15,8 0-3 0,9 0 5 16,2 0 3-16,6 1-6 16,2 5-2-16,-3-1 2 0,-1 2-2 0,0 3-1 15,-4 2-2-15,-3 0 2 0,-5 0 1 16,-5-1-2-16,-2 0-1 0,-4 1 3 15,-2 0-2-15,-12 1 1 0,-1 1-2 16,-2-2 0-16,-6 0 1 0,4 1 1 16,-2-3-2-16,2 0 0 0,2-2 1 0,1-1-1 15,5-1 0-15,3-2 2 0,6 1 0 16,2-2-3-16,0-1-2 0,0 3 2 15,10-2 2-15,5 2-2 0,4-2 1 16,2-1 1-16,4 2-3 0,0 1-3 16,2 1 1-16,-3 2 6 0,-1-4-8 15,-4 5 3-15,-3-3 2 0,-1 0 2 16,-6 1 0-16,-5 0-1 0,-2 0-1 15,-2 1 4-15,-2 1-2 0,-9 2 1 16,-6 0-1-16,-4 4 1 0,0 1 1 0,-2 1-3 16,2-2 5-16,0 0-3 0,6-2 0 15,-1-2-1-15,3 1-1 0,3-2 1 16,3 0 1-16,1-3-1 0,2-3-1 15,4-1 0-15,0-1 1 0,0-2-7 16,4 0-29-16,4 0-2 0,7-5-16 16,0-7-39-16,-3-6-127 0</inkml:trace>
  <inkml:trace contextRef="#ctx0" brushRef="#br0" timeOffset="436">603 13 2 0,'0'-1'163'0,"0"-1"-75"0,0 1-25 15,0 1 1-15,-4 0-15 0,-1 0-11 16,-5 1-8-16,-1 8-5 0,-1 6-3 15,-3 3-1-15,0 4-6 0,-1 1-1 0,-1 2-5 16,4 3-1-16,-2 0 0 0,1 4-5 16,3 1 0-16,3-1-3 0,8 2 4 15,0-5-1-15,2-3-3 0,15-1 0 16,4-5 1-16,6-4-1 0,2-3 1 15,5-5-5-15,0-3-2 0,1-5 2 0,-5 0-2 16,-5 0-1-16,-2-5 3 16,-6-4 2-16,-7-2 2 0,-3-2 0 15,-5 0 1-15,-2-2 1 0,0 1 1 16,0-1-1-16,-9-1 4 0,-3-1 0 0,-1 0 2 15,-4 1-5-15,-2 3 0 0,-1 3 1 16,-2 6-2-16,2 2-2 0,-1 2 0 16,2 0 0-16,4 9 0 0,0 3-1 15,7-1-1-15,4 2 1 0,4-2-2 16,0 0-21-16,10-1-9 0,1-3-18 0,10-4-26 15,-3-3-81-15</inkml:trace>
  <inkml:trace contextRef="#ctx0" brushRef="#br0" timeOffset="857">1105 141 207 0,'2'-12'65'0,"-2"-1"-9"0,0 1 1 16,-2 1-3-16,-8 2-16 16,5-1 1-16,-5 5-4 0,-3 0-8 0,-2 2-3 15,-4 3-4-15,3 0-1 0,-1 0 0 16,-2 8-4-16,6 7-4 0,-1 3-3 15,3 2-4-15,3 4 0 0,4 1-2 16,4-2-2-16,0 1 1 0,10-4-1 16,3 0-1-16,6-5 1 0,4-3-2 15,2-3-2-15,2-3-1 0,1-3-3 0,1-3 4 16,-6 0-2-16,0-6 4 0,-4-1-1 15,-6-4 5-15,-1-2 0 0,-3 0-3 16,-5-2 2-16,-4 1-2 16,0-2 4-16,-2-1 0 0,-7 1 0 0,-3-1 1 15,-1-1 0-15,1-1-5 0,-3 4 2 16,6 2 0-16,-1 4-1 0,4 8-2 15,6 1-1-15,0 4-11 0,0 8-8 16,0 5-9-16,4 0-8 0,8 1-23 16,1-3-23-16,4-3-84 0</inkml:trace>
  <inkml:trace contextRef="#ctx0" brushRef="#br0" timeOffset="1176">1544 142 36 0,'6'-13'321'0,"-3"-4"-251"15,-3 3-21-15,0 0-2 0,-1 2-2 16,-11 2-9-16,-3 3-15 0,-2 5-5 15,-4 2-1-15,2 0-4 0,-1 10-3 16,3 7-1-16,2 4-3 0,6 4-2 0,1 0 3 16,4 4-5-16,4-2-2 0,4 1 1 15,7-4 2-15,3 0 1 0,5-4-4 16,0-3-1-16,6-2 1 0,5-5 2 15,5-5-1-15,-5-4 1 0,-3-1 0 16,-8-3 1-16,-6-8 1 0,-1-1-1 16,-3-6 3-16,-1 1-2 0,-4-4 3 15,-4 0 6-15,0-1-4 0,-8 2-2 16,-5-2 0-16,-1 2-1 0,-3 1-1 15,0 1 0-15,2 2-3 0,1 4-2 0,-1 3 1 16,4 7-10-16,-1 2-8 0,3 3-8 16,1 15-17-16,0-1-24 0,1 1-61 15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43.0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17 295 24 0,'-2'1'29'0,"1"2"6"15,-3-1 7-15,2 1-1 0,-2-1-1 16,4-2-11-16,-2 1-4 0,0-1 2 0,2 1 0 16,0-1-1-16,0 0-1 0,0 0 3 15,0 0-1-15,0 0-3 0,0 0 0 16,0 0-2-16,0 0-1 0,0 0-2 15,8-2-6-15,-2-3-3 0,5-3-3 16,4 2-1-16,2-4 3 0,6-1-4 16,2 0-2-16,4 0 3 0,-4 1-3 15,-3 0-2-15,-2 2-1 0,-5 1-2 16,-4 1 3-16,-1 4 0 0,-4 0-2 15,-3 0 1-15,-3 1-7 0,0 0-5 0,0 1-5 16,0 0-7-16,0 0-5 0,0 0-17 16,-5 0-41-16,-5-4-88 0</inkml:trace>
  <inkml:trace contextRef="#ctx0" brushRef="#br0" timeOffset="215">90 87 4 0,'6'0'310'0,"-1"0"-245"15,-1 0-3-15,4 4 9 0,-2 8-17 16,1 4-9-16,-3 5-8 0,-2 3-10 16,-2 3-4-16,0 3-9 0,0 0-9 15,0-2 0-15,0-1-3 0,0 0-4 16,2-5 2-16,7 0 0 0,5-1-17 0,5-2-13 15,2-4-23-15,5-3-16 0,-3-5-61 16,2-5-274-16</inkml:trace>
  <inkml:trace contextRef="#ctx0" brushRef="#br0" timeOffset="955">765 100 175 0,'4'0'79'0,"4"-4"-49"0,1-1 29 0,1 1-15 15,5-1-6-15,2 1-4 0,0 2-6 16,1 1-4-16,-1 1-4 0,0 0-1 15,-2 1 3-15,2 5-7 0,-3 4-1 16,-3 1 1-16,-3 2-6 0,-4 3-2 16,-4-1-4-16,0 2-1 0,-4 3 2 15,-8-2 0-15,-1-1-2 0,-4 0 0 16,-4-2-2-16,2 0 0 0,-2-1 0 15,2-1-4-15,-2-2-2 0,2-5 1 16,5 0-1-16,1-4 7 0,5-2-3 0,3 0-2 16,-1-2-5-16,4-7 5 0,2 0 2 15,0-4-3-15,6 1-1 0,7 0 5 16,-1-1 0-16,-1 3 0 0,6 2-3 15,-3 1 4-15,-1 4 2 0,-2 2-4 16,3 1 2-16,-3 0 7 0,4 0-1 16,-1 2 0-16,5 2 3 0,0 2 3 15,4 1 5-15,0 0-7 0,0 2 0 16,-8-2-3-16,4-1-4 0,-4 3-1 15,0-3-2-15,5-1 0 0,-3-1 2 0,0 0-1 16,-2-1-9-16,-1-2-4 0,-1-1-7 16,-4 0-22-16,1 0-4 0,-1 0-20 15,1 0-15-15,-2-3-67 0,-6-3-103 16</inkml:trace>
  <inkml:trace contextRef="#ctx0" brushRef="#br0" timeOffset="1312">1445 0 100 0,'2'0'263'0,"-2"0"-232"0,0 0 4 15,-4 7 20-15,-8 6-14 0,3-1-15 0,-3 4-11 16,1 1-1-16,-6 1-4 16,3 3-4-16,1 1 1 0,0-2-5 15,5 0 1-15,6-1-1 0,-2-3 1 16,4 0-3-16,0-3 1 0,12-2 0 0,1-4 1 15,4-1-2-15,6-5 2 0,6-1 2 16,1 0-5-16,3 0 1 0,-1-4 1 16,2-4-12-16,-3 1 9 0,-2-1-8 15,-5 0-5-15,1 0 12 0,-9 2 3 16,-7 1-8-16,-3 0 0 0,-2 0 3 0,-4 3-3 15,2-1-10-15,-2 0-18 0,0-1-23 16,0-1-60-16,-8 0-164 16</inkml:trace>
  <inkml:trace contextRef="#ctx0" brushRef="#br0" timeOffset="1551">1592 62 396 0,'1'7'96'0,"-1"4"-57"16,0 2 20-16,-3 3-1 0,-5 2-13 0,-2 2-21 15,3 0-15-15,-1 0-4 0,1-3-1 16,3 2-4-16,-2-1 0 0,4-1 0 15,2-1 0-15,0-3-15 0,0-2-12 16,8-3-32-16,3-4 8 0,4-4-77 16,1 0-190-16</inkml:trace>
  <inkml:trace contextRef="#ctx0" brushRef="#br0" timeOffset="1972">1946 89 70 0,'0'0'172'16,"0"-1"-108"-16,-1 0 11 0,-5 1-17 0,-2 0-5 15,1 0-3-15,-3 0-21 0,0 0 0 16,-1 0-1-16,0 0-1 0,-1 0-10 15,1 6-3-15,1 1 0 0,-1 2-1 16,1 1-5-16,3 0-5 0,-1 5 0 16,8-2-1-16,-2 1-3 0,2 2 0 15,2 0 1-15,6 0 1 0,5-3-6 16,4-1-4-16,0 0-6 0,10-2 2 15,2-2-1-15,1-5 11 0,-3-3 4 16,-6 0-21-16,-4-3 10 0,-2-5 9 0,-1-4 2 16,-5-1 0-16,-1-3-1 0,-6 1 9 15,-2 0 8-15,0-1-4 0,0 1-3 16,-8-2-2-16,-1-1-2 0,-1 2 0 15,-1 0-6-15,-1 2 1 0,3 5 0 16,1 4 1-16,2 3-3 0,0 2-1 16,3 2-1-16,3 7-12 0,0 4-14 15,0 0-14-15,0-1-34 0,5-2-54 16,3-4-272-16</inkml:trace>
  <inkml:trace contextRef="#ctx0" brushRef="#br0" timeOffset="2316">2403 155 50 0,'3'-8'348'0,"-3"0"-291"0,0-2-6 16,0 4 7-16,-9 2-17 16,-5 1-12-16,-3 3-11 0,0 0-3 15,-2 0-5-15,0 9-4 0,4 2-3 16,-1 4 1-16,7-2-4 0,1 4 0 0,2 1 1 15,5-2 1-15,1 1-5 0,0 1 2 16,5-2-3-16,5-2-1 0,3-2-3 16,2-1-4-16,5-6-1 0,1-3 4 15,5 4 4-15,7-6 4 0,3 0 2 16,-6-6 0-16,-5-6-4 0,-6-1 4 0,-3-2 1 15,-3-1 8-15,-2-2-6 16,-3 1 0-16,-6-3 14 0,-2 0-4 16,-2 1-8-16,-7 0-3 0,-5 0 3 15,-5 2-6-15,2 2 0 0,-4 2 0 16,-2 3-2-16,4 7 0 0,-2 3-15 0,6 0-12 15,1 3-15-15,3 8-44 0,-2 0-122 16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5:49.5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5 105 92 0,'0'0'34'0,"0"0"-12"16,0 0 5-16,0 0 6 0,0 1-1 15,0-1-16-15,0 0-2 0,0 0 4 0,2 0 0 16,-2 0 7-16,0 0-1 0,0 0-4 15,0 0-1-15,0 0-1 0,0 0-4 16,0 0 2-16,0 0-2 0,0 0-2 16,0 0-2-16,0 0-4 0,0-1 0 15,0 0 4-15,0 0 0 0,0 1-1 16,0-1 1-16,0 1-1 0,0 0 1 15,-2 0-1-15,0-2 0 0,0 2-1 16,0 0 1-16,0 0-4 0,1 0 1 16,1 0 0-16,-2 0 3 0,0 0-6 0,2 0 1 15,0 0 0-15,0 0-3 0,0 0-1 16,0 0 1-16,0 0-2 0,0 0 2 15,4 0-1-15,-1 0 0 0,5 0 3 16,0 0 0-16,-1 0-3 0,3 0 1 16,1 0 2-16,3 0-2 0,-1 0 0 0,4 0-1 15,2 0 1-15,0 0-1 16,4-2-1-16,-2-1 1 0,4 1 1 15,0-1-1-15,0 3 0 0,-2 0-1 16,-3 0 2-16,1 0-1 0,2 0-2 0,-4 0-1 16,2 0 0-16,2 0 3 0,-2 0-2 15,2 0 1-15,0 0-1 0,-2 0 2 16,4 0-1-16,-4 0 2 0,0-1 0 15,0-1-1-15,0-2-1 0,-2 2 0 16,0-1 2-16,0 2-1 0,-2 1 0 0,0-1-1 16,1 0 2-16,-1-1-1 0,2 1-2 15,-2 1 2-15,4 0 1 16,2-1 0-16,-2 1-1 0,2-4-1 15,-2 2 2-15,-2 1 0 0,0-1-2 0,0 2 1 16,0 0 1-16,-2 0-2 0,-3 0-1 16,3-1 3-16,0-2-1 0,0 3 1 15,0 0-9-15,2-2 3 0,2 2 6 16,2 0-1-16,0-2-3 0,-4 2 3 15,0 0 1-15,0-3-1 0,-1 3-1 16,-1-2 0-16,0 1 3 0,2-2-3 0,-2 1 0 16,0 1 2-16,1-1 0 15,3 0-1-15,1 0-1 0,-2 2 2 16,1-1-1-16,-4 0 0 0,4 1 0 0,-4-2 0 15,0 2 0-15,-5 0 0 0,-7 0 1 16,3 0-3-16,0 0 3 0,1 0 0 16,6-3-1-16,4 1-1 0,2-1 1 15,0 0 2-15,0 0-4 0,4 1 2 16,2 0 1-16,5 2-1 0,3 0-1 15,-7 0 2-15,-12 0 0 0,1 0-2 0,-10 0 0 16,1 0 0-16,7 0 3 0,4 0-2 16,-5 1 0-16,-1-1-1 15,-3 0 1-15,-1 0 1 0,6 0-1 16,8 0 0-16,8 0 0 0,-4 0 1 0,-6-1-2 15,-6 1 0-15,0 0 2 0,12 0-1 16,9 0 0-16,2 0 1 0,-3 0-17 16,-13 0 10-16,-8 0 12 0,-1 0-8 15,-5 0 4-15,-4 1-1 0,-2 0-2 16,-1-1 1-16,1 0 4 0,2 0 7 0,0 0-4 15,2 0-2-15,3 0-3 0,-1 0 2 16,9 0-3-16,2 0-1 0,10 0 2 16,-4 0 4-16,-8 0-4 15,-8 0-3-15,-9 0 3 0,0 0-1 0,0 0-1 16,0 0-1-16,0 0 3 0,0 0 1 15,0 0-1-15,0 0 1 0,0 0 2 16,0 0 1-16,0 0-6 0,2 0 1 16,-2 0 3-16,2-1 0 0,-2-1 1 15,0 0-2-15,0 0 1 0,0-1-2 0,0 0-1 16,0 2-1-16,-6-1-2 0,-1 2-9 15,-5 0-12-15,-3 0-15 0,2 3-28 16,-8-3-121-16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7:28.8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 69 52 0,'2'-3'20'15,"-1"1"108"-15,3 0-58 16,-4-1-38-16,0 0-1 0,4 1-1 15,-2 0-6-15,0-1 1 0,-2 1-8 16,0-1 3-16,2 2 1 0,-2-1 1 0,4 0-2 16,-4 0 0-16,0-4-1 0,0 5 2 15,0-4-3-15,0 0-1 0,-2 1-4 16,-6-1-1-16,-3 0-3 0,-1 0-3 15,-3 4-2-15,-4 1 1 0,0 0-1 16,-6 0 2-16,-2 1-3 0,1 9 0 16,3-1 3-16,-2 2-2 0,6 4 1 0,0-2 1 15,3 1-3-15,5 0-1 16,3 0-1-16,3 2-2 0,5 0 1 15,0 2-1-15,3-1 3 0,9 3-4 16,3-1 3-16,0 1 0 0,4 2-1 0,1 0-2 16,1 0 3-16,0 1-1 0,1 1 0 15,-4-2 1-15,-5-3 0 0,-2 1-2 16,-3-4 1-16,0 0 1 0,-5-2 0 15,-3 0-2-15,0 0 1 0,-1-2 1 16,-9-1 0-16,1 1-2 0,-5-2 0 0,1-2 3 16,-1-3-2-16,-1 1 0 0,0-2 0 15,3-3 2-15,1-1-2 16,1 0 0-16,1 0 1 0,1-4 0 15,3-5-1-15,-1-2-1 0,4-2 0 0,2-3 1 16,0 0 0-16,8-3-3 0,3-1 1 16,8 3 1-16,0-3 1 0,4 0-5 15,4 0 0-15,1-3 3 0,3 0-1 16,1 0-2-16,-1-1 2 0,-4-2 2 15,-3 2 1-15,-3 1 0 0,-5-1-1 0,-3 3 2 16,-3-1 1-16,-9 0-2 0,1 2 0 16,-2 2 3-16,-3 5-2 0,-13 1 0 15,-1 2 0-15,-4 6 0 16,0 3 0-16,-2 1-3 0,4 1 1 0,2 9 2 15,2 1-4-15,5 1-13 0,4 2-12 16,5 0-15-16,1 3-19 0,0-1-54 16,0-1-163-16</inkml:trace>
  <inkml:trace contextRef="#ctx0" brushRef="#br0" timeOffset="1980">591 532 155 0,'0'0'76'16,"0"0"-20"-16,0 1 11 0,0-1-6 16,0 0-28-16,0 0-14 0,0 0-1 15,0 2-4-15,0 2 0 0,0 2 3 16,0 1 1-16,0 3 0 0,-6 0-7 16,-1 3-4-16,3 0 3 0,-4 0-8 0,1-1 0 15,3-2-1-15,-4 0 0 0,4-1-1 16,3 0-6-16,1-2-13 0,0-1-11 15,0-5-20-15,3-1-31 16,5 0-59-16,1-2-134 0</inkml:trace>
  <inkml:trace contextRef="#ctx0" brushRef="#br0" timeOffset="2504">910 146 62 0,'0'-5'139'0,"0"0"-87"0,0 1 8 0,0 0 3 16,0 3-9-16,0-2-19 0,0 3-7 15,0 0-1-15,0 0-5 0,-4 0-6 16,-2 2-6-16,-3 10-3 0,-1 4 0 15,1 5-2-15,-5 4 2 0,3 2-3 16,-1 3-4-16,1 5 3 0,1 0-1 16,5-1-1-16,-3-3 0 0,6-3-1 15,2-5 1-15,0-2-1 0,0-4-1 16,10-2-1-16,-3-3-2 0,7-3 2 15,-1-4-7-15,6-3 1 0,0-2 1 0,0 0 5 16,0-4-3-16,-2-5 1 0,1-2 4 16,1-2 0-16,-4 0 0 0,-4-2 0 15,-3 1 2-15,-4 0-1 0,0 0 0 16,-4 2 2-16,0 2 1 0,-4 2 1 15,-8 0-1-15,-3 6-3 0,-2 2 1 16,-2 0-1-16,2 4-2 0,-2 6 0 16,3 0 1-16,3 0-1 0,2 1 0 15,3-2-10-15,4 1-5 0,4 0-24 16,0-2-30-16,0-2-57 0,6-3-115 0</inkml:trace>
  <inkml:trace contextRef="#ctx0" brushRef="#br0" timeOffset="4132">1286 203 54 0,'0'0'55'0,"-2"0"8"16,0 0-8-16,2 0-13 0,0 0-11 16,0 0 0-16,0 0 1 0,0 0-7 0,0 0-1 15,0 0-5-15,0 0 0 0,-4 0 3 16,2 4 1-16,-4 7 2 0,1 6-10 15,-3-2-2-15,0 6 0 0,-3 0 0 16,1 0-2-16,-5 2 0 0,6 0 1 16,-3-1-4-16,5-2-3 0,-1 0-5 0,2-5 2 15,0 1 0-15,6-4-2 0,0-3 0 16,0-2-1-16,4 0 2 0,4-3-3 15,3-3 1-15,5-1 1 16,1 0 0-16,4-1 1 0,2-5-5 0,3-3 1 16,-1 1-2-16,0 0 2 0,0 0-2 15,0 1 3-15,-2-2 0 0,1 3-3 16,-3-1-3-16,4 0 5 0,-2 0 3 15,-2-1 0-15,-2 1-1 0,-4-3 1 16,-1 4 1-16,-3-2-2 0,-5 3-4 16,-2-1-3-16,0 2-3 0,-4 3-11 0,0-3-9 15,0 3-7-15,-6 0-28 0,-2-1-74 16</inkml:trace>
  <inkml:trace contextRef="#ctx0" brushRef="#br0" timeOffset="4384">1478 255 377 0,'4'5'82'16,"-2"5"-46"-16,-2 1 26 0,0 5-7 15,0 3-15-15,-8 1-20 0,1 1-12 16,-1 0-1-16,1-1 1 0,3-2-4 16,-2 0-5-16,0-3 2 0,4 1-1 15,2-5-3-15,0 1-11 0,4-2-8 16,8-2-18-16,1-3-14 0,2-3 3 15,1-2-101-15,3 0-134 0</inkml:trace>
  <inkml:trace contextRef="#ctx0" brushRef="#br0" timeOffset="4680">1782 246 145 0,'0'-11'176'0,"-8"-1"-123"16,-1 6 25-16,-3 3-24 0,-3 3-9 15,3 0-11-15,-3 0-14 0,2 9-6 16,-1 4-1-16,5 2-4 0,1 3-4 0,-1 3-2 15,5 2-4-15,2 0 3 0,2 2-3 16,0-3 1-16,8-2-1 0,5-4 1 16,0-2-9-16,6-6-2 0,1-1 0 15,1-4-3-15,-2-3 0 0,4 0 2 16,-1-3 7-16,1-9 2 0,-2-1 3 0,-5 0 0 15,-5-5 1-15,-1 1-1 16,-5-3 2-16,-1 0-1 0,-4 1 1 16,0 2 1-16,-6 2-1 0,-5 1-2 15,-1 1 0-15,1 1-7 0,0 4-33 0,1 6-38 16,2 2-90-16</inkml:trace>
  <inkml:trace contextRef="#ctx0" brushRef="#br0" timeOffset="4956">2047 511 275 0,'2'0'99'0,"0"3"-91"0,2 3 40 16,-2 0 4-16,-2 1-6 0,0 3-15 15,0 1-20-15,-2 0 3 0,-6 2-2 0,0 0-10 16,-3-1 0-16,1-1 0 0,1 2-1 15,1-5-2-15,6 2-7 16,-2-4-15-16,4-3-19 0,0-2-35 16,6-1-96-16</inkml:trace>
  <inkml:trace contextRef="#ctx0" brushRef="#br0" timeOffset="5367">2335 264 168 0,'-4'-2'58'15,"-1"2"13"-15,3 0-7 0,0 0-12 16,-2 0-12-16,4 0-14 0,-6 0-5 15,2 0 5-15,-1 1-6 0,-3 7-1 16,4 2-3-16,-1 1-2 0,1 3-6 0,0 1-1 16,4-1-5-16,0 1 1 0,0 0-2 15,0-2-1-15,6-2 0 0,3-5 0 16,1 0 0-16,-1-6-2 0,5 0-2 15,-1 0 3-15,0 0-2 0,1 0 1 16,-1-7 1-16,0-6 2 0,-1 1 0 16,-3-2-1-16,-1-1-1 0,0-2 3 15,-5 4-1-15,-1-4 0 0,-2 2-1 16,0 0 1-16,-5 1 1 0,-3 0-1 15,-2-2-1-15,5 3 2 0,-5 1-2 0,6 3-2 16,1 5-4-16,3 4-2 0,-6 0-11 16,4 0-22-16,-4 8-17 0,2 1-46 15,2 0-111-15</inkml:trace>
  <inkml:trace contextRef="#ctx0" brushRef="#br0" timeOffset="5748">2625 185 106 0,'0'-2'65'0,"0"2"-10"0,-6 0 12 16,3 0-18-16,-3 0-1 0,-2 1-9 0,1 6-4 15,-5 0 1-15,1 2-3 0,1 6-1 16,-3-1-5-16,3 3-8 0,-1 0-6 16,5 1-3-16,0 0-3 0,6-2-4 15,0-1-1-15,0-1-1 0,0-3 0 16,8 0-3-16,0-3 1 0,5-5-1 0,0-1-2 15,1-2-1-15,1 0 1 0,2-3 3 16,-2-7 0-16,1-3 0 0,-3-3-1 16,-1 4 4-16,-3-6-2 0,4 2 0 15,-5 0 0-15,2-2 0 0,-5 3 0 16,-5-1 0-16,0 3 1 0,0 0 1 0,0 2-2 15,0 4-2-15,-2 2-2 16,0 3-4-16,2 2-12 0,0 0-23 16,0 3-14-16,0 6-27 0,0-2-104 15</inkml:trace>
  <inkml:trace contextRef="#ctx0" brushRef="#br0" timeOffset="6023">3041 195 304 0,'-2'-10'103'16,"-7"3"-85"-16,-5 1 30 0,-1 3 8 15,0 3-21-15,3 0-10 16,3 4-17-16,-1 6-4 0,5 5-2 16,1 5-2-16,4 2 0 0,0 0 1 0,0-2-1 15,0 1-1-15,7-2-1 0,5-2-1 16,3-2 0-16,6-4-8 0,0-4 10 15,0-6 1-15,0-1-3 0,6 0-1 16,1-12 4-16,-3-2 5 0,-8-1-7 16,-3-4 2-16,-5 1 1 0,1-2 0 0,-1-4 0 15,-5 3-2-15,-4 0-3 0,0 3-3 16,-11 3 4-16,-3 0-43 0,-3 2-19 15,2 5-58-15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7:54.9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</inkml:trace>
  <inkml:trace contextRef="#ctx0" brushRef="#br0" timeOffset="36">0 0 0 0,'4'7'0'0,"2"3"0"0,-4 10 0 0,-2 7 0 15,0 9 0-15,0 0 0 0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7:57.1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69 284 193 0,'0'0'75'0,"0"0"-20"16,0-4-1-16,0 2-7 0,0 0-6 15,0 0-11-15,0 2-9 0,-2-2 2 16,0 1-1-16,-1 1-4 15,1 0-2-15,-2 0-8 0,-2 0 1 16,-2 0 0-16,3 1-1 0,-3 5 7 0,0-1-2 16,5-2-3-16,-1 1 2 0,4-2-4 15,0-2-1-15,0 0-2 0,0 0-4 16,0 0 3-16,0 0-1 0,6 0-4 15,7-4 3-15,4-5 1 0,6-3-1 16,0 1-1-16,2-4-2 0,1 3 3 0,3-1-1 16,-4 2-1-16,-2-1 0 0,-2 5 1 15,-8 2-1-15,-2 1 0 0,-1 4-1 16,-6 0 2-16,0 0-1 15,-1 4-1-15,1 2 1 0,-2 3 1 0,2 1 0 16,0 3-2-16,0-3 1 0,1 0 0 16,3-1 0-16,2-1-3 0,-1-3-5 15,1-1-1-15,-1-1 0 0,-1 0-4 16,-1 0-4-16,1-3-2 0,2 0-4 15,-3 0-15-15,1 0-3 0,-2 0-13 0,-4 0-33 16,-2 0-115-16,0 0 17 0</inkml:trace>
  <inkml:trace contextRef="#ctx0" brushRef="#br0" timeOffset="357">16 603 89 0,'-8'10'276'0,"2"-7"-219"16,4 0 1-16,2-3-3 0,0 0-23 15,8-3-5-15,9-10-2 0,8-5-1 16,6-6-7-16,1 0-2 0,0 1-2 16,-1 3-2-16,-4 5-3 0,-2 3-4 15,-4 5-4-15,-6 3 0 0,-2 3 1 0,-3 1-1 16,-1 0 0-16,-3 10-1 0,-2 4 2 15,0 2 1-15,-3 2-2 0,1 1 0 16,6-3 1-16,2-5-1 0,3 1-7 16,2-4-14-16,0-2 7 0,3-1 10 15,3-5-31-15,-2 0 10 0,9-4-7 0,-3-12-38 16,4-1-149-16</inkml:trace>
  <inkml:trace contextRef="#ctx0" brushRef="#br0" timeOffset="1172">1185 151 11 0,'4'-3'12'0,"0"0"-6"0,2-2 51 16,-4-2 38-16,1 3-68 0,1-3 30 0,-2 2 2 16,0 0-8-16,0-1-5 0,-2 0-1 15,0 2-8-15,0-2-3 0,-6 2-6 16,-1 0-7-16,-5 0-1 0,1 3-3 15,-6 1 0-15,-1 0 0 0,-1 0-1 16,-2 7-3-16,0 3 0 0,-2 2-2 0,2 1 3 16,0 0-2-16,6 3-4 0,0-2-3 15,5 1 1-15,8 0-1 0,2-2-4 16,0 1-2-16,2 2 2 15,8-1 0-15,5 2-2 0,0-1 0 0,3-2 2 16,-1 2-1-16,4-1-4 0,-4 2 0 16,6-1 1-16,-6 3-1 0,2-1 2 15,-2-1-7-15,-1-3 3 0,-3 4 5 16,-5-3-10-16,-5 1 4 0,-3 0 8 15,0-2-2-15,0-3 1 0,-5 4-1 0,-9-4 2 16,3 0-1-16,-4-2 0 0,-1-3 1 16,1-1 1-16,-2-2 1 0,2-1-1 15,-3-2 1-15,1 0-2 0,2 0 0 16,4 0-1-16,-1-7 1 0,4-3 1 15,7-2-2-15,-1-2 0 0,2 0-2 16,0-1 0-16,9 1 3 0,3-1-3 16,5 0 0-16,-2-2 0 0,4-2-5 15,0 1-6-15,2-2 1 0,4-2 0 16,0 0 0-16,0-2 2 0,-1-2 6 15,-1-1 2-15,-2-2 2 0,-2 1 0 0,-7-1 0 16,-4 4 3-16,-8-2-3 0,0-2 6 16,-4 3-2-16,-10 1-2 0,1 3-1 15,0 8 6-15,-5 4-5 0,5 5-1 16,-2 5 0-16,3 0-2 0,3 9-3 15,1 3 0-15,6 4-10 0,2 1-12 16,0 4-26-16,2 0-31 0,0-2-96 16</inkml:trace>
  <inkml:trace contextRef="#ctx0" brushRef="#br0" timeOffset="1711">1447 532 17 0,'-2'0'324'15,"2"0"-247"-15,-2-2-18 0,2-2 3 16,0 1-11-16,0-1-13 0,4 0-9 16,3 1-5-16,3-3-2 0,3 3-4 0,1-1-7 15,-3 2 2-15,-1 0-9 0,-3 2-2 16,1 0-1-16,0 0 1 15,-3 0-2-15,-3 0-1 0,0 0 1 16,-2 2 2-16,0 0-3 0,0 1 2 16,-6 1 3-16,-3 2-2 0,-1-2-1 0,-3 2-3 15,2-3 1-15,-1 1-2 0,1 1-4 16,1-4-10-16,4 2-4 0,4-1-18 15,2-2-32-15,-1 0-57 0,1-5-253 16,0-6 328-16</inkml:trace>
  <inkml:trace contextRef="#ctx0" brushRef="#br0" timeOffset="2357">1920 51 9 0,'2'0'189'0,"-2"0"-122"15,0 0-9-15,2 0-3 0,-2 0-4 16,0 0-7-16,0 0-4 0,0 5-6 16,0 3 1-16,-2 5-2 0,-6 5-3 15,-1 3-8-15,1 3-4 0,0 4-5 16,-1 3-4-16,1 1-2 0,-1 2-3 0,5 1-3 15,0-1 2-15,4-1-1 0,0-4-2 16,0-3-1-16,8-1 1 0,5-6-2 16,4-5-7-16,4-2 4 0,0-5-3 15,0-2-7-15,0-3 11 0,0-2-4 16,0-2-1-16,0-9 9 0,-2-4-2 15,-5-2 1-15,-5 0 3 0,-1-2 1 16,-2-1-1-16,-5 1 3 0,-1 2 5 16,0-1 2-16,-5 5-5 0,-7 0 4 15,-1 1-1-15,-8 5 0 0,0 7-3 16,-4 0-3-16,-2 5-1 0,-1 8-1 0,1 4-2 15,4 3-2-15,4 2 2 0,8 1-2 16,5-2-14-16,6 2-14 0,0-6-37 16,0-4-62-16,8-2-286 0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8:00.6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0 461 11 0,'4'-3'-4'16,"0"-2"141"-16,-3 0-41 15,-1 2-35-15,0 0 10 0,2 2-18 0,0 1-8 16,-2 0-7-16,0 0-9 0,0 0-2 16,0 0-2-16,0 0-7 0,0 8 0 15,0 5 5-15,0 2-10 0,0 4-1 16,0 1-4-16,-2-1 2 0,-1-1-2 15,1 1 1-15,-2-3-2 0,2-3 0 0,2-2-5 16,0-5 0-16,0-3-2 0,2-2 1 16,4-1 1-16,5 0 0 0,2-10 2 15,3-7-1-15,1-2-2 0,6-5-1 16,-4-2-1-16,4 2 2 0,-2-2-1 15,0 1-1-15,-4 5-1 0,-2 3 4 16,-2 3-2-16,1 4-3 0,-8 5 3 16,-3 3 0-16,1 2 0 0,-2 0-1 15,0 1 0-15,-2 8 2 0,0 2 0 16,0 1-1-16,0 5 0 0,0-1 0 0,-2-1 1 15,0-2-1-15,-4-2-1 0,6-2 4 16,0-3-3-16,0-2-3 0,0-2 4 16,2-2-2-16,6 0 1 0,3-2 0 15,3-8-1-15,5-2-7 0,-2-2-1 16,6-1-4-16,-4 1-1 0,-2 1 0 15,0 0-1-15,-5 6 3 0,-1 2-3 16,-1 1 11-16,-6 4 2 0,-1 0 1 16,-1 0-2-16,-2 2 4 0,0 6 4 15,0 1-1-15,0 3 3 0,0 1 1 0,-3-2 0 16,1 1-1-16,-6 1 0 0,4 0-2 15,-2-2 2-15,3 0-4 0,-1-2 1 16,0-1-1-16,0-1-3 0,4 0 0 16,0-2-3-16,0-2 1 0,0 0-8 15,8-3-12-15,-1 0-11 0,5-2-20 0,1-9-51 16,-5-3-239-16,5-1 235 15</inkml:trace>
  <inkml:trace contextRef="#ctx0" brushRef="#br0" timeOffset="197">631 393 132 0,'4'0'265'16,"-4"0"-170"-16,0 0-41 0,0 4-2 16,-7 4-6-16,1-1-18 0,4 3-16 15,0-3-9-15,-2 6-1 0,2-4-1 0,2 2 0 16,0 1 1-16,0-1-5 15,0 0-4-15,4-1-10 0,6-1-15 16,-1-1-8-16,5-2-10 0,-3 0-46 16,-3-4-136-16,-1-1 58 0</inkml:trace>
  <inkml:trace contextRef="#ctx0" brushRef="#br0" timeOffset="652">750 558 17 0,'4'-4'9'0,"-2"-4"178"0,3-5-103 0,1-1-51 15,2-2 12-15,3-5-10 0,-1-2-5 16,5-2-8-16,-2 0-6 15,2-5-6-15,3-2 2 0,-1-8 1 16,0-2-5-16,0-5 0 0,-3 0-5 0,-3-2 2 16,0 5 1-16,-3 10-5 0,0 9 13 15,-6 12 12-15,-2 7-1 0,0 6-4 16,0 0-1-16,-4 2-10 0,-4 13-6 15,1 8-1-15,-3 7 4 0,-1 5-6 16,1 3 1-16,-3 3-3 0,-1 1 2 0,3 3 0 16,1-1 0-16,3 2-3 0,1-7-1 15,6-7-4-15,0-4 7 0,11-11-7 16,5-4-4-16,-1-5 13 15,6-6-6-15,0-2-4 0,0-6 8 0,4-11-2 16,-4-5-1-16,2-2 4 0,-2-3-1 16,-2 0 0-16,-4-3 0 0,0-1 0 15,-5 0 1-15,-1-2 1 0,-3 0-2 16,-2 3 0-16,0 5 1 0,-4 9 1 15,0 7 12-15,0 9 0 0,-6 0 0 0,-2 6-4 16,-1 9-4-16,-1 6 1 0,-1 5 6 16,1 4-5-16,1 5-4 0,-3 2 0 15,3 1 2-15,1-1 2 0,4-1-7 16,4-5-1-16,0-5 0 0,8-2 0 15,9-8-37-15,6-7-19 0,2-6 32 16,1 1-113-16,5-4-337 0</inkml:trace>
  <inkml:trace contextRef="#ctx0" brushRef="#br0" timeOffset="1362">1467 369 35 0,'4'-3'83'0,"2"-1"105"15,0 0-113-15,-5 3 0 0,3 1-8 16,0 0-15-16,-4 4-6 15,0 9-9-15,0 6-8 0,-4 3-4 16,-3 2-6-16,-3 0-4 0,4 0-10 0,-1 0-1 16,1-2 0-16,2-2-4 0,2-2 0 15,2-4-4-15,0-3-3 0,6-4-11 16,4-3-6-16,5-4-8 0,2 0-11 16,2-6-9-16,4-8-21 0,0-2-17 15,-2-7-105-15,2 4 11 0,-6-1 147 0</inkml:trace>
  <inkml:trace contextRef="#ctx0" brushRef="#br0" timeOffset="1669">1694 406 4 0,'2'-8'19'0,"-2"0"234"16,0 1-178-16,0 1-18 0,-6 3 0 15,-1 1-8-15,-3 2-4 0,1 0-18 0,-3 0-1 16,1 8-2-16,-2 3 0 0,1 5-8 15,3 1-2-15,3 3-6 0,2-2-2 16,4 2-3-16,0 1-2 0,2-1 0 16,11-2-1-16,3-1 0 0,1-5-3 15,4-1-1-15,0-2-1 0,2-4-4 0,-2-2 2 16,0-3 0-16,-4 0 3 0,-2-6 2 15,-2-6 1-15,-1-1 3 0,-3-1 0 16,-5-1 0-16,-4-1 0 16,0 0 9-16,0 1-3 0,-11-2-2 0,-1 3 3 15,-1-1-1-15,-2 3-1 0,-1 1-4 16,-1 3 0-16,0 0 1 0,6 6-3 15,1 2 0-15,0 0-1 0,7 5-1 16,-1 8-1-16,4 1-2 0,0 0-13 16,6-2-14-16,5 0-19 0,0-3-17 0,3-5-41 15,-1-1-200-15,4-3 196 16</inkml:trace>
  <inkml:trace contextRef="#ctx0" brushRef="#br0" timeOffset="1946">2032 391 143 0,'0'0'265'0,"0"0"-202"16,0 0-26-16,0 3 14 0,-2 5 4 15,-4 4-19-15,1 0-13 0,-1 0-5 16,4 0-3-16,2-2-7 0,0-3-7 0,8 0-1 16,3-5 2-16,4-1-2 0,3-1-1 15,1 0-3-15,4-3 2 0,-1-7-11 16,3 2 0-16,-4 1 9 15,-2 3-3-15,-3 1 5 0,-5 3 0 0,0 0 1 16,-7 0 2-16,2 0 0 0,-4 7-2 16,-2 0 2-16,0 3 1 0,0 0 3 15,0 0-3-15,0 0-2 0,4 0 0 16,0-4-1-16,1 1-6 0,5-4-30 15,-1 0-1-15,3-3-29 0,-3 0-51 0,-5 0-95 16,-2-3 44-16</inkml:trace>
  <inkml:trace contextRef="#ctx0" brushRef="#br0" timeOffset="2422">1683 212 371 0,'0'-4'147'0,"0"-2"-112"16,0 3-2-16,0-3-9 0,0 3-14 15,0 3-10-15,0 0-9 0,0 0-25 16,0 0-41-16,0 0-77 0,0 3-177 16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48:04.2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39 362 178 0,'0'-3'77'0,"0"0"-22"0,0 0 9 16,0 1-8-16,-4-2-2 0,2 3-7 15,2 1-8-15,0 0-10 0,0 0-8 16,-2 0-11-16,2 10-2 0,0 9 1 16,0 4 2-16,0 8-3 0,0 2-5 15,0 2 1-15,0 1-3 0,0 1 2 16,0-3-1-16,-5-3-2 0,1-4 2 0,0-6 1 15,0-3-2-15,2-6 0 0,-1-5 0 16,1-1 5-16,2-6 0 0,0 0 3 16,0-4 2-16,-2-11-8 0,2-6 1 15,-2-7-2-15,2-1 2 0,-2-5 0 16,2-2 3-16,0-6-3 0,0-2-2 15,0-4 2-15,0-4-3 0,0-4-1 16,4-2 1-16,5-3-1 0,5 2 0 16,1 8-1-16,4 10 0 0,0 13 1 15,2 14-1-15,-4 10-2 0,2 4 3 0,0 5-1 16,-1 16 2-16,-5 6-3 0,-2 7 2 15,-3 2 1-15,-4 5-2 0,-4-2-1 16,0 0 3-16,-6-3-1 0,-3-4 0 16,-5 0-1-16,1-2 3 0,-2-6-1 15,-3-1-1-15,3 0 0 0,-2-6 2 16,2-2-3-16,3-2 0 0,5-4 3 15,1-2-2-15,4-3 0 0,2-1-14 16,0-2-11-16,4 1-12 0,5-2-17 16,3 0-25-16,-5 0-41 0,5-10-255 0,-3 1 344 15</inkml:trace>
  <inkml:trace contextRef="#ctx0" brushRef="#br0" timeOffset="201">362 407 0 0,'0'9'408'0,"0"-2"-348"0,-4 5-26 16,-4-1 26-16,2 3-4 0,1 1-22 0,1 0-19 16,2 1-12-16,-2-1-1 0,0 1-1 15,4-1-2-15,0 0 3 0,0-3-14 16,4 0-17-16,8-2-21 0,1-3-19 15,2-3 19-15,-3-4-249 0,3 0 143 16</inkml:trace>
  <inkml:trace contextRef="#ctx0" brushRef="#br0" timeOffset="480">467 594 12 0,'0'0'262'0,"3"0"-185"0,3-4-41 16,0-3 20-16,3-3-13 0,7 0-12 0,-1-1-11 16,2-2-9-16,4 3 0 0,-2 0-4 15,0 1 0-15,2-1 2 16,2 2-1-16,-2 0 0 0,2 2 0 15,-6 0-4-15,-4 2-2 0,-3 0-1 0,-4 2 0 16,-2 0-1-16,-3 1-2 0,-1 1-6 16,2-4-12-16,0 2-12 0,0-1-14 15,0-1-22-15,-2-1-75 0,0-1-109 16</inkml:trace>
  <inkml:trace contextRef="#ctx0" brushRef="#br0" timeOffset="753">535 385 55 0,'6'4'102'16,"-2"-4"55"-16,0 2-97 0,1 1 16 0,3 1-13 15,-2 4-6-15,-3 3-7 0,3 1-16 16,-4 2-5-16,0 3-8 0,0 1-5 16,-2 1-5-16,4-1-2 0,-4-1-5 15,5-2-3-15,1-1-2 0,4-2 1 16,1-2-12-16,1-3-18 0,5-1-19 15,0-4-30-15,0-1 9 0,-2-1-62 16,3 0-239-16</inkml:trace>
  <inkml:trace contextRef="#ctx0" brushRef="#br0" timeOffset="1516">869 532 17 0,'0'1'137'0,"0"-1"40"0,0 0-131 0,0 0 11 15,0 0-8-15,0 0-20 0,4 2-13 16,-2-1 1-16,4 0-1 0,-1 0-4 15,3-1-2-15,3 0 1 0,1-2-8 16,1-7 0-16,2-2 1 0,5-5 1 16,-1 2-4-16,0-2 1 0,2-5 0 15,-4-2 5-15,2 0 3 0,-4-2 2 16,-5-1-2-16,-3 0 1 0,-3-1-2 15,-4-2-8-15,0 1 2 0,0 0-1 16,0 5-1-16,-4 7-1 0,-3 7 1 16,-1 7 4-16,-1 2-5 0,-3 4-1 0,-3 8 1 15,1 6 1-15,-1 3 0 0,2 4-2 16,-2 6 1-16,3 0 1 0,3 4-1 15,1-2-2-15,6-1 2 0,2-3 0 16,0-2 1-16,8-5-6 0,7-4 2 16,4-5 2-16,4-7 0 0,4-5 1 0,-1-1 0 15,3-5 2-15,0-12-2 16,1-5 0-16,1-2 0 0,1-7 2 15,-1-1-1-15,-5-3-1 0,-3 0 1 16,-6 2 2-16,-3-3 0 0,-3 1-1 0,-5-3-1 16,0-2 1-16,-6 5-1 0,0 3-2 15,-4 12 2-15,-8 8 3 0,-1 8 4 16,0 4 1-16,-4 10-3 0,-1 12-1 15,3 5 2-15,-2 6-2 0,0 4-1 16,3 2-1-16,3 0-1 0,5-5-2 0,2-4 0 16,4-3 0-16,2-2-2 0,10-5-1 15,5-1-1-15,4-6 4 16,6-5-17-16,3-4 13 0,-1-1 1 15,3 0 3-15,1-2-4 0,-1 1 4 0,1-1-1 16,-1 1-4-16,-3 3 5 0,-5-2-1 16,1-1 0-16,-4 2 3 0,-6 0-3 15,-5 3 0-15,-2 3 1 0,-6-1 1 16,-2 2-1-16,0-1-1 0,-6 1 1 15,-4 3 2-15,-3-1-2 0,-2 1 0 0,-4-1 0 16,0-2 1-16,-2 0-1 0,3-2-1 16,3 0 1-16,-4-4 1 0,0 1-2 15,2-3-5-15,1 1-13 16,3-4-12-16,0 0-20 0,-3 0-26 0,1-7-32 15,-4-4-249-15</inkml:trace>
  <inkml:trace contextRef="#ctx0" brushRef="#br0" timeOffset="2177">478 92 85 0,'6'3'362'0,"-4"0"-317"15,-2 0-3-15,5 0 18 0,-3-2-32 16,2 1-21-16,0-2-2 0,2 2-4 0,1 0-13 16,-3-2-40-16,-4 0-72 0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41.3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48 294 77 0,'4'-6'30'0,"-2"-1"1"0,-2 2 10 15,3-1 4-15,-3 1 0 0,2 0-9 16,-2 2-1-16,2-1-1 0,-2 0-4 15,0 3-2-15,0-3-2 0,0 2-1 16,0-1-1-16,0 1-2 0,0 1-5 0,0-2 3 16,0 2-7-16,0 1 0 15,0 0-1-15,0 0-2 0,0 0-5 16,0 0-4-16,-6 6-3 0,3 9 1 15,-3 3-1-15,0 5-3 0,4 3 5 0,0 3 0 16,2 3 0-16,0 1-2 0,-2 0 3 16,1-2-1-16,-1-4 0 0,0-3 1 15,2-2-1-15,-2-3 3 0,-2-4-3 16,2-3 0-16,0-4 2 0,0-3-1 15,2-1-1-15,0-3 0 0,0-1 3 0,0 0 1 16,0 0 4-16,-2 0 4 0,0-5 3 16,-3-8-16-16,3-1-2 15,-2-7 2-15,4-1 0 0,0-8 0 16,0-6 0-16,4-9 0 0,3-10 0 0,7-3 0 15,-1 1 2-15,1 7-5 0,1 6 6 16,2 8-7-16,0 5 3 0,6 3-2 16,2 4 6-16,5 5 1 0,5 6-2 15,3 3 2-15,0 10 1 0,2 0-4 16,-2 0 0-16,-5 4 0 0,-1 8 1 0,-5 3 0 15,-6 3-2-15,0 1 1 0,-10 3 2 16,-1 0 1-16,-6 3-2 0,-4 4 5 16,0 1-2-16,-10 1 3 15,-7 0-4-15,-6 1-1 0,-4 1 3 0,-3-3-2 16,-3 2 0-16,-1-2-1 0,2-2 1 15,1-1-2-15,2-6 0 0,3-6-1 16,9-4 0-16,1-3-4 0,9-7-2 16,7 0 0-16,-2-1 0 0,2 0-4 15,0 0 2-15,0-2 1 0,5-6-8 16,7-2-9-16,1 0 5 0,4 1 10 0,1 3 5 15,1 2-1-15,2 2 4 0,-4 2-3 16,2 2 2-16,2 8 1 0,2 2 2 16,0 0 5-16,-4 0 1 15,0 2 5-15,-2-1-1 0,0 4-1 0,-1-1 3 16,-5-1-6-16,-1 0-4 0,-1-3-2 15,-1-1 2-15,-1 0-1 0,1-1-1 16,-2-2-6-16,1-1-10 0,1-3-21 16,3-1-15-16,-1-3-36 0,-2-3-92 15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42.2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337 99 228 0,'0'-1'85'0,"0"-4"-50"15,0 2 6-15,0 1 3 0,0-1-9 16,0 2-12-16,0-1-2 0,0 1 4 15,0 1-1-15,0-3-7 0,0 2 3 16,-4-1-9-16,1-2-2 0,-7 4-4 0,2-1-5 16,-5 1 2-16,-2 0 0 0,-1 5-4 15,-5 4 4-15,2 1 2 0,-2 5 0 16,-2-1-2-16,1 3 2 0,-1 2 4 15,2-2-7-15,2 1 1 0,3 1-1 16,1 1 1-16,2 2 0 0,1-1-2 0,5 1 0 16,-3 0 1-16,2 0-1 15,1 1-1-15,3-1 0 0,2 1 2 16,0 0 2-16,2-1-5 0,0-2 4 15,0 0-1-15,0-2 2 0,0-2-2 0,0 0-1 16,4-2 2-16,4 2-2 0,-1-3 1 16,5 1-1-16,1 1 2 0,0 2-1 15,5-2 0-15,3-1 1 0,0-2-3 16,-2 2 4-16,9-3-3 0,-3-2 1 15,0-1 1-15,0-1 0 0,-2-2-1 0,1-1 0 16,-1-2 2-16,-4-1-2 0,-1-1 0 16,-5 0 0-16,0 0 3 15,-3-2-2-15,-4-6 0 0,-3 0 0 16,3-1 5-16,-2-3-3 0,0-1-4 0,-4-3 1 15,0-3-1-15,0-1-1 0,0-1-1 16,0 1-2-16,0 2-2 0,-6 0 5 16,0 4-1-16,1 2 0 0,-3 2-1 15,-2 2 2-15,3 0-2 0,-1 3 3 16,2 1 0-16,1 1-1 0,3 2-1 0,0 1 0 15,2 0 0-15,0 0-2 0,0 0-4 16,0 7-8-16,-2 4 18 0,2 1-2 16,0 1-6-16,0-1 4 15,4 0 1-15,7 2-2 0,1-3 3 0,5 0 0 16,-2-4 0-16,6 1 3 0,2-3-2 15,2-1-5-15,2-1-6 0,-3-1-4 16,3-1-32-16,-2-1-12 0,-2 0-26 16,-4-1-128-16</inkml:trace>
  <inkml:trace contextRef="#ctx0" brushRef="#br0" timeOffset="676">833 343 10 0,'4'0'351'15,"-4"0"-324"-15,0 0 0 0,0 0 23 16,0 0-13-16,0 3-23 0,0 5-19 16,0 4-4-16,0 7 20 0,0 3 7 15,0 3-4-15,-2-1-8 0,-4 1 4 0,3-3 0 16,-1 0 1-16,2-5-3 0,0 1 0 15,0-2-5-15,0-2 4 0,0-2-3 16,2-1 0-16,-4-7-1 0,4 1 0 16,0-2-1-16,-1-3 2 0,1 0 1 15,0 0 6-15,0 0 7 0,0-4 8 16,-2-7-10-16,-4-7-16 0,4-3 5 15,2-4-4-15,0-8-1 0,0-7 1 16,4-10-2-16,7-4 1 0,5-4-2 16,3 4 1-16,4 1 0 0,-1 9-2 0,7 6-2 15,-2 6 2-15,-1 7 2 0,3 4-2 16,4 5 3-16,-3 5 2 0,2 2 2 15,7 5-3-15,-3 3 0 0,2 1-2 16,-6 1 2-16,-1 11-3 0,-8 1 2 16,0 4 0-16,-8 2 2 0,-7 1-4 15,-4 1 4-15,-4 3-2 0,-4 0 1 16,-12 0 2-16,-6-1-1 0,-1 0 1 15,-2-2-1-15,-2-3-2 0,2-1 0 16,4-3 2-16,2-4 2 0,8 0-4 0,5-4-1 16,4-4 0-16,2-2 0 0,0 1-2 15,0 1-7-15,8 5-4 0,5 0 21 16,8 0-7-16,10-1-3 0,5 1 6 15,8-2-3-15,7 3 0 0,7-1-3 16,1 3 0-16,2-1-5 0,-4 1-1 0,-4 0-1 16,-7 1 4-16,-8 0 0 15,-11 0 2-15,-8 0-1 0,-7 0 0 16,-9-3 5-16,-3-1-3 0,0 0 3 15,-7 1 5-15,-10 0 5 0,-8 1-6 0,-6 1 6 16,-3-2 2-16,-8 2 0 0,-2-3-5 16,-2 4-3-16,-3 0-2 0,-3 3 3 15,-3 1-5-15,1 2-1 0,1 3 0 16,3 2-6-16,7 2-18 0,10 0-19 15,12-1-29-15,6-2-56 0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47.8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25 0,'2'-4'26'0,"-1"4"180"15,-1-3-165-15,0 1-8 0,0 2 24 16,0-1-16-16,0 1-8 0,0 0-15 15,2 0-2-15,-2 0 3 0,0 0-6 16,2 0-7-16,-2 1 6 0,0 7 9 16,0-3-6-16,0 3-2 0,0 1 1 0,2 1-1 15,-2 3-1-15,2 0-6 0,0 5 2 16,-2-1-2-16,2 3 0 15,-2 1-4-15,2 2 3 0,-2 0 1 0,0 1-6 16,0 1 3-16,0 0 1 0,0-2 2 16,0-1-3-16,0-2 1 0,-2-1-1 15,2-2-2-15,-4-1 1 0,2-3-1 16,2-4 1-16,0-1-1 0,0-3-9 15,0 2-18-15,0-1-24 0,6-2-21 16,7-4-10-16,6 0-118 0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48.6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100 483 55 0,'0'0'158'0,"2"2"-24"0,-2-2-84 0,0 0 3 15,2 1-3-15,-2 0-18 0,0 2-20 16,0 5 0-16,0 6 10 0,0 6 10 16,0 5-18-16,0 1-4 0,-4 7 4 15,0 2-4-15,-2 3 3 0,-1 0-5 16,-1 2-1-16,0-3-2 0,-3 0 3 15,-1-3-3-15,3-3 1 0,-1-4 1 16,1-3-2-16,3-4 2 0,-2-7-2 16,6-6-3-16,2-4 0 0,0-3 0 15,0 0 0-15,0 0 0 0,0 0 3 0,0-6 0 16,8-9 2-16,4-3-6 0,3-6-1 15,0 2-3-15,2 2 4 0,-1 0-2 16,-1 3-1-16,0 4 2 0,-3 2-2 16,1 2-4-16,0 4 3 0,3 0 0 15,1 4 1-15,0 1-1 0,2 0 1 16,2 1 1-16,-6 9 2 0,2 0-2 15,-1 3-1-15,-3 1-2 0,-3 0 1 16,-3 2-2-16,-5 1 2 0,-2 2 5 16,0-2 0-16,0-1-1 0,-8-1-2 0,-1-2 6 15,-1-1-1-15,-3-1 1 0,0 2 0 16,-1-3 2-16,-1-1-3 0,-2-2-1 15,5-2 1-15,-1 0-2 0,5-4-2 16,5 0 1-16,1-1-1 0,2 0 0 16,0 0-3-16,0 0-13 0,0 0-15 0,0-3-32 15,9-6-33-15,-1-2-88 16</inkml:trace>
  <inkml:trace contextRef="#ctx0" brushRef="#br0" timeOffset="246">478 835 70 0,'1'0'306'16,"1"0"-203"-16,0-1-87 0,-2 1 8 0,0 0 18 15,0 0-5-15,0 0-22 16,2 8-16-16,0 4-1 0,-2 4 22 15,2 4-12-15,-2 0-3 0,0 2 0 16,0 0-1-16,0 1-3 0,4-1-1 0,-2-2-1 16,-2-1 2-16,4-3-6 0,-1-3-32 15,1-6 0-15,4-4-4 0,1-3-37 16,1-3-94-16</inkml:trace>
  <inkml:trace contextRef="#ctx0" brushRef="#br0" timeOffset="533">764 712 33 0,'2'0'274'16,"-2"0"-243"-16,0 5-21 0,0 5 47 16,0 1-7-16,0 8-13 0,0 3-10 15,-2 5-7-15,-6 2-1 0,-1 5-3 16,-5 1-3-16,3 6-1 0,-3 4 1 15,-1 0 9-15,0-3 8 0,0-2-22 0,-1-6-1 16,5-1 1-16,-2-3 1 0,3-3-3 16,-1-5-3-16,5-4 1 0,0-3-3 15,4-5-1-15,-2-2 0 16,2-3 1-16,2-1 0 0,0-4-3 0,0 0-3 15,0 0-1-15,0 0-6 0,0 0-10 16,0-7-10-16,6-3-1 0,0-6 0 16,3-2-14-16,3-3-31 0,-4-6-92 15</inkml:trace>
  <inkml:trace contextRef="#ctx0" brushRef="#br0" timeOffset="1505">926 486 47 0,'2'-3'29'0,"0"2"168"0,-2-2-110 16,0 0-39-16,0 1 10 0,2 2-21 15,-2 0-12-15,0 0-9 0,0 0 1 16,0 0-4-16,0 0-3 0,0 0-2 16,0 0-4-16,0 0 3 0,0 0-4 15,0 0 1-15,0 0-4 0,0 0 1 16,0 0 1-16,0 0 1 0,0 0 0 15,0 0-2-15,0 0 0 0,0 0 1 16,0 0-2-16,0 0-3 0,0 5-2 16,0-1-2-16,0 5 8 0,0 0-1 15,0-3 0-15,0 3 1 0,0-5 0 0,0 1-2 16,0 1 1-16,0-2 0 0,0-3 0 15,0 1-1-15,0-1-1 0,0 0 2 16,0 0 1-16,0-1-2 0,0 0 0 16,0 1 1-16,0 2 1 0,0-3-2 15,0 3 1-15,0-3 1 0,0 0 0 16,0 0 0-16,0 0-1 0,0 1 4 15,0-1-1-15,0 0 1 0,0 0-3 16,0 0 3-16,0 0-2 0,0 0-2 16,0 0-3-16,0 0 2 0,0 2-4 0,0 2 0 15,0-1 3-15,0 2 2 0,0-1 0 16,0-2 0-16,0 2 0 0,0-3 1 15,0 2-1-15,0-2 1 0,0 0-1 16,0 0 2-16,0-1-2 0,0 2 0 16,0-1 0-16,0 2 0 0,0 1 0 0,0-1-1 15,0 4 1-15,0-1 0 16,0 3 0-16,0 1-1 0,-2 3 1 15,2 6 2-15,-4 1-2 0,0 6 0 16,-2-1 0-16,1 6 1 0,-3 0-1 0,2 1 0 16,1 0 0-16,-3-3 0 0,2-1 0 15,2 1 0-15,-1-5 0 0,1-4 0 16,2-4 1-16,0-5-2 0,2-3 1 15,0-5 0-15,0-3-2 0,0 0-3 16,0 0 5-16,0 0 0 0,6-2 1 0,1-7-1 16,3-2 6-16,1-2-3 0,-3 2-2 15,0 3 0-15,-3 3-2 16,1 3-1-16,0-2-1 0,0 4-3 15,3 0 1-15,4 0 4 0,3 7 1 0,1 1-4 16,2 3 3-16,0 1-3 0,6 0-2 16,2 0 1-16,1-1 6 0,5 0-2 15,5-3 0-15,-4-5 1 0,4-1 1 16,-3-2-1-16,-1-3 2 0,-3-8 7 15,-7-6-5-15,-6-1 2 0,-5-3 3 0,-9-2 0 16,-4-7 3-16,0-1-5 0,-10 0-4 16,-5 3-1-16,-4 5 0 0,-6 5 17 15,-2 7-10-15,-1 3-6 16,-7 7 1-16,3 1 1 0,1 6 2 15,7 10 3-15,3 6-4 0,7 6-4 0,3 6-4 16,9 2 1-16,2 5-1 0,4-2 1 16,15 0 0-16,6-3-1 0,13-5 2 15,7-6-7-15,15-6-12 0,5-5-6 16,9-7 16-16,-2-6-46 0,-7-1-17 15,-7-3-34-15</inkml:trace>
  <inkml:trace contextRef="#ctx0" brushRef="#br0" timeOffset="3577">2119 974 10 0,'-2'1'287'0,"-2"0"-206"0,0-1-41 16,2 0 13-16,2 0-11 0,-2 0-10 15,2 0-4-15,0 0-5 0,0 0-1 16,0 0-6-16,0 0-4 0,0 0-4 15,2 0 0-15,0-2-1 0,4-5-1 16,1-5 1-16,5-2 4 0,5-6-11 16,0-2 0-16,2-1 2 0,-4-2 1 15,5-6 2-15,-5-3-4 0,-2-3 0 0,-3-3 2 16,-3-5-6-16,-3-3-6 0,-4-5-1 15,0-1 0-15,0 2-3 0,-2 7 3 16,-2 10 5-16,-1 9 6 0,3 10 3 16,-4 7-3-16,4 5 2 0,2 4 0 15,-2 0-2-15,2 0-2 0,0 7-7 16,-7 21-6-16,-3 11 17 0,-1 16-1 15,1 11-4-15,4 9 2 0,1 10 3 16,-3 6-1-16,-2 8 0 0,-1-1-1 16,-2-1-1-16,-1-10-1 0,3-9 1 0,-2-12 0 15,1-13 1-15,3-10-1 0,-1-10 0 16,4-8 5-16,1-7 1 0,-1-8-5 15,6-5 2-15,0-5 3 0,0 0 0 16,0 0 7-16,0-11 0 0,0-8-6 16,6-9-18-16,9-7-6 0,8-5 9 0,9 0 2 15,2-2-7-15,5 0-7 16,-1 2 2-16,-2 3 3 0,-2 0 3 15,-1 8 4-15,-3 1 4 0,-7 4 2 16,-4 8-1-16,-5 4 2 0,-7 2 5 0,-3 4 11 16,2 1 2-16,-4 2-3 0,0-2 5 15,0-1 1-15,-2-4-6 0,0 1-10 16,0 0-1-16,0 0 2 0,0 0-5 15,0 1 3-15,-2 0-1 0,0 1 0 16,2 1-2-16,-2 2 0 0,-2 2 3 0,2 1 2 16,2 1 2-16,0 0-4 0,-2 0-2 15,2 0 1-15,0 0 0 16,0 0-3-16,0 0-1 0,-4 0 2 15,-3 1-1-15,-3 4-7 0,1 4 4 0,-3 2 2 16,3 5-3-16,1 2-4 0,2 4 4 16,1 3 1-16,5 0 1 0,-2 0 2 15,2-3-5-15,0-4 2 0,2-2 1 16,1-4-1-16,5-2 1 0,2-2 2 15,1-5 1-15,1-1-3 0,-1-2 3 16,2 0 0-16,1 0 3 0,-1-4 0 0,2-7 0 16,-1-2 1-16,-3-3-3 0,-3-1 1 15,-3-4 0-15,-3-3-2 16,-2-1 0-16,0 0-4 0,2 0 3 15,-2 3-3-15,0 2-1 0,2 3 1 0,-2 7 4 16,0 4-4-16,0 4 4 0,0 2-2 16,0 0-1-16,0 0-7 0,4 3-11 15,4 7-3-15,-1 0 26 0,5 2-1 16,1-2 0-16,2 0 0 0,4-3-1 15,1 1 4-15,-1-3 0 0,3-3-3 0,1 1 3 16,-2-2-2-16,2-1 0 0,2 0-8 16,2 0-16-16,1 0-49 0,-1-3-119 15</inkml:trace>
  <inkml:trace contextRef="#ctx0" brushRef="#br0" timeOffset="4801">3311 648 99 0,'4'0'218'0,"-2"0"-176"16,-2 6-58-16,2 10 33 0,0 6 19 15,-2 6 5-15,0 6-20 0,0 2-12 16,-2 2-4-16,-6 1 5 0,-1-3-4 15,1-4-1-15,0-1 8 0,1-7-2 16,1-2 3-16,0-6-2 0,0-6-2 16,5-6 5-16,1-4-1 0,0 0 8 0,0-1 12 15,0-13 6-15,0-8-38 0,0-11 0 16,0-7 14-16,7-6-10 0,8-5-6 15,6-6 0-15,2-5 1 0,2-3 2 16,4-3-4-16,1 1 1 0,1 2 0 16,1 6 0-16,3 9-3 0,-7 14-1 15,1 10 3-15,-8 12-3 0,-4 6 2 16,-2 5 2-16,-3 3 2 0,-1 2 1 15,4 14-4-15,-3 4 2 0,-3 6 2 16,-5 7 1-16,-2 2 1 0,-2 4-3 16,-4 4 2-16,-3 0 1 0,-7-2-5 0,-3 1-2 15,0-2-1-15,-4-5 0 0,-2-2 1 16,-4-4-2-16,1-7 1 0,-1-4 2 15,0-1-2-15,8-8 1 0,0-4-3 16,8-3 0-16,1-2-5 0,2 0-4 16,5-3-3-16,-1-7-2 0,4 1-9 0,0-3-5 15,0 1 11-15,9 1-7 16,1 2 15-16,-1 3 4 0,1 2-8 15,1 3 11-15,-1 0-1 0,0 0 4 16,3 7 0-16,0 4 5 0,4 2-1 0,1 0 0 16,6 1 1-16,-1-3 8 0,6-1-5 15,3-1 8-15,7-4-1 0,4-2 5 16,1-3 8-16,2 0-6 0,-2-9-3 15,-8-4 5-15,-7-3-6 0,-6-2-1 16,-10-1 1-16,-3-4-1 0,-7-2-1 0,-3 0-8 16,0 1-3-16,-7 3 6 0,-10 3-7 15,-1 4-6-15,-4 7 0 16,-1 5 2-16,4 2-5 0,0 1 4 15,3 13-1-15,1 5 0 0,4 5-1 0,3 4 1 16,4 4 0-16,4 2-3 0,2-1-8 16,13-1 2-16,6 1-6 0,8-4 0 15,5-4 9-15,6-4 9 0,4-9 3 16,2-4 1-16,-2-8-2 0,0 0 0 15,-4-8 3-15,-2-6 3 0,-4-6 5 0,1-2 4 16,-9-2 11-16,1-3 5 0,-12 0-4 16,1-2-5-16,-9 1 0 0,-5 2-1 15,-2 2-3-15,0 2-4 16,-7 7 5-16,-5 2-11 0,-1 6 5 0,1 3-4 15,-1 4-9-15,-4 0-1 0,0 13-9 16,-2 6 6-16,1 7 3 0,9 2-3 16,1 2 4-16,4 0-5 0,4-3 2 15,0-3 3-15,6-4-4 0,6-4 3 16,1-4 2-16,8-6 2 0,4-6 1 0,3 0 2 15,7-13 0-15,-1-9 0 0,2-6-6 16,-3-5 4-16,-3-4 1 0,-1-3 0 16,-1-7-3-16,-3-5 0 0,2-7-4 15,-2-7-2-15,-2-5-4 16,-2-8-6-16,-6-1 2 0,-4 2-6 0,-5 9 8 15,-2 16 10-15,-4 20 6 0,-2 16 14 16,-8 12 6-16,1 5-7 0,-6 2-11 16,-12 23-7-16,-7 16 1 0,-6 14 2 15,1 8 3-15,5 7 0 0,5 6-8 16,8 2 2-16,8 6 1 0,13 2-2 0,8-3-26 15,24-5-18-15,18-8-31 0,5-13-24 16,6-8-247-16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54.4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19 26 0,'5'0'11'0,"-3"0"51"0,0-4 136 0,-2-1-147 15,0 1 13-15,0 1-3 0,2 1-9 16,0 1-6-16,0 1-7 0,-2 0-12 16,0 0-2-16,0 0-8 0,0 0-2 15,0 0-5-15,0 5-3 0,0 5-2 16,2 5 6-16,0 7 15 0,0 0-11 0,-2 4-8 15,0 0 3-15,0 3-3 0,0 0-1 16,-4 0-3-16,-2 0-1 0,2 0 1 16,-3-1-2-16,3-4 1 0,0 1-2 15,2-4-1-15,0-2 0 0,2-1 0 16,0-2-9-16,0-2-10 0,8-3-7 15,5-1-18-15,10-7-15 0,4-3-20 16,3-2-57-16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56.8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312 57 27 0,'0'-1'-14'0,"0"-1"75"16,0 1 109-16,0-3-135 0,0 2 19 15,0-1 3-15,0 0-15 0,0 1-7 16,0-1-5-16,0 1-2 0,0-1 3 0,0 1-3 15,0-1-3-15,-6-2-4 0,2 1-3 16,-3-1-3-16,-3 0-5 0,-1 3-2 16,-1-1-3-16,1 1 0 15,-1 2-2-15,-1 0-2 0,0 0-1 0,-5 5 1 16,1 4 1-16,0 3-3 0,-4 3 0 15,2 2 1-15,4 1 1 0,-2 4-3 16,1 1 0-16,1 1 0 0,2 1 2 16,3-1-1-16,-1 0-1 0,5 2 0 15,0-2 2-15,0 0-1 0,3 3 1 0,3-1-1 16,0 1 1-16,0 0-2 0,0-2-1 15,7 1 3-15,1-1-1 0,9-1 0 16,0-3 0-16,4 0 2 0,4-8 1 16,0 0-4-16,4-4 2 0,-3-3-1 15,5-3 1-15,-3-3-2 0,-1 0 2 16,0-8-2-16,-6-3 1 0,2-2 0 15,-6-1 2-15,-2-2 2 0,-5-2-4 16,-1-1 4-16,-3-1 0 0,0-4-2 16,-6 0 3-16,0-2-4 0,0 0-2 0,-6 5 2 15,-2 1 0-15,-1 7-2 0,-1 5 3 16,3 1 3-16,-1 2-2 0,2 5-3 15,4 0 1-15,-3 0-3 0,3 0-2 16,0 10-6-16,2 3 4 0,0 2 1 16,5-1-2-16,9 1-17 0,1 1 5 15,10-3 3-15,0-2 7 0,5-3 1 16,1-3 0-16,-1-3 6 0,1-2 1 15,-1 0 0-15,-1-2 0 0,-4-5 2 16,-6 1 2-16,-4-1 0 0,-5 3 5 16,-5 2 7-16,-1 1-3 0,-4 1 4 0,0 0 1 15,0 0-3-15,0 0-6 0,0 0-6 16,0 0-1-16,0 0-1 0,0 0-9 15,-2 4-2-15,0 7-10 16,1 1 29-16,-3 4-7 0,0-2-1 0,0 0-1 16,-2-2 3-16,3-1 0 0,-1-4-1 15,4-2 1-15,0-2 0 0,0-3-1 16,0 0 3-16,0 0 5 0,0 0 4 15,0-4-1-15,0-7-16 0,-2-1 2 16,0-4 6-16,2-2-6 0,0-1 0 0,0-2 1 16,4 0 1-16,7 3-1 0,-1 2-5 15,1 4 0-15,2 5 2 0,1 3 2 16,-1 4-5-16,2 0 5 0,-1 0 0 15,1 3 0-15,2 4-3 0,0-1 7 16,4 0-1-16,0 1-2 0,4-2 2 16,2 0 1-16,-2-5 2 0,0 0 3 15,-4 0 0-15,-2 0 5 0,0-9 0 16,-6-1-2-16,-3 0 1 0,-3-5 1 15,-1 0 1-15,-4-2-5 0,-2 2-2 0,0-1 1 16,-2 3-1-16,-6 2 2 0,1 0-2 16,-1 2 1-16,-3 2-2 0,1 3 0 15,-1 3 1-15,3 1-3 0,-2 0 0 16,-1 0-4-16,0 8-3 0,-5 6 3 15,3 5 0-15,1-1 2 0,5 1-4 16,-1 1-1-16,4-1 5 0,4 1-2 0,0-1-3 16,0-3 3-16,4-1 1 15,4-4 1-15,1 4-1 0,7-6 1 16,-1 0 2-16,0-2-2 0,2-3 0 0,6-3 1 15,0-1 1-15,2 0 0 0,2 0 0 16,-1-6-3-16,7-2 2 0,-1 0-2 16,-1-2 3-16,-4 0-2 0,-8 2 3 15,-6-2 1-15,-5 0-1 0,-1-2 6 16,-3-2-4-16,-4 1 1 0,0-2-1 0,0 2-5 15,0 3 4-15,-6 2-4 16,-1 2 0-16,-1 3 1 0,2 0-2 0,1 3-2 16,-1 0 0-16,0 0-2 15,-1 0 1-15,-3 6 0 0,8 6 1 0,-2-1-1 16,2 0 2-16,2 0-3 0,0 1 0 15,0-1 3-15,0 1 1 0,0-2 2 16,4-1-4-16,4 1-1 0,1-3 3 16,3 3-2-16,-1-5 1 0,6 2-4 15,2-3 2-15,2-1 2 0,2-3 2 16,2 0-5-16,-4 0 3 0,-2 0 2 0,0-9-1 15,-2 0 1-15,3-2 1 16,-5 1-1-16,-4-2 1 0,-3 1 2 0,0 2 1 16,-5-2 4-16,1 5 0 15,0 1 5-15,-2-1 2 0,-2 2-4 0,2 2-8 16,-2 1 0-16,0 1-4 0,0 0 2 15,0 0-1-15,0 0-5 0,0 0 0 16,0 0-3-16,0 0-2 0,0 7-4 16,0 2 12-16,0 4 3 0,4-1-1 15,-2 1 0-15,-1 0 2 0,1-3-2 0,2 0-2 16,2-4 0-16,2 1 2 0,3-4 0 15,2 0 1-15,5-3 5 16,2 0 2-16,1-5-4 0,-1-4-1 16,1-1 1-16,-6 2-2 0,-6 2-1 0,-1 2 2 15,-8 4-1-15,2 0 7 0,-2 0-7 16,0 0-2-16,0 0 0 0,0 8-10 15,0 0-7-15,2 7 6 0,2 2-16 16,5 3-35-16,5 0-17 0,3-4-44 16,2-1-155-16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57.7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35 21 0,'0'-1'28'0,"1"-1"169"0,-1-2-140 15,0-3 6-15,0 2 0 0,0 0-14 16,0 0-8-16,0 3-2 0,0 1-7 16,0-2-1-16,0 3-4 0,0 0-8 15,0 0-3-15,0 3-6 0,4 7-1 0,-2 8 12 16,0 6-10-16,-2 4 1 0,0 8-1 15,0 7-5-15,-6 1 2 16,3 1 4-16,-3-1-5 0,4-4-4 16,0-3-2-16,0-2 1 0,0-6 1 0,2-1-2 15,0-4-1-15,0-3 0 0,0-5-1 16,0-4 3-16,8-5-10 0,3-4-8 15,5-3-8-15,5 0-13 0,0 0-17 16,3-8-14-16,-3-9-67 0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01.3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7 0,'2'0'371'0,"0"0"-308"0,-2 1-26 16,0 0 14-16,0 3-3 0,0 2-9 15,0 0-14-15,0 7 5 0,0 0-5 0,0 1-10 16,-2 0-7-16,0-1-5 0,0-1-2 16,2-2-2-16,4-3-15 0,13-1-20 15,12-3-31-15,5-3-23 0,2-8-141 16</inkml:trace>
  <inkml:trace contextRef="#ctx0" brushRef="#br0" timeOffset="135">352 15 152 0,'-10'5'321'16,"7"-2"-272"-16,-5 0-13 0,2 3 4 0,-1 1-4 15,1 2-17-15,2 0-19 0,4 0-4 16,0 0-5-16,10 0-28 0,7-2-27 16,0-1-82-16,2-4-247 0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00.7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0 28 0,'2'4'305'16,"-2"-2"-239"-16,0 4-44 0,0 4 38 15,0 0-7-15,-2 2-19 0,-2 0-18 16,0 5-8-16,0-3-3 0,2 3-5 16,0-1 2-16,2-3-1 0,0 1-4 15,8-3-16-15,7-4-22 0,10-2-15 0,4-5-70 16,1-1-201-16</inkml:trace>
  <inkml:trace contextRef="#ctx0" brushRef="#br0" timeOffset="112">294 84 3 0,'-2'0'372'0,"-7"0"-334"16,-5 3-10-16,7 7-1 0,-3 4-12 15,1 5-12-15,5 3-4 0,0 2-22 16,4 3-63-16,0-1-174 0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1:59.1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40 321 13 0,'0'0'-13'0,"2"0"221"15,-2 0-142-15,0-5-7 0,0 3 12 0,0 1-18 16,0 1-10-16,0 0-9 0,0 0-7 15,0 0-11-15,0 3-7 0,0 11 1 16,0 4 6-16,0 4-7 0,-2 6-2 16,-2 1 6-16,-1 5-3 0,-1 0-4 15,0-2-2-15,2 1 1 0,1-4-4 0,1-1 1 16,0-3 2-16,-2-5-4 0,2-7 0 15,2-4 0-15,-2-5 3 16,2-4 0-16,0 0-1 0,0 0 5 16,0-2 6-16,0-9-3 0,0-10-12 0,0-4 4 15,0-7-2-15,2-6 0 0,2-2-1 16,2-2 1-16,-1-3 0 0,3-6 0 15,1-4 1-15,7-2-2 0,1-2 0 16,0 2 0-16,6 7-1 0,0 10 1 16,0 10 0-16,0 13-3 0,-2 6 2 0,1 8-2 15,-1 1 3-15,-1 2-4 0,-3 2 3 16,-6 10 2-16,-3 3-1 0,-2 6 0 15,-5 2 1-15,-1 4 2 16,0 1-2-16,-7 3 1 0,-1 0-2 0,-1-2 1 16,-1 0-1-16,4-5 0 0,-1-3-2 15,-3-1 3-15,1-6 1 0,-1-1-2 16,2-3 0-16,5-4 1 0,-1-2 1 15,2-4-1-15,2 0-2 0,0 0 0 16,0 0-4-16,6 0-7 0,7 0 3 0,6 0 11 16,6 0-3-16,-2 0-4 0,4 0 0 15,-5 0 2-15,1 3-3 0,-7 0 5 16,1 1-1-16,-4 2 2 0,-3 0-1 15,-5 3 1-15,-3 0-2 16,-2 2 2-16,0 0 3 0,0 2-1 0,-7 2 0 16,-5 0 2-16,-1-1 2 0,-2-1-1 15,-4 3 5-15,-2-3 3 0,1 0 1 16,-1-1 0-16,0-4-1 0,4 1 1 15,0-3-2-15,2 1-11 0,5-1 0 16,5-1 1-16,1-3-2 0,4 2-4 0,0 0-7 16,4 0-13-16,11 1-16 0,4-3-16 15,4-2-57-15,2 0-242 0</inkml:trace>
  <inkml:trace contextRef="#ctx0" brushRef="#br0" timeOffset="908">511 580 3 0,'0'0'316'0,"0"0"-272"16,0 0-4-16,0-5 14 0,2-1-14 16,4-3-12-16,4-1-12 0,3-2 1 15,2-4-3-15,2 1-2 0,2-4-2 16,2-2-2-16,2-3 2 0,0-4-1 15,-2-2 4-15,0-6-3 0,2-4-5 16,-4-4-5-16,0-5 3 0,-2 2-1 16,-1 4-1-16,-7 4-1 0,1 12 2 15,-4 9 1-15,-5 9-2 0,1 6 5 16,-2 3 6-16,0 0-6 0,0 0 2 0,0 7-8 15,-5 7-5-15,-5 8 4 0,-1 7 1 16,-5 3 0-16,1 4 0 0,6 5 1 16,-3-3-4-16,3 2 4 0,1-2 1 15,2-2-3-15,2-4-1 0,3-2 1 16,1-2-2-16,0-3 1 0,1-3-2 15,9-3 2-15,3 0 4 0,3-5-1 16,1-3-3-16,4-3 1 0,-2-4 2 16,4-3-1-16,-2-1 1 0,0 0-1 15,-2-1 1-15,-4-7 1 0,-4 0-3 0,1 0 2 16,-3-3 0-16,1 0-1 0,0-1 0 15,-3-3 1-15,1 2 1 0,-1-1 0 16,-1 2-2-16,0-3 1 0,-2 4 0 16,0 0 4-16,-3 1-1 0,1 2-1 15,2 0 4-15,-2 3-2 0,0 1-1 0,-2 3 3 16,0 1-2-16,0 0 0 15,0 0-1-15,0 0-3 0,0 0 2 16,0 0-2-16,0 0-1 0,0 0-1 16,0 0 1-16,0 0-3 0,0 3 2 15,0 4-4-15,0 3 6 0,-4 2 1 0,0 1-3 16,-1 3 0-16,1 1 2 0,0 0 1 15,2 0-4-15,2 0 2 0,0-1 0 16,0-2 0-16,6-1-1 0,3-3 0 16,5-3 2-16,1-1-2 0,4-5-3 15,4-1 5-15,7 0-2 0,-1-10 1 0,-2 0-4 16,-4-2-1-16,-4 1 3 15,-8 2 0-15,-1 0 0 0,-4 3-1 16,-3 1 3-16,-1 3 0 0,0-2-2 16,2 3 1-16,-2-1 0 0,2-1 1 0,0 3-2 15,-3 0-1-15,5 0 3 0,-4 0 0 16,4-1-1-16,3 0 0 0,1-2 2 15,3 3-2-15,6 0 1 0,6-2 2 16,9-1-4-16,7-3 2 0,4-2 2 16,5-2-2-16,1-2 0 0,-3-1-2 0,-4 0 4 15,-4-2-3-15,-11 1 2 0,-16 1-3 16,-7-2 2-16,-6 0 2 15,-14 2 2-15,-7 4-4 0,-7 4 0 16,-8 4 1-16,-4 1 6 0,-4 2-2 0,5 11 2 16,-1 5-1-16,6 1 5 0,7 5-3 15,10 0-2-15,10 2-4 0,7 3 1 16,5-4-3-16,18 0-2 0,11 1 0 15,20-3-10-15,13-3-9 0,17-3-13 16,7-8-60-16,1-5-37 0,-10-4-332 0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07.5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79 63 0,'0'-1'13'0,"0"0"152"15,0-1-108-15,0-1-8 0,0-1 0 16,0 1-11-16,0 0-4 0,0 2-2 16,2-1-1-16,-2 2-4 0,0 0-1 15,0 0-3-15,0 0-2 0,0 0-2 16,0 9-6-16,0 2 9 0,0 7-3 0,-2 1-4 15,-4 3-3-15,-1 1 0 0,-1 2-4 16,2 0-2-16,1 2-1 16,-3 0 3-16,2-3 1 0,1-3-6 15,3-1 2-15,2-5-1 0,0-4-4 0,0-2-1 16,0-2 1-16,0-5 1 0,7-1-1 15,1-1 0-15,9 0-8 0,-2-5-7 16,10-4-15-16,0-4-14 0,4-2-20 16,-5-1-49-16,1-2-118 0</inkml:trace>
  <inkml:trace contextRef="#ctx0" brushRef="#br0" timeOffset="185">574 244 394 0,'0'0'145'0,"0"-1"-126"0,-2-1 6 16,2-3 7-16,0 2-12 0,0 1-6 16,0 0-8-16,0 1-7 0,6-1 0 15,3 2-15-15,3 0-21 0,1 0-28 0,-1 0-44 16,-3-3-180-16</inkml:trace>
  <inkml:trace contextRef="#ctx0" brushRef="#br0" timeOffset="528">816 197 75 0,'2'-2'95'16,"-2"1"13"-16,2-1-66 0,2 1 1 0,4-2-10 15,1-3-15-15,6 2 1 0,3-3-6 16,3-3-3-16,3 0-1 0,1-5 0 15,8 1 2-15,-5-1-4 0,-1-1 11 16,-2 0-5-16,-6 1 1 0,-6 1-2 16,-5 3-4-16,-8 1-3 0,0 1 5 15,-8 3 0-15,-7-2-3 0,-4 6-1 16,-6 2-2-16,-6 0 2 0,-1 7-1 15,-2 6 6-15,-1 2 4 0,1 6 4 16,0 5 0-16,-3 5 0 0,7 2 2 0,7-1-4 16,8 0-3-16,9-3-7 0,6-1-2 15,8-4-2-15,15-3-4 0,7-3 3 16,14-2-1-16,9-7 1 0,14-7-3 15,13-2-3-15,8 0-20 0,4-12-28 16,3-4-43-16,-5-5-81 0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09.0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121 311 2 0,'-8'2'61'16,"4"0"-61"-16,-2-2 173 0,4 0-120 16,-3 0-8-16,-1 0 8 0,2 0-11 15,-2 0-7-15,1-2-4 0,-1 1 2 0,-2 0-2 16,-1-2-7-16,1 3 0 0,-1 0 1 15,-1 0-1-15,-1 0-6 0,3 0 4 16,2 0-3-16,6 0-3 16,0 0-6-16,4 0-8 0,9-2 2 0,7 1-3 15,4 1 1-15,5-1-1 0,2 1 0 16,1 0 1-16,2 0-2 0,1 7-1 15,-5 3 2-15,-3 3-2 0,-8 3-2 16,-6 0-3-16,-5 0 1 0,-8 0 2 16,0-1-1-16,-8 0 1 0,-7 1 2 0,-2-1 0 15,-6-1 0-15,-4 1-2 0,1-2 3 16,1 0 1-16,4 0-1 0,0-3-1 15,7-2 1-15,5-3 3 0,5-2-3 16,4 0-2-16,0-1 2 16,4 0-2-16,9 1-1 0,4 0 2 0,6-2 0 15,2 3 2-15,4-1-2 0,3 1-5 16,3 3 3-16,1-1-1 0,0 2-2 15,-4 1-1-15,-1 1 2 0,-8 3 0 16,-4-1-1-16,-8 1 3 0,-9 0 5 16,-2 1-2-16,0-1 0 0,-7 0 0 0,-9 1-2 15,-1 1 4-15,-6-1-1 0,-1 0 1 16,-1 0 5-16,-6 1 3 0,1 0-1 15,-1 0-2-15,1 0 3 0,5-5-1 16,2 2-3-16,6-5-5 0,5-1 2 16,5-2-2-16,5-1-1 0,2 0-5 15,0 1-4-15,11-1-11 0,4-3-10 16,6 0-19-16,2 0-52 0,4-8-104 15</inkml:trace>
  <inkml:trace contextRef="#ctx0" brushRef="#br0" timeOffset="573">804 217 93 0,'0'-8'208'0,"0"2"-145"16,0 2 14-16,0 2-16 0,-4 2-12 15,2 0-4-15,0 7-28 0,2 8-6 0,-4 7 6 16,0 4-3-16,-1 5-2 16,-1 6-3-16,-2 5 8 0,1 1-5 15,-3 2-4-15,2-2-2 0,1-2-3 16,-3-5 2-16,3-3-3 0,1-5 0 0,0-6 1 15,4-7-1-15,2-5 1 0,-2-5-4 16,2-5 3-16,0 0 0 0,2-5 0 16,8-9 0-16,5-7 0 0,0-1 0 15,3-1-4-15,4-1 4 0,1 2-3 16,2 2 1-16,0 2 1 0,0 4-4 0,0 4 1 15,-3 2 0-15,1 5-1 0,-4 3-2 16,1 0 4-16,-3 1-3 16,-4 9 1-16,-2 2-1 0,-3 3 4 15,-2 0-2-15,-4 1-1 0,-2-1 0 16,0 0 3-16,0 0 1 0,-8 1 0 0,-5 0-1 15,-2-3 1-15,-3 3 2 0,-3 0 0 16,0-1 3-16,2-1 2 0,-2-2 0 16,6-4-4-16,4-2-6 0,5-2 4 15,0-1-1-15,4-1-2 0,2-1 1 16,0 2-9-16,0-1-6 0,12-1-7 0,1-1-10 15,2 0-15-15,6 0-32 0,-2-3-35 16,2-5-262-16</inkml:trace>
  <inkml:trace contextRef="#ctx0" brushRef="#br0" timeOffset="798">1162 544 287 0,'0'-5'102'0,"0"0"-46"0,4 5 13 0,-2 0-15 16,2 0-14-16,0 0-14 0,1 3-5 15,1 7-3-15,-2-1 0 0,0 8-5 16,0-1-4-16,-4 3-5 16,2 2 2-16,-2-1-5 0,0 2-1 0,1 0 0 15,3-1 2-15,0-2-5 0,2 0-13 16,-4-4-7-16,3 0-7 0,3-4-15 15,0-4-20-15,-1-2-34 0,-1-5-178 16</inkml:trace>
  <inkml:trace contextRef="#ctx0" brushRef="#br0" timeOffset="1095">1502 398 309 0,'0'0'48'0,"0"0"-13"16,0 0 31-16,0 2-31 0,-8 10-3 15,-1 4-11-15,1 6-2 0,-7 4 2 16,2 3-2-16,-3 4-2 0,-1 5-4 0,2 2 1 16,-2 2 1-16,-2 6-2 0,1 1-4 15,-1 1 7-15,2 0 3 0,2-4-12 16,2-3 0-16,1-2 4 0,4-2-9 15,1-6 2-15,1-3-4 0,4-6 0 16,2-6 2-16,0-4-2 0,0-7-4 16,0-2-4-16,0-5-11 0,4 0-5 15,4-2-1-15,1-9-3 0,1-6-9 16,5-3-19-16,-2-3-11 0,-1-3-60 15,1-5-174-15</inkml:trace>
  <inkml:trace contextRef="#ctx0" brushRef="#br0" timeOffset="2088">1634 276 66 0,'3'-3'51'0,"-3"1"13"0,0 1 9 16,2-1-16-16,-2 1-11 0,0-1-13 15,0 1-3-15,0 0-7 0,0 1-3 16,0 0-4-16,0-2-2 0,2 2-4 15,-2 0-2-15,0 0 0 0,0 0 4 0,0 0-3 16,0 0 4-16,0 0 4 16,-2 2-5-16,0 3-7 0,1 3 3 15,-3-2 4-15,4-2-6 0,-2 3-3 16,0-4 0-16,2 3-1 0,-4 0 2 0,2 0-4 15,-2-2 2-15,1 5 0 0,-1-1 1 16,0 1-4-16,2 2 2 0,-2-1 2 16,2-1-1-16,0 1-1 0,2 1 2 15,0 0 4-15,0 0-3 0,0 3 0 16,0-3 0-16,0 0-2 0,0 2 0 0,0 0-1 15,2 0 0-15,0 2 0 0,-2 0 1 16,0 0-2-16,0 3 1 16,0-2 1-16,0 0 0 0,0-1-3 15,0 0 1-15,-4-1-1 0,4 2 2 0,0 0-1 16,0-3 0-16,0-1 1 0,0-4-1 15,0-1-1-15,0-4 1 0,0-1 1 16,0-2-1-16,0 0 1 0,0 0 3 16,0-11 2-16,8-1-6 0,-4-2 1 15,0-4-1-15,3-1 1 0,3-2-1 0,1 0-1 16,1 2 0-16,-1-2-2 0,1 5-1 15,-5 2-1-15,1 3 4 0,-6 3-1 16,2 3 1-16,-2 3 0 16,-1 1 0-16,1 1 1 0,-2 0 0 15,4 0-3-15,-2 1 2 0,2 4 2 0,2 2-1 16,1 0-1-16,1 5 0 0,-1-3 2 15,-1 1 0-15,0 0-3 0,0 2 2 16,3-2 1-16,5-1-1 0,-1-1-1 16,4-4 1-16,8 0 1 0,4-3 0 15,1-1-1-15,6 0-1 0,2-11 3 0,1-3-7 16,-1-1 10-16,-4-2-5 0,-9 0 1 15,-4-1 0-15,-10 2-2 0,-7 0 2 16,-4 3-1-16,-2 3 2 16,-13 3-2-16,-4 5-1 0,-6 2 2 0,-2 0 0 15,1 0-2-15,-3 7 1 0,6 3 2 16,4 1 0-16,4 0-1 0,5-1-3 15,6 2 2-15,1 1 1 0,3-1 0 16,2-1-2-16,9 0 0 0,6-1 1 16,2-2 0-16,8-3 0 0,2 1 1 0,5-4 0 15,0 0-2-15,-1-2 1 0,-3 0 0 16,3 0 1-16,-1 1-2 0,-1 1 1 15,-3 4 1-15,-1-2-2 0,-8 7 1 16,0 0-1-16,-9 4 2 0,-3-1 0 16,-3 4-2-16,-4 0 2 0,0 2-2 15,-9 1 3-15,-3-2-2 0,-3-1 2 16,-2 0 3-16,-4-1 3 0,-2-1-1 15,-2-1 4-15,0-2-3 0,2-4-3 16,0-2-2-16,6-4-5 0,2-2 3 0,2 1-2 16,1-2-10-16,1 0-18 0,3 0-23 15,4-5-47-15,4-11-69 0</inkml:trace>
  <inkml:trace contextRef="#ctx0" brushRef="#br0" timeOffset="2756">2738 389 33 0,'-5'-2'30'0,"-3"1"4"0,-1 1 14 16,-3 0-8-16,1 0-14 0,1 0 12 0,-1 0 6 16,5 0-4-16,2 0-5 15,2 0 8-15,2 0-9 0,0 0-11 16,0 0 4-16,0-3 4 0,0 0-8 15,0 2 0-15,2-4-1 0,6 1-2 0,-1-1-3 16,9-2 0-16,1 4 1 0,6-5-1 16,3 1-1-16,9 1-1 0,-1-2-6 15,8 0 0-15,2 1-1 0,-2-3-4 16,-4 1-2-16,-4-1 1 0,-5 2-3 15,-8 1 1-15,-6 0-1 0,-1 4-2 0,-10-1 0 16,-1 2-8-16,-3 2-2 0,0-1-11 16,-2 0-17-16,-9-1-33 15,0 2-33-15,-5-3-83 0</inkml:trace>
  <inkml:trace contextRef="#ctx0" brushRef="#br0" timeOffset="2961">2925 306 375 0,'-7'8'70'0,"-1"4"-33"0,-1 2 39 15,-1 7-10-15,-5 1-9 0,3 3-11 16,-1 2-18-16,3-1-10 0,1 2-12 16,1 1-1-16,4-1-2 15,3 0-2-15,1-3-2 0,7 0 1 0,10-5-5 16,6-1-9-16,2-3-11 0,8-5-7 15,-3-4-12-15,4-5-13 0,5-2-12 16,-3-1-25-16,0-10-88 0</inkml:trace>
  <inkml:trace contextRef="#ctx0" brushRef="#br0" timeOffset="3240">3273 505 295 0,'0'-15'66'0,"-2"1"-3"15,-12 4-2-15,-7-1-23 0,0 5 4 16,-1 2-3-16,-5 4-11 0,0 0-2 16,6 2-12-16,4 10-1 15,6 1-5-15,7 4-1 0,4 3-7 0,0 3 0 16,9 1 2-16,7 1-3 0,5 0 1 15,5-3 1-15,3-1 0 0,5-2-4 16,2-4 0-16,-1-2-1 0,1-4 4 16,-4-6-2-16,-3-3-3 0,-8 0 4 15,-4-10 1-15,-5-3 1 0,-5-3-1 0,-1-1 4 16,-6-1 3-16,0 0-3 0,-4-2 1 15,-11 3 0-15,0 1 0 0,-2 0-4 16,-1 3-1-16,3 1 0 0,4 1 0 16,1 2-4-16,8 4-5 0,2 2-4 15,0 3-14-15,0 0-15 0,15 0-10 16,1 0-17-16,3 0-64 0</inkml:trace>
  <inkml:trace contextRef="#ctx0" brushRef="#br0" timeOffset="3634">3578 307 132 0,'-4'0'82'16,"4"0"-3"-16,0 0-4 0,0 0-20 0,0 0-7 16,0 0-10-16,0-1-18 15,14 0 2-15,3-1 3 0,4-3-7 16,4 2-9-16,3-2 0 0,3 1-3 15,3 1-2-15,2-1 1 0,2-1-4 0,-1 2 1 16,-1-1 1-16,-9 0-1 0,-4 1-3 16,-8 1 1-16,-9 1-11 0,-3 1-7 15,-3 0-12-15,0 0-15 0,-2 0-19 16,-7 0-67-16,-6 0-162 0</inkml:trace>
  <inkml:trace contextRef="#ctx0" brushRef="#br0" timeOffset="3854">3790 326 315 0,'-10'17'112'0,"-1"2"-71"0,-1 1 34 15,3 2-13-15,-6-1-9 0,7 0-12 16,0-1-24-16,3 1-9 0,1 0-1 15,-2-2-2-15,2 5 0 0,0-1-3 16,4-2-2-16,0-2 0 0,0-3-8 0,2-2-12 16,12-5-12-16,1 1-17 15,2-5-22-15,-2-4-51 0,1-1-283 16</inkml:trace>
  <inkml:trace contextRef="#ctx0" brushRef="#br0" timeOffset="4565">4129 455 35 0,'-3'-3'-2'15,"3"-2"169"-15,0 2-124 0,0-4 1 16,0 1 7-16,5-1-18 0,-3-2 9 16,2 3 1-16,-2-1-7 0,-2 1-2 15,0 2-1-15,0-2-8 0,-8 2-1 16,-1 1-5-16,-6 3-2 0,-3 0-1 15,-5 1 1-15,1 12-1 0,-7 6-2 16,0 3 1-16,1 4-3 0,1 1 1 16,8 0-1-16,9-1-2 0,8-2-7 0,2-3-2 15,8-4 1-15,7-2-1 0,10-6-1 16,0-2-2-16,6-6 4 0,1-1-2 15,4-3-3-15,-1-10-2 0,-3-2-1 16,-5 1 1-16,-4 3 0 0,-6-1 0 16,-6 2-2-16,-1 6 3 0,-6-1-2 15,-3 4 4-15,-1 1 0 0,0 0-2 16,0 0 2-16,-3 3-4 0,-3 4 3 15,2 4 2-15,4-1-2 0,0 2 0 16,0-3 1-16,2-1 0 0,9-5 0 16,3-1-3-16,3-2 5 0,4 0-3 0,6-7-1 15,3-7 3-15,7-5 1 0,-3-5 0 16,2-3 0-16,-3-5-1 0,-3-2 2 15,-3-3-2-15,-6-1 0 0,-4-5-2 16,-6-3 2-16,1-2 1 0,-3-2-1 16,3-5-1-16,-5 5 2 0,-7 8-2 15,0 15 2-15,-5 13-11 0,-9 10 23 16,1 4 6-16,0 12-12 0,-4 10 3 15,-4 10 6-15,-4 7 9 0,2 6-23 16,0 1 5-16,8 1-4 0,7 2-1 0,8-3-2 16,10 5-5-16,11-1-16 0,9 3-13 15,8-1 2-15,0-7-108 0</inkml:trace>
  <inkml:trace contextRef="#ctx0" brushRef="#br0" timeOffset="5829">365 1459 55 0,'2'0'38'15,"-2"0"74"-15,0-3 3 0,0 0-61 16,0-1 6-16,0 0-10 0,0 2-14 0,0 2-3 16,0 0-9-16,-2 2-7 0,0 12-13 15,-2 4 7-15,2 7-4 0,0 3 0 16,2 4-5-16,0 4 1 0,0 2 0 15,0 4 0-15,0-3-1 0,0 1 1 16,2-4-3-16,-2-4 1 0,0-5 0 16,0-1 1-16,0-6-1 0,-6-3 1 15,3-5 7-15,-3-4-3 0,6-4-1 16,-4-4 2-16,0 0 0 0,2-5 1 15,-2-9 0-15,3-5-2 0,-3-4 2 16,0-7 1-16,0-6-2 0,0-6-1 0,-1-6-3 16,5-3 3-16,0-3-4 0,0-4-1 15,7-3 0-15,7 1-1 0,7 6-1 16,3 6 1-16,9 10 0 0,5 9 0 15,4 10-1-15,2 6 0 0,0 6 2 16,-2 7-1-16,-2 0-1 0,-6 7 0 0,-5 10 2 16,-8 2-1-16,-6 3-3 15,-9 0 0-15,-6 1 1 0,0 2 1 16,-14-1 0-16,-7 1 2 0,2-1 0 15,-7-3 1-15,-1 1-2 0,-7-4 0 0,-1-1 2 16,1-3 0-16,1-1 0 0,5-3-2 16,5-2 1-16,2-2 0 0,9-1-2 15,7-2 1-15,5-1-8 0,0 0-12 16,7-2-15-16,12 0-11 0,8 0-23 15,2 0-41-15,1-4-234 0</inkml:trace>
  <inkml:trace contextRef="#ctx0" brushRef="#br0" timeOffset="6485">889 1511 102 0,'2'0'73'0,"-2"0"6"0,0 0-3 15,0 0-21-15,0-1-10 0,0 1-12 0,0 0-4 16,0 0-4-16,0 0-5 0,0 0-6 15,0 0-1-15,2-2-4 0,2 1 2 16,4-2 3-16,-1-2 1 0,1-2-3 16,2-1-2-16,1-3 4 0,4-3 2 15,2-4-7-15,3-3 0 0,1-1 1 0,-2 0-3 16,-2-1 1-16,-4 3-4 15,-3 0 0-15,-7 2 1 0,1 2-3 16,-4 4-1-16,0 2 1 0,-7 7 1 16,-7 3-1-16,1 0-3 0,-6 8 1 15,2 6 2-15,-4 2-2 0,2 3-2 0,3 3 2 16,3 3 1-16,2 3-1 0,5 0-1 15,4 0 1-15,2-3 1 0,4 0-2 16,9-6-1-16,8-4 2 0,2-5 0 16,4-3-1-16,3-2-2 0,1-3 3 15,1-2 0-15,3 0-1 0,-5 0 0 0,3 0 1 16,-3-3 2-16,-1 1-2 15,-5 0-2-15,-4 2 3 0,-7 0 0 16,-7 3-2-16,-4 4-1 0,-2 2-4 16,-2 1 3-16,-10 1 1 0,-1-2-4 0,-1-3 5 15,3-2 1-15,1-3-2 0,1-1-1 16,3 0 2-16,-1-8 1 0,1-4 1 15,2-3-4-15,2-3 3 0,2-2 1 16,0-2-2-16,6 2 0 0,5-2 0 16,1 4 2-16,1 3-1 0,4 4-1 0,-3 4 1 15,1 2 0-15,2 3 0 0,-2 1 0 16,3 1 0-16,-1 0 1 15,-2 4-2-15,0 5 1 0,2-2-2 16,2-1-5-16,1 6-17 0,4-2-13 0,-1 1-24 16,6-4 3-16,-2-2-200 0</inkml:trace>
  <inkml:trace contextRef="#ctx0" brushRef="#br0" timeOffset="7009">2002 1470 29 0,'0'-6'348'15,"0"1"-296"-15,0 5-1 0,0 0-1 16,0 0-15-16,-2 11-13 0,-2 4-5 15,2 7-4-15,0 6-1 0,0 7-1 0,2 7-5 16,0 5 1-16,0 8 15 0,-1-1-11 16,-1-2-8-16,2-3 7 0,-2-6-2 15,-2-6 0-15,2-5-1 0,-2-6 0 16,0-5-1-16,1-10-2 0,-1-4 0 15,2-7 0-15,-4 0 0 0,0 0 4 16,1-12-4-16,-1-5 5 0,0-6-5 16,4-5-4-16,-2-4 2 0,3-4 1 15,1-4-3-15,0-5 2 0,0-7-1 16,0-4 1-16,9-4-2 0,4-4-2 15,8 3 2-15,4 4-2 0,2 11-1 0,4 12-1 16,1 10 4-16,-2 10-3 0,1 7-1 16,1 4-1-16,-1 3 3 0,-4 0 0 15,-6 6-3-15,-4 6 2 0,-8 4 2 16,-3 1 2-16,-6 3-1 0,0 1 0 15,-13 2 1-15,-2-2 1 0,-5-1-1 16,3-1-1-16,-4-3 4 0,2 0 1 16,-2-1 0-16,4-3-4 0,2-2 1 15,3 1-1-15,5-3-1 0,1 1-2 16,6-2 2-16,0 2-10 0,0-3-8 0,0-2-17 15,9-1-18-15,7-3-33 0,-3-6-70 16</inkml:trace>
  <inkml:trace contextRef="#ctx0" brushRef="#br0" timeOffset="7194">2500 1357 12 0,'0'2'495'0,"0"-2"-464"0,0 6-16 15,-8 4 42-15,-5 3 0 0,-2 4-12 0,1 0-18 16,5 1-18-16,3 1-3 0,0 2-5 15,1 1-1-15,5 0 1 0,0 0-1 16,0 0-13-16,13-4-18 0,0 1-15 16,6-1-24-16,-1-8-26 0,-3-3-39 15</inkml:trace>
  <inkml:trace contextRef="#ctx0" brushRef="#br0" timeOffset="7421">2588 1546 363 0,'-4'-6'67'16,"2"-1"-35"-16,2 0 19 0,10-4-13 15,7 0-16-15,6-4 11 0,5 2-16 16,3-1-8-16,5 1-1 0,6-1 1 16,4 1 7-16,0 2-4 0,-4 2-10 0,-8 3-1 15,-7 2 1-15,-8 1-2 0,-8 3-6 16,-3 0-4-16,-6 0-2 15,-2 0-12-15,-4 4 7 0,-6 1-6 16,-1-2-19-16,-1 0 7 0,3 0-5 0,-3-3-19 16,1 0-63-16,0-3-134 0</inkml:trace>
  <inkml:trace contextRef="#ctx0" brushRef="#br0" timeOffset="7627">2710 1391 325 0,'0'17'128'0,"0"1"-86"0,0 1 25 16,0-1-8-16,0 2-3 0,2-3-17 0,3 2-19 16,3-1-8-16,0-1-5 0,-1-1-3 15,5 0-4-15,-1 0 1 0,3-1-7 16,1-2-12-16,2-1-19 0,2-2-21 15,2-6-49-15,-2-4-79 0</inkml:trace>
  <inkml:trace contextRef="#ctx0" brushRef="#br0" timeOffset="8181">3044 1546 52 0,'-2'-3'22'0,"2"0"204"15,-4 1-192-15,0 2 19 0,4 0-3 16,0 0-22-16,0 0-9 0,0 2-4 15,0 6-3-15,0-1 5 0,2-1-3 0,4-1-4 16,3-2 4-16,7 0-3 0,-1-3 6 16,8 0-8-16,2-3 0 0,3-10 0 15,7-1 5-15,5-3-8 0,-2-2 14 16,2-3-12-16,-4-3-5 0,-7-1-1 15,-6-1 1-15,-10 0-1 0,-9 0 1 16,-4-3-1-16,0-1-2 0,-8 3 0 16,-9 3 0-16,-2 7-3 0,-2 8 3 15,-2 4 0-15,2 6 0 0,2 3-2 16,0 9 2-16,0 4 0 0,2 6 0 0,3 8 0 15,-1 2-1-15,5 5 3 0,3 2 0 16,5-1-2-16,2-1 1 0,8-5 0 16,7-2 0-16,6-7-1 0,7-3 1 15,9-7 6-15,-1-9-4 0,2-4-2 16,4-3 1-16,4-17-2 0,2-7 2 15,3-8-2-15,1-5 1 0,-3-3 1 16,-3-3-2-16,-6 1 0 0,-9-4 1 16,-7 2 1-16,-3-2-1 0,-11-1-2 15,-4 4 2-15,-6 1-1 0,-2 3 0 0,-10 9-2 16,-1 10 0-16,3 13 4 0,-1 8-1 15,0 3 0-15,-3 20 1 0,-3 4 5 16,-2 12 4-16,0 5-4 0,0 2 1 16,0 4-2-16,5 1-6 0,7 0 1 15,7-1-1-15,5 3 1 0,13-2-2 16,6-1-10-16,1-2-12 0,0-6-9 15,2-6 1-15,1-11-63 0,-3-11-42 16,-4-9-224-16</inkml:trace>
  <inkml:trace contextRef="#ctx0" brushRef="#br0" timeOffset="8710">2508 1117 187 0,'-4'4'242'16,"4"-2"-192"-16,-2 0-6 0,2 0 18 16,0-1 1-16,0 2-25 0,0 0-24 15,0-1-6-15,0 2-6 0,6-2-2 16,3 0-6-16,1 1-28 0,-1-3-48 15,-3 0-113-15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36.8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0 394 348 0,'0'0'144'16,"0"0"-85"-16,0 0 0 15,0 0-9-15,2 0-5 0,-2 0-16 0,0 0-8 16,0 0 2-16,0 0-4 0,2 0-10 15,-2 0-2-15,0 0 2 0,0 0-5 16,0 0-1-16,0 0-1 0,0 0 2 16,0 0-3-16,0 0-2 0,0 0 2 15,0 0 0-15,0 0-1 0,0 0-3 0,1-3-4 16,7-4-6-16,2-5-6 0,-1 0-12 15,1-3-2-15,1-3-9 0,1-2-12 16,3-8-29-16,-6-4-66 0</inkml:trace>
  <inkml:trace contextRef="#ctx0" brushRef="#br0" timeOffset="184">244 0 405 0,'-6'9'99'0,"1"0"-40"0,5 0-4 15,-2-2-13-15,2 0-9 0,0 4-16 16,0-4-13-16,2 5-3 16,5-3 1-16,5-1-18 0,3 1-18 0,2 0-32 15,2-1-56-15,-2 1-192 0</inkml:trace>
  <inkml:trace contextRef="#ctx0" brushRef="#br0" timeOffset="335">399 401 346 0,'-18'0'180'0,"-1"0"-108"15,4 0-13-15,4 0-17 0,3 0-19 16,8-3-14-16,0-1-6 0,4-2-8 16,9 0-17-16,8 0-24 0,2-4-50 15,2-1-163-15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39.8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2310 314 52 0,'6'-4'-42'0,"0"-2"294"0,-3-2-165 15,-1 1-16-15,-2 1-5 0,0-1-15 16,0 4-8-16,-7-1-9 0,-7 4-8 15,-3 0 1-15,-2 0-10 0,-4 0-2 0,-2 4 1 16,3 6-2-16,-3 3-1 16,4-1-5-16,6 2 4 0,9 0-4 15,4 0-5-15,2 1-4 0,6-1 0 16,13 1 2-16,4-2-1 0,5 1-3 0,7 0-3 15,1 1 2-15,-2 2 0 0,-1-2-2 16,-1 2-2-16,-5 1 2 0,-6 0-2 16,-6 0 2-16,-7 0 1 0,-6-2 5 15,-2-1 0-15,-8-3 0 0,-7 0 1 16,-8-2 1-16,-6 0 1 0,-3 1 1 0,-3 0 4 15,-3 0 1-15,2-1-2 0,3-3-5 16,9-3 1-16,6-4 1 16,11 0-4-16,5 0 0 0,2-2-3 15,2-6-3-15,13-4-14 0,8-3-7 0,6-2-28 16,5-6-19-16,4-8-45 0,0-5-317 15</inkml:trace>
  <inkml:trace contextRef="#ctx0" brushRef="#br0" timeOffset="-1959">13 327 25 0,'-4'3'4'16,"2"-1"33"-16,2-1 129 0,-4 1-109 0,2-1 1 15,2-1-6-15,-1 0-14 0,1 2-7 16,0-2-7-16,0 0-9 0,3 0 10 16,9 0 1-16,5 0-7 15,6 0-6-15,2-8-4 0,5-2 0 0,3 0-2 16,-1 0-1-16,2 1 8 0,-1-2 0 15,-5 1-8-15,-3 2-1 0,-6 0-2 16,-7 5 0-16,-5 0-2 0,-5 2-1 16,-2 1 0-16,0 0-2 0,0 0-8 15,0 0-10-15,0 0-17 0,0 0-33 0,0 0-25 16,-7-2-140-16</inkml:trace>
  <inkml:trace contextRef="#ctx0" brushRef="#br0" timeOffset="-1776">209 363 50 0,'-3'15'310'16,"-3"1"-228"-16,-2 1-19 0,4 4 8 16,1-1-22-16,-1 0-14 0,4-3-17 0,0 1-11 15,0-5-3-15,2-3-2 0,9 2 0 16,4-5-8-16,8-4-11 0,4-1-12 15,4-2-17-15,3 0-30 0,0-8-35 16,-3-6-157-16</inkml:trace>
  <inkml:trace contextRef="#ctx0" brushRef="#br0" timeOffset="-1490">564 399 21 0,'0'-5'102'0,"-4"-1"105"16,-7 3-149-16,0 3 16 0,-3 0-20 16,-3 0-13-16,2 3-6 0,0 7-11 0,7 2-6 15,0 5-7-15,6 1-6 0,2 2-1 16,0 1-2-16,2-3-2 0,12 0 0 15,3-1 0-15,6-3-2 0,3-2-8 16,9-3 7-16,-5-3 0 0,3-4 3 16,-5-2-1-16,-7 0 0 0,-3-6 2 15,-3-2 0-15,-6-4-2 0,-1 2 3 16,-6-4 2-16,-2 2 3 0,0-1 0 15,-8 1-2-15,3-1 3 0,-5 1-5 16,0 2-2-16,5 2-1 0,1 3 1 0,4 3-2 16,0 2-2-16,0 0-19 0,0 0-8 15,6 0-13-15,1 3-25 0,3-2-44 16,-6-1-179-16</inkml:trace>
  <inkml:trace contextRef="#ctx0" brushRef="#br0" timeOffset="-784">877 24 9 0,'2'0'265'0,"0"0"-206"15,-2 0-38-15,0 9 27 0,4 5-14 16,-2 4-15-16,0 6-11 0,-2 6-3 15,0 5-5-15,0 5 4 0,0 2 5 0,-4 3 2 16,0-2-4-16,-2 0-1 0,1-2 1 16,1-1-2-16,2-7 0 15,2-6 21-15,0-6-4 0,0-10-20 16,-2-5-1-16,2-3 1 0,0-3 0 0,0 0 2 15,2-5-1-15,4-9-2 0,3 1 0 16,5-1-2-16,1 0-3 0,4 0-4 16,0 3 0-16,4 2-5 0,0 1-7 15,3 3-7-15,1 2 7 0,0 0-2 16,0 2 1-16,-1 1 8 0,-1 0 13 0,0 0-2 15,-6 0 1-15,-2-2 4 0,-5-1 6 16,-3 1 5-16,-3-3-1 16,-6 2 6-16,0-2 13 0,0 0-2 15,-10 3-5-15,-3 0-2 0,-4 2 1 16,2 0-1-16,-3 0-2 0,1 7-4 0,0 5 1 15,2 2-4-15,1 1-5 0,7 1-3 16,7-1-4-16,0-4-1 0,0 0-2 16,13-1 0-16,4-1-2 0,0 0-3 15,6-5-8-15,2 0-6 0,0-1 10 16,0 0-1-16,0-3-9 0,-4 3 10 0,0-1 8 15,-4-2-8-15,-6 3-8 0,-1-1 12 16,-5-2 5-16,-1 3-10 16,0-1 3-16,-4-1 4 0,4 2 3 15,0-2 1-15,3-1 0 0,3 0 1 0,5-7 1 16,0-6 0-16,3-2-3 0,1-3 9 15,0-7-8-15,-2-1 2 0,0-3-3 16,0-3 1-16,-3-4 1 0,1-3-1 16,-6-4 0-16,1-4-2 0,-6-3 1 15,-2-1-1-15,-2 3-3 0,0 11-1 0,0 9 7 16,-2 16 1-16,-8 12 15 0,1 0 9 15,-5 14 1-15,3 9 1 0,-2 6-3 16,-1 9-7-16,-1 4-1 16,3 6-2-16,1 2-2 0,3 1-9 0,8-3 0 15,0-1-4-15,18-2-20 0,10-6-16 16,10-4-3-16,10-8-37 0,11-12-89 15</inkml:trace>
  <inkml:trace contextRef="#ctx0" brushRef="#br0" timeOffset="2456">2612 27 130 0,'0'-2'44'0,"0"2"0"0,0 0 12 15,4 0-6-15,-3 6-6 0,1-1-13 16,2 0-6-16,0 0-7 0,-2 0 0 16,2 0-5-16,-2-2 0 0,-2 0-2 15,0 3 5-15,0-2 1 0,0 3-1 0,0 1-7 16,0 2-3-16,0-3-2 0,0 2-2 15,0-2-1-15,0-1 0 0,0 1 2 16,0 3-3-16,0 1-2 16,0 3 6-16,0-1 4 0,2 3-5 0,-1-2-1 15,1 2 1-15,0 3 1 0,-2 0-3 16,0 4 0-16,2 2 0 0,-2 1-1 15,0 2 1-15,0 0-1 0,0 2 2 16,-4-1 0-16,1 2-1 0,-1-5-1 16,0 1 0-16,2-5 2 0,2-4 0 0,-2-4-2 15,0-5 2-15,2-5-1 0,-2-3 1 16,2-1 1-16,0-1 4 0,0-11-2 15,6-6-4-15,4-5-2 0,3-2 1 16,4-4 1-16,2 1-2 0,6 3-3 16,0 3-7-16,0 6-1 0,1 4-3 15,-1 5 1-15,2-2 4 0,-1 5-6 16,3 1 7-16,-6-1 3 0,-2 3 5 15,-4-1 2-15,-2 2-1 0,-7 0 2 16,-6-2 0-16,-2 1 8 0,0-1 7 0,0-1 0 16,-2 2-6-16,-7-3 2 0,-5 1 1 15,1 0-3-15,-4 2 1 0,-1 1 2 16,1 0-2-16,-4 0-4 0,2 5 4 15,6 3 0-15,1 2-5 0,5 3-4 16,5 3 0-16,2 2-3 0,0 0 0 16,4 3 1-16,11 0-51 0,4 1 99 15,6 1-49-15,3-4-6 0,9-2 3 16,-1-2 3-16,-2-7 0 0,-3-4-3 15,-10-4 4-15,-6 0-1 0,-2-3-1 0,-5-9 0 16,-6-2 3-16,0-1-3 0,-2-4 2 16,0-1-1-16,-6-2 5 0,-3 3 1 15,-5-3-6-15,1 2 0 0,-2 3 2 16,1 0 0-16,5 1-3 0,5 4 1 15,4 3-1-15,0 5 1 0,4 4-1 0,3 0-8 16,9 1 2-16,1 5-9 16,0-2-3-16,2 3 0 0,2-2 1 15,0 0-3-15,-4 0 2 0,0-4 5 16,1-1 6-16,-5 0 4 0,0 0 2 0,-3-3 0 15,-3-3 5-15,1-1 5 0,-4 2 1 16,0 1 4-16,-2 2 2 0,0 1 0 16,-1 1-4-16,-1 0-3 0,0 0-3 15,0 0-1-15,0 2-4 0,0 8-1 16,-1 3 2-16,-3 2 0 0,4 1-2 15,-2 1-2-15,-2 4 2 0,4-1 1 0,0 0-1 16,0 5 0-16,0-3 2 16,0-2 1-16,6-4 4 0,-6-6-5 15,2-4 1-15,0-4 1 0,-1-2-3 16,3-1 1-16,0-9 5 0,2-8-5 0,0 0 1 15,1-4-2-15,3-3 3 0,-1-2-1 16,3-1-1-16,1 4-2 0,-1 0 1 16,5 3 1-16,-2 6-2 0,4 3 0 15,0 4-1-15,-2 5 0 0,0-1-3 16,3 4-1-16,-1 0 2 0,-2 0 3 0,4 0 1 15,-4 4-2-15,4-1 3 0,-2-1 0 16,4-1-2-16,-2-1 0 16,0 0 2-16,-2 0 1 0,0 0-3 15,-6-4 1-15,-1 1 5 0,-4-4-1 0,-7 1 0 16,-1-3 4-16,0 0 0 0,0 1-1 15,-1 0-1-15,-7 2 1 0,-2-2 0 16,-1 2 1-16,-1 1-2 0,-1 4 1 16,2 0 0-16,-1 1 2 0,3 0-2 15,-1 0-5-15,-3 7 3 0,3 3 0 0,-1 2-3 16,-3 5-1-16,-1 2 2 0,0 3 1 15,3 2-1-15,1 1-1 0,3-2-2 16,5-2 3-16,3-1-3 16,0-2-1-16,1-5 2 0,11-2-1 0,3-7-1 15,4-4 0-15,-2 0 2 0,6-1 0 16,0-11-4-16,-2-4 3 0,0-1-3 15,-6 1 0-15,1-3-3 0,-5 3 3 16,-1 0 0-16,-6 1 0 0,-4 4-2 16,0 4 4-16,0 4 0 0,-2 2 1 0,-4 1-3 15,-4 0-4-15,5 6 4 0,-1 5-2 16,2-1-1-16,2 3-5 0,2-4 0 15,0 2 2-15,0 0-5 16,8-2-3-16,1 0 17 0,7-1-6 0,7-4-1 16,1-1 9-16,3-3-4 0,4 0 2 15,-1 0-1-15,-1-2-1 0,-1-3 1 16,1-3-1-16,-4-1-4 0,0-2 3 15,-8 1 2-15,-2-2 1 0,-4 2 0 16,-5 0 0-16,-4-2 2 0,0 1-1 0,-2 0 0 16,0 0 1-16,-4 1 2 0,-5 3 0 15,-3 0-1-15,1 2-4 0,-3 2 4 16,3 1 1-16,-1 2 2 15,1 0 0-15,0 2 1 0,-1 4-3 16,3 3 0-16,1-2 0 0,0 1-3 0,3 0 0 16,3 0-2-16,2 0 1 0,0 0 0 15,0-1-1-15,9-1 1 0,-1-1-3 16,1-2 2-16,1-1 0 0,-1-2-5 15,1 0 4-15,-2 0-2 0,-1 0 2 16,1 0-2-16,-2-4 2 0,-4 0 2 0,-1 1 0 16,1-2 0-16,-2 3 1 0,0-1 1 15,0 1 2-15,0 0 0 0,0 0-1 16,0 1 3-16,0-2-2 15,2 1-2-15,0 0-3 0,0 0 5 0,2 2 0 16,0 0-1-16,-4-1-2 0,2 0 4 16,0 0-1-16,-2 1 0 0,0 0-3 15,0 0 4-15,0 0-1 0,0 0-1 16,0 0-2-16,0 0-3 0,0 0 2 15,0 0 0-15,0 0-2 0,0 0 1 0,0 0-2 16,0 0-1-16,0 0 3 0,0 0 1 16,0 0-1-16,0 0 2 0,0 0-1 15,0 0-1-15,0 0 2 0,0 0-1 16,0 0 2-16,0 0 2 0,0 0-3 15,0-1-1-15,-4-1 0 0,4 1 2 0,-4 0-1 16,0-1 0-16,2 2 1 16,-4-1 0-16,3 1 1 0,-3 0-3 15,0 0 2-15,-1 1 1 0,-1 6-2 16,-2 3 0-16,1 2-1 0,1 0 0 0,1 4 0 15,3-2-1-15,0 2 2 0,4 2-1 16,0-3-1-16,0 1 0 0,6-2-4 16,3-2-2-16,5-3 1 0,-1-2-2 15,2-4-2-15,2-3-2 0,-3 0 4 16,1 0 4-16,-2-10 1 0,-3 0 2 0,-1 0 1 15,-1-1-1-15,0 0 1 0,-6 1 4 16,0 1 0-16,-2 1 5 16,0 0-1-16,0 5 4 0,-6-1 0 15,2 2-6-15,2 1 3 0,2 1-3 0,0 0-2 16,0 0-6-16,0 7 1 0,0 4 2 15,0 1-1-15,0 2-1 0,2 3 0 16,2 0 0-16,-2 5-2 0,0 7 1 16,3-3-2-16,-3 3 6 0,4-4-3 15,-6 1-5-15,4 0 4 0,0 3 3 16,-1 0-1-16,1 0 1 0,0-2-2 15,-4 1 0-15,2-2 0 0,-2-1-1 16,0-5 2-16,-6-4 1 0,-3-3 0 16,-3-3-1-16,1-6 1 0,-1 0 1 15,-3-4-3-15,-2 0 2 0,-2 0 1 0,-4-4-1 16,2-1 0-16,0-4 0 0,0 0-1 15,2 0 3-15,2-2-1 0,1-1-3 16,5-1 1-16,3 0 1 0,5 0-1 16,3 0-1-16,0 3-1 0,0 0 0 15,7 4-3-15,7 2 1 0,-1-1-3 0,6 1-2 16,2-3-2-16,2 3-5 15,4-6 2-15,-1 2 2 0,3-3-3 16,1-3-2-16,1-2-3 0,3-4 3 16,3-4 3-16,5-3 2 0,1-5 2 0,1-3 9 15,4-5 0-15,-8-1 0 0,-4-2 3 16,-7 1 4-16,-8 5 5 0,-8 3-1 15,-11 6-3-15,-2 7 12 0,-6 4 4 16,-11 10 4-16,-4 3-5 0,-3 4-3 16,-3 0 0-16,0 16-1 0,0 4-1 0,3 5-1 15,6 4 0-15,1 0-6 0,8 0-3 16,5 1-4-16,4-2-2 15,8 1-2-15,12-3-2 0,7 1-5 16,6-2-13-16,14-5-13 0,16-4-4 0,14-8-50 16,7-7-46-16,1-1-335 0</inkml:trace>
  <inkml:trace contextRef="#ctx0" brushRef="#br0" timeOffset="3249">4922 330 33 0,'4'-3'227'0,"-2"-4"-155"16,0 6-17-16,0-2 11 0,0 3-12 0,0-2-17 16,2 2-5-16,-1 0-5 0,1 0-1 15,2 10-3-15,0 4-2 0,-2 1-9 16,-4 4 0-16,1 1 0 0,-1 1 2 15,0 0-6-15,0 0 0 0,-1-2 0 16,1-2-4-16,0-6 0 0,0-4-4 16,0-3 1-16,0-4 2 0,1 0-3 15,11-6 1-15,5-9 1 0,2-4-3 16,4-2 0-16,2-2-6 0,2-1 2 15,-1-1 0-15,1 1-4 0,0 3 1 0,-3 0 4 16,-1 3 2-16,-4 3 0 0,-3 4 1 16,-9 6 0-16,-1 3 2 0,-4 2-2 15,0 2 2-15,0 8 5 0,-2 3-1 16,0 3-1-16,0 0 0 0,0 5-1 15,0 0 3-15,0-2-3 0,0 0-1 16,-4-2 1-16,4-2 0 0,-2-4-3 16,2-3 0-16,0-2 0 0,0-2 1 15,0-2-3-15,2-2-7 0,8 0-13 16,3 0-9-16,2-1-31 0,4-6-22 0,-4-3-29 15,-1 2-279-15</inkml:trace>
  <inkml:trace contextRef="#ctx0" brushRef="#br0" timeOffset="4769">5445 421 29 0,'0'2'-19'16,"0"-2"254"-16,0 0-168 0,0 0-14 15,0 0 3-15,2 0-24 0,4 0-15 16,2 0 5-16,3 0-5 0,6 0-6 0,2 0 1 15,0-6 6-15,4 0 4 0,-2-1-14 16,4-3-1-16,-4-1 5 0,-2-2 0 16,-4-1-1-16,-5 0 2 0,-2 1-3 15,-7 0-2-15,-1-2 3 0,0 1-2 16,0 0-2-16,-7 2 1 0,-3 2-3 0,-5 2 2 15,4 5 1-15,-3 2 0 16,7 1-1-16,-5 0-4 0,1 6 0 16,3 5 2-16,-2 3-3 0,3 4 0 15,-1 3 2-15,2 1-3 0,5 1-1 0,1 0 0 16,0-2 0-16,1 0 0 0,9-4 0 15,3-1 0-15,6 1-1 0,2-4 2 16,6-3-2-16,-2-2-2 0,2-3 0 16,-1-3 3-16,3-2-4 0,-2 0 0 15,3-3 2-15,1-7-2 0,-8-3 4 0,3-1-2 16,-7-2 2-16,-3 0 1 0,-5 1-1 15,-5 0-1-15,-4-2 3 16,-2 2-1-16,0 2-1 0,-6-1-1 16,-5 4 2-16,-5 2-1 0,1 4 0 0,0 4-1 15,-2 0 1-15,3 3 0 0,3 6-2 16,1 1 1-16,5 6 0 0,-1-2 1 15,4 2-3-15,2 2-7 0,0 0-8 16,8 0 0-16,3-2 0 0,8-2-12 16,0 1 12-16,10-4-4 0,3-3 9 0,1-1 11 15,5-6-8-15,-4-1-9 0,-1 0 15 16,-1-4 3-16,-1-6 0 0,-8-2 2 15,-1-2-1-15,-6 1 10 16,-7 0 4-16,-7 0 4 0,-2-1 0 0,0-1-8 16,-9 2-3-16,-5 4 5 0,-3-1-5 15,0 5 3-15,-2 3 0 0,2 2 5 16,-2 0-9-16,3 2-2 0,3 8-4 15,2 4 3-15,3 0-2 0,2 5-2 16,4 1 2-16,0 0 0 0,2 1-2 0,0-2 0 16,4-3 2-16,10-3 0 0,-3-3-2 15,6-6 1-15,2-3 2 0,0-1 1 16,2-5 0-16,0-8-3 0,0-6 5 15,0-3-1-15,-2-1 1 0,-3-3-4 16,-3-1 3-16,-4-1-1 0,3-3-1 16,-4 0-2-16,-5-4 1 0,5-2 0 15,-6-2-2-15,2-1 0 0,0 2 1 16,-1 4-1-16,-1 8-1 0,2 8 1 15,-4 9 2-15,0 3 1 0,0 6-2 16,0 0 1-16,-4 10 0 0,-3 5 1 0,-1 5 0 16,2 2 0-16,-3 3-2 0,1 3 1 15,2-3-1-15,3 2 0 0,-3 0 0 16,2 0 1-16,-2-2-1 0,1-1 0 15,3-1 1-15,-2-2 0 0,2-2-1 16,2 0-1-16,0-4 1 0,0-2 1 16,4-2-1-16,1-2-1 0,5 1-4 15,0-5 12-15,3 0-7 0,4 0-1 16,0-1 2-16,6 0 1 0,2-3-3 15,0-1 1-15,-2 0 1 0,-2 0 0 0,-2 0-1 16,-6 0-1-16,-1 0 2 0,-3 0-3 16,1-1 2-16,-3-3 0 0,3-1 2 15,-3 1 0-15,3-6 0 0,1 0-1 16,3 1 0-16,-3-1 0 0,3 0-1 15,-5-1 0-15,1 3 2 0,-5-1 0 16,1 2-2-16,-6 0 0 0,0 1 8 16,0-1 1-16,0 1-2 0,-2-2-3 15,-5 2 3-15,-1 0-3 0,0 2-2 16,3 2-4-16,-3 1 4 0,2-1-1 0,2 2-2 15,1 0 1-15,-1 0 1 0,-2 0-1 16,0 2-2-16,1 5 2 0,-3 1 0 16,-2 1 1-16,3-1-1 0,-3 1-4 15,1 1 1-15,-1 1 1 0,4 2-3 16,-1 4 2-16,3-1-1 0,2 2-3 0,2-1 5 15,0-1-8-15,0 0 3 16,4-1 1-16,7-2 0 0,3-2-1 16,3-1 1-16,4-2 5 0,0-3 0 15,0-3-1-15,2-2 2 0,2 0 1 0,-1-10-2 16,1-3 1-16,-2-4 1 0,-2-3 0 15,-4 0-2-15,-1-2 1 0,-3-1 2 16,-4-1-2-16,1-2-1 0,-2 0 1 16,-3-1 1-16,-1 1 0 0,0 4-2 15,0 5 0-15,-2 5 3 0,0 6 2 0,-2 2-2 16,0 4 4-16,0 0-1 0,0 0-4 15,0 0 1-15,0 0-3 16,0 0 0-16,0 2 1 0,0-1 1 16,0-1-2-16,0 0 1 0,0 0 1 0,0 0-3 15,0-1-1-15,3-8 2 0,3-4-3 16,-2-3 2-16,0-2-4 0,3-4 2 15,-1-5 0-15,-2-5 0 0,2-3-3 16,1 2 1-16,-3 4 0 0,-2 9 1 16,-2 13 4-16,0 7 7 0,0 0-1 15,-6 7 1-15,-5 13 0 0,-1 8 1 0,-1 7 4 16,0 5-3-16,-1 5-2 0,7-1-6 15,3 2 1-15,4 0-1 16,6-2-14-16,15-4-2 0,5-5-22 16,12-4-42-16,-1-7-30 0,-1-9-305 0</inkml:trace>
  <inkml:trace contextRef="#ctx0" brushRef="#br0" timeOffset="5458">7317 233 60 0,'-8'2'187'0,"1"-1"-29"0,-5 1-94 15,7 0 9-15,5-1-6 0,0 1-15 16,0 0-20-16,7 2-5 0,7-1-3 16,5-3-6-16,4 1-5 0,3-1-7 15,3 0-2-15,2 0-2 0,1 0-1 16,-2 0 0-16,-3-2-2 0,-4-1-3 0,-6 2-8 15,-5 1-11-15,-5 0-8 0,-5 0-13 16,-2 0-18-16,0 0-24 0,-4 1-91 16</inkml:trace>
  <inkml:trace contextRef="#ctx0" brushRef="#br0" timeOffset="5613">7268 425 125 0,'0'8'297'15,"0"-7"-272"-15,7 2 8 0,8-3 26 0,4 0-4 16,10 0-16-16,4-7-24 0,7-3-9 15,2 0-6-15,-2 1-11 0,2 0-18 16,3 0-22-16,-1-6-38 0,-4 4-309 16</inkml:trace>
  <inkml:trace contextRef="#ctx0" brushRef="#br0" timeOffset="7953">2263 1347 0 0,'1'-2'7'0,"1"-2"156"16,0 1-113-16,-2-1-6 0,2 2 8 15,-2-1-8-15,0-1-12 0,2-2-5 16,4 3-2-16,-2 0 2 0,-1 0-5 16,1 0-2-16,2 1-2 0,-4-1-2 15,4-1 7-15,-4 2-1 0,1-1-5 16,-1 1 1-16,-2-2-1 0,0 4-1 0,0-3-8 15,-4 2 0-15,-3-1-1 0,-5 1-3 16,-1-2-1-16,-2 1 0 0,-8 2-2 16,0 0 1-16,-4 0-2 15,0 0 2-15,-1 4 0 0,1 1 6 0,2 4-3 16,2-1 2-16,8 0 2 0,4-1 0 0,5 3-3 15,2 0-4-15,4 0 0 16,0 4 0-16,4 0-3 0,7 2 1 16,5 1-1-16,3 1 2 0,0-1-2 15,4 2 1-15,-4 1 1 0,2-1 0 0,0 3-2 16,-2 0 1-16,-4 0 2 0,0 2-1 15,-3-3-1-15,1 0-1 0,-3 0 2 16,-3 0 0-16,-1-2-2 0,-4-2-3 16,4 1 5-16,-6-3-3 0,0-2-2 15,0-1 3-15,-8-2 0 0,-3-1 1 0,-5-2-2 16,-1-1-1-16,0-1 5 0,-2-3-2 15,0-2 0-15,0 0-2 16,0 0 4-16,0 0-1 0,2-1-4 16,-3-6 3-16,7 0 2 0,5-2-1 0,5-3-2 15,3 0-1-15,0-2 2 0,2-2-1 16,7 0 1-16,1 0-2 0,3-1 2 15,0 1 0-15,5 0-1 0,1 1-1 16,3-2 2-16,5 1-2 0,2-2-3 16,1-4-1-16,5 1 1 0,3-2-2 0,-4 0-1 15,2 1 1-15,-7-1 3 0,-4 0 4 16,-6 1 0-16,-6 1 0 0,-7 0 0 15,-6-1 1-15,0-1 0 16,-8 1 4-16,-9 2 0 0,-2 0-3 16,-8 3 2-16,-1 3-2 0,-3 4 2 0,1 4-2 15,3 5-2-15,4 1 1 0,8 0 1 16,7 7-2-16,3 6-2 0,5 1-1 15,0 3 1-15,9 0-16 0,4 0-20 16,3-1-30-16,-1-2-40 0,0 1-342 16</inkml:trace>
  <inkml:trace contextRef="#ctx0" brushRef="#br0" timeOffset="8311">2692 1702 257 0,'0'2'103'0,"-2"-2"-52"0,2 2 11 16,0-2-4-16,2 0-18 0,9 0 0 15,1 0-5-15,1 0-8 0,0 0-1 16,3-4-10-16,-1 3-3 0,-2-2-5 15,-3 2-1-15,-6-1-3 0,-2 1-1 0,-2 1-2 16,0-1 1-16,0 1-1 0,0 0 0 16,-4 0-4-16,-6 0-5 0,3 0-12 15,-3 0-5-15,2 0-20 0,7 0-21 16,1-3-34-16,0-3-227 0</inkml:trace>
  <inkml:trace contextRef="#ctx0" brushRef="#br0" timeOffset="8886">3173 1191 182 0,'0'-3'101'15,"0"2"-51"-15,0 1 16 0,0 0-9 16,0 0-18-16,0 0-9 0,0 0-10 16,0 1 4-16,0 4 4 0,2 2-7 15,-2 0-2-15,0 2 4 0,0 3-8 16,-6 1-3-16,-4 4-3 0,5 2-3 0,-5 6 1 15,2 2-4-15,-5 3 11 16,2 2-4-16,1 2-4 0,-1 0 1 16,1 1-4-16,1 0 0 0,3 0-1 15,4-5 0-15,2 0-1 0,0-2-1 0,2-4 1 16,11-3-1-16,2-2 0 0,6-5-2 15,6 0 3-15,6-3-2 0,5-3 1 16,2-5 0-16,2-3-2 0,-2 0 1 16,0 0 0-16,-4-8 0 0,-3-5 2 15,-9 1-1-15,-6-1-1 0,-9-1 1 0,-3 1 1 16,-6-3 1-16,0 0 0 0,-8-3-1 15,-3 0 1-15,-6 2-1 16,-2-1 3-16,-4 2-1 0,0 4 2 16,-4 2-5-16,-3 7 0 0,-3 3 1 0,1 0-1 15,5 5 1-15,8 7-3 0,4 2 2 16,5 2 0-16,10 2 1 0,0 2-16 15,0 1-11-15,10-1-19 0,5 1-28 16,0-6 5-16,2-1-130 0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52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32 371 106 0,'0'-1'32'16,"0"0"-9"-16,0 1 14 0,0 0 5 15,0 0 0-15,0 0-5 0,0 0-8 16,0 0 0-16,0 0-5 0,0 0-10 0,0 0 3 16,0 0 0-16,0 0 0 0,0 0 1 15,4 5-3-15,-2 3-1 0,0 2-4 16,0 3 0-16,-2 2 2 0,4 2-6 15,-4 4-1-15,0 2-2 0,0 4 3 16,-6 0-3-16,-4 1 18 0,1-3-9 0,-1-3-3 16,5-5 2-16,1-5-4 15,2-7-4-15,2-2 1 0,0-3-3 16,0 0 2-16,0 0 6 0,8-7 0 15,7-9-4-15,0-1-2 0,2-4-1 0,4-1 0 16,-2-2 1-16,4-1-1 0,-4 0 0 16,2 1 2-16,2-3 1 0,-2 2-2 15,6 3 2-15,-4 4-1 0,0 6 0 16,-4 4 0-16,-4 6-1 0,-5 2 0 15,3 0-3-15,-5 0-1 0,-1 8 1 0,-3 3 1 16,0 0 2-16,-2 3-3 0,-2 1 1 16,0 2 1-16,-2 1-1 15,-4-3-2-15,-2-4 2 0,5 0 1 16,-1-5 0-16,4-4-3 0,0 0 1 15,0-2 1-15,0 0-2 0,4 0 0 0,7-4 2 16,4-6 0-16,3-3-4 0,3 0-8 16,-2 0 0-16,4 0 5 0,-4 2-6 15,2 0-5-15,-4 1 2 0,-2 3 7 16,0 2 1-16,-3 4-1 0,-7 1 5 15,-1 0 1-15,-2 0 1 0,-2 1-1 0,0 8 3 16,0-1 2-16,-4 1-2 0,1 0 6 16,-3 2 0-16,2 3 7 15,-2 1-2-15,2-1 7 0,1 0-6 16,-5-2-3-16,4-3 4 0,0-1-5 0,-1 0-1 15,1-2-2-15,2-2-4 0,2 0-2 16,0 0 0-16,0-2 1 0,2-2-6 16,9 0-11-16,8 0-11 0,6-5-25 15,0-7-33-15,-2-1-22 0,-6 1-321 16</inkml:trace>
  <inkml:trace contextRef="#ctx0" brushRef="#br0" timeOffset="210">731 392 244 0,'0'0'198'0,"0"0"-144"0,0 0-10 16,0 3 12-16,0 6-7 0,-2 1-9 16,0 2-20-16,-2 1-5 0,2 2-3 15,0 0-3-15,0 1-6 0,2 0-4 0,0-3 2 16,4 2 1-16,4-3-3 0,1-1-8 15,1-3-3-15,3 1-14 0,1-2-23 16,-1-4-10-16,0 0-15 0,1-3-53 16,-7 0-125-16</inkml:trace>
  <inkml:trace contextRef="#ctx0" brushRef="#br0" timeOffset="753">859 570 2 0,'1'-3'144'0,"5"-4"-11"16,-6 0-89-16,6-3 20 0,0 1-11 0,-3-2-20 15,5-1-7-15,0-2-5 0,1-4-2 16,5-3-3-16,-1-1-1 0,0-3 0 15,5-3-4-15,-1-2 0 0,-2-5-3 16,2-4-5-16,-2-2-2 0,1-2 1 16,-1 3 0-16,0 3-2 0,0 5 0 15,-1 8-2-15,-5 6 5 0,-7 8-2 16,-2 7 2-16,0 3 10 0,-2 0-2 15,-3 9-7-15,-5 8 0 0,1 6-3 16,1 5 4-16,-5 5-5 0,1 5 1 16,-1 4 0-16,-1 0 2 0,3 3-4 0,-1-1 2 15,5-4 0-15,3-5 0 0,4-6 0 16,0-8-3-16,8-3 3 0,5-5-1 15,-2-8 0-15,3 0 1 0,3-5-1 16,-4-2-1-16,5-9 2 0,-1-5-1 16,0-3 1-16,2-1 1 0,0-3-2 15,-2 0 0-15,0-2 0 0,1-2 2 16,-5-1-3-16,-2-4 1 0,-3 0 1 15,-2-3-1-15,-1-1 0 0,-3 1 0 16,2 8-1-16,-4 7 2 0,0 9-1 0,0 9 0 16,0 2 2-16,0 3-1 0,-6 13-2 15,3 4 3-15,-3 4 0 0,-2 5 4 16,1 4-4-16,-3 2-2 0,-1 3 7 15,-3 1 4-15,3-1-5 0,1-3 0 16,5-2 0-16,3-2 0 0,2-2 1 0,0-5-1 16,0-5 13-16,2-5-13 15,5-3-6-15,-1-3-1 0,3-2 1 16,5-5-2-16,-1-1-11 0,1 0-3 15,1-3-5-15,0-7-9 0,0-2-13 0,3 0-5 16,-1-4-28-16,0 0-61 0,-4-3-240 16</inkml:trace>
  <inkml:trace contextRef="#ctx0" brushRef="#br0" timeOffset="962">1496 376 118 0,'0'3'235'0,"0"0"-149"15,-6 4-37-15,-1 0 16 0,-3 5-8 16,-1 1-9-16,3-2-10 0,0 0-23 0,1-1-9 15,3 1-2-15,-2-2-1 0,6 3-3 16,0-3 0-16,0-2-2 0,8 0-2 16,3-4-15-16,6 2-19 0,8-1 0 15,4-3-13-15,5-1 49 0,0 0-100 16,-1-2 0-16,-8-6 64 0,1 1-49 0,-6 0-27 15,-7-2-3-15</inkml:trace>
  <inkml:trace contextRef="#ctx0" brushRef="#br0" timeOffset="1521">1717 469 67 0,'4'-11'107'0,"-2"0"-7"0,0-2-19 16,0 0-20-16,-2-2-15 15,2 2 0-15,-2 2-8 0,0-2-8 0,0 1-3 16,0 2-6-16,-6 0 3 0,0 3-7 15,2 2-3-15,-1 2-2 0,-3 0 1 16,0 2 1-16,-1 1-3 0,5 0 1 16,-4 1-5-16,5 9-1 0,-3-2-4 15,2 2 2-15,2-1-3 0,0 0 0 16,2-1-1-16,-2 2 1 0,0 0 1 0,1 1-2 15,-3 0 0-15,4 0 3 0,-4 0-2 16,2-1-1-16,2 0-1 0,0 1 2 16,0 0-1-16,2-1 0 15,7 0-1-15,1-1 2 0,1 1-1 0,1-5-1 16,1-1 0-16,2 1-1 0,5-3 2 15,2-2 0-15,-2 0-1 0,-5 0 1 16,0-2 1-16,-3-6-2 0,-1 2 0 16,-3-4 2-16,-5 0 0 0,-1 1-1 15,0-1 0-15,-2-3 3 0,0 1-2 0,0-2-1 16,-5 0 0-16,-3-1 0 0,0 3 2 15,1 2-2-15,3 3 0 0,-2 1 3 16,4 4-2-16,0 1 1 0,2 1-3 16,0 0-1-16,0 0 2 0,6 0 2 15,5 1-3-15,1 7 1 0,3-4 0 16,2 2-3-16,6-3-4 0,2 2-3 15,7-1 4-15,-1-3 2 0,-2 3-2 16,-10-2-11-16,-8-2 15 0,-5 3-3 16,0-3 3-16,-3 1 2 0,-1 0 1 0,-2-1-2 15,0 0 2-15,0 0 0 0,2 0 1 16,-2 0-1-16,0 0 2 0,0 0 0 15,0 0 4-15,0 0-2 0,0 0 1 16,0 0 0-16,0 2-3 0,2 4 1 16,2 1-2-16,-2-1 0 0,4 3-1 15,-1-2-2-15,3 1-2 0,5 3-2 16,6 0 0-16,6 1-9 0,4 0 12 15,3-6-39-15,-1 1-4 0,1-4-20 16,6-3-14-16,1 0-124 0</inkml:trace>
  <inkml:trace contextRef="#ctx0" brushRef="#br0" timeOffset="2469">2723 424 268 0,'2'0'95'0,"-2"0"-47"0,0 0 19 0,4 0-24 16,-3 3-13-16,1 6-9 0,-2 6-3 15,0 4-8-15,0 6-6 0,0 6-1 16,0 7 0-16,0 6-1 0,0 3 13 16,0-1 5-16,-7-2-15 0,1-4-1 15,0-4 9-15,-1-3 1 0,-3-5-10 0,2-5-1 16,-1-4 1-16,-1-6 9 0,3-6-6 15,3-6-3-15,-2-1 2 0,-1 0 1 16,3-8 3-16,0-8-1 16,0-4-4-16,0-5 1 0,4-5-2 0,0-5 3 15,0-6-6-15,0-2 2 0,0-5-3 16,12-4 2-16,1-3-3 0,8-4 0 15,4-1-49-15,7 0 100 0,3 6-55 16,3 10-2-16,-2 14 4 0,-3 10 2 16,-3 9-4-16,-3 4 1 0,-4 6 3 15,-2 1-2-15,-6 0-1 0,-7 3 3 0,-3 8 1 16,-3-1-1-16,-2 3 1 0,0-1 0 15,-4 3 1-15,-5 0 0 0,-5 1-1 16,-1 2 0-16,-2 0 2 16,2 3-1-16,-6 0 0 0,0-2 0 0,2 0-1 15,3 0 2-15,5-3-2 0,7-3 0 16,0-4 0-16,4-2 0 0,0-1-2 15,4-2-2-15,8-3-14 0,-3-1-12 16,8 0-19-16,2-4-21 0,1-9-30 16,-5-2-203-16</inkml:trace>
  <inkml:trace contextRef="#ctx0" brushRef="#br0" timeOffset="2663">3162 305 348 0,'2'5'114'0,"-2"2"-90"0,0 2 35 16,0 2 0-16,0 1-9 0,0 2-17 15,0 1-18-15,-2-1-6 0,2-1 2 16,0-2-7-16,0 1-2 0,0 0-1 0,3-1-1 16,3-1-3-16,2-2-12 0,1 2-14 15,3-3-20-15,5-2-20 0,-2-2-13 16,-5-3-249-16</inkml:trace>
  <inkml:trace contextRef="#ctx0" brushRef="#br0" timeOffset="2889">3316 467 19 0,'4'-7'335'0,"4"-5"-268"0,-1-1-29 0,3-2 9 16,5-3-7-16,4 0-6 0,4 0-7 16,6-1-11-16,3 2-3 0,1 1 0 15,5 2-7-15,2 1-1 0,0 3 4 16,0 2 1-16,-10 2-7 0,-7 3 0 15,-9 3-2-15,-9 0-2 0,-5 0 0 0,0 0-3 16,0 3-2-16,-5 3-7 16,-1 0-7-16,-4 0-3 0,3-2-8 15,1 1-12-15,-2-3-20 0,-1 1-40 16,-4-3-124-16</inkml:trace>
  <inkml:trace contextRef="#ctx0" brushRef="#br0" timeOffset="3118">3446 260 159 0,'0'13'255'0,"0"-1"-206"15,-4 5-16-15,4-1 27 0,0 1 0 16,0 2-9-16,4-2-16 0,2 1-10 0,1-2-8 15,-3 0-6-15,2-2-5 0,0 1-5 16,-3-4 0-16,7 0-2 0,-1-2-7 16,1-2-17-16,3-3-16 0,-1-3-31 15,-1-1-32-15,3 0-121 0</inkml:trace>
  <inkml:trace contextRef="#ctx0" brushRef="#br0" timeOffset="3657">3812 473 47 0,'4'0'287'0,"0"-5"-234"16,-2 0-9-16,4-2 5 0,1 0-16 16,3 1-13-16,-3-1-4 0,5-1-2 15,-3 3 3-15,1-3 1 0,-1 0-5 0,5 0 3 16,-5-2 5-16,5 0-3 0,-5-2 0 15,1-1-3-15,-1 2-3 0,1-5-1 16,-2 1-5-16,-5 0-2 16,3 0 0-16,-4 2-4 0,-2 4 2 0,0 1-2 15,0 6 2-15,0 2-1 0,-6 0-1 16,-1 0-3-16,-3 10 0 0,1 3 2 15,-5 5-2-15,3 1-2 0,-1 3 3 16,3 2-3-16,1-1-3 0,0 2 2 16,5-3-3-16,1-1 1 0,2-2-1 0,0-6 1 15,4-3 5-15,5-4 2 0,-1-3-1 16,5-3 2-16,6 0 1 0,6 0 0 15,6-12 0-15,-1-3 2 0,2-3-2 16,-1-4 0-16,-2-2 0 0,-1-3-1 16,-3-1-2-16,-2-2 9 0,-8-3-7 15,-5-3 0-15,-5-2 2 0,3-4-1 16,-6 0-2-16,4 0 1 0,-4 5 1 15,-2 9-1-15,0 12 0 0,0 8 2 16,0 8 7-16,-10 0-3 0,4 5-1 0,-3 11-1 16,1 3 2-16,2 8-3 0,1 4-1 15,1 2 0-15,2 0-1 0,2-2-2 16,0-2-1-16,4-3-6 0,9-1-2 15,6-3 2-15,4-2 0 0,2-3-17 16,4-6-1-16,-3-2-1 0,3 1-5 16,0-2 0-16,-3-1-3 0,-1-1-65 15,-4-3-82-15</inkml:trace>
  <inkml:trace contextRef="#ctx0" brushRef="#br0" timeOffset="3782">4515 413 14 0,'0'1'367'0,"0"-1"-300"15,0 0-20-15,0 0 17 0,0 0-4 16,0 0-26-16,0 0-25 0,0 0-7 15,0 0-1-15,0 0-19 0,0 0-35 16,0-4-79-16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2:57.7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8 397 1 0,'-2'1'-1'0,"0"0"275"15,-2-1-194-15,4 0-21 0,0 0-15 16,2 0-13-16,12-1-1 0,-1-5-8 16,4-1-3-16,4-2-4 0,4-1-2 15,2 0 1-15,3 0 1 0,3 0-1 16,-1 0 1-16,1 1 0 0,-1 1-3 0,-1 0-3 15,-7 4-5-15,-3-2-4 0,-5 3 3 16,-7 2-3-16,-1 1-2 16,-1 0-9-16,-5 0-4 0,2 0-11 15,0 0 2-15,-4 0-14 0,0 0 6 0,0 0-4 16,-4 0-20-16,-2 0-57 0,-3-5-98 15</inkml:trace>
  <inkml:trace contextRef="#ctx0" brushRef="#br0" timeOffset="219">199 232 220 0,'6'13'196'15,"-1"0"-139"-15,7 6 9 0,1 1-7 16,-1 2-3-16,3 1-10 0,0 0-18 15,0-1-13-15,-5-1-5 0,0-1-4 16,-3-3-3-16,1 3-2 0,3-4 1 16,1-2-3-16,3-3-10 0,8-4-18 0,2-5-13 15,5-2-27-15,3 0-43 0,-1-12-233 16</inkml:trace>
  <inkml:trace contextRef="#ctx0" brushRef="#br0" timeOffset="1058">1094 33 110 0,'-6'0'34'0,"4"0"14"0,-2-3 13 16,1 2-15-16,3 0-5 0,-4-1 0 16,2 1-3-16,0-1-6 0,0-1-3 15,-2 1-2-15,0 0 1 0,-1-1 1 16,-3 2-9-16,0-2 5 0,3 1 0 15,-3 1-3-15,2 1-4 0,-1-2-2 0,1 2 5 16,4 0-3-16,0-1 0 0,2 1-4 16,0-1-2-16,0 0-6 0,10 1-1 15,5 0-2-15,4 0 3 0,4 0-3 16,7 0-2-16,5 0 0 0,5 0 2 15,2 2-5-15,0 4 4 0,-4 2-2 0,-4 3-2 16,-3 0 3-16,-8 2-1 16,-8-1 1-16,-7-1-5 0,-8 2 0 15,0 0-1-15,-12 2 0 0,-9 3-3 16,-4-2-2-16,-1 2 4 0,-1-1 2 0,0-1 0 15,2 0 3-15,-5-1-2 0,5-3 0 16,0-3 4-16,8-1-1 0,4-2-1 16,7-2 1-16,2-2 1 0,4-1 0 15,0-1-2-15,10 0-1 0,7 0 3 16,2 0 1-16,4 1-3 0,0 2 0 0,2 0 2 15,1 2 0-15,-1 0-3 0,2 2 2 16,-2-1-1-16,0 1 1 16,-5 1 0-16,0-1-1 0,-5 2 0 15,-4 0 1-15,-5 2-1 0,0-1-6 0,-2 2 3 16,-1 1 2-16,-1-2-1 0,-2-2 2 15,0-2 2-15,-4 1 1 0,-5 0-2 16,-3 0 1-16,-1 0 2 0,-2-2 5 16,-2 1 1-16,-6 2-1 0,0-3 6 15,-2 1-2-15,-2-2-3 0,3 1 2 16,3-3-7-16,-2 0-2 0,7 1-1 0,1 0-1 15,4 2 1-15,3-1-2 0,2 1-8 16,6 0-3-16,0 1-16 16,0 1-16-16,4 0-35 0,2-2-37 15,0 1-330-15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3:02.9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0 218 33 0,'0'-2'8'0,"0"2"40"16,0-3 71-16,0 1-67 0,0 1-2 0,0 0-3 15,0 1-16-15,0 0-1 0,0-2-8 16,0 2 0-16,0 0 0 0,0-1-1 16,0 1-4-16,0 0 0 0,0 0-3 15,0 0 4-15,0 0-4 0,0 0-1 16,0 0-1-16,0 0 0 0,0 0-1 0,0 0-8 15,0 0 1-15,0 0-1 0,6 1 1 16,5 2-2-16,3 2 3 0,9-1 1 16,5-1-5-16,9 1 1 0,8-1 0 15,13 4 1-15,14-4-2 0,10 0 0 16,12-3-3-16,7 0 7 0,8 0-4 15,3 0-1-15,6-6 0 0,1-1-2 16,-1 0 3-16,-7-3-1 0,-10 5-1 16,-8-3 1-16,-3 3 0 0,-2-2-4 15,0 0 3-15,-8 1 1 0,-4-3-4 0,-15 2 1 16,-9 1-2-16,-10 1 2 0,-12-2-1 15,-5-1 5-15,-2-1-1 0,-4-2 0 16,0-1-2-16,-2 2 4 0,0-2-4 16,-1-1 3-16,-1 1 1 0,-2 1-3 15,-3 0 1-15,-3 3 1 0,-3 1-1 16,-2 2-1-16,-2 2 1 0,0-1 0 15,0 2-9-15,0 0-3 0,-6 2 0 16,-1 0-5-16,-1 0 2 0,-1 4-6 16,-5 3-14-16,5 0-27 0,-5-2-90 0</inkml:trace>
  <inkml:trace contextRef="#ctx0" brushRef="#br0" timeOffset="2509">27 357 128 0,'2'6'125'0,"-2"2"-101"15,0 2 6-15,0 0 13 16,0 2-7-16,0 0-10 0,0 3-11 15,0 0-2-15,0-2-3 0,0 1-3 0,0-1-5 16,0 4 1-16,2-1-3 0,2 1 0 16,-1-4 0-16,5 0-32 0,-2-5-8 15,3 3-41-15,-1-1-144 0</inkml:trace>
  <inkml:trace contextRef="#ctx0" brushRef="#br0" timeOffset="3526">1363 507 103 0,'0'0'102'0,"0"0"-47"0,0 0 1 0,0 0-9 16,0 0-14-16,0 0 1 0,0 0-8 15,0-2-2-15,0 1 3 0,0-1-2 16,0 0-5-16,-2-1 0 0,-4 3 0 15,-4 0-7-15,-1 0 3 0,-2 0-2 16,-4 3 3-16,-4 2-4 0,-4 3-4 16,-4 3 0-16,-1 2 2 0,1 0-6 0,0 3 6 15,8-3-2-15,2 1-2 0,8 0-2 16,1 0-2-16,6 0-1 0,4-1-2 15,0 4 0-15,10-1-1 0,5-1 2 16,6 1-1-16,0 2 0 0,4 0 0 16,0 1-1-16,0-2 2 0,-2-1-1 15,1-1 9-15,-3 0-14 0,0-3 4 16,-4 0 0-16,1-2-2 0,-7 0 4 15,-3 0-2-15,-3 1 0 0,-3 0-2 16,-2 0 1-16,0 4 1 0,0-3-1 0,-2 2-1 16,-3-1 2-16,-3-2-2 0,0 0 0 15,1-3 0-15,-3 0 2 0,-1-1 2 16,-2-2 0-16,-3 0-2 0,1-2 1 15,-2-2 2-15,0 0-1 0,-1-1-1 16,1 0 0-16,6 0 2 0,-1-2-1 0,5-5-1 16,3-2 0-16,0-4 1 15,4-1-1-15,0-5-2 0,8-1 1 16,5-3 1-16,2 0 1 0,6 1-3 15,2-2-2-15,2-1-1 0,2 0-4 16,-1-2-11-16,3 4 0 0,-6 1 16 0,4 0 0 16,-4-2 2-16,0 2 1 0,-6 0 2 15,-4 1-1-15,-3 1 1 0,-7-1 4 16,-3 1 1-16,0 1 1 0,0 2-3 15,-11-1-2-15,1 6 4 0,-3 1-5 16,2 5 1-16,-5 2-2 0,5 4-1 0,1 0-1 16,1 0-15-16,3 5-15 15,2 1-35-15,0-1-34 0,1-2-157 16</inkml:trace>
  <inkml:trace contextRef="#ctx0" brushRef="#br0" timeOffset="10399">19 670 116 0,'0'-4'112'16,"0"-1"-58"-16,0 2 5 0,0 0-6 15,0 2-18-15,0-1-8 0,0-2-6 16,0 4-5-16,0 0 4 0,0 0-4 15,0 0-2-15,0 0 1 0,0-1-1 16,0 0 3-16,0 0-4 0,0-1-3 16,6 0 1-16,0-1 6 0,5 1-5 15,-1-1-2-15,5 1 1 0,4-3-5 0,0 2 1 16,6 0 0-16,-2 0-2 0,6 3 0 15,-1 0 0-15,-1 0-2 0,-2 2-4 16,-4 7 3-16,0 2 0 0,-8 4-2 16,-2 1 0-16,-5 2 3 0,-6 4-1 15,0 0-2-15,0 0 1 0,-9 1 2 0,-3 0-4 16,-3 0 1-16,0 0 11 15,-3-1-13-15,1-2 2 0,-6-1-2 16,1 1 2-16,-3 0 1 0,-2 0 0 16,2-3-2-16,4-3 2 0,0-4 1 0,8-2-1 15,0-5-3-15,5 0 0 0,0-3 1 16,6 0-2-16,-1 0-2 0,3-6-2 15,0-3 4-15,0-1 0 0,5 0-2 16,3 0 0-16,5 1 6 0,4 2-3 16,1 3-1-16,-3 3 0 0,0 1 3 0,2 0 0 15,-1 1-2-15,1 6 0 0,-2 0 3 16,0 0-1-16,-1 1-1 15,1-1 4-15,-4-1 0 0,-1-1-3 16,-1-2 1-16,3 1-2 0,-3-2 2 0,7-2-2 16,1 0-5-16,2 0 0 0,4-5-21 15,5-3-39-15,3-2 23 0,-2-4-33 16,-1 1-302-16</inkml:trace>
  <inkml:trace contextRef="#ctx0" brushRef="#br0" timeOffset="11430">704 569 8 0,'-3'0'21'0,"-1"0"8"0,0 2 0 15,-2 0 2-15,2 0 9 0,-1 0-2 16,3-1-6-16,-2 0-3 0,2-1-2 15,-2 0-1-15,0 1-4 0,1-1-7 16,-1 1-3-16,-2 0-10 0,2 1 3 16,2-1 1-16,-2 1-4 0,1 1 0 15,-1 0 1-15,0-1 0 0,0 2 3 16,2-2-6-16,0-1 1 0,2 1 0 0,0 1 3 15,-2-1 3-15,2-1 0 0,0-1 0 16,0 0 5-16,0 1 2 0,0-1 7 16,-1 1 1-16,1-1 1 0,-2 0-5 15,2 0-4-15,-2 1 0 0,2-1 0 16,0 0-3-16,0 0-1 0,0 0-1 15,0 0 4-15,0 0-2 0,0 0-3 16,0 0 0-16,0 0 2 0,0 0 1 16,0 0-4-16,0 0-2 0,9 0 3 15,-1 0 0-15,5-3-3 0,4 0-2 0,1 0 0 16,5 0 0-16,-1-1-1 0,3 0-1 16,0 1 0-16,0-2 1 0,-2 2-3 15,-2 1 2-15,-2 0 0 0,-4-1 0 16,-2-1-1-16,-1 2 0 0,-4 0 1 15,-3 0-3-15,-1-1-6 0,0 2-1 16,-4 1-4-16,0-2-4 0,0 0-9 16,0 0-7-16,-10-1-6 0,-3 3-9 15,-6 0-9-15,0 0-8 0,-6 0-6 16,2 6-18-16,-2 2 0 0,1-1 45 15,1 2 37-15,0 0 33 0,2 1 23 0,2 1 25 16,3 0-1-16,1 2-13 0,4-1-9 16,-1 5-4-16,3-1-5 0,7 1-10 15,0-1-9-15,2 0-4 0,2 1-2 16,5-2-4-16,5 0-4 0,1-2-3 15,6 0-2-15,2-2 8 0,-2 0-12 0,0-1-1 16,-1-1 0-16,-1 2 2 16,-4-2-2-16,2 2 1 0,-3 1 1 15,-1 2 0-15,-1 0-2 0,-1-2-1 16,-3 0-3-16,0-1 4 0,-2-2-3 0,-4 0 3 15,0-3-5-15,0 1 4 0,0-2 2 16,-8-1 0-16,-7-1 1 0,-1-1 5 16,-3 0 6-16,-2-1 0 0,-3-1 4 15,1 1-4-15,-4-1 0 0,0 0-3 16,2 0-5-16,1 0-1 0,6 1-3 0,3-1 0 15,2 3-1-15,3 1-8 0,7 2-9 16,-1 1-17-16,4 2-20 16,0-2-28-16,0 3-116 0</inkml:trace>
  <inkml:trace contextRef="#ctx0" brushRef="#br0" timeOffset="12852">1046 1123 13 0,'0'0'197'0,"0"0"-138"0,0 0-21 16,0 0 15-16,0 0-12 0,0 0-11 0,0 0-5 15,0 0-1-15,0 0 2 0,0 0 1 16,0 0-2-16,0 0 0 0,-2 0 5 15,0 0-6-15,0 0-1 0,2 0-6 16,-2 0 2-16,2 0-5 0,0 0-6 16,0 0-4-16,0 0 2 0,0 0-2 0,2 0-4 15,6 0 0-15,1 0 2 0,1 0 0 16,-1 0-2-16,-1 0 0 0,-2 0-1 15,-4 0-3-15,-2 1-3 0,0 1 1 16,0 2 0-16,-2 1-2 0,-6 0-7 16,-3 1-14-16,1 0-6 0,4-1-7 15,-5-4-42-15,1 1-189 0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3:21.9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0 608 55 0,'2'-3'88'0,"-2"0"-44"0,2 0-5 0,1 1 2 16,1-1-7-16,-2 1 3 0,0-1-2 16,0 1-5-16,0 0-4 0,-2 0-3 15,0 2-3-15,0 0 1 16,0 0-5-16,0-3 0 0,2 3-3 0,0-1-1 15,0 1-1-15,-1 0 0 0,-1 0 2 16,0 0-1-16,0 0-6 0,0 0 1 16,0 4-2-16,0 6 1 0,0 6 3 15,0 4-3-15,0 3-1 0,0 3-3 16,0 1 8-16,0-1-9 0,0-3 0 0,-1 0 1 15,-3-4 1-15,2-1 2 0,2-4-2 16,-2-4-1-16,2-4 0 0,0-2-1 16,2-4-2-16,4 0 2 0,3-4 3 15,6-9 1-15,1-6-2 0,-1 0-3 16,4-5 0-16,0-2 3 0,0-3-2 15,2 0-2-15,-4-4 1 0,0 1 3 16,3 2-13-16,-3 1 15 0,0 7-5 16,-2 5 5-16,-3 5-2 0,-5 6-1 15,-3 5 0-15,0 1-2 0,0 0 0 0,1 7 1 16,-3 5 1-16,2 4 1 0,-4 4-1 15,0 3-3-15,0 4 2 16,0-2 1-16,-4-1-1 0,-1-1 0 0,-1-1 7 16,2-5-10-16,0-5 2 0,4-2-1 15,0-5 0-15,0-2 0 0,0-3 1 16,4 0-1-16,6 0 1 0,1-9 2 15,4-6-1-15,4-3-2 0,0-2-2 16,1 0 2-16,1-3-3 0,-4 1-8 16,4 0 13-16,-2 1-6 0,-4 5 1 0,-2 2 2 15,-3 8-1-15,-6 2 3 0,-2 4-1 16,-2 0 0-16,0 0 1 0,0 5 0 15,0 3 0-15,0 1 0 0,0 3 0 16,-2 2 1-16,0-1 0 0,-2 2 1 16,2 5 1-16,-2 0-1 0,2 2 3 15,-3-1 15-15,3-2-19 0,-4-5 0 16,0 2 1-16,4-3-2 0,-1-2 0 15,1-1 1-15,2-2-1 0,0-3-1 16,0-3-1-16,2-1-2 0,5-1-5 16,3 0-7-16,-3 0-3 0,3-3-14 0,0-5-16 15,1-1-17-15,0-3-45 0,-1-1-126 16</inkml:trace>
  <inkml:trace contextRef="#ctx0" brushRef="#br0" timeOffset="210">750 528 255 0,'0'2'207'0,"0"0"-162"0,0 2-1 0,0 4 22 16,-4 2-21-16,0 1-19 0,0 2-10 15,0-1-6-15,2 4-3 0,-1 0-6 16,3-1 0-16,0-1 2 0,0 0-3 15,5-2 8-15,9 3-18 0,-5-2 2 16,5-2-18-16,-3-2-18 0,4-3-20 0,-1 0-25 16,-5-5-112-16</inkml:trace>
  <inkml:trace contextRef="#ctx0" brushRef="#br0" timeOffset="760">933 714 29 0,'-4'0'260'0,"-2"0"-211"0,2 0-13 15,3 0 15-15,1-3-14 0,0-1-15 0,0-4-11 16,5 0-7-16,1 1 4 0,5-4 4 16,-1-5-1-16,3-4-9 15,3-5 10-15,1-1 3 0,2-5-9 16,2-5-1-16,-2-4-3 0,0-5 0 0,-2-4 1 15,0-1-3-15,-3-3 1 0,1 2 1 16,-4 3-2-16,-3 7 0 0,-4 12 0 16,-4 12 3-16,0 10 8 0,0 5 2 15,-4 2-2-15,-2 2-6 0,1 10 0 16,-3 10 1-16,-2 10 3 0,1 9-4 15,-3 5 1-15,3 8-4 0,-4 2 3 0,-1 4-3 16,3-1 2-16,-3-2-3 0,7-5 0 16,7-9 1-16,0-9-15 15,6-7 24-15,5-12-2 0,6-5-11 16,2-7-1-16,4-3 2 0,2-7 1 0,0-14 3 15,1-8-2-15,1-5-2 0,2-4-7 16,-4-2 13-16,-4-3-3 0,-2 1-3 16,-6-2 1-16,0 0 2 0,-1-3-3 15,-5 0 1-15,-3 2-5 0,0 7 3 16,-4 8 1-16,2 13-1 0,-2 9 3 0,0 8 1 15,0 0-2-15,0 15 4 0,0 7 1 16,-6 8 5-16,2 6-3 0,-3 6 3 16,-1 2-2-16,-1 3 2 15,-1 0-1-15,1-1-1 0,1-2-1 0,2-3-2 16,4-5-2-16,2-5-2 0,0-4 0 15,0-5-1-15,6-4 8 0,4-2-20 16,1-6 2-16,2-2-8 0,3-4-9 16,1-4-40-16,0 0-15 0,-2-4-32 15</inkml:trace>
  <inkml:trace contextRef="#ctx0" brushRef="#br0" timeOffset="969">1597 535 327 0,'-6'2'183'0,"-3"2"-140"15,-1 3 13-15,-1 2 3 0,1 1-20 16,2 1-10-16,3 1-13 0,5 0-9 16,0 1-5-16,0 2-1 0,4-1 0 0,1-1 0 15,5 0-6-15,-1-3 2 0,5-1-18 16,1-3-11-16,2-2-20 0,4-4-17 15,4 0 4-15,4 0-11 0,-5-3-223 16,3-8 193-16</inkml:trace>
  <inkml:trace contextRef="#ctx0" brushRef="#br0" timeOffset="1336">1851 628 16 0,'3'-7'195'0,"1"-7"-59"0,-4 3-97 15,0-2 13-15,0 2-5 0,0 4-6 16,-5-3-3-16,-3 3-12 0,0 2-7 0,-1-1 0 16,-3 2 0-16,3 4 1 0,1 0-5 15,0 0-3-15,1 0-5 0,3 4 0 16,-2 7-3-16,2 0 1 0,3 3-5 15,1 2 0-15,0 2 1 0,0 0 0 16,9-1-1-16,1-1-1 0,-1 0 10 16,1-3-12-16,5-1 1 0,0-4 3 15,6-3-1-15,0-3 1 0,6-2-2 16,5 0 0-16,-1-1 2 0,-2-10-2 15,-5-2 1-15,-3-2 0 0,-9 0 4 16,-3 0-3-16,-5 0-9 0,-4-2 16 0,0 4 7 16,-7-3-6-16,-7 1 0 0,3 1 0 15,-1-1 0-15,-1 2-1 0,-2 2-2 16,1 6 0-16,1 4 2 0,0 1-1 15,3 0-1-15,1 6-5 0,3 1 0 16,0 3 0-16,4 1-2 0,2-3-1 0,0 2-7 16,0-3-6-16,6 1-11 15,7-4-17-15,2-1-15 0,6-3-13 16,2 0 6-16,-4 0-48 0,2-4-123 15</inkml:trace>
  <inkml:trace contextRef="#ctx0" brushRef="#br0" timeOffset="1557">2135 563 11 0,'11'0'9'16,"-3"0"235"-16,-2 0-140 0,-4 0-39 15,0 0 1-15,-2 0-20 0,3 0 3 16,-1 0-8-16,0 4-4 0,-2-1-12 15,2 2-3-15,2-1-10 0,0 0-5 0,1 0-4 16,5-1 0-16,1 5-2 0,5-4 0 16,3-3 2-16,2 3-1 15,2-2-2-15,-2 1-1 0,-4 1 2 16,-2 2 0-16,-5-3-3 0,-5 2 0 0,-3 1 2 15,0 1 1-15,-2 1-1 0,0-2 0 16,0 4 10-16,0-1-14 0,0-1-7 16,0 3-10-16,4-3-4 0,9 0-13 15,5-1 22-15,6-6-87 0,-1-1-99 16</inkml:trace>
  <inkml:trace contextRef="#ctx0" brushRef="#br0" timeOffset="2616">2845 380 156 0,'2'-6'76'0,"-2"3"-22"16,3-1 11-16,1 0-7 0,2 0-10 15,-4 2-6-15,6 1-5 0,-5 1-5 16,1 0-6-16,2 1-6 0,-4 10 5 15,2 5-2-15,-2 2-8 0,-2 2-3 16,0 4-1-16,0-1-1 0,0 5-4 0,0 0-3 16,-4 0-2-16,2-4 3 0,-2-5-6 15,0-4 2-15,0-5 1 0,1-3 2 16,1-3-2-16,-2-4 1 0,2 0 1 15,2 0 0-15,0-11-2 0,0-7-1 16,0-4 2-16,0-4-2 0,4-3 0 0,1 0 0 16,1-4 1-16,2-3 1 15,1-7-1-15,5-4-1 0,-3-3 1 16,3 1-1-16,3 2 0 0,-2 4-1 15,2 10 1-15,4 7 1 0,-4 12-3 0,-1 7 2 16,-5 7 0-16,0 0 0 0,-3 5-1 16,-2 7 0-16,-2 5 1 0,-4 3 0 15,0 8-1-15,0 1 1 0,-4 2-2 16,-4 2-1-16,-1 2 1 0,-1-2 0 15,1 0 0-15,1-4 1 0,0-1-2 0,8-5 0 16,0-3-1-16,0-5-1 0,0-4 1 16,4-1 1-16,2-4-2 15,0-2 2-15,-1-2-2 0,-1-2-1 16,2 0 7-16,-2 0-2 0,3 0 0 15,3-1-1-15,1-1 1 0,10 1-1 0,-2 0-5 16,6 1 2-16,-2 0-1 0,0 0-7 16,-2 0-7-16,-2 1 5 0,-6 5-1 15,-5 2 3-15,-2 1 6 0,-2 2 0 16,-3 1 8-16,-1 1-2 0,0 0 1 15,-7 2 1-15,-7-1 0 0,3-1 7 0,-4 3-2 16,-4-4 4-16,0 1 3 0,1-2 1 16,-4-1 12-16,4 2-15 15,3-2 2-15,0-1-1 0,5-3-4 16,6-2-8-16,4-1 0 0,0-1 1 0,0-1-4 15,0-1-7-15,8 0-10 0,5 0-11 16,1 0-16-16,-1 0-18 0,1-7-97 16</inkml:trace>
  <inkml:trace contextRef="#ctx0" brushRef="#br0" timeOffset="3089">3497 498 60 0,'-3'0'318'16,"-3"-2"-263"-16,0 2-22 0,6 0 11 15,0 0-3-15,0 8-8 0,8 0-6 16,-1 2-8-16,5 1-2 0,-1 0-7 16,1 0 2-16,1 4-2 0,0 0-3 15,-3 0-3-15,1 1-1 0,1 0-1 16,-6-1-1-16,-1-2-2 0,3 0 5 15,-2-5-14-15,1-2-6 0,1-3-16 16,1-3-12-16,-1 0-16 0,0-6-32 16,-3-8-97-16</inkml:trace>
  <inkml:trace contextRef="#ctx0" brushRef="#br0" timeOffset="3328">3841 402 211 0,'0'10'216'0,"-4"3"-188"0,-6 6 10 16,1 2 14-16,-3 6-7 0,1 2-10 0,0 3-11 16,-1 2-11-16,1 1 0 0,-3 1-3 15,3 0-2-15,-1-1 1 0,1 0-11 16,5-3 3-16,1-3 9 0,-1-8-10 15,2-5-2-15,2-4 0 0,2-2-6 16,0-2-16-16,0-6-17 0,6-2-21 0,1 0-23 16,1-10-91-16</inkml:trace>
  <inkml:trace contextRef="#ctx0" brushRef="#br0" timeOffset="4249">4089 0 129 0,'2'3'115'15,"-2"3"-53"-15,0 0 14 0,0 2-18 16,0 1-16-16,0 1-9 0,-2 0-8 16,-2 1-1-16,4 0-4 0,-4 1-6 15,0 2-1-15,2-1 1 0,-3 4 1 16,-5 1-3-16,3 0 3 0,-1 3-4 0,0 0-1 15,1 1-1-15,-1 0 0 0,2 1-2 16,3 1-1-16,1 1-1 0,0-3-5 16,2 1 2-16,0-2 1 15,0 1-3-15,-2 1 2 0,0-1 0 0,0 2 1 16,0-3-3-16,-2 1-1 0,2-2 4 15,-1 2-2-15,1-1-1 0,-2-2 0 16,2-1 3-16,0-2-3 0,0-4 0 16,2-2 0-16,-2-5 7 0,2-2-8 15,0-1-1-15,0-2 1 0,0 0 3 16,4-5 1-16,2-8-4 0,3-1-12 0,-1-4 21 15,5-4-9-15,1-1-7 0,-1-5 1 16,0 1-1-16,-1-2-6 0,-3 6 1 16,-3 2 4-16,2 6 4 15,-6 3 3-15,-1 4 1 0,1 5 0 0,-2 1 3 16,0 2 0-16,0 0 0 0,0 0 3 15,0 0-5-15,0 0 1 0,2 5-1 16,-2 3 1-16,4-1 2 0,0 2-3 16,2 1 0-16,-1-1-1 0,7 2 2 15,1-3 1-15,6 0-4 0,6-3 1 0,2-2 2 16,5-2 1-16,4-1-4 0,3 0 1 15,1 0 2-15,-2-7-1 0,-6-3 0 16,-7 0-5-16,-8 0 0 16,-9 1 3-16,-2 0-1 0,-6 3 2 0,0-1 2 15,-12 1 0-15,-5 2-2 0,0 2 1 16,-4 1 2-16,0 1 0 0,0 0 4 15,6 0 1-15,1 0-2 0,3 6 1 16,3 1-5-16,1 0-1 0,7-1 0 16,0 2-1-16,7-3 0 0,7 1 0 0,1-1 1 15,4 0-1-15,2-3-3 0,-2-1 1 16,2 0-2-16,0 4 0 0,4-3-1 15,3 0 3-15,-5 0 4 16,-6-2-9-16,-1 1 1 0,-7 3 6 0,-3-2 1 16,0 2 0-16,-3 1 1 0,-3 1-1 15,2 2 0-15,0 2 1 0,2 6-2 16,9-1 1-16,5 0 5 0,1 0 5 15,-2-4-11-15,-8 0 2 0,-7 0 1 16,-2 4 1-16,-5 0 3 0,-9 1 0 0,-3-1 8 16,-2-2-3-16,-4-1 5 0,0 0 0 15,0-4-7-15,4-3-4 0,2 1-1 16,2-4-4-16,0-2 1 15,5 2-8-15,-1-2-5 0,3 2-21 0,-2 1-18 16,3-3-39-16,-3 1-98 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3:27.1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42 20 0,'6'-5'129'0,"-4"-1"37"16,0 3-93-16,0 0-13 0,0 2-1 0,0 1-8 15,-2 0-15-15,0 6-14 0,0 8 11 16,0 7-5-16,0 1-5 0,-4 6 0 15,-2 4-4-15,-2 3-2 0,3 2-2 16,-1 4 3-16,0-1-8 0,2-3 0 16,4-5 0-16,0-6-5 0,0-3-3 0,8-6-1 15,2-2 0-15,-5-8 1 0,5-1-3 16,1-6 0-16,-1 0-5 15,5-3-6-15,0-10-7 0,-1 0-6 16,5-3-18-16,-2 0-13 0,2 0-22 0,-2-1-30 16,-1 3-167-16</inkml:trace>
  <inkml:trace contextRef="#ctx0" brushRef="#br0" timeOffset="177">416 372 159 0,'0'0'329'0,"0"0"-255"16,0 0-15-16,-3 0-9 15,-1 0-31-15,0 0-3 0,4-3-6 0,0 0-8 16,0-3-1-16,4 2-1 0,5-2-8 16,3 1-18-16,1 0-25 0,2 0-28 15,-3-2-46-15,-3 3-228 0</inkml:trace>
  <inkml:trace contextRef="#ctx0" brushRef="#br0" timeOffset="500">649 304 78 0,'0'0'120'0,"0"0"2"0,0 0-83 15,0 0-2-15,2 0-8 0,6 0-3 16,3-1-3-16,3-2-8 0,3-3-4 16,4-3-2-16,2-2 1 0,3-4 1 15,9-3-4-15,-1-4 1 0,0-2-3 16,-1-4 12-16,-5 5-13 0,-7-1 2 0,-7 3 11 15,-3 1-9-15,-11 2-2 0,0 1 5 16,-5 2 3-16,-13 2 1 0,-3 1-5 16,-5 9-6-16,1 3 7 0,-2 0-1 15,0 12 3-15,3 5 1 0,1 7 3 16,-2 3 3-16,6 6-3 0,0 6-1 15,2 3-4-15,9-2-2 0,8-1 1 16,0-5-11-16,15-4 0 0,10-1 2 16,4-3-1-16,7-3-1 0,10-3-4 15,11-7-9-15,12-8-10 0,3-3-25 16,3-2-34-16,-5-5-58 0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5T10:53:28.4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24 357 19 0,'-2'-4'139'15,"-3"1"-50"-15,-1 0-25 0,4 1-1 16,-4 1-8-16,4 1-17 15,1 0-2-15,1 0-10 0,1 0-9 16,11 0 8-16,5-2 3 0,8 0-4 0,4-5 0 16,5 2-4-16,2-3-3 0,0 6-4 15,-1 2 4-15,-5 1-8 0,-7 15-10 16,-4 2 5-16,-5 4-1 0,-7 2-3 15,-3 2 1-15,-4 0-1 0,0 5-3 16,-13-2-1-16,-4-1-4 0,-3 0 2 0,-2-3 1 16,-3 1-1-16,0-2 4 0,-4-2 0 15,1-1 1-15,-3-4 1 0,3-4-2 16,1-3 2-16,8-6 0 15,5-4-3-15,3 0 2 0,3-1-1 0,4-7 3 16,4-3-3-16,0 1 0 0,4 0 1 16,10 3-1-16,3 1-1 0,4 3 2 15,0 2 2-15,2 1-1 0,3 0 0 16,3 0-1-16,2 0 3 0,3 1 0 15,0 2-3-15,-1-3 1 0,1 0 1 0,-5 0 0 16,-6 0-2-16,-4 0 1 0,-6 0-1 16,-2 0-5-16,1 0-12 0,-3-6-17 15,-1 1-19-15,0-3-18 0,-6-4-76 16</inkml:trace>
  <inkml:trace contextRef="#ctx0" brushRef="#br0" timeOffset="808">664 302 6 0,'1'0'-6'0,"1"-3"107"0,0-2-41 0,0-1-30 16,-2 1 32-16,0 2-14 15,0 0-11-15,0-1-10 0,0 4-5 16,-4-1 3-16,2 1-3 0,-3 0-5 16,5 0-2-16,-6 0 2 0,2 0 0 15,-1 1-2-15,-1 4 2 0,0 0-4 0,0-2 3 16,1 2-5-16,1-2 2 0,-2 2 0 15,0 0 0-15,4-1-2 0,-3-1 1 16,3 1 1-16,2-1-3 0,0-1 0 16,0 2-7-16,6-3 0 0,7-1 0 15,4 0 2-15,6-1-4 0,4-5 0 0,5 0 1 16,6-2-2-16,0 0 0 15,1 0 1-15,-5 1-6 0,-5 1-7 16,-7 1-3-16,-6 1-11 0,-7 0 4 16,-3 2 6-16,-6-2-17 0,0 2-7 0,-8 1-1 15,-5-2-10-15,-6-1-14 0,-2 2 4 16,-2 0 26-16,-2 1 14 0,-1 1 14 15,-3 0 11-15,-2 0 11 0,1 3 17 16,1 4 11-16,-1 1 6 0,7 0 1 16,4 1-11-16,9 1-4 0,4 1-5 0,6 0-13 15,0 1-8-15,8 0-3 0,9 1-1 16,6-1-2-16,6 1 0 15,1 0-2-15,1 0-1 0,1 1 2 16,-3 2 0-16,-4 2-3 0,-6 2 1 0,-4 1 1 16,-4-1-2-16,-5 1 1 0,-6-3-1 15,0-1-1-15,-4-1 3 0,-7-1-1 16,-2-3 0-16,-3 1 3 0,-5-2 5 15,2-1 15-15,-6-1-2 0,3-3 2 16,-5 1-3-16,-2-1-3 0,6-2-4 0,4 2 0 16,6-4-6-16,5-1-4 0,4-1-2 15,4 0 1-15,0 0-1 0,0 0-10 16,6 0-17-16,8-2-12 15,1-1-24-15,0-4-43 0,2 3-219 0</inkml:trace>
  <inkml:trace contextRef="#ctx0" brushRef="#br0" timeOffset="1065">1135 618 481 0,'0'5'81'0,"0"-2"-53"0,2-1 30 15,0 0-10-15,0-2-20 0,1 0-18 16,-3 0-5-16,2 0-3 0,4 0 0 15,0-5 0-15,0-1-12 0,1-1-6 0,3 2-19 16,-3 1-26-16,-1 0-18 0,0-4-66 16</inkml:trace>
  <inkml:trace contextRef="#ctx0" brushRef="#br0" timeOffset="1808">1505 266 10 0,'4'-6'115'0,"0"1"16"0,0 0-85 0,-3 0 15 15,3 1 5-15,-2 1-18 0,-2-1-14 0,0 2-8 16,-2 1-4-16,-7 1-1 15,-3 0-4-15,-3 0-5 0,-2 0 0 16,-4 3 3-16,0 7-1 0,-4-1 3 16,0 4 0-16,2 1 1 0,2 2-3 0,6 1-3 15,6 1-2-15,7 1-6 0,2-3-4 16,2 3 1-16,9-2 0 0,4 2-1 15,4 0 0-15,2 1-1 0,2 2 0 16,4-4-6-16,-2 4 0 0,0-3 0 16,-1 2 5-16,-3 1 0 0,0-1 0 0,-5-1-1 15,-3-2 4-15,-5-4-4 0,-7-1-8 16,-1 0 11-16,0 0 1 15,-11-1 0-15,-2-2-2 0,-4-1 2 16,-1-2 0-16,-1-1 0 0,2-2-1 0,-2-3 0 16,6-1 4-16,-1 0-1 0,1 0-3 15,3-3 0-15,1-5 5 0,5-3-2 16,0 1-2-16,4-2-1 0,0-3 0 15,10-2-1-15,7-2-1 0,6 0 2 16,4-3-1-16,-1-2-5 0,1 1-5 16,2 1 5-16,-1-2-6 0,1 2 4 15,-2-1 2-15,-3-1 3 0,-1-3 3 0,-4 1 1 16,-3 0 1-16,-7 1 4 15,-7 1 9-15,-2 3-5 0,-2 1 0 16,-13 4-2-16,-2 2-2 0,-6 1-5 0,-2 7 2 16,2 5 1-16,-2 1-2 0,4 0-2 15,6 10-2-15,4 2-6 0,3 0-17 16,6 2-25-16,2-2-25 0,0-2-53 15</inkml:trace>
  <inkml:trace contextRef="#ctx0" brushRef="#br0" timeOffset="2780">2234 417 24 0,'2'-3'105'0,"-2"-2"14"16,0 1-65-16,0-2 12 0,0 3-8 16,0-1-19-16,0 4-5 0,2-2-10 15,0 2 4-15,-2 0 0 0,4 0-3 16,-3 7 1-16,3 9-6 0,-4 3-3 15,0 3-5-15,0 4-5 0,0-1 4 16,0 4 0-16,-5-1-3 0,1 0 0 16,-2-3-4-16,4-4 1 0,0-7-3 15,2-4-2-15,0-5 0 0,0-4 3 0,0-1-2 16,2-3 1-16,6-13 4 0,9-5-5 15,-2-6 1-15,6-4-2 0,-2-1 1 16,4-2 1-16,0 1-2 0,0-1-1 16,0 1 1-16,0 4 2 0,0 4-3 15,-2 8 0-15,-6 8 1 0,-6 4 1 0,-1 4-1 16,-4 1-2-16,0 0 2 15,-1 12 2-15,-1 3-2 0,0 5 0 16,-2 2 1-16,0 2 0 0,0-1-1 16,0 1 0-16,0-2 0 0,0-4 2 0,0-2-2 15,0-6 0-15,0-6 0 0,4-3 2 16,6-1-4-16,1-1 2 0,2-11 2 15,3-5-2-15,1-2 0 0,2-5-2 16,2 1 0-16,-2-1 1 0,2 0-3 16,-4 2 4-16,2 5-2 0,-3 1 2 0,-5 6-1 15,-1 5-1-15,-7 0 3 0,1 5 0 16,-4 0-2-16,0 0 0 15,0 8 3-15,0 4 1 0,0 1-4 16,0 3 2-16,0 0 2 0,0 3 0 0,0-1-2 16,0 2 3-16,0 0-3 0,-2 0 4 15,0-4 2-15,0 0-5 0,1-3-3 16,1-2 3-16,0-4-3 0,0-2-1 15,0-4-2-15,1 0-9 0,9-1-11 16,1 0-15-16,3-4-23 0,3-8-27 0,-2-5-95 16</inkml:trace>
  <inkml:trace contextRef="#ctx0" brushRef="#br0" timeOffset="3440">3106 223 157 0,'0'0'244'16,"0"0"-203"-16,0 0-21 0,0 3 10 15,0 5 3-15,0 6-12 0,0 2-9 16,0 4-6-16,0 5-2 0,-4 1 2 0,2 4 3 16,-2 0 0-16,1 1 15 0,1 1-11 15,-4-2 1-15,4-3 14 0,2-3-19 16,0-5-3-16,0-4 13 15,0-5-11-15,-2-3-3 0,0-5 4 0,-2-2-1 16,3 0 1-16,-3 0-5 0,0-9 1 16,2-5 1-16,0-1-2 0,0-7 2 15,2-4 0-15,0-1 0 0,0-5-3 16,0-6 0-16,6-3-3 0,2-3 3 15,5-2-3-15,6 3 0 0,0 4 2 0,8 3-1 16,3 5-2-16,5 1 1 0,1 4 3 16,4 4 2-16,-2 2-4 0,-4 4 1 15,-5 6 1-15,-6 7 1 0,-6 1-4 16,-5 2 0-16,-5 2 1 0,-5 8 1 15,-2 3-3-15,-2 4 2 0,-9 2 0 16,-4 3 1-16,-3 2-1 0,-3 3-2 16,-2-1 3-16,-1 2-1 0,1 0-1 15,2 0 0-15,2-2 0 0,2-3 2 16,5-5-2-16,4-5 0 0,5-6 0 0,3-3 1 15,0-1-2-15,7-1-1 0,5-1 2 16,5-1 1-16,4 0-2 0,0 0 1 16,4 0-1-16,-2 0-1 0,5 2 0 15,-3 1-2-15,2 1-1 0,-4-1 0 16,-2 1 2-16,-6 4 0 0,-4 0 2 15,-1 2-2-15,-3 1 1 0,-1 0 1 16,-4 2 1-16,0 0 0 0,-2 0 0 16,0-3-2-16,0 0 3 0,-2-2 1 15,-6 2-2-15,-3-3-1 0,1 0 1 0,-5-2 5 16,0-1 0-16,-4 0 1 0,-6 1 3 15,0 0 1-15,-3 2-4 0,-1 1 1 16,2-3-2-16,4 1-1 0,1-1-4 16,1 2 0-16,1-2 0 0,5 3-11 15,6 2-9-15,1-1-15 0,6 3-27 0,-4-4-57 16,1 2-173-16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09:48.9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521 245 36 0,'0'0'175'0,"2"0"-119"16,-2 0-12-16,0 0 14 0,2 0-6 15,-2 0-16-15,0 0-9 0,0 0-2 0,0 0-1 16,0 0-8-16,0 0 1 0,0 1-1 16,0 0-4-16,0 3-7 0,2 0 3 15,1 2 5-15,-1 2-5 16,-2 0-3-16,0 5-1 0,0 3 4 0,0 3-6 15,0 7 0-15,-2 6 3 0,-7 5 1 16,1 1-2-16,-3 3-2 0,1 1-1 16,1-2 4-16,1-1-5 0,2-2-1 15,1-6 2-15,1-4 7 0,0-6-10 16,0-7 0-16,4-4 2 0,-2-5 2 0,2-3-2 15,0-2-2-15,0 0 7 0,0 0 4 16,0 0-1-16,0 0 3 0,0-16 4 16,0-2-10-16,0-13-10 0,2-7 5 15,6-6-2-15,9-6-4 0,-2-8 11 16,1-4-5-16,6-8 1 0,1-2 1 15,4 1-3-15,2 8-1 0,-3 11 2 16,-3 15 0-16,2 10-4 0,-2 6 3 16,-2 5 0-16,-2 3 3 0,-2 7-3 15,-5 6-2-15,-1 0 2 0,4 4 2 0,1 7-2 16,-3 4 0-16,2 3 1 0,-3 5 2 15,-3 4-2-15,-1 4 1 0,0 5 0 16,-8 6 1-16,0 0-2 0,0 6 1 16,-6-1 2-16,-9 0-1 0,-1-3-3 15,-3-1 1-15,-6-1 2 0,3-3 1 16,-3-5-2-16,2-4-1 0,4-4 1 15,2-7 1-15,3-3 6 0,1-6-18 16,3-2 4-16,3-5-6 0,3-2 0 16,-2-1-7-16,2 0-1 0,2-2-5 15,2-9 0-15,0-4-1 0,0-2 3 0,10 1 7 16,0 2 8-16,1 2-6 0,-1 4 16 15,1 6-2-15,2 0-3 0,3 2 4 16,-1 3 8-16,0 8 10 0,2 3 1 16,4 4-1-16,0 1 5 0,-2 3 6 15,-1-2-19-15,-7-1-5 0,0-1-5 16,1-4 1-16,-1 2-3 0,3-2-1 15,1-2 1-15,-2-4-15 0,3-1-19 16,1-6-30-16,-2-1-38 0,-5-6-176 16</inkml:trace>
  <inkml:trace contextRef="#ctx0" brushRef="#br0" timeOffset="420">1263 454 345 0,'-7'-4'44'0,"-1"2"7"16,0-2 2-16,1 1 1 0,-1-1-17 15,2 2-12-15,-1-1-6 0,-5 3 0 16,3-1-9-16,-7 1-2 0,3 0-1 0,-2 5 3 16,1 7-7-16,-1 1 5 0,2 6-2 15,1 0-5-15,5 6-1 0,1 2-2 16,6 3 3-16,0 2-1 0,0 2 0 15,6-2 0-15,7-3 6 0,6-2-7 16,4-5-3-16,4 0 3 0,5-6-1 0,6-1 5 16,2-7-3-16,1-6-1 0,-1-2 3 15,-2 0 1-15,-4-5-2 16,-5-8 0-16,-8 0 3 0,-8 0 0 15,-3-5 1-15,-7 1-2 0,-1-4 4 0,-2-4 0 16,0-1 3-16,-7-5-3 0,-9-3 1 16,-1-3-10-16,-2-3 5 0,-2 0-3 15,4 3 5-15,-2 2-4 0,0 6 0 16,6 8-5-16,3 9 7 0,2 7-2 15,6 5-2-15,2 0-4 0,0 0-3 0,0 0-3 16,0 13-11-16,0 6 14 0,0 6-8 16,0 0-21-16,0-3-12 0,8-3-21 15,4-4-40-15,-1-5-90 16</inkml:trace>
  <inkml:trace contextRef="#ctx0" brushRef="#br0" timeOffset="952">1696 351 63 0,'4'-6'172'0,"-4"3"-52"15,0 2-61-15,0 1 12 0,0 0-10 0,0 0-8 16,0 0-25-16,0 0-14 0,0 9-3 16,0 4 11-16,0 5-10 0,0 0-4 15,0 2 6-15,0-2 2 16,0-2-7-16,-2-2-7 0,2-1-1 0,0-4 2 15,0-2-2-15,0-1-3 0,2-3 0 16,4-2 5-16,5-1 1 0,10 0 0 16,4-13 0-16,6-3 2 0,-3-1-4 15,1-2-2-15,0-2 0 0,1 0 1 16,1-1-2-16,-3 2-2 0,3 1 1 0,-6 1 2 15,-6 4 0-15,-6 4-3 0,-5 5 2 16,-6 5 1-16,-2 0-1 0,0 0 1 16,0 6-3-16,0 4 2 0,0 3 8 15,0 5-2-15,-2-3-1 0,0 1 0 16,-2-2 2-16,2-3-5 0,2-2-2 15,0-3 0-15,0-1 0 0,0-1-3 16,8-2 3-16,3-2 5 0,10 0 1 16,10-6-4-16,7-9 1 0,4-2-1 15,0-2-2-15,-4-2-1 0,0 1 1 0,0 1 1 16,-3 4 0-16,-3 0-2 0,-5 3 0 15,-6 4 4-15,-10 3-2 0,-7 5 1 16,-2 0 0-16,-2 0 5 0,0 0 1 16,0 3-4-16,0 13 1 0,0 7 22 15,-2 6-10-15,-6 3-7 0,3-2-1 16,-1-3 0-16,6 1-6 0,0-2-2 15,0-1-1-15,0 3 2 0,11-3-2 16,1 2-12-16,5-3-10 0,2 1-15 16,6-3-16-16,5-4-27 0,-3-11-103 0</inkml:trace>
  <inkml:trace contextRef="#ctx0" brushRef="#br0" timeOffset="3502">3597 234 211 0,'-4'0'70'15,"0"0"-23"-15,2 0 18 0,-3 0-5 16,5 0-10-16,0 0-8 0,0 0-3 0,0 0-13 16,0 0-5-16,0 0-3 15,0 0 0-15,0-2-7 0,7-1-6 16,10-5-2-16,6 0 8 0,10-2-4 15,5 0-2-15,4-2-3 0,4 2 2 0,3 0-2 16,3-1-2-16,-5 2 0 0,-3 2 2 16,-7-2-2-16,-13 6 0 0,-1 2-3 15,-7-1-3-15,-7 2-2 0,-3 0-7 16,-4 0-5-16,-2 0-9 0,0 3 2 15,-14 5-10-15,-1-1-40 0,-12-3-52 0,1-1-173 16</inkml:trace>
  <inkml:trace contextRef="#ctx0" brushRef="#br0" timeOffset="3697">3782 248 422 0,'0'12'70'15,"2"3"-59"-15,0 4 42 0,0 5 21 16,1-1-25-16,1 2-20 0,-2 2-10 0,0 0-7 15,2-2-7-15,-2 0 0 0,2-2-3 16,-1-2-1-16,3-1-5 0,2-3-2 16,-1-1-13-16,3-3-18 15,3-5-20-15,-1-5-40 0,-1-3-78 16</inkml:trace>
  <inkml:trace contextRef="#ctx0" brushRef="#br0" timeOffset="3898">4154 286 146 0,'0'4'386'0,"2"1"-355"16,2-1-28-16,0 3 34 0,1 0 6 16,1 4-20-16,-2 3-12 15,2 1-6-15,3 2-2 0,-3 1 2 0,1 1-3 16,-1 0-2-16,2-1-5 0,-1-1-6 15,5-1-8-15,-3-2-19 0,7-3-28 16,-1-7-37-16,-6-4-81 0</inkml:trace>
  <inkml:trace contextRef="#ctx0" brushRef="#br0" timeOffset="4094">4557 258 88 0,'0'6'300'0,"0"-2"-255"0,0 2-38 16,0 3 21-16,-2 5 24 0,-8 2-23 15,-1 5-17-15,1-1-10 0,1 1 2 16,-1 0-4-16,4 2 0 0,3 0 0 16,3 0-6-16,0 2-13 0,0 0-5 0,9-4-35 15,3-6-26-15,-3-5-25 0,-1-9-98 16</inkml:trace>
  <inkml:trace contextRef="#ctx0" brushRef="#br0" timeOffset="5030">4749 486 27 0,'4'18'36'0,"-2"4"84"16,-2 3-103-16,0 15 23 0,-6 4 20 16,-3 4 3-16,-5 5-47 0,5 3-8 15,-6 5 13-15,-4 1 12 0,-2 2-24 16,1-3-4-16,5-6 8 0,2-6-5 15,-1-6 8-15,5-3 2 0,-2-9 0 16,5-6-3-16,-2-6-5 0,2-8 2 0,3-4 1 16,-3-3 5-16,4-4 2 0,-6 0 1 15,1 0-2-15,-1-10-2 0,0-5-8 16,3-3 0-16,3-6 1 0,-2-6-4 15,2-9-2-15,2-7-5 0,0-7 2 16,8-11 1-16,9-9-3 0,6-9 0 0,5-11 1 16,5-6-5-16,5 0-6 15,4 2 1-15,4 12 10 0,1 21-2 16,1 20-2-16,-4 15 0 0,-2 13 2 15,0 4 2-15,0 4-5 0,-4 4 2 0,-5 4 1 16,-5 0 0-16,-9 8-3 0,-3 9 2 16,-9 2 1-16,-5 3 2 0,-2 5-2 15,-6 3 3-15,-11 2 2 0,-4 0 0 16,-4-1-2-16,-3-5 0 0,5-3 2 15,-2-4-1-15,2-5-1 0,4-2 1 0,4-3 0 16,2-1 2-16,5-4-3 0,0-3-1 16,6-1 5-16,2 0-4 15,-2 0-5-15,2 0 0 0,0 0-7 16,0-3-8-16,8-4-6 0,2 0-5 0,3-1 7 15,6 5-7-15,0 1-8 0,4 2 7 16,0 0 17-16,0 0 8 0,4 2 2 16,1 1 4-16,5 0 2 0,3-3 1 15,4 0 3-15,2-1 8 0,2-10-6 16,2-3 12-16,1-5 5 0,-1-1-5 0,-6-3-6 15,-6 0-4-15,-9-1-4 0,-9 0-1 16,-5-2 5-16,-9 0-3 0,-2 1-1 16,0 3 2-16,-13 3 4 15,1 4 1-15,-3 6 3 0,-2 2-6 0,1 6-5 16,3 1-4-16,2 0-2 0,-1 5-5 15,5 7 3-15,1 3 0 0,2 3 3 16,2 0-5-16,2 4 3 0,2 0 2 16,8-2-2-16,1-1 2 0,2-3 2 15,4 0-2-15,1-2-1 0,6-2 2 0,3 0 2 16,2-2 0-16,1 0-4 0,3-2 3 15,-1 3 0-15,4-1-1 0,-1 1-2 16,-5 2 2-16,-7-2 0 16,-11 1 0-16,-5 2-4 0,-7-1 2 0,0 2 3 15,-7-1 1-15,-7 2 3 0,-1 0 4 16,-4 0 5-16,-6-1 13 0,-2 0-15 15,1-3 2-15,1-2-4 0,-2-3-3 16,1-1-6-16,3-1-2 0,-2-2 0 16,2 0-2-16,6-2-13 0,1 0-8 15,5-1-9-15,7 0-25 0,0 0-71 0,4-5-273 16</inkml:trace>
  <inkml:trace contextRef="#ctx0" brushRef="#br0" timeOffset="5869">0 1001 144 0,'2'1'70'15,"-2"2"-44"-15,4 0 37 0,1 0-6 0,5 1-4 16,1-1 1-16,3 4-20 0,1-1-9 16,4-1-5-16,2 0-5 0,4 0 0 15,6-1-4-15,1 2-4 0,6-1-6 16,6 0 2-16,4-2-3 0,13 1 0 15,11-4 0-15,14 2 4 0,15-1-2 16,10-1-3-16,5 2 1 0,10-1 2 16,8 2-5-16,17 1-3 0,18 0 7 15,16 1 0-15,18-2-2 0,12 0-1 16,7-2 2-16,9 2 2 0,1 0-3 0,9-3-1 15,13 0 3-15,9 0 0 0,0 0 0 16,1 0-3-16,-7 0 2 0,-3 0 3 16,2 0-4-16,-1 2 0 0,-1 0 2 15,-14 1 3-15,-9 0-3 0,-11 2-7 16,-18-1 6-16,-4 0 3 0,-9-1-5 15,-13 1 1-15,-12-2 1 0,-19-1 3 0,-21 0-5 16,-17 1 2-16,-27 1-14 16,-15 0-10-16,-21 1-25 0,-27-4-55 15,-17 0-195-15</inkml:trace>
  <inkml:trace contextRef="#ctx0" brushRef="#br0" timeOffset="6806">4539 522 106 0,'2'0'51'0,"0"0"11"0,-2 0-2 0,0-2-4 15,0 2-4-15,0 0-8 0,0 0-7 16,0 0 1-16,0 0-3 0,0 0-4 16,0 0-4-16,0 0-7 0,0 0-5 15,0 0 3-15,0 7-10 0,-9 10-8 16,-10 12 9-16,-8 7-4 0,0 9-7 15,-5 1 12-15,-3-2-13 0,1-2 2 16,2 0-5-16,5 1-14 0,6 5-16 16,-2 3-15-16,-2 4-15 0,2-2-20 15,-3-3-92-15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0:02.1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92 121 1 0,'0'0'119'15,"0"-1"-73"-15,2 0-3 0,-2 1 10 0,0 0-8 16,0 0-10-16,2 0-3 16,-2 0 3-16,0 0-4 0,0 0-5 0,0 0-4 15,0 0-4-15,0 0-3 0,0 1-4 16,0 7 5-16,0 3 6 0,0 5-8 15,0 2-9-15,0 5 3 0,0 5-3 16,-2 3 0-16,-2 4-5 0,0 4 3 16,-3 1 1-16,-1-2-2 0,-1 0-2 0,1-6 1 15,0-1 3-15,1-4-2 0,-1-2-3 16,0-3 0-16,3-3 2 0,-1-3 1 15,2-7-2-15,2-3 3 0,0-3 2 16,0-3 0-16,2 0 3 0,0 0 2 16,0 0 6-16,0-3-1 0,0-4-13 15,-2-8-2-15,2-3 2 0,0-3 1 16,0-3-5-16,8-3 1 0,2-5 4 15,3-6-3-15,2-6 0 0,2-7-2 16,6-7 4-16,2 4-2 0,6 4-4 0,-1 6 1 16,3 8 3-16,1 6 0 0,4 6-5 15,2 4 5-15,-5 4 4 0,1 6-2 16,-4 3-2-16,-7 3-1 0,-2 4 3 15,-8 0-1-15,0 3-3 0,-3 8 1 16,-3 4 4-16,1 6-1 0,-6 2-3 16,-2 5 2-16,-2 6 3 0,0 3 0 15,-10 2-6-15,-1 3 3 0,-6 0 5 16,-4 0-3-16,-2-1-2 0,-4-5 2 15,-4-5-1-15,1-4 0 0,-1-4-5 0,5-4 0 16,7-5-2-16,5-6-1 0,5-3-5 16,3-3-7-16,4-2-4 0,-2 0 2 15,4-1-9-15,0-9-4 0,0-4-2 16,8 0 11-16,5-3-2 0,1-1 5 15,1 5 4-15,-2 2 8 0,2 4 3 0,-5 4 3 16,0 3 3-16,1 0 3 16,-1 0 10-16,3 8 5 0,-2 3 9 15,5 4 0-15,-1-2-7 0,-4 2 0 16,1-1-7-16,-5 2-8 0,3-3-5 0,-2 0 2 15,5-3 2-15,-4-1-3 0,3-3-13 16,1 0-20-16,3-5-21 0,-3-1-39 16,4-7-226-16</inkml:trace>
  <inkml:trace contextRef="#ctx0" brushRef="#br0" timeOffset="400">842 306 136 0,'0'-9'203'0,"-4"4"-154"16,-2-3 4-16,-1 3 5 0,-1 0-9 0,-1 0-15 15,-1 4-13-15,-3-1-6 0,-4 2-6 16,-3 0-2-16,1 8 2 0,2 1 4 16,0 2-2-16,2 3-9 0,1 4 0 15,3 3 0-15,0 1-2 0,5 3-3 16,2 2 2-16,4-2 3 0,0 0-4 15,2-2 0-15,11 1 2 0,4-3 1 16,6-2 1-16,2-2-5 0,2-5 4 16,1-3 0-16,1-4-4 0,0-2-1 15,-1-3 3-15,-1 0 3 0,0-4-1 0,-6-6-2 16,-4-5 2-16,-4 0 5 0,1-1-3 15,-7-2-3-15,-5-2 6 0,2 1 8 16,-4-2-3-16,0-4-4 0,0-1 2 16,-4-5 1-16,-3-5-6 0,-3 0-3 15,-1-1 0-15,-1 5 4 0,3 8-5 0,-1 8-2 16,2 6 3-16,1 6 1 0,3 2-6 15,2 2-5-15,-2 0-2 16,2 0-10-16,-3 12-15 0,1 5-3 16,2 4-13-16,0-2-21 0,2-4-58 0,0-5-200 15</inkml:trace>
  <inkml:trace contextRef="#ctx0" brushRef="#br0" timeOffset="993">1222 198 35 0,'2'-1'272'0,"-2"1"-198"0,0 0-34 0,0 0 10 16,0 0 9-16,0 0-24 0,1 0-28 15,-1 6-8-15,0 7 1 0,0 8 26 16,0 3-7-16,-3 2 1 0,-5 0-5 15,0 0-1-15,5-4-5 0,-1-3-11 16,4-5 2-16,0-2 1 0,0-3-1 0,0-4-3 16,5-3 4-16,5-2 1 0,5 0 1 15,6-1 0-15,2-13 2 0,2-2-1 16,2-3-4-16,-2-1-1 0,-1 0 3 15,3 0 2-15,2-2-4 0,-1 4-5 16,-3 3 6-16,-6 4 0 0,-5 4-3 16,-7 5-1-16,-1 2 4 0,-6 0-2 15,0 0 2-15,0 0-4 0,0 3 2 16,0 9-1-16,0 4 8 0,0 3-2 15,-6 6 2-15,-1-2 1 0,3 1 0 16,2-3-3-16,2-4-1 0,0-2 0 0,0-5-4 16,6-1-1-16,1-4 4 0,1-3 2 15,7-2-5-15,4 0 5 0,12-4 3 16,1-9-2-16,6-5-8 0,2-5-2 15,-2-1-5-15,4-2 7 0,-3-2-3 16,3 0-5-16,1-1 6 0,-1 3 1 16,-3 6-1-16,-7 3 0 0,-9 6 4 15,-10 4 1-15,-7 6-3 0,-2 1 1 16,-4 0 12-16,0 0 0 0,0 1-9 15,0 12-1-15,-8 7 14 0,-1 5-2 0,-5 5-2 16,-1 2-3-16,0 2 2 0,0-1 0 16,5-4-7-16,2-2-2 0,5-2 1 15,3-4-2-15,0-3-5 0,0-3 3 16,5-4-6-16,9 0-12 0,7-4-17 15,7-4-10-15,3-3-16 0,9-9-149 16</inkml:trace>
  <inkml:trace contextRef="#ctx0" brushRef="#br0" timeOffset="1298">2723 194 130 0,'-7'4'281'0,"3"-2"-235"0,2 1 2 15,2-3-3-15,0 0 8 0,0 0-24 16,0 0-21-16,8 0-11 0,5 3-1 16,2 4 12-16,10-2-1 0,4 1-2 15,-1-2-2-15,1 0 1 0,1 2-3 16,-3 0-24-16,0 3-17 0,1 0-22 0,-5-5-65 15,-2-4-77-15</inkml:trace>
  <inkml:trace contextRef="#ctx0" brushRef="#br0" timeOffset="1452">2769 462 405 0,'-6'6'141'0,"6"-3"-129"0,0-3-9 16,6 0 47-16,2 4 0 0,3 2-32 15,10 3-12-15,2-4 0 0,8 0 0 0,5 1-3 16,10-4-29-16,13 0-20 0,10-2-23 15,7-4-150-15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0:22.1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37 219 46 0,'0'0'157'0,"0"0"-103"16,0 0 3-16,0 0-1 0,0 0-14 15,0 0-11-15,0 0-1 0,-2 0-6 16,2-1-1-16,0-1-4 0,0 2 1 16,0 0-5-16,0 0 1 0,0 0 1 15,0 0-1-15,0 0-4 0,0 0 0 16,0 0 1-16,0 0-6 0,-6 5-2 15,4 6-1-15,-6 2-1 0,6 1-1 16,-1 5 0-16,1 4-2 0,2 3 1 0,-2 3-1 16,2 5 2-16,0 0-2 0,0 4 0 15,0 2 0-15,0 0 1 0,0 2-1 16,0-3 0-16,0-2 1 0,0-4 1 15,0-4-2-15,-4-4 0 0,2-7 3 16,-2-6-3-16,4-5 0 0,0-3 0 16,0-4 0-16,0 0 2 0,0 0 2 15,0-13-1-15,0-6-1 0,0-4 1 16,4-4 1-16,-4-2 1 0,4-4 1 15,-2-3 3-15,0-4-2 0,0-5-1 0,3-6-2 16,-1-8-1-16,6-4-3 0,1-2 1 16,4 3 0-16,6 7-1 0,2 9-1 15,4 9 0-15,2 8 2 0,1 6-1 16,5 7-3-16,1 7 4 0,0 4 0 15,-4 5-2-15,3 0 0 0,-7 8 0 16,-7 8 2-16,-3 2-2 0,-9 3 3 16,-5 1-2-16,-4 0-1 0,0 1 1 15,-10-1 0-15,-7 0 0 0,0-1 2 16,-2-1-2-16,-2-4-1 0,-2 2 1 0,4-2 2 15,-2-2-2-15,-2 0-2 0,2-3 1 16,-2-1 0-16,4-4 0 0,6-2-6 16,1 2-4-16,5-4-7 0,-1 1-9 15,4-2-19-15,0-1-18 0,4 0-29 16,0 0-231-16</inkml:trace>
  <inkml:trace contextRef="#ctx0" brushRef="#br0" timeOffset="815">752 362 232 0,'6'-1'81'0,"-4"1"-34"0,0-1 12 16,1 1-12-16,1 0-14 0,-2 2-4 0,2 11-5 15,-4 5-5-15,0 4-9 0,0 2-1 16,-8 1 2-16,-1 5-3 0,-6 3 2 15,1-1-2-15,-1 0 15 0,0-1-5 16,-1-3-1-16,3-3-2 0,-2-3 1 16,5-5-1-16,3-5-1 0,1-5-5 0,4-6-1 15,2-1 0-15,0 0-3 0,0-1 4 16,0-13-1-16,6-8-6 0,5-4-2 15,6-5 1-15,6-2 1 16,0-2-1-16,2-5 0 0,2-5-2 0,3-3 2 16,5-6 0-16,-1-4-2 0,4 6 0 15,0 2 2-15,-2 8 0 0,3 11-2 16,-7 5 0-16,-3 9 2 0,-10 7-1 15,-4 6-2-15,-5 4 1 0,-5 2 1 16,5 14 2-16,-6 5-1 0,-1 6-1 0,-3 3 0 16,0 3 1-16,-7 1-1 0,-7 4 0 15,-3-1 0-15,-4 2 1 0,-2 1-1 16,-3-3-2-16,-1-2 2 0,0-3 0 15,2-4-3-15,4-4 0 0,4-5-2 16,2-5-4-16,2-5-3 0,3-4-5 16,6-3 2-16,0-2 0 0,4 0-7 15,0 0-4-15,0-10 3 0,0-3 2 16,8 0 8-16,4 0 1 0,1 1 6 15,0 3-1-15,1 2 5 0,-1 3 1 0,0 4 1 16,-3 0 1-16,1 1 5 0,1 9 2 16,-1 1 7-16,3 2-4 0,1 1 4 15,4 2-6-15,2-1 0 0,2-1-3 16,0-4-6-16,-2 1-2 0,2-3-9 15,3-4-15-15,-1-1-13 0,0-3-35 16,-4 0-75-16,-2-5-161 0</inkml:trace>
  <inkml:trace contextRef="#ctx0" brushRef="#br0" timeOffset="1163">1489 401 52 0,'0'-16'317'0,"0"2"-260"0,-8 0-21 16,-3 3 8-16,-3 5 9 0,-1 0-12 15,2 5-7-15,1 1-8 0,-1 0-12 16,1 10 5-16,-1 6-11 0,3 7 0 15,-1 3-3-15,1 6-1 0,5 3-2 16,1 0 0-16,4 2 0 0,0-3-4 16,9-1 4-16,7-3-2 0,7-3 0 15,3-4 0-15,9-4 0 0,3-6-1 16,4-7 1-16,0-6 1 0,0 0-2 0,-2-13-2 15,-4-5 3-15,-3-5 1 0,-7 1-2 16,-7-4 1-16,-9 0 3 0,-6 0-4 16,-4-1 2-16,0-1 2 0,-10-1 0 15,-5 1 0-15,-4-2-3 0,0 1 2 16,-2 1 0-16,4 5-3 0,1 7 1 0,3 7 0 15,3 5 3-15,3 4-2 16,-1 0-5-16,2 8 2 0,3 7 0 16,3-1-7-16,0 2-18 0,0 2-14 15,9-1-12-15,8-2-27 0,-3-5-51 0</inkml:trace>
  <inkml:trace contextRef="#ctx0" brushRef="#br0" timeOffset="1688">2166 298 102 0,'-2'0'117'16,"2"0"12"-16,0 2-104 0,-2 5 11 0,-2 3 23 15,1 4-9-15,-1 5-16 0,0-1-5 16,-2-1-8-16,2 2 1 0,-1-5-2 15,-1 0-4-15,2-4-4 0,4 0 2 16,0-4-7-16,0-3-4 0,2-3-1 16,11 0 0-16,3 0 4 0,7-12-3 15,1-3-1-15,5-5-2 0,2-2 1 0,-3 0-1 16,5-3-1-16,-3 2 0 0,4 0 2 15,-1 1-2-15,-4 4 1 16,-3 5 0-16,-9 3-1 0,-1 6 0 16,-11 3 1-16,-3 1 2 0,-2 0 3 0,0 0-3 15,0 11 7-15,0 6 3 0,-7 7-3 16,-5 0-7-16,-1 2 4 0,1-2 0 15,3 1 4-15,5-6-6 0,2-1 1 16,2-4-4-16,0-5 0 0,10-2-1 16,1-4-1-16,8-3 4 0,8 0-1 0,7-7-1 15,6-8-1-15,6-3 1 0,0-2-10 16,0 0 4-16,-4 3-6 0,-8-1 7 15,-5 5-4-15,-5 5 3 16,-8 3 3-16,-9 2 1 0,-1 3 0 0,-6 0-3 16,0 3 2-16,0 9 9 0,-8 7-2 15,-1 1 2-15,-4 6 3 0,-1 0-1 16,1 1-3-16,5 1-5 0,6-3-1 15,2 1 0-15,14-2-2 0,12-2-8 16,13-3-11-16,8-4-12 0,12-7-37 0,8-5-34 16,6-3-162-16</inkml:trace>
  <inkml:trace contextRef="#ctx0" brushRef="#br0" timeOffset="2077">3948 331 37 0,'-9'2'283'0,"3"-2"-211"0,0 2 5 16,2 0-21-16,2 0 0 0,2-1-16 15,0 2-25-15,0 1-10 0,14 4 8 16,1-2-1-16,10-2-6 0,-2 1-5 15,5-1-2-15,-1-1 3 0,0-1-13 16,-2 2-9-16,-2-1-21 0,-6-1-29 16,-10 0-72-16</inkml:trace>
  <inkml:trace contextRef="#ctx0" brushRef="#br0" timeOffset="2224">3826 603 508 0,'0'8'18'0,"0"-1"-7"0,8 4 18 16,13-2 21-16,7-1-18 0,12-2-19 0,14-1-9 15,11-3-19-15,11 1 2 16,12-2-53-16,5-1-64 0,8 0-200 16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1:41.9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135 173 64 0,'0'0'217'0,"0"0"-166"16,0 0-9-16,0 0 25 0,0 0-1 15,0 0-15-15,0 0-23 0,0 0-5 0,0 0-5 16,0 0 2-16,0 4-4 0,0 4-5 15,-2 2 2-15,1 4-1 0,-1 2 4 16,0 3-5-16,0 3-3 0,-4 2 2 16,2 4 1-16,-1 1-1 0,-3 3-3 15,-2 1-3-15,3 4 2 0,-7-1-1 0,3 2-4 16,-2-1 1-16,1 0 3 15,1-5-1-15,1-2-3 0,3-7 3 0,5-5-2 16,-4-4 1-16,6-5-5 16,0-4 2-16,0-3 1 0,0-2-2 0,0 0-4 15,4 0-1-15,1 0-3 0,5-11-5 16,0-4-10-16,-1-1-14 0,-1-3-7 15,1-1-24-15,-1-5-29 0,-6-4-67 16</inkml:trace>
  <inkml:trace contextRef="#ctx0" brushRef="#br0" timeOffset="261">126 161 61 0,'4'0'326'0,"3"0"-270"15,-1 0-14-15,4-1 26 0,7-4-16 16,6 0-11-16,3-2-13 0,1-1-4 0,2 0-12 16,-1 2 2-16,1 0-6 0,-4 1-2 15,-2 3-6-15,-8 0 2 0,0 2 1 16,-5 0-4-16,-1 0-2 15,-3 0-3-15,-2 9-8 0,-4-1-12 0,0 2-7 16,0 0-6-16,-6-1-16 0,-2 2-14 16,-3-1-20-16,-4-1-87 0</inkml:trace>
  <inkml:trace contextRef="#ctx0" brushRef="#br0" timeOffset="459">84 395 59 0,'-19'14'146'0,"4"-2"-15"0,5-6-71 15,6 1 6-15,4-1-25 0,0-3-1 16,10 0-5-16,5-2-1 0,4-1-11 15,4 0-7-15,4-1 0 0,3-5-7 0,3-1 1 16,-1 1-1-16,0 2-7 16,-5-1-1-16,-2 3-2 0,-2 0 0 15,-4 2-6-15,-6 0-9 0,-1 0-6 16,-6 2-12-16,-5 4-17 0,-1 0-22 15,-3-1-35-15,-13 1-187 0</inkml:trace>
  <inkml:trace contextRef="#ctx0" brushRef="#br0" timeOffset="640">63 670 286 0,'0'7'160'16,"4"-2"-125"-16,7 1 31 0,4-2-1 15,10-1-16-15,0 0-16 0,7-3-16 16,5 3-4-16,-5-3-8 0,4 0-2 0,1 0-2 15,1 0-11-15,0-3-9 0,2-4-23 16,-4-2-35-16,-5-4-59 0,-3-2-245 16</inkml:trace>
  <inkml:trace contextRef="#ctx0" brushRef="#br0" timeOffset="1076">870 379 374 0,'-2'12'32'0,"-4"5"1"15,3 3 9-15,-1 6 5 0,-4 4-17 16,2 4-17-16,4 4-7 0,2-2 0 16,2 2 14-16,6 1-6 0,0-5-10 15,-1 1 0-15,3-7 6 0,-1-3-2 0,-1-6-4 16,0-6-4-16,-5-5 3 15,-1-6 1-15,4-2-4 0,-2-2 6 16,4-12 2-16,-3-8-3 0,3-7-3 16,1-3 4-16,-3-8 3 0,2-3-1 0,-1-3-7 15,3-7 1-15,-2-5 1 0,5-8-1 16,0-6-4-16,4 0 2 0,4-2-1 15,8 7-3-15,0 6 0 0,-1 17 2 16,-1 17 2-16,-6 16 0 0,-2 11-2 16,0 1-1-16,-4 10 4 0,-1 4-2 0,-1 2-1 15,1 5 2-15,-5 3 1 0,-3 2-1 16,-4 3-1-16,-2-1 1 15,-10 0 2-15,-7 1 0 0,-2-3-2 16,-6-1 0-16,0-4 4 0,2-2 0 0,0-4-1 16,4-3 0-16,6-4-2 0,2-2 0 15,3-2-3-15,6-3-9 0,0 0-15 16,2 0-33-16,0-2-56 0,0 0-137 15</inkml:trace>
  <inkml:trace contextRef="#ctx0" brushRef="#br0" timeOffset="1992">1570 289 117 0,'10'-7'312'0,"-3"-1"-275"0,-3 3 13 16,2 5-3-16,-2 0-4 0,-4 2-29 15,2 11-2-15,-2 5-1 0,0 6-4 16,-2 6 4-16,-10 6-1 0,1 2 0 0,-6 3 2 16,1 0-3-16,3-1 3 0,0-3 1 15,1-6-5-15,5-7 3 0,1-4-6 16,4-8 0-16,-2-5 1 15,2-5-4-15,2-2 5 0,0 0 3 0,0-11 1 16,0-7-10-16,8-8-1 0,5-6-5 16,8-4 13-16,0-6-10 0,2-2 2 15,6-4 3-15,1-4-2 0,5-2-2 16,1-1 0-16,4 2 2 0,0 6-2 15,-2 7-2-15,0 10 2 0,-5 10 2 0,-3 9-1 16,-1 6-1-16,-8 5-2 0,-6 2 4 16,-3 13-2-16,-8 5 0 0,-3 4 0 15,-1 4 3-15,-3 5-1 0,-11 1-2 16,-3-1 0-16,-2-1 3 0,-4 1 0 15,-4-1-4-15,3-3 2 0,-1-6 2 16,4-1-1-16,4-10-2 0,3-2-1 16,5-3 4-16,3-4-2 0,2-2-6 15,4-1-1-15,0 0-1 0,0 0-4 16,6-8-4-16,3 0-1 0,5-3 5 0,-3 2-4 15,3 0 3-15,-1 1 1 0,-2 4 12 16,-1 2-4-16,-1 2 2 0,-1 0 0 16,0 6 4-16,1 7 2 0,1 1-1 15,5 4 7-15,-3 2 2 0,3-1-9 16,2 1-3-16,4-3 1 0,2-1 1 15,5-3-2-15,5-1-5 0,1-6-5 16,3-3-9-16,3-3-14 0,0 0-18 16,4-9-11-16,-2-4-5 0,-2-3-2 15,0-4-22-15,-6-1 33 0,-3-4 26 0,-7 1 30 16,-5-2 4-16,-3 0 12 0,-9-1 28 15,-3 1 18-15,-4 0-7 0,0 2-7 16,-6 4 8-16,-7 3 0 0,2 3-11 16,-5 4-4-16,1 4-1 0,-2 5-8 15,0 1-8-15,1 0-1 0,-3 12-3 16,4 5-2-16,0 6-7 0,3 3-1 15,5 4-5-15,5 1 0 0,2 0-3 16,0 1 1-16,9-3 1 0,9-2-2 16,4-3 0-16,5-4-1 0,11-3 2 15,2-5 0-15,12-5-2 0,-1-4 1 0,3-3 1 16,-4 0-2-16,-1-10-1 0,-3-5 2 15,-8-4 2-15,-9-4-2 0,-10-2 0 16,-8-1 2-16,-11 1 2 0,0-2-2 16,-7 1 3-16,-12 2 1 0,-1-2 0 15,-2 2-1-15,-3 0-3 0,-2 5-2 0,0 4 3 16,3 8-2-16,3 3-3 15,3 4 3-15,13 0 0 0,1 11-4 16,2 5 1-16,2 2-1 0,0 1-5 16,8-1-5-16,3-2-15 0,8 0-11 0,0 0-22 15,2-3-36-15,0-9-47 0</inkml:trace>
  <inkml:trace contextRef="#ctx0" brushRef="#br0" timeOffset="2516">3270 227 473 0,'8'-3'40'0,"0"0"-2"0,-3 3 9 0,-1 0 13 16,-2 1-7-16,-2 7-28 0,-2 6-9 15,-7 6 6-15,-7 2-4 0,1 1-4 16,0-1 2-16,3-1-4 0,5-4-6 15,3-4-3-15,4-3 0 0,0-4 1 16,6-1-4-16,3-5 0 0,12 0 0 0,4-6 4 16,2-9-4-16,5-3-1 0,4-3 0 15,3-2 0-15,-1-1-3 0,4-3-3 16,-2 2 5-16,8-4 1 15,-1 4-2-15,-5 3 0 0,-4 4 1 0,-17 5 3 16,-9 12-2-16,-10 1-1 0,-2 0 1 16,-2 12 2-16,-10 3 2 0,1 4-1 15,-4 2 2-15,-1 3 1 0,1-4-1 16,-4 1 2-16,4-4-2 0,5-3 1 15,6-4-4-15,4 0-3 0,14-5 3 0,7-4 2 16,7-1-4-16,7 0 2 0,9-7-2 16,5-8 2-16,3-1-10 0,1-2 0 15,-3 1 0-15,-3-2 2 0,-5 0 1 16,0 0 1-16,-5 5 4 15,-7 3 2-15,-7 4-2 0,-13 5 0 0,-5 2 7 16,-5 0 4-16,0 8 3 0,-11 7 0 16,-4 6-2-16,-4 1 0 0,3 0 0 15,1 1-2-15,4-1-5 0,5-2 0 16,4 0-6-16,2-1 2 0,10 0 0 15,12-2-1-15,13-3-13 0,9-3-10 0,5-4-12 16,14-5-19-16,2-2-60 0,8-14-159 16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1:47.6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 0,'0'1'158'0,"0"-1"-91"16,0 0-17-16,0 0-1 0,0 0 7 15,2 0 2-15,2 0-7 0,1 0-6 16,1 0-10-16,2 0-2 0,-1 1-3 15,1-1-6-15,3 2-8 0,3-1-2 0,-5 0-6 16,3 0-3-16,-3 1-5 0,-1 0 2 16,0 0 1-16,-3 2-5 0,1-1-8 15,0 2-13-15,1 1-6 16,1-1-22-16,-4 1-12 0,3-1-17 0,-5-3-53 15,-2 0-171-15</inkml:trace>
  <inkml:trace contextRef="#ctx0" brushRef="#br0" timeOffset="154">4 225 143 0,'-2'0'336'0,"2"0"-296"16,6 0-27-16,13 0 23 0,3 0 3 15,7 4-21-15,2-4-10 0,3 3-7 16,10 0-13-16,0 0-40 0,3-1-41 15,1-2-107-15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0:04.6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109 656 0 0,'4'-5'278'0,"0"2"-208"0,-2 0-38 15,0 2 12-15,-2 1-3 0,0 0-7 0,0 0-21 16,0 0-12-16,0 10-7 0,0 7 10 16,-2 7 4-16,-8 6-4 0,-3 3-1 15,-2 2 2-15,-3 0 12 16,3-2-3-16,2-7-3 0,1-3 2 0,5-4-2 15,1-4-8-15,0-4 0 0,4-4 2 16,0-5 0-16,2-2 1 0,0 0-1 16,0 0 6-16,0 0 7 0,0-1-5 15,0-12-3-15,0-5-9 0,6-8-5 16,9-8 3-16,6-3-2 0,8-5 1 0,3-3 3 15,5-1-2-15,-1-6-1 0,2-4 2 16,4 1 2-16,4 6-4 0,-6 5-3 16,2 11 3-16,-4 9 0 0,-2 6-1 15,-5 7 3-15,-8 6 3 0,-6 4 2 16,-4 1-5-16,-3 4 0 0,1 11 0 15,-3 5 6-15,-6 3-5 0,0 8 0 16,-2 5 3-16,-6 3-1 0,-11 4-1 16,-2 1-5-16,-6 0 2 0,-6-1 3 15,-1-4-4-15,0 2 1 0,-5-5 0 0,3-3 0 16,2-2-5-16,5-7-2 0,6-5-2 15,6-6-4-15,5-5-10 0,4-6 0 16,2 0 2-16,4-2-5 0,0 0-10 16,2-8-10-16,8-6 14 0,1-1 23 15,3 1 2-15,1 3 1 0,-2-1 6 16,-1 4 5-16,-1 2 6 0,1 3 4 15,-1 3 9-15,1 0 6 0,3 0 4 16,0 5-7-16,2 4 6 0,2 2-2 16,2 0-9-16,0 1-11 0,-2 1-1 0,-3-1-2 15,-1 1-4-15,0-2-3 0,-1 0-1 16,-1-2-11-16,0 0-21 0,-3-3-19 15,-1-5-31-15,-3-1-265 0</inkml:trace>
  <inkml:trace contextRef="#ctx0" brushRef="#br0" timeOffset="420">663 928 213 0,'0'1'63'0,"0"-1"-30"15,1 0 21-15,-1 0-5 0,2 0-15 16,-2 0-18-16,0 0-8 0,6 0-2 15,0 0 1-15,5 0 14 0,-1 0-3 16,3-3-1-16,2-3-1 0,6-4 6 16,2-1-2-16,0-5-1 0,2-4-7 0,0 2 6 15,0-2-6-15,-6-2-4 16,0 0 0-16,-4 2-1 0,-7-2 2 15,-1 2-5-15,-3-2 0 0,-2 1-1 16,-2 1 3-16,0 4-3 0,-6 4-2 0,-1 4 1 16,-1 4 3-16,0 1-3 0,3 3-3 15,-5 0 4-15,2 0-1 0,-1 9-4 16,-4 1-1-16,1 4 5 0,-1 6 1 15,3 1-4-15,3 4-2 0,1 2 3 16,4 0 2-16,0 2-5 0,2-1 0 0,0-1 4 16,2-2 0-16,9-1-2 0,3-1-1 15,5-1 0-15,0-3-1 16,4-2 0-16,5-5-18 0,1-6 1 15,2-1 1-15,3-5-13 0,0 0-25 0,1 0-5 16,-5 0-8-16,-5-7-43 0,0-3-82 16,-2 0 77-16,-4-2 118 0</inkml:trace>
  <inkml:trace contextRef="#ctx0" brushRef="#br0" timeOffset="1168">1306 890 1 0,'7'-8'1'0,"-1"-4"86"0,2 0-79 16,-5-1 24-16,1 6-2 0,2-2 18 16,-6 2 12-16,0 4-21 0,0 0-3 15,0-3-7-15,0 4 5 16,0-3 2-16,0 1-10 0,0 3-1 0,-6-1-4 15,6 2-1-15,-4-1-7 0,1-1-2 16,-1 2 2-16,0 0-5 0,0 0-2 16,0 0-1-16,-3 0 3 0,1 0 3 15,-2 0-3-15,1 6-3 0,-5 1 8 16,3 1-2-16,-3 1-5 0,1 3 4 0,-3 3-2 15,3 0-4-15,0 3-1 0,3-1-2 16,2 0 1-16,2-1-2 0,4-2-3 16,0-1 2-16,0-2 2 0,6-2 0 15,2-3-3-15,7-3 2 0,2-2 3 16,2-1-4-16,2 0-6 0,2-5-5 15,-2-5 0-15,-4-1-9 0,0-2-1 16,-1-1-6-16,-3-1 4 0,0 2-2 16,-3 0-7-16,0 2-1 0,-3 4 0 15,-3 3 1-15,-2 2 13 0,-2 2 13 0,0 0 8 16,0 0-3-16,0 2-6 0,4 7 6 15,3-2 2-15,3 2 0 0,7 4-4 16,-2-3 3-16,4 0 2 0,2-1 0 16,2-3-3-16,4-2 2 0,2-2 10 15,1-2 2-15,-1 0 4 0,-1-3 4 16,-3-6 8-16,-2 0-7 0,-10-3-9 15,-1-1 2-15,-6 1 5 0,-4-1 0 16,-2 1-5-16,0-2-4 0,0 0-2 16,-8 3-1-16,0-1-4 0,1 3-3 15,-1 5 4-15,-2 2-4 0,3 2 0 0,-5 0-2 16,-1 8 2-16,2 8 0 0,-3 1-2 15,1 4 2-15,3 3 0 0,3-3 0 16,1 0-2-16,4-2 0 0,2-6 3 16,0 2-1-16,4-8-3 0,5-1 1 15,3-5 6-15,1-1 0 0,4 0 1 16,6-13 2-16,6-8 2 0,7-9-5 15,8-6-3-15,0-7-2 0,7-1 3 16,-5-4-1-16,0-4-2 0,0-5 1 16,-6-5 2-16,2-10 0 0,0-5-7 0,-8-7 1 15,-5-1 5-15,-4 0-5 0,-10 7 2 16,-6 22 4-16,-7 22 5 0,-2 19 27 15,0 14 6-15,-9 1-16 0,-8 6-7 16,-8 17-9-16,-10 13 1 0,-3 20-1 16,2 7 5-16,2 4-3 0,7 3-10 0,12 4-1 15,5 3 3-15,10 4-12 16,17-2-18-16,22-3-14 0,16-8-20 15,12-14-34-15,9-17-68 0</inkml:trace>
  <inkml:trace contextRef="#ctx0" brushRef="#br0" timeOffset="1888">2956 728 111 0,'4'0'68'0,"0"0"-3"0,0-5-14 15,-1 2 3-15,3-1 1 0,-2-1-12 0,2 0-8 16,-1-1-3-16,1 1-2 0,-2 0-3 16,-2 2-9-16,0 0 1 0,0-1 2 15,-2 1-3-15,0-1-4 16,0-1-1-16,0 3-2 0,-6-1-1 0,-2 2-6 15,-5 0 1-15,0 1 1 0,-5 0-3 16,-1 5-1-16,-6 6 1 0,4 8 3 16,-3 2-6-16,6 3 0 0,7-1 2 15,3 3 0-15,8 1-4 0,0 1-1 16,2 1 2-16,8 0 3 0,5-3-2 0,4-4-1 15,2-3 0-15,4-6 3 0,2-6-2 16,-1-4 0-16,1-3-2 16,-4 0 6-16,0-11-4 0,-2-2-2 15,-2-5 4-15,-4-2 2 0,1-4-2 0,-7 0-1 16,-1-4 6-16,-4 2 1 0,-3 0-3 15,-1 0-1-15,-3 2 3 0,-7 1 0 16,-1-1-3-16,-3 2-4 0,5 2 0 16,-1 2 5-16,4 6-4 0,1 6-2 15,3 4 2-15,2 2 1 0,-2 0-11 0,0 0-6 16,0 6-6-16,0 8 6 0,2 6-14 15,0-4-18-15,0 0-10 0,0-2-21 16,6-4-57-16,-2-3-195 0</inkml:trace>
  <inkml:trace contextRef="#ctx0" brushRef="#br0" timeOffset="2209">3328 647 135 0,'4'-1'239'0,"-2"1"-195"0,0 0-7 0,-2 3 3 15,0 7 7-15,0 2-4 0,-8 4-19 16,1 0-8-16,-3 2 4 0,2-2-2 15,1 0-9-15,3-1-3 0,0-3-2 16,4-2-1-16,0-2-4 0,0-1-2 16,8-3 4-16,5-4 3 0,4 0-4 15,4 0 2-15,6-5 0 0,-2-4-2 16,0-1-8-16,1-1-2 0,-3 3 10 15,-2 3 0-15,-6-2-3 0,-3 5 1 16,-6 1 2-16,-3 1 1 0,-3 0-2 16,0 0-2-16,0 2 6 0,0 6 2 0,0 3 1 15,0 2-2-15,0 1 0 0,0-3 1 16,0 4-5-16,0-2-2 0,0-3 3 15,0 3-3-15,4-2-9 0,4-1-11 16,-1-3-17-16,3-1-33 0,-2-6-54 16,-1 0-292-16</inkml:trace>
  <inkml:trace contextRef="#ctx0" brushRef="#br0" timeOffset="2588">3641 887 260 0,'2'1'126'0,"-2"-1"-98"16,2 0 11-16,2 0 20 0,0 0-10 15,5-5-28-15,1-3-7 0,3-1 1 16,2-3-3-16,2-1 0 0,1-3 0 0,3-4-6 16,0 0 2-16,1-7 0 15,1 0-2-15,4-2-2 0,-6-7-2 16,0-7 4-16,0-2 0 0,-2-8-5 15,-2-1 1-15,0-1 1 0,-3 3-4 0,-1 8 2 16,-3 13-1-16,-8 13-1 0,1 8 4 16,-3 5-1-16,0 5 5 0,0 0 0 15,0 0-2-15,0 0-6 0,0 6-2 16,-11 13-5-16,1 7 16 0,-5 9-9 15,8 3 0-15,-1 1 1 0,4 5 1 0,-2 2-4 16,6 0 2-16,0 1 3 0,0-3-2 16,8 0-3-16,5-3 2 15,1-2 2-15,5-3 0 0,0-7-3 16,4-1-3-16,-2-6-2 0,2-6-7 0,0-5-11 15,-2-4-12-15,-2-7-6 0,-4 0-30 16,-7-2-65-16,-3-12-229 0</inkml:trace>
  <inkml:trace contextRef="#ctx0" brushRef="#br0" timeOffset="3373">4227 651 170 0,'0'0'168'0,"4"0"-103"0,-4 0-10 16,2 0-6-16,0 4-14 0,1 0-21 15,1 3 3-15,6 4 13 0,-1 0-9 16,3 2-9-16,-1 2-2 0,1-2-3 0,1 3-3 16,-2 0-4-16,1 0 3 15,-1 3-1-15,1-3 0 0,-1 0-6 16,-1-1-1-16,1-3-1 0,-3 0-25 15,1-2-6-15,3-3-12 0,-3-3-11 0,7-4-25 16,-1 0-55-16,0-1-84 0</inkml:trace>
  <inkml:trace contextRef="#ctx0" brushRef="#br0" timeOffset="3576">4754 613 156 0,'0'-1'288'0,"0"1"-256"15,-4 0 8-15,-8 7 11 0,-5 9-26 16,-4 12-6-16,-6 5 6 0,-1 9 6 15,-9 7-12-15,3 6-3 0,-2 4-1 0,2 1-3 16,3 1-8-16,6-2-4 0,4-2 1 16,4-2 1-16,8 1-3 0,1-6-8 15,8 2-10-15,0-3-8 0,8-5-19 16,11-2-20-16,3-8-26 0,9-9-97 15</inkml:trace>
  <inkml:trace contextRef="#ctx0" brushRef="#br0" timeOffset="4672">5330 609 159 0,'0'-6'78'16,"0"3"-24"-16,0 0 14 0,0 0-15 0,0 3-5 15,0 0-15-15,0 0-9 0,0 0-8 16,0 0-7-16,0 15-7 0,-8 5 10 15,1 9 0-15,-5 2-3 0,-3 2 4 16,-2 3-2-16,-1-3-2 0,3-2 6 16,2-4-1-16,7-9-4 0,4-3-7 15,0-8 2-15,2-3-2 0,0-2-3 16,0-2-2-16,6 0 5 0,9-6 3 15,6-9-1-15,4-3-4 0,0-4-1 16,-2-3 3-16,3-1-4 0,1-2 0 0,-2-1 3 16,4-2-1-16,-1-4-2 0,3-2 0 15,1-6 3-15,1-2-2 0,-1 1-4 16,-1 6 3-16,-10 11 1 0,-10 12 0 15,-5 10-3-15,-2 5 1 0,-4 0 2 16,0 2 0-16,0 14-2 0,-6 8 5 0,-7 6 3 16,-3 7-7-16,-5 4 0 15,0 3 2-15,0-2 3 0,-2-4-2 16,6 1-3-16,0-5 1 0,6-7 2 15,3-3 1-15,2-8-5 0,4-9 1 0,2-3 2 16,0-3-1-16,0-1-3 0,6 0 3 16,7-3 4-16,5-8-1 0,3-6-6 15,0-1-3-15,3-4 4 0,3-4 0 16,0 1-7-16,3-3-1 0,1-1-2 15,1-5-1-15,-1-2 4 0,3-2-1 0,-1 2-1 16,-5 7 7-16,-3 8-6 0,-12 10 7 16,-5 8 4-16,-6 2 3 15,-2 1 6-15,0 0 4 0,0 4-2 16,0 14 2-16,-6 6 10 0,-3 7-14 0,-7 2-1 15,3 0 1-15,-2-4-4 0,1 3-2 16,1-4 4-16,4-1-4 0,1-4-5 16,0-1 0-16,4-2 3 0,3-3-2 15,1-2-9-15,0-3-6 0,0-1-9 16,7-2-21-16,7-3-32 0,-3-6-37 15,2 0-258-15</inkml:trace>
  <inkml:trace contextRef="#ctx0" brushRef="#br0" timeOffset="5513">5963 772 145 0,'0'2'191'0,"0"-2"-164"16,6 0-13-16,0 0 24 0,7 0 13 15,2-4-5-15,3-2-27 0,4-4 1 16,-3 0 3-16,2-3 0 0,-1 1-4 0,-1-4-6 15,-2 0 2-15,-4-2-5 0,-3-1-1 16,-1 1-1-16,-3-2-3 0,-2-1 2 16,0 1-6-16,-4-3 1 15,0 4 2-15,0 4-1 0,-8 4-5 0,-2 5 1 16,-1 5-1-16,0 1-3 0,-9 4-5 15,1 11 4-15,-4 5 5 0,1 7-2 16,-1 5 0-16,6 5 0 0,-3 0 4 16,7 1-2-16,4-3-2 0,3 0 0 15,6-2 6-15,0-4-4 0,7-2-3 0,11-5 2 16,5-6 5-16,1-7 0 0,5-5-2 15,5-4 1-15,4-4 3 0,1-9-2 16,-3-4 0-16,-4-2-3 0,-1 1 2 16,-3-1 0-16,-3-2-2 0,-2-4 1 15,-4 3-1-15,-4-1 3 0,1 7-2 16,-7-2 2-16,-3 4-1 0,-2 3 1 15,0 4-2-15,-4 5 1 0,0 1 4 16,2 1-3-16,-2 0-3 0,0 0-3 16,0 0 1-16,0 0-4 0,0 3-1 0,-2 7-1 15,-6 4 11-15,0 3-1 0,1-2-2 16,-3 1 0-16,3-3 2 0,-1-3-1 15,4 0-2-15,0-4 0 0,4-3 2 16,0-1-3-16,0-2 1 0,0 0-2 16,0 0 1-16,10 0 5 0,1 0-3 15,5-7 3-15,1-2 1 0,0 1-3 16,0-5-2-16,2 0 0 0,0 1-1 15,-2-2-1-15,4 0-2 0,-2 3 1 16,1 1 1-16,-5 3 2 0,0 4-5 0,-2-1 2 16,-7 4 2-16,-2 0 3 0,-4 0-6 15,0 0 2-15,0 0 3 0,0 3 0 16,0 5 3-16,-8 1 4 0,-1 4 3 15,-1 0-6-15,3 0-4 0,-1-4 1 16,8-2 0-16,-2-1-1 0,2-5-5 16,0 0 4-16,0-1 2 0,4 0-2 15,7 0 1-15,3 0 1 0,7-8-1 16,-2 1-5-16,2-2-8 0,2-1 1 15,-6 2 7-15,6-3-12 0,-6 3-5 16,-2 3 12-16,-5 1 9 0,-5 2-3 0,-3 2 0 16,0 0 0-16,-2 0 6 0,0 0 3 15,0 6 1-15,-5 2 6 0,-5 3 9 16,0 2-8-16,1 1-7 0,-3 1-2 15,1-2 2-15,2 0-5 0,1-1-4 16,2-2 3-16,4-1 1 0,2-1-10 0,0-3-12 16,0-1-11-16,2-3-10 15,13 0-23-15,4-1-17 0,6-2-106 16,0-10-12-16</inkml:trace>
  <inkml:trace contextRef="#ctx0" brushRef="#br0" timeOffset="6165">7114 601 403 0,'0'-11'17'0,"0"-1"12"15,-4 3 27-15,-4-2 10 0,1 3-28 0,-5 3-12 16,5 3-5-16,-3 1-3 0,-1 1-9 16,1 0-7-16,-7 11 2 15,2 6-2-15,-1 6-2 0,3 3-3 16,2 3 3-16,3 2 2 0,0-1-4 0,6-4 0 15,2 3 2-15,0-5 2 0,10-3-4 16,3-1 0-16,6-4 3 0,6-3-1 16,0-6-3-16,4-5 0 0,-3-2-1 15,-1-1 3-15,0-11 1 0,-6-2-1 16,-4-3 0-16,-1 2 3 0,-7-3-2 0,-5 2-2 15,-2-4 6-15,0 0 0 0,-2 1-3 16,-5-3-2-16,-3 4 4 0,1-1 0 16,1 0-3-16,4 4-3 15,0 2 3-15,2 4-2 0,2 3-5 0,0 5-7 16,0 1-2-16,0 0-12 0,2 3 9 15,6 5 5-15,2 0 5 0,-1 0-3 16,3-2 2-16,1 0 2 0,2-3 8 16,2 0 0-16,0 0-1 0,6-3-2 15,0 0 5-15,2 1 2 0,-2 1-4 0,-2 0 2 16,-6 2 11-16,-1 1-7 0,-7 2-2 15,1 0-2-15,-6 3 6 0,-2 1-2 16,0 3 2-16,0 1-3 0,-2 1 3 16,0-3-5-16,-4-2-1 15,2-3-2-15,1-1 3 0,3-4 1 0,0-2-3 16,0-1-3-16,0 0 6 0,0 0 1 15,0-1 3-15,3-6 4 0,5-4-8 16,2-1-2-16,3-2-4 0,0 0 1 16,1-2 4-16,1 3-1 0,-2-1-3 15,1 1 0-15,-1 3 2 0,-3 1 2 0,-3 4-5 16,-1 2 0-16,-2 2 4 0,-2 1 2 15,3 0-4-15,-3 0 1 0,4 7 3 16,0 2 1-16,-1 2-3 0,3 2-1 16,0 0 0-16,1 1 1 0,1 1-2 15,1-1-1-15,3-1-2 0,-1-2-7 16,4 0-11-16,-2-1-11 0,3-3-5 15,-3-2 2-15,-2-3-31 0,1-2-115 16</inkml:trace>
  <inkml:trace contextRef="#ctx0" brushRef="#br0" timeOffset="6383">7759 640 402 0,'2'5'60'0,"2"-1"-69"0,1 3 49 16,-1 3 23-16,4 0-17 0,-1 4-24 15,-1 0-2-15,5 3-6 0,-1 1-7 16,3 1 0-16,5 0-4 0,-3 2 1 0,6-3-4 16,-4-2 0-16,0-1 0 0,0-4-8 15,-1-4-15-15,-1-2-15 0,0-5-10 16,0 0-25-16,-1-5-78 0</inkml:trace>
  <inkml:trace contextRef="#ctx0" brushRef="#br0" timeOffset="6614">8306 543 83 0,'2'0'304'0,"-2"0"-266"16,0 0 4-16,0 2 12 0,-7 11-2 16,-10 6-20-16,-6 8-7 0,-4 5 5 15,-4 3-5-15,1 6-11 0,-1 4 2 16,1 4-2-16,-3 6-1 0,5 2 0 15,-3 0 0-15,3 0-5 0,5-3-4 0,-2-1-3 16,6 0-1-16,0-3 3 0,3-4-3 16,3-3-12-16,0-7-11 15,3-5-4-15,4-5-16 0,5-8-24 16,-3-7-52-16,4-7-223 0</inkml:trace>
  <inkml:trace contextRef="#ctx0" brushRef="#br0" timeOffset="20799">262 1950 7 0,'0'1'333'0,"0"2"-282"0,0-2-12 16,0 1 10-16,0 1 0 0,0 7-18 15,0 10-12-15,-2 7 6 0,-6 7-8 16,1 1-6-16,-3 3-2 0,1-1-3 15,-1 1-5-15,2-3 0 0,5-2 5 16,-3-3-2-16,0-6-2 0,4-3-1 16,-4-8 3-16,5-4-2 0,1-4-2 15,0-5 1-15,0 0 3 0,0 0 3 16,0-1 12-16,0-13 3 0,0-5-4 0,0-8-16 15,7-4-2-15,-1-3 2 0,3-4 0 16,1-4-1-16,1-3 1 0,1-7 0 16,3-6-3-16,0-6 2 0,5-1-2 15,1 2 2-15,1 3 0 0,3 6-1 16,6 9-2-16,-1 11 3 0,3 13-4 0,-1 9 0 15,-1 11 1-15,-5 1 4 16,-3 5-1-16,-6 10 1 0,-5 7 0 16,-4 7-1-16,-5 3 2 0,-3 3 0 15,-2 1 1-15,-11 2-1 0,-2-1 0 0,-6 3 1 16,0-3-3-16,-2-2 0 0,0 1 2 15,-2-6-3-15,0-2 0 0,3-3 0 16,2-5 0-16,5-4-2 0,4-3-9 16,3-3-9-16,6 0-10 0,2-2-14 15,0-1-31-15,0-4-37 0,8-3-140 0</inkml:trace>
  <inkml:trace contextRef="#ctx0" brushRef="#br0" timeOffset="21463">716 2118 93 0,'0'0'151'0,"0"0"-88"0,0 0-15 15,0 0-9-15,0 3 1 0,0 2-11 0,-2 1-9 16,2 3-3-16,-2 2-2 0,0 3-1 15,0 6-3-15,0 2 5 16,2 4-1-16,-1 0-7 0,-1 2 1 16,-2-1 0-16,4-1-6 0,-2-3 5 0,-2-5-1 15,4-3-2-15,-2-5-4 0,0-5 2 16,2-2 1-16,0-3-3 0,0 0 0 15,0 0 4-15,0-5 6 0,4-8-3 16,4-2-8-16,1-8 1 0,1-2 0 16,1 1-3-16,-3-4-2 0,3 2 4 0,-1 1-2 15,1-1-1-15,3 2-5 0,-5 2 1 16,3 4 1-16,-1 8 3 0,-1 3-3 15,-3 7 0-15,3 0 2 16,1 0 2-16,3 4 0 0,3 6 1 0,2-1 2 16,0 2-2-16,2 0 0 0,0-2 1 15,0-1 1-15,2-2-2 0,-2-2 0 16,-2-2-5-16,-6-2 6 0,-3 0 2 15,-6 0-2-15,-1-3 2 0,-3-5 10 16,0 0-4-16,0 1-2 0,0-2 6 0,-3 4 0 16,-3 0-6-16,-2 0 2 0,1 2-1 15,-3 2-2-15,1 1 2 0,-3 0-4 16,1 7-3-16,-3 8-1 0,1 5-1 15,3 2-1-15,3-1 2 0,7 0 0 16,0-1-4-16,0-1 0 0,11 0 2 16,3-5-7-16,5-1 0 0,0-4 3 15,7-3 1-15,3-6 6 0,-2 0 0 16,1 0 0-16,-3-7 2 0,-8-4 0 15,1-2 0-15,-5-1-2 0,-5-2 3 0,-3 2 1 16,-3-2-2-16,0-1-1 0,-2-1 0 16,0 3 0-16,0 0-3 0,0 1-3 15,0 4-6-15,2 2-5 0,2 3-10 16,0 5-16-16,7 0-2 0,2 0 2 15,5 5-19-15,4 4-36 0,3-1-50 16,8 0 70-16,5-1 79 0</inkml:trace>
  <inkml:trace contextRef="#ctx0" brushRef="#br0" timeOffset="21924">1643 2205 30 0,'14'-6'140'0,"-11"0"-50"0,-3 0-1 15,0-1-5-15,-9 2-34 0,-3-1-13 0,-1 0-2 16,-6 3-13-16,-2 3-10 0,-6 0-5 16,3 3-5-16,-1 12 0 0,2 2-1 15,6 2-1-15,3 2 0 0,7-2-2 16,7 2 0-16,0-3-3 0,5 0 2 15,11-1 3-15,3-5-3 0,4-2-1 16,1-6-8-16,3-4-3 0,6 0 4 16,1-3 3-16,2-10 9 0,-1-4 0 15,-11-2-1-15,-1-1 1 0,-4-2 2 16,-7-1 1-16,-5 2 9 0,1 0 2 0,-8 0 3 15,0 4 3-15,0 1-1 0,0 6-1 16,0 4-1-16,0 5-2 0,0 1 2 16,0 0-5-16,-4 2-9 0,-2 13-8 15,-7 14-3-15,2 8 7 0,-3 9 0 16,3 1 0-16,1 9 1 0,1 3-2 0,1 7 1 15,2 3 0-15,1-1-1 16,1-3 2-16,0-5 0 0,2-4-1 16,-2-4 0-16,2-2 0 0,-3-3 0 15,-1-5 2-15,0-6 1 0,-3-9 0 0,-3-5 4 16,3-8 2-16,-5-4 4 0,5-3 3 15,-6-6-3-15,3-1-2 0,1 0-7 16,3-3-1-16,0-6 0 0,-1-1-2 16,5-2-5-16,2-3-1 0,2-6 2 15,2-2-7-15,11-8-4 0,3-4 0 0,7-5-8 16,5-6-3-16,7-5-16 0,5-3-23 15,0-4-29-15,2 0-58 16,0-1-136-16</inkml:trace>
  <inkml:trace contextRef="#ctx0" brushRef="#br0" timeOffset="22600">2103 2308 181 0,'6'-13'78'0,"-2"0"-27"15,1 3 15-15,-1 0 16 0,-2 3-23 16,2 2-17-16,-4-1-17 0,0 5-1 16,0 1 0-16,0 0-9 0,0 0-5 0,0 0-6 15,0 0 0-15,0 1-6 0,0 9-1 16,0 4 3-16,0 4 0 0,-6 4 2 15,1 2-2-15,-1 1 2 16,0 3 1-16,-2-5-3 0,3-2 2 0,-1-3 0 16,0-6 0-16,6-2-2 0,-4-6 0 15,4-2 5-15,-1-2 0 0,1 0 0 16,0 0 5-16,0-1 4 0,-2-8-6 15,0-3-15-15,2-3 4 0,0-4-2 16,2 1-1-16,11-4 1 0,4 0-2 16,0 2 2-16,6 1-3 0,-2 3-5 0,2 4 6 15,0 6-6-15,-2 3-1 0,4 3 3 16,-2 0 4-16,2 0 1 0,3 0 6 15,-1 3-2-15,5 1 1 16,-1 0 2-16,-1-4 0 0,-1 0-1 0,-6 0 1 16,-4 0 0-16,-6 0 2 0,-5-6 0 15,-2-2 3-15,-4 1 3 0,-1-2 1 16,-1-2-1-16,0 1 0 0,0 0 2 15,-3 0-2-15,-3 2-1 0,-2-2 4 16,-1 2-3-16,1 2 6 0,-1 2-9 0,-1 2 6 16,-3 0 1-16,-4 2-7 0,1 2-4 15,-3 12 1-15,0 7-1 0,2 1-1 16,0 3-2-16,3 2 1 0,3-2 1 15,5 0-2-15,6-2-1 0,0 1-2 16,0-2 2-16,15-5 3 0,3-4 5 16,3-6-9-16,3-7 0 0,5 0-1 15,5-1 3-15,1-14-5 0,1 1 4 16,-4-3 1-16,-3-1-3 0,-8 1 1 15,-6-1 4-15,-5 2 0 0,-4-1-1 0,-3 1 0 16,-3 5 5-16,0-2-2 0,-2 4 0 16,-3 3 1-16,-1 3-1 0,0 3 0 15,-3 0 0-15,-3 3-5 0,1 10 2 16,-2 3 2-16,1 5-2 0,-1 0 0 15,5 1 0-15,0 2 0 0,5 1-3 16,3-2 2-16,0-1 2 0,0-7-4 16,5-1-10-16,9-1-7 0,-1-5 2 15,4-3-14-15,6-5-16 0,0 0-16 16,0-13-27-16,2-6-165 0</inkml:trace>
  <inkml:trace contextRef="#ctx0" brushRef="#br0" timeOffset="23106">2908 2200 146 0,'0'0'236'15,"0"0"-215"-15,0 0-11 16,2 0 50-16,-2 5 12 0,0 8-46 16,-4 4 4-16,-5 3-6 0,-3 1 0 15,3-2-3-15,-1 3-8 0,1-4 0 0,1-1-4 16,2-4-4-16,5-2-4 0,-1-1-2 15,2-4-1-15,0-2 0 0,2-3-1 16,9-1 2-16,8 0 3 0,6-2 1 16,5-11-6-16,3-4 0 0,-1 2-1 15,-3-4 0-15,0-1 0 0,-5 1 0 16,-3 0 5-16,0 0-2 0,-5 7-1 0,-9 5 1 15,-1 3 2-15,-4 4 2 16,-2 0 7-16,0 0 0 0,0 0 5 16,0 0-1-16,-8 7-1 0,-1 6-11 15,-3 2-3-15,-1 3 0 0,0-3 1 0,7-3 2 16,0-1-2-16,4-1-1 0,2-4-1 15,-2-1-2-15,2-3 0 0,0 0 0 16,4-2 1-16,9 0 0 0,7 0 2 16,6-7-3-16,9-5-10 0,-1 0-2 15,2 0-3-15,-7 3-2 0,-2 2-3 0,-6 1 13 16,-8 2 7-16,-2 4 4 0,-5 0 0 15,-2 0 0-15,-4 0 7 16,0 7 21-16,-4 3-3 0,-2 3-9 16,-3 1-3-16,1 1-1 0,-1-1-6 0,-1 0-4 15,4-3-3-15,-1-1 4 0,3-4-3 16,0-1-2-16,2 0 1 0,2-5-4 15,0 0-14-15,0 0-10 0,0 0-30 16,10-7-42-16,1-9-138 0</inkml:trace>
  <inkml:trace contextRef="#ctx0" brushRef="#br0" timeOffset="23581">3521 2156 404 0,'-2'3'72'0,"-2"1"-45"0,0 4 15 16,2 0 36-16,-5 4-11 0,5-1-41 15,-4 5-13-15,0 0 0 0,1 0-2 16,1-1-2-16,0 2-4 0,0-4-3 16,4 2 0-16,0-4 1 0,0-3-2 0,0-2-3 15,8-4-4-15,3-2-5 0,5 0 0 16,5-3-3-16,5-7 0 0,3-3-6 15,-2 1 10-15,-1-1-10 0,-1 3-2 16,-8 1 12-16,-3 5 8 0,-5 1-1 16,-5 3 1-16,0-1 3 0,-4 1 7 15,0 0 9-15,0 0-2 0,0 0-1 16,0 1 1-16,-4 4-4 0,-2 3-2 15,1-2 2-15,3 0-4 0,0-3-7 16,0-1 0-16,0 0-1 0,2 1 1 0,0-3-6 16,0 2-1-16,10-1-2 0,9-1-1 15,7 0 6-15,7 0-1 0,5-5-11 16,-4 0-10-16,-3 1 18 0,-8 2-1 15,-6 2 5-15,-8 0 1 0,-3 0 2 16,-4 0-1-16,-2 3 4 0,-2 7 18 16,-7 5 0-16,-5-1-11 0,5 0-1 15,-1 0 1-15,3-3-9 0,3 1 0 16,4-2-3-16,0-1 1 0,2-5-7 15,9 0-12-15,6-3-3 0,4-1 8 0,6 0-56 16,0-1 7-16,1-7-76 0,-3-3-199 16</inkml:trace>
  <inkml:trace contextRef="#ctx0" brushRef="#br0" timeOffset="24620">4156 2248 185 0,'0'-17'59'16,"2"-1"-4"-16,0 0-19 0,-2 3 41 16,0 4-9-16,0 2-14 0,-8 2-5 15,1 2-11-15,-7 3 2 0,-1 2-15 16,-4 2-6-16,-4 12 2 0,0 4 0 0,-1 2 1 15,4 1-3-15,5 1-9 0,2-2-7 16,7 3-4-16,4-3 2 0,2 0-3 16,0-3 4-16,10-3-5 0,11-4-1 15,0-4-5-15,5-2 5 0,7-2-18 16,-5-2-9-16,3 2 26 0,-4-2-32 0,-4 0-14 15,-6 0 11-15,-8 0 6 16,-1 0-34-16,-4 0 17 0,-4 1 13 16,0 3 8-16,-6 2 19 0,-5 0 11 15,1 1 6-15,6-1 6 0,0 1-4 0,3-4-9 16,1 0 4-16,0-2 3 0,0-1 1 15,0 0 7-15,7-4 18 0,3-5-15 16,-3-4-15-16,9-4 1 0,-5-3-1 16,2-2 4-16,6-3-5 0,-1-5-1 15,1-1-1-15,0-2 3 0,2-5 0 0,4-5 1 16,-1-7 0-16,3-3 2 0,-4-3-8 15,-4 3 11-15,-2 8 8 16,-5 8-3-16,-5 14 11 0,-3 11 10 16,-4 6 2-16,0 6-1 0,0 0-18 0,0 5-6 15,-11 13-4-15,-10 12-3 0,-10 11 0 16,-1 5 1-16,1 1-3 0,3 4 0 15,1-2-1-15,2 0-1 0,4-1-1 16,2-6 6-16,8-5-3 0,5-6-5 16,2-6 0-16,4-5 3 0,0-4-2 15,4-3-6-15,9-5 2 0,6-3 0 0,6-5-4 16,6 0 0-16,-1-4 1 0,3-5-4 15,-5 0-7-15,1-1-7 16,-2 4 17-16,-6 0 8 0,-6 3 0 16,-8 2-2-16,-3 0 4 0,-4 1 2 0,0 0 0 15,0 0-4-15,-5 1-7 0,-5 8-1 16,-1 0 6-16,-1 2-11 0,-1 1-3 15,1-2-4-15,1 2 3 0,1-4-2 16,3 0 14-16,5-1 5 0,-2-5 1 16,4 1-2-16,0-1-1 0,0-1 5 0,6 1 2 15,3-2 11-15,5 0-4 0,1 0-5 16,2-9 0-16,4-2-4 0,0-2 0 15,2-5 1-15,-2-1-1 16,-2-1 2-16,2-4 1 0,-2-1 3 0,0-3 1 16,0-4 6-16,0-1-1 0,0-6-3 15,0-5 5-15,1-1-6 0,-1-4-4 16,0 2-1-16,-2 3 1 0,-6 6-2 15,-3 10 2-15,-4 13 7 0,-2 8 9 16,-2 7 3-16,0 0-4 0,0 0-3 0,-8 3-4 16,-7 11-8-16,-6 8-10 0,-6 9 5 15,2 7 2-15,4 2-2 0,2 6-1 16,4 0 2-16,2 3-1 0,7 2-2 15,6-3 1-15,4 0-1 0,17-4 3 16,7-6-2-16,5-5 5 0,7-6-6 16,6-10 3-16,5-4-1 0,6-9 2 15,-1-4 0-15,-1-5-3 0,-2-10-1 16,-5-5 3-16,-8-1-3 0,-11-3-1 15,-10-4 1-15,-10-1 1 0,-7-1 1 0,-2 0 0 16,-3 3-1-16,-15 6 3 0,-1 5 1 16,-6 9 9-16,3 5-2 0,-3 2-3 15,-4 8 7-15,2 9 0 0,-1 6 1 16,7 6 3-16,4 4-5 0,9 2-11 15,8 5-3-15,0 1 0 0,19 2 2 16,15 1-1-16,20 0-2 0,13-3-2 16,19-4-8-16,7-5-14 0,8-5-9 15,8-5-15-15,5-8-47 0,7-6-109 16</inkml:trace>
  <inkml:trace contextRef="#ctx0" brushRef="#br0" timeOffset="25597">6591 2099 12 0,'2'0'275'0,"0"0"-194"0,-2 2-44 15,2-1 25-15,-2 7-17 0,0 4-10 0,0 7 8 16,-6 5-18-16,-9 4-13 0,-1 0-1 15,-1 1-1-15,0-3-3 16,4-4-4-16,-1-3 0 0,3-4 0 0,5-5 2 16,2-4 0-16,3-4 4 0,1-2 2 15,0 0 2-15,0 0 3 0,0-13 6 16,5-6-20-16,9-5-2 0,3-5-2 15,6-1 2-15,1-3 1 0,5-2 0 16,2 0-1-16,1-2-1 0,2-1 2 0,3-3 0 16,1 4-2-16,2 1 0 0,2 7 1 15,-2 4-1-15,-4 6-1 0,-5 8 1 16,-6 5 2-16,-12 6 1 15,-4 0-4-15,-3 7 3 0,-6 11 4 16,0 4 0-16,-6 9 1 0,-11 3-4 0,-6 3 4 16,-1-2-4-16,-3-6-2 0,-2 2-1 15,-1-4-1-15,-1-3-4 0,1-2-5 16,-1-3 7-16,3-5 0 0,3-2-6 15,6-4-3-15,7-3 0 0,8-5 0 16,2 0-7-16,2 0-14 0,4 0-9 0,10-9 0 16,1-2 16-16,2 0 0 15,4 2 4-15,-2 1 9 0,2 3 9 0,0 2 4 16,-2 2 4-16,2 1 7 15,-4 0 14-15,-1 9 4 0,-1 6 6 0,2 3 3 16,-2 3-8-16,1-2-2 0,-1 3-7 16,-2-4-7-16,1 0-6 0,-1 1-2 15,0-4-5-15,1 0 3 0,3-5-2 16,2-3-13-16,4-3-10 0,5-4-14 15,9 0-14-15,3-8-24 0,0-6-84 0</inkml:trace>
  <inkml:trace contextRef="#ctx0" brushRef="#br0" timeOffset="25909">7543 2141 3 0,'0'-22'329'0,"-4"2"-255"15,-9-2-38-15,-4 5 44 0,-2 3-26 16,-6 5-2-16,-6 5-15 0,-1 4-17 16,-8 1-4-16,2 14 0 0,3 6 3 15,5 4-2-15,9 4-5 0,8 0-4 16,3 1-7-16,10 0 1 0,0 0-6 0,10 3 4 15,7-2-1-15,6-4-1 0,3-4-4 16,3-5 4-16,3-3 3 0,7-8-3 16,3-3 1-16,-2-4 3 0,0 0-6 15,-8-11-3-15,-9-4 6 0,0-3 2 16,-6-2 1-16,-2-2-1 0,-5-4 3 15,-6-3 2-15,-4 0 0 0,0-3-1 16,-10-1-4-16,-1 1 2 0,-5-3-2 16,1 2-1-16,-2 4 1 0,2 7 0 15,5 5-1-15,3 8 0 0,1 4-1 0,4 5-2 16,-4 0-12-16,0 7-13 0,1 10 1 15,1 5-16-15,4-1-23 0,0-2-29 16,9-5-139-16</inkml:trace>
  <inkml:trace contextRef="#ctx0" brushRef="#br0" timeOffset="26449">7896 2047 268 0,'2'-1'210'15,"0"-1"-183"-15,-2 2-4 0,0 0 29 0,0 0 17 16,0 0-29-16,0 0-25 0,0 5-6 15,-4 12 4-15,-5 6 10 0,-7 4-4 16,1 1-10-16,2 0 1 0,-1-3-3 16,3-1 0-16,3-4-9 0,4-5 3 15,3-4-2-15,1-2-1 0,0-3-1 16,0 0-3-16,1-5-1 0,15-1 6 16,7 0 2-16,7-8 2 0,5-9-8 15,1-4 0-15,0 0-5 0,0-2 5 16,1-2-1-16,1-2 1 0,-2-1 3 0,2-1 0 15,-2 4 1-15,-5 4-1 0,-12 10 0 16,-8 5-3-16,-9 4 5 0,-2 2 1 16,0 0 2-16,0 0 0 0,0 1 3 15,0 10-1-15,-7 1-6 0,-3 5 17 16,-1 4-8-16,3-3-2 0,-1-2 1 15,3-3-2-15,2-3-1 0,0-3-3 16,4-2-3-16,0-2 0 0,0 1-4 16,6 0-3-16,9-1 9 0,6-1 2 15,8-2-1-15,7 0-6 0,6-9 2 0,0-2-12 16,0-1 6-16,-2 0 0 0,-2-3-2 15,-2 1 8-15,3 1 2 0,-5 0-1 16,-5 6 0-16,-6 3 3 0,-14 2-2 16,-3 2 6-16,-6 0 10 0,0 0 6 15,0 13-2-15,0 3 5 0,0 7-2 0,0 1-7 16,-4 0-4-16,2 1-4 15,2 0-6-15,0-1-1 0,0-1 0 16,0 2-4-16,2-2-5 0,9 1-4 16,7 0-4-16,4-5-21 0,5-5-36 0,2-12-74 15</inkml:trace>
  <inkml:trace contextRef="#ctx0" brushRef="#br0" timeOffset="104053">596 3538 25 0,'5'0'-25'15,"-3"0"251"-15,2 0-155 0,-4 0-24 16,0 0 10-16,0 0-2 0,2 0-8 15,-2 0-15-15,0 0-3 0,0 0-1 0,0 1-5 16,0 4-6-16,0 4-3 0,-2 6 0 16,-4 6 4-16,1 4-6 0,-3 3-4 15,-1 3 4-15,1 0-2 16,-4 3-2-16,3-4 0 0,-1 2-1 0,3-4-2 15,1-2 0-15,2-1-3 0,-1-3-1 16,1-4 2-16,2-4-1 0,0-3-3 16,2-5 1-16,0 0 1 0,0-3 0 15,0-3-4-15,0 0-2 0,2 0-1 16,7-3-6-16,1-9-7 0,1-2-10 0,3-2-7 15,-5-3-15-15,6-2-19 0,-3-2-14 16,-3-5-49-16,-1-3-151 0</inkml:trace>
  <inkml:trace contextRef="#ctx0" brushRef="#br0" timeOffset="104314">603 3512 15 0,'0'0'274'16,"0"0"-216"-16,-2 0-11 0,2 0 11 15,2-3 2-15,12-2-8 0,1-1-16 16,6-1-7-16,4 0-2 0,2-3-7 16,1-2-5-16,8-1-4 0,-1 1 1 15,3-1-4-15,0 1-7 0,-4 0 0 16,-3 2 2-16,-6 2-2 0,-10 6-3 15,-5 2-7-15,-5 0-4 0,-5 0-6 16,0 8-9-16,-13 2-5 0,-2 3-11 16,-4 1-16-16,-1 1-3 0,-1-1-13 15,-3-1-76-15,-3 0-55 0</inkml:trace>
  <inkml:trace contextRef="#ctx0" brushRef="#br0" timeOffset="104481">643 3626 234 0,'-7'7'75'0,"1"1"-14"16,6-3-6-16,0 0-6 0,0 0-6 15,12-1-3-15,3-1-3 0,4-1-14 16,2-2-4-16,4 0-1 0,-1 0-5 15,7 0-3-15,0-1-2 0,-1 0 0 16,-1-2-4-16,-1 2-3 0,-5 1-1 16,-8 0 1-16,-3 0-12 0,-6 0-9 0,-4 6-19 15,-2 4-24-15,0-1-30 0,-16-1-80 16</inkml:trace>
  <inkml:trace contextRef="#ctx0" brushRef="#br0" timeOffset="104686">523 3939 207 0,'6'2'246'0,"5"1"-222"0,7-1 22 16,3 1 19-16,3-3-15 0,9 0-15 15,3 0-12-15,6 0-8 0,0-2-3 16,-4-2-11-16,0-3 1 0,-5 1 1 15,-3-1-3-15,-1 1-7 0,-4 3-11 16,-2-3-16-16,-2 2-28 0,-6-3-37 0,-6-3-51 16</inkml:trace>
  <inkml:trace contextRef="#ctx0" brushRef="#br0" timeOffset="107066">1182 3733 28 0,'0'-3'216'0,"0"-1"-125"0,0 1-52 15,1 2 10-15,-1 1-3 0,0 0-8 16,0 0-27-16,0 0-10 0,0 3 0 15,0 5 5-15,0 2-2 0,0 2-1 0,-1 5-1 16,-5 1 4-16,0 3-3 0,0-1 4 16,3 1 7-16,-3-2 4 0,2-3-5 15,4-2-6-15,0-4 0 16,0-4-1-16,0-2-5 0,4-4-1 15,2 0 4-15,-1-4 2 0,3-6-4 0,3-6-2 16,-1 0 2-16,1 0 1 0,1-5-3 16,1 0-3-16,2 0 1 0,1 0 1 15,1-1-6-15,-2 2 0 0,2 4-3 16,-1 2 0-16,-1 4-1 0,2 3-2 15,-2 5 2-15,1 0 3 0,3 2 2 0,3 0 0 16,1 0 6-16,6 0-3 0,0 0-1 16,1 0-6-16,3 0 9 0,-3 0 2 15,-1 0-3-15,-4-4 1 16,-6 1 1-16,-6-3 1 0,-3 2-1 0,-5-1 1 15,-3 0 4-15,-2 0 9 0,0-1-3 16,0 2-4-16,0-2 3 0,-2 2 1 16,-2 0-1-16,3-1-3 0,-5 1 2 15,0 3 2-15,0-1 0 0,-3 2-1 16,-1 0 1-16,-1 0 2 0,-3 4 0 0,-1 8-5 15,-4 4 1-15,2 2 0 0,-2 4 2 16,4 2-4-16,1-1 1 0,1 1 2 16,7-5-4-16,6-1-3 0,0-1 1 15,6-5-2-15,7-3-1 0,6-4-1 16,2-4 3-16,6-1 2 0,7-1-10 15,5-9 11-15,3-3-5 0,-2-4 2 16,-4 2-3-16,-8-2-1 0,-1-1 1 16,-10 1 1-16,-5 2-4 0,-5 3 1 15,-5 1 1-15,-2 4 1 0,0 3-2 0,-5 4 0 16,-7 0 0-16,-1 1-2 0,-2 10 0 15,-1 3-2-15,5 2 3 0,-1 1 3 16,3 0-3-16,1-2-1 0,4 1 2 16,4-2-1-16,0 0-3 0,8-3-2 15,9-2 2-15,4-3 7 0,2-3-3 16,2-3-3-16,-2 0 4 0,-4 0 2 15,2-1-1-15,-8-3-3 0,1-3 3 16,-7 3 2-16,-5 0-2 0,0 2-1 16,0-1 3-16,-2 0-2 0,0 2-3 0,2-1-1 15,2 2-2-15,1-3-6 0,3 1-1 16,3 0-6-16,1 2 0 0,-1-1 0 15,3 0 0-15,1 0 5 0,4 0 9 16,0-1 5-16,-2-2-3 0,-1 0 2 16,-1-2 1-16,-4 0 2 0,3-1 0 15,-5-2 1-15,-1 1 6 0,-4-1 10 16,-2-1-4-16,-2-1-1 0,0-1 1 15,0 4 1-15,-6-2-4 0,-2 1-1 16,-1 3 0-16,1-1-3 0,-3 6-1 16,-1 0-1-16,3 1 3 0,1 0-3 0,0 0-2 15,3 8-2-15,3-1 1 0,0 3-2 16,0 3-3-16,2 1 0 0,0 1 4 15,4 0-2-15,5 2-2 16,3-1 1-16,1 0 1 0,2 0-1 0,2 1-2 16,4 0 2-16,-3 2 1 0,-1-1 0 15,-2 0-3-15,-5 0 4 0,-3 1-3 16,-5 0 2-16,-2-1-4 0,-4 0 3 15,-5-3 3-15,-6-1-1 0,-5-1-2 16,-1-3 1-16,-1 0 3 0,2-4-2 0,-1 0-1 16,6-3 1-16,2-3-2 0,3 0 4 15,5 0-3-15,3 0-2 0,2-8 0 16,4-3-7-16,11-3-7 0,2-3-5 15,6-1-14-15,2 0-6 0,1 2 2 16,-1-3 0-16,2 3 4 0,-2 2 1 0,-6 3 5 16,0 2 11-16,-6 3 14 0,1-1 4 15,-1 1 4-15,2-1 4 16,0 1 12-16,3 0 5 0,-1-1 6 15,4-2 2-15,0 0 11 0,-2-2-22 0,0-2-1 16,-4 0-2-16,-5 0-1 0,-3 1-9 16,-3-2-2-16,-4-1 3 0,0 2 2 15,0 0 2-15,-2 1-5 0,-3 5 1 16,-1 4 2-16,-2 3-2 0,-3 0-6 15,-1 2 1-15,1 8-2 0,-2 3 1 0,1 0-3 16,3 3 1-16,-1 1 0 0,-1 5-1 16,3 0-2-16,2 2 1 0,6 0 1 15,0-2-1-15,0-2 0 16,4 0-3-16,7-1-5 0,7-5-7 0,10 1 2 15,7-6-13-15,5-5-20 0,4-3 1 16,1-1-10-16,1 0-13 0,2-1-12 16,-6-9-72-16,-6-2-56 0,-4 0 169 15,-3 1 35-15,-8 1 4 0,-4 2 0 16,-5 1 14-16,-8-2-3 0,-3-2 241 0,-1-2-181 15,0-1-30-15,-5-1 6 0,-5 1 6 16,1-3-4-16,-3 3-10 0,5 1-7 16,-5-1-6-16,3 5-3 15,-1 1-5-15,2 1 3 0,5 4-8 0,-3 0 0 16,0 1-5-16,2 2 3 0,-1 0-5 15,1 2-5-15,-2 6 0 0,6 1-2 16,-2 2 2-16,2-2-2 0,0 3 2 16,0-1-2-16,2-3 2 0,4 0-8 15,0-1-2-15,1-1-2 0,-1-3-1 16,1-1-4-16,1-1-2 0,0 0 1 0,-4-1-6 15,1 0 2-15,1 3 1 0,-6-1 4 16,0 2-2-16,0 1 2 16,0 1 10-16,0 2 5 0,0 0-1 15,0 2-1-15,-2-1 2 0,2 2 3 0,0-1-2 16,0 0-1-16,0-3 1 0,0-1 2 15,6 1 0-15,1-6-3 0,3 0 3 16,1-1 4-16,5 0 0 0,3-9 4 16,0-6-3-16,4-3-2 0,4-7-1 15,-3-3 1-15,5-5 2 0,-2-2 3 0,-6-4 3 16,0-3-2-16,-4 0-3 0,-2-4 2 15,0-2 0-15,-1-2 0 16,-5-3-2-16,1-1-2 0,-3 0 2 16,-1 4-3-16,0 10 2 0,-4 19 2 0,-2 17 7 15,0 4-2-15,-6 16-8 0,-5 8-5 16,-7 11 1-16,-3 12 4 0,-3 10-3 15,1 5 0-15,4 0 1 0,0 0-4 16,5 1 0-16,1-3 2 0,-1-5-2 16,11-7 0-16,1-7 0 0,2-8 0 0,0-10-1 15,7-7 0-15,-3-7-1 0,6-6 1 16,1-3 0-16,3-2 1 0,5-11 0 15,0-4 2-15,4-2-2 16,0 0-1-16,-1 0 0 0,3 2 2 0,0 1-1 16,-2 3-1-16,0 5-1 0,-6 3 2 15,0 5-1-15,-7 0-3 0,-3 0 6 16,-1 9-2-16,0 2-1 0,-6 3-3 15,0 1 4-15,0 2 1 0,-6-2-2 16,-7 1-1-16,-1 0 3 0,-3-1 0 0,0-1-1 16,4-1-2-16,-1-3 3 0,5-3 1 15,3-1-3-15,0-2-2 0,4 0-4 16,2-3 4-16,0-1-3 0,8 0 2 15,3 0 1-15,7-4 2 0,-1-4-3 16,4-5 1-16,0-1 2 0,4-3 1 0,-1-3 0 16,7-2-4-16,3-5 4 0,3-1 2 15,3-6-3-15,-2-4 0 16,0-4 2-16,-2-9 2 0,2-6-4 15,-1-6 0-15,-3-3 2 0,-2-3 0 16,-9 9-1-16,-6 8 0 0,-9 15 7 0,-8 14 2 16,0 11 3-16,-6 9-1 0,-3 3-1 15,-1 0 0-15,-1 2-6 0,-8 15-6 16,0 10 4-16,-10 13 0 0,0 11 2 15,1 4-4-15,-1 4 4 0,6-2 0 16,8-1-4-16,5-2 0 0,9-4 3 16,1-3 0-16,13-5-2 0,12-4-2 15,9-9 2-15,10-4 2 0,6-7-2 16,7-9 0-16,4-7 1 0,0-2-3 15,-2-12 2-15,-2-9-2 0,-7-5 1 0,-10 0 1 16,-11-2-1-16,-10 0-4 0,-10 0 5 16,-7-1 2-16,-2 3-4 0,-6 4 1 15,-11 6-1-15,-6 9 5 0,-9 7-1 16,-2 0 0-16,-5 18 3 0,5 6 6 15,4 5 1-15,7 4-3 0,7 0 0 16,13 0-3-16,3 0-5 0,11-1-2 16,20-3 1-16,20 0 0 0,23 1-3 15,26-2-14-15,14 0-14 0,14-5-18 16,8-6-21-16,-1-10-64 0,-3-4-339 0</inkml:trace>
  <inkml:trace contextRef="#ctx0" brushRef="#br0" timeOffset="108118">5761 3453 306 0,'0'-4'81'16,"0"4"-35"-16,0 0 18 0,2 0-12 16,-2 0-12-16,2 5-24 0,0 4-8 15,0 9 7-15,-2 7-3 0,0 5 8 16,0 8-15-16,-6-1 0 0,-2 2-1 15,-1-1 2-15,1-1-4 0,2-3 2 0,3-2 3 16,-1-5-2-16,0-5-4 0,0-5 4 16,4-9 1-16,-2-4-4 0,2-4 0 15,0 0 4-15,-2 0 4 0,2-10 0 16,0-9-8-16,0-7-1 0,4-4 3 15,8-5-3-15,1-5 1 0,-4-1-1 16,5-3 3-16,3-4-2 0,2-3-3 16,6-4 2-16,2-4 1 0,7-2-1 15,6 2-2-15,-2 11-2 0,-2 16 4 16,-7 16-2-16,-8 16-1 0,-8 0-1 0,-7 13 3 15,-2 4-1-15,-4 4 0 0,0 5 1 16,-10 4 4-16,-7 3-2 0,-2 0-2 16,-4-1 2-16,-2-2 2 0,-1-2 2 15,-3-1-4-15,-1-3-1 0,-1-5 3 16,4-4-2-16,4-3-3 0,12-5 1 15,5-3-6-15,2-1-12 0,4-1-13 16,0-2-24-16,6 0-29 0,9-5-34 16,3-11-289-16</inkml:trace>
  <inkml:trace contextRef="#ctx0" brushRef="#br0" timeOffset="108966">6372 3440 303 0,'-10'2'112'15,"4"0"-90"-15,6 3-3 16,0 4 7-16,0 1 6 0,0 2-14 16,0 5-11-16,0 1-3 0,0 6 14 15,0 4 0-15,-3 3 1 0,-3 2 4 0,2 2 5 16,-2 0-7-16,-1-3-7 0,1-3-5 15,0-4-1-15,2-5 1 0,2-5-7 16,2-6 0-16,0-4 1 0,0-4-1 16,0-1 1-16,0 0 1 0,0-7 8 15,6-9-4-15,8-8-5 0,1-5 0 0,6-4-1 16,0-2 1-16,2-1-1 0,3-3-2 15,1-1 2-15,4-2-2 16,1-3 1-16,4 1-2 0,2 1 1 16,3 5 2-16,-1 10-2 0,-8 11-2 0,-7 11 3 15,-8 6 6-15,-6 5-2 0,-1 10-3 16,-6 6 4-16,0 2 0 0,-4 7-1 15,0 1-5-15,-8 1 1 0,-3 1 3 16,-7-2-4-16,-4-1-1 0,-5-1 2 16,-2-2-1-16,-3-3-4 0,5-5-2 0,4-3 1 15,2-9-1-15,4-1-2 0,6-2-4 16,5-4 5-16,0 0-1 0,6 0-4 15,0-6-1-15,0-4 0 16,12 0 5-16,1-1-2 0,2 2 3 0,0 3 1 16,-1 0 7-16,-1 3-4 0,-1 3 0 15,-3 0 4-15,1 3 4 0,3 5-4 16,-2 0 5-16,5 2-1 0,3-1-1 15,4 3-4-15,5-1 0 0,3-4-1 16,7-1-1-16,4-3-11 0,2-3-13 0,4 0-24 16,-1 0-4-16,-3-3-10 0,-2-5-2 15,-6-4 0-15,-3-4 25 0,-8 0 39 16,-6-2 7-16,-10-3 32 0,-7-1 22 15,-2 1-3-15,-2-2-12 16,-11 2-3-16,-2 2 0 0,-3 3-4 0,-4 5-6 16,-1 1-4-16,-4 8-4 0,0 2-1 15,1 0-5-15,1 10 0 0,8 6-4 16,-1 5-5-16,5 4-4 0,5 2-2 15,8 3 1-15,0-1-3 0,12 1 0 16,7-5 0-16,4 1 2 0,2-7-2 0,7 0-1 16,-1-5 2-16,-1-4 1 0,1-5-2 15,-5-5 0-15,-3 0 2 0,-2-1-1 16,-5-11 0-16,-3-2 0 0,-4-2 3 15,-3-4 1-15,-6 0-2 0,0-3 3 16,0-2 0-16,-8 1-4 0,-1-1 1 16,-4 1-2-16,3 0-1 0,1 3 3 15,3 3-4-15,2 5-1 0,4 5-1 16,0 4 0-16,0 4-14 0,0 0-8 15,2 2-3-15,4 11-7 0,3 2-19 0,-1-1-31 16,-1-6-34-16,-1-5-232 0</inkml:trace>
  <inkml:trace contextRef="#ctx0" brushRef="#br0" timeOffset="109479">7608 3456 388 0,'0'-3'130'0,"0"-1"-107"15,0 3 14-15,0 1 20 0,0 0 3 16,0 0-27-16,0 7-20 0,0 10-5 0,-9 4 6 15,-3 4 4-15,1 1-3 0,1-1-5 16,1-3 0-16,-3-4-1 0,4 0-1 16,5-5-5-16,3-4-4 0,0-2 3 15,2-6-2-15,11-1 0 0,4 0 1 16,8-4 2-16,5-6-1 0,5-5-3 0,5 0-3 15,0-3 0-15,0-2 0 16,-2 0-1-16,0-2-3 0,-3 0 3 16,-1 1 1-16,0 1 2 0,-3 3 0 15,-4 6 3-15,-12 3 0 0,-6 7-2 0,-7 1 1 16,-2 0 2-16,0 1 3 0,-4 10 1 15,-11 6-2-15,-2 3-1 0,-4 2 0 16,0 1 0-16,0-1-2 0,4-4 1 16,5-1 1-16,9-7-5 0,3-2 0 15,2-1 3-15,11-3 0 0,12-1-2 0,7-3 1 16,8 0 3-16,12-10-4 0,5-3-8 15,2-2 1-15,0 2 1 16,-1-2 0-16,-7-2 0 0,2-2 3 16,3 0 4-16,-1 0 0 0,-7 5-1 15,-16 4 2-15,-13 7 13 0,-13 3 0 0,-6 0 2 16,0 6 2-16,-11 6 1 0,-5 5-8 15,-8 6 1-15,-1 4 0 0,-2 5-2 16,0 1-4-16,4 2-6 0,10 2 0 16,13 2-2-16,0 3 2 0,21 0-13 15,8 5-14-15,5 2-11 0,8-4-26 0,-2-10-90 16,-2-2-474-16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00.4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0 139 0,'10'1'279'16,"5"0"-259"-16,4-1 28 0,2 0-17 16,6 0-7-16,2 0-17 0,5 0-5 15,0 0-4-15,1 3-29 0,-9-2-74 16</inkml:trace>
  <inkml:trace contextRef="#ctx0" brushRef="#br0" timeOffset="155">54 206 424 0,'0'9'44'0,"5"-3"-4"0,9-3 3 16,7 1 7-16,2-1-28 0,13-2-16 16,10-1-4-16,17 0-16 0,11-1-21 15,18-9-15-15,13-5-24 0,13-2-153 16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4:55.6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38 202 75 0,'4'0'184'0,"-4"0"-150"0,2 0-7 15,-2 0 39-15,0 0 3 0,0 0-24 16,0 0-20-16,1 0-5 0,1 0 6 15,-2 0-3-15,0 0-10 0,0 0 1 16,0 0-2-16,0 0-1 0,0 0-1 16,0 7 3-16,0 1-2 0,2 0 0 15,0 1-2-15,-2 1 3 0,0 4-5 16,6 4 0-16,-4 4 4 0,-2 3-2 0,0 4 2 15,0 2-1-15,0 3-2 0,-4-1-6 16,0 3 2-16,-3-4-1 0,1 0 1 16,2 1-2-16,-2-2-2 0,4-5 1 15,-1 0 4-15,3-6-1 0,0-3-2 16,0-3-3-16,0-4 5 0,0-3-3 15,0-4-2-15,0-2 1 0,0-1 1 16,0 0-3-16,3 0 1 0,-1 0-1 16,2 0 3-16,0-4-7 0,-2-2-2 15,-2-1-2-15,2 0-1 0,-2-2-8 16,2-2-16-16,1-1-16 0,3-3-27 0,-2-5-44 15,-2-4-193-15</inkml:trace>
  <inkml:trace contextRef="#ctx0" brushRef="#br0" timeOffset="325">3 239 76 0,'0'1'262'0,"0"-1"-225"0,4 0-10 0,8 0 33 16,3 0-9-16,6-5-13 15,6-1-17-15,3-1-6 0,-1 2-2 16,1-3-2-16,1 3 0 0,-1 1-4 16,-3-1-3-16,-2 2-2 0,-6 2 1 0,-6 1-3 15,-1 0-1-15,-6 0 1 0,-5 0-3 16,3 0-8-16,-4 4-25 0,0 1-6 15,0 0-8-15,-4 2-16 0,-3-1-47 16,-1-1-94-16</inkml:trace>
  <inkml:trace contextRef="#ctx0" brushRef="#br0" timeOffset="532">118 353 15 0,'-6'7'35'0,"2"-3"179"16,2-2-147-16,1 3-6 0,1-3-7 15,0 1-5-15,0 0-22 0,5 0-2 16,7 1 0-16,1-3-12 0,2-1-1 15,4 0-8-15,1 0 0 0,1 2-2 16,-2 0-2-16,0 1 1 0,-4 1-3 16,-4 1-5-16,1 0-9 0,-5 2-6 0,-1-1-9 15,0 2-13-15,-2-1-21 0,-2-1-41 16,0 0-102-16</inkml:trace>
  <inkml:trace contextRef="#ctx0" brushRef="#br0" timeOffset="753">0 731 353 0,'0'5'52'0,"3"-1"-10"0,7-1 34 15,5 0-7-15,1-3-27 0,6 0-8 16,7 0-11-16,3 0-2 15,7-4-9-15,5-3-3 0,-1-1-1 0,3-1-5 16,-2 2-3-16,-4-2-4 0,-7 2-10 16,-3 2-13-16,-5 0-22 0,-6 1-43 15,-6-1-43-15,-5-4-268 0</inkml:trace>
  <inkml:trace contextRef="#ctx0" brushRef="#br0" timeOffset="1552">1066 180 26 0,'4'-1'8'16,"0"-1"182"-16,0-1-110 0,-2 2-14 0,0 1 3 15,-1 0-15-15,3 0-15 0,0 2-3 16,0 8 3-16,0 4-8 0,-2 5-6 15,-2 4-4-15,0 2-3 0,0 5 1 16,-2 0-10-16,-6 3 1 0,2 0-1 16,1 0 2-16,1 0-2 0,2-1-4 0,-2-4-1 15,0-4 1-15,0 0-2 0,1-3-2 16,1-3 0-16,2-4 0 15,0-3 0-15,0-4-2 0,0-3 1 16,0 0-2-16,0-2-1 0,0 0-2 0,4-2 1 16,1 0-9-16,3 0-2 0,0-5-11 15,-3-5-7-15,3 0-12 0,-2-2-15 16,-1-1-10-16,3-4-29 0,-8-4-106 15</inkml:trace>
  <inkml:trace contextRef="#ctx0" brushRef="#br0" timeOffset="1813">1133 197 42 0,'0'0'282'15,"0"0"-217"-15,0 0-17 0,2 0 10 16,6-1-1-16,5 0-14 0,4-3-16 15,4 0-6-15,2 1-3 0,2-2-7 0,2 3-4 16,1-2-3-16,-1 0-1 0,0 1-1 16,-5 0-1-16,-1 3 0 0,-5 0-4 15,-3 0-6-15,-1 0-4 0,-7 0-4 16,3 0-12-16,-4 0-10 15,-2 0 2-15,-2 0 0 0,0 0-4 0,-8 0-12 16,-5 4-52-16,-5 2-64 0</inkml:trace>
  <inkml:trace contextRef="#ctx0" brushRef="#br0" timeOffset="1988">1125 345 38 0,'-3'11'121'0,"3"-6"6"0,0 0-89 16,0 0 27-16,9-3-2 0,1 1-9 15,3 0-16-15,2-2-14 0,6-1-7 16,2 0-6-16,4 0-3 0,-2 0-3 15,3 0-3-15,-1-3 0 0,-2 2-2 16,-2 1 0-16,-8 0-4 0,-7 0-18 16,-6 0-25-16,-2 6-31 0,0-2-115 15</inkml:trace>
  <inkml:trace contextRef="#ctx0" brushRef="#br0" timeOffset="2162">1091 660 415 0,'0'6'25'0,"8"-3"31"0,7 1 11 15,0-3-6-15,4-1-16 0,6 0-29 16,4 0-8-16,3 0-3 0,4 0-3 16,10-3-1-16,4-3-3 0,5 0-7 15,10-3-32-15,0-1-43 0,7-3-58 0</inkml:trace>
  <inkml:trace contextRef="#ctx0" brushRef="#br0" timeOffset="2980">2099 242 76 0,'7'-1'177'0,"-1"0"-76"0,-2 0-45 15,-2 1 8-15,-2 0-13 0,0 3-11 16,2 10-6-16,-2 6-8 0,0 3-8 0,0 3-8 16,-6 4-2-16,-2 3-2 0,-1 1-3 15,-3 1 0-15,3-1 3 16,-3-1 3-16,3-4-2 0,3-1-5 15,0-4 4-15,-1-7-1 0,3-3 0 0,0-5 1 16,4-3-1-16,0-5-1 0,-2 0 4 16,0 0 5-16,-2-6-1 0,4-7-3 15,-2-6-5-15,2-4 0 0,0-4-1 16,2-5 2-16,6-5-3 0,1-1-2 15,5-6 4-15,-5-4-2 0,7-4-2 0,3-6 0 16,2 0 2-16,2 4-1 0,3 9-3 16,1 9 1-16,-2 13 1 0,-2 11 0 15,-2 7-2-15,0 5-1 16,-6 0 2-16,0 11 1 0,-5 6-2 0,-3 3 1 15,-7 4-1-15,0-1 0 0,0 3-1 16,-7-1 1-16,-3 0 1 0,-5-2 0 16,0-3-1-16,-1-3 0 0,1 0 1 15,0-5 1-15,3-2-2 0,1-2 2 16,1-4-4-16,7-1-2 0,-1-2-6 0,4-1-10 15,-2 0-15-15,2 0-29 0,0 0-34 16,0 0-78-16</inkml:trace>
  <inkml:trace contextRef="#ctx0" brushRef="#br0" timeOffset="3524">2528 223 61 0,'4'2'361'0,"-1"1"-327"0,-3 3 14 15,0 2 9-15,0 7 2 0,0 4-28 16,0 4-16-16,-1 3 1 0,-9 1 1 16,-1 0-9-16,-7 1-1 0,3-1 1 15,-4-3-2-15,4-2-1 0,1-4-2 16,1-4 1-16,9-6-1 0,-1-3-3 15,5-5 0-15,0 0 2 0,0 0 2 16,0-10-2-16,7-7-4 0,8-2 3 16,-1-5-2-16,3-1 2 0,2-3-3 15,4-2 4-15,0-3-4 0,4-3 3 0,1-3-5 16,-1 2-2-16,2 2 1 0,-3 9 1 15,1 8 1-15,-2 7 2 0,-6 7 1 16,0 4 0-16,-6 0-2 0,1 3 2 16,-7 10 2-16,3 4 0 0,-4 3-1 15,-6 2-1-15,0 3 2 0,-6 0 0 16,-4 3-2-16,-5 1-1 0,0-3 2 15,-2-1 0-15,1 0-2 0,5-5 1 16,1-4 0-16,7-5-2 0,-3-2-5 16,4-6 1-16,0-2-1 0,2-1 3 0,0 0-4 15,0 0-2-15,0-7 1 0,0-2 1 16,8 1 2-16,-1-1-3 0,3 2 1 15,-1 1 5-15,-1 5-2 0,0 1 3 16,-3 0 3-16,-1 0-1 0,2 4-1 16,-4 6 2-16,2 1 7 0,-1 3-5 0,5-2 0 15,0 2 3-15,1-3-3 16,6 1-2-16,5 0-2 0,2-2-2 15,3-4-12-15,2-1-16 0,3-2-31 16,1-3-31-16,1-1-131 0</inkml:trace>
  <inkml:trace contextRef="#ctx0" brushRef="#br0" timeOffset="3860">3270 270 48 0,'0'-13'273'0,"-4"2"-206"0,-11 4-15 0,0 1 8 16,0 2 4-16,-1 4-19 0,-1 0-6 15,2 4-5-15,-2 7-15 16,3 5-3-16,3 3-6 0,1 1-5 15,5 5-2-15,5 0-3 0,0 2 1 0,0-3-2 16,11-1 2-16,4 0-1 0,6-4-5 16,4-4-2-16,8 0 6 0,3-8 0 15,0-1-5-15,0-6 2 0,-3 0 2 16,-5-6 3-16,-1-6-1 0,-6-3 0 15,-2-3 1-15,-9 0 2 0,-1-3 4 16,-3 2 1-16,-6-4 3 0,0 0-4 0,-10 1 4 16,-3-1-1-16,-2 1-4 15,-2 0 2-15,-2 0-3 0,-1 4-5 16,5 4-1-16,2 4 3 0,3 7-2 15,5 2-2-15,-1 1-2 0,4 0-3 0,0 6-8 16,2 5-10-16,0 4-6 0,8-1-16 16,3-2-33-16,4-2-28 0,3-4-122 15</inkml:trace>
  <inkml:trace contextRef="#ctx0" brushRef="#br0" timeOffset="4348">3762 176 23 0,'4'0'365'0,"-2"0"-319"15,-2 0 15-15,0 7 2 0,0 5 1 16,0 2-26-16,-2 5-13 0,-7-2 2 16,-1 2-8-16,1-3-2 0,1 0-6 15,6-5-1-15,0-3-4 0,2-2-7 16,0-2 1-16,0-3 0 0,10-1 3 0,1 0-1 15,8-5-1-15,4-4 0 0,10-5-1 16,5-2-3-16,4-3-4 16,0 0-2-16,0-1-5 0,-6 2-2 15,0 1-5-15,-3 1 8 0,1 3 0 0,0-2 10 16,-7 8 0-16,-12 7 1 0,-15 0 3 15,0 5 1-15,-9 8 4 0,-3 1-1 16,-1 5 2-16,0 1 9 0,-1 0-3 16,-1 1-4-16,7-1 4 0,6-4-7 15,2 0 6-15,6-4-6 0,11-5-4 0,6-4-1 16,8-3-3-16,5 0 4 0,4-7-3 15,2-5-3-15,2-1-6 0,0-3-1 16,0 0 0-16,-2-3-5 16,-4-1 7-16,-2 3-1 0,-5 2 8 0,-10 3 0 15,-6 2 1-15,-7 6 2 0,-7 3 6 16,-1 1 10-16,0 0-1 0,-1 1-5 15,-5 7 1-15,-4 5-1 0,1 3-2 16,-3 3-5-16,1 2 1 0,1 0-1 16,5 0-4-16,5 1-2 0,11-3-5 0,18 1-23 15,9-3-16-15,9-6-77 0,9-8-63 16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01.0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0 251 55 0,'6'0'265'0,"1"3"-196"0,-1 2 8 15,2 5-4-15,-5 1-10 0,3 3-11 16,-4 4-8-16,-2 1-16 16,0 1-4-16,-4 4-5 0,-3 2-9 0,-1-3-2 15,0-1-3-15,5-3-4 0,1-4-1 16,2-2 0-16,0-4-4 0,0-2-6 15,0-2-9-15,0-1-12 0,5-3-19 16,1-1-40-16,-2-4-37 0,-4-10-302 16</inkml:trace>
  <inkml:trace contextRef="#ctx0" brushRef="#br0" timeOffset="195">48 155 268 0,'13'-3'142'0,"0"-2"-89"0,5 0 20 16,6 1-13-16,-1 1-7 0,8-3-24 15,1 2-17-15,3-2-3 0,-1 2-4 16,0 0-1-16,-5 3-2 0,-10 1-2 0,-8 0-1 16,-5 0-5-16,-6 3-12 0,-4 4-20 15,-11 2-23-15,-6 0-25 0,-2 1-39 16,-7-3-137-16</inkml:trace>
  <inkml:trace contextRef="#ctx0" brushRef="#br0" timeOffset="372">11 269 42 0,'-1'8'240'0,"1"-2"-188"16,1-3-9-16,9 2 9 0,1-2-2 15,7-1-10-15,3-2-13 0,1 0-3 16,9 0-11-16,0-2-8 0,3-2-3 0,4 3 3 16,-4-2-2-16,5 3-5 0,-7 0 2 15,-3-2 1-15,-12 2-1 0,-6 0-18 16,-7 0-13-16,-4 0-5 0,0 0 4 15,-13 0-46-15,-4 0-182 0</inkml:trace>
  <inkml:trace contextRef="#ctx0" brushRef="#br0" timeOffset="535">86 409 56 0,'-8'10'333'0,"4"-1"-272"16,1-3 0-16,3 2-1 0,1 0-9 16,11 0-8-16,3-1-14 0,2 1-11 15,2-2-7-15,4-2-6 0,2-1-1 16,-2-1-1-16,2 1-3 0,-2 2-11 15,-2-2-20-15,-4 0-46 0,-4-2-58 0,-7-1-346 16</inkml:trace>
  <inkml:trace contextRef="#ctx0" brushRef="#br0" timeOffset="1508">332 583 130 0,'2'-1'259'0,"9"-10"-215"0,3 0 13 16,5-2-17-16,2-3 4 0,4-1-13 0,3 1-12 15,3-7-7-15,-1 0-2 16,5-3-9-16,-5-3 3 0,1-4-1 16,-3-5-2-16,-1-5-1 0,4-2 1 15,-7 0 0-15,3 3-2 0,-2 4 0 0,-6 7 0 16,-6 7 3-16,-3 6-2 0,-10 7 1 15,0 6 2-15,0 1 0 0,0 3 1 16,0 1 2-16,-4 0-1 0,0 0 1 16,-3 5-4-16,-5 8-1 0,1 4 2 15,-5 4 0-15,1 2-1 0,-2 4-3 0,0 1 2 16,2 4 0-16,-1-2-1 0,5 0-1 15,3 1 1-15,4-3 1 16,4 1-2-16,0-3-1 0,8 0 3 16,3-4-1-16,9-1-1 0,1-3-3 15,5-1 2-15,5-7 2 0,1-2-2 0,3-4 3 16,1-4-2-16,-2 0 2 0,-1-2-1 15,-3-8-1-15,1-4 1 0,-7 0 0 16,-3-1 0-16,-1-3 1 0,-7-1-1 16,-4-2 2-16,-7-2-2 0,-2-1 0 15,0-2 1-15,-7 4 0 0,-7 4-1 0,-3 7-1 16,2 8 2-16,-4 3 2 0,2 0-3 15,-2 6 0-15,-4 7 1 16,2 5 4-16,-2 2-3 0,2 3 3 16,2 2-1-16,5 2 1 0,5 0-4 0,3 0-1 15,6-1 1-15,0-3-1 0,0-1 0 16,12-2-2-16,-1-1 3 0,8-6 0 15,2 0-1-15,2-6-2 0,4-3 2 16,-1 0 0-16,3-4-4 0,0 0-1 16,-1 0 2-16,-7-5-1 0,0 1-2 0,-7-2 2 15,-3 3 1-15,-5-1-1 0,-2-2 0 16,-3 4 2-16,1 0 4 0,0-1-1 15,-2 1-1-15,0 1-1 16,4 1 0-16,0-2 1 0,-2 2-1 0,4-2-1 16,-1 0 2-16,-3 2 1 0,0-3-2 15,2 3 0-15,-4-1 3 0,0-1 0 16,0 1-1-16,2 0-2 0,-2-1 2 15,2 0-1-15,-2 1-1 0,2-2-1 16,0 0 3-16,1 0-2 0,1 1-6 0,0 0-7 16,4 2-1-16,-1 0-2 0,-1 0 7 15,4 0 4-15,-1-2-2 0,4 1-2 16,1 0-1-16,-1 1 4 0,2-1 7 15,-1 0 0-15,-5-3 0 0,-3 2-1 16,0 0 2-16,-4-1 1 0,-2-1-2 16,0 0 0-16,0 0 5 0,0-2 5 15,-4 1-1-15,-2-1 2 0,-2-1-2 16,1 3 0-16,-3 2 1 0,-1 2 1 15,-4 0-3-15,-1 0 5 0,1 4-2 0,-2 5 1 16,-2 4 2-16,2 4 0 0,3-1-5 16,3 2-3-16,7-3 0 0,4 0-5 15,0-1-2-15,4-2 0 0,11-2 2 16,8-1-1-16,0-5-8 0,4 2 1 15,5-6-10-15,6 0-3 0,2 0 12 16,0-1-38-16,-1-7-5 0,-11-4 13 16,-5 0-11-16,-2-4-25 0,-6-2-54 15,-1-1-49-15,-5-1 76 0</inkml:trace>
  <inkml:trace contextRef="#ctx0" brushRef="#br0" timeOffset="2071">1578 399 10 0,'4'-35'77'0,"2"-7"-1"0,1-6-26 0,7-1-3 16,-3-4-14-16,2 3-3 0,-1 11-3 16,-1 7 12-16,-3 12-1 0,-6 5 4 15,-2 8-8-15,0 1 5 0,0 3-6 16,-2 3-9-16,-2 0-7 0,0 0-6 15,2 9-2-15,-3 1 3 0,-1 3-9 16,-2 4-1-16,1 4-1 0,-5 3 2 16,3 4 0-16,-3 4-3 0,1 4 0 15,-3 0 1-15,5 5 0 0,-3-2-2 16,1 2 2-16,3-2-1 0,3-2 0 0,1-2 0 15,0 0-1-15,4-5 2 0,0-3-1 16,0-5 0-16,4-7-1 0,-2-4 2 16,-2-5 0-16,2-4-1 0,-2-2-1 15,1 0 3-15,3-7-1 0,0-7-5 16,2-1-1-16,1-2-2 0,1-2-4 0,0-1 1 15,3 2 3-15,1-1-4 16,-1 5 1-16,4-3 0 0,1 4 0 16,1 3-4-16,2 4-1 0,-2 2 2 15,-2 3 1-15,1 1 2 0,-3 0 2 0,0 0 6 16,1 0 1-16,-3 1 3 0,1 1 8 15,-3-2 1-15,1 2 1 0,-3-2 10 16,-1 0 1-16,0 0-6 0,-3 0-1 16,1 0-2-16,0 0 0 0,-4 0-9 15,0 0-1-15,0 2-3 0,0 2 0 0,0 5-1 16,0 1 0-16,0 3 1 0,0 2 1 15,0 1-4-15,-4 0 1 16,-1-1 2-16,3-3-2 0,-4-2-2 16,4-4-1-16,-2 0 2 0,2-3 1 0,2-3-9 15,0 0 4-15,0 0 2 0,0-4-5 16,0-5-1-16,4-2 2 0,6-3-3 15,-1-2-4-15,-1 2 10 0,-1-4 2 16,-1 3 3-16,4-1 0 0,-3 2-1 16,3-2 1-16,1 0 1 0,3 2-2 0,1-1-11 15,0 3-15-15,1 3 1 0,-3 0-23 16,0 3-42-16,-5-1-112 0</inkml:trace>
  <inkml:trace contextRef="#ctx0" brushRef="#br0" timeOffset="2360">2120 309 40 0,'-4'6'273'0,"2"1"-190"0,-4 0-19 15,-1 5 22-15,1-2-16 0,4 5-26 16,-4-3-26-16,6 1-6 0,-1 2-5 15,1-2 0-15,-2-1-4 0,0 2-3 16,2-2-8-16,0-2-6 0,0 0-14 0,2-1-26 16,5-1-23-16,1-3-20 0,5-5-160 15</inkml:trace>
  <inkml:trace contextRef="#ctx0" brushRef="#br0" timeOffset="2579">2517 347 15 0,'-19'-3'154'0,"-4"-3"-119"0,2 1-26 0,-6 1 10 15,4 0-14-15,2 1 8 0,4 3-8 16,6 0-5-16,1 0-36 0,4 0-38 16,2 0-4-16</inkml:trace>
  <inkml:trace contextRef="#ctx0" brushRef="#br0" timeOffset="2807">2406 331 8 0,'6'0'26'0,"-4"0"161"16,0 0-107-16,0-5-3 0,-1 1-16 15,-1-3-5-15,0 3 1 0,0-1-12 16,0 1-6-16,-7-1-1 0,-3 2-12 0,-3 3 0 15,0 0-3-15,-5 0-3 16,-1 10-2-16,-2 2-1 0,0 5-4 16,2 1 0-16,4 2-3 0,4 4-9 15,3 0-2-15,2 0 2 0,6 0 0 0,0-1-2 16,6-4-4-16,7 0-6 0,6-5-5 15,10-4-9-15,1-2-12 0,7-7-16 16,-1-1-33-16,2 0-22 0,-2-7-122 16</inkml:trace>
  <inkml:trace contextRef="#ctx0" brushRef="#br0" timeOffset="3480">2843 407 45 0,'0'-6'341'0,"0"-4"-274"0,0 3-3 15,-13 0 14-15,-3 2-17 0,-10 2-12 0,-3 3-11 16,-1 0-9-16,-3 2-8 0,6 7-3 15,6 2-4-15,6 1-5 0,8 2-7 16,3-1-2-16,4 0 0 0,4 1-1 16,11-2 0-16,4 0-1 0,6-2-5 15,1-2-4-15,1-1-3 0,4-4-7 0,-5 0-5 16,1 0-4-16,-2-2-11 0,-8-1 6 15,-2 0-27-15,-3 0 7 16,-7 0 12-16,1 0-3 0,-4 0-13 16,-2 4 24-16,0 1 29 0,0 0 7 0,-4 0 0 15,2 0 1-15,0-3 1 0,2-1 5 16,0 0-1-16,0-1 10 0,8 0 7 15,2 0-8-15,5-8-6 0,2-3 0 16,2-1-5-16,0-3 3 0,4-3 1 16,2-1-4-16,-2-4-2 0,-2-3 0 0,2 0 4 15,-4-6-4-15,0-3 0 0,-2-4-2 16,0-4 1-16,-3-1-2 0,-1 2-1 15,-5 6 1-15,3 10 2 16,-7 12-1-16,-4 14 0 0,-4 0 7 0,-11 18-1 16,-6 4 1-16,-2 3 15 0,0 8 4 15,-6 4-14-15,1 3-1 0,-3 0-3 16,6-3 3-16,6 0-2 0,10-3-10 15,9-3 1-15,6-4 1 0,9-5-1 16,6-4-1-16,4-5 2 0,1-6 1 0,7-7 1 16,-1 0-4-16,3-8 1 0,-1-9 1 15,2-2 0-15,0-5-3 0,-3-4 1 16,-3-2 1-16,-7-2 1 0,0-1-2 15,-4-3-1-15,2-2 1 0,-6-3-4 16,1-2-2-16,-1-2-1 0,2 4 1 16,0 5 5-16,-5 10 0 0,-6 14 2 15,-6 12 6-15,-16 4 2 0,-7 19 0 16,-3 4 4-16,1 6 15 0,-4 5-6 15,1 2-5-15,-1 0-4 0,8-1-1 0,6 0-10 16,5-4-2-16,8-2 1 0,2-3 0 16,2-6 0-16,12-3-3 0,3-4-4 15,0-6-14-15,2-2 5 0,0-4-13 16,0-3-33-16,2-2-35 0,-6-4-55 15</inkml:trace>
  <inkml:trace contextRef="#ctx0" brushRef="#br0" timeOffset="3641">3515 467 19 0,'-2'8'323'15,"-2"0"-251"-15,-2 0-12 0,1 0 14 0,1 0-13 16,4-3-26-16,0 3-26 0,7-3-5 16,7-2-1-16,3 0-1 0,6-3-2 15,9 0-8-15,4 0 0 0,6 0-54 16,-1-1 3-16,-1-4-4 0,0-2-25 15,-2-2-175-15</inkml:trace>
  <inkml:trace contextRef="#ctx0" brushRef="#br0" timeOffset="3759">3933 495 4 0,'0'8'146'0,"-14"2"73"15,-9 6-161-15,-5 3 10 0,-5 2-13 16,-3 6 1-16,-4 2-29 0,-2 4-9 0,-2 0 1 15,6 1 1-15,4-1-17 0,9 0-3 16,8-1-8-16,13 3-29 0,4-3 16 16,0 0-30-16,17-4-47 0,2-6-98 15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06.6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59 213 4 0,'0'2'11'16,"2"-1"-10"-16,0-1 134 0,0 0-62 0,-2 0-37 16,2 0 10-16,-2 0 3 0,0 0-1 15,0-3-13-15,0 1-9 0,2 1 1 16,0 1-3-16,-2-2-6 0,0 1 7 15,0 0 1-15,0 1-3 0,0 0-5 16,0 0 1-16,0 0-2 0,0 0-1 0,0 2-8 16,-2 10-2-16,-4 3 2 0,-1 5-4 15,1 0 3-15,0 2-4 0,0 3 2 16,1 1-1-16,1 1-3 0,-2 0 2 15,-1 0 2-15,3-2-1 0,0-3 0 16,2-2 0-16,0-4-1 0,0 0 0 16,2-5-3-16,-2-2 1 0,2-4-3 15,0 1 4-15,0-4-3 0,0-2 2 16,0 2-3-16,0-2 3 0,0 0-2 15,0 0 1-15,0 0-2 0,4 0 1 0,2 0-5 16,0-3-3-16,1-4-1 0,-1 2-6 16,0-1-4-16,-3-1-12 0,5 1-9 15,-2-3-5-15,0-2-10 0,-1 0-15 16,3-1-61-16,-4-3-108 0</inkml:trace>
  <inkml:trace contextRef="#ctx0" brushRef="#br0" timeOffset="429">103 174 8 0,'0'0'250'16,"0"0"-176"-16,0 0 1 0,0 0-11 15,0 0-4-15,0 0-12 16,4-1-18-16,8-1-11 0,3-2 4 16,2-1-7-16,6 1-5 0,0-1-3 15,2 2-1-15,-1 1-2 0,1 1-3 0,-4 1 0 16,-4 0-2-16,-7 0-3 0,-4 0-3 15,-2 0-14-15,-4 1-7 0,0 7-16 16,-4-2-9-16,-12 3-13 0,-5 0-51 16,-5-4-164-16</inkml:trace>
  <inkml:trace contextRef="#ctx0" brushRef="#br0" timeOffset="603">31 303 33 0,'-6'10'3'0,"6"-4"281"16,0 0-235-16,0 0 2 0,6-2 1 0,5-1 1 15,3 2-11-15,1-3-15 0,6 1-9 16,-2-1-5-16,4 0-3 0,2 0 3 15,1-1-6-15,3 0 0 0,0 1-4 16,-8 1-3-16,-6 1 1 0,-4-2-11 16,-5 2-19-16,-2-1-24 0,-2 0-21 0,-2-3-66 15,-4 0-180-15</inkml:trace>
  <inkml:trace contextRef="#ctx0" brushRef="#br0" timeOffset="1343">88 474 84 0,'-6'9'247'0,"3"-2"-170"0,1 0-30 16,2-1 20-16,0 3-6 0,2-2-17 15,9-1-21-15,6-1-8 0,4-2-7 16,8-2-4-16,1-1-1 0,5 0-1 0,-1 0-5 16,2-1-11-16,4-3-10 0,-5-2-11 15,1-1-29-15,-4 0 9 0,-7-2-18 16,0-2-25-16,-4-1-41 0,-6-2 58 15,-3-2 76-15,-1 2 18 0,-5 3 50 16,0 1 24-16,-3 4-9 0,1 0-11 16,0 4-9-16,-2 0-12 0,-2 0-5 15,0 2-8-15,0 0-16 0,0 4-14 16,0 7 4-16,-4 5-2 0,-2 3-2 15,-1-2-3-15,1 1-2 0,0-1 1 0,2-3-4 16,1 0 2-16,1-3 1 0,0-4 2 16,0-2 1-16,-2-4-1 0,4-1 0 15,-2 0 1-15,2 0 1 0,0-7-5 16,0-3 1-16,2 1 2 0,8-1-2 15,1-1-4-15,1 0-3 0,3 1 0 16,4 2-1-16,2-1-5 0,2 0-6 16,2 3 1-16,-2 2-5 0,1 2 2 15,1 2 12-15,0 0-9 0,-2 0-6 16,0 0 13-16,-4 0-1 0,-2 0 6 15,-6 0 5-15,-1 0 0 0,-4 0 0 0,-6 0-1 16,0-2 5-16,0-1-1 0,0 0 1 16,0 1 2-16,0-1 5 0,0 2 3 15,0-1 0-15,0 1-3 0,0 0 8 16,0 0-1-16,0 0 0 0,-2 1-5 15,2-3 2-15,-2 3 0 0,2 0-1 16,0-3-2-16,0 3 1 0,0 0-8 16,0-2-1-16,9 0 3 0,3-1-1 15,5-3-1-15,2-1 0 0,-2 1-2 16,-1-1 3-16,-3-2 4 0,-4 0 5 0,1-1 1 15,-6-2-4-15,-2 1-5 0,-2-2-1 16,0 0 3-16,-8 0-2 0,-5 0-2 16,-3 5-1-16,-3 3 3 15,-2 5 2-15,-2 0-4 0,1 3 0 0,1 10-1 16,0 4 2-16,2 4-2 0,-1 3 2 0,7 2 0 15,4 2-3-15,3-1-2 16,6-2 2-16,0-1 1 0,0-4-2 16,7-4-1-16,5-2 0 0,1-4-3 15,4 0-6-15,1-4 3 0,3-3-1 0,3 0 5 16,3-3 1-16,-2 0-16 0,0 0 4 15,-2-4-17-15,-4-4-33 0,-6-3-83 16</inkml:trace>
  <inkml:trace contextRef="#ctx0" brushRef="#br0" timeOffset="2456">1063 377 167 0,'-2'-5'49'0,"0"2"-3"0,0-1 12 15,1 0-2-15,-1 1-5 0,-4 1-16 16,6-1-12-16,-6 0-2 0,2 1-6 15,1 1-2-15,1-2-3 16,-4 3-7-16,2-1 0 0,-2 1-2 0,1 0 1 16,1 0 3-16,-4 0-4 0,1 0 3 15,-1 0 3-15,-2 0 6 0,-1 0-2 16,-1 0 1-16,-1 1 4 0,0 0-4 15,-6 2 1-15,-2 3-2 0,0-1-2 16,-2 7 8-16,2 0-4 0,4 4-6 0,1 4 0 16,5 2 3-16,3 0-4 15,4 0-4-15,4 0-1 0,4-1 1 16,13-4-2-16,8-3 0 0,8-6 1 0,5-2 2 15,6-5-4-15,0-1 0 0,1 0-2 16,-4-7-1-16,-3-2-1 0,-6-4-1 16,-3-1 4-16,-6-1 1 0,-6 0-1 15,-6 1 1-15,-5 3 2 0,-6 1 1 16,0 3-2-16,-2 2 1 0,-7 2-1 15,-3 3 1-15,-1 0-3 0,1 0 0 0,1 8 1 16,1 2 0-16,3 4-7 0,3 0 0 16,2 1 1-16,2-1-1 15,0-1 0-15,6 0-1 0,7-1-3 0,10-3 7 16,4-3 2-16,5-2 2 0,2-4-1 15,-3 0 2-15,-1 0-1 0,-1-6-1 16,-4-5 4-16,-4-2-1 0,-2 1-2 16,-2-3 1-16,-4 2 2 0,1 3 3 15,-5 0 0-15,-3 2 0 0,0 3 5 16,-6 1 0-16,0 3-7 0,0 1 1 0,0 0-3 15,0 2-4-15,0 10 1 0,0 2 2 16,0 0 0-16,-4 2 0 0,0 1-2 16,-5-2-1-16,-1 1 4 0,-3-4 0 15,-3 0-2-15,-1-3 1 0,-4-3 1 16,0-1 1-16,0-2-1 0,2-3-1 0,6 0 1 15,3 0 0-15,3 0-1 16,1-5 0-16,6-1 0 0,0-2 0 16,0 0-4-16,8 1 0 0,7-1-2 15,4 0-2-15,4 3-3 0,6-1-6 0,-3 2-2 16,5-1-1-16,1 0 1 0,4-2-1 15,1 0 13-15,3-2 6 0,2-2-1 16,-2-2 1-16,-2-3 2 0,-2 1 3 16,-5-4 7-16,-10 3 5 15,-10-2 7-15,-9 0-5 0,-2 1 4 0,-6 2 3 16,-7 1-13-16,-8 4 4 0,-2 4-6 0,-4 1 3 15,-3 5 0-15,5 0-5 16,0 6 3-16,4 6-4 0,4 3-2 16,4 4 2-16,3 2-5 0,3 3 2 15,3-2-3-15,4 2 1 0,0-2-4 0,4-1 2 16,9 0-2-16,2-5-6 0,4-3-10 15,6-3-9-15,0-5-8 0,4 0-19 16,-1-5-12-16,8 0-17 0,4 0 22 16,2-10-176-16</inkml:trace>
  <inkml:trace contextRef="#ctx0" brushRef="#br0" timeOffset="3432">2090 446 6 0,'2'-14'258'16,"-2"-2"-173"-16,0 4-46 0,-4-2 21 16,-6 4-11-16,-3 4-2 0,-2-1-10 0,-3 5-8 15,1 1-4-15,0 1-6 0,0 0-6 16,2 3-1-16,-1 5 0 0,5 2-4 15,1 1-2-15,3-1-2 0,1 3-3 16,6-3 1-16,0 3-3 0,0-4 0 16,6 4 1-16,0 0-2 0,-1-1-6 15,1 0 1-15,2-1-5 0,-3-3-3 16,3 1-6-16,-2-3-5 0,-3 0-8 15,3-2 2-15,-4 1 1 0,0 0 4 16,2 1-9-16,-2-1-5 0,2 3-9 0,-1 0-4 16,1-2 4-16,4 4-7 0,-2-2-5 15,3-4 14-15,3 2 14 0,-3-6 33 16,-1 0 1-16,3 0-9 0,-1 0 11 15,1-7 7-15,3-6 2 0,1-3 3 16,0-4 9-16,2-2 3 0,0-4 8 0,-1-2-12 16,-1-3 3-16,-2-4 3 15,1-5 0-15,1-2-2 0,0-4 7 16,0-4-11-16,3-1-4 0,-3-2 10 15,0 7-3-15,2 5-12 0,-5 11 9 0,-5 14 8 16,-5 13-3-16,-2 3-2 0,-7 13-18 16,-5 5 3-16,1 9 7 0,-5 7 2 15,-4 7 0-15,-5 6-10 0,-2 2 1 16,-4 2 2-16,5 1-9 0,1-5 1 15,4-3 0-15,8-6-2 0,7-6-2 0,2-6 0 16,4-10 1-16,0-3-1 0,0-7-1 16,6-4 1-16,3-2-2 15,7 0 0-15,5-9 0 0,1-4-2 16,7-2-2-16,0 2-6 0,1-3-4 15,-1 3-3-15,3 4 6 0,-3 2 0 0,-2 2 1 16,-1 5-7-16,-5-1 9 0,-7 1-14 16,-10 0 4-16,-4 0-13 0,-2 8 10 15,-6 2 1-15,-7-2-11 0,1 2 18 16,1 2 10-16,0-2 4 0,-1 1-5 15,5-2 5-15,3 0 3 0,0-3 0 0,2-1 0 16,4-3 0-16,0-1 6 0,0 0-1 16,2-1 1-16,8 0 1 15,3 0 5-15,4-5-3 0,4-4-7 16,0-2 1-16,6-1-1 0,-2-2-2 0,2-3 0 15,1-3-2-15,-1-2-2 0,0-2 4 16,-1-2-2-16,1-2 0 0,-2-3 0 16,0-3 4-16,0-3 2 0,-1-5 2 15,-1-3-6-15,-2 0 2 0,-4 6 0 16,-1 6 5-16,-7 10 6 0,-9 13 10 0,0 9 9 15,-13 1-9-15,-8 13-11 0,-6 9 5 16,-1 5 5-16,-5 6 0 0,1 6-6 16,3 2-6-16,2 2-2 15,6 0 1-15,6-1 1 0,7 0-7 0,8-4-2 16,20-4 0-16,12-6 0 0,12-5-3 15,5-7 1-15,13-6 1 0,2-8 0 16,7-2-6-16,-2-6-3 0,-3-12-6 16,-6-2 2-16,-13-3-4 0,-12-2-1 15,-16-3 4-15,-8 0 5 0,-11 0 3 0,0 5 1 16,-15 3 2-16,-8 7 4 0,-9 8 5 15,-5 4 6-15,1 1 3 0,4 1 5 16,7 11-1-16,6 7-7 0,7 5-2 16,7 2-8-16,5 3-1 0,9-1-4 15,18 0 0-15,19 1-7 0,22-2-8 16,20-2-29-16,23-5-50 0,3-8-86 15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10.8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76 267 171 0,'0'0'122'0,"0"0"-85"16,0 3 34-16,0 2-8 0,2 2-9 0,-2 7-7 16,4 2-15-16,-3 8-7 15,-1 4 0-15,0 1-3 0,0 1-7 16,-9-1-2-16,-3-1-1 0,1-1-5 15,0-5 0-15,3-6-3 0,0-4 0 0,4-6 0 16,-1-3-1-16,3-2 4 0,-4-1-2 16,2 0 0-16,1-7-4 0,3-9 2 15,0 0 0-15,0-6-3 0,0-1 0 16,9-3 0-16,1-2 0 0,1-2 0 15,2-3 0-15,3-4-1 0,3-2 2 0,6-4-1 16,5-4 0-16,4-2 0 0,5 2-1 16,-3 7 1-16,2 8-2 15,-4 13 0-15,-3 10 0 0,-4 7-2 16,-6 2 1-16,0 0 3 0,-2 10 1 0,-4 4 0 15,-9 2-2-15,-6 5 0 0,0 4 2 16,-6 0 0-16,-9 0 0 0,-6 0 2 16,-6-1-2-16,-5-1 0 0,-3-2 3 15,3-2-3-15,-1-2 1 0,7-1-3 16,6-3-1-16,7-2-10 0,6 0-13 0,7-2-22 15,0-1-34-15,7-6-32 0,5-2-230 16</inkml:trace>
  <inkml:trace contextRef="#ctx0" brushRef="#br0" timeOffset="480">623 254 244 0,'6'0'180'0,"-4"0"-142"0,-2 0 22 16,0 0 2-16,-2 9-23 0,-5 5-21 0,-5 4-8 15,-3 3 5-15,1 1-3 0,-1 0-4 16,2-2 0-16,-2-1-1 0,-1-3 3 16,9-2-3-16,-3-4-1 15,4-5-4-15,6-3 0 0,0-2 0 0,0 0 1 16,0 0 4-16,0-10-1 0,8-2-4 15,2-6-1-15,3-4-1 0,6 0 0 16,4-3 0-16,4-1 0 0,1 0-2 16,7-4-1-16,1 0 1 0,-4-2-2 15,6 5-5-15,-5 7 2 0,-1 6 1 0,-5 7 4 16,-6 6-1-16,-8 1 2 0,-7 0 1 15,-2 9 0-15,-4 6-1 0,0 3 2 16,0 6 3-16,-10 0-2 0,-5 0-2 16,-4-1 0-16,0-4 1 0,-2-2-1 15,4-3-3-15,0-3 0 0,-1-1-4 16,3-4 2-16,2-3-3 0,3-3 3 15,5 0 5-15,3 0 0 0,2 0-4 16,0 0 2-16,0 0 0 0,0 0-2 16,0 0 1-16,2 0-1 0,1 0 4 0,-1 0 0 15,6 6-2-15,1 4 2 0,3-3 0 16,5 5 0-16,2-1-5 0,6 0-19 15,9 0-9-15,5-1-23 0,4-4 21 16,5 0-41-16,4-3-79 0,3-3-65 16</inkml:trace>
  <inkml:trace contextRef="#ctx0" brushRef="#br0" timeOffset="785">1436 379 176 0,'8'-25'70'15,"-8"-1"-15"-15,0-2 10 0,-15-1-18 16,-4 3 4-16,-2 3-5 0,-2 4-1 0,-4 6-10 16,-2 3-4-16,-3 4-1 0,3 6-2 15,3 0-6-15,1 3-4 0,10 13-7 16,-1 5-2-16,3 4-4 0,7 6-4 15,6 2 0-15,0 0 1 0,10 0-2 16,9-1-1-16,4-5 0 0,3-3 2 0,9-4-1 16,3-4-2-16,4-3 0 15,-2-5 3-15,2-6-5 0,-6-2 3 16,-5-2 0-16,-6-9 3 0,-8-4 0 15,-6-1-1-15,-7-3 1 0,-4-1 1 16,-2-2 4-16,-11-4-1 0,-8 3 1 0,2-2 1 16,-4 0-3-16,2 5-1 0,2-3-2 15,2 2-2-15,1 1 1 0,5 4-2 16,3 5-1-16,4 5-2 0,4 4-6 16,0 2-20-16,8 0-18 0,2 6-15 15,5 3-39-15,2-2-91 0</inkml:trace>
  <inkml:trace contextRef="#ctx0" brushRef="#br0" timeOffset="1308">1782 161 422 0,'5'4'59'0,"-3"0"-29"16,-2 1 40-16,0 3-12 0,0 2-3 16,-4 3-28-16,-1 4-13 0,-5-1-1 0,3 0-2 15,1-3-3-15,2 2-5 0,0-4-1 16,4-1-1-16,0-4 0 15,0-1-1-15,6-3-1 0,5-2 3 16,8 0-3-16,2 0 3 0,6-7-8 0,0-4 0 16,2 0-2-16,1-5 1 0,-1 1-2 15,1-2 2-15,3 0 0 0,1-1 1 16,-2 2 0-16,-3 2-4 0,-4 4 10 15,-4 4 0-15,0 0 0 0,-8 4 4 16,-5 0 1-16,-4 2 6 0,-4 0 3 0,-2 6 1 16,-4 6-6-16,-5 1 0 0,1-1-3 15,0 1 3-15,-3-2-3 0,2-1-4 16,1 0 1-16,3-2 0 15,1-3-2-15,6 1-3 0,0-4 0 0,0 0 2 16,11-2-1-16,10 0-1 0,14 0-3 16,10-4-3-16,9-5-2 0,3 2-7 15,-2-4-5-15,-1-1 7 0,-5 0 1 16,-3 0 1-16,-8 1 4 0,-1 3 7 15,-9 3 2-15,-9 2 0 0,-9 2 9 0,-8 1 10 16,-2 0 10-16,0 0 4 0,-8 7-15 16,-5 5-6-16,1 6 1 0,-3 0-2 15,2 2-3-15,5 0-2 0,0 2-5 16,8 4-1-16,2 3-1 0,17 0-1 15,8 2-12-15,0-1-8 0,3 2-12 16,5-2-26-16,1-1-60 0,-4-1-289 16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18.3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1294 505 226 0,'2'0'80'15,"-2"0"-30"-15,0 0 15 0,0 0-15 16,0 0-3-16,0 0-18 0,0 0 4 0,0 0-2 16,0 0-8-16,0 0-4 0,0 0 0 15,0 0-6-15,0 0-3 0,0 0-1 16,0 0 4-16,0 0-4 0,0 0-1 15,0 0 0-15,0 3-1 0,-6 4-6 16,2 6 2-16,-4 5 3 0,1 1 2 16,-3 7-5-16,-1 5-2 0,-1 2 3 15,-1 1 2-15,1-2-3 0,1 0-2 16,1 2 1-16,1 0-1 0,-1-3 3 15,5-4 0-15,1-6-2 0,2-6 0 0,2-1-2 16,0-3-1-16,0-4 2 0,0-1-1 16,-2-4-1-16,2 0 3 0,0-2-4 15,0 0 6-15,0 0-3 0,0 0-2 16,0 0 2-16,0 0 1 0,0 0-3 15,0 0-2-15,0 0 1 0,0 0 2 16,0 0-8-16,0 0-6 0,0 0-4 16,0-3-4-16,0-5-12 0,2-1-6 15,4-2-8-15,-1 0 0 0,3-1-13 16,-2-7-32-16,-1-3-134 0</inkml:trace>
  <inkml:trace contextRef="#ctx0" brushRef="#br0" timeOffset="526">1257 504 11 0,'0'0'155'0,"-2"0"-102"16,-1 0 2-16,1 0-9 0,0 0 2 15,0 0-10-15,0 0-7 0,2 0-1 0,-2 0-5 16,2 0 2-16,0 0 2 0,0 0 2 15,0 0-4-15,0 0-9 0,0 0-3 16,8 0-6-16,7-1 3 0,10-5 0 16,2 0 1-16,3-3 0 0,6 1-3 15,-3-1-4-15,3 2 0 0,-4-1-2 0,-3 0 1 16,-4 3-3-16,-4 1 0 0,-6 2 0 15,-5 1-1-15,-8 1-1 16,-1 0-1-16,-1 0 2 0,0 0-1 16,0 0-2-16,0 3 2 0,0 2 1 0,0 0 0 15,0 2-1-15,0-2-3 0,-1 3 0 16,-1-1-4-16,-4 0-4 0,2 1 0 15,-4-2 1-15,3 0-8 0,-3 1-2 16,0 1-6-16,1-1-1 0,-3 1-1 16,-1 1-22-16,-2 2-25 0,-3-6-80 0</inkml:trace>
  <inkml:trace contextRef="#ctx0" brushRef="#br0" timeOffset="828">1236 739 13 0,'0'4'165'0,"0"-2"-40"16,0-2-89-16,0 4 14 0,0-4 1 15,4 3-10-15,6-2-5 0,3 1-6 16,6-2 0-16,0 0-5 0,0 0-8 15,2 0 0-15,0 0 1 0,-2 0-8 16,-1 0-6-16,-7 0 0 0,-1 0 0 16,-5-2-2-16,1 2-4 0,0 0 2 15,-2 0-1-15,-1 0-2 0,3 0-8 16,0 2-3-16,-2 1-6 0,1 1-5 15,3 0-6-15,0 0-3 0,-1 0 23 0,-1-3-10 16,-4 2-50-16,-2 0-5 0,0-2-31 16,0 4-35-16</inkml:trace>
  <inkml:trace contextRef="#ctx0" brushRef="#br0" timeOffset="1045">1166 977 9 0,'-4'9'237'0,"4"-5"-149"0,0 0-59 15,0 0 32-15,6-1 0 0,11-1-5 0,2-2-12 16,8 0-11-16,1 0-10 0,7-6-4 16,3-4-3-16,2-1 1 0,4 0-9 15,-4-2-4-15,-6 2 0 0,-3 2-3 16,-5 2-1-16,-5 2-9 0,-3 2-10 15,-3-2-20-15,-2 0-29 0,-1 0-23 16,-7-6-76-16</inkml:trace>
  <inkml:trace contextRef="#ctx0" brushRef="#br0" timeOffset="3008">1706 109 172 0,'0'0'52'15,"-2"0"11"-15,2 0-9 0,0-4-11 16,0 0-19-16,6-3-9 0,3 0 4 15,6-2 2-15,1-1-1 0,7-2 4 16,-1-1 1-16,5-1 4 0,0 3-8 16,0 3-2-16,-3 2 1 0,-1 3-8 15,-4 3-2-15,-1 0-5 0,-5 3-4 16,-5 9-2-16,-5 4 0 0,-1 5 2 15,-2 1 2-15,-2 4 0 0,-9 3-1 16,-2-2-1-16,-5 2 2 0,1-2-1 0,-6-1-3 16,4-4 1-16,0-4 3 0,0-3-3 15,6-3-1-15,1-5 1 0,3-2 2 16,3-3 0-16,4-2 1 0,-2 0 0 15,4 0 0-15,0-7 0 0,0-1-7 16,4 0 2-16,4 1 0 0,-3 1 2 16,1 3-3-16,2 3 2 0,-1 0 1 15,3 0 0-15,3 2-2 0,3 6 1 16,3 4 2-16,4 2 0 0,3 0-2 15,5 0 0-15,-1 1 0 0,5-1-12 0,1-2-15 16,2-2-25-16,0-6-57 0,-1-4-219 16</inkml:trace>
  <inkml:trace contextRef="#ctx0" brushRef="#br0" timeOffset="4028">2406 531 149 0,'4'0'72'16,"-4"0"-14"-16,0 0 11 0,0 2-21 15,0 4-2-15,0 7-25 16,0 5 7-16,0 5-10 0,0 6-1 0,0 1-6 16,0 5-3-16,0 4-3 0,-2 1 22 15,0 4-20-15,-2-4-4 0,2 1 8 16,-3-1-6-16,3-6 2 0,-4-8 6 15,0-5-4-15,2-8-6 0,1-5 0 16,1-2-1-16,2-6 5 0,0 0 4 0,0 0 6 16,-2-9-3-16,-2-7-7 0,0-7-2 15,4-6 1-15,0-4-5 0,0-5 3 16,0-4 1-16,0-4-2 0,0-4-2 15,4-3 1-15,0-3 1 0,2-5-3 16,5-2-2-16,4 2 2 0,2 6 2 16,4 11-2-16,4 17-3 0,-2 14 4 15,2 10-2-15,2 3-3 0,3 0 1 16,4 9 2-16,-1 4 2 0,-3 3-4 15,-5 3 0-15,-8 3 4 0,-3 2-1 0,-7 2-2 16,-7-4 0-16,0 1 3 0,-5-2 2 16,-11-4-6-16,-3 1 2 0,0-4 2 15,0-3 1-15,-2 1-2 0,-2-2-2 16,-2 0 4-16,3-4 0 0,-1-2-4 15,6-2-1-15,5 1-7 0,6 0-10 16,4-1-10-16,2 0-20 0,0 1-43 16,4-3-29-16,2 0-166 0</inkml:trace>
  <inkml:trace contextRef="#ctx0" brushRef="#br0" timeOffset="4729">2935 556 11 0,'7'-3'192'0,"-5"2"-104"0,0-2-32 16,-2 3 22-16,0 0-17 0,0 0-14 16,0 0-29-16,0 0-10 0,0 0-2 15,0 9 5-15,0 7 3 0,0 3-6 16,0 4-1-16,-4 3 8 0,-5 3-8 0,-1-1-2 15,-1 1-1-15,-1 0 5 16,-1-4-2-16,3-4 4 0,1-4-5 16,1-6 1-16,1-6 6 0,1-1-3 15,0-3 0-15,2-1 1 0,0 0 2 0,3 0-3 16,-1-10-7-16,2-6 0 0,0-1-4 15,5-4 2-15,7-3 0 0,1-1-1 16,4-5-1-16,4 0 1 0,0-4 1 16,2 2-1-16,4-2-2 0,2-2 2 15,-3 0-1-15,7 5-2 0,-3 3 2 0,-1 8 1 16,-4 3-4-16,-2 10 1 0,-1 2 6 15,-4 5-4-15,-1 0-1 16,-6 0 4-16,-1 5 0 0,-6 8-1 16,-1 1-2-16,-1 6 1 0,-2 3 3 0,0 0-2 15,0 1-2-15,-5 2 1 0,-5-3 2 16,-1 1 0-16,-3-1-4 0,-1-3 2 15,-4-2 2-15,6-6-1 0,-3 0-4 16,5-4-1-16,1-3-2 0,1-2-6 16,3-3 2-16,2 0-3 0,0 0-1 0,4 0-12 15,0 0-10-15,0-5 0 0,0-5-8 16,4 0 5-16,4 2 2 0,1-2 1 15,1 3 9-15,-1 0 13 16,-5 5 11-16,2 2 2 0,-4 0 3 0,-2 0 15 16,0 9 14-16,0 3-1 0,4 4-5 15,0 0-4-15,-1-1-2 0,5 1-2 16,-2 0 5-16,7 1 3 0,-3-2-22 15,5-1-2-15,2-1-1 0,4-4 1 16,4-2-20-16,2-6-18 0,3-1-8 0,1 0-28 16,1-10-156-16</inkml:trace>
  <inkml:trace contextRef="#ctx0" brushRef="#br0" timeOffset="5124">3623 572 29 0,'0'-7'277'0,"0"-4"-230"15,0 2-8-15,-3-1 17 0,-1 1-5 16,-4 1-11-16,1 3-10 0,-1 1-2 15,-4 3-6-15,-1 1-7 0,-2 0-2 16,0 7-2-16,-3 7-1 0,3 4-2 0,4 4 0 16,-1 0-4-16,6 3-4 0,3 1-1 15,3-1 3-15,0-1-1 0,5 0-4 16,7-3 2-16,7-2 4 0,2-5-3 15,2 0 0-15,5-4 0 0,7-4 2 16,1-2 2-16,0-4-4 0,4-2 1 16,-3-8 1-16,-3-6 1 0,-5-2-1 15,-5-2-1-15,-8 0 4 0,-7-1 0 16,-5 2 4-16,-4-2 1 0,0 1 1 15,-11-1-4-15,-7 0 2 0,-3-1-4 0,0 3 4 16,-3 2-6-16,-1 0-2 0,4 5 0 16,-2 2 1-16,2 8-2 0,6 2 0 15,1 0-3-15,3 6 3 0,3 6-3 16,2 1 1-16,5 0-1 0,1 2-2 15,0 1-5-15,7-1-5 0,5-2-8 16,1-1-1-16,4 0-15 0,4-6-12 16,4-1-19-16,-2-5-34 0,-6 0-138 15</inkml:trace>
  <inkml:trace contextRef="#ctx0" brushRef="#br0" timeOffset="5677">4064 471 1 0,'6'0'380'16,"-4"0"-356"-16,0 0 16 0,2-1 22 0,-4 1 1 15,0 0-33-15,0 0-20 16,0 2 4-16,0 10 9 0,0 7 3 16,-8 1-9-16,-5 4-1 0,3-1 2 15,0-2-6-15,3-2-3 0,7-3-5 0,0-3 1 16,0-2-4-16,4-3-2 0,7-2 4 15,4-4 7-15,6-2-5 0,2-4-2 16,8-9-2-16,3-2 2 0,6-3-5 16,2-4 1-16,-2 0-1 0,2-2 1 15,2-2 0-15,-2-1-1 0,-2 3 2 16,-7 3 2-16,-10 7-2 0,-8 6-2 0,-11 6 4 15,-4 2 0-15,0 0-2 16,0 0-1-16,0 3 0 0,0 7 1 16,-4 3 2-16,-4 7 1 0,-5 1 1 15,1 3 2-15,1-1 0 0,1-1 0 0,3-3-4 16,5-6 3-16,2 0-4 0,0-4-2 15,0-2 1-15,13-4 3 0,4-3-1 16,8 0 0-16,9-10 0 0,8-3 0 16,6-3-7-16,2-3-4 0,-3 0 6 15,1-1-4-15,0 0 2 0,3-1-3 0,-1 1 3 16,-8 1 4-16,-4 1 3 0,-11 5-4 15,-10 5 3-15,-6 5 2 16,-9 3 5-16,-2 0 6 0,0 0 4 16,0 0-2-16,0 2-10 0,-7 9-4 0,-5 7 6 15,-5 4 6-15,-2 3-2 0,4 2-6 16,0-2 5-16,5 3-5 0,6-2-3 15,4-1-3-15,0 3 2 0,6-4 0 16,5-1-4-16,1 1-3 0,3-1-11 16,8-3-7-16,6-1-24 0,1-10-55 0,-1-9-91 15</inkml:trace>
  <inkml:trace contextRef="#ctx0" brushRef="#br0" timeOffset="7802">149 623 146 0,'-8'0'78'0,"2"0"-14"16,1 0 17-16,3 0-16 0,0 0-4 16,2 0-10-16,0 0-7 0,0 0-3 0,0 0-16 15,0-1-10-15,4-2-6 0,7 0 4 16,4 3 3-16,4 0-5 15,1 0-2-15,-3 0-3 0,-2 0-3 16,-2 0-2-16,-3 0 1 0,5 2-1 0,0 2-3 16,-1 0-9-16,3 1-4 0,-2 2-14 15,0 0-18-15,-3 0-20 0,-4 0-41 16,-8-3-179-16</inkml:trace>
  <inkml:trace contextRef="#ctx0" brushRef="#br0" timeOffset="7961">0 850 26 0,'4'5'427'0,"5"-2"-397"16,7-1-6-16,5-2 39 0,3 0-23 16,9 0-15-16,9 0-11 0,5 2-12 15,13-1 1-15,4 1-18 0,5 0-28 16,4-1-54-16,-1-1-296 0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5:31.1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703 0 0 0,'0'2'253'15,"0"2"-211"-15,0-3-1 0,0-1 11 0,0 2 2 16,-2 0-11-16,-2 3-22 0,-2 7-4 15,-5 5 4-15,-3 11-4 0,-1 12-5 16,-10 15 3-16,-1 13 10 16,-11 15-7-16,3 10 2 0,-6 10 1 0,-4 10-7 15,2 0-4-15,-4 0-7 0,2-5 2 16,2-1 1-16,2-6 0 0,-2-3-2 15,-2-3 3-15,1-8 1 0,4-8-3 16,9-9-4-16,13-12 2 0,7-9-1 16,4-8-4-16,6-11 1 0,0-9 1 0,0-8-5 15,8-9-11-15,2-4-10 0,3 0-9 16,6-13-19-16,0-10-67 0,-2-9-157 15</inkml:trace>
  <inkml:trace contextRef="#ctx0" brushRef="#br0" timeOffset="1901">1143 543 19 0,'0'1'92'0,"0"2"50"0,0-3-82 15,0 1 14-15,0-1-8 0,0 3-15 16,0 1-21-16,0 4-13 16,0 6 13-16,0 5-7 0,-3 4-5 15,-5 2-4-15,-2 3 0 0,1-1-2 0,-1 2 0 16,1 0 0-16,-3 1-3 0,1 1-4 15,-3-1 6-15,5-4-3 0,1-4-3 16,3-4-5-16,3-4 0 0,0-2 0 16,0-3 2-16,2-3-4 0,0-3 0 15,0-1 2-15,0-2-3 0,0 0-8 0,0 0-3 16,4-1-1-16,3-9-3 0,-1-3-11 15,0-1-9-15,-1 0-23 0,1-3-25 16,-4-4-42-16,4-5-158 16</inkml:trace>
  <inkml:trace contextRef="#ctx0" brushRef="#br0" timeOffset="2198">1111 506 33 0,'-2'0'215'16,"0"0"-171"-16,2 0 5 0,0 0 0 16,4-6 1-16,7-1-3 0,7 0-14 15,4-1-4-15,5 0-5 0,2 1-3 16,3-2-9-16,3 0 0 0,-1 0-3 15,-2-1-1-15,3 3-4 0,-7 0-2 16,-5 3 2-16,-6 0-3 0,-5 4-2 0,-5-1 0 16,-1 0 2-16,-4 1-6 0,2 0-7 15,-4 0-2-15,0 0-4 0,0 2-7 16,-2 4-18-16,-4 3-15 0,-7-2-15 15,-4 3-59-15,-2-5-118 0</inkml:trace>
  <inkml:trace contextRef="#ctx0" brushRef="#br0" timeOffset="2373">1172 668 346 0,'-2'9'48'0,"2"-1"-5"0,0-4 11 0,12 0-6 16,3-2-4-16,6-2-10 0,4 0-16 15,5 0-5-15,1 0-7 0,-1-3 1 16,3-1-7-16,-7 2 0 0,1-1-1 15,-6 2-4-15,0 1-16 0,-4 0-18 16,-3 0-30-16,-5 0-50 0,-3 0-150 16</inkml:trace>
  <inkml:trace contextRef="#ctx0" brushRef="#br0" timeOffset="2753">1483 895 109 0,'-4'5'141'0,"4"-4"-108"15,0-1 5-15,0 0 15 0,14-5 0 0,-3-5-24 16,4-2-7-16,1-2 4 16,-3 0 1-16,4-5-6 0,2-3-1 15,0-3-5-15,6-3-4 0,-4-3 0 16,6-4 1-16,-4-6-4 0,1-2-2 0,-1-4-6 15,-4-2 3-15,2-2 0 0,-3 2-4 16,-3 7 0-16,-6 10 3 0,-3 12 1 16,-6 11-2-16,0 5 0 0,0 4 3 15,0 0 6-15,0 3-9 0,-8 11-2 16,-1 6 4-16,-4 6 1 0,-1 7-2 0,1 4-1 15,-1 2 1-15,-1 4-2 0,2-1 1 16,3 0 0-16,3-2-2 16,1-2 4-16,2-3-4 0,4-4 0 15,0-3 2-15,0-6 0 0,6-2-7 0,5-4-9 16,3-5-4-16,-1-3-4 0,4-6-14 15,0-2-21-15,4 0-41 0,-2-2-53 16,4-14-88-16</inkml:trace>
  <inkml:trace contextRef="#ctx0" brushRef="#br0" timeOffset="3400">1991 695 170 0,'-2'-6'56'0,"-2"0"8"16,0 0-6-16,0 0-8 0,-2 0-11 15,1 1-9-15,-5 2-6 0,3 3-2 0,-5 0-4 16,3 0-4-16,-3 4 6 0,1 6-5 15,-3 2 0-15,1 3-3 0,-2 3 2 16,-2 4-3-16,1 0-5 0,5 2 1 16,-1-4-1-16,7-2-1 0,5-4-4 15,0-3-1-15,0-2 1 0,13-5 1 0,4-4-1 16,6 0-2-16,4-2 5 0,5-8-1 15,-1-3-3-15,5-4-1 0,-2 1 2 16,-3-2-1-16,-2 1-1 16,-7-1 0-16,-4 1-1 0,-7 4-1 0,-9 0 3 15,-2 2 0-15,0 3 0 0,0 6 2 16,-4 2-4-16,-7 0 0 0,1 4 1 15,-3 6 0-15,1 6-1 0,3 0 1 16,-1 2 1-16,5 0-4 0,1-1-1 16,4-3 1-16,0 1-1 0,9-4-2 0,5-5 3 15,7-3 0-15,-2-3 2 0,2 0 0 16,-2-4-3-16,2-7 1 15,-4-3 1-15,2-1 2 0,-6-1-1 0,1-1 1 16,-3 0 3-16,-3 1-1 0,-4 2-1 16,-1 1 0-16,-3 3 5 0,0 1-3 15,0 0 2-15,0 4-1 0,0 2 5 16,0 0 2-16,0 3-7 0,0 0-3 15,0 0-1-15,0 3 0 0,2 4 0 16,4 3 1-16,-2 1 2 0,0 0-2 0,3 2-2 16,-1 3 2-16,0-1 2 0,-1 1-1 15,1-1-3-15,-2 1 1 0,-2-1 3 16,0-2-2-16,-2 4-1 0,0-4 0 15,0 0 4-15,-6 0-2 0,-5-1-2 16,-1-2 2-16,1 2 4 0,-5-2-1 16,1 2 4-16,-2-2 2 0,2-2 0 15,0-1 0-15,3-1-3 0,1-2-3 16,5-1 2-16,2-1-4 0,-2-2-3 15,6 1 1-15,0-1 2 0,0 0-5 0,0 0-12 16,0 0-2-16,0 0-6 0,0-4-7 16,10-5-35-16,1-6-46 0,5-6-187 15</inkml:trace>
  <inkml:trace contextRef="#ctx0" brushRef="#br0" timeOffset="3825">2544 309 63 0,'9'-4'148'15,"-3"-1"-73"-15,0 1 7 0,-2 1-17 16,-2 3-6-16,0 0-18 0,-1 0-15 15,1 0-14-15,2 6 3 0,-4 7 2 0,0 7-2 16,0 6-5-16,-4 8-1 16,-7 6 8-16,1 5-7 0,-5 1-2 15,0 1 2-15,0-2 2 0,3-2-2 16,1-2-3-16,3-7-3 0,2-6 2 0,6-4-5 15,0-8-1-15,2-4 0 0,8-7 4 16,3-5-2-16,4 0-1 0,4-2 1 16,2-11 1-16,2-1-1 0,2-4-3 15,-6 1-1-15,0 4 3 0,-4 2-1 16,-6 3-2-16,-5 5 2 0,-4 1 1 0,-2 2 0 15,0 0-3-15,0 2-3 0,0 7 6 16,0 2 0-16,0 4 0 16,0-2 1-16,0 3 1 0,0 1-2 15,2 3-3-15,15-2 2 0,12 1 1 0,5-3-20 16,6 0-24-16,0-7-21 0,10-4-79 15</inkml:trace>
  <inkml:trace contextRef="#ctx0" brushRef="#br0" timeOffset="4788">3256 727 118 0,'3'-4'90'16,"1"3"-13"-16,0-2 4 0,-2-1-24 0,0 1 1 16,2 0-11-16,0 0-16 0,-3 2-1 15,-1 1-7-15,0 0-7 0,0 0-9 16,0 2 1-16,0 10 3 0,0 4-3 15,0 3-3-15,-9 0 2 0,1 0-2 16,1-3-1-16,-1 0-2 0,2-5 6 16,2-4-3-16,4-2-5 0,0-3 0 15,0-2 2-15,2 0 2 0,10 0 2 16,7-8-5-16,2-6 2 0,4-4 0 15,1-2-3-15,5-2-1 0,-2 2 2 0,1-4 1 16,-1 0-4-16,-1 2 1 0,-1 0 2 16,-2 5 1-16,-2 2-3 0,-6 4 0 15,-8 7 1-15,-1 1 1 0,-4 3-2 16,-2 0-3-16,-2 4 4 0,0 10 1 15,0 4-1-15,-2 5-1 0,-6 2 4 0,-1 3-2 16,1-1-1-16,-1 1-1 16,-1-4 2-16,2-2 2 0,3-2-2 15,1-6 0-15,2-5-1 0,2-6 2 16,0-2-3-16,0-1 2 0,8 0 2 0,5-7 2 15,8-7-5-15,4-2-1 0,3-3 1 16,1-1-2-16,0 0-3 0,-1 0-7 16,1 0 7-16,-4 3-4 0,-4 3-1 15,-4 3 3-15,-4 1 5 0,-5 7 1 16,-6 1-1-16,0 2 0 0,-2 0 2 15,0 0 1-15,-2 10 1 0,-6 1 1 16,2 3 5-16,-1 2 1 0,1 2-8 16,-2 1 1-16,3 0 8 0,-3-2-3 15,4-1-3-15,2 0-5 0,0-3 4 0,2 0-3 16,0-2-1-16,0-3 2 0,0 0-2 15,8-3-12-15,2-2-12 0,3-2-11 16,4-1-16-16,-2 0-64 0,4-7-119 16</inkml:trace>
  <inkml:trace contextRef="#ctx0" brushRef="#br0" timeOffset="5657">3977 773 148 0,'0'0'97'0,"0"-2"-45"0,2 1-3 16,0 0-16-16,3-1 3 0,-1 2-5 16,4-3-9-16,1-1 2 0,1 0 3 15,0-1-6-15,5-2-2 0,-2-1-1 16,2-3 2-16,-1 1-8 0,-1-2-2 15,-3-1-1-15,1 0 2 0,-5 0-3 16,0-3-8-16,-5 1 2 0,1 1 3 16,-2 1-3-16,0 2-1 0,0 2 2 0,-5 3-2 15,-1 3 3-15,0 3-2 0,0 0-2 16,-3 2 2-16,-1 10-1 0,-1 5-2 15,-2 3 1-15,-3 4 4 0,3 3-5 16,2 3 5-16,5-2-1 0,4-1 0 16,2-2-1-16,0-5-3 0,8-1 0 0,7-6 4 15,6-2-3-15,4-3 1 0,5-4-2 16,4-4 5-16,-1 0-3 15,3-12-2-15,-3-4 1 0,-1-2 2 16,-5 2-2-16,-2-3-2 0,-3 0 1 0,-6-1 3 16,-5 1 1-16,1 2-5 0,-7 2 1 15,-1 1 4-15,-2 5-3 0,0 4 0 16,-2 2 1-16,2 2 3 0,-2 1-5 15,0 0 3-15,0 0-5 0,0 1 2 16,0 7 3-16,0 4-2 0,-6 0 1 0,-2 4-1 16,1 2 4-16,-1-1-1 0,-1 2 1 15,-1-2 0-15,3-3 0 16,-1-3-4-16,4-3 2 0,0-2 3 15,4-2-3-15,0-4-4 0,0 0 2 0,0 0 4 16,10-2 2-16,5-8-4 0,4-3-2 16,2 1 2-16,0-2-1 0,2 1-4 15,-2 0 2-15,0-3 4 0,0 5-3 16,-2 0-3-16,-4 3 2 0,1 2 2 15,-9 3-1-15,-1 1-2 0,-2 2 1 0,-4 0 1 16,0 0-3-16,0 8 2 0,0 2 1 16,-4 2 1-16,-2 0 1 0,0 3-3 15,3-1 1-15,-1-1 2 16,4-1 1-16,0-2-3 0,0-1 0 15,0-3 3-15,7-3-2 0,3-3-1 0,0 0 2 16,3 0 0-16,0-3 0 0,4-7-4 16,1 0 1-16,3-2 0 0,2 0-5 15,3 0 1-15,-1 0 1 0,2 0 4 16,-4 3-7-16,-10 2 0 0,0 3 6 15,-11 3 0-15,-2 1 1 0,0 0-2 0,-5 5 2 16,-5 3 2-16,-5 4 1 0,1 2 1 16,3 1-2-16,-1-2 1 0,5 4-3 15,-1-4 0-15,3 2 0 16,1-2 2-16,4 1 0 0,0 1-5 0,4-3 3 15,7-1-1-15,2-3 2 0,3-5-9 16,6-1-8-16,1-2-18 0,8 0-17 16,-1-7-61-16,1-5-65 0</inkml:trace>
  <inkml:trace contextRef="#ctx0" brushRef="#br0" timeOffset="6356">5082 707 222 0,'0'-11'112'16,"0"-3"-68"-16,-2 2 7 0,-2-3 0 15,-2 5 9-15,2 4-24 0,-1 0-12 16,-1 4-2-16,-5 2-9 0,1 0 2 15,-1 0 0-15,-3 8 0 0,1 6-2 16,1 3-5-16,-1 1 0 0,2 3-3 16,5 1-2-16,0 1-3 0,4-3 1 15,2 2 2-15,0-3-3 0,8-3-2 0,5 0 3 16,2-6 2-16,6-3-3 0,2-1-1 15,2-5 2-15,8-1 0 0,-3 0-1 16,1-7-1-16,-8-6 1 0,-4 0 3 16,-6-1-3-16,-3-4 0 0,-7 2 1 15,-1-1 2-15,-2 4-2 0,-4-3-2 16,-7 3 4-16,-2-1-1 0,-1 0-2 15,-1 1 1-15,2 2-1 0,-3 0 3 16,9 5-4-16,-1 2-2 0,2 4 3 16,4 0 0-16,1 6-3 0,-3 5 0 0,4 1 0 15,0 0-4-15,4-2-9 0,5-2-1 16,-1 0-1-16,7-3-3 0,2-2-11 15,-3-1-13-15,3-2 3 0,-4 0-1 16,2 0 0-16,1 0 13 0,1-6 12 16,-2 0 15-16,2-2 2 0,0 1 1 0,1 0 12 15,-3 1-6-15,-2 0 16 16,-1 4 3-16,-5 0 4 0,-5-1-6 15,0 3 5-15,-2 0 1 0,0 0-1 16,-2 4-15-16,-5 5-4 0,-1 5-2 16,0 2 6-16,3 3-3 0,-5 1-6 0,2 1 3 15,5 0 3-15,-1-1-1 0,4-2 5 16,0-5 2-16,0-2-11 0,0-8-1 15,0-1-2-15,0-2 0 0,0 0 3 16,0 0 5-16,4-11-2 0,5-4-7 16,4-4 0-16,-1-1 0 0,3 1-1 0,0-3-1 15,1 5 2-15,1 1 0 16,-4 3-2-16,1 4-1 0,-5 3 4 15,-1 3-2-15,-4 3 0 0,-1 0-4 16,-1 0 4-16,0 5 0 0,-2 4-3 0,2 3 2 16,0 0 4-16,0 2-1 0,6 3-4 15,1 0 0-15,6-1 4 0,4-3 0 16,-1 0-4-16,1-1-1 0,0-3-5 15,-2-3-13-15,-2 0-4 0,-3-5-17 16,-5 0-3-16,-5-1-36 0,0 0-5 0,-2-5-32 16,0-8-191-16</inkml:trace>
  <inkml:trace contextRef="#ctx0" brushRef="#br0" timeOffset="6551">5654 719 363 0,'0'6'36'15,"0"0"27"-15,2 2 7 0,0 4-2 16,0 2-22-16,-2 0-21 0,4 0-7 15,1-1-4-15,1-1-4 0,4 1-4 0,-1 2-1 16,6-3-3-16,5 1 2 0,-3-3-5 16,-2-2 0-16,-2-5-3 0,3-2-11 15,-1-1-14-15,-2 0-18 16,-1-3-25-16,-3-11-62 0,5-4-188 0</inkml:trace>
  <inkml:trace contextRef="#ctx0" brushRef="#br0" timeOffset="6773">6143 595 271 0,'-12'14'131'16,"-3"2"-95"-16,-2 9 25 0,-8 4 1 16,0 6-2-16,0 2-21 0,-1 4-10 15,-1 3-8-15,-4 6-1 0,-1 5-2 16,1 3 8-16,3 2-4 0,1 3-14 15,2-6-1-15,0-2 0 0,6-5 0 16,0-11-6-16,4-2-2 0,4-6 3 16,-3-5-4-16,8-4-10 0,3-7-14 15,1-5-12-15,2-2-22 0,0-8-43 16,0 0-129-16</inkml:trace>
  <inkml:trace contextRef="#ctx0" brushRef="#br0" timeOffset="8301">1208 1121 85 0,'0'0'61'16,"2"3"-32"-16,6-2 23 0,1 1-6 15,7 2-7-15,5-4-16 0,3 3-10 16,7 0-1-16,1 1 3 0,12-1 1 16,8-3 16-16,9 2-11 0,9-2 1 0,7 0 2 15,7 1-3-15,5 5 14 0,11 1 13 16,1-1-39-16,0-4-4 0,0 0 3 15,-13 1-3-15,-8 0-1 0,-13-1-4 16,-12-1 0-16,-11-1 2 0,-8 0-2 16,-11 2-2-16,-8-2 1 0,-9 1 4 0,-6-1-2 15,-2 0-1-15,0 0 5 16,0 1-4-16,0 0 2 0,-4 1-5 15,0 1 1-15,0-1 0 0,-2 3-10 16,1-1-11-16,-1 2-16 0,-5-3-38 0,-3-3-97 16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16:30.2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2325 0 37 0,'0'0'25'0,"0"0"6"15,4 0 0-15,-4 0-20 0,2 0-5 16,0 0 69-16,-2 0-50 0,2 0-1 16,-2 1 11-16,2-1 6 0,-2 2-2 15,0-1-6-15,0-1-4 0,0 1-5 0,0-1 2 16,2 0-7-16,0 0-2 0,-1 2 1 15,-1 1-5-15,2 1-1 16,-2 1 1-16,0 1 1 0,4 1-9 16,-4 3 2-16,0 3 0 0,0 2-1 0,0 3-1 15,0 4-1-15,-4 3-2 0,4 8 10 16,-2 2-9-16,-1 6 0 0,1 6 1 15,0 5 1-15,-2 6-3 0,0 5-1 16,-2 5 2-16,3 5 2 0,-3-1-2 16,0 1 0-16,2 1 1 0,3-3 0 0,-1-2 1 15,2 0-2-15,0-5 2 0,0-3 3 16,0 0-4-16,3-6-2 0,5-3 2 15,-4-5 2-15,2-6-6 16,-3-5 1-16,1-3 2 0,-2-1-1 0,2-7-2 16,-2 0 0-16,0-4 2 0,-2-2 0 15,0-1 0-15,0-4-3 0,0 1 2 16,-8-4 3-16,2 2-3 0,3-2 1 15,-3-2 2-15,4 0-1 0,-6-1-2 16,6 0-1-16,1-2 2 0,-1 0-1 0,2-2-2 16,0-1 0-16,-2 1 2 0,2-3 0 15,0 1-2-15,0-1 0 0,0-1 2 16,0 0 0-16,0 1-2 0,0 0-1 15,0-1 2-15,0 0 0 0,0 0 0 16,0 0-7-16,5-4-3 0,3-4-3 16,-2-3-9-16,1 0-12 0,-1 1-18 15,-2 3-34-15,-2-1-72 0,-2 3-129 16</inkml:trace>
  <inkml:trace contextRef="#ctx0" brushRef="#br0" timeOffset="748">2123 1516 15 0,'-2'-1'36'0,"2"1"1"15,0 0-8-15,0-2-2 0,0 2 0 0,0 0 2 16,0 0-2-16,0 0 6 0,0 0 2 15,0 0-2-15,0 0 0 0,0 0-1 16,0 0 4-16,0 0-3 0,0 0 0 16,0 0-3-16,0 0-4 0,0 0 0 15,0 0-7-15,0 0 1 0,0 0-3 0,0 0-3 16,0 0-6-16,0 0-1 0,0 2-1 15,0 3-2-15,0 6 2 16,2 4-1-16,0 3-2 0,0 4 1 16,2 4-4-16,-4 0 1 0,2 5 1 0,1 2-1 15,1-1-1-15,4 1 1 0,5-3 1 16,2-4-2-16,5-7 1 0,4-6-1 15,9-5-1-15,3-8 2 0,4 0-1 16,6-6-1-16,-2-12 3 0,0-3-1 16,0-5-2-16,-4-3 0 0,-4 0 1 0,-6-1 1 15,-5 0-3-15,-4 3 3 0,-4-1-2 16,-5 3-2-16,1 1-5 0,-7 4-7 15,0 7-9-15,-3 2-8 16,-1 7-30-16,0 4-79 0,-2 0-207 0</inkml:trace>
  <inkml:trace contextRef="#ctx0" brushRef="#br0" timeOffset="2584">11 2524 46 0,'0'-4'86'0,"2"-3"27"0,-2 2-56 16,0 0 1-16,0 0 0 0,0 0-10 15,0 1-12-15,0 2-12 0,0-2-2 0,0 1-1 16,0 2-6-16,0-1 4 0,0 1 0 16,0 1 0-16,0 0 0 0,0 0-4 15,0 0-2-15,0 0-2 0,0 0 0 16,0 1-5-16,0 8-3 0,0 7 2 15,-4 5 1-15,2 5 0 0,-2 3-3 16,2 1 1-16,2 1 0 0,0-1-2 16,2-1-1-16,10 0-2 0,-1-4 2 15,2-3 0-15,5-1-2 0,1-5 2 16,2-6 1-16,2-3-2 0,-2-7 0 0,1 0 2 15,3-6-1-15,0-8 2 0,0-2-3 16,-4-4 0-16,-2-3 2 0,-4-2-2 16,0-1 0-16,-3 0 2 0,-4 0 0 15,-1 0 0-15,-1 4-1 0,-4 2 0 16,0 5 1-16,-2 4-1 0,0 4 0 0,0 5 2 15,0 2-2-15,0 0 0 16,0 4-2-16,0 12 1 0,-2 5 4 16,-6 5-3-16,4 1 0 0,1 2 1 15,-3 0-1-15,4-3 0 0,0 3-2 0,0-3 2 16,2-1 0-16,0-2-1 0,0-3 0 15,6-2-1-15,1-5 2 0,3-3-2 16,-2-3-5-16,3-4-6 0,1-3-8 16,1 0-2-16,0-5-11 0,4-6-13 15,-1-2-10-15,1-3-23 0,0-3-25 0,0-1-107 16,-2-2 13-16</inkml:trace>
  <inkml:trace contextRef="#ctx0" brushRef="#br0" timeOffset="2884">682 2547 8 0,'0'-10'312'0,"-11"0"-224"0,-4 3-19 15,-1 0-6-15,-1 2-6 0,-2 5-20 16,-2 0-11-16,0 0-14 0,0 0 3 16,4 7 2-16,4 4-4 0,5 1-7 0,6 5 0 15,2 2-1-15,0 2-5 0,8 2 0 16,5 1 1-16,4 2 0 0,2 1-1 15,4 1-2-15,0-1 3 16,-2 1-2-16,2-1-3 0,-4-2 1 16,-5-2 0-16,-5-1 2 0,-3-4 2 0,-4 0-3 15,-2-4 3-15,0-3-2 0,-8-4 1 16,-3 0 1-16,-1-4 2 0,-3-1-2 15,2-2-1-15,1 0-1 0,3 0 3 16,5-2-1-16,-2-5-3 0,6-3-3 16,0-1-7-16,6-4-12 0,9 0-15 0,0-2-31 15,4-4-73-15,2 0-213 0</inkml:trace>
  <inkml:trace contextRef="#ctx0" brushRef="#br0" timeOffset="3457">1007 2636 128 0,'-14'12'202'0,"-3"3"-122"15,-2 4-31-15,4 1 10 0,3 2-15 16,3 4-12-16,3 0-17 0,0 2-8 0,5-1-1 16,-1 5-1-16,-2-2 1 0,4-2-1 15,0-4 2-15,0-4 0 0,0-6 2 16,0-5-3-16,0-2-3 0,0-7 0 15,0 0 3-15,0 0 2 0,0-10 3 16,2-7-4-16,3-8-1 0,1-4 1 16,4-3-1-16,-3-4 0 0,5-4 0 15,-1-5-3-15,-1-2-2 0,3-2 1 16,2 4-1-16,3 4-1 0,-1 7 0 15,4 9 0-15,-2 5 1 0,-6 9-2 0,2 4 1 16,-3 6 0-16,-4 1 0 0,-1 5-2 16,-3 8 1-16,-2 5 3 0,0 2-2 15,-2 1-1-15,0 3 1 0,0 2 1 16,-6-2 0-16,-3 0-2 0,-3 2 2 15,-1-5 0-15,-1 0 0 0,3-5-1 16,1-3 0-16,3-2 2 0,1-4-1 16,4-5-2-16,2-1 1 0,0-1 0 15,0 0-1-15,2 0-1 0,8 0 2 16,1 0 1-16,2 0-1 0,6-2-1 0,1 2 0 15,2 0-2-15,3 0-1 0,4 0-3 16,-2 0-1-16,-1 6 4 0,1 1 2 16,-6 1-3-16,-6 0 0 0,-3 2 4 15,-5 0 1-15,-5-1-1 0,-2 0 1 16,0 0 1-16,-9 0 2 0,-5-1-1 0,-3 1 4 15,0 0 5-15,-4 0-1 16,0-3 3-16,0 4-6 0,4-5 2 16,0 0-3-16,1 0-5 0,1-1-1 15,4 0 1-15,-1 2-1 0,3 0-12 16,1 0-11-16,2 0-7 0,4 0-18 0,-1-2-56 15,-1-1-188-15</inkml:trace>
  <inkml:trace contextRef="#ctx0" brushRef="#br0" timeOffset="4393">2051 2604 114 0,'0'-4'51'0,"0"0"-18"0,0 0 16 16,1 1 1-16,1 0-1 0,0-1-6 0,-2 4-8 16,0-2 1-16,0 2-7 0,0 0-7 15,2 0-2-15,-2 0 1 0,2 8 6 16,-2 5-4-16,0 3-9 0,0 1-2 15,-6 4 1-15,-3 0-2 0,-1 0-2 16,3 1-1-16,-1-5-1 0,4-1 0 16,2-4-4-16,2-5 1 0,0-4-1 15,0-1-2-15,6-2-1 0,5-2 4 16,3-9-2-16,1-7 1 0,6 0-3 15,-4-4 1-15,6-2 1 0,0 1-2 16,-2-1 0-16,4 1 1 0,-2 2 0 0,0 0-1 16,0 5-1-16,-2 3 2 0,-4 6 0 15,-8 3-1-15,-1 4-2 0,-2 0 3 16,-5 1 0-16,1 9-1 0,0 3 0 15,-2 3 2-15,0 1 2 0,0 1-2 16,0 0-1-16,-4 0-1 0,-1-1 6 16,1-2 1-16,0-6-2 0,2-1 0 15,2-3-1-15,0-4-5 0,0-1 0 16,8 0 3-16,5-1 0 0,4-10-2 15,8-4 0-15,4-1-3 0,1-6-2 0,-1 3-3 16,0 0-1-16,-5 4 1 0,-3 2 2 16,-5 4 1-16,-5 1 1 0,-3 6 2 15,-6 2 2-15,0 0 1 0,-2 0-2 16,0 11 3-16,0 1-2 0,-6 2 2 15,0 3 1-15,2 2 2 0,0-1-1 16,-1 1 0-16,-1 1 3 0,2-5-3 16,-2 2-2-16,6-5-3 0,0-2 1 15,0-2 0-15,10-2-9 0,5-3-6 16,2-2-4-16,3-1-26 0,-3 0-34 0,-2-6-81 15,-4-4-236-15</inkml:trace>
  <inkml:trace contextRef="#ctx0" brushRef="#br0" timeOffset="5770">2722 2655 66 0,'0'0'64'0,"0"0"104"0,0 0-111 16,0 0 3-16,4 0-13 0,4-3-14 15,1 1-5-15,5-5-9 0,3 1-5 0,-2-3 2 16,8-2-3-16,0-4 5 0,0 3 2 15,-4-4-8-15,-6 0 0 0,0 1 1 16,-7 3-8-16,2-2 1 0,-6 2-2 16,-2 1 1-16,0 2 0 0,0 3-1 15,-10 4 1-15,1 2-2 0,-5 0-1 0,3 4-2 16,-4 8 0-16,3 0 1 0,-1 7 0 15,-1 1-2-15,5 4 0 16,-1 0 3-16,3 2-2 0,1-1 0 16,6-1 0-16,0-4 1 0,10-6-1 0,7-4-1 15,4-3 0-15,3-4 3 0,3-3 0 16,4 0-3-16,1-7 2 0,1-9 6 15,-1-5-3-15,-3-1-3 0,-3-2 0 16,-3 1 1-16,-6 0 0 0,-3 0-1 16,-1 1 0-16,-5 3 2 0,-1 1 0 15,-1 6-2-15,-2 3 1 0,-4 5 1 0,2 3 3 16,-2 1-2-16,0 0-1 0,0 1-3 15,0 8 0-15,-4 2 0 16,-2 3 1-16,1 2 1 0,-1 1-1 16,-4 4 1-16,5 0 3 0,-3 0 0 0,4-5 0 15,2-1-1-15,2-7-1 0,0-1-2 16,0-4 1-16,0-2-1 0,0-1-1 15,8 0 1-15,5-8 2 0,4-6-2 16,3-2-1-16,1-2 1 0,-1 1-1 16,0 1-1-16,-5 3-2 0,0 4 2 0,-5 2 0 15,-3 3-1-15,1 2 1 0,-6 2 1 16,0 0-1-16,-2 0 0 0,0 0 0 15,0 6 2-15,0 1 0 16,-2 1-2-16,0 0 2 0,-2-2-1 0,0 1 1 16,4-3-3-16,-2-2 2 0,2 2 0 15,0-1 0-15,0-3 1 0,2 0-3 16,6 0 1-16,1-2-2 0,7-5-4 15,7 2 3-15,0-1 4 0,1 0-8 16,-1-2 0-16,-6 3 5 0,1 0-1 0,-5 3 2 16,-5 2-2-16,-7 0 2 0,-1 0 2 15,0 1 0-15,-1 7 1 0,-5 3-1 16,-4 1 2-16,1 3 3 0,1-1-1 15,2 0-1-15,1-2-1 0,3-1-1 16,2-2-2-16,0 0 0 0,0-2 2 16,0-1-3-16,5-1-5 0,9-5 2 15,5 0 5-15,2 0-18 0,6-3-15 16,1-6 9-16,1-3-18 0,1-1-20 15,-3-1-28-15,-4 0 12 0,0 0 1 0,-8 1 25 16,-5-2 28-16,-3 1 42 0,-1 0 34 16,-4 0 17-16,-2 2 0 0,0 1-5 15,-2 4-10-15,-7 0-11 0,-1-1-10 16,-1 4-4-16,-3 1-6 0,3 3 0 15,-5 0-7-15,3 0 0 0,2 4 0 16,-3 9-3-16,5 3-7 0,-1 4 0 16,4 3-1-16,5 1-4 0,1 0-1 15,0-2 1-15,13-1 1 0,4-3-2 16,2-3-1-16,8-2 1 0,2-1 3 0,3-6-3 15,2-3 0-15,-5-3 0 0,0 0 1 16,-8-8 0-16,-4-2-2 0,-4-1 2 16,-5-1 2-16,-6-2-1 0,-2 1 0 15,0-1-3-15,-2-1 5 16,-6 1-3-16,-1 3 0 0,-5-1 0 0,5 2 0 15,1 1-1-15,2 3-2 0,2 2 2 16,1 4-1-16,3 0-7 0,0 0-5 16,0 0-2-16,5 2-1 0,7 4-4 15,-1-5-5-15,3-1-4 0,-1 0-6 16,0 0-9-16,1 0 6 0,-3 0-6 0,3-4 2 15,-3-3 5-15,2-1 17 0,-1 1-5 16,-1-1 9-16,-3 0 14 0,-2-1-4 16,-3 4 14-16,-3-1-1 0,2 3 5 15,-2 1 11-15,0 2 3 0,0 0 4 16,0 0-9-16,0 0-6 0,0 0-7 0,0 0 4 15,0 5 1-15,0 2-1 16,0 3 5-16,0 0 6 0,0 3-7 16,0 5-2-16,4 1-1 0,0 5-3 15,7-2 2-15,1 1 6 0,-5-2-3 0,5-3-11 16,-1-1 1-16,-3-3 7 0,2-3-6 15,-3-4-4-15,-3-3 2 0,-2-2-1 16,0-2 5-16,4 0 2 0,-3-5-4 16,3-7-2-16,2-3-1 0,1 0-3 15,-3-2 0-15,2 0 0 0,1-1 1 0,-1 1-1 16,-1 0-3-16,1 3-5 0,-4 3 2 15,2 4-1-15,-3 4-2 16,1 1 1-16,-2 2-4 0,-2 0-4 16,2 0-4-16,-2 0 2 0,2 0-13 0,0 0-29 15,-2 2-43-15,0-2-64 0</inkml:trace>
  <inkml:trace contextRef="#ctx0" brushRef="#br0" timeOffset="6027">4212 2517 12 0,'2'0'323'0,"-2"0"-236"0,0 0-44 16,6 3 22-16,4 2-10 0,3 4-17 15,-2 1-14-15,5 2-6 0,3 2-8 16,2 2-3-16,2-1 1 0,0 1-5 0,-1-3-3 16,-1 2-2-16,-3-4-4 0,1-1-6 15,-2-2-9-15,0-6-11 0,-4-1-16 16,3-1-18-16,-3-1-11 15,2-10-84-15</inkml:trace>
  <inkml:trace contextRef="#ctx0" brushRef="#br0" timeOffset="6186">4647 2498 8 0,'4'-5'233'0,"-4"5"-93"16,0 0-64-16,-4 1-8 0,-7 13-28 15,-2 6-11-15,-8 8-4 0,-6 8 1 16,-4 7-3-16,-5 7-1 0,0 3 0 0,-2 4 5 16,7 0-9-16,8-1-7 0,8-4-6 15,9-4-3-15,6-6-3 0,0-4-12 16,8-5-10-16,9-5-22 15,0-4-37-15,2-7-78 0</inkml:trace>
  <inkml:trace contextRef="#ctx0" brushRef="#br0" timeOffset="6782">5264 2282 3 0,'0'-3'262'15,"-6"-3"-166"-15,-5 2-33 0,-5 2 14 0,-1 2-15 16,-2 0-18-16,-4 0-8 0,6 8-6 15,-4 4-4-15,4 3-8 0,5 3-7 16,3 1-3-16,5 2-3 0,4 0-3 16,0 2-3-16,13 1 2 0,5 2-1 15,3-1 0-15,3-3 0 0,1 0-2 16,2 0 0-16,-4-1-3 0,-6 0 0 15,-2-3 2-15,-1-1 3 0,-11-2 0 16,-1-2-3-16,-2-4 3 0,0-1 3 16,-11-3-3-16,-4 0 1 0,-6 2 1 15,-4-2 3-15,-2-1 2 0,-2-2-2 0,5 0 0 16,-1-2 0-16,8 1-2 15,0-1-3-15,9 0 1 0,2 0 1 0,6 0-2 16,0 0-7-16,6-1-8 0,5-7-4 16,8-1-17-16,1-2-25 0,2-3-46 15,3-6-99-15,-2-3-105 0</inkml:trace>
  <inkml:trace contextRef="#ctx0" brushRef="#br0" timeOffset="7153">5521 2105 2 0,'6'-9'295'0,"-4"1"-264"0,0 3 1 16,2 1 31-16,1 1-5 0,-1 3-24 16,0 0-16-16,2 0 0 0,0 3 3 0,-5 6-6 15,1 2 0-15,0 0-1 0,2 4-3 16,-4 3 1-16,2 3 4 15,-2 3-5-15,0 3-3 0,0 2-1 16,-2 3 0-16,-4 1 0 0,1 6-3 0,-5-2 5 16,1 1 0-16,1-3-2 0,-2-4-5 15,3-6 3-15,3-4-1 0,0-4-4 16,2-5 3-16,0-4 0 0,2-4-1 15,0-1-1-15,0-3 0 0,0 0 2 16,0 0 6-16,10-5-3 0,-1-5-1 0,7 1-4 16,-3-2 1-16,-2 4-1 0,3 3-2 15,-3 1 2-15,1 3-1 0,-3 0-1 16,1 0-2-16,-3 0-6 15,3 0-3-15,-2 3-6 0,3-2-2 0,1 0-16 16,3-1-14-16,4 0-26 0,-2 0-63 16,0-8-85-16</inkml:trace>
  <inkml:trace contextRef="#ctx0" brushRef="#br0" timeOffset="7330">5871 2450 88 0,'0'1'335'0,"-4"1"-265"0,-2 4-18 16,0 1 8-16,1 0-4 0,-5 3-14 15,1 3-12-15,-1 2-6 0,0-3-6 16,3 3-8-16,1-1-5 15,0-3 0-15,4 0-4 0,2-3-1 0,0 1-1 16,0-4-2-16,8-1-14 0,2-2-9 16,3 0-6-16,4-2-19 0,4 0-42 15,0-2-42-15,-2-5-218 0</inkml:trace>
  <inkml:trace contextRef="#ctx0" brushRef="#br0" timeOffset="7605">6126 2444 119 0,'0'-13'244'0,"0"-4"-184"16,-7 1-53-16,-1 2 43 0,0 4 14 15,-1 3-8-15,-1 6-10 0,1 1-19 16,1 0-3-16,-1 3-9 0,-3 10-4 16,5 3 0-16,-3 4-2 0,0 2-3 15,5 2-4-15,-3 1 0 0,8-3-3 16,0 1 3-16,0-2-1 0,0-5-2 0,4 0 0 15,5-4-2-15,3-2-1 0,1-1-3 16,4-3-6-16,6-2 7 0,4-4 4 16,0 0-5-16,-2 0-21 0,-4-8 11 15,-2 0-4-15,-4-2-6 0,-4 1-20 16,-3 0 11-16,-2-2 13 0,-1 2-9 15,-1 1-21-15,-2-1-41 0,0 2-21 16,-2 0-53-16</inkml:trace>
  <inkml:trace contextRef="#ctx0" brushRef="#br0" timeOffset="8528">6514 1986 192 0,'0'-3'108'15,"0"3"-48"-15,0 0 19 0,0 0-11 16,0 6-14-16,-2 11-14 0,-4 9-6 15,-4 9-2-15,-1 8-6 0,-2 5-9 0,-1 1-1 16,3-3 3-16,1 1-4 0,3-6-4 16,-1-3-7-16,4-6 1 15,-2-4-2-15,5-7-2 0,-1-3-1 0,-2-7 1 16,2-2 1-16,2-6-2 0,0-2-2 15,0-1 0-15,9 0-3 0,3-3-1 16,1-6-6-16,4-2 2 0,-3 1 2 16,-1 2-4-16,1 3-1 0,-7 2 5 15,1 3 4-15,-1 0 0 0,-3 0 1 16,4 0 2-16,-2 2 3 0,-1 4-4 0,5 1 0 15,-1 1 2-15,1-2-1 0,3 1-3 16,-1-2 0-16,-3 1-6 0,3-3 3 16,-7 2-12-16,3-2 0 15,-2 1 0-15,0-1 1 0,-1-3-8 0,1 0 2 16,0 0-13-16,1 0-30 0,1-2-32 15,-6-6-124-15</inkml:trace>
  <inkml:trace contextRef="#ctx0" brushRef="#br0" timeOffset="8967">6426 2300 26 0,'7'2'359'0,"7"-2"-301"0,-1 0-14 15,8 0 14-15,4 0-22 0,7 0-17 16,7 0-11-16,1 0-6 0,4 0 0 15,1 0-3-15,5 0-2 0,5 0-8 16,6 0 3-16,2 0-15 0,0 0-2 16,-2-2 3-16,-2-5 4 0,-1-2 9 15,-5-2 0-15,-3-2 3 0,-14-2 7 0,-13 1-2 16,-14 1 6-16,-9 0 20 0,-3-1 17 15,-15-1-7-15,-4 5-1 0,-7 2 0 16,-2 0-5-16,1 2-4 0,-3 3 0 16,5 3 3-16,5 0-3 0,4 6-7 15,9 5-2-15,5 3-9 0,5 2-7 16,0 3 0-16,3 3 0 0,9 1 2 15,5 2-1-15,2 0-2 0,4 0-1 16,0 0-2-16,0 2-4 0,2-1 1 16,1 1 4-16,-1-3 3 0,-2-3 0 0,-10-6-2 15,-9-3 1-15,-4-1 3 0,-4-4 0 16,-13 2 0-16,-10-3 0 0,-5 0 2 15,-4-2 2-15,0 2-3 0,-3-3-2 16,5 1 0-16,2 2-1 0,1 2-6 16,6 0-12-16,4 5-11 0,8 2-15 15,1-1-42-15,3 5-157 0</inkml:trace>
  <inkml:trace contextRef="#ctx0" brushRef="#br0" timeOffset="10372">3289 3159 207 0,'8'-2'146'0,"-8"2"-78"15,3 0-22-15,1 0 7 0,-4 5-12 0,0 6-10 16,0 7-13-16,-4 3-7 0,-5 2-4 16,1 4 0-16,2 0-5 0,3-1 2 15,-1 0-1-15,2-2 1 0,0-3-4 16,2 0 1-16,0-2-2 0,0-4 2 15,0-2-1-15,0-3 0 0,2-2 1 0,0-4-1 16,-2-1-1-16,2 0-13 16,-2-3-5-16,2 0-21 0,-2 0-20 15,0-5-67-15,0-6-148 0</inkml:trace>
  <inkml:trace contextRef="#ctx0" brushRef="#br0" timeOffset="10535">3085 3320 140 0,'9'2'275'0,"1"0"-224"15,1 4-11-15,5 0 5 0,3 0-2 0,4 1-15 16,9-1-17-16,8-3-6 16,12-1-2-16,3-2 0 0,2 0-6 15,-2 2-23-15,-1-1-33 0,-5 0-85 16,-1 0-256-16</inkml:trace>
  <inkml:trace contextRef="#ctx0" brushRef="#br0" timeOffset="12548">1728 3871 33 0,'6'-4'152'0,"1"-2"-82"0,-3 1-10 16,0 0-2-16,0 1-5 0,0 0-3 15,-4 0-13-15,0 1-9 0,0 2 1 16,0-2-7-16,-8 2-6 0,-5 1-3 15,-4 0 1-15,-4 2-2 0,-2 7 2 0,-6 2-1 16,2 3-4-16,-3 2 1 0,1 5-1 16,4-3 5-16,4 0-6 0,10 1-2 15,3-2-2-15,6 2-3 0,2-1 0 16,2 1-2-16,10-1 2 0,7-1-2 15,2-1 2-15,6-1-2 0,3 0 2 0,2-1-2 16,7 1 1-16,-1-3 1 16,0 0-7-16,0 0 4 0,-5-2 0 15,-3 1 0-15,-9-3-3 0,-8 0 1 16,-5-1-1-16,-8-1 0 0,0 2 4 15,-8-1 3-15,-7 1-1 0,-4-1-1 0,-2-1 1 16,-2 2 1-16,-3 0 4 0,-1 0-1 16,-2 1-3-16,1-1-1 0,1-3 4 15,2 2-3-15,2-5-1 0,4-1 2 16,2 2-2-16,2-3-2 0,5 0 0 15,6 0 2-15,4 0-1 0,0 0-9 0,0-3-6 16,8-2 0-16,7-2-11 16,2 0-19-16,2-1-29 0,0-4-65 15,1-1-183-15</inkml:trace>
  <inkml:trace contextRef="#ctx0" brushRef="#br0" timeOffset="13034">2520 3827 330 0,'0'-10'143'16,"-8"3"-88"-16,-7 2-13 0,-2 1 9 15,-6 2-4-15,-2 2-16 0,-7 0-13 0,-3 2-5 16,-1 11 6-16,-6 3-7 0,2 5 3 15,6-1-7-15,7 0 2 0,10 0-3 16,13-1-9-16,4 0 2 16,2 0 1-16,9 1-1 0,7-3-1 0,3 1 2 15,3 1-7-15,5-1-1 0,2-2 3 16,3 0-5-16,-2-1 2 0,1-2 1 15,-7-2-3-15,-3 0-1 0,-7-1 1 16,-5-3 2-16,-7 0 3 0,-4-2-1 16,0 2 6-16,-13-1 1 0,-5 1-2 0,1-1 2 15,-8 2 3-15,1 2 3 0,-5-1-1 16,-2 4 1-16,-1-1-3 0,1 0 2 15,-1 1-5-15,3-1 1 0,5 0-1 16,4 0-2-16,11-3 0 0,5-2-1 16,4 0-6-16,0-1-10 0,6-3-10 15,9-3-14-15,6 0-27 0,0 0-78 16,2-8-232-16</inkml:trace>
  <inkml:trace contextRef="#ctx0" brushRef="#br0" timeOffset="13311">2945 3920 36 0,'-1'0'305'0,"-3"0"-237"15,-2 0-17-15,0 10 20 0,-3 6-15 16,-3 5-12-16,-3 5-8 0,0 4-5 0,1 1-7 16,3 0 4-16,1 0-15 0,3-3-6 15,5-4-5-15,2-1-1 0,0-7 1 16,4-2-4-16,9-5-6 0,0-3-3 15,5-6-11-15,1 0-9 0,0 0-10 16,-2-10-25-16,-2-5-61 0,-3-2-156 16</inkml:trace>
  <inkml:trace contextRef="#ctx0" brushRef="#br0" timeOffset="13614">2907 3796 245 0,'-19'-8'229'16,"0"2"-181"-16,4 6 13 0,9 0 5 15,4 0-27-15,2 0-17 0,8 10-12 16,11 5-3-16,2 2-4 0,9 3 0 15,3 1 0-15,5 5-1 0,0-2-2 0,2 5 0 16,-3 4 2-16,-1 0-1 16,0 2 0-16,0-2-2 0,-5-1 2 15,-6-2 0-15,-10-3-1 0,-7-5 0 16,-8-2 0-16,-2-3 3 0,-16 0 0 0,-3-2-4 15,-3 2 4-15,-5-4 2 0,2 0 2 16,-3-4 6-16,-1 0-3 0,1-2-2 16,3-3-3-16,0 2-3 0,6-5-3 15,6 0 3-15,4-1-3 0,7 0 1 16,4 0-9-16,0-2-10 0,7-5-11 0,9 1-2 15,-5-3-19-15,3-1-38 0,1-4-107 16,-4-2-179-16</inkml:trace>
  <inkml:trace contextRef="#ctx0" brushRef="#br0" timeOffset="13907">3558 3649 324 0,'-11'8'188'0,"-1"0"-136"0,-3 5 0 16,3 1-6-16,3-1-9 0,3 3-20 16,2-2-13-16,4 0-3 0,0 0-4 15,0 2-4-15,0-1-10 0,0 5-3 0,0-2-32 16,2-1-33-16,2-4-50 0,4-3-193 15</inkml:trace>
  <inkml:trace contextRef="#ctx0" brushRef="#br0" timeOffset="14254">4014 3804 136 0,'-11'-3'272'15,"-7"2"-207"-15,-3 1-7 0,-3 0-6 16,1 0 0-16,-8 5-15 0,6 7-12 15,4 3-6-15,6-1-9 0,7 1-5 16,5 2-2-16,3 2-1 0,3 2-3 16,9 2 0-16,3 1 2 0,0-1-6 15,1 0-1-15,-1 1-4 0,0 0 0 16,0 3 1-16,3-3 0 0,1-2 3 15,-4-3 8-15,-2-6-2 0,-9-2-1 16,-4-2 2-16,0 1 3 0,-7 0 3 0,-7 0-2 16,-5 2 5-16,-6-1 8 0,-1 0-1 15,-3 2-1-15,-3-3 1 0,1 3-5 16,-1 0-2-16,7 0-4 0,2-2-1 15,8 0-3-15,1-1-1 0,5 1-4 16,1-1-10-16,0 1-19 0,5 1-22 16,-5-1-46-16,-7 4-259 0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0:50.6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9 126 30 0,'0'-1'19'0,"0"-1"-21"15,2 2 8-15,-2-1 87 16,0-2-44-16,0 3-25 0,0-2 4 16,0 2 0-16,0-1 0 0,0-2-3 15,0 3-3-15,0 0 3 0,0-2-3 0,0 2 1 16,0 0-2-16,0 0 0 0,0 0-2 15,0 0 1-15,0 0-2 0,0 0-5 16,0 0 0-16,0 0-6 0,0 0 2 16,0 0-5-16,0 0 1 0,0 0-3 15,0 3-2-15,2 8 5 0,0 3 1 0,-2 5 1 16,0 1-5-16,0 0 2 0,0 2-2 15,0 0 0-15,0-2-1 16,-2-1-1-16,-2 0 2 0,0 0 0 16,2-6 0-16,0-2 0 0,2-5-2 0,0-3 1 15,-1-1-1-15,1-2-1 0,0 0 4 16,0 0 0-16,0 0-2 0,3-9 2 15,9-7 0-15,1-3-1 0,2-6-2 16,1 0 3-16,1-2-1 0,0-1-2 16,2-1 0-16,-2-1 1 0,0 0 1 15,3 0-1-15,-3 6-3 0,-2 3 2 0,-2 4 4 16,-1 5-2-16,-6 4-3 0,-1 4 1 15,-5 4 0-15,2 0-2 16,2 0-2-16,0 10 3 0,2 5 7 16,1 3 0-16,-5 4-3 0,0 4-1 0,-2 0 1 15,0 1-3-15,0 0 0 0,0-3 1 16,0 1 0-16,0-3 0 0,0-2-2 15,0-2 3-15,0-3-1 0,0-2-1 16,0-4 0-16,0-3 1 0,0-2 1 16,0-4-3-16,0 0-1 0,0 0-1 0,0 0 1 15,10-5-2-15,3-7 5 0,8-10-2 16,4-4-3-16,-1 0-6 0,3-2 1 15,-6 1 3-15,2-2-2 16,-6 2-5-16,0-1 1 0,-3 5 2 0,-3 5 5 16,-3 8 0-16,-4 5 1 0,-4 3 0 15,0 2 0-15,0 0 0 0,0 7 2 16,2 8 8-16,-1 7 8 0,-1 6-2 15,0 2-1-15,0 5 4 0,-5 0-4 16,-1-1-4-16,0-3 5 0,4-2-5 0,-1-2 0 16,3-5-6-16,0-2-3 0,0-2-1 15,3-3 1-15,5-2-10 0,-2-2-8 16,3-6-8-16,1 1-11 0,5-6-46 15,0 0-82-15</inkml:trace>
  <inkml:trace contextRef="#ctx0" brushRef="#br0" timeOffset="904">685 310 179 0,'0'0'32'0,"0"0"-32"0,0 3 17 0,0-1 22 16,0 3-25-16,0 0-2 0,5 0 0 15,1 0 1-15,2-1 3 0,1-1-2 16,3-3 13-16,3 0 1 0,2 0-2 16,0-7-3-16,6-3-2 0,-2-2 2 15,0-2-6-15,-2-1-4 0,-4-1-1 16,-3-1-5-16,-3 1-1 0,-3-2 2 0,0 1 0 15,-2 0-1-15,-4 2-2 0,0 1 2 16,0-1 1-16,-10 6-4 0,4-1-3 16,-1 7 4-16,-3 2 2 0,5 1-4 15,-7 0-6-15,-3 13 1 0,1 7 3 16,-3 6 0-16,2 3 0 0,6 2 0 15,-1-1 2-15,4-1-6 0,4 2 1 16,2-4 5-16,0 0-3 0,12-6-4 16,3-4 5-16,6-4 3 0,2-4-1 15,4-5 2-15,1-4-3 0,-1 0 3 16,0-7 1-16,-1-5-1 0,-1-1-1 0,-2-2-2 15,-4-3 1-15,-2 2 1 0,1-1-2 16,-5-3 3-16,0 1-3 0,-3 1 2 16,-3 1-3-16,-1 1 1 0,-2 7 1 15,-2 1-2-15,2 3-1 0,-4 2-1 16,0 1 2-16,0 2-3 0,0 0 4 15,0 0-4-15,0 0-2 0,0 0-2 16,0 0 0-16,0 0-1 0,0 8-1 16,0 5 1-16,0 4 16 0,-6-1-3 15,4 2-8-15,-4-3 3 0,4 2 2 0,-1-3-2 16,1-3-1-16,0-3-1 0,2-3-2 15,0-2 2-15,0-2 1 0,0-1-4 16,0 0 0-16,0 0 2 0,7 0 0 16,9-3 15-16,1-6-9 0,-2-4 0 15,6-1 0-15,-4-1-4 0,0 0 0 0,1 1 0 16,-1 0-4-16,-2 3 1 15,0 3-2-15,-3 2 5 0,-6 3-3 16,-1 0-3-16,-3 3 1 0,-2 0 5 16,2 0-4-16,-2 0-2 0,4 3 2 0,-4 5 9 15,0 3 0-15,0-1-2 0,0 2-1 16,0-1 4-16,4-2-6 0,-2 0-2 15,0-3 0-15,3-1 1 0,-3 0-1 16,6-3 3-16,-1-1-3 0,3-1 3 16,1 0-1-16,7-2-3 0,-1-6-1 0,0 0-1 15,2-4-1-15,-2 1 2 0,-2 0-5 16,-1 3 7-16,-5 1-1 15,-3 4 3-15,-6 1-2 0,2 2 2 16,-2 0 0-16,0 0 3 0,0 0 0 0,0 0 2 16,0 0 1-16,0 5-4 0,-4 6-5 15,-3 6 13-15,-1 1-5 0,0 1 1 16,1-1 0-16,3-1-6 0,0-2-1 15,4-2-2-15,0-1 3 0,0-4-5 16,4 2-5-16,2-4-7 0,5-5-3 0,0-1-15 16,7 0-33-16,3-3-74 0,0-9-130 15</inkml:trace>
  <inkml:trace contextRef="#ctx0" brushRef="#br0" timeOffset="1580">1841 226 111 0,'0'-8'160'15,"0"1"-95"-15,0-1 7 0,-2 1-3 16,-4 2-14-16,2-2-25 0,1 3-7 15,-3 2 1-15,0-1-8 0,0 3-1 16,-1 0-5-16,1 0-2 0,-3 0-5 0,-3 6-2 16,-1 8 0-16,-1 4-2 0,1 4 0 15,0 2 0-15,5 2 1 0,2 0 0 16,2 1-6-16,4-2 4 15,0-1 2-15,6-4-1 0,4-2-3 0,5-1 6 16,2-5-3-16,6-1 2 0,2-7-2 16,0-2 2-16,0-2-1 0,-3-2-2 15,-4-9-4-15,-3 0 2 0,-2-2 1 16,-5-2 3-16,-1 0 0 0,-5 0 1 15,-2-3 5-15,0-1-4 0,0 0-1 0,-5-4 2 16,-5 1-3-16,1-2 2 0,1 2-3 16,0 7 1-16,4 5 1 0,1 6-1 15,3 1-1-15,0 2 0 0,0 1-3 16,0 0-4-16,0 0-9 0,0 0-6 15,7 5 11-15,1 5 1 0,3-1-9 16,3-4 1-16,1 2 3 0,0-4 5 16,8 1 0-16,-2-1 1 0,4-3 9 15,2 0 0-15,-3 0 0 0,-1 0 1 16,0 0 1-16,-6 0-1 0,-5 0 1 0,-3 0 1 15,-7 0 1-15,0 0-1 0,-2 0-1 16,0 4 12-16,0 3-8 0,0 4 3 16,0 3 2-16,-2 1-1 0,-1 0-1 15,1 1-2-15,0-1 1 0,0 0 0 16,2-1-2-16,0-4 3 0,0-2 1 15,0-4-1-15,0-3-6 0,0-1 2 16,0 0-2-16,0 0 4 0,0 0 1 16,2-1-2-16,5-10 2 0,5-3 4 15,3-3-4-15,-2-1-6 0,3 0 0 0,-5 3-2 16,1 2 3-16,-3 2-2 0,-1 3-3 15,-1 3-2-15,-1 3 5 0,-2 1-4 16,4 1 0-16,-1 0-1 0,3 0 6 16,3 3-2-16,2 5 1 0,1 3 2 15,1-2 2-15,-6 0-5 0,3 1 0 16,-5-1-3-16,3 1-8 0,-3 0-10 15,1-2-7-15,-1-1-13 0,1-3-13 16,-5-2-50-16,-3-2-104 0</inkml:trace>
  <inkml:trace contextRef="#ctx0" brushRef="#br0" timeOffset="1766">2518 259 305 0,'4'8'39'0,"2"0"-28"0,-2 5 71 0,3-1-12 16,3 5-18-16,1 0-25 15,3 1-16-15,1-1-7 0,-2-1 2 16,2-1-4-16,1-2-2 0,-1-2-13 16,0-3-6-16,2-4-11 0,4-4-22 0,-1 0-29 15,-3-1-52-15</inkml:trace>
  <inkml:trace contextRef="#ctx0" brushRef="#br0" timeOffset="1949">2923 205 47 0,'-14'15'307'0,"1"5"-292"0,-4 10 38 15,-6 3 26-15,-2 6-2 0,-3 1-31 16,3 2-16-16,4-1-11 0,0 2-8 0,6-2-9 16,5-1-3-16,2 1 1 0,6 1-1 15,2-2-4-15,6-3-10 0,13-2-15 16,6-8-8-16,6-6-29 0,3-8-66 15,4-10-184-15</inkml:trace>
  <inkml:trace contextRef="#ctx0" brushRef="#br0" timeOffset="2700">3219 364 102 0,'1'-2'82'0,"-1"0"-25"16,0 2-3-16,0-1 10 0,0 1-14 16,0 0-18-16,2 0-6 0,-2 0 0 15,0 0-5-15,0 0-1 0,0 0-1 16,0 4-8-16,0 3-7 0,4 2 11 15,-2 6-4-15,-2 1-2 0,0 3 5 0,0-2-4 16,0 2-3-16,0-3-1 0,-4-3-5 16,2-5-1-16,2-1-1 15,0-6 1-15,0 0-1 0,0-1-2 16,0 0 1-16,0 0 3 0,6-2-4 0,7-9-2 15,7-4 21-15,2-6-10 0,3-5-7 16,-2 1 1-16,2-5-1 0,0 0 1 16,3-8 1-16,1 1-5 0,0 1-2 15,-5 9 0-15,-6 9 4 0,-13 10 0 16,-5 7 4-16,0 1 3 0,0 0 3 0,0 0-4 15,0 2-4-15,0 8-4 0,0 7-9 16,0 5 29-16,-2 3-13 0,-1 4-3 16,-5-3 5-16,4 2-4 15,-4-5 0-15,5-4 0 0,1-2-1 0,0-7-3 16,2 0 1-16,0-4 3 0,0-4-3 15,0-1-2-15,0-1 3 0,7 0-4 16,5 0 10-16,9-8-3 0,2-6-2 16,5-3-10-16,-3-3 0 0,2-2-5 15,-2-4 0-15,0 0-3 0,3-6-5 0,-1-1 6 16,3 1-2-16,-3 2-2 0,-2 8 10 15,-8 7 7-15,-9 8 5 0,-6 4 13 16,-2 3 9-16,0 0 4 0,0 1-6 16,0 11-8-16,-4 8-2 0,-4 9 21 15,-5 1-6-15,0 4-7 0,-1-1-5 16,1-3-5-16,-1 0-6 0,7-4-2 15,-1 0-2-15,4-3-2 0,2-1 1 16,2-6-1-16,0 1-9 0,4-3-6 16,6-3-7-16,1-3-12 0,8-5-16 0,2-3-49 15,4 0-179-15</inkml:trace>
  <inkml:trace contextRef="#ctx0" brushRef="#br0" timeOffset="3549">4213 295 210 0,'0'-7'21'16,"0"-4"19"-16,0 4 34 0,0-3 1 0,-2 4-15 15,-4 0-21-15,0 0-19 0,-1 0 10 16,-3 5-3-16,1 1-17 0,-5 0 2 15,-1 0-3-15,-4 13-1 0,-2 5 9 16,-2 5 2-16,0 4-3 0,0 2 2 16,2-3-5-16,8 1-8 0,3-1-2 15,7-3-5-15,3-2-2 0,0-1 3 16,7-1 0-16,6-5-1 0,10-2-1 15,4-5 1-15,6-6 0 0,-1-1-8 16,2-3-2-16,-3-6 4 0,-4-2-4 0,-3-1-1 16,-5-3-8-16,-5 2 4 0,-5 2 4 15,-3 2 0-15,-6 5 6 0,0 2 9 16,0-1 8-16,0 2-9 0,-4 1 2 15,-3 0-4-15,-1 0-1 0,2 5-6 16,2 0 1-16,1 4 2 0,3-1 1 0,0-1-3 16,0 0 0-16,5-1 5 15,9-1 1-15,5-4-1 0,4-1 2 16,2 0-4-16,1 0-1 0,3-10 1 15,1 0 1-15,1-3 0 0,-4-1 2 0,-3 2 1 16,-3 0 1-16,-9 3 3 0,-3 2 2 16,-7 6 8-16,-2 0 4 0,0 1 4 15,0 0-10-15,0 0-1 0,0 0-7 16,0 7-8-16,-2 9-7 0,-7 5 4 15,-3 9 12-15,1 0-4 0,0 5-1 0,3 1 0 16,0 5-1-16,1 0 3 0,1 0-1 16,0-2 3-16,0-1 11 15,-1-6-8-15,-1-3 4 0,2-6-3 16,1-4 0-16,1-3 0 0,0-7-3 0,0-4 0 15,2-4-1-15,2-1 8 0,-3 0 3 16,-1-1-4-16,-2-6-6 0,0-3 0 16,2-5-1-16,3-2-4 0,-3-4-2 15,4-3 2-15,0-2 2 0,2-9-5 16,9-9-2-16,4-6 3 0,6-7-9 0,4-8 7 15,4-3-6-15,11-3-4 0,4 3-6 16,-2 8 0-16,-4 16 5 0,-8 14 4 16,-3 10 5-16,0 10-1 15,0 2 4-15,3 5 0 0,-3 3 3 0,-4 0-1 16,-8 0 1-16,-4 4-1 0,-3 4 2 15,-2 4 1-15,-6 0 4 0,0 5 5 16,-6 5 1-16,-9 0 1 0,-6 2 0 16,-6 1-5-16,0 0 0 0,-3 1-1 15,1-3-2-15,4-3 2 0,4-3-3 16,6-2-5-16,4-5 0 0,3-1 0 0,4-2-2 15,0-2-10-15,4 0-7 0,0-1-3 16,0 0-4-16,10-3-12 0,7-1-25 16,6-5-45-16,6-10-148 15</inkml:trace>
  <inkml:trace contextRef="#ctx0" brushRef="#br0" timeOffset="3869">5495 123 468 0,'0'-7'33'0,"-4"-3"-28"16,-5 1 28-16,-7 1 6 0,-5 2 6 15,4 2-16-15,-2 4-15 0,4 0-6 16,1 0-6-16,5 3 1 0,1 7-7 16,1 3-1-16,-1 8 2 0,6 2 2 15,-2 1-3-15,4 4 2 0,0 0 3 16,2 1-2-16,8 1 1 0,-3-1-4 15,3 3 2-15,-1-2-3 0,-1 2 2 16,0-1-2-16,-1-3 4 0,-3-4 0 16,0-5-3-16,-4-3 1 0,0-4 3 0,-6-1 2 15,-3-1 2-15,-8-4 2 0,1 0 0 16,-1-2 0-16,-2-3 1 0,-2 1 0 15,-2-2-5-15,2 2-2 0,0-2 0 16,4 1 0-16,2-1-5 0,1 1-7 16,1 1-5-16,5 0-15 0,-1 3-46 15,1 0-110-15</inkml:trace>
  <inkml:trace contextRef="#ctx0" brushRef="#br0" timeOffset="5917">312 777 15 0,'0'0'41'0,"0"0"-3"0,0 0 11 16,0 0 24-16,0 0-14 16,0 0-21-16,0 0-2 0,0 0 0 0,0-2-8 15,-1-2 0-15,-1 4-10 0,-2-4-5 16,4 4 0-16,-2-2-3 0,2 2-5 15,-2-1 2-15,-2 1 2 0,4 0-2 16,-6 0 2-16,6 0 0 0,-1 0 1 16,1 0 2-16,0 0-5 0,0 0-3 0,0 0 0 15,0 0-3-15,1 0-4 0,9 0-1 16,1 0 9-16,7 0 0 0,1 0-5 15,0 0 1-15,2 0 2 0,2 0-2 16,-2 0-2-16,3 1 1 0,5 2 2 16,-2 0-1-16,1 0-2 0,1 0 0 15,2 0 3-15,-1-2-1 0,3 2-2 16,-3-3 0-16,6 0 2 0,1 0 0 15,-1 0-2-15,-2 0 2 0,2-3 1 16,1 0 0-16,1-4-4 0,-2 1 4 0,2 1-1 16,0 1-2-16,-1 0 1 0,-5 1 0 15,-1 0 0-15,-3 0 0 0,-1 2 0 16,0 1-2-16,-4-2 4 0,0 1-2 15,-2-1-2-15,3 0 0 0,1 1-6 16,0-3 23-16,2 1-16 0,1 0-11 16,-1-1 17-16,4 0-4 0,-1 2-1 15,-1 1 0-15,3 1 0 0,-3-4 0 16,3 2 0-16,-1 0 0 0,3-1 0 15,0 3 0-15,-1-2-3 0,-3 2 0 0,1 0 3 16,-1 0 1-16,1 0-1 0,-1 0-1 16,-1 0 1-16,2 0-2 0,-1 0-1 15,3 2 2-15,3-1 2 0,-2 0-1 16,4 0-3-16,-3 1-1 0,1-2 4 15,2 2 0-15,0 1-1 0,2-2 1 0,0 0 1 16,4 1-1-16,-2 0 0 16,4 0-1-16,-4 0 10 0,2 1-12 15,-4-2 0-15,-6-1 2 0,1 0 2 16,-9 0-2-16,-1 0 0 0,-2 0 0 0,-2 0 2 15,-2 0-2-15,2 0-2 0,2 0 1 16,0 0 1-16,4 0 2 0,-3 0-2 16,3 0 0-16,2 0 2 0,-1 1-1 15,3-1 0-15,0 2-1 0,3-1 2 16,2 0 0-16,0 0-2 0,-1-1 0 0,-3 0 2 15,-1 0 0-15,-5 0-2 0,1 2 1 16,-2 0 0-16,-4-1 0 16,0-1 0-16,-2 2 0 0,2-2 0 15,0 0 1-15,0 0-2 0,6 0 1 16,-1 1 0-16,5 2 1 0,3-3-1 0,4 0 0 15,4 0 1-15,2 0 0 0,4 0-1 16,-4-1 0-16,4-2 4 0,-5-1-4 16,-2 3 0-16,-7 1-1 0,0-2 1 15,-3 2 1-15,3 0-3 0,-1 0 3 16,-1 0-10-16,0 0 24 0,-1 0-17 0,-2 0 2 15,-3 0-9-15,-1 0 22 0,-2 0-17 16,0 0 2-16,0 0 3 16,2 2 0-16,-1 1-1 0,5-2 0 15,-4 1 2-15,2 0-1 0,-5-1-1 0,7 2 0 16,0 0 2-16,5 0-3 0,0 2 0 15,-1-1 3-15,-1 0-1 0,1-1-2 16,-1 0 1-16,-1 0 1 0,1 0 1 16,1 1-2-16,-1-2-3 0,-2 1 5 15,3 0-1-15,-6 0-1 0,-1-1-2 0,-1 0 3 16,-2 1 1-16,0-2-2 0,0 0-2 15,0 0 3-15,3 0-1 0,1-1 1 16,4 0 3-16,-1 0 2 16,3 0-3-16,-5 0-4 0,-1 0 1 0,4 0 1 15,-1 0 4-15,4 0 2 0,-3 0-6 16,-6 0 0-16,-4 0 0 0,-10 0-3 15,-1 0 1-15,-6 0 0 0,-3 0 2 16,3 0-2-16,-2 0 0 0,-2 0 1 16,2 0 1-16,-2 0-2 0,2 0 0 0,2 0 1 15,-2 0 1-15,2 0-1 0,-3 0 0 16,3 0 2-16,0 0-1 0,0 0 1 15,-4 0-2-15,0 0 3 0,0 0 1 16,0 0-1-16,2 0-3 0,-2 0 1 16,0 0-3-16,0 0 2 0,0 0 1 15,0 0-7-15,0 0-10 0,0 0-23 16,-4 0-60-16,-4 0-237 0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1:59.1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212 111 6 0,'0'0'120'0,"0"0"-87"0,0 0-2 16,2 0 21-16,-2 0 1 0,0 0-22 15,2 0-9-15,-2 0 7 0,0-1 1 16,0 0-8-16,0 0 2 0,0-1 1 15,0 1-4-15,0 1-4 0,0 0-3 16,0 0-1-16,0 0-5 0,0 0 0 0,-2 0-2 16,0 0 1-16,0 0-4 15,0 0 3-15,0 0 1 0,-4 0 2 16,6 0-7-16,-5-1 2 0,1 1 3 15,0-1-2-15,-4 0 0 0,3 0-3 0,-1 1 3 16,-4-1-1-16,1 1 0 0,-1 0-2 16,-1 0 2-16,3 0 2 0,-3 0-4 15,1 0 3-15,-1 0 1 0,1 2-2 16,1 3 0-16,-3 2 0 0,5 0 3 15,-5 3-3-15,5-1-1 0,-3 3-1 0,4 2 3 16,1-1-2-16,-1 1-1 0,4 2-1 16,0 0-2-16,2 1 3 15,0 0-2-15,0 3 0 0,2-1 1 16,6 0 0-16,3-2-1 0,1-1-1 0,1-3 1 15,4-1 0-15,2-5-2 0,4-4 1 16,2 0 2-16,3-3-2 0,1 0-1 16,5-10 2-16,-3-5 0 0,3-2 0 15,-1-4 0-15,-1-1 0 0,-3 0 1 16,-4 0 1-16,-4 0-2 0,-4-1 2 0,-6 2 3 15,-7 0 2-15,-4 1 4 0,0-1-3 16,0-1 4-16,-9 0-2 0,-3-2-3 16,-3 4-1-16,-4 2-1 15,-2 4-2-15,-4 7-3 0,-6 4 0 0,1 3 1 16,-6 4-3-16,-1 10-13 0,9 2-16 15,7-1-11-15,7-2-41 0,5-1-157 16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2:08.0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90 178 0,'0'0'65'15,"2"0"-48"-15,4-2 44 0,4-2 4 16,1-2-22-16,4 2-19 0,4-2 4 16,-1-1-2-16,1 1-1 0,0 2-7 0,2-2 1 15,-2 3-1-15,0 0-2 0,0 0-3 16,-2 3-1-16,0 0 1 0,-5 0-2 15,-1 3-1-15,-3 6-3 0,0 4-2 16,-3 4 1-16,1 3 3 0,0 1-5 16,-4 1 0-16,0 4-3 0,-2 2 0 0,0 0 1 15,0 0 1-15,-12 1-1 0,-5-3-1 16,-6 0 1-16,-2-2-1 15,-5-3 0-15,1-2 0 0,-1-2-1 16,3-4 2-16,6-4-2 0,6-4-1 0,1-4 0 16,5-1-1-16,3 0 2 0,2 0-2 15,4-1 0-15,0-6 0 0,0 1-5 16,4-4 5-16,7 2 0 0,3-1 2 15,-1 2 0-15,0 3-2 0,3 2 1 16,3 2 0-16,-2 0 2 0,0 0-2 0,4 0 1 16,-4 2 0-16,6 6 1 0,2-2-1 15,0 2 3-15,2-2 1 0,-1-1-3 16,-5 2 0-16,-2-6-1 15,-2 2 0-15,-1-3-2 0,-1 0-5 0,2 0-15 16,0-3-11-16,2-5-22 0,1-1-45 16,-7-1-197-16</inkml:trace>
  <inkml:trace contextRef="#ctx0" brushRef="#br0" timeOffset="820">964 26 3 0,'0'-1'-1'16,"0"-1"-1"-16,0 0 169 0,0 0-123 16,0-1 7-16,0 1-6 0,-4-2 1 15,4 2-8-15,-2 0-11 0,0 0-5 16,-1 2 5-16,3-1 1 0,-6 1-7 0,2-1-2 15,-2 0 1-15,-1 1-5 0,-1 0 2 16,-1 0-2-16,-5 0-3 0,1 2-2 16,-1 4 2-16,-1 0 0 0,0 2-3 15,0 1 0-15,-1 1-2 0,1 2-1 16,6-3 0-16,-1 2 2 0,-1 0-8 15,3 2 0-15,-3 1 2 0,1 1 0 16,0 0-1-16,1 1-1 0,1-1 0 16,4-1 1-16,1 1-1 0,1 0-1 15,0 0 1-15,2 0 1 0,0 0-1 0,0-1-2 16,0-1 2-16,0-1 1 0,4-1-1 15,-1-1-1-15,5 1 1 0,-2 1 1 16,1 1-2-16,-1 0 1 0,4-3 0 16,-3-4 0-16,3 3-1 0,1-2 0 15,5-1 1-15,-3 1 0 0,2-5 0 0,-1-1-2 16,1-1 3-16,-2 0 0 15,-1 0-2-15,1 0 0 0,0 0 1 16,-1-1 1-16,1-1-1 0,-5-5-1 16,-1 4 1-16,-3-3 0 0,2 2 0 0,-4-2-3 15,0-1 1-15,-2 0 2 0,0-1 0 16,0 1-2-16,0-2 2 0,0-1-1 15,0-3 1-15,-4 0-4 0,-2 0 3 16,2-1 0-16,-1 1-1 0,-3 1 1 16,6 3 1-16,-4 1 1 0,3 6-1 0,1 1 0 15,-2-1 1-15,4 2 0 0,0 0-2 16,0 2 0-16,0 7 3 15,0 2 0-15,0 0-2 0,2 0 0 16,4 0 0-16,3-2 1 0,-1 0-1 0,3-3-2 16,1-1 2-16,3-1 0 0,0-2-5 15,2-2-3-15,4 0-12 0,0-2-23 16,2-6-6-16,-2-2-70 0,-4-2-213 15</inkml:trace>
  <inkml:trace contextRef="#ctx0" brushRef="#br0" timeOffset="1449">1227 206 12 0,'0'0'231'0,"2"-1"-141"16,0 1-41-16,-2 0 15 0,0 0-8 0,0 1-24 16,0 8-9-16,0 1-11 0,0 4-3 15,0 0-4-15,0 3 0 0,0-1-3 16,0 1 2-16,0 0-4 0,0-2 2 15,0-1 0-15,0-3-3 0,0-4 2 16,0-1 1-16,0-3 1 0,0-1 4 0,0-2-1 16,-2 0 5-16,2 0 2 0,0-1-4 15,-2-5-10-15,2-4 3 0,0-1 2 16,0-2-1-16,0-2 0 15,0 0-2-15,2-2 6 0,2 0-3 0,2-5 2 16,1-5-2-16,7 0 0 0,-1-4-4 16,6 3 0-16,0 0-1 0,0 5 3 15,2 4-2-15,0 3-1 0,0 3 0 16,0 4 3-16,0 3-3 0,-2 4 0 15,2 2 1-15,-3 0 1 0,-1 1 2 0,-8 7-2 16,-1 0 2-16,-6 4-2 0,-2 1 2 16,0 0-1-16,-8 2-4 0,-3 1 4 15,-3-1-2-15,1 3 1 0,-2-3-1 16,0 0 1-16,-1-1 1 0,3-1-2 15,3-2 0-15,5-3 0 0,1-3 1 16,2-2-3-16,2 0 1 0,0-1 0 16,0-2-1-16,2 0 2 0,5 0-2 15,3 0-1-15,3 0-3 0,-1 0-2 16,3 0 2-16,0 1-2 0,1 4 4 0,3 1-3 15,2 4 0-15,0-2 3 0,0 2-2 16,0-1 4-16,-4-1-6 0,-2-2 2 16,-5 1 4-16,-5-1-6 0,-5-1 7 15,0 1 1-15,0 0 0 0,0 1 1 16,-5 1 2-16,-3-2 5 0,-2 1 3 15,3 0 0-15,-5-1 1 0,-1 1 4 16,0-1-3-16,-1-1 1 0,-1-3-4 16,-2 3-4-16,-2-1-4 0,2 0-1 15,1-1-1-15,5 1-1 0,-1-1-6 0,3 1-17 16,1 2-15-16,-1-1-23 0,-5 2-97 15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2:19.7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384 229 10 0,'0'-1'20'0,"4"1"-14"15,-3-1-5-15,-1 0-3 0,0 0 106 16,0 0-88-16,0-1-5 0,0 1 4 15,0 0 5-15,0 1 10 16,0-1-1-16,0 1-8 0,0 0 0 0,0 0 1 16,0 0 0-16,0 0 0 0,0 0 3 15,0 0 0-15,0 0-2 0,0 0-11 16,-1 0 0-16,-1 7-4 0,0 1 2 15,0 2 0-15,0-1-2 0,-2 4 1 16,2-1-1-16,0 4-6 0,0 3 4 0,0 2 0 16,1 2-5-16,-3 2 2 0,0 0 0 15,-2-1 0-15,2-1-1 0,-3 1 0 16,-1-4-2-16,2-5 5 0,1-4-4 15,1-1 0-15,2-5 2 0,-2-2-1 16,2-1 2-16,0-2-1 0,2 0 2 16,0 0-1-16,0-10-3 0,0-4-4 15,0-4 1-15,8-4 3 0,2-4-1 16,3 0-1-16,2-3 2 0,2 0 0 15,0-6 0-15,4-1-1 0,2-3 0 0,6-3 1 16,0 3-1-16,3 1-1 0,0 9 0 16,1 4 4-16,1 8 4 0,-1 4-2 15,-5 6 5-15,-3 1-3 0,-2 5 2 16,-4 1-3-16,-7 0-3 0,-5 1 2 15,-5 10-4-15,-2 4 1 0,0 2 2 16,-9 6-1-16,-7 3 0 0,-1 2-3 16,-4 1 0-16,-4 2 1 0,1-1-1 15,-5-1-2-15,2 1-1 0,-3-1 1 16,-3-3 0-16,7-3-5 0,1-4 2 0,6-6 0 15,9-4-5-15,2-5-7 0,8-3-2 16,0-1-2-16,0 0-7 0,8 0 1 16,4-6 13-16,3-4 2 0,0 1-2 15,0 0 6-15,-1 2 3 0,-1 3 6 16,-2 3-2-16,3 1 1 0,1 0 9 0,-3 0 5 15,3 6 4-15,-4 2 0 16,1 2 2-16,-3 1 1 0,-1 1-3 16,-2 2-1-16,-1-1-9 0,-1-2-2 15,0 1-3-15,0-2-1 0,-2-3-2 0,3 1-4 16,3-2-11-16,2-2-9 0,5-1-10 15,-2-3-25-15,1 0-78 0,-1 0-158 16</inkml:trace>
  <inkml:trace contextRef="#ctx0" brushRef="#br0" timeOffset="1068">846 484 158 0,'0'1'45'0,"-2"0"-22"15,2-1 22-15,0 0 24 0,0 0-25 0,0 0-32 16,0 0-2-16,0 0 5 0,5 0 3 15,1-7 5-15,6-2-5 0,-5-3 2 16,8-2-6-16,-3-4-3 0,3-3-2 16,0-2 2-16,4-3-5 0,1-6 4 15,-3-3-2-15,4-3-5 0,-4-1 0 0,-2-3-1 16,-3 4 1-16,1 3-2 0,-5 6-1 15,-1 5 2-15,-1 5 4 16,-4 5 2-16,0 7-2 0,0 3 4 16,-2 4 0-16,0 0-1 0,0 0-7 0,0 0 2 15,2 0-1-15,-1 0 0 0,1 0 1 16,2 9-2-16,0-1 2 0,2 3-2 15,-4 0-1-15,1 3 2 0,-1 1-2 16,0 1-2-16,-2 3 1 0,0 1 1 16,2 0 0-16,2 1-1 0,-2 1-2 0,2 0 2 15,0-1 0-15,1 0 1 0,3 1-4 16,3-2 3-16,-3 1 0 0,-4-2-5 15,0-1 0-15,-1-1 5 16,1-3-4-16,-4-1-4 0,0-3 0 0,0-1 1 16,0-2 2-16,0-3-3 0,0-1 0 15,0-1 2-15,0-1-1 0,-7-1-5 16,1 0-8-16,-2 0-3 0,-1-3-8 15,-1-4-17-15,1-1-19 0,-3-2 4 16,1-1 7-16,-5-2 5 0,1-1 13 0,0 0 25 16,2-1 13-16,1 5 1 0,5 0 16 15,-1 3 34-15,6 3 12 0,2 0-26 16,-2 4 10-16,2 0-5 0,0 0-16 15,0 0-13-15,10 0 11 0,1 0 0 16,4 0-6-16,2-2-7 0,3-2-6 16,1-1 4-16,0 0 1 0,3-1-4 15,-5 1-4-15,1 3-1 0,-3-2-2 16,-2 0 2-16,-2 1-2 0,-1-3 1 15,-3 3 1-15,-3 0-3 0,0 1-1 0,-2 1 4 16,-3-3 0-16,3 1-1 0,-2 2-1 16,2-1 1-16,0 2 1 0,0 0-3 15,-1 0 1-15,3 0 2 0,-4 0 2 16,0 6 0-16,0 6 2 0,-2-2 3 15,0 5-2-15,0-2-1 0,0-1-3 16,-4 0 3-16,0-4 1 0,4-3-2 16,0-1-3-16,0-3 0 0,0 0-1 15,0-1 0-15,6 0 1 0,7-6 3 16,5-4 0-16,1-6-2 0,5-2-2 15,5 0 1-15,2-4 0 0,-1 2-1 0,-1 0-1 16,-1 0 3-16,1 6-1 0,-4 1-2 16,-6 4 1-16,-6 6 2 0,-3 3 3 15,-6 0-2-15,-1 0 1 0,-1 0 6 16,0 6 0-16,-2 1-3 0,0 4-2 15,0 1 2-15,-4 0-4 0,1 0 0 16,-1 1-2-16,2-2 2 0,0-2-2 16,2-1 2-16,0-4-3 0,0-3 0 15,8-1 2-15,5 0-4 0,4-1 3 16,10-9 3-16,7-3-2 0,4-1-2 0,-1-3 0 15,-1 2 0-15,-8 1 0 0,-1 0 0 16,-4 2 0-16,-4 3 0 0,-6 3 0 16,-5 1-1-16,-2 5 1 0,-6 0 1 15,0 0 6-15,0 4 1 0,-8 8 2 16,-1 7 4-16,-3 1-2 0,3 5-2 0,-3 0 0 15,3 2 0-15,-1-1-2 16,3 0-6-16,7 0 0 0,0-4-2 16,5 0-2-16,9-1 0 0,5-3-5 15,0-2-4-15,7-2-9 0,1-2-28 0,4-3-15 16,-3-4-74-16</inkml:trace>
  <inkml:trace contextRef="#ctx0" brushRef="#br0" timeOffset="2933">103 685 10 0,'-2'1'-9'0,"0"-1"42"0,-1 2 18 16,-1-2-12-16,0 1 7 0,-4 0 5 16,1 1-2-16,-1-2-10 0,0 0-2 15,3 0-2-15,-5 2-2 0,1-1-4 16,1 2-4-16,-2-3 2 0,3 1-6 0,5 0 0 15,0-1-6-15,2 1-3 16,-4 0-5-16,4 0 0 0,0 0-4 16,0 0-3-16,0 2-2 0,0 0 1 15,2 4 0-15,11 1 1 0,5 0 4 0,6 0-2 16,15 0 0-16,10-2 1 0,20-2-2 15,15-1 2-15,13-3-1 0,10 0-2 16,8-3-6-16,1-6 1 0,6 3 3 16,4 0 0-16,-2 0 1 0,2 0 2 15,-8 1-1-15,-7 0 0 0,-10-2 0 0,-9 0 2 16,-10 0-3-16,-10 1 3 15,-7 2-3-15,-13 0 4 0,-3 1-2 16,-9 1 8-16,-3 1-8 0,-5-1 1 16,-1 1 5-16,-1 1 0 0,-5-1-6 0,0 1 2 15,-10-2-2-15,-4 2-1 0,-7 0 0 16,0-1 0-16,-4 1-13 0,0 0-13 15,-4 0-18-15,-9 0-86 0,-6-3-227 16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2:49.9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339 143 56 0,'0'0'11'0,"0"1"-11"0,2-1 9 15,-2 0 126-15,0 0-73 16,0 0-35-16,0 0 9 0,0 0 10 15,0 0-5-15,0 0-9 0,0 0-5 0,0 1-3 16,0-1-1-16,0 1-6 0,-2 0-1 16,-2 0-1-16,3 0 0 0,-3 2-4 15,2 3-2-15,-2-3-2 0,0 2-4 16,2 2 3-16,-2 0 1 0,1 0-5 15,3 1 2-15,-2 0 0 0,-2 2 0 0,2 1-4 16,2 2 4-16,-2 0 0 0,-2 1-1 16,2 2-2-16,-3 1 0 0,-1 5 3 15,-2 1-2-15,-1 2 1 16,-1-2-1-16,1-1-2 0,3-2 1 0,2 1-2 15,-2 3 0-15,5-1 3 0,-5 3-1 16,2 2-3-16,-2-2 4 0,4-3 0 16,-1-5-2-16,3-1-1 0,-2 3 1 15,2 5 1-15,-4 4 1 0,-6-1 0 16,3-1 14-16,1-7-12 0,2-7-2 0,2-1-3 15,2-2 1-15,0 2 1 0,0 2 0 16,-2 5-2-16,0 5 1 0,-1 0 2 16,3-1 0-16,-4-4 1 0,4-5-4 15,0 1 2-15,-2 2 0 0,2 8-2 16,-4 4 1-16,-2 0 2 0,-1-1 3 15,-1-7-3-15,8-6-2 0,0-2 0 16,0 1 1-16,0 6-2 0,-8 5 2 16,5-3 1-16,-3 0 7 0,2-8-6 15,4-3-3-15,0 0 1 0,0 1-1 0,0-1 0 16,0 7 0-16,0 2 1 0,-4 0 1 15,0 2-1-15,1-5 0 0,1-1-1 16,2-3 0-16,0 9 0 0,0 3-1 16,-2 3 3-16,0-2 0 0,0-6-2 15,2-4-2-15,0-2 3 0,0-1-1 0,0 3-1 16,0 7 1-16,0 4 2 0,0 0-1 15,0-2-2-15,0-9 1 16,0-4 0-16,0 1 0 0,0 8 0 16,0 3 0-16,0 0 1 0,0-7 1 0,-2-5-4 15,2-7 1-15,0 4 1 0,0-3 1 16,0 3-2-16,0-1 2 0,0-1 1 15,0 0-2-15,0 1 0 0,-2 4 0 16,2 5 1-16,-7 9 0 0,-3 0-1 16,2-4 2-16,6-3-2 0,2-10 0 15,0 5-2-15,2 7 3 0,-2 4 0 16,0 3 1-16,-2 1 0 0,1-3-2 15,1-2 2-15,0 0 1 0,0 2-3 16,0-3 2-16,0 0-2 0,-2-1 1 16,0-1-1-16,0 0 0 0,2-2 1 0,0 0 0 15,0 0-2-15,0 0 1 0,0-3 1 16,0 1 0-16,0-1-2 0,0-2 0 15,0 1 2-15,0-1 0 0,0-2-1 16,0 0-1-16,0-2 2 0,0-1 1 16,0-1-2-16,0-5 0 0,0 0 2 0,0 1-2 15,0-3-1-15,0 1 2 16,0 1 1-16,0 0-1 0,0 0-1 15,0-1 0-15,0 0 0 0,-2 1 0 16,2 0-1-16,0 0 0 0,0-2 1 0,0 1 1 16,0-1-2-16,0-1 1 0,0 3 1 15,0-2-1-15,-2 2 0 0,0-1 1 16,0-1 0-16,0 1 1 0,2 1-3 15,-2 2 1-15,0 1 1 0,1 0-1 16,1-1-1-16,-2 0 0 0,0-2 3 0,0 2-2 16,2-2-1-16,-2 1 0 0,2 0 3 15,-2-1-1-15,-2 0-2 16,2-1 1-16,0-2 1 0,2 1-3 15,0-1 3-15,-2 0 1 0,2 0 1 0,-1 0-2 16,-3 0-1-16,4 0 0 0,-2 0 1 16,0 0 0-16,-2 1-2 0,2 0 1 15,0 1 1-15,0 1-1 0,-1 0-2 16,3 0 2-16,0-2 1 0,0-1-2 15,-2 1 0-15,2-1 1 0,0 0 1 0,0 0-1 16,0 0-2-16,0 0-5 0,0 0-8 16,0-2-15-16,0-7-6 0,2-1-18 15,1 0-32-15,1 3-132 16</inkml:trace>
  <inkml:trace contextRef="#ctx0" brushRef="#br0" timeOffset="1360">47 2602 17 0,'2'0'19'0,"-2"0"-6"0,2 0-6 16,-2 0 0-16,4 0-4 0,-4 0 15 15,2 0 44-15,-2 0-41 0,0 0-3 16,0 0 12-16,0 0-3 0,0 0-8 0,0 0-8 16,0 0-6-16,0 0 4 0,0 0 10 15,0 0 9-15,0 0-3 16,0 0-7-16,2 0 2 0,-2 0-1 15,0 0 3-15,0 0 3 0,0 0-6 0,0 0 2 16,0 2-6-16,0-1-1 0,2-1-2 16,2 2 1-16,-4-1-3 0,3 2-4 15,1 0 2-15,-2 3 0 0,2-1 0 16,-2 2 0-16,4 1-1 0,-3 2 0 15,5 2-1-15,-4 1-2 0,2 1-1 0,-1 4 0 16,3-1-3-16,1 2 0 0,1 3 4 16,3-1-2-16,-1-2-1 0,7 0-1 15,0-2-1-15,4-2 2 16,2 1-1-16,1 1 0 0,3 5 3 0,1-1-1 15,3 1 1-15,-1-4-4 0,3-2 1 16,3-2 1-16,2-2 0 0,4 1-2 16,0-3 1-16,3-1 2 0,-3-5-1 15,2-1-1-15,-4 0 0 0,-2-3 2 16,-2 0-3-16,-1 0 0 0,-1 0 1 0,0 0 1 15,-2-7 0-15,1 0-2 0,-1-4 1 16,0 2 1-16,-1-3-2 0,-3-1 1 16,1 3-1-16,-4-2 0 0,-6 0-1 15,0 0 1-15,-2 1 0 0,-6 0-2 16,-1 3 3-16,-5 1 0 0,-5 1-1 15,2 2 3-15,-2-1 0 0,-2 1-1 16,0 2-2-16,0-2 5 0,0 3-2 16,-2 1-2-16,0-2 0 0,0 2 1 15,-2-1-1-15,2 1-5 0,0 0 5 0,1 0 0 16,-3 0-4-16,0 0-11 0,2 0-15 15,0 3-20-15,0 0-48 0,0-3-114 16</inkml:trace>
  <inkml:trace contextRef="#ctx0" brushRef="#br0" timeOffset="2781">286 259 33 0,'0'0'40'16,"0"0"3"-16,0 0 16 0,0 0-7 15,0-1-15-15,2-1-4 0,-2 0 0 16,4 0-8-16,-2 1-4 0,-1 1 4 16,-1 0-3-16,0-1-4 0,0 0-3 15,0 1 1-15,2 0 0 0,-2 0 2 0,4 0-4 16,-2 0 4-16,-2 0-1 0,2 5-5 15,4 2-2-15,-4 0 1 0,3 0-2 16,-3 2-5-16,2 1 3 0,0 2 1 16,3 4-3-16,1 0-1 0,2 4 2 15,1-1-1-15,1 2 0 0,5 2-2 16,0 1-1-16,2-1 0 0,4 1 0 15,4 0-2-15,3 0 1 0,8-2 2 16,2-3-1-16,6 1-3 0,4-3 2 16,-1-4 1-16,7-3 0 0,-5-1-4 0,1-6 2 15,-3-2 2-15,-3-1-1 0,-6 0-2 16,-4-3 1-16,-5-5 1 0,0-3-1 16,-5-2 0-16,-5 1 0 0,-4-1 2 15,-3-1-1-15,-3 3-1 0,-1-2 1 16,-5 1 1-16,1-1 1 0,0 0-2 0,2 0-1 15,-3 0 3-15,3 2-2 16,0 1 0-16,-1 0 0 0,3 3 2 16,-1-1-1-16,-3 2-2 0,2 1 0 15,-5 2 1-15,3 0 1 0,-4 1-3 0,0 2 0 16,-2 0 2-16,0 0 1 0,0 0-2 15,0 0 0-15,0 0 3 0,-4 0-1 16,-2 4-7-16,-3-1-1 0,3 1-1 16,-1 0-9-16,-3-1-12 0,4 0-11 15,-1-1-25-15,1-2-70 0,0 0-249 16</inkml:trace>
  <inkml:trace contextRef="#ctx0" brushRef="#br0" timeOffset="3593">368 149 23 0,'0'2'44'0,"0"0"-8"0,0-1-7 15,0 2-11-15,-2-1 7 0,2 1 9 16,-2-1-2-16,0 1-13 15,2 0 0-15,-2-2 6 0,2 1 4 0,-2 0 1 16,2 0 0-16,0-2-1 0,0 0-4 16,0 0 1-16,0 0 3 0,0 0-1 15,0 0-9-15,0 0-3 0,0 0-5 16,0 0-4-16,0 0 0 0,8-6-7 15,5-4 0-15,3-3 5 0,7-1-2 16,3 0-4-16,3-1 2 0,1 0 2 0,7 2 0 16,-1 0 1-16,4 0 1 0,4 2 5 15,4-2-3-15,-1 2 3 0,1 2-4 16,0 4-4-16,-8 3 0 15,0 2-2-15,-4 0 2 0,-3 0 0 0,-1 8-2 16,-3 4 0-16,-1 0 0 0,5 1 1 16,-5 0-1-16,1 2-1 0,-1 1 2 15,-3 1 1-15,0 3-3 0,-2 2 1 16,-8 0 1-16,2 2 0 0,-7 0-1 15,-4 3 0-15,-2-1 2 0,-4 0-1 0,0 0 0 16,1-1-2-16,1-5 2 0,4-1 1 16,-2-6-3-16,2 0-1 0,1-6 2 15,-1-2 1-15,0-4-2 0,-3-1-4 16,-1 0-4-16,2 0-1 0,0-2-9 15,-4-6-22-15,8-4-35 0,-3-2-84 16</inkml:trace>
  <inkml:trace contextRef="#ctx0" brushRef="#br0" timeOffset="4713">1341 478 11 0,'0'-1'30'16,"0"-1"6"-16,0 1 1 0,2-1-9 0,-2 1-5 15,0-2 1-15,2 1 5 0,-2 0-4 16,0-1-6-16,0 1 0 0,0 2 3 15,0-3 1-15,0 2-1 0,0 1-2 16,0 0 3-16,0 0 5 0,0 0-1 16,0 0 0-16,-2 5-10 0,2 2-5 15,-4 0 6-15,0 2-2 0,1 2 1 0,-1 3-1 16,2 0-6-16,-2 2 0 15,0 3-1-15,2 1-5 0,-2 2 1 16,3 3-2-16,1 4 0 0,-2 1-1 16,0 4-3-16,0 1 3 0,2 3 2 0,0 0-1 15,0 0-6-15,0 5 4 0,0 4 2 16,2 3 12-16,-2-1 0 0,0-2-12 15,0-1 1-15,0-5 0 0,0 3 4 16,0-3-4-16,0-3-1 0,2 1 2 16,0-2-4-16,1 3 1 0,-1-3 1 0,2 0-1 15,-2 1-2-15,0-2 0 0,2-2 2 16,-4 1-1-16,0-1-1 15,0-1 1-15,0 2 0 0,0-3 2 16,-2 1-1-16,-4-4-1 0,4 0 2 0,-4-4-1 16,5-1-2-16,-3 0 1 0,0-4-1 15,2-3 1-15,0-2-2 0,0-2 1 16,2-1 1-16,0-1-1 0,0 4-1 15,0-4 2-15,0 2-1 0,0-1 0 16,0 5 0-16,0 2 0 0,0 3 1 0,0 1 9 16,-2-3-10-16,0-4 1 0,2-3 0 15,0 6 1-15,0 3-2 0,0 1 0 16,0-1 2-16,-3-5-2 15,1-3-2-15,2 3 3 0,0 3 1 0,-4 4-2 16,0 1 1-16,0-4-2 0,0-5 2 16,4-2 0-16,0 1-1 0,0 6 0 15,0 2 1-15,0 0 17 0,0-1-13 16,-2-7-5-16,1-2 2 0,1 0 1 15,0 6-2-15,0 1-1 0,-4-1 8 0,2 1-6 16,0-8-3-16,2 0 1 0,0 4 3 16,0 4-2-16,0 5-2 0,-6-1 2 15,-1 0 0-15,7-2-1 0,0 0 0 16,0 3-1-16,-4 1 6 0,-2-3-5 15,0-6-2-15,6 2 3 0,-2 1 0 16,-3-2 0-16,-1 1-1 0,4-6 0 16,0-6 1-16,2 0-1 0,0-1-1 15,0 0 0-15,0-2 3 0,0 2-2 16,0-2-1-16,0-1 0 0,0 2 2 0,0 2 0 15,0-3-3-15,0 2 2 0,0-2 2 16,0-1-2-16,0 3 0 0,0-3 0 16,0 1 2-16,0-2 0 0,0 2-3 15,0-2 3-15,0-1-1 0,0-1-1 16,0 0 0-16,0 0 1 0,0 0 1 15,0 0-3-15,0 0-4 0,0-1 1 16,0-6-8-16,0-2-13 0,2 0-13 16,0 2-13-16,0 4-30 0,-2 3-74 15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3:10.2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0 322 137 0,'1'-4'35'0,"-1"-1"8"16,2-1 15-16,-2 2-5 0,2-2-11 16,0 0-9-16,0 2-4 15,-2-2 3-15,0 2-8 0,0-2-3 0,0 3-2 16,0-2-1-16,0 1-1 0,0 1-2 15,2-1-1-15,-2 1 1 0,0 1-1 16,0 1-2-16,0 1 1 0,0 0-5 16,0 0-2-16,0 0-4 0,0 0 4 15,2 0-3-15,-2 0-3 0,0 0-1 0,2 0 1 16,2 0 2-16,-2 5 0 0,1 7 0 15,-1 0 0-15,-2 6 4 0,0 2-2 16,2 0 3-16,-2 3-3 0,2 2-4 16,-2-2 3-16,4 5-2 0,-4-1 1 15,0-1 1-15,2-2-2 0,0 0-1 16,0-2 1-16,-2-2 2 0,2-1-4 15,1-6 0-15,1-2 2 0,2-3-1 16,-2-4-5-16,0-1-5 0,-1-2-6 16,-1-1-6-16,2 0-8 0,0 0-3 0,2-3-15 15,3-6-13-15,1-3-26 0,-5-4-43 16,-1-1-102-16</inkml:trace>
  <inkml:trace contextRef="#ctx0" brushRef="#br0" timeOffset="304">360 63 192 0,'0'-1'90'0,"0"0"-37"0,0 1-7 15,0 0 14-15,0 0-18 0,0 4-26 16,0 11 1-16,0 6 7 0,0 3-3 15,0 3-10-15,-2 5 1 0,-2 1-2 16,3 3-4-16,1-1 17 0,0 0-18 0,0-2 1 16,0-2-3-16,0-3 0 15,5 0-3-15,-1-6 1 0,2 0 2 16,-4-2-3-16,2-4 0 0,-3 2 1 15,-1-5 0-15,0-1-2 0,0-2-4 16,0-3-5-16,0-2-3 0,0-3-8 0,0-1-6 16,0-1-6-16,0 0-8 0,0 0-4 15,0 0-18-15,-3-7-56 0,-9-2-90 16</inkml:trace>
  <inkml:trace contextRef="#ctx0" brushRef="#br0" timeOffset="537">133 462 62 0,'14'-5'192'0,"3"-5"-116"0,4 3-10 15,3-3 2-15,7-1-14 0,-2 2-11 16,-1 4-17-16,-1 3-14 0,-6 1-8 15,-4 1 0-15,-4 0-3 0,1 2-1 0,-3 5-1 16,1 2-5-16,1-4-12 0,0 3-13 16,5 0-13-16,-3-2-16 15,4 1-14-15,2-3-23 0,-6-4-37 16</inkml:trace>
  <inkml:trace contextRef="#ctx0" brushRef="#br0" timeOffset="1525">755 381 35 0,'0'-6'117'0,"-2"-1"-79"16,-2 0 13-16,1 2-7 0,-3-2 4 16,-2 3-9-16,1-1-12 15,-1 3 1-15,0 2-2 0,-7 0 1 0,4 0 0 16,-3 0 0-16,1 1-3 0,0 7-8 15,-1 4 0-15,1 1 0 0,3 5-5 16,-1 1-3-16,1 0 0 0,5 0 0 16,3-1-3-16,2-3-4 0,4-4-2 15,9-1 3-15,4-4-3 0,2-3 3 0,4-3-2 16,4 0 3-16,-4-6-1 0,0-7-3 15,-2 3-1-15,-4-2 2 0,-2 0-1 16,-7 1 0-16,1 1-1 0,-9 1 4 16,2 5-2-16,-2 0 0 0,0 2 0 15,-4 2-2-15,-7 0 3 0,-1 6-5 16,5 5 1-16,-1 1 1 0,4 0-1 15,0 1 1-15,4 1-4 0,0-2 5 16,0-3-1-16,0-1-2 0,8-2 4 16,4-4 0-16,3-2 1 0,2 0-2 15,0-2 2-15,2-6-2 0,0-3 2 0,-1-2-1 16,-5 0-1-16,0 0 3 0,1-3 0 15,-3 3-2-15,2-3 3 0,-3 2 2 16,-2 1-1-16,-1 3 0 0,1 1 2 16,-6 4-3-16,0 1 4 0,-2 2-3 15,2-1 2-15,-2 1-3 0,1 2-2 16,-1 0-4-16,2 0 1 0,4 6 3 15,-4 2-1-15,0 3 0 0,-2 1-1 16,0 3 2-16,0 1 0 0,0-2-2 16,0-2 1-16,0-2 2 0,0-3-2 0,0-4-1 15,-2 1 1-15,2-3 0 0,0-1 0 16,0 0-1-16,0 0 0 0,0-5-2 15,0-5 0-15,0-2-3 0,0 3 1 16,6-2 4-16,-1 3-6 0,3 1 2 16,2 1 2-16,-1 3-2 0,6 1 0 15,1 1-5-15,1 1 4 0,8-6 3 16,1 3 1-16,3 0-3 0,3-3 4 15,-1 2-1-15,-2-3-2 0,-3 1 4 16,-1-2 0-16,-4 0 4 0,-9 4-4 0,-7-3 0 16,-5 2 4-16,0-1 1 0,-4 0 1 15,-3 2-4-15,-7 1 3 0,-1 2 0 16,-6 1-3-16,2 0-3 0,-2 0 2 15,2 7 4-15,-2 3-1 0,2 5-2 16,0 5 5-16,2-1-1 0,3 3-6 0,7-1 2 16,1 1-1-16,6-2 0 15,0-3-1-15,0-3-1 0,10-5 0 16,3-4 3-16,0-2-2 0,8-3-1 15,0 0 3-15,4-13 0 0,0-4-2 0,0-3 0 16,-1-5 1-16,-3-3 1 0,2 1 1 16,-5-3 0-16,-3 0 0 0,-4-4 0 15,-1-1-2-15,-3-2-1 0,-1-2 1 16,-6-1 1-16,0 0-2 0,0 3-1 15,0 6 2-15,-2 11-2 0,-2 8 2 0,3 10 9 16,-3 2 1-16,-2 11-8 0,-4 10 1 16,1 8 3-16,-1 5-1 15,1 7 0-15,3 4-4 0,4-1-2 16,2 2 2-16,0-5-3 0,8 2 0 0,9-4-2 15,12 0-12-15,5-4 10 0,4-5-47 16,2-5-16-16,0-5-25 0,0-8-126 16</inkml:trace>
  <inkml:trace contextRef="#ctx0" brushRef="#br0" timeOffset="2393">370 907 155 0,'0'-3'76'0,"0"-1"-22"15,0 1-4-15,0 1 2 0,0 1-8 16,0 1-7-16,0 0-2 0,0 0-5 15,0 0-4-15,0 0-5 0,0 0 1 16,0 6-4-16,-2 6-1 0,-2 6 6 0,-4 6-8 16,3 1 0-16,-3 1-5 0,0-1 0 15,1 0-3-15,5-2-5 0,2-1-2 16,0-2 2-16,0-4-1 0,2 0-2 15,5-4-2-15,1-2-4 0,2-3-5 16,3-4-9-16,-4-2-10 0,1-1-14 0,0 0-21 16,-5-6-39-16,-3-5-77 15</inkml:trace>
  <inkml:trace contextRef="#ctx0" brushRef="#br0" timeOffset="2708">253 816 264 0,'-2'-6'92'16,"2"0"-36"-16,0 0-6 0,0 2 1 15,14 0-12-15,1 1-11 0,8 3-6 0,4 0-8 16,3 0-8-16,3 7 0 0,1 6-1 16,4 3-4-16,0 3-1 15,-5 5 1-15,-3 1 1 0,-1 2-1 16,-8 1-3-16,-6-3 0 0,-5 0 3 0,-6-1-3 15,-4 0-1-15,0 0 3 0,-12-2 1 16,-1-2 0-16,-1-2-1 0,-3-1 1 16,0-4 0-16,2-1 0 0,-1-3 0 15,1-1 4-15,8-4 2 0,-1-3 0 16,2-1-2-16,4 0-2 0,2 0 1 0,0 0-3 15,0-1-2-15,0-5-6 0,4-2-5 16,4-1-11-16,3 2-8 0,1 0-31 16,-1-1-28-16,-1-2-53 15,-3 1-121-15</inkml:trace>
  <inkml:trace contextRef="#ctx0" brushRef="#br0" timeOffset="2908">772 1026 87 0,'8'0'227'0,"-8"0"-166"16,0 0-16-16,0 0-3 0,0 0 4 0,0 7-10 15,0 5-15-15,-6 1-6 0,2-1-3 16,-1 3-6-16,1 0-2 0,0-1-3 16,4-1 0-16,0-1 2 15,0-2-3-15,2-2-2 0,8-1-4 0,1-4-12 16,6-3-19-16,2 0-16 0,0-2-9 15,2-8-41-15,-2-3-131 0</inkml:trace>
  <inkml:trace contextRef="#ctx0" brushRef="#br0" timeOffset="3209">1045 938 54 0,'-2'-5'159'0,"-9"-2"-59"0,-4 4-54 16,1 1-2-16,-1 2 2 0,-2 0-2 16,5 0-11-16,3 0-7 0,5 2-6 15,2 4-10-15,2 3-9 0,0 2 0 16,2 3 0-16,8-1 0 0,3 2-1 15,2-3 1-15,-1 2 1 0,-1 1-3 16,2-1-1-16,0 0 3 0,-3 1-1 16,-1-1 0-16,-3 1-1 0,-4 0 2 0,-2 0 0 15,-2-1-1-15,0 0-1 0,-4-1 3 16,-4-2 1-16,-1 0-3 0,-5-1 2 15,3-4 0-15,-2 1 4 0,1-2 2 16,1-1 0-16,-1-4-5 0,3 1 3 16,-3-1-6-16,8 0 0 0,1 0 0 15,3 0-4-15,0-1-10 0,0-5-18 16,1-3-14-16,5 2-21 0,2-6-41 15,-1-2-115-15</inkml:trace>
  <inkml:trace contextRef="#ctx0" brushRef="#br0" timeOffset="3617">1276 753 70 0,'4'0'230'16,"-2"6"-181"-16,-2 10-25 0,0 6 32 16,-4 10-7-16,-4 4-1 0,-1 6-13 15,-1-2-12-15,5-4-5 0,-3-2-7 16,4-5-5-16,-2-4-3 0,5-2 2 15,1-7-4-15,0-1-1 0,0-6 1 16,1-4 0-16,5-1-2 0,2-4 0 0,1 0-4 16,1 0 2-16,1-7-5 15,-1 3-1-15,-1-3 2 0,1 5-3 16,-2-1 3-16,-1 2 2 0,1 1 2 15,1 0 2-15,1 0-1 0,3 0 1 0,3 0 3 16,-3 2-2-16,2 1-3 0,2 1 1 16,2 1 2-16,0-3-1 0,-3 4-17 15,-1-2 8-15,-2 0-3 0,-1 2 3 16,-3-3-13-16,1 1 0 0,-1-2-2 15,-5-1-36-15,2-1-21 0,-6 0-3 0,0 0-18 16</inkml:trace>
  <inkml:trace contextRef="#ctx0" brushRef="#br0" timeOffset="3793">1360 991 90 0,'23'0'205'16,"4"0"-152"-16,3-4 8 0,6-5-15 0,5-1-29 15,2-3-7-15,11-1-2 0,1 2-3 16,1-1 0-16,-7 4-17 0,-7-1-69 16,-13 2-100-16</inkml:trace>
  <inkml:trace contextRef="#ctx0" brushRef="#br0" timeOffset="4294">858 834 139 0,'2'1'233'0,"-2"-1"-175"15,0 0-38-15,0 1-17 0,0 2-3 16,4 0-13-16,-2 1-97 0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3:20.4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177 221 60 0,'0'0'45'0,"0"-1"-17"0,0 1 2 16,0 0 2-16,0-1 11 16,0 1-9-16,2-2-8 0,0 2 3 0,0-1 0 15,0-1-1-15,0 0 2 0,0-2-3 16,2 2-1-16,-4-2-4 0,0 0-4 15,2 1 1-15,-1 0-1 0,3 1-4 16,-4-2-2-16,0 2-2 0,2-1-1 16,-2-2 0-16,0 3-4 0,0-1 1 15,0-2 1-15,0 2 0 0,0-1-5 16,0 1 3-16,-2-1-1 0,-5 1 0 0,1 0-1 15,-4-2-1-15,-1 5 1 0,-2 0-1 16,-5 0-2-16,1 1 1 0,-2 7-2 16,2 0 2-16,0 3-1 0,2 4 1 15,-1 2 2-15,5 2-2 0,-1 4-1 16,3 0 0-16,7 4 1 0,2-1 0 15,0 1-2-15,2-1 0 0,9 2 2 16,6-5 0-16,4-2-2 0,6-3 1 16,4-5 2-16,5-3-1 0,2-6-2 15,2-4 4-15,2 0-3 0,-4-7 1 0,0-6-1 16,-5-3-1-16,-4-2 3 0,-5-1 0 15,-8 1-2-15,-3 0 1 0,-7 0 1 16,-6 2 1-16,0 0-1 0,0 0-1 16,-4-2-1-16,-8 1 1 0,1 0-2 15,0 1 1-15,-1 0 1 0,1 3 0 16,1 2-4-16,2 3 3 0,1 5 1 15,-1 0-4-15,4 3-13 0,2 0-9 16,2 0-3-16,0 6-8 0,0 4-12 16,4-1 38-16,4 0-89 0,-6-4-114 0</inkml:trace>
  <inkml:trace contextRef="#ctx0" brushRef="#br0" timeOffset="424">868 111 35 0,'6'-10'152'0,"-6"-1"-68"15,-2 2-31-15,-8 0 8 0,-1 0-6 16,-8 2-9-16,-2 3-13 0,-2 2-18 15,-2 2 7-15,-3 0-2 0,1 0-2 16,0 6-4-16,2 4-1 0,6 0 4 0,4 2-3 16,5 2-5-16,5 1-3 0,5 0-5 15,0 3-2-15,11 1 1 16,6-1 2-16,4 3-2 0,4 1 0 15,2-1 2-15,3 2 0 0,-3-2-3 0,-2 1 0 16,-4-1 2-16,-2-2-1 0,-8 2 0 16,-5-6-2-16,-2-1 1 0,-4-1 2 15,0-3-2-15,0 0 1 0,-8-1 1 16,-5 1 1-16,0 0-1 0,-5-2-1 15,-1 1 1-15,-2-1-3 0,-2-1 2 16,1 1 0-16,-3 0 1 0,0 0 0 0,-2 0-2 16,2 1 0-16,3-5-1 0,6-1-8 15,1 2-17-15,5-4-10 16,5 0-7-16,5-1-19 0,0 0-85 15,5-3-193-15</inkml:trace>
  <inkml:trace contextRef="#ctx0" brushRef="#br0" timeOffset="1225">1427 127 128 0,'6'0'169'0,"-2"0"-103"0,-2 0-6 15,5 0 1-15,-1 0-12 0,-2 3-11 16,2 7-2-16,-3 2-12 0,3 4-6 15,-6 3-4-15,0 3-3 0,0 3-7 16,0 0 7-16,0-2-4 0,0 0-6 16,-2-1 0-16,-2-1 0 0,2-2 1 0,2-2-1 15,0-1-6-15,-1-3-1 16,-5-3-6-16,4 0-7 0,-4-3-14 15,0 0-10-15,-3 1-13 0,-1-4-26 16,-3-4-55-16,-2 0-119 0</inkml:trace>
  <inkml:trace contextRef="#ctx0" brushRef="#br0" timeOffset="1385">1206 347 344 0,'9'0'34'16,"5"0"2"-16,5 0 26 0,6 2-17 15,7 2-7-15,6-1-16 16,8 0-8-16,2 0-6 0,-2 3-4 15,-8 0-3-15,-4 1-2 0,-5 0-23 0,-5-2-22 16,-1 0-32-16,-4-5-86 0</inkml:trace>
  <inkml:trace contextRef="#ctx0" brushRef="#br0" timeOffset="1832">1824 519 55 0,'6'-4'193'0,"3"-8"-129"15,3-1-35-15,-3-2 24 0,9-5 1 0,-1 0-5 16,2-4-17-16,2 1-16 0,0-3-2 16,0-2-2-16,-2-1-4 0,0-1 1 15,0-1 0-15,0 0-5 16,0 3-2-16,0 3 2 0,-4 3 0 0,1 5 6 15,-1 3-11-15,-4 4 11 0,-1 3-2 16,-2 4 1-16,1 1-3 0,-1 2 1 16,-1 0-3-16,-1 0 2 0,0 10-3 15,-4 5-4-15,0 5 5 0,-2 4-1 16,0 4-2-16,0 3-1 0,-4 2 2 0,-2 2 0 15,2 0-2-15,-3-2-4 0,-1 0-1 16,0-4 2-16,1-3-7 0,-1-3 2 16,1-2 3-16,-1-3-3 0,-2-3-5 15,3-2-6-15,-5-2-13 0,1-2-11 16,1-2-17-16,-3-4-17 0,0-3-75 15,-6 0-83-15</inkml:trace>
  <inkml:trace contextRef="#ctx0" brushRef="#br0" timeOffset="1998">1900 447 35 0,'8'-6'173'0,"2"-2"-77"0,1 0-50 15,2 5 12-15,1-2-11 0,5 2-1 16,2 0-8-16,2 1-18 0,9-1-8 16,1 1-2-16,3 1-5 0,-2-2-1 15,6 1-2-15,-7 0-4 0,1 1 2 16,-5 0-23-16,-5 1-13 0,-1-1-6 15,-2-1-18-15,-3-1-83 0,-9-3-127 16</inkml:trace>
  <inkml:trace contextRef="#ctx0" brushRef="#br0" timeOffset="2352">2446 356 152 0,'6'0'67'16,"-4"0"-25"-16,0 0 21 0,-2 0-24 15,0 1-13-15,0 10-1 0,0 3-18 16,0 2-4-16,-6 3-1 0,2 1 1 16,-2 1-3-16,1-1-2 0,1 0 4 0,-4-4-1 15,4-3-1-15,1-2 1 16,-1-3 1-16,0-5 1 0,4 0 1 15,-4-3-1-15,0 0 6 0,4-3 1 16,-2-8-8-16,1-2 3 0,1-3 5 0,0-2-1 16,0-4 2-16,1-3-2 0,5-2-3 15,0-2-4-15,2-3 2 0,1 0 2 16,4-6 1-16,5-2-6 0,3 0-2 15,0 3 1-15,1 8 1 0,1 6-1 16,0 10-1-16,-2 4 0 0,-2 3 3 16,-2 6 1-16,-3 0 5 0,-5 0-3 0,-3 9 4 15,0 5 2-15,-6 7-6 16,0 2-1-16,-6 3 0 0,-9 0-2 15,-2 1 0-15,-1-2-1 0,1-2 1 16,0-2-2-16,4-1-5 0,-1-4-3 0,9 0-5 16,1-4-8-16,4-2-16 0,0-4-23 15,2-2-38-15,5-4-94 0</inkml:trace>
  <inkml:trace contextRef="#ctx0" brushRef="#br0" timeOffset="2769">2933 229 281 0,'0'10'42'0,"-6"4"-39"0,-5 4 6 16,1 2 43-16,-3 1-10 0,3 3-21 16,1 0-11-16,-1 1-4 0,0-3-5 15,1 0 5-15,1-4 1 0,3-2 4 16,-3-2 0-16,4-4-1 0,-2-4-4 15,4-2 4-15,1-3-6 0,-3-1 4 0,2 0 3 16,0-1-1-16,0-8-4 0,2-2-3 16,0-2 3-16,0-4-1 0,0 2-2 15,0-4 1-15,0-3 3 16,0-1-5-16,6-2-2 0,5-2 0 0,4-3 1 15,8-3-1-15,2-3-2 0,8-4 0 16,1 1-9-16,-2 1-6 0,3 8-3 16,-7 5 7-16,-3 10 6 0,-2 6 4 15,-8 5 1-15,1 4 0 0,-5 0 2 16,-3 0 7-16,-3 10 0 0,-5 0-1 0,0 5-1 15,0 1 7-15,-7 1-7 0,-5 0-2 16,-3 0 1-16,-2 0 0 0,-2-1-5 16,2 0 3-16,1-2 0 0,3-2-2 15,2 0-2-15,3-3-7 0,-2 0-16 16,5-2-14-16,-1 2-27 0,6-5-42 15,0-4-98-15</inkml:trace>
  <inkml:trace contextRef="#ctx0" brushRef="#br0" timeOffset="3070">3408 104 434 0,'-15'-6'8'0,"-5"5"3"0,1 1 29 15,0 0 6-15,6 1-17 0,7 10-22 16,2 3-6-16,4 5 0 0,0 1-1 15,0 2 1-15,0 1 0 0,0 1-1 16,8 4 0-16,0-4-1 0,-3 1 1 16,3 0 0-16,-2-2-3 0,-1-1 1 15,-1-2 3-15,-2-4 0 0,0-1-2 0,-2-2 2 16,0-5 1-16,0 1 1 0,-11-3 3 15,-7 1 5-15,-1-1 2 0,-5-2 2 16,-5 1-3-16,0 0-3 0,-1 2-6 16,1-2-3-16,1 0-1 0,5-1-8 15,4-3-15-15,3 2-20 0,7-1-35 16,-1-2-77-16,1 0-180 0</inkml:trace>
  <inkml:trace contextRef="#ctx0" brushRef="#br0" timeOffset="3630">3902 140 198 0,'4'6'75'16,"0"2"0"-16,1 4-14 0,-3 4-8 16,0 0-10-16,0 5-7 0,0 1-11 0,0 3-7 15,-2 4-4-15,0-1-3 0,0-2-7 16,0 0 0-16,0-3 0 0,0-3-2 15,0-1-2-15,0-2-4 0,0-2-5 16,0-4-4-16,0-3-17 0,0-2-21 16,-4-3-27-16,-7-3-70 0</inkml:trace>
  <inkml:trace contextRef="#ctx0" brushRef="#br0" timeOffset="3789">3650 335 205 0,'14'0'128'0,"3"1"-77"16,6 3 7-16,5 1-27 0,7 0-7 15,10 3-8-15,5 0-11 0,3-2 0 16,3 2 0-16,-3-3-5 0,-1 1-3 0,-8 1-21 16,-4-5-43-16,-8-2-106 0</inkml:trace>
  <inkml:trace contextRef="#ctx0" brushRef="#br0" timeOffset="3969">4410 242 64 0,'1'0'256'0,"1"0"-201"0,-2 4-22 15,0 1 24-15,2 5-12 0,0 4-16 0,-2 3-19 16,4 2-6-16,-2-2 1 0,0 4-6 16,0-1-1-16,2-1-8 0,-1 0 6 15,3-4-23-15,0-4-32 0,-2-3-21 16,1-8-95-16</inkml:trace>
  <inkml:trace contextRef="#ctx0" brushRef="#br0" timeOffset="4224">4337 129 38 0,'-8'-24'220'15,"3"4"-175"-15,3 7 17 0,2 6-4 16,0 2-14-16,7 5-20 0,11 0-13 16,5 1 0-16,7 8-4 0,2 3 1 15,5 2-6-15,-3 5-1 0,-3 3-2 16,-1 3 4-16,-3-1-4 0,-8 3 1 0,-6-1 1 15,-5-1 1-15,-8 2 0 16,0-2 0-16,-12-3-1 0,-3 0 3 16,-6-2-1-16,-2-2 7 0,-1-2 2 15,1-2-4-15,-4 0-4 0,6-3-2 16,6-2-1-16,5-2-1 0,10-1-17 0,0 0-37 15,2-5-52-15,8-1-173 0</inkml:trace>
  <inkml:trace contextRef="#ctx0" brushRef="#br0" timeOffset="4573">4732 442 336 0,'6'-10'20'0,"-1"0"2"0,3-2 20 16,0-3 5-16,3 0-8 0,1 0-19 15,3-5-7-15,2-1-6 0,-2-4-3 16,6-3-3-16,4-3 0 0,0-5-1 16,2-2 3-16,3 3-1 0,-7 5-3 15,-4 8 1-15,-4 9 2 0,-7 7 6 0,-4 1 0 16,-2 5 5-16,-2 0-4 15,0 1 2-15,0 12 0 0,0 6-1 16,0 5-3-16,0 4-3 0,-4 4-3 16,0 2 0-16,4 1 1 0,-2 2-1 0,-2-4 0 15,3 0 0-15,1-3 1 0,-2-3-2 16,2-4-1-16,-4-2 1 0,2-4 2 15,2-4-3-15,-4-4-12 0,0-2 2 16,0-3-4-16,1-1-10 0,-5-3-10 16,-2 0-19-16,-1 0-39 0,-4-1-117 15</inkml:trace>
  <inkml:trace contextRef="#ctx0" brushRef="#br0" timeOffset="4722">4822 390 1 0,'0'-1'259'0,"0"-1"-174"16,7 0-34-16,3 2 18 0,-2 0-18 15,7 0-8-15,0 0-8 0,4 0-13 16,6 2-10-16,4 1-9 0,1 1 0 15,4 2-1-15,-1 0-1 0,-3 1-1 16,-1 0-3-16,-6 0-24 0,0-1-34 0,-4-3-38 16,-8-3-61-16</inkml:trace>
  <inkml:trace contextRef="#ctx0" brushRef="#br0" timeOffset="5069">5159 509 9 0,'0'0'298'0,"0"0"-250"0,0-6 5 16,2-3 5-16,8-3-10 0,1-2-17 15,3-1-11-15,1-5-5 0,2 1-9 16,0-1-2-16,2-2 0 0,0-2-3 0,1-2 0 16,-1-3-1-16,2-1 1 0,0-2 0 15,0 2-1-15,-2 1-2 16,-6 6 3-16,-3 4-2 0,-3 6 2 15,-3 7-2-15,0 2 8 0,2 2 2 0,-5 2-3 16,1 0-3-16,-2 4 5 0,0 8 4 16,0 4-4-16,0 3 3 0,0 4-4 15,-2 0-1-15,-1 2-6 0,-1 1 0 16,2 3 2-16,-2 1 1 0,0-2-3 15,4 0-2-15,0-3 4 0,2-3-1 0,6-1-1 16,-2-4-2-16,-1-4 1 0,-3-1-2 16,0-3-3-16,-2 1-11 15,0-6 0-15,0 2-5 0,-8-4-19 16,3 0-27-16,-3-2-33 0,-1 0-121 0</inkml:trace>
  <inkml:trace contextRef="#ctx0" brushRef="#br0" timeOffset="5242">5163 357 299 0,'12'2'110'16,"5"-2"-68"-16,2 1 26 0,6 1-17 16,5 1-17-16,3 0-16 15,7 3-11-15,2-1-1 0,2 0-6 0,-4 1 0 16,0 2-1-16,-2 0-9 0,-2 0-29 15,-3-2 0-15,-5-6-132 0,-12 0-158 16</inkml:trace>
  <inkml:trace contextRef="#ctx0" brushRef="#br0" timeOffset="5929">5205 141 92 0,'-4'0'38'0,"-5"0"22"15,-1 0-9-15,1 0-13 0,-3 0 4 16,1 0-8-16,-1 0-2 0,3 0 0 0,1 0-6 16,3 0 11-16,1 0-20 0,0 0 3 15,4 0 5-15,0 0-2 0,0 0-12 16,0 0-4-16,0 0 2 0,6 0-6 15,5 0 5-15,6 0-1 0,8 0-3 16,6 0-4-16,3 0 2 0,6 0 0 0,2-1-1 16,0-1-2-16,4 1 1 15,-6-3 1-15,-4 3 0 0,-2-1-1 16,-3 0 1-16,-10 1-2 0,-6-2 4 15,-5 1 4-15,-6 1-1 0,-4-1 3 0,0 0-2 16,0 1-4-16,0-1 0 0,0 2-3 16,0 0 0-16,0 0-3 0,-4 0-3 15,-2 0-13-15,-2 0-10 0,1 4-16 16,-3 0-26-16,-1-4-31 0,-4 0-112 15</inkml:trace>
  <inkml:trace contextRef="#ctx0" brushRef="#br0" timeOffset="6181">5366 118 53 0,'0'4'275'0,"0"-4"-201"15,0 7-24-15,0 4 26 0,1 3-10 16,-1 6-19-16,2 2-12 0,-2 6 1 0,0 1-18 15,0 3-2-15,0 0-7 0,0 1-2 16,-3 0-5-16,-1-1 1 0,2-2-1 16,-2-4-1-16,2-3 0 15,-2-5-2-15,0-5 1 0,4-2-6 16,0-4-8-16,0-3-8 0,2 0-9 0,10-3-6 15,3-1-20-15,2 0-40 0,0-9-107 16</inkml:trace>
  <inkml:trace contextRef="#ctx0" brushRef="#br0" timeOffset="6649">5612 460 42 0,'-4'3'173'0,"2"-3"-53"0,-4 0-87 15,4 0 28-15,-1 0 9 0,3-3-8 0,0-3-25 16,3-2-20-16,7-3-5 0,-1-4 2 15,9-2-4-15,-1-4-4 0,2-1-3 16,0 0-3-16,-2-2 4 0,2 0-2 16,0-2-1-16,4-1 2 0,0-4 0 15,2-3-3-15,-2-4 1 0,-2 4-2 16,0 0 3-16,-4 7-1 0,-4 6 2 15,-3 9 6-15,-6 6 1 0,-2 6 1 16,-2 0-6-16,0 1-2 0,0 12 4 16,0 3-4-16,0 4 1 0,-2 7 1 0,-6 2-2 15,0 3-2-15,-1 2-1 0,-1 0 2 16,1 1-1-16,-1 1-1 0,1-3 0 15,3-3 1-15,4 0 0 0,0-4-2 16,2 0-1-16,0-5 1 0,0-1 1 16,0-4-6-16,2-3 2 0,2-2-5 15,0-3 1-15,-1-3-8 0,3-1-3 16,0-4-6-16,-2 0-5 0,1 0-8 15,-3 0-13-15,0 0-27 0,-2 0-44 16,0-9-124-16</inkml:trace>
  <inkml:trace contextRef="#ctx0" brushRef="#br0" timeOffset="6810">5617 318 37 0,'14'3'296'0,"1"-2"-228"15,2 2 0-15,12 0-4 0,1 4-31 16,9-2-15-16,4 3-8 0,3 0-6 15,6 2-7-15,3 2-25 0,12 0-36 16,3-2-6-16,-1-2-147 0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1:49.5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903 78 70 0,'0'0'53'0,"0"0"-26"15,0 0 7-15,0 0 14 0,2 0-2 16,-2 0-14-16,0 0-4 0,0 0 5 16,0 0 0-16,0 0-3 0,0 0-2 15,0 0-6-15,0 0 0 0,2 0 0 0,-2 0-6 16,0 0 1-16,0 0-4 0,0 0-2 15,0 0-1-15,0 0-5 0,0 0 1 16,0 0-1-16,0 3 0 0,0 1-1 16,0 2-2-16,0 0 3 0,0 0-3 15,0 2-1-15,0-1 1 0,0 1 1 0,0 1-3 16,0 1-1-16,0 3 2 15,0 5-1-15,0 6-1 0,0 4 1 16,0-1 12-16,0-5-6 0,0-5-5 16,0 2-3-16,0 7 2 0,0 3 3 0,0-1-2 15,0-5-2-15,0 0 1 0,0 3 2 16,0 3-3-16,0 3 1 0,0-6 0 15,0-1 1-15,0 0 0 0,2 0-2 16,-2 1 2-16,4-1 0 0,-3 3-2 16,1-4 0-16,0 2 3 0,0-1-2 0,-2-2 0 15,2-1-1-15,-2 0 2 0,0-1 1 16,0-3-5-16,0 2 2 15,0-2 1-15,0 1-1 0,0-1 0 16,0 1 0-16,0 1 2 0,0 0-1 0,0 1-1 16,0 0 1-16,0 3 1 0,0-1-1 15,0 1-1-15,0 2 1 0,0 0 1 16,0 0-1-16,0 1-1 0,0-1 1 15,-2 1 1-15,2 0-1 0,0 1-1 16,0 2 2-16,-2 0-1 0,2 2 0 0,-2-2 0 16,2 1-1-16,0 0 2 0,-2-1-1 15,2 0 0-15,0 4 0 0,0-2 0 16,0 1 0-16,0 2 0 15,-1-2 0-15,1 2 0 0,0-2 1 0,0 5-2 16,0-2 1-16,0-1 0 0,0 3 1 16,-2-2-2-16,0 0 1 0,2 3 0 15,0-1 1-15,0 0-2 0,0 0 1 16,0 0 0-16,0 0 1 0,0 0-2 15,0-2 0-15,0-1 2 0,0 1-1 0,0-3-1 16,0 2 1-16,2 0 1 0,0-3-1 16,-1 1-2-16,1-1 2 0,2 0 1 15,-2 3 0-15,-2-2-3 0,0 1 3 16,0 0 0-16,0 0-1 15,0-1-1-15,0 2 1 0,0 1 1 0,0-2-1 16,0 0-1-16,2 0 1 0,-2-1 1 16,2 2-1-16,0-1-1 0,-2-1 1 15,2 2 1-15,-2-3-1 0,0-1-1 16,2 1 0-16,-2 2 3 0,0-2-2 15,0 1-1-15,0 1 1 0,0 1 1 0,0 1-1 16,0 0-1-16,0 2 1 0,0-1 1 16,0 2-1-16,0-3 0 0,0 0-1 15,0-1 2-15,0 1-1 0,0 1-1 16,0 0 1-16,0 2 1 0,0 0-1 15,0 0 0-15,0 2-1 0,0-3 2 16,0 1-1-16,0 1 0 0,2-1-1 16,-2 1 2-16,0-1-1 0,0 2 0 15,1 0-1-15,-1 0 2 0,0-2-1 16,2 3 0-16,0-1 0 0,-2 1 0 0,0-3 0 15,0 1 0-15,2 0 0 0,0 2 0 16,0 1 0-16,0 1 0 0,-2 3 0 16,0-6 1-16,0 2-2 0,0-2 2 15,0-2-2-15,2 1 2 0,-2 0-1 16,0-1-1-16,0 0 1 0,0 1 1 15,0-2 0-15,0 2-2 0,0-1 0 16,0 1 2-16,0 1 0 0,0 1-2 16,0-1 1-16,0 0 0 0,0-1 1 15,0-1-2-15,0-1 1 0,0-2 0 0,0 2 1 16,0-2-1-16,0-1-1 0,0 2 2 15,0-2 0-15,0 0-2 0,0-1 0 16,0-1 2-16,0 2-1 0,0-4 0 16,0 0-1-16,0-2 2 0,0-1-1 15,0 0-1-15,0 1 1 0,0-1 1 0,0-1-1 16,0 0 0-16,0-1-1 15,0 0 2-15,0-1 0 0,0 0-2 16,-2 1 1-16,2-4 1 0,-2-4-1 16,0 0-2-16,2 6 1 0,-8 3 2 0,7-2 1 15,-3-5-3-15,4-5 0 0,0 5 1 16,0 5-1-16,-6 1 3 0,4-6-1 15,2-7-1-15,0 6-2 0,0 7 1 16,-6-1 2-16,4-2 2 0,2-10-4 16,0 6-2-16,0 4 3 0,-5 1 3 0,1-1-2 15,4-10-3-15,0-4 2 0,0 10 1 16,-2 2-3-16,-2 2 4 15,2-5 1-15,2-8-3 0,0 4-3 16,0 5 1-16,0 2 5 0,-2-2 0 16,2-7-3-16,0-4 0 0,0 10 0 0,0 6-1 15,-3 0 4-15,-1-1-4 0,2-8 2 16,2-5-1-16,0 2 0 0,0 5-2 15,-4 12 2-15,-4 3 1 0,1 0 1 16,5-9-3-16,2-7 0 0,0 7 2 16,0 6-2-16,-6 4 1 0,-1-1 0 0,3-12 1 15,4-8-2-15,0 3-1 0,0-1 2 16,-2 8-6-16,-6 2 4 15,4-2 4-15,1-6 0 0,3-10-1 16,0 0-4-16,0-2 3 0,0 4 0 0,0 0 1 16,0-3-2-16,0-1 1 0,0-3 0 15,0 2 0-15,0-2 0 0,0 2-1 16,0 1 2-16,0-1-1 0,0 2 0 15,1 3 0-15,1 6 0 0,-2 6 4 16,0 1 8-16,0-7-11 0,0-1 0 0,0 0 1 16,0 3-2-16,0 13-1 0,0 2 2 15,0 1 4-15,-2-7-2 0,1-8-3 16,1 1 1-16,0 4 1 15,0 4-2-15,-2-1 1 0,0-8-2 0,2-8 3 16,0 4-3-16,2 3 0 0,-2 3 2 16,0-7 7-16,0-2-5 0,0-8-4 15,2 1 2-15,-2 0 0 0,0 0-1 16,0 4 0-16,0-3 0 0,0 3 2 15,0 0-2-15,0-3 0 0,0 2 2 0,0 0-1 16,0-1-3-16,1 5 2 0,1 5 0 16,-2 4 2-16,0 1-3 0,0-3 2 15,0-6-1-15,0-4 1 0,0 3-2 16,0 8 0-16,0 4 2 0,0 0 0 15,0-4-1-15,0-5-1 0,0-2 1 16,0 3 1-16,0 7-2 0,0 1 0 16,0-3 3-16,0-5-2 0,0-4 0 15,4-1 0-15,-4-2 0 0,0 1 1 16,0-1-2-16,4-2 1 0,-4 0 0 0,0 1 0 15,0-1 0-15,0 0 0 0,0 1 1 16,0-2 0-16,0 2-1 0,0-1-1 16,0-1 3-16,0 3-2 0,0-1-1 15,0 1 1-15,0 0 1 0,0 3-1 16,0 4-1-16,0 2 1 0,-4 0 2 15,2-5-2-15,2-6 0 0,0-3-1 16,0-2 1-16,0 0-3 0,0 0-8 16,0 0-8-16,0-8-11 0,0-14-37 15,-2-11-77-15,0-11-289 0</inkml:trace>
  <inkml:trace contextRef="#ctx0" brushRef="#br0" timeOffset="2056">1014 81 12 0,'5'-2'120'16,"-1"0"-68"-16,-2 0-15 0,4 0-2 16,-2-1-6-16,-2 1-2 0,-2 0-6 15,0 2 1-15,0 0-6 0,0-1 0 16,2 1 1-16,-2 0 0 0,0 0 2 15,0 0-6-15,0 0-4 0,0 0-7 0,0 0-1 16,0 0 0-16,0 0 0 16,0 0 0-16,0 0 2 0,0 0 6 15,1 0-2-15,-1 0 6 0,0 0 2 16,0 0 0-16,0 0-4 0,0 0-6 0,0 0 0 15,0 0-1-15,0 0-8 0,2 0-1 16,4 0 5-16,-2 0 4 0,3 0-3 16,3 0-1-16,0 0 2 0,1 0 3 15,0-1-4-15,3-1-2 0,-1 0 7 16,4 1 0-16,1-1-4 0,-3 0-1 15,4 1 0-15,0 1 0 0,6 0-1 0,0 0 3 16,1 0 8-16,1 2-8 16,2 2-3-16,-3 1 2 0,5 0-1 15,1 1 0-15,1-3-1 0,-1 1-1 16,4 0 3-16,1 0-1 0,-3 0-2 0,2 1 1 15,-3-2 1-15,-3 1-3 0,1 0 3 16,-5-2-2-16,3 2 2 0,-2-4 1 16,-4 0-2-16,0 0-1 0,0 0 2 15,-4 0 0-15,2 0-1 0,-2 0 0 16,2-4 2-16,-2-1-1 0,2 0-1 0,-4 2 0 15,-2-1 1-15,-3 2 0 0,-1-2-2 16,-1 2 1-16,-5-1 1 16,1 2-1-16,2 0 0 0,-3 1-1 15,1-2 2-15,4 2-1 0,-3-2-1 0,7 0 1 16,3 0 2-16,6-3-2 0,2 1-1 15,1 1 1-15,3-1 1 0,-4 1 0 16,-1 1-2-16,1 0 1 0,2 1 2 16,-2-1-2-16,-4 2-1 0,-2 0 1 15,-2-1 1-15,-2 1-1 0,1 0-2 0,-3 0 2 16,0 0 1-16,1 0 0 0,-1 0-2 15,-2 0 1-15,5 0 1 0,1 0 0 16,0-2-3-16,0-1 2 16,4-2 2-16,-2 1-2 0,0 2-1 0,-1-1 1 15,1 0 2-15,2 3-2 0,-4 0 0 16,4 0-1-16,-6 0 1 0,2 0 3 15,2 0-3-15,-3 0 1 0,1 0 2 16,0 0-3-16,0 0 1 0,2 0-1 16,0 0 2-16,0 0-1 0,-1 0-1 0,1 0 0 15,0 0 2-15,-2-1-2 0,-4 1-1 16,-1 0 2-16,1 0-1 0,-3 0 1 15,-3 0-2-15,1-1 1 0,-2 0 1 16,-1 0-3-16,-1 0 2 0,2 0 0 16,0 0 2-16,3-1-1 0,-1 0-2 15,3 0 1-15,-3-1 1 0,-2 3 0 16,-3-3-2-16,3 3 0 0,0 0 2 15,1 0 0-15,1 0-2 0,3 0 0 16,-3 0 3-16,-2-3-2 0,-2 2-1 0,-2-1 1 16,-1 1 3-16,-1 1-3 0,0 0 0 15,0 0 0-15,0 0 2 0,0 0 1 16,0 0-2-16,0 0 0 0,0 0-1 15,0 0 2-15,0 0-4 0,0 0 3 16,0 0 2-16,0 0 2 0,0 0 0 16,0 0-6-16,0 0 6 0,-3 0 3 15,3 0-4-15,0 0-1 0,-2 0 2 16,2 1-3-16,-2 0 0 0,2 0-1 15,-2 0-1-15,2-1 0 0,-2 0-3 16,2 0-16-16,0 0-12 0,0 0-23 0,-2 0-80 16</inkml:trace>
  <inkml:trace contextRef="#ctx0" brushRef="#br0" timeOffset="5761">3235 94 89 0,'0'0'109'0,"0"1"-47"16,0 0 4-16,0 0-5 0,2 0-4 0,1 0-24 15,-3 4-15-15,2-1 6 0,0 2-2 16,0 2-5-16,-2 0-2 0,0 3-1 15,0 1-2-15,0 2-4 0,0 1-2 16,-2 1 1-16,-2 2-3 0,1 2-1 16,-1 4-3-16,0 2 2 0,0 4 1 0,2 0-3 15,2 1 0-15,0 2 1 0,0 1 0 16,0 1-1-16,-2 2 0 0,-1-2 1 15,-1 3-1-15,0-2 1 0,-4 1-2 16,4 0 3-16,1 2 0 0,-5 0-1 16,0 0 3-16,3-1 1 0,1-2-3 15,0 0 1-15,0-2-3 0,4 0 2 16,0 1-1-16,0 0-1 0,0-2 0 15,0 5 3-15,-4-2-3 0,3-1 0 16,-1 1 0-16,-2-1 1 0,0 0-1 0,2-2 0 16,0 2-1-16,-4 0 2 0,6 0 1 15,-1 0-3-15,-1-2 1 0,2-1 2 16,0-1-1-16,0 1-2 0,-2 3 1 15,2 2 3-15,-2-1-2 0,2 1-1 16,-4 0 1-16,0 1 0 0,-3 0 0 16,1 2-2-16,-2 0 1 0,2 2 2 15,1 3-2-15,-1 0-1 0,2 3 1 16,0 0 1-16,2 1 0 0,2 0-3 15,0 1 2-15,0-3 1 0,0 1 0 0,0-3-2 16,0 2 0-16,0-1 3 0,0 0-2 16,0 3-1-16,0 0 1 0,0 1 2 15,0-1-2-15,0 2-1 0,0-3 0 16,0 0 3-16,0 1-4 0,0-4 2 15,4 3 2-15,0-2-3 0,4 0 1 16,-8-2 0-16,5 0-1 0,-1-1 2 16,-2 1 0-16,0 1-2 0,-2 2 1 15,0 2 1-15,0 1 0 0,0 1-1 16,0 1 0-16,-4 0 2 0,2 2 0 15,0-3 0-15,2 2 0 0,0-1 0 0,0 2 2 16,4 0-3-16,2-1 3 0,-2-1 1 16,2-1-4-16,-1 0 0 0,1-1 1 15,0 0 1-15,-1 1 1 0,-1-1-3 16,0 1 2-16,-2-2 0 0,0 3-1 15,2 0-1-15,-4 0 1 0,2 1 0 0,0-2-3 16,-2 1 0-16,3-4 2 16,-1 0 4-16,-2-3-5 0,6-1-1 15,-4 0 1-15,4-1 1 0,-3 1 0 16,1 1-2-16,0-2 1 0,4 1 1 0,-3 0-1 15,-1-1 0-15,2 1 0 0,-2 2 0 16,0-2 2-16,-3-1-3 0,5 0 0 16,-4 0 3-16,4-1-1 0,-2-2-2 15,1-1 0-15,1 1 2 0,-2-3 0 16,2-1-2-16,-1-1 1 0,-3 1 2 0,4 1-1 15,-4-1-3-15,0 3 3 0,2-4 0 16,-2 1 0-16,-2 0-1 16,0 1 0-16,0-2 1 0,0 2-2 15,1-2 1-15,1-2 1 0,-2 2 1 0,0 0 0 16,0 1-2-16,0 1 1 0,0 0 1 15,0 0-2-15,2-2 0 0,0 0 1 16,-2 0 0-16,0-1 1 0,0 1-2 16,0 1 0-16,0-2 2 0,0-2-1 15,0 0-3-15,0 0 2 0,0 1 0 0,0-1 3 16,0 2 0-16,0-1-4 0,0-1 3 15,0 1-1-15,0 2-2 0,0 1 1 16,0 2 4-16,0-2-3 16,0 0-2-16,0-1 3 0,0-4 2 0,0 2-2 15,0-1-1-15,0-1 0 0,0 3 1 16,0-2-2-16,0 1 1 0,0 1 0 15,-2-3 0-15,0 1 1 0,2 0-3 16,0-3 1-16,0 2 3 0,0-1-1 16,0 2-4-16,0-2 3 0,0 1 1 0,0 0-2 15,-2-1 0-15,1 0 1 0,1 4 1 16,-4-4-3-16,4-1 0 0,0-1 2 15,0 0 0-15,0-2-1 0,0-2-1 16,0 4 0-16,0-5 3 16,0 0-1-16,0 0-3 0,0-4 2 0,5-2 2 15,-3 0-3-15,0 1-2 0,0-4 4 16,-2 2 2-16,0 2-5 0,0-4 0 15,0 2 4-15,0-3-1 0,0 2-2 16,0 0-1-16,-4-1 2 0,2-1 2 16,2-5-3-16,0-3 0 0,0 2 0 0,4 6 1 15,-4 5-1-15,0-3 0 0,0 0 3 16,-2-7-1-16,2-4-3 0,0-2 0 15,0 2 2-15,0 0 1 0,0-3-2 16,0-1-1-16,0 0 1 0,0 0 2 16,0 0 0-16,0 0-2 0,0 0 1 15,0 0 1-15,0 0-2 0,0 0 1 16,0 0 0-16,0 0 0 0,0 0-2 15,0 0 0-15,0 0 1 0,0 2 2 16,0 3-2-16,0 1 0 0,0-2 1 0,0 1 1 16,0-3-2-16,0 0-1 0,0 0 0 15,0-1 1-15,0 1-1 0,0-2 1 16,0 0 1-16,0 0 0 0,0 0-1 15,2 0 0-15,0 0 2 0,-2-3 1 16,0-2-3-16,0 2 1 0,0-2 1 16,0 3-2-16,0-1 2 0,0 0-2 15,0 2 2-15,-4-2 2 0,1 0-1 16,1 3-4-16,-4 0 4 0,4-2 0 15,-4-1-4-15,2-1 2 0,-1 3 0 0,1-3 1 16,0 0-1-16,0 2-3 0,2-3 5 16,-3 2-1-16,1 2-1 0,0-3-1 15,0 3 1-15,-2-3 1 0,3 1-2 16,-5 0 1-16,0 0 0 0,-3 1 0 15,-1 2-5-15,-1 0 4 0,2 0 1 16,-3 0 0-16,5 0-2 0,-1 0 2 16,1 0 0-16,-1 0 0 0,3 0-3 15,-1-2 3-15,2 1 0 0,-1 0 1 16,-1 1-2-16,-2-1 0 0,-1 1 1 0,1 0 1 15,-5 0-3-15,4 0 1 0,-3 0 2 16,-1 0 0-16,4 0-3 0,-1 2 0 16,1 1 4-16,1-1-1 0,4 0-3 15,1-1 1-15,-3-1 2 0,2 0-1 16,3 2-1-16,-3-1 1 0,0 0 1 0,0-1-1 15,-3 0 0-15,-3 0-1 16,1 0 1-16,-2 0 0 0,1 0-1 16,-1 0 0-16,-4 0 1 0,1 0-1 15,1 0 2-15,0 0-2 0,0 0 0 0,3 0-1 16,1 0 1-16,3 0-2 0,0 0 4 15,1 0-1-15,1 0-1 0,2 1 0 16,0-1 2-16,2 0 0 0,1 0-3 16,-3 0 1-16,-2 0 2 0,-4 0 0 15,-1 0-6-15,2 0-1 0,-1 0 6 16,-1 0-1-16,-1 0 0 0,-1-1 0 0,-4 0 0 15,1 0-12-15,1 1 12 16,4 0-1-16,-1 0 3 0,3 0-1 16,-1 0 0-16,2 0 0 0,-3 0-1 15,-1 0 1-15,5 0 0 0,-1 0 1 0,4 0 0 16,-1 0 0-16,-3 0-1 0,-3 0 0 15,1 0 1-15,1-2 0 0,-1 2 0 16,2-1 0-16,-5 1-1 0,-4-2 1 16,2 2-2-16,-3 0 0 0,3 0 3 15,0 0 0-15,-6 3-3 0,-2 7 0 0,0-3 3 16,6 1 1-16,4-3-19 0,1-2 31 15,1-1-13-15,-3 0-4 16,3 0 3-16,-1-1-1 0,3-1-1 16,1 2 2-16,2-2-2 0,1 0 1 0,-3 0 1 15,4 0 0-15,1 0-2 0,-3 0 0 16,2 0 2-16,0 0-1 0,-2 0-1 15,1 0 2-15,-1-2-2 0,0 1 2 16,1 0 0-16,-3 0-1 0,-2 1-1 16,3 0 1-16,-1 0 1 0,-1 0-1 0,-3 0-2 15,-1 0 2-15,-1 0 0 0,1 0 0 16,2 0 1-16,-1 0-1 0,-3 0-1 15,-2 0-1-15,3 0 2 16,3 0 2-16,1 0-3 0,3 0 0 0,-3 0 1 16,-1 0 1-16,-1 0-2 0,1 0 0 15,-3 0 2-15,3 0 0 0,-2 0-2 16,-5 0 0-16,1 0 2 0,2 0-1 15,4 0 0-15,-1 0-1 0,3 0 2 16,-5 0-1-16,1 0-1 0,0 0 0 0,1 0 3 16,3 0-2-16,3-3-1 0,-2 1 0 15,2-1 2-15,-1-1 0 0,-1 3-3 16,2-1 3-16,3-1 0 15,-3 2-1-15,0-2-1 0,-1-1 1 0,-3 0 1 16,1 1-1-16,1 1-1 0,-2-1 1 16,3 1 1-16,-5 2-1 0,1-2-1 15,-4 2 0-15,-1 0 2 0,1 0-1 16,2 0-1-16,-3 0 1 0,3 2 0 15,-2 1 1-15,5 0-2 0,-3-1 1 0,3 0 0 16,-3 1 1-16,0-2-2 0,-3 3 1 16,3-3 0-16,0 0 1 0,3 0-1 15,2-1-1-15,-1 0 2 16,1 0 0-16,1 0-2 0,-1 0 1 0,0 0 1 15,-1 0 0-15,-1 0-2 0,3 0 0 16,-3 0 2-16,-1 0 0 0,-5 0-2 16,3 0 1-16,2 0 1 0,1 0-1 15,4 0-1-15,-3 3 1 0,-1-2 1 16,1 1-1-16,1-1-2 0,0 2 2 15,5-3 2-15,1 1-3 0,-2 2 1 0,2-3 0 16,2 1 0-16,-4-1 0 0,2 1-1 16,0-1 1-16,0 0 2 0,-1 0-2 15,-1 1-2-15,-2-1 3 0,2 0 0 16,-1 2-1-16,5-2-1 0,-4 0 1 15,0 1 2-15,-2 0-2 0,4 0-2 16,0-1 2-16,-1 3 2 0,-1-2-3 16,2-1 0-16,-2 0 1 0,2 2 2 15,0-1-3-15,-2-1 0 0,3 1 1 16,-1-1 2-16,0 0-3 0,2 0 0 0,-2 0 2 15,2 0 1-15,-2 0-3 0,-2 0 0 16,0 0 1-16,-1 0 2 0,1 0-2 16,-2 0-2-16,-4-1 3 0,3 1 1 15,1-3-3-15,-2 3 0 0,3 0 2 16,1 0 0-16,0-1-1 0,2 1-1 15,2 0 1-15,-2-1-1 0,2 1 3 16,0 0-4-16,-4 0 3 0,4 0 2 16,-3 0-1-16,1 0-2 0,-2 0 1 15,0 0 0-15,0 0-1 0,0 0-1 0,4 0 2 16,-3 0 0-16,1 0-1 0,2 0-1 15,0 0 1-15,0 0 0 0,0 0 0 16,0 0-1-16,0 0 0 0,0 0 2 16,0 0-1-16,0 0 0 0,0 0 1 15,0 0 1-15,0 0-1 0,0 0-2 0,-2 0 1 16,2-2 1-16,0 2-2 0,0 0 0 15,0 0 0-15,0 0 1 16,0 0-2-16,0-1 0 0,0 0 2 16,0 0 0-16,2-2 0 0,3 1-4 0,1 0-9 15,0 0-11-15,2 2-16 0,1 0-28 16,-5-3-71-16,0 3-299 0</inkml:trace>
  <inkml:trace contextRef="#ctx0" brushRef="#br0" timeOffset="115199">987 6316 17 0,'0'0'8'0,"0"0"-4"0,0 0 4 15,0 0 4-15,0 0 13 0,0 0-10 0,0 0-10 16,0 0 0-16,0-1 8 0,-2 0 3 16,2 1-1-16,0 0-1 0,-2-1 1 15,0 0-2-15,0 0 4 0,0 1 0 16,1 0 0-16,-1 0 1 0,2 0-2 15,-2-1 1-15,0 1 2 0,2 0-1 0,0-1-7 16,0 1 4-16,-2 0 1 0,0 0-2 16,2 0-6-16,-2 0 0 0,2 0 2 15,-2 0-1-15,0 0-5 16,0 0-1-16,0 0 4 0,2 0-4 0,0 0 2 15,-1 0 0-15,1 0-1 0,0 0 3 16,0 0 0-16,0 0-1 0,0 0-2 16,0 0 3-16,0 0-4 0,0-2-1 15,0 2 3-15,0 0-1 0,0-1 0 16,0 1-6-16,0 0 5 0,0 0-3 0,0 0-3 15,0 0 5-15,1 0-4 16,5 0 4-16,0 0-2 0,-2 0 1 16,1 0 3-16,3 0-3 0,-2 0 2 15,1 0-2-15,1 0 1 0,0 0 2 0,-1 0-2 16,-1 0 1-16,2 0 3 0,-1 0 0 15,-1 0-2-15,0 0-1 0,-2 0 1 16,1 0-1-16,-1 0-4 0,2 0 2 16,-2 0 2-16,-1 0-2 0,3 0-2 15,0-3 2-15,0 3-3 0,-3 0 2 0,1 0 0 16,0 0 0-16,2 0 1 0,0 0-1 15,1 0-1-15,-1 0 1 0,0 0 2 16,1 0-2-16,-1 0-1 16,2 0 1-16,-3 0 2 0,3 0-2 0,0 0-1 15,-1 0 1-15,3 0 1 0,-3 0-4 16,3 0 6-16,-4 0-4 0,-1 0 2 15,1 0-1-15,2 0 0 0,-1 0-1 16,-1 0 2-16,2 0-1 0,-3 0-1 16,5 0 1-16,0 3 1 0,-1 0-1 0,-1-3-1 15,3 1 0-15,-1 0 2 0,-3 0-1 16,3 0-1-16,-2 0 1 0,-5-1 1 15,5 0-1-15,-2 0-1 0,1 0 1 16,-1 0 1-16,2 0-1 0,-1 0-2 16,-3 0 4-16,4 0-4 0,-1 0 4 15,3 0-5-15,1 1-1 0,3 0 5 16,-3-1-1-16,1 0-2 0,1 0 0 15,-3 0 3-15,-3 0-1 0,3 0-3 16,-5 0 1-16,5 0 3 0,-2 0-1 16,-1 0-1-16,1 0 1 0,0 0 0 0,-1 0 0 15,-3 0 0-15,2 0-1 0,1 0 2 16,-3 0-1-16,2 0-1 0,1 0-1 15,-1 0 4-15,2 0-2 16,1 0-1-16,3 0 1 0,-1 0 0 0,-1 0 2 16,3 0-2-16,-3 0-1 0,-1 0 2 15,-1 0-1-15,-2 0-1 0,1 0 0 16,-1 0 3-16,0 0-3 0,-1 0 2 15,1 0-2-15,0 0 2 0,0 0 0 16,1 0-2-16,-1 2 0 0,2-2 3 0,-1 0-3 16,-1 1 1-16,3-1-1 0,-1 0 1 15,2 2 1-15,-1-2-2 0,1 0 2 16,3 1 0-16,-1-1-2 0,-1 0 0 15,-1 0 2-15,-3 0 0 0,1 0-1 16,-1 0-1-16,-1 1 1 0,-2-1 1 16,2 0-1-16,-1 0-1 0,1 0 1 15,2 0 0-15,-1 0 1 0,1 0-2 16,2 0 1-16,-1 0 0 0,1 1 0 15,-1 0-1-15,1 0 1 0,1 1 1 0,-1-1 0 16,-1 1-3-16,1-1 3 0,-1 0-1 16,3 1 0-16,-3 2 0 0,3-1-1 15,-1 0 2-15,1-2 0 0,-3 2-1 16,1-3 0-16,-1 1-1 0,5-1 1 15,-3 0 1-15,2 0-2 0,1 0 2 16,-3 0 0-16,-3 0-2 0,3 0 1 16,1 0 1-16,-3 0-1 0,1 0-1 15,-2 0 0-15,-3 0 1 0,-3 0 1 16,4 0-2-16,-4 1 1 0,2 1 1 0,-1-1-1 15,5 0-1-15,4 0 2 0,1 1-2 16,2-2 9-16,2 0-9 0,0 2 3 16,3-2 2-16,-3 0-3 0,-2 0-1 15,2 0-2-15,-5 0 5 0,-1 0-4 16,-3 2-1-16,-1-1 3 0,-3 0 0 0,2-1-2 15,-2 2 1-15,5-2 0 16,-1 0 1-16,1 0 1 0,1 0-4 16,1 0 4-16,1 0 0 0,3 0-1 15,-2 0-1-15,-1 0 1 0,3-3 2 0,-1 1-3 16,-3 1-2-16,0-1 12 0,-3 2-10 15,-2 0 1-15,0 0-3 0,-5 0 2 16,3 0 2-16,-2 0-4 0,0 0 1 16,2 0 2-16,0 0 0 0,3 0-2 15,1 0 0-15,5 0 3 0,3 0-2 16,-1 2 0-16,4-2 0 0,-4 1-1 0,2-1 4 15,-1 1-5-15,-1 1 2 16,-2-2 0-16,-1 2 0 0,-3 0 2 16,1-2-5-16,-3 1 3 0,1-1 2 15,0 0-2-15,-3 0-1 0,3 0 2 0,-2 0 0 16,-2 0-1-16,7 0-1 0,-1 0 2 15,1 0 1-15,2 0-3 0,-1 0 0 16,1 0 3-16,2 0-1 0,1 0-2 16,-1 0 2-16,0 0-1 0,0 0 1 15,-5 0-1-15,1 0 0 0,-3 0 0 0,-2 0 1 16,0 0-2-16,-1 0 4 0,-1 0-5 15,4 0 4-15,-3 0-3 16,1 0 0-16,0 0 3 0,2 0-4 16,-1 0 2-16,-1 0 0 0,2 0 2 0,1 0-1 15,1 0-2-15,-1 0 1 0,4 0 1 16,-1 0 7-16,-1 0 7 0,-5 0-13 15,-4 0-2-15,0 0 1 0,-2 0-2 16,0 0 1-16,0 0 1 0,0 0 1 16,0 0-3-16,4 0 0 0,-2 0 1 0,0 0 0 15,-1 3 0-15,7-1 0 0,0 1 1 16,-1-3 2-16,1 1-2 0,-6-1-2 15,0 2 2-15,-2 0 1 16,2-2-3-16,-2 0 2 0,0 0 4 0,0 0 2 16,0 1-4-16,0-1 1 0,0 0 3 15,0 0-4-15,0 1-4 0,0 1-1 16,-2-1 3-16,2 0-3 0,0-1 0 15,0 0 0-15,0 1 2 0,0-1 0 16,0 1 0-16,0-1 0 0,0 0 1 0,0 0 2 16,0 0-1-16,0 0 0 0,0 0 0 15,0 0 2-15,0 0-2 0,0 0-2 16,0 0 3-16,0 0-2 0,0 0 0 15,0 0-1-15,0 0 1 0,0 0 0 16,0 0-2-16,0 0-1 0,0 0 4 16,0 0-2-16,0 0-2 0,0 0 2 15,0 0 1-15,0 0-1 0,0 0-1 16,0 0-1-16,0 0-4 0,-2 0-8 15,0 3-23-15,-6-3-49 0,1 0-266 0</inkml:trace>
  <inkml:trace contextRef="#ctx0" brushRef="#br0" timeOffset="116393">1685 7386 36 0,'0'0'28'0,"0"0"15"0,0 0-4 0,0 0 5 15,0-3-7-15,0 3-2 0,0 0 0 16,0 0 1-16,0 0-6 0,0 0-6 15,0 0-3-15,0 0-6 0,0-2 0 16,0 2-4-16,0 0-2 0,0-1-1 16,0 1-4-16,0 0 2 0,0-1-1 0,0 1 2 15,0 0 0-15,0 0 0 0,0 0-1 16,0 0 3-16,0 0 0 0,0 0-3 15,0-2 2-15,-2 1-2 16,-1-2 6-16,-1 1-6 0,-2-2-4 0,0-2 1 16,1 3 0-16,-1-1-4 0,-2 0 3 15,1 3 1-15,-3 1 0 0,-1 0-3 16,-1 0 0-16,1 0 3 0,-1 0-1 15,-1 3-2-15,2 4 0 0,-1-1 4 16,1 3 2-16,-1 3-4 0,3-2-2 0,-3 6 5 16,5-1-2-16,-1 1-1 0,4 1-1 15,0 3 0-15,4 3 1 0,0-2-3 16,6 2 0-16,4 0 2 0,5-3-1 15,4 0-1-15,2-3 1 0,6-3 0 16,1-3-3-16,5-3-3 0,-1-6 1 16,4-2-1-16,-1-2 1 0,-5-11 5 15,-3 1 0-15,-4-4 0 0,-8 2 2 16,-2-2 0-16,-3 0 0 0,-6 1 5 15,-4 0 1-15,0-3 4 0,0 4 1 0,-4-4 2 16,-4 4-7-16,1 0 0 0,-1-3-4 16,-3-1 1-16,-3 1-2 0,-1-3-3 15,2 1 0-15,-1 5 2 0,1 2-3 16,2 3 0-16,1 7 0 0,0 2 0 15,7 0-8-15,-3 8-15 0,4 5-3 16,2 2-8-16,0 1-18 0,0-5-36 16,2-3-122-16</inkml:trace>
  <inkml:trace contextRef="#ctx0" brushRef="#br0" timeOffset="117080">2170 7151 198 0,'0'0'105'0,"0"0"-73"16,0 0 29-16,0 0 7 0,-2 9-24 15,-4 4-22-15,-3 1-4 0,1 6 5 16,2 5-11-16,-3 3-5 0,1 6 1 16,-1 3-3-16,-5 4 1 0,3 1-2 0,-2 2 2 15,-1 1 11-15,3-1-6 0,-4-1-5 16,-1-1 1-16,1-4-1 0,0-2-2 15,3-4-2-15,3-3-2 16,1-3 10-16,2-4-8 0,3-5-2 0,-1-2 1 16,4-3-1-16,-2-4 0 0,0 0-1 15,2-5-4-15,0 0-1 0,0-3-5 16,0 0-6-16,0 0-6 0,6-3-1 15,3-5-12-15,3-5-17 0,-1-1-8 16,2-3-30-16,3-1-87 0</inkml:trace>
  <inkml:trace contextRef="#ctx0" brushRef="#br0" timeOffset="117553">2538 7339 293 0,'0'-4'55'0,"-2"-3"-16"16,-7 6 21-16,1-2-7 0,-5 1-15 15,-1 2-14-15,-3 0-7 0,-4 0 1 16,-2 6 1-16,2 5 0 0,0 4-3 16,0-1-1-16,4 1-3 0,2 3-2 15,4 0-5-15,5-1-4 0,4 2 0 16,2-1 0-16,0-1-2 0,9-1 0 15,3 0 2-15,5-2-1 0,2-1-2 0,-2 3-4 16,4-5 1-16,0 2-4 0,2 0 8 16,0-3-8-16,2 0 4 0,-2-2 5 15,0-1-7-15,-6 0 5 0,-6 1 2 16,-5 0 0-16,-4 0-1 0,-2 1 1 15,0 0-1-15,-6 1 4 0,-5 3-2 16,-3 0-1-16,-1 0 3 0,0-1 0 16,-4 2 0-16,-2-1 3 0,-2-1 2 15,-4 1 0-15,1 0-5 0,1-1-3 16,-2 2 2-16,0-3-1 0,8 0-1 0,2 0-3 15,4-3-15-15,5 2-15 0,6 1-27 16,2-2-59-16,0 2-309 0</inkml:trace>
  <inkml:trace contextRef="#ctx0" brushRef="#br0" timeOffset="119992">949 6821 7 0,'6'-4'5'0,"-3"2"5"0,5-1 3 0,0 0-6 16,3-1-3-16,-1-1-8 0,1-1 5 15,1-1 1-15,-1-1-2 0,0-1 11 16,5-2-1-16,1-2-5 0,2-2-4 16,4-3 2-16,5-2-2 0,3-1 1 15,1 0-2-15,1-1 1 0,-1-2 5 0,1 2 0 16,-3-2 8-16,-1 0-8 15,0 3 7-15,-5 0-11 0,-1 2-2 16,-8 4 1-16,3-2-5 0,-3 1-5 16,4-3 4-16,2 1-3 0,0 1-27 0,-2 1-16 15</inkml:trace>
  <inkml:trace contextRef="#ctx0" brushRef="#br0" timeOffset="120668">979 7268 24 0,'-2'2'9'16,"1"0"3"-16,-1 0 9 0,2-1 3 15,-2-1-4-15,2 0-8 0,0 0-2 0,0 0 1 16,0 0-4-16,0 0 0 0,0 0 1 16,2 0 11-16,7-1 3 0,1-9-4 15,3 0-2-15,4-6-5 0,2-4-3 16,12-5-3-16,1-7-1 0,8-3-4 15,8-5 1-15,5-3-3 0,5-2-1 16,5-2 4-16,0-1-13 0,2-1 12 16,1 4-17-16,-1-1 12 0,-4 4-19 15,-5 1 18-15,-3 1-6 0,-3 3 8 16,-5-2-9-16,3 4-37 0,-6-1 64 0,2 0-50 15,-2 5 27-15,2-1 47 0,-2 2-138 16,0 1 112-16</inkml:trace>
  <inkml:trace contextRef="#ctx0" brushRef="#br0" timeOffset="121290">1182 7950 15 0,'0'0'22'0,"-2"0"1"16,2 0-12-16,0 0-8 0,-2 0-2 16,0 2 0-16,-2 0-1 0,0 1 8 15,4 0-3-15,-2 0 6 0,-1-1-4 0,1 2-3 16,0-2 2-16,2 0 0 15,0 0-5-15,-2-2-2 0,0 0 1 16,2 0 0-16,0 0 0 0,-2 1-3 0,0 0 3 16,0 2-1-16,-2-1 0 0,1 0-4 15,-1 1 5-15,2 1 2 0,-6 0-1 16,6 0-1-16,-2 0 0 0,3-2 0 15,-3 1-4-15,2 1-21 0,0-1-12 16,2-3-3-16</inkml:trace>
  <inkml:trace contextRef="#ctx0" brushRef="#br0" timeOffset="121472">1182 7950 7 0,'-71'81'27'15,"71"-81"-5"-15,0 0-8 0,0 0-10 0,0 0 6 16,0 0 10-16,6-3 0 0,3-4-5 16,1-2 0-16,1-5 2 0,6-4 2 15,8-5-13-15,4-6-4 0,9-5 5 16,6-4 1-16,2-3 10 0,3-4-9 15,3 2-3-15,3-2 1 0,-1 1-6 0,-5 4-1 16,-3 2-1-16,-8 6-1 0,-5 4-31 16,-9 4-23-16,-6 4-22 0,-3 0-6 15</inkml:trace>
  <inkml:trace contextRef="#ctx0" brushRef="#br0" timeOffset="122169">2313 7248 8 0,'12'-8'41'0,"3"-7"22"16,6-4-3-16,11-8-5 0,10-7-7 15,10-6-17-15,7-8-7 0,6-6-6 16,3-3-3-16,5-2 3 0,3-1-1 16,-3 2-3-16,-6 2-5 0,-8 7-3 15,-10 3 5-15,-9 5-3 0,-9 6-2 0,-8 5-5 16,-10 8 2-16,-3 6-1 15,-8 4 0-15,0 6-2 0,-2 3 0 16,0 1-7-16,0 2-9 0,0 0-27 0,-2 7-31 16,-2 5-30-16,-2-2-60 0</inkml:trace>
  <inkml:trace contextRef="#ctx0" brushRef="#br0" timeOffset="122973">2027 8269 4 0,'-2'6'19'0,"-2"0"-6"15,0 1 1-15,1-2 2 0,-1 2-8 16,-4 0-4-16,4-1 1 16,0 2-4-16,-1-3 0 0,3 1-2 15,-4-3 1-15,4 2 1 0,0-1-1 0,-2 2-1 16,3-1 1-16,-1-3 2 0,2 2 1 15,-4-3 19-15,2 2 4 0,0-2 2 16,2 0-4-16,-2-1 0 0,0 0-6 16,0 2-8-16,2-1-8 0,-2-1-3 15,2 0 1-15,0 0-1 0,0 0 1 0,0 0 0 16,0 0 2-16,0 0 4 0,0 0 7 15,0 0 9-15,0 0-5 0,-2 0 3 16,1 0-3-16,1 0-5 16,-2 0-1-16,2 0 0 0,0-3-4 0,2-2-8 15,9-3-1-15,6-4 4 0,6-6-3 16,10-7 0-16,7-11 0 0,7-8-3 15,9-9 2-15,7-1 1 0,-4 2 1 16,-2 7 3-16,-5 3 2 0,-12 9-1 16,-10 7-4-16,-3 4-9 0,-6 3-18 0,-2 3-10 15,0 2-6-15,-4 2-30 0,-3 2-34 16</inkml:trace>
  <inkml:trace contextRef="#ctx0" brushRef="#br0" timeOffset="123554">2792 7599 37 0,'0'0'47'16,"-2"2"1"-16,2-1 0 0,0-1-9 15,0 0-11-15,0 0-6 0,0 0 2 16,2-3 4-16,6-4-3 0,3-2-8 15,2-2-5-15,5-4-5 0,3-4 0 0,7-4-3 16,5-4-1-16,7-4 0 16,0-1 2-16,-2-1 5 0,0 2-4 15,-9 6-3-15,-4 1 0 0,-2 4-3 16,-4 2 0-16,-4 2 0 0,-2 4-6 0,1 2-12 15,-7 2-10-15,-1 2-12 0,-4 3-35 16,-2 3-71-16</inkml:trace>
  <inkml:trace contextRef="#ctx0" brushRef="#br0" timeOffset="124221">2828 8250 6 0,'0'0'36'0,"0"0"-18"0,0 0-11 16,0 0 0-16,-4 0 3 0,3 0-4 0,1 3 3 15,-2-3-6-15,2 1 4 0,-2 0 7 16,2 1 4-16,0-1 0 0,0 0 8 15,-2 0 4-15,0-1-4 0,0 3-7 16,2-1 3-16,0 1 3 0,-2-2-12 16,2 0 1-16,0-1-2 0,0 0-3 15,0 0-9-15,0 0 1 0,6 0 6 16,7-7 6-16,6-12-3 0,6-5-8 15,8-7-3-15,5-4 4 0,6-5-3 16,3-2 0-16,7-1 0 0,-5 1 2 0,5 4-2 16,-7 4 1-16,-5 5 5 0,-9 4-18 15,-6 7 5-15,-10 0-115 0,-8 2 20 16</inkml:trace>
  <inkml:trace contextRef="#ctx0" brushRef="#br0" timeOffset="142584">283 6477 105 0,'2'0'73'16,"0"0"-42"-16,-2 0 7 0,0 1-1 15,0-1-5-15,0 0-14 0,0 0-3 0,0 3 4 16,0 1 1-16,0 3-1 0,0 1 4 15,0 2 0-15,0 1-10 0,-2 0 2 16,-4 5-1-16,6 0 0 0,-6 4-3 16,3 1-5-16,-3 2 3 0,-2 2 2 15,1 3-6-15,5 2 0 0,-4 3-3 0,2 1 3 16,0 0-4-16,2-1-2 0,2 1 2 15,-2-2 1-15,1-2-2 0,-1-2-2 16,0 0 3-16,2-3 1 16,0 1-3-16,-4-3 0 0,2-1 2 0,0 0 1 15,-2-2-2-15,0 6-1 0,3 0 2 16,-5-2 3-16,2-3-4 0,2-7-2 15,0-3 3-15,2 0-2 0,-2 2 3 16,2 3-4-16,-2 3 4 0,-3 6-3 16,-1 2 2-16,2-2-1 0,-2-3 1 0,1-2 0 15,5-4-1-15,-2-3-1 0,2 1 1 16,0 5 1-16,-4 3-1 0,-2 3 1 15,-1-1 1-15,5-6 0 0,-4-3-2 16,4 6-1-16,-4 3 4 0,-1 1 6 16,7-2-10-16,0-13-1 0,0-1 3 15,0 0 0-15,0 0 0 0,0 2-2 16,0-2 0-16,0-4 2 0,0 2-1 15,0-3-1-15,2 2 1 0,-2 7 2 16,0 0 0-16,0-1 0 0,0-2-4 0,0-6 4 16,0-2-2-16,0 1-2 0,0 1 4 15,0 3-2-15,0-2 0 0,0 9-2 16,0 12 4-16,-8-3 7 0,4-1 5 15,2-6-17-15,2-11 4 0,4 2 0 16,2-1 0-16,-4 2-2 0,-2 8 1 16,0 4 2-16,-2 0 0 0,-2 0-1 15,4-12-2-15,0-6 3 0,4 1-2 16,0-1-1-16,-4 2 3 0,0 0-4 15,0-3 2-15,0 2 1 0,0 0 0 0,0-1-2 16,0 0 0-16,0-1 2 0,2 3 0 16,-2-1-2-16,0 0 0 0,0-2 3 15,0 4-4-15,0 1 4 0,0 16-3 16,-4 6 1-16,-4-8 7 0,2 1-4 15,6-15-5-15,0 1 1 0,0 8 2 0,0 13 0 16,-7-6-2-16,-1-3 2 16,6-3-2-16,2-14 2 0,2 1-2 15,4 3 1-15,-6-5 0 0,2-1 1 16,-2 2-2-16,0-2-1 0,0 0 2 0,0 0 1 15,0 0-1-15,2 0-1 0,-2 0 2 16,0 0 1-16,0 0-3 0,0 0 1 16,0 0 1-16,0 1 0 0,0 2-3 15,0 1 1-15,0-2 3 0,0 2 0 16,0 2-3-16,0-2 1 0,0 1 1 15,0-1 0-15,0-4-2 0,0 3 0 0,0-1 2 16,0-1 0-16,0 1-1 16,0 0-1-16,0 1 2 0,0 2 0 15,0-1-1-15,0 3-2 0,0-2 3 16,0 12 0-16,0 6-3 0,-8-5 4 0,4 0-1 15,4-9-2-15,0-7 0 0,4 5 2 16,-2-3-1-16,-2-1 1 0,0-1-3 16,2-2 3-16,-2 0-1 0,0 1 0 15,0-1-2-15,0 0 1 0,0 0 3 16,0 0-2-16,0 1-1 0,0-1 1 0,2 0 1 15,-2 0-1-15,2-3-5 0,0-4-3 16,-1 0-1-16,1-3-9 16,-2 0-15-16,0 0-16 0,0 0-22 15,0 2-45-15,0-1-118 0</inkml:trace>
  <inkml:trace contextRef="#ctx0" brushRef="#br0" timeOffset="143089">0 8232 128 0,'6'0'64'0,"-2"0"-12"16,-2 0-1-16,2 0-14 16,0 3 2-16,-3 3-5 0,3 1-6 0,-2 4-8 15,0 0 0-15,-2 1-3 0,0 5-7 16,0-1-4-16,0 1 5 0,0 2-3 15,0 2-2-15,0 2-3 0,-4 0 3 16,2 0 0-16,-1 0-6 0,1-4 1 16,2-1 0-16,0-1 0 0,0-4-3 0,0-2 1 15,0-2 1-15,3 0 0 0,3-5-2 16,2-2 4-16,-1-2-2 0,5 0-2 15,-1-6 4-15,3-4-2 0,-3-3-1 16,3-3 2-16,-3 3-2 0,2-2 1 16,3 1 1-16,3 0 0 0,-4 0-3 15,4-2 1-15,-4 0-2 0,-1 4-12 16,-1-1-35-16,-3 2 3 0,3 0 43 15,-7 1-65-15,-4 2-82 0</inkml:trace>
  <inkml:trace contextRef="#ctx0" brushRef="#br0" timeOffset="144360">136 6661 9 0,'0'2'74'0,"0"-1"-53"16,2-1-9-16,0 2 16 0,0-2 4 15,-2 0-5-15,0 1-2 0,2-1 6 16,-2 0 3-16,0 0-4 0,0 0-7 16,0 0-5-16,0 0-1 0,0 0-4 15,0 0-6-15,3 0-4 0,1 0 6 16,0 0 7-16,2-7-4 0,-1-2-5 15,3-1 0-15,0-2 0 0,1-1-3 16,1-2-2-16,3-3-2 0,-1-3 3 0,1-3-2 16,0 1-1-16,1 0 1 0,-1 2 3 15,2 2-3-15,-5 4 2 0,3 0 2 16,-3 4 4-16,3 0-9 0,-1 4 4 15,-3 2 1-15,-1 2-2 0,-3 3-2 16,-1 0 2-16,0 4 5 0,0 10 6 16,-2 5-3-16,0 10-3 0,-2 5-1 15,0 6-4-15,4-1-2 0,-4 3-1 16,5-3 2-16,-3-2 0 0,4-3-4 15,3-5 1-15,1-4-4 0,1-5-15 0,3-4-14 16,-3-4-25-16,-3-5-53 0,1-7-159 16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5:40.9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125 15 4 0,'4'-2'211'15,"-4"-1"-147"-15,2-1-24 0,0 0 28 0,0 3-8 16,0 0-14-16,-2 0-17 16,0 0 0-16,0 1-6 0,0 0 1 15,0 0-13-15,0 0 3 0,0 0 1 16,0 0-4-16,0 0 0 0,0 0-1 0,0 0-4 15,0 0 0-15,0 0-3 0,0 0 3 16,0 4 0-16,-6 6-3 0,0 0 1 16,0 5 2-16,-5 4-3 0,-1 3-1 15,-3 5 0-15,-2 2-1 0,0 4 1 16,0 1-1-16,3-2 1 0,7-1-2 0,-1-3 3 15,8-3-3-15,0-5 1 0,0-1-1 16,10-6 1-16,3-2-2 16,4-6 0-16,6-2 3 0,2-3-2 15,3 0-1-15,1-6-2 0,5-4 2 0,1-2-2 16,-1 1-5-16,2-1 4 0,1 2 0 15,-1 0 4-15,-4 1-2 0,-1 2 1 16,-6-1 2-16,-2 3-1 0,-4-1-3 16,-6 3 3-16,-2-1-3 0,-3 0-3 15,-2 4-4-15,-2-1 2 0,-1 0 8 0,3 1-5 16,0-1-8-16,-2 1-2 0,1-2 0 15,-1 1-2-15,2 1-4 0,-2-1-3 16,0 0-26-16,-2 1-11 16,-2-4-24-16,0 3-92 0,-2-4-6 15</inkml:trace>
  <inkml:trace contextRef="#ctx0" brushRef="#br0" timeOffset="265">408 128 389 0,'5'3'61'0,"-1"5"-4"0,0 4 7 16,-2 3-3-16,-2 3-19 0,0 2-23 15,0 4-1-15,-4 0-3 0,-4 2-3 16,1 0-6-16,-1 0-3 0,-1-2-2 16,3 0 0-16,0-1-1 0,6-2 0 0,0-3-15 15,0-3 4-15,0-4-23 0,10-4-33 16,1-2-36-16,1-5-96 0</inkml:trace>
  <inkml:trace contextRef="#ctx0" brushRef="#br0" timeOffset="973">955 34 85 0,'0'0'138'0,"2"2"-94"0,0-2 23 0,-2 0-5 16,2 0-10-16,-2 0-19 0,0 1-11 16,0-1 7-16,0 0-4 0,-2 2-6 15,-4-2-9-15,-1 1 1 0,-1 1 4 16,0 1-3-16,-3 2 0 0,-1-2 1 15,3 2-1-15,-3 2-5 0,1-3-3 0,-4 4 2 16,3 0-3-16,-3-2 0 16,2 2-1-16,-1 0 0 0,5 3 1 15,-1 1-1-15,3-1-1 0,-1 0 1 16,-2 3 1-16,3-2-5 0,-1 1 3 15,1 2 1-15,-1-4-1 0,2 2-1 0,0 1 1 16,1 1 0-16,1 0 0 0,2-1-2 16,0-1 2-16,2 0-1 0,0 0 0 15,0-3 0-15,2 2 0 0,4-1 0 16,1 0 0-16,3 0 0 0,-2 0 0 15,5 0 1-15,0 1-1 0,3-1-1 0,3 2 2 16,0-4 0-16,2 1-1 16,0-2-1-16,0-3 1 0,2-3 2 15,-2-2-2-15,-2 0-2 0,-2 0 3 16,-2-7-2-16,-5-3-3 0,-3-3-2 0,-1-1 5 15,-4 1 2-15,0-3-2 0,-2 0 1 16,0 0 1-16,0-3 1 0,-4 4 0 16,-2 0-3-16,2 4 4 0,-1 5 6 15,3 1-2-15,-4 3 2 0,6 2 1 16,0 0-2-16,0 0-4 0,0 0-5 0,0 7 2 15,4 2 4-15,0-1-3 0,3 2-2 16,1-1 0-16,0-1 1 16,-1-1-2-16,1-1-4 0,1-3-6 15,1-1-11-15,-1-1-12 0,5-1-17 0,1 0-28 16,0 0-41-16,6 0-65 0,2-1 11 15</inkml:trace>
  <inkml:trace contextRef="#ctx0" brushRef="#br0" timeOffset="1496">1281 315 227 0,'0'0'41'16,"-1"4"17"-16,-5 4 6 0,2 2-10 15,-2 2-24-15,6 2-13 0,-5 1-5 16,1-2-2-16,2 2-3 16,0 1 1-16,2-2-1 0,0-3 31 0,0-1-14 15,0-5-18-15,0-4 0 0,0-1-3 16,0 0 1-16,0 0 1 0,0-1 7 15,-2-10-9-15,2-2 2 0,0-3 2 16,0-2-4-16,0-3 3 0,2-2 0 16,4 0 3-16,1-2-5 0,1-2 1 0,5-5-2 15,3 0-2-15,3-3 0 0,3 0-2 16,1 4 1-16,0 6 1 0,-2 5-1 15,2 7 0-15,0 5 0 16,0 4-1-16,2 4 2 0,0 0-2 0,-3 0 2 16,-1 9-1-16,-11 2-1 0,-6 4 0 15,-4 1 0-15,-4 0 2 0,-11 1-1 16,-2 0-1-16,-1-2 1 0,-1 1 0 15,0 0-2-15,-2 0 1 0,4 0 1 16,0-4 1-16,5-1-2 0,5-3 0 16,3-1 1-16,4-3-5 0,0 1-2 0,0 1 0 15,8-1-4-15,7 0-1 0,0 0-5 16,6 1-7-16,4 2 12 0,2-2 5 15,5 2-12-15,-5-1 17 16,0 0-19-16,-6 3 17 0,-6 0 1 0,-2-3 3 16,-7 0 0-16,-4-1 2 0,-2-1 1 15,0 0 11-15,-2-1 8 0,-11 2-4 16,1-3 4-16,-5 1-1 0,0 0 0 15,-2-1-1-15,1 0-6 0,-3 2 0 16,2-2-2-16,-2 1-10 0,-1 1-1 0,2 1-3 16,-1 0-6-16,4 2-13 0,2 4-21 15,2 0-66-15,1 1-299 0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5:57.9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23 0,'0'1'0'16,"0"0"4"-16,0 0 19 0,0-1 103 0,0 0-88 16,0 0-11-16,0 2 29 0,0-2-5 15,0 0-13-15,0 0-17 0,0 0-4 16,0 0 7-16,0 0 0 0,0 0-4 15,0 0 0-15,0 0-4 0,0 0-3 16,0 0-3-16,0 0 3 0,0 0-2 16,0 0-2-16,0 0-3 0,0 0 2 15,0 0-2-15,0 0 2 0,0 0-3 16,0 0 1-16,0 0-1 0,0 0 1 15,0 0-1-15,0 0 2 0,0 0-4 0,0 0 0 16,0 1-2-16,0-1 0 0,4 0 2 16,4 0 0-16,-1 0 1 0,3 0 2 15,3 0-2-15,0 0-1 0,-1 0-1 16,5 0 0-16,-4 0 1 0,5 0-1 15,-1 0-3-15,4 0 2 0,-2 0 0 0,2-1-1 16,-4 1-1-16,0 0 1 16,0 0 1-16,0 0-1 0,1 0-2 15,-1 0 3-15,0 0 1 0,0 0-3 16,0 1 0-16,4 1 2 0,-2 1 0 0,2-2-1 15,-2 0-1-15,2 2 2 0,0-2 0 16,-1 1-1-16,-1-1-1 0,0-1 1 16,-2 0 3-16,0 0-4 0,2 0 0 15,-2 0 2-15,0 1 0 0,1-1-2 16,-1 0 0-16,2 0 2 0,0 0-1 15,-4 0-1-15,1 0 0 0,-1 0 0 0,0 0 2 16,-2 0-2-16,1 0 0 16,1 0 1-16,-2 0 0 0,1 0 0 15,-1 0 0-15,2 0-1 0,3 0 2 16,-5 0-1-16,4 1-1 0,-4 0 1 0,3-1 2 15,-1 2-3-15,0 0 0 0,-1-1 1 16,3 2 1-16,-2-3-1 0,2 2-1 16,2-2 2-16,-3 1-1 0,-3 0 0 15,2-1 0-15,-1 3-1 0,-3-2 2 16,-2 1-3-16,1 0 1 0,-2-1 1 0,-3 0 1 15,1 1-2-15,2-1 0 0,3 2 1 16,1-2 2-16,3 1-3 16,-2-1 0-16,1-1 2 0,3 0 0 15,-2 0-1-15,2 0 0 0,0 0 0 0,-1 1 1 16,-3 0-1-16,-2-1-1 0,1 0 1 15,-3 0 2-15,-1 0-2 0,2 0-1 16,-3 0 1-16,-1 0 0 0,7 0 1 16,-3 0-2-16,5 0 2 0,-3 0 3 15,-1 0-6-15,-3 0 2 0,1 0 1 0,-1-1 0 16,3 1-1-16,1-3-2 15,3 1 5-15,-4 0-1 0,-1 1-2 0,0-2-2 16,-1 3 4-16,10-1-2 16,2-2 0-16,-2 3 2 0,-5 0-2 0,-7 0 1 15,-1 0-1-15,-2 0-1 0,2 0 2 16,-1 0 0-16,-1 0 0 0,0 0-2 15,0 0 1-15,1 0 2 0,-1 0-4 16,2 1 2-16,2 0 1 0,-1 1 0 16,1 0-2-16,1-2 0 0,7 0 3 0,-1 0-4 15,-4 0 4-15,-3 0-3 0,-2 4 2 16,-1-4-3-16,9 0 4 15,5 0-3-15,-2 0 2 0,-7 0-1 16,-5 0-1-16,-1 1 1 0,4 0 1 0,5-1 0 16,2 0-2-16,-5 0 2 0,-4 0-1 15,-6 0 1-15,0 2-1 0,3 0-1 16,-1-2 2-16,2 1 0 0,4 1-2 15,-4-2 1-15,1 1 1 0,1-1 0 16,-4 2-2-16,4-2 0 0,-2 0 2 0,-1 1 0 16,5-1-1-16,5 1 0 0,-1-1 1 15,1 0 7-15,-3 0-9 0,-6 0 1 16,-1 0 2-16,1 0-1 0,0 1-2 15,0-1 2-15,1 1 1 0,9 0-1 16,-5-1 1-16,3 0-1 0,-5 0 1 16,-3 1 0-16,0 0-3 0,0 0 1 15,0 1 1-15,1-2-2 0,-3 0 2 16,4 1-2-16,-2-1 0 0,0 0 2 15,5 0-1-15,-5 2-1 0,0-2 2 16,2 1 0-16,-6 0-2 0,0-1 1 0,0 0 3 16,0 0-3-16,0 0 1 0,0 0 1 15,0 0 0-15,0 0-2 0,0 0-1 16,0 0 1-16,2 0 1 15,-2 0 0-15,1 0-1 0,1 0 1 0,2 1 1 16,-2 0-2-16,2-1 1 0,-2 0 2 16,4 0-1-16,-5 0 0 0,1 0-2 15,2 0 1-15,-4 0 1 0,0 0 1 16,0 0-3-16,0 0-1 0,0-1 3 15,0-1-6-15,-4 1-13 0,-1 1-8 0,-7 0-25 16,-1-2-72-16</inkml:trace>
  <inkml:trace contextRef="#ctx0" brushRef="#br0" timeOffset="2680">210 533 20 0,'0'0'18'0,"0"0"6"15,0 0 0-15,0 1-1 0,0 2-26 16,0-2 6-16,0 1-1 0,0-2 52 0,0 0-31 16,0 0-13-16,2 0 11 0,0 0 7 15,0 0-3-15,0 0-2 0,-2 0 0 16,0 0 0-16,0 0-5 0,2 0-3 15,1 0 3-15,-1 0 0 0,-2 0 1 16,0-4-2-16,2 2 3 0,-2 2-6 16,0-1-2-16,0 1-1 0,0-1 3 15,0-1-3-15,2 2-3 0,0 0 2 16,-2 0 0-16,0 0-1 0,0 0-2 15,0 0 4-15,0 0 0 0,0 0-5 16,0 0 4-16,0 0-2 0,0 0 1 0,0 0-5 16,0 7 1-16,-4 3 4 0,0 3-3 15,1 3-2-15,1 0 1 0,2 1-4 16,0-1 2-16,0 0-3 0,0-3-1 15,3-4 0-15,7 1 2 0,-1-4-2 16,1-1 0-16,3-2 0 0,-1-3 2 16,1 0-1-16,1 0-3 0,-3-3 0 15,4-3 2-15,-5 1-3 0,-1-2 3 16,1 0-1-16,-2-1-1 0,-5 0 0 15,5 0-1-15,-6 4 3 0,2-2 1 0,-2 5-1 16,0-1 1-16,-2 1-1 0,3 1-1 16,-1 0-2-16,0 0 1 0,2 0 2 15,0 4 2-15,1 4-2 0,1-1 0 16,0-3-1-16,-2 6 2 0,3-3-6 15,-3-1 1-15,4 1 5 0,-2-2-3 16,-3-1-1-16,5 0 2 0,-2-2 2 16,1-2 0-16,-5 0 0 0,6 0-1 15,-2 0 3-15,-1-5-1 0,5-2 0 16,-4-2 0-16,-3 0 2 0,3-1 2 0,-4 0 1 15,0 0-3-15,-2 0 2 0,0 0-1 16,0 0-1-16,0 0-3 0,0 4 1 16,0-1-2-16,0 1 1 0,0 3-1 15,0-1-2-15,0 1-6 0,0 3-8 16,2 0-16-16,4 0-27 0,-1 0-30 0,-3 4-78 15</inkml:trace>
  <inkml:trace contextRef="#ctx0" brushRef="#br0" timeOffset="3113">702 567 220 0,'0'-3'47'0,"4"-2"-23"0,-2 2 34 15,-2-1 3-15,0-1-22 0,0 3-17 0,0-2-6 16,0 1 0-16,0 2 1 0,-4 1 1 15,0 0-4-15,-1 0 2 16,-3 0 0-16,2 0-1 0,-3 0-10 16,1 1 0-16,-1 7 4 0,-1 3-2 0,-3 0 3 15,3 3-1-15,2 1-4 0,3-1-1 16,5 0-5-16,0-1 0 0,0 0 1 15,7-1 0-15,1 0-2 0,5-3 1 16,-1-1 2-16,1-1-6 0,1-5 0 16,1-2 1-16,4 0 3 0,-2 0 2 15,2 0-4-15,-2-9 3 0,-1 0 1 0,-5-4 1 16,-1 2-2-16,-3-1-1 0,-1 2 5 15,-6-2-1-15,0 1 2 16,0-1 0-16,-8 2 4 0,1-2-2 16,-3 0-3-16,-1 1-1 0,1 0-3 0,-1 3 2 15,1 3-1-15,3 2-1 0,3 3 1 16,-2 0-1-16,4 0-5 0,0 2 3 15,2 6-5-15,0 1-8 0,0-1-6 16,0 0-11-16,4 1-18 0,2-3-11 16,1-1-23-16,3-3-57 0,-1-2-61 0</inkml:trace>
  <inkml:trace contextRef="#ctx0" brushRef="#br0" timeOffset="3460">899 571 78 0,'7'-4'94'0,"-3"0"-32"16,2 0 4-16,-4 1-15 0,0 2-1 15,2 0-17-15,-4 1-10 0,2 0-6 16,-2 0 2-16,0 4 4 0,0 8-3 15,0 4-10-15,0 0-5 0,0 1 2 16,0-1-7-16,0 2 6 0,0-3 12 0,0-2-12 16,0-2-4-16,0-4 0 0,0-3 1 15,0-4 0-15,0 0-3 0,0 0 12 16,-2 0 5-16,2-7-9 0,0-3-3 15,0-5-2-15,5-1 0 0,3-1 0 16,0 0-3-16,-1-2 0 0,3 3 3 16,1-1-1-16,-1 2-2 0,-1 3 0 15,3 2 2-15,-3 3 0 0,-1 4-2 16,0 1 2-16,-3 2-2 0,-3 0 3 15,2 1-1-15,0 8 1 0,2 1 1 0,-5 0-2 16,7 2-3-16,-4-3 1 0,2 0-1 16,1 1-4-16,-1-3-6 0,2-2 0 15,-1 1-7-15,-3-5-20 0,4 1-6 16,-1-2-14-16,1 0-6 0,7-2-53 15,-1-7-118-15</inkml:trace>
  <inkml:trace contextRef="#ctx0" brushRef="#br0" timeOffset="3637">1288 519 201 0,'0'-1'114'0,"0"1"-52"0,0 0 3 0,0 0-1 15,0 0-7-15,-4 6-30 0,0 6-12 16,-3 4 3-16,-3 2 0 0,3-1-3 16,1 0-3-16,2-1-6 0,4-1-6 15,0-1 2-15,0-2 0 0,0-4-1 16,0-1-4-16,6-4-4 0,3-1-8 15,3-2 2-15,1 0-13 0,-1-2-58 16,1-7-5-16,-4-4-52 0</inkml:trace>
  <inkml:trace contextRef="#ctx0" brushRef="#br0" timeOffset="3936">1288 519 223 0,'-9'-59'115'16,"-3"50"-46"-16,4 5 2 0,-1 3-4 16,3 1-12-16,2 0-14 0,4 0-17 15,0 1-17-15,2 7 5 0,8 2 0 16,5 1-7-16,4 1-1 0,2 2-3 0,2 0 2 15,6 2-3-15,1-1-3 16,5 2 0-16,1-1 2 0,2 1-8 16,-4-2 6-16,-5-3-5 0,-10 2-6 15,-8 2 6-15,-5 0-4 0,-2-2 12 0,-4-1 1 16,0-4-16-16,-6 3 15 0,-9 0 3 15,-2-2 5-15,0-4-5 0,-1-2 9 16,1 0 0-16,-4-1 0 0,-2 0 2 16,-1-1-3-16,-3-1-1 0,0 2-3 15,2-3-2-15,4 0-4 0,2 0 2 0,4 0-3 16,4 0-6-16,3 0-10 0,0 0-17 15,5 2-35-15,-1 4-107 16</inkml:trace>
  <inkml:trace contextRef="#ctx0" brushRef="#br0" timeOffset="7033">1929 119 42 0,'4'0'14'0,"-2"0"1"15,4 0-1-15,-4 0 14 0,1 1 38 16,-1-1-11-16,-2 0-28 0,2 2 5 16,-2-2 5-16,2 0-7 0,0 1-3 15,-2-1-5-15,4 0-2 0,-4 1-5 16,4-1 0-16,-1 0-5 0,1 0 2 0,0 1-4 15,0 1-5-15,0 2 1 16,0 3 1-16,1 3-1 0,3 2-4 16,-1 4 1-16,7 4-2 0,-1 5-4 15,2 3-4-15,3 5-10 0,1 3-4 0,4 3 8 16,0 0 8-16,1-2-16 0,-1-3-9 15,-2-2 3-15,0-6 3 0,-2-4-2 16,2-1 10-16,-2-6 12 0,2-1 8 16,2-7-10-16,0-2 32 0,-4-2-5 15,-4-3-42-15,-3 0 2 0,-4-6-55 0,-5-2-32 16</inkml:trace>
  <inkml:trace contextRef="#ctx0" brushRef="#br0" timeOffset="7635">1525 131 89 0,'3'7'68'0,"5"3"-24"0,0 1 3 15,1 4-10-15,3 5 6 0,5 3-16 16,2 7-13-16,4 3-8 0,4 5-7 15,1 5 2-15,1 2 1 0,1 3 0 16,1-2-2-16,-1 1 1 0,3 0 0 16,-5-4-1-16,-1-4 0 0,-2-2-4 15,-2-4 3-15,-2-3 1 0,-4-3 2 16,-2-5-3-16,-5-4 1 0,1-1 3 15,-3-1 13-15,0-5-18 0,-5 1 1 0,5-1 0 16,-4-3-9-16,0-2-15 0,-1-2-14 16,1-2-11-16,-2-1-47 0</inkml:trace>
  <inkml:trace contextRef="#ctx0" brushRef="#br0" timeOffset="8291">971 63 8 0,'2'0'67'16,"2"0"-18"-16,0 0 33 0,-2 0-14 0,3 0-16 15,3 0-12-15,-2 5 0 0,1 1-6 16,3 3 2-16,0 1-5 0,-3 3-5 15,5 3-6-15,-1 3-3 0,2 3-3 16,-3 1-6-16,1 1-2 0,1 2-4 16,-1 1 0-16,-1-1-6 0,3 1-10 0,-3-1-7 15,1 1-16-15,1 0-2 0,1 1-21 16,-2-2-60-16,-3-1-76 15</inkml:trace>
  <inkml:trace contextRef="#ctx0" brushRef="#br0" timeOffset="8759">447 98 111 0,'1'0'77'0,"1"0"-54"15,4 0 38-15,-2 0-3 0,0 2-8 16,5 6-9-16,1 2-18 0,1 4-10 16,3 4-6-16,1 3-2 15,2 3-5-15,-2 5-2 0,3-1-10 16,1 3-25-16,-4-2-51 0,2-3-125 0</inkml:trace>
  <inkml:trace contextRef="#ctx0" brushRef="#br0" timeOffset="9339">576 913 174 0,'4'7'75'15,"2"1"-32"-15,0 2 9 0,3 2-14 16,-1 0-12-16,3 4-14 0,-1-2-9 15,-1 0-3-15,-1-1-7 0,1 2-15 16,-1-4-17-16,2 0-29 0,-1-4-47 0</inkml:trace>
  <inkml:trace contextRef="#ctx0" brushRef="#br0" timeOffset="9682">1370 959 201 0,'8'13'114'0,"3"1"-93"16,6-3 2-16,2 4 11 0,-3-5-28 15,-3-1-12-15,2-2-60 0,1-1-34 16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6:15.26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12 0,'0'0'31'16,"0"0"-4"-16,0 0-8 0,0 0 5 0,0 3 0 15,0-1-11-15,0 0-10 0,0-1 7 16,0 0 65-16,0-1-31 0,0 0-27 15,0 0 12-15,0 0 14 0,0 0-9 16,0 0-12-16,0 0-5 0,0 0 1 16,0 0-2-16,0 0-2 0,0 1 0 0,0-1-3 15,0 0-8-15,0 0 5 16,0 0-5-16,0 2-2 0,0-1 1 15,0 0 2-15,0 0 0 0,0 1-1 16,0-2-3-16,4 2 6 0,1 0 4 16,3-1-2-16,1 0-1 0,3-1 1 0,-3 0 2 15,5 0-7-15,1 0 2 0,-2 0-1 16,3 0 0-16,1 0-4 0,0 0 0 15,4 3 1-15,0-1 2 0,2 1-3 16,0-1-2-16,2 1 4 0,1 0-1 16,3 0 0-16,0 2-2 0,-1-2 1 0,3 0 1 15,-3-1-1-15,3-1 0 16,-1 1 1-16,-1-1 1 0,-4-1-2 15,0 3-1-15,-2-3 2 0,1 1 0 16,-5-1 0-16,2 2-2 0,-3-2 2 0,1 0 0 16,0 1-2-16,0 0 1 0,2 0 0 15,2 0 2-15,1 1-2 0,-1-1-1 16,0-1 1-16,2 3 1 0,0-2-3 15,0 0 2-15,0 1 0 0,-4-1 2 16,1 0-2-16,-4 2-1 0,-3-2 1 0,0 1 0 16,-5 1 1-16,1-2-2 0,1 2 0 15,-5 0 3-15,5-1-3 16,-1 3 0-16,-1-2 1 0,3-1 0 15,2-1 0-15,0 1 2 0,5-2-4 0,-1 3 3 16,0-2 0-16,-2-1-1 0,0 3 0 16,-2-3-1-16,1 3 1 0,-5-2-1 15,1 0 1-15,-1 2 2 0,0-3-3 16,1 2 0-16,-1-2 2 0,-1 0-1 15,-1 4 0-15,1-4-1 0,3 1 2 0,1 1 0 16,1 0-1-16,2-2-1 16,0 1 1-16,2-1-1 0,0 0 1 0,0 0 1 15,-3 0 0-15,1 0-3 16,-2 0 2-16,-1 0 0 0,-5 0 0 0,1 0 2 15,1 0-3-15,-3 0 0 0,-1 0 3 16,1 0-1-16,-2 0-2 0,-1-1 0 16,5 1 1-16,-2-1 2 0,1 1-3 15,1-1 0-15,1-1 2 0,2 2 0 16,1 0-1-16,1 0-1 0,-2-1 3 0,-1 1-2 15,-1 0-1-15,1 0 1 0,5-4 1 16,4 3 9-16,-4 0-1 0,-3 0-12 16,-9 1 5-16,-1 0 0 0,6 0-2 15,1 0-1-15,-1 0 3 0,-1 0-1 16,-3 0-2-16,-2 0 1 0,1 0 1 15,5 0 0-15,3 0-1 0,6 0-1 16,-3 0 2-16,-5 0 0 0,-7 0-1 16,0 0-1-16,0 0 2 0,3 0 0 15,-1 0-1-15,-2 0-1 0,0 0 3 16,-3 0-2-16,3 0-1 0,-2 0 1 0,0 0 1 15,-2 0 0-15,4 0-1 0,0 0-1 16,0 0 2-16,1 0-1 16,1 0 0-16,2 0 0 0,-1-2 1 0,8 2-1 15,6-2 0-15,-1 0 14 0,-5 2-11 16,-11 0-1-16,-4 0-1 0,0 0 0 15,0 0 0-15,2 0 2 0,-1 0 0 16,-1 0 4-16,0 0 1 0,0 0-3 16,0 0-2-16,0 0 1 0,0 0-1 15,0 0-4-15,0 0 3 0,0 0-1 0,-5 0 0 16,-3 0 0-16,0 0-3 0,1 0-5 15,-1 3-14-15,1-2-18 0,1 1-39 16,2-2-93-16</inkml:trace>
  <inkml:trace contextRef="#ctx0" brushRef="#br0" timeOffset="1623">246 326 8 0,'0'0'81'15,"0"0"-48"-15,4 0 28 0,-4 0 4 16,2 0-11-16,-2 0-17 0,0 0-6 16,2 0 0-16,-2-1-3 0,0 1-12 15,0 0 5-15,0 0-3 0,0 0-1 16,0 5 5-16,0 7 3 0,0 3-15 15,-2 2-3-15,-2 0-4 0,2-1-1 16,2-1 0-16,0-1-2 0,0-3 0 0,4-1-1 16,1-2 2-16,7-4-1 0,1-2-2 15,1-2 1-15,1 0 0 0,0 0-2 16,0-5-4-16,-5-2 0 0,-1 0 1 15,-1 1 2-15,-2 0-5 0,0 1 5 16,-3-1 1-16,3 2 3 0,-6 2-2 16,0 1 1-16,0 1 2 0,2 0-2 15,0 0-3-15,0 0 3 0,0 0 1 16,0 0 0-16,3 0-2 0,-1 4 1 15,2 3 2-15,0 0-2 0,1 0 0 0,1 0 1 16,-1-2 0-16,3-1-2 0,0 1-1 16,1-4 2-16,0 1 1 0,-3-2-4 15,0 0 2-15,-3 0 1 0,-1 0 3 16,0-2-1-16,-2-4 0 0,0 1 0 15,0-2 2-15,0 1-1 0,-2-2 0 0,0 0 1 16,0 2 1-16,0 0-3 16,0 1-1-16,0 0 1 0,0 1 0 15,0 1-2-15,0 0-2 0,2 2 2 16,0 1-5-16,3 0-16 0,1 0-21 0,2 0-28 15,-1 0-42-15,1 0-56 0</inkml:trace>
  <inkml:trace contextRef="#ctx0" brushRef="#br0" timeOffset="2432">702 382 184 0,'0'-4'51'0,"-2"-3"-24"0,-4 4 11 15,1-2 10-15,1 2-7 0,-2 1-20 16,0 1-4-16,-1 1-2 0,-1 0 5 0,2 0-2 15,1 0 2-15,-1 4-4 0,-2 5-13 16,4 1 1-16,-1 1 1 0,3 2-2 16,0 0-1-16,2 2-3 0,0-3 1 15,0-1 0-15,4-1-1 0,5-2 0 16,-1 0 0-16,5-5 0 0,1 0-1 0,-1-3-2 15,0 0 0-15,-1 0 4 0,-5 0 1 16,-1-5-2-16,-2 2 1 16,-4 0 2-16,2-2-3 0,-2 0 3 15,0-1-1-15,0 1 0 0,0-3 2 0,-4 3-4 16,4 1 2-16,-2-1 1 0,2 1-4 15,0 0-1-15,2 1-1 0,6-1 4 16,1 3-1-16,1 0-1 0,3 1-3 16,-1 0-2-16,-1 0 3 0,4 0-1 15,0 0-3-15,1 0 5 0,-5 0 0 0,-1 0 1 16,-3 0 2-16,-3 0 0 0,-4 1 0 15,2 1-1-15,-2 1 2 0,0-2 3 16,0 1-1-16,-6 0-3 16,1 0 1-16,1-2 0 0,-4 0 1 0,1 3-3 15,3-3 1-15,2 0 1 0,2 0 0 16,0 0-2-16,0 0-2 0,0 0-6 15,0 0-4-15,6-3-4 0,1-1-2 16,3 2-3-16,3 1 0 0,2 1-2 16,-3 0 1-16,5 0 4 0,0 0 2 0,2 0 8 15,4 0 11-15,-4 0 0 0,2 0-2 16,-2-3 1-16,-3 3 17 0,1-2-13 15,-6 0 7-15,-1-1 10 0,-5 3 12 16,-1-1-24-16,-4 0-8 0,0-2 7 16,0 0-3-16,0 2 0 0,-4 0-3 15,-5 1-2-15,-3 0 2 0,3 0 2 16,-1 0 1-16,1 5-4 0,1 0-3 15,2 2 6-15,1 1-4 0,3 1-2 16,2-1 1-16,0-2 1 0,0 1-2 0,0-5 0 16,4 0-1-16,5-2 3 0,1 0 0 15,7 0-1-15,0-9 1 0,4-4 0 16,2-3-1-16,-4-2-1 0,2 0 2 15,-8-1 2-15,-1 1-1 16,-3-1 2-16,-5 1 5 0,4-1-1 0,-6 0-1 16,-2 8 0-16,0 2 3 0,0 3 8 15,0 6-2-15,0 0-2 0,-4 0 5 16,-2 11-13-16,-1 8-2 0,1 3-2 15,-2 6-2-15,4 3 1 0,-1-2-4 16,1 4-13-16,2-4-22 0,2 0-20 0,-4-2-32 16,0-3-282-16</inkml:trace>
  <inkml:trace contextRef="#ctx0" brushRef="#br0" timeOffset="2865">460 780 237 0,'3'0'74'15,"1"0"-20"-15,-4 0 14 0,2 0-11 16,-2 0-13-16,0 6-13 0,0 7-10 0,-2 2-9 15,-2 1-8-15,1 2 0 16,3-3-2-16,-2 1-2 0,0-1-2 16,2-2 2-16,0-2-3 0,0-2-6 15,0-4-10-15,0-2-5 0,4-3-7 0,-1 0-16 16,3 0-17-16,2-10-52 0,-3-2-92 15</inkml:trace>
  <inkml:trace contextRef="#ctx0" brushRef="#br0" timeOffset="3112">460 780 56 0,'38'-67'136'0,"-38"44"-94"0,-2 10 35 16,0 4 4-16,2 8-17 0,0 1-14 15,0 0-28-15,8 0 1 16,3 6 8-16,2 3-13 0,1 5-7 16,7 1-3-16,-4 4 2 0,6-3-10 15,-2 2-1-15,-2 0 1 0,-2-1 0 0,-6 0 1 16,-5-1-3-16,2 0-1 0,-6-3 2 15,-2 0-1-15,0 0-1 0,-4-3 2 16,-8 1 3-16,-1-1-1 0,-2-2-1 16,1-1 1-16,5-4 1 0,1 1-3 15,1-3 0-15,1 0 1 0,6 0 1 0,0-1-1 16,0 0-12-16,0 0-25 0,13-1-6 15,1-5-22-15,1 1-79 16,-4 1-154-16</inkml:trace>
  <inkml:trace contextRef="#ctx0" brushRef="#br0" timeOffset="3428">738 916 321 0,'0'0'52'16,"0"0"-29"-16,0 0 8 0,0-5 9 0,6-3-6 15,3-3-21-15,5-2-1 0,-3-1 1 16,3 0-5-16,3-3-4 0,-2 2 0 15,4-2 0-15,2 2-4 16,0-4 0-16,-2 0 2 0,-2 1-2 0,-3 2 2 16,-5 7-3-16,-1 4-5 0,-6 5 11 15,0 0 2-15,0 0 0 0,-2 6 6 16,2 6 8-16,-2 1-9 0,0 4-6 15,0 0-3-15,0 1 0 0,0 2-2 16,0 2-1-16,0 1-1 0,0-1 1 0,0 2-5 16,0-3-1-16,0-1 6 0,0-2-1 15,0-4-14-15,0-2 5 0,0-4-1 16,0 0-6-16,0-2-6 0,-4-4-7 15,0 0 2-15,-6-2-9 0,3 0-25 16,-3 0-72-16</inkml:trace>
  <inkml:trace contextRef="#ctx0" brushRef="#br0" timeOffset="3594">792 906 287 0,'9'0'66'16,"3"0"-28"-16,-1 0 20 0,4 0-14 15,2 0 3-15,6 0-19 0,2 0-15 16,0 0-7-16,6 0-1 0,-7 0-3 15,3 0-2-15,-2 0-6 0,-2 0-11 16,0-2-2-16,-2-2-67 0,-6 0-69 16</inkml:trace>
  <inkml:trace contextRef="#ctx0" brushRef="#br0" timeOffset="3816">1085 843 328 0,'0'-4'28'0,"2"-1"-15"0,8 0 31 15,1-1 1-15,3 0-15 0,1-1-11 16,6 0-7-16,2 1 2 0,0-1-8 16,2 3 0-16,-1 0-3 0,1-1 0 15,-4 3 1-15,-6 1-4 0,-3 0 1 16,-6 1-5-16,1 0-7 0,-5 0-11 0,0 0-12 15,0 0-24-15,-2 0-49 0,0 0-64 16</inkml:trace>
  <inkml:trace contextRef="#ctx0" brushRef="#br0" timeOffset="3969">1284 807 216 0,'-8'10'96'16,"1"2"-40"-16,-5 3 5 0,1 2 5 16,1-1-2-16,3 0-25 0,1-2-21 15,4-2-12-15,2-1-5 0,0-2 0 0,0 0 2 16,0-3-9-16,6-2-13 0,3 0-16 15,3-1-45-15,1-2-76 0,2-1-87 16</inkml:trace>
  <inkml:trace contextRef="#ctx0" brushRef="#br0" timeOffset="4304">1374 958 293 0,'0'0'58'0,"0"-4"-12"0,0 1 4 0,5-2-5 15,7-2-16-15,-1-2-14 0,1 0-2 16,1-3-1-16,-3 0-5 0,5-4-4 15,0-1 2-15,0-3-2 0,2-1-2 16,-1 1-1-16,-3-2 1 0,-1 2 1 16,-1 4-2-16,-3 6-1 0,-3 4 2 0,1 5-1 15,-4 1 1-15,0 0 1 0,2 0 4 16,0 2-2-16,-1 6 3 0,-1-1-2 15,0 5-1-15,4-1 0 16,-6 3-4-16,2 1 1 0,2 3-1 0,-2-1 1 16,3 2-2-16,-1 1 0 0,0-2-7 15,0-1 3-15,1-1 5 0,1 0-2 16,-2-5-1-16,2 0 1 0,-4-3 3 15,-2-3-21-15,0-3-5 0,0-1-1 16,0-1-5-16,-2 0-6 0,-4 0-30 16,-4 0-60-16,3-3-137 0</inkml:trace>
  <inkml:trace contextRef="#ctx0" brushRef="#br0" timeOffset="4422">1475 895 116 0,'7'0'151'0,"5"0"-87"0,5 0-10 15,4 0-34-15,8 0-5 0,3-1-10 16,0-1-7-16,9-1-40 0,0 1-105 15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6:32.550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27 0 48 0,'0'0'29'0,"0"0"-4"0,-2 0-25 16,0 0 0-16,2 0 89 0,-2 0-61 0,2 0-20 15,-2 0 9-15,2 0 9 0,-2 0 9 16,1 0-6-16,1 0-10 0,-4 0 2 16,2 0 8-16,0 0-3 0,-2 1 0 15,2-1-1-15,2 0-3 0,0 0-4 16,-2 0 1-16,2 0-5 0,0 0 3 15,0 0-5-15,0 0-4 0,0 0 0 16,0 0-3-16,0 2 2 0,0-2-3 16,0 0-1-16,0 0 3 0,0 0-5 15,0 1 2-15,0 1-6 0,6 0 6 0,5 2-1 16,7-2 1-16,3 0 0 0,3-2-3 15,5 1 3-15,2 0-2 0,7 2 0 16,2-1 0-16,4 0 2 0,0 0-1 16,-1 0-2-16,1 3 2 0,-2-2-3 15,0 0 1-15,-2 0 2 0,0-1-3 16,4 0 2-16,0-2 0 0,-2 1-2 15,2-1 2-15,-2 0 1 0,-4 0-2 16,0 0-1-16,-1 0 2 0,-1 0 1 16,-4 0-3-16,5-1 0 0,-7-1 3 0,1 0-2 15,-5-1 0-15,-7 2-1 0,-1 0 2 16,-3 0-1-16,-2 1 0 0,-1 0-1 15,-5 0 2-15,1 0-1 0,-2 0-2 16,1 0 0-16,3 0 3 0,5 0 0 16,6 1-1-16,4 1 0 0,4-1 1 0,1 1 0 15,2 1-2-15,1-2 0 16,-3 3 2-16,1-1 0 0,0 1-3 15,-3 0 2-15,-1 1 0 0,-2-1-1 16,-2-1-1-16,-2 2 1 0,0-1 2 0,-2 0-1 16,-2 1 0-16,-4-2-2 0,1-1 4 15,-3-1-1-15,0 1-2 0,-1-1 0 16,-2-1 2-16,3 0 0 0,-1 1-1 15,-1-1-1-15,-1 1 2 0,-4-1 0 16,1 0-2-16,-3 1 0 0,0-1 2 0,2 0 0 16,-2 1-2-16,4 0 0 0,1-1 2 15,3 1 1-15,3-1-3 16,6 0 1-16,10 0 1 0,1 0 4 15,-1 0-7-15,-2 0 2 0,-4 0 2 16,1 0-1-16,-1 0-3 0,0 0 3 0,-6 0 0 16,-5 1-1-16,-5-1-1 0,-5 0 1 15,-2 0 3-15,0 0-2 0,0 0-1 16,0 0 3-16,0 0 1 0,0 0 1 15,-2 0-5-15,-3 0 0 0,-1 0 1 16,0 3-3-16,0-1 4 0,1-1-3 0,3 0 2 16,-4 0-3-16,4 1 3 0,-2-1-2 15,3 0 2-15,-1-1-4 16,0 2-7-16,2-1-7 0,0 2-8 15,0-1-11-15,0 1-23 0,0 1-14 0,2-3-70 16,-2 1-152-16</inkml:trace>
  <inkml:trace contextRef="#ctx0" brushRef="#br0" timeOffset="1112">483 656 231 0,'2'0'75'0,"-2"0"-18"0,2 0 9 16,-2 0 0-16,0 0-17 0,0 0-26 0,0 0-4 15,2 1 1-15,-2 8-2 16,0 5-3-16,0 0-5 0,0 5-5 15,0 1 1-15,0 3-5 0,-2 0 7 16,2 2-3-16,-4-1-7 0,0 2 2 0,0-2 2 16,1-2 0-16,3-2-1 0,-4-4-2 15,2-3 2-15,0-2 0 0,2-4-2 16,0-3 0-16,0-2 2 0,-2-2 1 15,2 0-1-15,0 0 3 0,-2 0 0 16,0-9 1-16,2-5-7 0,-2-1 0 0,2-5 3 16,0-2 2-16,0-3-3 15,0-2 0-15,0-6 4 0,2-1 0 16,6-6-1-16,3-6-3 0,5 1 0 15,-1 0 2-15,4-1-2 0,0 7-2 0,0 9 3 16,2 6 0-16,-2 9-3 0,4 4 2 16,4 4 0-16,3 3 0 0,7 4 0 15,-3 0-1-15,-5 2 0 0,-3 10 2 16,-9 5-2-16,-1 3-1 0,-9 4 3 15,-3-1 1-15,-4 0-2 0,0-2-1 0,-8 0 2 16,-5-3 1-16,-2-3-1 16,0-1-1-16,-3 2 2 0,-1-3 1 0,2 0-3 15,-2-2 0-15,0-1 6 16,2-1 1-16,3-2-55 0,5-1 100 0,3-3-51 15,4 0 1-15,2-2-4 0,0 2-3 16,0 0-9-16,2 2-7 0,10-1-21 16,3 0-31-16,0-1-63 0</inkml:trace>
  <inkml:trace contextRef="#ctx0" brushRef="#br0" timeOffset="1314">847 900 492 0,'-1'1'69'0,"1"0"-49"0,0 1 16 16,5 1 1-16,-5-3 8 0,4 2-26 16,0-1-13-16,0-1-2 0,1 1-2 15,3 1-1-15,0 0-4 0,1-2-10 16,-1 0-9-16,3 0-18 0,1 0-29 0,-3 0-47 15,3 0-81-15</inkml:trace>
  <inkml:trace contextRef="#ctx0" brushRef="#br0" timeOffset="1708">1433 622 219 0,'0'-6'125'0,"-7"0"-76"0,-7 3 0 15,-7-2-4-15,-2 3 11 16,-7 2-16-16,-3 0-10 0,-3 0-3 16,-2 7 1-16,0 6-3 0,0-2-3 0,5 2-2 15,12-1-2-15,6 1-9 0,9-1-7 16,4 1-1-16,2 1-1 0,4 2-1 15,11 2-2-15,10 1 1 0,4 1-5 16,5 0-2-16,2-2-8 0,1 2 2 16,1 0 2-16,-4 1 1 0,1 0 0 0,-3 0 0 15,-1 0 11-15,-10-2 1 0,-6-3-1 16,-8-4-1-16,-7-3 4 0,0-1-2 15,-7-1 2-15,-12 1 1 0,-4 0 6 16,-6-2 3-16,-1 1 0 0,-5 2 1 16,-5-2 2-16,0 1-5 0,0 0-3 0,0-2-3 15,4 1-2-15,5-1-3 16,12-1 2-16,6-1-7 0,9 2-13 15,4 0-19-15,0 0-25 0,2 3-65 16</inkml:trace>
  <inkml:trace contextRef="#ctx0" brushRef="#br0" timeOffset="7001">569 123 1 0,'0'0'19'0,"0"0"17"0,0 0-12 16,0 0-1-16,0 0-12 0,0 0-11 15,0 1 2-15,0 1 4 0,0-2 0 16,0 1 51-16,0-1-36 0,0 0-14 15,0 2-1-15,-4-1 4 0,-2 0 4 16,4 3-1-16,-3-3-1 0,3 1-5 0,-4 3 0 16,0 2-6-16,1 2 2 0,-7 4-3 15,-1 5 0-15,-6 6 1 0,0 5-1 16,-2 6 0-16,0 1 0 0,0 7 1 15,-4 6-1-15,-2 4-1 0,0 4 0 16,-1-1 2-16,-1-1-1 0,1-4-1 16,1 0-1-16,4-2-3 0,4-6 0 15,2-4-11-15,3-5 6 0,1-4 2 16,3-5-11-16,3-4-22 0,3-7-33 15,0-3-28-15</inkml:trace>
  <inkml:trace contextRef="#ctx0" brushRef="#br0" timeOffset="7608">1470 272 84 0,'-6'5'59'0,"2"3"-49"0,-7 2 9 15,1 6 20-15,-3 3 7 0,-5 3-16 0,1 2-16 16,-2 4 3-16,-4 5-1 0,-1 3-5 15,-5 2-6-15,2-3 2 16,-1 1-1-16,1-4-6 0,0-3-2 16,6 0 4-16,2-6-4 0,8-1-10 15,3-5-16-15,2-2-24 0,4-5-56 0</inkml:trace>
  <inkml:trace contextRef="#ctx0" brushRef="#br0" timeOffset="8035">1924 562 223 0,'-6'3'42'15,"4"0"-28"-15,-6 1 18 0,3 2 21 16,-5 2-9-16,1 4-21 0,-7 4-11 0,1 3 0 16,-4 6 0-16,-4 0-6 0,0 3 1 15,0 3-6-15,2-1 0 0,2 2 0 16,2 1-1-16,0-2-10 0,4 0-17 15,-3-3-16-15,7 6-26 0,-7-1-41 16,1 5 2-16</inkml:trace>
  <inkml:trace contextRef="#ctx0" brushRef="#br0" timeOffset="9128">1172 1233 184 0,'0'4'23'0,"0"1"-15"0,-4 3 9 16,-6 1 32-16,1 3-16 0,-2 1-14 0,-5 2-5 16,1 3 2-16,-6 4-8 0,-4 2-5 15,4 1-3-15,-2 1 1 0,0-2-2 16,1-2 1-16,1-1 0 15,3-1-14-15,1-5-11 0,6-1-21 0,-3-2-43 16,-1-4-99-16</inkml:trace>
  <inkml:trace contextRef="#ctx0" brushRef="#br0" timeOffset="9476">746 1213 165 0,'-9'4'116'16,"-3"8"-95"-16,-3 5-17 0,-2 9 31 15,-8 7 1-15,-5 7-5 0,-3 2-9 16,3 0-12-16,7-5-10 0,6-5 0 16,1-1-2-16,7-3-24 0,3-4-29 15,2-5-49-15,4-4-127 0</inkml:trace>
  <inkml:trace contextRef="#ctx0" brushRef="#br0" timeOffset="9948">1918 1301 48 0,'-12'19'213'0,"-1"4"-195"0,-4 4-15 16,0 0 6-16,0 2 5 0,-1 0-13 15,-1 1-1-15,4 0-44 0,2-4-102 16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6:47.61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11 9 0,'0'1'19'16,"4"1"-12"-16,-2-2 104 0,0 0-43 15,2 0-35-15,-4 0-12 0,0 0 2 16,1-3 0-16,-1 0-12 0,0 1-6 16,0 1-1-16,0-1-3 0,0 1-2 0,0 0 3 15,0 0 1-15,0 1-3 0,0 0 1 16,-1 0 0-16,1 0-2 0,-4 0-1 15,0 0-1-15,4 0 3 0,-2 0-1 16,0 0 2-16,2 0-4 0,0 0 5 16,0 0-1-16,0 0-2 0,0 0 10 15,0 0 3-15,0 0 7 0,0 0 1 16,0 0 1-16,0 0 4 0,0 0-7 15,0 0-3-15,0 0 1 0,0 0-2 16,0 0-2-16,0 0-2 0,0 0-1 0,0 0 0 16,0 0-3-16,0 0 3 0,0 0-3 15,0 0 2-15,0 0-4 0,0 0 0 16,0 0 0-16,0 0 2 0,0 0-2 15,0 0-4-15,0 0 2 0,0 2-2 16,0-1 4-16,6 1 0 0,0-1 1 16,1-1-1-16,-1 2 0 0,3-1 2 15,-1 1-4-15,2-1 2 0,-1 1 2 16,1-2-5-16,-1 0 1 0,3 2 1 15,-3-2-1-15,5 2-4 0,1-1 4 0,2 1 0 16,-2-1-2-16,4 1-1 0,0 1 2 16,1 1 0-16,-1-1-1 0,4 1-2 15,-2-2 3-15,3 2 0 0,-1 2-2 16,0-3 0-16,0 2 1 0,-4-2 2 15,2-1-3-15,2 0 1 0,-4-1-1 0,0 2 3 16,-2-3-2-16,0 0-2 16,-1 0 3-16,1 0 0 0,-2 0-1 15,0 0-3-15,1 0 4 0,-1 0 1 16,0 0-3-16,-1 0-1 0,3 0 2 0,-2 0 1 15,2 0-4-15,2 0 0 0,2 0 3 16,0 0 2-16,0 0-3 0,-4 0-2 16,3 0 2-16,-1 0 1 0,-2 0 0 15,4 0-2-15,-2-3 3 0,0 0-1 16,-2 2-1-16,-2 0 0 0,-1-1 1 0,-1 1 1 15,-5 1-1-15,1-2-1 0,1 2 2 16,1-2 0-16,-1 1-1 16,-1 0-1-16,3 0 2 0,-1 0 0 15,1 1-1-15,-1-1-1 0,4 0 1 0,3-1 0 16,1-1 1-16,9 1-3 0,7 1 3 15,1-1-1-15,-4 2 1 0,-9 0-1 16,2 0 0-16,-2 0-1 0,0 0 2 16,-2 0-2-16,-2 0 1 0,0 0 1 15,0 0-1-15,0 0-1 0,-2 0 1 16,-1 0 0-16,-7 0 0 0,-1 0-1 0,-3-1 1 15,-3 1 1-15,2 0-2 0,-2 0 0 16,4 0 1-16,-2 0 2 16,3-2-3-16,3 1 0 0,-1-2 2 15,3 3-1-15,-3-2-1 0,3 2 0 0,-1-2 1 16,4 0 1-16,5 1-2 0,2-1-1 15,3 1 4-15,-2-1-2 0,0 1 0 16,-4 1-1-16,0 0 2 0,0-2-1 16,2 2 0-16,-4-2-1 0,-1-1 1 15,-5 3 1-15,1-1-2 0,-5 0 0 0,1 1 2 16,-2 0 0-16,-3 0-2 0,3 0 0 15,-4 0 2-15,2 0 0 0,-2 0-1 16,2 0-1-16,-3 0 2 16,3 0 0-16,0 0-1 0,0 0-2 0,4 0 3 15,1 0 0-15,1 0-2 0,-3 0 0 16,1 0 2-16,0 0 0 0,-3 0-2 15,-1 1 0-15,-2 0 2 0,2-1 0 16,-2 0-2-16,0 1 0 0,3 1 2 16,3-2 0-16,-2 2-2 0,3-2 1 0,-3 0 1 15,2 0 0-15,-3 0-2 0,-1 0 1 16,0 0 1-16,0 0-1 0,-4 0 0 15,0 0 0-15,0 0 2 0,0 0-3 16,0 0 1-16,0 0 0 0,0 0 1 16,0 0 0-16,0 0-2 0,0 0 1 15,0 0-1-15,0 0-2 0,0 0 0 16,0 0 3-16,0 0-1 0,2 0-2 15,-2 2-4-15,0 1-8 0,0 1-3 16,0 0-15-16,0 1-31 0,-6-3-60 0,-5-1-224 16</inkml:trace>
  <inkml:trace contextRef="#ctx0" brushRef="#br0" timeOffset="1470">397 469 27 0,'4'0'40'0,"0"0"147"15,-2 0-127-15,-2 0-17 0,1 0 9 16,1 1-3-16,-2 0-14 0,2 1-11 0,2 1-5 15,-4 3 2-15,0 3-4 0,0 4-1 16,0 4-6-16,0 2-1 0,-6 2-4 16,1 0 0-16,1-2-2 0,0 0-3 15,0-5 2-15,2-2-3 0,-2 1 1 16,4-6 0-16,-1 0-5 0,1-2-13 0,0-4-11 15,0-1-20-15,3 0-30 0,1-6-83 16</inkml:trace>
  <inkml:trace contextRef="#ctx0" brushRef="#br0" timeOffset="1748">370 316 278 0,'0'-4'103'0,"-2"3"-58"0,-1 1-9 15,3 0-3-15,0 1 6 0,5 11-3 16,11 4-16-16,-1 2-5 0,0 3-7 0,4 0-5 15,2 1-2-15,0 1 2 0,-2 0-1 16,-2 0-2-16,-1-1-1 16,-3 0 3-16,-2-1-4 0,-3-3 4 15,-4-3-3-15,-2-2 2 0,-2-1-1 0,-4 0-2 16,-4-4 3-16,-5 3 2 0,0-2 0 15,-1-2-3-15,1-2 2 0,0-1 1 16,-1-1-1-16,5-1-2 0,5-2 0 16,0 0-1-16,4 0-1 0,0 2-14 15,0-2-21-15,10 0-10 0,1 0-23 0,-1-2-107 16</inkml:trace>
  <inkml:trace contextRef="#ctx0" brushRef="#br0" timeOffset="2092">676 670 72 0,'3'0'262'16,"5"-8"-227"-16,2-3-28 0,1 0 38 0,0-5 0 15,5 2-11-15,-1-4-14 0,4 1-9 16,2-5-3-16,0-1-4 0,2-2-1 15,2-1-4-15,-2-2 2 0,0 3-1 16,-2 3 2-16,-4 4-1 0,-2 3 0 16,-4 8 0-16,-3 2 6 0,-4 5 0 15,-2 0-1-15,-2 0 4 0,2 1 3 16,-2 8 1-16,0 4 0 0,0 2-6 15,0 2-2-15,0 6-3 0,-2-1-1 16,0 4-2-16,2-3 2 0,-2 2-2 0,0-3-2 16,0-1 1-16,0 1 0 0,0-6-2 15,2 0 1-15,0-2 0 0,-2-4-7 16,1 0-1-16,-1-5-9 0,-2-2-10 15,0 0-14-15,-4-3-23 0,1 0-70 16,-9 0-174-16</inkml:trace>
  <inkml:trace contextRef="#ctx0" brushRef="#br0" timeOffset="2266">803 535 138 0,'10'2'189'0,"7"0"-134"0,-2-1-18 15,1-1 15-15,7 0-13 0,1 0-8 16,3 0-14-16,7 0-11 0,-1 0-5 15,-5 0 0-15,1 0 0 0,0 0-9 16,-3 0-17-16,-3-1-17 0,-4-4-40 16,-3 0-96-16</inkml:trace>
  <inkml:trace contextRef="#ctx0" brushRef="#br0" timeOffset="2485">1086 424 158 0,'0'-1'221'0,"0"-1"-186"15,0 0-9-15,4-1 15 0,5 3 4 0,6-1-22 16,3 0-13-16,3 0-3 16,0-1-2-16,1 2-4 0,1 0-1 15,2 0-1-15,-2-1 1 0,0 0-2 16,-8 1-11-16,-1 0-14 0,-5 0-7 0,-5 0 1 15,0 0-17-15,-2 0-26 0,-2-1-43 16,0-2-68-16</inkml:trace>
  <inkml:trace contextRef="#ctx0" brushRef="#br0" timeOffset="2621">1305 404 34 0,'-4'7'14'0,"-1"4"153"0,-1 2-73 0,-2 3-48 16,-1 2 5-16,1 2-5 16,2-1 2-16,1 0-26 0,-1-1-12 15,2-1-9-15,2-2 2 0,-2-1-5 0,4-1-18 16,0-1-23-16,0-5-39 0,0-3-111 15</inkml:trace>
  <inkml:trace contextRef="#ctx0" brushRef="#br0" timeOffset="2920">1370 587 111 0,'8'-7'170'16,"5"-1"-88"-16,-3-6-55 0,3 1 24 0,2-4-14 15,-1 1-2-15,1-1-15 0,0 1-14 16,0-2-4-16,1-3 0 0,-1 4 1 15,-2-1-5-15,3 2 2 0,-3 3 0 16,2 3 1-16,-3 3-1 0,-3 4-1 16,-1 1 1-16,-4 2 0 0,-2 0 0 15,3 0 1-15,-5 6-1 0,0 4-1 0,0 3 2 16,0 2-1-16,0 3 0 0,0 2 1 15,0 1-1-15,-5 1-1 16,3 1-1-16,0 0-3 0,2-2-5 16,0-2-1-16,0-3-3 0,0-2-18 0,0-1 18 15,0-4-18-15,0-2-16 0,0-4-46 16,-8-3-99-16</inkml:trace>
  <inkml:trace contextRef="#ctx0" brushRef="#br0" timeOffset="3062">1372 548 132 0,'15'-1'189'0,"4"1"-116"16,2-2-45-16,8 2-1 0,3 0-18 16,8 0-9-16,8 0-8 0,2 0-61 15,1 0-249-15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7:00.395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23 680 70 0,'0'0'21'0,"0"0"-15"0,0 0-6 15,0 0 3-15,0 0 111 0,0 0-93 0,-2 0-6 16,2 0 11-16,0 0-3 0,-2 0-5 15,2 0-1-15,0 0-9 0,0 0 9 16,-2 0 1-16,2 0-2 0,-1 0-1 16,1 0 3-16,-4 0-1 0,0-1-7 15,4 0 3-15,-4 0 8 0,0 1-6 16,4 0-2-16,0 0-2 0,0 0 2 15,0 0 3-15,0 0-6 0,0 0-5 16,0-1 7-16,0 1-2 0,0 0-4 16,0 0-3-16,0 0 0 0,4-1 0 0,6 0-3 15,5-2 2-15,0 1-1 0,4 0 4 16,4 1-4-16,-2-1 0 0,4 1 2 15,2 1 0-15,1 0-4 0,-1 0 1 16,2 0 2-16,1 1-1 0,-1 5 1 16,1 0-4-16,3-1 4 0,-1 0-1 15,4 0-2-15,-1 0 2 0,1 1 0 16,0-1 0-16,2-1-1 0,-5 0-1 15,3 0 2-15,-2 0 0 0,-1-2-1 16,-1 4-1-16,1-3 2 0,1 0 0 0,-1 2-1 16,-1-2-1-16,-3 1 2 0,-3 0 0 15,-1-2-2-15,-6 4 1 0,2-3 0 16,-4 0 2-16,1 1-3 0,4-1-1 15,-2-2 3-15,1 1 2 0,-2-2-5 16,-2 0 1-16,0 1 2 0,2-1-3 0,2 0 5 16,-4 0-4-16,4 0 1 15,-4 0 1-15,1 0-1 0,6 0-2 16,3 0 3-16,0 0 1 0,-6 0-3 15,-6 0-1-15,-5 0 3 0,1 2 0 0,4 1-1 16,10-1-1-16,4-1 1 0,1 1 2 16,1-2-3-16,-3 0 1 0,-5 0 1 15,4 2-2-15,2-2 1 0,1 3 0 16,-3-1 0-16,-2-1 1 0,-6 2-2 15,0-2 1-15,-10 1 0 0,3 0 1 16,-6-1-2-16,-1 0 1 0,-1 1 1 0,0-1-2 16,0 0 2-16,3 0-1 15,1-1 0-15,2 0 1 0,1 0-2 16,2 0 0-16,3 0 2 0,3 0 0 15,2 0-2-15,3 0 1 0,13 0 1 0,-1 0 3 16,-2 0-5-16,-5 0 0 0,-16 0 3 16,-1 0-1-16,-5 0-2 0,1 0 0 15,-6 0 2-15,0 0 0 0,-2 0-1 16,0 0 0-16,0 0 2 0,0 0-2 15,4 0-2-15,-1 0 1 0,3 0 2 0,2 0 1 16,1 0-4-16,1 0 2 0,-2 0 2 16,-7 0-1-16,3 0-2 15,-4 0 1-15,0 1 2 0,0-1-1 16,0 0-2-16,0 0 0 0,0 0 2 0,2 0-1 15,4 1-1-15,0 1 1 0,-3-1 1 16,3 0 0-16,2 0-3 0,1-1 3 16,-1 0 1-16,-2 0-2 0,-4 0-1 15,0 0 1-15,-2 0 2 0,0 0-1 16,0 0-1-16,0 0-1 0,0 0 1 0,-4 0-12 15,-6 2-21-15,-3 0-40 16,-2-2-58-16</inkml:trace>
  <inkml:trace contextRef="#ctx0" brushRef="#br0" timeOffset="906">319 1157 0 0,'0'0'0'0,"0"0"0"16,0 0 0-16</inkml:trace>
  <inkml:trace contextRef="#ctx0" brushRef="#br0" timeOffset="3401">235 1113 8 0,'0'0'19'16,"0"0"-6"-16,0 0-3 0,0-1 0 0,0 1 0 16,0 0 4-16,0 0-7 0,0 0-2 15,0 0-5-15,0 0 0 0,0 0 1 16,0 0 3-16,0 0-2 0,0 0 5 15,0 0 0-15,0 0 0 0,0 0 6 16,0 0 2-16,0 0 3 0,0 0 4 16,0 0-3-16,0 0-4 0,0 0-1 15,0 0-3-15,0 0 0 0,2 0 2 16,-2 0-1-16,0 0 0 0,0 0-4 15,2 0 6-15,-2 0-1 0,2 0 1 0,-2 0 1 16,2 0-2-16,1 0 13 0,-3 0-10 16,0 0-3-16,0-2 4 0,0 1 2 15,0-1-2-15,0 1-6 0,0-1-6 16,0 0 1-16,0 1 1 0,0-2-3 15,0 1-2-15,-5 2 2 0,-5 0-5 0,1 0 0 16,-3 0 1-16,1 3 4 16,-5 4-6-16,5 0 4 0,-2 3 3 15,-1 2 5-15,5 1 1 0,-1 4 2 16,3 1-1-16,5-1-2 0,0 0-1 0,2 2-7 15,0-1 3-15,4 0 1 0,3 0-3 16,5-4-2-16,1-1 1 0,2-3 0 16,1-1-1-16,1-1-1 0,4-1 1 15,-2-1 0-15,2-3-7 0,-4-2-6 16,0 0-6-16,-2-1-9 0,-3 0-14 0,-1 0-9 15,1 0-29-15,-1 0-51 16,-3-4-84-16</inkml:trace>
  <inkml:trace contextRef="#ctx0" brushRef="#br0" timeOffset="3878">519 1130 182 0,'4'-4'65'16,"-2"0"-17"-16,2 0 20 16,-2 2-7-16,-2 1-12 0,0 1-16 0,2 0-6 15,-2 0-5-15,0 0-6 0,0 0-4 16,0 4-3-16,0 10 3 0,-2 3 0 15,-2 2-6-15,0 3-7 0,-2 1 2 16,1 1 2-16,-1-1-1 0,0-1-2 16,2 0 0-16,1-3 1 0,3-2 0 0,-4-3-2 15,4-2 1-15,0-6 0 0,0 1-4 16,0-2-6-16,0-1-3 0,0-3-5 15,4-1-9-15,3 0-10 0,-1 0-15 16,2-4-26-16,-3-2-67 0</inkml:trace>
  <inkml:trace contextRef="#ctx0" brushRef="#br0" timeOffset="4693">622 1126 100 0,'4'-3'26'0,"-2"1"15"16,2-2 18-16,0 2 5 0,-2 0-23 15,3 2-17-15,-5 0 2 0,2 0-4 0,-2 0-3 16,2 0 6-16,-2 5 6 0,2 5-16 15,-2 6-2-15,0 1-3 0,0 1-5 16,0 2 6-16,0 1-5 0,0-1 0 16,-2 4-2-16,-2-2 4 0,2-1-5 15,-1-3-1-15,1 2 1 0,0-1-1 0,0-2 0 16,2 0-1-16,0-4 0 0,0-1 1 15,0-4-3-15,0 0 1 0,0-2-5 16,0-1-2-16,0-1-10 16,0-3-5-16,2 0-8 0,-2 0-1 0,0-1-9 15,0 0-16-15,0 0-22 0,0-1-80 16</inkml:trace>
  <inkml:trace contextRef="#ctx0" brushRef="#br0" timeOffset="4878">493 1315 268 0,'13'-2'41'16,"4"2"14"-16,2 0 2 16,2 0-18-16,2 0-3 0,2 1-14 0,5 4-8 15,-1-1-9-15,0 0-3 0,-3 1 0 16,-5 0 0-16,-2 0-9 0,-5 0-14 15,1-1-18-15,-7 2-26 0,-1-6-75 16</inkml:trace>
  <inkml:trace contextRef="#ctx0" brushRef="#br0" timeOffset="5290">912 1277 201 0,'0'0'73'0,"0"0"-60"15,0 0 21-15,0 5 15 0,0 4-9 16,0 2-19-16,0 5-11 0,-5-3-4 15,-1 0 2-15,0 0-1 0,-3-3-3 16,3 2-4-16,-2-2 6 0,1-3 9 0,5-1-9 16,-2-2-2-16,2-3 1 0,0 0 0 15,2-1 2-15,0 0 0 0,0 0 2 16,0-7-6-16,0-4 1 0,2 0-4 15,6-2 1-15,1-2 0 0,1 1 0 16,3-3-2-16,-1-2 2 0,3-2 0 16,2-5 0-16,4 1-2 0,2 1 1 15,0 2 0-15,0 6 0 0,-2 3-1 16,-4 7 1-16,-4 3 2 0,-3 2 2 15,-6 1-5-15,-1 0 4 0,-3 0 0 0,0 7 2 16,0 5-3-16,-3-1-1 0,-3 2 2 16,-2 0-1-16,1 0-3 0,-3 0-4 15,0 0-3-15,1 1-2 0,-3-3-2 16,3-3-2-16,1 0 0 0,1-2-6 15,-1-2-15-15,2-1-8 0,1-3 4 0,-1 1-6 16,2-1-18-16,0 0-46 16,2 0 12-16</inkml:trace>
  <inkml:trace contextRef="#ctx0" brushRef="#br0" timeOffset="5334">912 1277 6 0</inkml:trace>
  <inkml:trace contextRef="#ctx0" brushRef="#br0" timeOffset="5433">912 1277 6 0,'81'-2'61'0,"-80"7"15"0,1 2-13 0,2-1-14 0,0 1-17 16,2 0 1-16,-1-1 10 0,5 0-5 15,1-3-18-15,1 0 3 0,-1 0-3 16,1 0-18-16,-3-1 0 0,-1-1-2 15,0 1-6-15,5 0-18 0,-2-2-26 0,1 1-32 16,-1-1-152-16</inkml:trace>
  <inkml:trace contextRef="#ctx0" brushRef="#br0" timeOffset="5847">1317 1248 116 0,'0'-5'68'0,"0"0"-32"16,0 1 13-16,0-2 16 16,0 3-12-16,-4-1-11 0,0 0-3 15,-1 3-20-15,-1 1-9 0,-2 0 6 0,2 0 0 16,-5 0-4-16,1 7-4 0,3 2 2 15,1 6 0-15,0-1-8 0,1 2 0 16,1 0 1-16,0 0-2 0,4-1 0 16,0-1-2-16,0-1 1 0,0-1 2 15,2-2-3-15,6-3 0 0,-1-1 1 0,5-3 0 16,-3-3-3-16,5 0 1 0,-3 0-1 15,2 0 3-15,-3-6-3 0,-1-1 2 16,-1-2 1-16,0-1 2 16,-3 0-1-16,-3-2 0 0,-2 0 0 0,0 0 6 15,0-1-3-15,0-2-1 0,-5-1 1 16,-1 2 2-16,2-1-6 0,2 2 0 15,-2 2 0-15,4 4 0 0,0 3-4 16,-2 4-1-16,2 0-7 0,0 0-22 16,0 4-24-16,0 5-15 0,-1 0-68 0</inkml:trace>
  <inkml:trace contextRef="#ctx0" brushRef="#br0" timeOffset="6413">1485 1228 161 0,'0'0'100'0,"2"0"-64"16,-2 0 3-16,0 0 19 0,0 0 7 15,0 0-45-15,0 4-18 0,-2 7 12 16,-6 0 6-16,1 0-2 0,3 2-1 15,-2-1-2-15,2-3-1 0,2-1-5 16,2-1-3-16,0-2-3 0,0-2 3 16,0 0-4-16,0-2-1 0,2-1-1 15,2 0 3-15,6 0-1 0,-3 0 0 16,3-2-2-16,1-5 1 0,-3-1-1 15,1 0-1-15,-1-1-2 0,1 2 3 16,-1-1-1-16,0 1 0 0,-1-1-1 0,-1 2 1 16,-2 0 1-16,-2 5-1 0,2 0 0 15,-4 1 2-15,0 0 1 0,0 0-3 16,0 0 0-16,0 0 2 0,0 0 1 15,0 4-3-15,0 1 0 0,0-1 2 16,0 0-1-16,3-2-2 0,3 0 1 16,0 1 1-16,3-1 0 0,3-1-13 15,3-1-1-15,0 0 0 0,-1 0-8 16,-1-1-11-16,-1-1 17 0,-5-1-3 15,1 1 10-15,-2-1 1 0,-4 0 3 0,-2 2 6 16,0-1 5-16,0 1 4 0,0 1 0 16,0 0 5-16,-8 0 6 0,0 0 0 15,3 4 0-15,-3 2-2 0,0 4 2 16,-1 1-7-16,1-1 1 0,0-2-3 15,5 0-4-15,3 0-7 0,-2-2 0 0,2 0 1 16,0-1-1-16,0 0-2 16,0-3-1-16,0 1-7 0,0 1-6 15,5-3-8-15,3-1-10 0,2 0-20 16,3 0-23-16,-5 0-84 0</inkml:trace>
  <inkml:trace contextRef="#ctx0" brushRef="#br0" timeOffset="6655">1807 1175 166 0,'0'0'107'16,"0"2"-83"-16,0 2 11 0,0 3 31 15,-5 4-7-15,-3 0-27 0,2 4-11 0,0 0 5 16,3 2-4-16,-3 1-9 0,2-1-7 15,-2-2 1-15,4 0-1 0,1-4-2 16,-3 0-3-16,4-4 1 0,0 1-1 16,0-3-2-16,0 0-1 0,0-1-5 15,0-4-7-15,2 0-9 0,3 0-14 0,1 0-18 16,-2-4-43-16,0-5-135 0</inkml:trace>
  <inkml:trace contextRef="#ctx0" brushRef="#br0" timeOffset="6897">1763 1124 227 0,'2'0'89'0,"4"0"-66"16,-2-1 25-16,3 0 3 0,3 0-8 15,0-1-17-15,7 2-16 0,-2 0-8 0,0 0 5 16,2 0 0-16,-3 0-7 0,-1 0-1 15,-3 0 2-15,-3 3-5 0,3-1-4 16,-3 2-2-16,-3-2-9 16,2 1 7-16,-6 1-6 0,2-3-7 0,-2 2 2 15,0-1 5-15,0-1 4 0,0 2-8 16,-2-2 2-16,-6 3-2 0,1-1-28 15,-5 1-73-15</inkml:trace>
  <inkml:trace contextRef="#ctx0" brushRef="#br0" timeOffset="7011">1781 1235 104 0,'0'0'19'0,"0"1"-10"15,0 1 5-15,0-2 29 0,5 0-14 16,5 1-26-16,1-1-4 0,1 0-6 16,-1 1-29-16,1-1-38 0</inkml:trace>
  <inkml:trace contextRef="#ctx0" brushRef="#br0" timeOffset="7221">1765 1420 59 0,'-4'8'280'0,"4"-1"-256"16,0-1 6-16,0-3 15 0,2-1 20 15,10 0-23-15,5 1-24 0,4-3-9 16,8 0-8-16,3 0 0 0,2 0-3 15,5 0-13-15,1 0-45 0,-2 0 5 0,-6-3-222 16</inkml:trace>
  <inkml:trace contextRef="#ctx0" brushRef="#br0" timeOffset="8291">1882 1272 96 0,'-2'0'131'0,"2"0"-67"16,0 0-9-16,-2-1-8 0,0-1-6 15,2 0-3-15,0 2-14 0,2 0-12 16,5 0 1-16,3 0 4 0,3 0-10 16,3 0-4-16,3 0 0 0,2 0-2 15,2 0-2-15,3 0-11 0,5 0-40 16,5 4-71-16,0 1-106 0</inkml:trace>
  <inkml:trace contextRef="#ctx0" brushRef="#br0" timeOffset="22247">82 555 3 0,'0'0'-1'16,"0"0"8"-16,0 0 87 0,0 0-10 15,0 0-52-15,0 0-4 0,0 0 6 16,0 0-5-16,0 0-9 0,0 0-5 16,0 0 3-16,0 0 1 0,0 0-2 0,0 0 3 15,0-3 3-15,0 0-3 0,2 2-9 16,-2-1 2-16,0 1 2 0,2 0-1 15,-2 0-3-15,0 0-1 0,2 1 0 16,-2-2-6-16,2 1-1 0,-2 0 2 16,0 1 3-16,2-1-1 0,-2 1-1 15,0 0-2-15,0 0 2 0,0 0-1 16,2 0-5-16,0 0 0 0,5 0 2 15,1 0-1-15,1 0 0 0,1-2-1 16,1 0 0-16,1 1 1 0,3 0-2 0,4 1 0 16,0 0 3-16,0 0-1 0,2 0-3 15,-1 0 1-15,1 0 2 0,1 3-2 16,1 1 1-16,0 0-1 0,2 0 2 15,0-1-3-15,-2 1-3 0,2 0 4 16,-1-2 1-16,-1 0-2 0,0 2 0 16,-2-3 1-16,-2 2 2 0,2-1-2 15,-2 0 1-15,-2 2-1 0,1-3 2 16,-1 1-1-16,-2 1-4 0,2-2 3 15,0 3 2-15,1-3-4 0,-1 3-1 0,2-1 3 16,-2 0 0-16,0-1-4 0,-3 0-2 16,1 0 3-16,-2 2 2 0,2-1-1 15,-1-2-1-15,-5 2 2 0,7-1 3 16,-3-1-2-16,2 2-1 0,0-1 2 15,1 0 1-15,-1-1-1 0,0 0-3 16,1-1 4-16,-5 0-1 0,0 0-2 16,-1 0-2-16,-1 0 0 0,1 1 1 15,-2 0-3-15,1 0 3 0,-1 0 3 16,-1 1 1-16,5-1-2 0,1-1 0 15,4 0 1-15,3 1 3 0,-3-1-4 0,2 1-1 16,-2 0 3-16,0-1 1 0,2 0-3 16,-2 0-1-16,1 0 2 0,-3 0 1 15,2 0-4-15,-2 0-2 0,1 3-5 16,1-2-3-16,-2 1 8 0,-4-1-5 15,-1 0 4-15,-1-1 6 0,-1 2-2 0,0-1 0 16,1 1 2-16,5 0 2 16,3 1-2-16,4-3-1 0,7 1 4 15,-1-1-4-15,2 0 1 0,-4 0 2 16,-1 1-4-16,3 0 4 0,-2 3-3 0,-6-1 2 15,2 0-1-15,-4-1-2 0,0 1 4 16,-1 0-4-16,-5 0 4 0,-1-2-4 16,-1 2 4-16,-3-1-3 0,1-2 1 15,1 1-1-15,4 1 1 0,5 0 1 16,-2 0-2-16,8 1 2 0,4-1-2 0,3-1 1 15,1-1 0-15,-3 1 2 0,-1 1-3 16,-2-1 0-16,-4 3 2 16,-6-2 1-16,-4 0-2 0,-5 0-1 15,0-2 2-15,-2 1 1 0,-2 0 1 0,1 0-1 16,-1 1 0-16,0-2 1 0,4 0-3 15,-2 0 4-15,3 0 0 0,1 0 0 16,5 0-5-16,3 0 8 0,1 0-3 16,0 0-1-16,2 0-3 0,-5 0 1 15,-5 0 1-15,-3 0 5 0,-2 0-5 0,-4 0 1 16,0 0 9-16,0 0 6 0,0-3-6 15,0 2-9-15,0 0 0 0,-2 1-2 16,0 0-3-16,0 0 0 16,2 0 2-16,-2 0-1 0,-2 0-2 0,2 0-8 15,-5 0-18-15,-3 0-21 0,-5 0-65 16,1-7-233-16</inkml:trace>
  <inkml:trace contextRef="#ctx0" brushRef="#br0" timeOffset="23643">103 448 84 0,'-2'0'31'16,"2"0"-14"-16,-3-3 18 16,3 0-2-16,-2 1-7 0,0 0-10 15,2-1-3-15,-2 0-4 0,0 1 6 16,0 2 3-16,2 0-1 0,0 0 1 0,-2 0-2 15,0 0-1-15,-2 0 7 0,3 0-2 16,-1 0-1-16,-4 0 0 0,2 0 0 16,0 0-4-16,-3 0-2 0,7 0 1 15,-2-1-1-15,2 1-5 0,0 0-3 16,0 0-3-16,0 0-1 0,0 0-2 0,9 0 0 15,1 0 4-15,3 1 2 0,2 2-3 16,6-1-3-16,2-2 3 16,4 2 0-16,4-1-2 0,1 1 2 15,2-1-4-15,-1 1 5 0,3 0-3 16,-2 0-2-16,3 0 3 0,-3 0 1 0,-4 2-3 15,1-1-1-15,-4 1 3 0,1-1 1 16,-1-1-4-16,-2 1 0 0,4 0 3 16,-3-1-1-16,5 0-1 0,-3 1 0 15,5-1 0-15,-5 0-1 0,1 1-4 16,-2-3 3-16,-4 3 1 0,0-3 1 0,-1 1-4 15,1-1 0-15,-4 0 7 0,1 0-2 16,-7 0-2-16,2 0-2 16,-3 0 1-16,-1 0 1 0,6 0-3 15,-2 0-4-15,1 0 2 0,5 0 2 0,-2 0 0 16,-2 0 0-16,4 0 5 0,0 0 0 15,2 0 0-15,0 0-2 0,0 0 3 16,0 0 0-16,-1 0-1 0,3 0-2 16,-2 0 4-16,-4 0-1 0,-2 0-2 15,-3 0 1-15,-5 0 0 0,1 0 1 0,-3 0-2 16,1 0 0-16,0 0 2 0,1 0-1 15,3 0 0-15,-1 0 0 0,3 0 0 16,3 0 4-16,0 0-5 16,2 0-1-16,8 0 6 0,5 0 10 0,2 0-13 15,1 0-3-15,-8 0 4 0,-3 0-2 16,-3 0-1-16,2 0 2 0,-2 0 1 15,-2 0-4-15,0 0 1 0,-3 0 2 16,-3 0-2-16,2 0 2 0,-3 2-2 16,3-2 4-16,0 2-6 0,-1-1 6 0,3 0-3 15,-8-1-2-15,5 0 4 0,-5 0 2 16,5 0-6-16,-3 0 1 0,2 0 4 15,1 0-2-15,-3-1-4 0,-3-2 2 16,-1 3 4-16,-3 0-2 0,0-3-2 16,4 3-1-16,-1 0 4 0,1 0-1 15,0 0-2-15,1 0-1 0,4 0 5 16,3 0 1-16,9 0-1 0,1 0-1 15,7 0 18-15,1 0-19 0,-5 3-1 16,-3-2 1-16,-3 4 1 0,-4-2-2 0,-5 0 0 16,-7-1 0-16,-5 0-1 0,-2 0 2 15,0-1-1-15,0 0 0 0,0 1-1 16,0-2 3-16,2 1-3 15,-2-1 1-15,2 0 1 0,-2 0 0 0,0 0-2 16,0 0 1-16,0 0 2 0,0 0-1 16,0 0-2-16,0 0 0 0,-4 0-14 15,-5 0-28-15,-5 0-59 0,-3-1-207 16</inkml:trace>
  <inkml:trace contextRef="#ctx0" brushRef="#br0" timeOffset="100123">105 318 10 0,'0'0'13'0,"0"1"-2"16,-2 1-6-16,2-1 4 0,0 0-3 0,0-1 0 15,0 0 1-15,0 0 3 0,0 0 53 16,0 0-22-16,0 0-18 0,-2 0 0 15,2 0-3-15,-3 0 1 0,3 0 1 16,0 0-3-16,0 0-3 0,0 0-1 16,-2-1 1-16,0-2 0 0,2 1-6 15,0 1-3-15,-2 0 0 0,0 1 0 16,0 0-2-16,2 0 0 0,0 0-2 0,0-2 2 15,-2 2-3-15,2 0 0 16,0-2 0-16,0 2 3 0,-2 0-3 0,2 0 3 16,-2-1 0-16,-1 1-1 0,3 0-1 15,-4 0 1-15,0 0 3 0,4 0-4 16,-4 0-1-16,2 0 2 0,0 0-6 15,2 0 15-15,0 0-8 0,-2 0-1 16,2 0 0-16,0 0 0 0,0 0-3 0,0 0-2 16,0 0 1-16,0 0-2 15,6 0 5-15,6 0-2 0,-1 0 2 16,2 0-1-16,3 0-3 0,3 0 1 15,0 0 1-15,0-1-1 0,2-2 0 0,-2 3-1 16,4 0 2-16,-2-1-2 0,0 1 1 16,-4 0-2-16,0 0 3 0,0 0-1 15,0 0-1-15,3 0 0 0,1 0 1 16,0 0 1-16,0 0-2 0,0 0 1 15,-2 1 1-15,2-1-1 0,1 2 0 0,-1-1-1 16,2 0 2-16,0-1-1 0,0 1-1 16,0-1 1-16,-2 0 0 15,-2 0 1-15,-2 0-2 0,0 0 0 16,1 0 2-16,-3 0 0 0,4 0-3 0,-4 0 1 15,2 0 2-15,3 0-1 0,-3 0-1 16,0 0 1-16,-2 0-1 0,-2 0-2 16,1 0 2-16,1 0-1 0,-5-1 2 15,-1 1 0-15,-3 0-1 0,2 0 1 16,-1 0 1-16,1 0-1 0,-1 0-1 15,7 0 4-15,-3 0-5 0,5 0 2 0,-5 0-1 16,2 0 4-16,3 0-6 0,-1 0 4 16,4 0 1-16,0 0-2 15,-2 0 0-15,0 1-7 0,1 1 0 16,-5-1 3-16,2-1 1 0,-3 0 2 0,-3 1-6 15,-1 0 5-15,-1 1 1 0,1-1 0 16,-2 1-2-16,3 0 0 0,5 1 3 16,-1-3 0-16,0 0-3 0,3 0 2 15,1 1-4-15,-2 1 3 0,4-1 1 16,-2 1-2-16,2 1 3 0,2-1-2 0,0 0 3 15,-3-1-2-15,-3 0 1 0,-4-1 0 16,-1 2 0-16,-1-2-1 0,-1 0 3 16,-2 0-2-16,-1 0 0 15,3 0-1-15,-2 2 2 0,1-1 0 0,3-1-1 16,1 0 0-16,7 2 1 0,6-2-3 15,1 3 9-15,2-1-7 0,-2 3 1 16,-2-2 1-16,-2 0-3 0,-2 1 1 16,0-2 1-16,0 0 0 0,0 1-2 15,-4 0 0-15,-1 0 3 0,-7 0-2 0,1-2-1 16,-4 0 1-16,1-1 1 0,-1 1-1 15,-2-1-1-15,0 2 0 0,4-2 2 16,-1 1-1-16,3-1 0 0,2 0-1 16,1 0 2-16,4 3 0 0,1-2-2 15,1 1 1-15,6-1 0 0,3-1 5 16,3 3-7-16,-4-2 4 0,-6 1-2 15,-4 1 1-15,-2-1-2 0,3 0 1 16,-9 1 1-16,1-2-2 0,-4 0 1 16,-2 0-2-16,-2-1 4 0,0 0-2 0,4 2-2 15,-4-2 2-15,1 0 2 0,3 1-1 16,-4-1-1-16,2 0 0 0,0 0 1 15,-2 0 0-15,4 1-2 0,-2 1 2 16,-2-2 0-16,2 1 0 0,-2-1-2 16,0 0 4-16,0 0-1 0,0 0-4 15,0 0-16-15,0 0-13 0,0 0-8 16,-2 0-2-16,2 0-14 0,0 0-1 15,0 0 9-15,0 0 17 0,0 0 23 16,0 0 7-16,0 0 2 0,0 0-2 0,0 0-10 16,0 0-30-16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39:01.7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1087 9 0,'0'0'218'0,"0"0"-128"0,0 0-60 15,0 0 17-15,0 0 4 0,0 0-11 16,0 0-18-16,0 0-11 0,0 0 2 0,0-1-2 15,0-2-4-15,0 0-1 0,0 2-2 16,0 0-4-16,2-2 2 0,-2 2 2 16,2-1-1-16,0 0-2 15,0 0-1-15,2-2-1 0,0-1-6 0,1 1-20 16,-1-5-26-16,0 2-53 0,-4-4-153 15</inkml:trace>
  <inkml:trace contextRef="#ctx0" brushRef="#br0" timeOffset="247">20 886 49 0,'-4'0'251'15,"2"0"-201"-15,0 0-27 0,-2 0 27 16,4 0-13-16,0-1-15 0,0-1-11 16,0 0-9-16,0-4-2 0,0 2-2 0,0-3 1 15,4 2-4-15,0-1-1 0,0 1-10 16,-3-2-10-16,3 0-11 0,-4-3-8 15,0 0-13-15,4-2-24 0,0 1-44 16</inkml:trace>
  <inkml:trace contextRef="#ctx0" brushRef="#br0" timeOffset="497">37 632 38 0,'-2'0'4'0,"2"-2"209"15,0 1-147-15,-2-1-13 0,2 1-4 16,0-1-4-16,0 1-16 0,0 1-11 16,0 0-10-16,-2-2-1 0,0 0-3 15,2 1-2-15,0-1-1 0,0 0 0 16,0 0 0-16,0 0-2 0,0-1-2 15,0-1-4-15,0 0-15 0,0 1-17 16,4-3-26-16,-4 2-49 0,0-2-126 0</inkml:trace>
  <inkml:trace contextRef="#ctx0" brushRef="#br0" timeOffset="744">25 461 64 0,'4'-2'237'0,"-4"-3"-193"16,2 0-10-16,0 2 13 0,-2-1-6 16,2 1-20-16,2-1-14 0,-2 0-1 15,-1-1-1-15,1 3-3 0,0 0-2 16,0 0 2-16,-2-2-1 0,2 1-1 15,2 1-2-15,-2-1-3 0,0-1-4 0,-2 2-14 16,4-3-12-16,-3 0-13 0,1 0-21 16,0-1-41-16,-2-1-34 15</inkml:trace>
  <inkml:trace contextRef="#ctx0" brushRef="#br0" timeOffset="960">56 268 29 0,'0'0'21'0,"0"0"-17"16,0 0 93-16,0 0 14 0,0-1-76 0,0 0-2 15,0 0-2-15,-2-1 2 0,2 0-6 16,-2-1-9-16,2 2-8 0,0-1 0 16,0-2-4-16,0 2-4 15,0 1-1-15,0-3-1 0,-2 3 1 0,2-4-1 16,0 0-2-16,0 1 0 0,0-2-8 15,0-1-5-15,0-1-18 0,4-3-11 16,-2-3-31-16,0-1-167 0</inkml:trace>
  <inkml:trace contextRef="#ctx0" brushRef="#br0" timeOffset="1151">63 67 287 0,'0'0'59'0,"0"0"-4"16,0 0 12-16,0 0-12 0,0 0-15 15,0 0-23-15,0 0-9 0,0 0-1 16,0-2-6-16,0 2 1 0,0 0-4 16,0 0 1-16,0 0-12 0,0 0-17 15,0-1-27-15,0 1-39 0,0 0-90 0</inkml:trace>
  <inkml:trace contextRef="#ctx0" brushRef="#br0" timeOffset="1340">63 67 60 0,'-11'27'216'0,"15"-29"-190"0,-2 1 0 0,3-2 16 15,-3 2-5-15,0-2-28 0,2 0-9 16,0 3 2-16,0-2-6 0,-2 2-7 15,5 0-29-15,-5 0-47 0,2 0-105 16</inkml:trace>
  <inkml:trace contextRef="#ctx0" brushRef="#br0" timeOffset="1535">235 70 8 0,'4'-2'207'16,"0"-1"-175"-16,0 2 8 0,-2-1 8 15,-1 2-7-15,-1 0-13 0,0 0-21 16,0 0-7-16,2 0-3 0,0 0 2 0,0 0 2 16,2 0-13-16,-2 3-33 15,2 1-28-15,1-3-72 0</inkml:trace>
  <inkml:trace contextRef="#ctx0" brushRef="#br0" timeOffset="1740">485 86 227 0,'6'0'40'0,"-2"-2"-22"16,-1-1 32-16,1 1-11 0,0 1-12 15,-2 1-23-15,2-1-5 0,2 1-1 0,-1 0-20 16,1 0-37-16,0 0-73 0</inkml:trace>
  <inkml:trace contextRef="#ctx0" brushRef="#br0" timeOffset="1957">754 63 231 0,'4'0'54'16,"0"0"-12"-16,-2 0 17 0,3 0-18 15,-3 0-16-15,0 0-20 0,4-1-3 16,-6 1-1-16,4 0-6 0,0 0-21 0,1 0-35 15,-3 0-78-15</inkml:trace>
  <inkml:trace contextRef="#ctx0" brushRef="#br0" timeOffset="2153">993 58 202 0,'4'0'124'15,"-1"0"-89"-15,1 0 30 0,2-1-17 0,-2-1-9 16,0-1-20-16,1 1-6 15,-3 1-5-15,4 0-2 0,-2-1-6 0,1 2 0 16,-1 0-1-16,2 0-6 0,2 0-12 16,-1 0-34-16,3 0-22 0,1 1-109 15</inkml:trace>
  <inkml:trace contextRef="#ctx0" brushRef="#br0" timeOffset="2331">1311 77 243 0,'0'0'82'0,"4"-1"-49"15,-4-1 17-15,4 1-1 0,0-1-14 16,0 0-21-16,1 1-11 0,-1-2 1 16,2 2-4-16,-2 0 0 0,0 0-2 15,1 1-3-15,3 0-20 0,0 0-19 16,3 0-17-16,-2 0-92 0</inkml:trace>
  <inkml:trace contextRef="#ctx0" brushRef="#br0" timeOffset="2497">1605 68 165 0,'0'0'58'0,"0"0"-12"16,0 0 9-16,4-1 2 0,-4-1-23 16,0 1-20-16,2-1-5 0,-2 1-7 15,2-1-2-15,2 1 2 0,-1 1-4 16,1-1-9-16,2 1-30 0,2-2-46 15,-1 1-98-15</inkml:trace>
  <inkml:trace contextRef="#ctx0" brushRef="#br0" timeOffset="2667">1828 29 285 0,'0'0'68'0,"0"0"-13"0,0 0 4 16,0 0-6-16,0-2-17 15,2 0-28-15,2-1-4 0,0 1 2 16,2-1-2-16,-2 1-5 0,-1 1-1 15,5 1-11-15,-4 0-27 0,0-1-40 0,-2-2-136 16</inkml:trace>
  <inkml:trace contextRef="#ctx0" brushRef="#br0" timeOffset="2852">2077 27 7 0,'5'-3'274'16,"1"-1"-251"-16,2-1-1 0,-1 0 0 0,-1 2 0 15,2 0-17-15,-3-1-6 0,1 4-1 16,2 0-7-16,-5 0-7 0,1 0-18 16,-2 0-23-16,-2 0-34 0,2 0-14 15</inkml:trace>
  <inkml:trace contextRef="#ctx0" brushRef="#br0" timeOffset="3003">2225 17 63 0,'6'2'12'0,"-4"-2"33"0,4 0 27 15,1 0-41-15,3 0-14 0,-1 0 8 0,-1-2-7 16,-2 1-4-16,-2-1 3 0,-3 2-6 15,1 0-5-15,-2 0-4 0,2 0-2 16,0 0-3-16,0 0-6 0,0 0-19 16,0 0-54-16,-2 0-67 0</inkml:trace>
  <inkml:trace contextRef="#ctx0" brushRef="#br0" timeOffset="3153">2225 17 55 0,'63'15'103'0,"-63"-15"-87"15,4 0-11-15,2 0 8 0,0 0 18 0,-5 0-22 16,3 0-6-16,-2 0-1 0,-2 0-2 15,0 0 1-15,0 0 2 0,0 0 0 16,0 0-5-16,0 0-2 0,0 0-34 16,-4 0-98-16</inkml:trace>
  <inkml:trace contextRef="#ctx0" brushRef="#br0" timeOffset="3363">2321 57 181 0,'0'0'91'0,"0"0"-72"0,0 0 25 16,0 3 22-16,0-2-12 0,0 0-37 16,0 0-7-16,0 0 3 0,0 2 1 0,0-1-8 15,0 0-4-15,0 2-2 0,-2-2-5 16,2 0-7-16,-2 2-7 0,2-2-29 15,0 0-69-15,0-1-199 0</inkml:trace>
  <inkml:trace contextRef="#ctx0" brushRef="#br0" timeOffset="3554">2319 226 317 0,'0'3'15'0,"0"1"12"0,0-4 10 16,0 4 26-16,0-1-35 0,0 1-23 15,0 1-2-15,0-2-2 0,0 3-2 16,0-1-4-16,0 2-17 0,0 1-30 0,0-2-16 16,0 1-16-16,0 0-147 15</inkml:trace>
  <inkml:trace contextRef="#ctx0" brushRef="#br0" timeOffset="3707">2319 426 201 0,'0'3'70'0,"0"-2"-69"16,0 1 20-16,0 1 28 0,0-1 15 15,0 1-45-15,0 0-13 0,0 0-5 16,0 2 1-16,0-2 0 0,0 2-6 16,0 2-36-16,0 1-46 0,0 5-30 15</inkml:trace>
  <inkml:trace contextRef="#ctx0" brushRef="#br0" timeOffset="3877">2292 727 388 0,'0'5'0'15,"0"2"3"-15,0-4 3 0,0 1 39 0,0-2-20 16,0 1-21-16,2 1-2 0,0 1-5 16,2-1-12-16,-2 2-25 15,0-2-50-15,-1 0-164 0</inkml:trace>
  <inkml:trace contextRef="#ctx0" brushRef="#br0" timeOffset="4125">2252 1196 132 0,'-8'17'241'0,"5"-6"-234"0,3-3-5 16,0-2 0-16,0-3 2 0,0 0-5 15,0-2 3-15,0 0-5 0,2-1-13 0,3 0-57 16,1-4-168-16</inkml:trace>
  <inkml:trace contextRef="#ctx0" brushRef="#br0" timeOffset="5340">577 91 83 0,'2'0'86'0,"0"0"-29"15,-2 0 68-15,1 0-55 0,-1 0-12 16,0 0-16-16,0 0-5 0,0 0-16 16,0 0-4-16,2 0 3 0,-2 0-7 15,0 0-2-15,0 0-6 0,0 1-1 0,0 3-4 16,0 1 0-16,-5 4-1 0,-3 1-6 15,2 0-11-15,-1 1-18 0,1 0-15 16,-2 2-2-16,1 0 14 0,1 1-31 16,-2-1-19-16,3-1 6 0,1 0-8 15,-2-3 50-15,2-1 38 0,0 1 8 0,1-1 13 16,-1 2 17-16,0-4 8 15,2 2-10-15,-2-2-2 0,0-2-8 16,3 4-2-16,-7-2-10 0,4 0-3 16,-2 3-6-16,1-2-2 0,-5 2-2 0,2 1-26 15,1 0 8-15,-1-1 13 0,1 0-11 16,-1 0 15-16,2 0 1 0,-1 1 2 16,1-2 2-16,0 1-2 0,-2-1 0 15,5 1 0-15,-1-4 0 0,4 0 0 16,-2 1-17-16,2 0-83 0</inkml:trace>
  <inkml:trace contextRef="#ctx0" brushRef="#br0" timeOffset="5614">268 575 26 0,'-8'8'11'15,"-2"2"-10"-15,1-2-2 0,1 2 1 16,-1 2 12-16,-1-3 3 0,4 0 12 16,-1-2-14-16,-1 1-10 0,1 1-1 15,-1 3-2-15,-2-2 8 0,1 3 26 0,-1 0-14 16,3-3-10-16,-3 0-7 0,1 2-2 15,-3 2-1-15,1 0 13 0,-1-3 25 16,5 0-26-16,1-4-9 16,4-3-3-16,2 0 0 0,-2-1 2 0,0-1 0 15,0-1-3-15,-2 2 3 0,4 1 2 16,-3-3-2-16,1 2-2 0,2-1 0 15,-2 0 2-15,2 1-2 0,0-2-2 16,0 3-4-16,0-3-35 0,-4 1-51 16</inkml:trace>
  <inkml:trace contextRef="#ctx0" brushRef="#br0" timeOffset="6240">1080 189 14 0,'0'2'39'0,"0"-2"-11"16,-1 3-2-16,-1 0 17 0,-2 4-11 16,0-3-8-16,0 1 14 0,-3 2-28 15,-1 1 0-15,0 1 0 0,-1 3 6 16,-5-2-1-16,5 2-2 0,-6 1-3 15,3 3-7-15,1 0-2 0,-1 3 1 0,-3 0-1 16,4-1-1-16,-5 2 0 0,-1 2 1 16,2 0 1-16,-2 0-2 0,-1 0-3 15,3 1 3-15,-2 0-5 0,2 0-9 16,-2-4-5-16,-1 3-2 0,1-1-10 15,-2 1-3-15,-2 6-3 0,0-2 28 0,0 2 49 16,4-4-38-16,4-4-9 16,3-2 7-16,3-1-23 0,-3 1-36 15,0-4 41-15,3-1 17 0,-1-2-2 16,4 0-7-16,1-1 1 0,-5 0 4 15,4 2 5-15,-2-2-4 0,-1-3 3 0,1-1 1 16,2 1-3-16,-2-3-25 0,3 1 0 16</inkml:trace>
  <inkml:trace contextRef="#ctx0" brushRef="#br0" timeOffset="6984">1836 133 33 0,'-9'13'51'16,"-1"5"-24"-16,-3 2-14 0,-3 6 1 16,-1 1 1-16,0 4-10 0,-2 2-2 15,-4-1-2-15,0 0 0 0,0 0-2 16,-3-3 0-16,-1 0 2 0,2 0 2 15,-2-2-3-15,3 2 13 0,3-2 7 16,3-1-7-16,3-1-7 0,0 0-4 16,1 2-2-16,-3-2 1 0,4 1-2 0,0 0 2 15,-3 0 0-15,1 3-1 0,0 0-2 16,0-2 33-16,-1-4-14 0,1-1-14 15,2-6 0-15,1 0 2 0,1 0-4 16,1-3 2-16,1 1-4 0,1-2 1 16,0-2 1-16,3 0-1 0,1-5-1 15,-2 0-4-15,4-3-4 0,2 2-10 16,0-4-16-16,0 0-38 0,0 0-57 15</inkml:trace>
  <inkml:trace contextRef="#ctx0" brushRef="#br0" timeOffset="7520">2111 294 109 0,'-4'14'13'16,"0"3"-2"-16,-3 3 59 16,-3 2-16-16,-1 1-2 0,-3 3-14 15,-1 4-12-15,-4 3-8 0,2 1-3 0,-6 3-6 16,-2-1 2-16,2 1-4 0,-2 2 0 15,2-1-7-15,-3 1 2 0,-3 2-1 16,4-2-1-16,-3 1-1 0,1 3 1 16,0 1-3-16,-3 0-5 0,1-2 4 15,4-4-22-15,0-4-17 0,4-1-20 16,0 0-81-16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0:24.6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42 0,'0'0'41'15,"0"2"-11"-15,0-1 0 0,0 0-21 16,0 0 85-16,2-1-26 0,-2 0-48 15,0 0 5-15,0 0 6 0,0 0 6 16,0 0-16-16,0 0-7 0,0 0 3 16,0 0 0-16,0 0-2 0,0 0-6 15,0 0 3-15,0 0 1 0,0 0-2 16,0 0-4-16,0 0-5 0,2 0-2 15,5 0 1-15,7-2 1 0,1 2-1 0,2 0-1 16,0 0 2-16,2 0-1 0,4 0-1 16,2 1 0-16,4 2-2 0,-1-1 4 15,3 4-2-15,1-4-1 0,3 2 4 16,1 0-3-16,2 2 0 0,0 1 0 15,4-2 2-15,0 2-2 0,0-2 0 16,-2 1 0-16,0 0 1 0,4 1-1 16,0-1 0-16,-2-2 0 0,0 2 1 15,-4-2 0-15,0 1-2 0,-3-2 1 16,-3 1 1-16,-1-1-1 0,-3 1 0 0,1-1 0 15,-2 0 0-15,-1 2 1 0,-1-3-2 16,0 1 2-16,0 0-1 0,2-1 1 16,3 0-1-16,4 0-1 0,3-2 2 15,-1 2 0-15,2-1-1 0,-2-1-1 16,-3 4 2-16,1-1-1 0,-3-1 0 0,-1 2 0 15,-3-1 0-15,-2-2 1 16,-2 2-2-16,-4-1 1 0,0-1 1 16,-4-1 0-16,2 0-2 0,4 0 1 15,-2 0 0-15,8 0 1 0,5 0-1 0,3 0-1 16,-3 3 2-16,-1-1-1 0,3 0 0 15,4 0 0-15,-2 2-1 0,3-1 1 16,-5-2 1-16,-3 1-1 0,-1-1-1 16,-1 1 1-16,1 0 1 0,-3 0-1 15,-2-1-1-15,-4-1 2 0,-8 0-2 0,-7 0 1 16,5 0 1-16,-1 0-1 0,3 0 0 15,2 0 0-15,3 0 1 16,-3 0 0-16,2 0-1 0,8 0 0 16,9 0 1-16,4 0 11 0,4 0-10 0,-9 3-2 15,-8 0 2-15,-1 1-1 0,-3-3-1 16,-2 2 0-16,-5-1 2 0,-7 0-2 15,1 0-1-15,2-1 2 0,-1-1 1 16,4 0-1-16,-1 0-2 0,3 0 3 16,8 0-3-16,6 0 1 0,3 0 13 0,-1 0-14 15,1 2 2-15,-5 2 0 0,-2 0 3 16,11 1-3-16,-7-1 0 0,-5 0 0 15,5-1-3-15,-14-3 3 16,-1 3 2-16,-5-2-3 0,1 1-1 0,-3 0 1 16,-3-1 2-16,2-1-2 0,-6 0-1 15,4 0 2-15,-2 0 1 0,-1 0-3 16,1 0 2-16,-2 0-2 0,2 1 2 15,0 0-2-15,2 1 2 0,0 0-2 16,2-1 2-16,1 1-2 0,1 1 2 16,1 0-2-16,1 1 2 0,-2-3 0 0,1 2-3 15,-3-2 3-15,3 0 0 0,7 3-1 16,1-3-1-16,-4 0 3 0,-1 2-2 15,-7-3 0-15,1 2 0 16,7 0 0-16,6-1 2 0,6-1-3 0,-8 2 0 16,-5-2 1-16,-8 0 1 0,-4 0-1 15,0 1-1-15,0 0 1 0,0-1 2 16,0 0 4-16,0 0-3 0,-6 0-2 15,-2 0-3-15,1 0 2 0,-3 0 2 16,1 0-2-16,1 0-2 0,2 0 4 0,1 0-4 16,3 3 1-16,-2-2-1 0,4 1-5 15,0 0-3-15,0-1-6 0,0 2-8 16,0-2-11-16,0 2-16 0,0-3-30 15,4 0-63-15,1 0-121 0</inkml:trace>
  <inkml:trace contextRef="#ctx0" brushRef="#br0" timeOffset="524">3156 112 94 0,'-8'0'51'0,"3"0"8"16,1 0 24-16,2 0-12 0,0 0-15 0,2 0-30 15,0 0-18-15,2 0 14 16,6 1 3-16,3 4-8 0,2 0-6 16,5 2-2-16,6-1-3 0,-1 2-1 15,6 0 0-15,-2 1-2 0,-1 1-3 16,-1 2 0-16,-2-1 1 0,-2 0 2 0,-4-1-2 15,-2 0-1-15,-5-1 1 0,1 0 1 16,-3-2-3-16,-4 0 4 0,-2 0 3 16,-2-1 4-16,0 2-2 0,0 0 4 15,-8 1 0-15,-3 2 2 0,-5 4-2 16,1-1 0-16,-2 5-5 0,-6 1-1 0,2 0-5 15,-6-1 2-15,1 0 0 16,-3-1-2-16,0-4 0 0,3 1-2 16,1-2 3-16,2 0-4 0,4 0-6 15,2 0-7-15,3-3-8 0,3 0-18 0,1-1-27 16,1-3-105-16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0:48.33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106 271 185 0,'2'0'62'16,"-2"0"-36"-16,0 0 29 0,0 0 1 0,0 0-27 16,0 1-17-16,0-1-3 0,0 0 4 15,0 0-3-15,0 0-5 0,0 1 0 16,0-1 8-16,0 1-4 0,0 0 1 15,0 1-1-15,0-1 3 0,0 1-6 16,0 0 1-16,0 1-3 0,0 0 3 0,0 0-4 16,0 0 2-16,0 2 1 15,0 0-2-15,0 4-1 0,0 1 0 16,-2 1 1-16,0 1 0 0,0 4-2 15,0 1 0-15,-2 6 2 0,-1 3-5 0,-1 1 3 16,0 6 3-16,1-3-1 0,-1 1-2 16,0 1-1-16,-2-3 0 0,1 1-2 15,-1-3 4-15,2-5-3 0,1-4 0 16,-3-3 1-16,2-5 1 0,3-2-2 15,1-1 0-15,0-3 0 0,2-3 0 16,0-1 0-16,0 0 2 0,0 0 4 0,0-2 6 16,-4-7-12-16,4-3 5 15,0-2 1-15,-2-1 1 0,2-5-2 16,0-3-2-16,0-5 3 0,0-4-1 15,6-3-5-15,1-6 1 0,1-3 2 0,7-4-2 16,2 0-1-16,6 1-1 0,2 3 2 16,2 6-1-16,-4 8-3 0,0 6 3 15,-4 9 1-15,0 5-1 0,-4 5-3 16,4 2 3-16,2-1 0 0,-6 3 0 15,3 1-4-15,1 0 3 0,-4 0 0 0,0 0-2 16,-3 3-2-16,-5 2-3 0,-5 5 4 16,-2 1 2-16,0 3-2 15,0 3 3-15,-7-1-1 0,-3 0 2 16,-3 0-1-16,-3-4 1 0,3 2 1 0,0-1 1 15,-4 0-4-15,-1-1 2 0,-1-2 2 16,2-2-1-16,4-2-5 0,1 0-8 16,3-3-10-16,3 0-17 0,2-3-23 15,4 0-40-15,-2-5-145 0</inkml:trace>
  <inkml:trace contextRef="#ctx0" brushRef="#br0" timeOffset="520">615 178 122 0,'0'-3'106'0,"-1"-1"-47"16,-3 2 4-16,0-2-12 0,0 0-8 16,-2 2-4-16,1-1-9 0,-5 2-4 15,-1 1-4-15,1 0-3 0,-3 0 1 16,-4 0 1-16,1 5-8 0,1 6 0 15,0 1 0-15,-2 3-6 0,3 2-2 16,5 2 0-16,1-1-2 0,0-1 0 16,7-1-5-16,1-1 1 0,0-1 2 15,3-3-1-15,9-2-2 0,1-2 0 0,4-5 1 16,2-2-1-16,4 0 0 0,-2-1-5 15,0-7 2-15,0-4 1 0,-4 0 2 16,-1 2 0-16,-3 0 4 0,-3 1-2 16,-5 3 0-16,-1 2 1 0,-2 1 4 15,-2 1-1-15,0 1 0 0,0 1 0 16,0 0-3-16,-4 0 0 0,-1 3-3 15,-5 4 3-15,6 3 1 0,-2 1-1 16,3 0-2-16,1-1 0 0,2-2 0 16,0 0 1-16,0-1-1 0,0 0-3 0,5-2-3 15,5-2-4-15,7 0-1 0,6-3 1 16,2 0-17-16,-2 0-12 0,2 0 0 15,1 0-9-15,-1-2-20 0,0-2-7 16,-2-3-38-16,-6 1 2 0,-2-2 23 16</inkml:trace>
  <inkml:trace contextRef="#ctx0" brushRef="#br0" timeOffset="1092">905 306 19 0,'8'-11'48'0,"2"1"17"0,-5-2 10 16,-1 1 1-16,-2-2-15 0,-2 0-4 15,0 0-13-15,0 2-3 0,-6 1-10 16,-7 4-8-16,2 0-5 0,-7 4 2 0,1 2-1 16,-2 0-7-16,2 5 1 0,-4 6-4 15,2 5 4-15,4 2-5 0,3 2-4 16,5 1-4-16,1 0 2 0,6-2-3 15,0-2-1-15,0-1 0 0,9-3 0 16,5-4-2-16,3-3-7 0,0-2 3 0,6-4-2 16,4 0 2-16,1 0 8 15,-3-4 0-15,-2-4-7 0,-6 1 6 16,-3 1-1-16,-5 2 2 0,-3 1 3 15,-2-1-3-15,-4 4 0 0,2 0 1 0,-2 0 4 16,0 0-4-16,0 0-4 0,0 4 1 16,0 5 5-16,0 4-3 0,0 0-1 15,-2 1 1-15,-2 2 3 0,-4 0-4 16,-1 3 0-16,-5 0 2 0,-1-2-1 15,0 1 0-15,-2-3 0 0,-4 1 1 0,1-4 1 16,-1 1-2-16,1-4-1 0,4-3 2 16,1-2 1-16,2-3-2 15,3-1-2-15,2 0 2 0,5 0 0 16,1-7-1-16,2 0 0 0,0-2-2 0,5-1 2 15,7 2-1-15,3 0-1 0,4 0-2 16,0-1-3-16,6 0-8 0,2-2-10 16,1 1-3-16,7-4 1 0,1 0 1 15,2 0 3-15,4-4 2 0,0 1 20 16,0-2 1-16,-4-2 2 0,-5-1 17 15,-8 1 3-15,-10 1-12 0,-11 4-1 0,-4 4 33 16,0 0-6-16,-10 3-16 16,-5 4-1-16,0 2 6 0,-5 3-7 15,0 0-3-15,-5 7-2 0,4 5 1 16,0 2-2-16,2 4 1 0,5 1-5 0,7-1-2 15,5 2-5-15,2-1 0 0,0-1 1 16,13-1-2-16,2 0-4 0,1-3-14 16,8-2-6-16,7-2-21 0,9-1-8 15,8-4-27-15,3-5-115 0</inkml:trace>
  <inkml:trace contextRef="#ctx0" brushRef="#br0" timeOffset="1780">1648 40 248 0,'0'0'72'15,"0"0"-29"-15,0 5 10 0,0-1-1 16,0 6-12-16,0 3-15 0,0 5-7 16,0 3 3-16,-2 4-9 0,-2 4-2 0,-4 3-7 15,1 4 4-15,-3-1 1 0,1 1-3 16,-1-1 0-16,1-5 0 0,1-1-5 15,4-4 0-15,-2-6 1 0,1-2-1 16,3-4-5-16,-2-4 0 0,2-4-3 16,2-3-6-16,0-2-1 0,0 0-5 15,0 0 3-15,10-6 8 0,5-5-12 16,2 0-12-16,4-3 9 0,-2 1 9 15,-2 1 0-15,2 2-1 0,-1 1-5 16,1 1-3-16,-4 1 6 0,0 4 12 0,-2-1 6 16,1 1 2-16,-1 1 5 0,-3-4 16 15,-3 2 1-15,-1 2-1 0,-4 1 14 16,-2 1 2-16,0-1-10 15,0-2-9-15,-6 3-1 0,-3 0-5 0,-5 0-4 16,1 0 1-16,0 10 1 0,1-1-5 16,3 3-3-16,1 3-5 0,0-2 0 15,3 1 2-15,3-1-1 0,2-1-2 16,0 1 0-16,9-1-2 0,7-3-1 15,-1-1 4-15,2-2-7 0,2-1 0 0,0-3 0 16,4-1 9-16,-2-1-2 0,-2-2 0 16,-5-4 3-16,-9-4 0 0,-1 1 0 15,-4-1 1-15,0 0 3 0,0-2 0 16,-6 1 3-16,-5 0-4 0,1 0 0 15,-1-2-6-15,-1 2 0 0,1 0 3 16,1 3-2-16,9 5-7 0,1 1-10 16,0 2-17-16,0 0-58 0,0 0-57 15</inkml:trace>
  <inkml:trace contextRef="#ctx0" brushRef="#br0" timeOffset="2348">2253 424 50 0,'0'-6'192'0,"0"-1"-128"0,0 1 7 15,-8-2-19-15,0 0-4 0,1-1-12 16,-5 1-5-16,-1 1-11 0,-2 3-4 16,-1 1 5-16,1 3-9 0,-2 0-3 15,0 0 0-15,-2 7 1 0,0 2-2 16,0 5-4-16,-1 2 3 0,5 1-7 0,2 3 1 15,7-1-1-15,6 2 0 0,0 0-1 16,10 1-1-16,-3-4 4 16,7 0-5-16,3-5 0 0,0-4 0 15,8-4-1-15,0-5 1 0,5 0-5 0,-5 0 3 16,5-12 2-16,-3-3-3 0,-2-3 5 15,-2-2 1-15,-2 0 2 0,-6-4-3 16,-5-2 2-16,-1 0 1 0,-3-6 4 16,2-1-2-16,-7-5 1 0,5-3-2 15,-2-5 0-15,2-2-2 0,1-1 1 0,9-1-4 16,-7 7 4-16,3 12 0 0,-7 16 1 15,-3 15 3-15,-2 0-2 0,0 12-3 16,0 0-4-16,-2 4 9 16,-1 7 0-16,-3 5-8 0,-4 4 2 15,-1 6 0-15,-3 0 1 0,3 2 0 0,0 0-2 16,3-2 1-16,-2-1 2 0,1-4-1 15,1-1-2-15,2-2 1 0,1-6 0 16,3-1 0-16,2-3-1 0,0 0-1 16,0-6-1-16,0-1-9 0,2-5-11 15,5-4-7-15,5-2-22 0,1-2-31 0,1-2-79 16</inkml:trace>
  <inkml:trace contextRef="#ctx0" brushRef="#br0" timeOffset="2570">2562 362 60 0,'0'3'286'0,"0"6"-238"16,0 4 5-16,-6 0 6 0,0 4 0 0,-5 0-28 15,7 2-6-15,-4 0-9 0,1 0-4 16,5-1-9-16,-2 2-1 0,2 0-1 15,2-3-1-15,0-1-1 0,0-5-6 16,0-1-2-16,8-3-6 0,5 0-14 16,6-4-19-16,0-3 35 0,4 0-139 15,-2-1-157-15</inkml:trace>
  <inkml:trace contextRef="#ctx0" brushRef="#br0" timeOffset="2868">2857 434 4 0,'4'-11'297'15,"-4"-2"-264"-15,0 1 41 0,-7 3-9 16,-7 4-18-16,-3 0-10 0,2 4-11 15,-2 1-2-15,0 0-9 0,3 1-4 16,1 8-6-16,3 2-4 0,8 2-3 16,2 1-1-16,0 2 4 0,0 1-1 15,2 0-2-15,4 1-7 0,0 0-3 16,-1-1-3-16,3-3 1 0,0 0 1 15,-3 0 8-15,3 0-7 0,0-2 7 0,-1 1 13 16,-3-4-6-16,-2-3-2 0,-2 0 7 16,-6 2 5-16,-9 0-4 0,-2 2 4 15,-4-1 4-15,0-1-8 0,2 0 2 16,0-1-5-16,3-3-4 0,5-3-2 15,3 2 1-15,8-3-2 0,0 0-10 0,0 0-7 16,0 0-13-16,8 0-11 16,5-7-36-16,1-8-129 0</inkml:trace>
  <inkml:trace contextRef="#ctx0" brushRef="#br0" timeOffset="3272">3077 142 4 0,'0'7'256'0,"0"5"-189"0,-6 9-6 0,-7 7 11 15,-4 6-9-15,-4 7-14 0,2 3-24 16,-2 2-6-16,1-1 0 0,3-3-5 16,4-6-3-16,3-3-9 0,7-3 0 15,1-4 0-15,2-3-1 0,7-5-3 16,9-4 1-16,1-4-3 0,0-7-9 0,-4-3 4 15,10 0-7-15,8 0-10 0,-1-6 16 16,1-3-37-16,-4 0 24 16,-8 3 7-16,-6 1 12 0,-4 3 3 15,1 0 1-15,-4 2 0 0,-1 0-3 0,-3 0 6 16,2 0-3-16,0 1 0 0,-2 5-2 15,4-1 1-15,1 1 2 0,1-1 1 16,3 3-4-16,7-3-20 0,1-1 17 16,5 0-19-16,-3-4-86 0,-3 1 9 15,-5 0 65-15,-2-1-159 0</inkml:trace>
  <inkml:trace contextRef="#ctx0" brushRef="#br0" timeOffset="3481">3191 369 177 0,'33'6'178'0,"7"-2"-156"0,4 1 2 16,3-1-16-16,3-1-3 0,-6 0-5 15,-2 2 2-15,0 0-3 0,-8-2-26 16,-5-3-62-16,-6 0-133 0</inkml:trace>
  <inkml:trace contextRef="#ctx0" brushRef="#br0" timeOffset="4102">2609 165 60 0,'0'2'379'16,"0"0"-292"-16,0 0-34 0,0-2-23 0,2 2-12 15,2 3-17-15,4 4-6 0,1-5-36 16,3-4-140-16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1:57.00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14 130 41 0,'0'0'96'0,"0"0"-55"0,0 0-4 15,0 0-2-15,0 0-11 0,0 0-3 16,0 0-5-16,0 0 3 0,0 0-4 16,0 0-1-16,0 0-4 0,0 0 5 15,0 0-1-15,0 0 1 0,0 0-3 0,0 0 2 16,0 0-1-16,0 0-3 15,0 0-4-15,0 0 4 0,-2 0-2 16,-2 0-5-16,2 0-2 0,0 0 4 16,0 0 6-16,2 0-6 0,0 0-3 0,0 0 1 15,0 0 0-15,0 0 0 0,0 0 0 16,0 0 3-16,0 0 4 0,0 0 0 15,0 0 4-15,-2 0-2 0,2 0-2 16,0-1 0-16,0 1-4 0,0-1 3 16,0 1 0-16,0-1 0 0,0-1-5 15,0-1 5-15,0-1-3 0,2 0-6 0,6-4-3 16,5 0 2-16,1-1 5 15,1 1-4-15,4-2-1 0,-2 1 0 16,0 0 3-16,2-1-1 0,-1 2-2 16,-3 0 2-16,-2-1 2 0,-1 3-2 0,-5 2-1 15,-3 1 1-15,0 2 2 0,-4-1-1 16,0 0-4-16,0 2 4 0,0 0-2 15,0 0 1-15,0 0-4 0,0 0 1 16,0 0 1-16,0 0-1 0,0 0-2 16,0 0-1-16,0 0-5 0,0 2-4 0,0 0-14 15,0 0-7-15,0 2-12 0,-4 0-26 16,-6-1-71-16,3-2-136 15</inkml:trace>
  <inkml:trace contextRef="#ctx0" brushRef="#br0" timeOffset="324">25 77 62 0,'0'0'133'16,"0"0"-68"-16,0 0 3 0,0-1-9 16,0 1-13-16,0 0-13 0,0 0-9 15,0 0-8-15,0 0-9 0,8 10 12 16,-1 3 2-16,3 3-4 0,3 1-4 15,3 2 3-15,-1 0-2 0,0 2-7 0,2-3-2 16,-1 3 4-16,-3-2-2 0,0-1-5 16,-1-4-1-16,-1-2 2 0,-3-2-1 15,-1-2-4-15,1-4-4 0,-6-1-8 16,0-2-11-16,0-1-15 0,-2 0-23 15,0 0-75-15,0-5-215 0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5:53.1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130 868 0 0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5:58.8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2103 8219 0 0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5:58.7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205 625 0 0</inkml:trace>
  <inkml:trace contextRef="#ctx0" brushRef="#br0" timeOffset="52">205 625 0 0,'-6'-43'0'0,"-8"-9"0"0,-1-7 0 0,-10-4 0 0,1-7 0 0,-1-5 0 16,-6-7 0-16,1-6 0 0,-5-5 0 15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7:24.5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12 230 16 0,'2'-2'3'0,"0"-2"123"15,-2-1-58-15,0 2-26 16,0-1 8-16,0-2 0 0,0 4-9 0,0-1-8 16,0 1-3-16,0-1-2 0,0 2-3 15,0 1-4-15,2 0 3 0,-2 0-3 16,0 0 0-16,0 0-3 0,0 0-1 15,0 2-6-15,0 13-5 0,1 7 15 16,-1 2 0-16,2 7-14 0,-2 2-1 0,0 3-1 16,0 5-1-16,-3-3-1 0,1 2-2 15,-2-4-1-15,-2-2 3 0,4-5-1 16,2-7-2-16,-4 0-1 0,4-6-2 15,0-6-6-15,0-1-4 0,0-4-10 16,0-2-2-16,0-2-5 0,4-1-24 16,4 0-4-16,-1-10 18 0,3-10-54 15,1-9-109-15</inkml:trace>
  <inkml:trace contextRef="#ctx0" brushRef="#br0" timeOffset="244">275 0 231 0,'6'-3'66'0,"-4"2"-58"16,-2 1 20-16,0 0 20 0,0 0-10 15,4 12-23-15,1 7 33 0,1 4-16 16,0 5-11-16,-2 2-5 0,-1 3 0 16,-1 5-8-16,0 1 1 0,0 2-3 15,0 0 2-15,0-3-5 0,0 0 0 16,-2-3 0-16,0-2-1 0,2-3-2 15,-2-2 1-15,0-5-1 0,0-1 2 0,0-5-5 16,0-3-3-16,0 0-2 0,0-4-11 16,0-2-6-16,-6-2-5 0,-4-2 2 15,-5 0-28-15,-6-4-82 0,-4 0-148 16</inkml:trace>
  <inkml:trace contextRef="#ctx0" brushRef="#br0" timeOffset="1080">103 418 36 0,'14'7'140'15,"1"0"-97"-15,2 1 7 0,8-1 4 16,2-1-26-16,3 0-6 0,1-1-10 16,1 0-7-16,-1 1-4 0,-1-3-1 15,1 1-4-15,-1 0-8 0,-1-3-4 16,0 1-13-16,-7-2-6 0,-2 0-36 0,-5 0 4 15,-2 0 11-15,-1 0 27 16,-5-2 9-16,-1 0 11 0,-2-4 15 16,-4 1 36-16,0 0 21 0,0-1-4 15,0 3-16-15,0-2 2 0,0 0-6 0,-4 1-7 16,2 0-2-16,-2 2-2 0,0-1 0 15,1 0-6-15,-1 2-2 0,0 0 0 16,0 1 1-16,-2 0 1 0,3 0-8 16,-5 1-8-16,0 7-5 0,1 4-5 15,-1 2 1-15,0 4 0 0,7-1 0 0,-1 2 1 16,2 0-2-16,0-1 2 0,5-1 0 15,7-3 2-15,-1-1-2 16,5-5 2-16,-1-2 0 0,2-2-1 16,0-4 6-16,-2 0-2 0,-1 0 2 15,-3-5-4-15,1-5 6 0,-3-1 2 0,-1 0 1 16,-1 0 1-16,-3-4-2 0,0 2 1 15,-4 0-4-15,2-1-1 0,-2-1 0 16,0 1-2-16,0-1-4 0,0 3-4 16,0 3-1-16,0 3-2 0,0 3-8 15,0 1-6-15,0 1-6 0,0 1-14 0,0 0-11 16,6 0 9-16,3 0 12 0,5 0-25 15,-3 0 2-15,4 0 24 16,-5 1 30-16,3 0-21 0,-5 1 16 16,-2 0 7-16,-3-1 12 0,1-1 10 0,-4 3 7 15,0-2 11-15,0 1 1 0,2 2-3 16,-2 1-5-16,0 1-7 0,0 1-7 15,0 1-7-15,0-1-7 0,0 2-7 16,2 1 2-16,4 0-2 0,1 1-2 16,3-1 0-16,3-3 4 0,3 0-1 0,-5-2-4 15,4 0 0-15,1-2-2 0,-5 2 2 16,0-2 1-16,-1-2-3 0,-2 3 3 15,-5-1 1-15,3 0 0 16,0 0-1-16,-2-1 1 0,-2 1 0 0,1-1-2 16,3 0 1-16,0 0 2 0,2 0 0 15,-1 0 0-15,1-1-1 0,-1-1 2 16,1 0 2-16,0 0-2 0,-1 0 0 15,-1 0 2-15,0 0 1 0,-1-1 5 16,1-5 3-16,2 0 8 0,-1-2-2 0,1-2-1 16,0-2-2-16,1 1 1 0,-3-1 0 15,-2 2 5-15,-2 2-5 0,0 0 3 16,0 2-9-16,-2-3-6 0,0 2 0 15,0 1-2-15,0 0-1 0,-2 4-11 16,-2 1-11-16,2 1-19 0,0 0-36 16,2 1-90-16,-6 3-154 0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7:26.5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1713 493 2 0,'0'-1'4'0,"0"0"79"15,0 1 23-15,0 0-58 16,0 0-12-16,0 0 9 0,0 0-1 16,0-1-9-16,0 1 1 0,0 0-7 15,0 0-2-15,0 0-4 0,0 0-4 0,0 7-9 16,0 4 9-16,-2 6 7 0,0 0-4 15,-1 2-5-15,-1-3-2 0,0-1-9 16,4-4-2-16,0-4-2 0,0-3-6 16,0-2 1-16,0-1-1 0,0-1 2 15,0 0-3-15,8 0 4 0,3 0 5 0,4-4 0 16,3-9-2-16,1-2-1 0,-2 0 0 15,4-1-1-15,-2 2-4 16,-2 1 5-16,0 2-1 0,-3 2-1 16,-3 2-2-16,-3 2 2 0,-1 3-1 0,-3 0 1 15,-2 2-2-15,0 0 1 0,0 0-1 16,0 0 0-16,0 3 6 0,3 6-1 16,-3-2 1-16,4 3 0 0,-2-2-2 15,0-1-1-15,-3 0 0 0,3-1 0 16,-2-2-1-16,0-4-1 0,2 3 0 0,0-3-1 15,0 0-5-15,5 0 5 0,3 0 1 16,3-7-6-16,2-3-8 0,0-1 4 16,-2 0 2-16,-1 1 1 15,3 1-7-15,-6 3 3 0,-3 2 5 0,-2 3-4 16,-4 1 4-16,0 0 5 0,-2 0 2 15,0 3 3-15,0 5 6 0,0 2 6 16,0 1 0-16,0 1-3 0,0 0-1 16,0 1-2-16,0 0-5 0,0 0-2 15,0 0-2-15,0-4 0 0,2 1-1 0,3-3 1 16,-3-1-10-16,4-3-4 0,1-1-3 15,1-2-8-15,4 0-33 0,-1 0-29 16,2-11-97-16,1-2 17 0</inkml:trace>
  <inkml:trace contextRef="#ctx0" brushRef="#br0" timeOffset="802">2301 455 185 0,'4'0'88'0,"-4"0"-22"0,0 0-2 0,0 0-7 16,0 0-34-16,0 0-13 0,0 0 3 15,0 8 0-15,0 2 7 0,0 5-1 16,0 0-7-16,0-2-3 0,0 1-5 16,0 1-4-16,0-2 1 0,0-1-2 15,4-1 0-15,1-3-2 0,3 0 3 16,1-3 1-16,1-4-1 0,5-1 2 15,2 0-1-15,1-4-1 0,-3-6-2 16,2 1-5-16,-4-6 3 0,-5 4-1 16,2 0 1-16,-5 1 0 0,-1 3 2 0,-2 2 3 15,-2 2 0-15,0 3 1 0,0 0 4 16,0 0-1-16,0 0-3 0,0 0 1 15,-2 0 4-15,-2 2-5 0,-1 5-9 16,1 2 4-16,0 3-1 0,2-1 3 16,2 0-10-16,0 0-13 0,10-1-10 15,5-3 14-15,6-1 8 0,0-5-17 16,6-1 3-16,1 0-7 0,1-2-13 15,3-7-1-15,-3-2 11 0,-2-2 20 16,-5 1 4-16,-4-1 10 0,-7 1 7 0,-5 2 7 16,-6-1 15-16,0 2 0 0,0 1-1 15,0 2 10-15,-6 2-1 0,-5 2-6 16,3 0-6-16,-2 2 1 0,3 0-1 15,-1 0-5-15,-3 6-14 0,3 2-5 16,0 4-2-16,3 2 2 0,3 0 0 0,2 1-2 16,0-1-3-16,0 0 3 15,2-2 3-15,5 1-1 0,3-3-2 16,3-3 2-16,1-3 2 0,3-3 4 15,0-1-6-15,2 0 5 0,-2-8 1 16,0-4-4-16,-1-3-1 0,-3-3 1 0,2-2 3 16,-1-2-3-16,-3-1-2 0,1-3 6 15,-5-1 3-15,1-1 3 0,-2-3-4 16,-1-3-1-16,3-3 2 0,-2-1-2 15,-3 3-5-15,1 6-2 0,0 9 8 16,0 7 0-16,0 6 0 0,0 6 4 0,-4 1 0 16,0 0-7-16,0 1-4 15,-2 11-8-15,-2 6 5 0,-2 4 8 16,0 1-3-16,1 4-1 0,-1-1 0 15,-4-1-1-15,5-2-3 0,1 1 1 0,0-5 1 16,2-2 1-16,0-4-7 0,2-3 4 16,0-2 1-16,0-3 0 0,0 2 1 15,2-1-1-15,2 1 2 0,0 3-1 16,0-1 0-16,1 1 2 0,-1 3 1 15,2 0-1-15,-2 3-1 0,1 2 0 0,5 3 1 16,1-1-2-16,7 2-11 0,4-2-14 16,3-2-16-16,8-5-48 15,-1-8-118-15</inkml:trace>
  <inkml:trace contextRef="#ctx0" brushRef="#br0" timeOffset="1485">3608 378 17 0,'0'0'261'0,"2"0"-192"15,-2 0-32-15,0 0 1 0,0 2-5 16,0 9-24-16,0 6 11 0,0 7 1 16,-6 5-7-16,-3 2 9 0,-7 3-6 15,1-2-6-15,-4 1 2 0,4-4 0 16,1-4 1-16,3-3 3 0,7-7-17 15,-2-3 0-15,6-6 0 0,0-3-2 16,0-3-2-16,0 0 4 0,0 0 2 16,2-3-3-16,12-13 0 0,3-8 5 15,6-7-1-15,3-1-9 0,1-6 11 0,4-3-4 16,1-4 3-16,1-7-5 0,3-1 1 15,-2 4-2-15,1 4 1 0,1 8-2 16,-4 10 0-16,-7 10 1 0,-10 9 0 16,-7 7-1-16,-8 1-3 0,0 7 7 15,0 10 5-15,0 4-1 0,0 5-4 16,0 4 4-16,-6 3-1 0,-9 1-1 15,-2 2-2-15,0-1 3 0,-2-5-2 16,1-4-4-16,3-4-2 0,4-3-2 16,1-6-2-16,2-4-1 0,3-3-8 0,3-4-8 15,2-2 0-15,0 0-5 0,0 0-13 16,7 0 8-16,-1-5 16 0,0-1 13 15,3 0 2-15,-1 3 4 0,-2 2 2 16,0 1 2-16,-1 0 4 0,1 1 11 16,0 9 8-16,3 2-5 0,-1 1 2 15,3 4 3-15,-1-2-11 0,-1 1-10 16,-1-2-4-16,5-2 2 0,-3 1-1 15,1 0 1-15,3-3-12 0,-1-2-9 16,0-3-18-16,3-4-50 0,-3-1-75 0</inkml:trace>
  <inkml:trace contextRef="#ctx0" brushRef="#br0" timeOffset="2390">4074 682 11 0,'0'0'202'16,"7"0"-132"-16,-1 0-47 15,3-7 32-15,-1-1 5 0,5-4-19 16,-1-4-15-16,-1 1-5 0,1-6 8 15,1-4-9-15,2-4-6 0,3-4-2 0,-5-6 3 16,2-3-5-16,0-2-5 0,1 4-3 16,-3 3 1-16,2 10 0 0,-5 5-1 15,-2 8 9-15,-5 4-3 0,-1 4-1 16,0 4 1-16,-2 2 0 0,0 0-2 15,0 0-5-15,0 0-3 0,0 0-2 0,0 0 2 16,0 1-2-16,0 8-6 0,0 4 13 16,0 4 3-16,2 2-5 15,-2 3 0-15,4 4-2 0,-4 1 3 16,2 0-3-16,0 0-1 0,2 2 0 0,-3-2-1 15,1 1 1-15,-2-3-1 0,0 0-3 16,0 1 2-16,0-2-1 0,0 2-3 16,0-1-3-16,-2-3 11 0,-1-3-14 15,-3-3-5-15,0-5-2 0,-1-3-1 16,-1-3-6-16,-2-3 23 0,-1-2 5 15,-1 0 0-15,5 0 1 0,-5-4-2 0,1-5 2 16,1-4 2-16,-1-1 1 0,0-3-1 16,3 0 2-16,-2-6 5 15,3 1-1-15,-1-1-14 0,4 6 10 16,2 2 1-16,2 8 3 0,0 1-5 0,0 2-2 15,8-1-3-15,3 2 0 0,5-1-1 16,3 0 1-16,0 1 2 0,4 3-2 16,2-2-9-16,1-2 0 0,1 1 4 15,2-1 4-15,-1-2-3 0,1 1 0 16,-2-3 7-16,-3 2-2 0,-3-1 0 0,-2 1 0 15,-3 1 4-15,-3 0-2 0,-5 2-2 16,-3 2 4-16,-5 1 3 0,0 0 4 16,0 0 2-16,0 0-3 15,0 0-1-15,0 0-5 0,-1 1-2 0,-1 7-3 16,0 3 9-16,-2-1-3 0,2 1-5 15,0-4 1-15,2-1 1 0,0-1 1 16,0-2-4-16,0-2-1 0,0-1 2 16,0 0-4-16,0 0 2 0,10 0 4 15,3 0 6-15,2-8-2 0,2-5-2 0,1-3 0 16,1-2-4-16,0 1 0 15,-2 2 1-15,-2 1-3 0,-3 3 4 0,-1 4-4 16,-5 0 0-16,-4 6 1 0,0 1 3 16,-2 0-2-16,0 0-1 0,0 0 2 15,0 1 0-15,0 9-2 0,-4 5 9 16,2 2 0-16,2-5-5 0,0 1-7 15,0-4 1-15,4-1 0 0,5-4 3 16,8-3 0-16,8-1 0 0,8-1-1 16,5-11-5-16,4-3-8 0,2-4-9 0,-4 2 5 15,-2-3 5-15,-2 3 2 0,-5 3 2 16,-6 3 8-16,-10 4 2 0,-9 4 2 15,-6 3 4-15,0 0 15 0,0 0 10 16,0 0-11-16,-4 11-12 0,-4 6 1 16,2 5 2-16,1 0-12 0,-1 1-5 15,2 1 1-15,2 3-9 0,2 0-20 16,2 0-6-16,13-3-44 0,3-4-260 15</inkml:trace>
  <inkml:trace contextRef="#ctx0" brushRef="#br0" timeOffset="3223">5833 1 63 0,'-4'0'364'0,"4"0"-314"0,0 0-9 15,6 0-21-15,3 0 0 0,7 0-6 16,8 0 4-16,15 0 2 0,1 0-10 16,0 5-9-16,-4 5 2 15,-4-1 0-15,-1 2 4 0,-1 4-4 0,-7-1 3 16,-5-1-1-16,-7 1-4 0,-7-1 0 15,-4 4 3-15,0-1 4 0,-12 1 4 16,-3 3-12-16,-4-1 2 0,-2 0-5 16,-4 1-5-16,0-1-16 0,1-2-29 15,-7-4-68-15</inkml:trace>
  <inkml:trace contextRef="#ctx0" brushRef="#br0" timeOffset="3382">6054 625 563 0,'0'4'73'0,"0"-4"-40"15,0 0-13-15,2 0 39 0,-2 1-31 16,0-1 2-16,0 0-44 0,0 0 23 16,0 0-35-16,0 2 10 0,4 6-69 0,4 1 16 15,-3-3-121-15</inkml:trace>
  <inkml:trace contextRef="#ctx0" brushRef="#br0" timeOffset="4418">0 920 9 0,'2'0'-1'0,"-2"0"237"16,2 0-174-16,-2 0-22 0,0 0 2 16,0 0-1-16,1 0-13 0,-1 0-13 15,0 0-2-15,0 0 2 0,0 0-2 0,0 0-6 16,2 0-1-16,6 0-3 0,0 0 1 15,5 0 2-15,4 0-2 0,2 0-2 16,8 3 4-16,2 0-1 0,3 3-3 16,8-3 1-16,4 1-2 0,2 1-2 15,3 1 1-15,3 1 0 0,3 1-3 0,3 1 2 16,3 1-7-16,3-2 3 15,5 1 6-15,6-1-5 0,7 0 2 16,7-1 2-16,14-2 0 0,12-2-1 16,11-1 1-16,13-2 2 0,14 0-3 0,5 0 1 15,8 0 0-15,6-3 1 0,5-6-1 16,10-1-3-16,10-2 5 0,7 2-2 15,4-2 0-15,4 2-2 0,-8 0 3 16,-2 2-1-16,-7 0-1 0,-2 1-3 16,-1 2 5-16,-1 1 0 0,0 2 0 0,-4 0-4 15,-2 0 3-15,-10 1 5 0,-5 1-4 16,-4 0-4-16,-7 0 1 15,5 0 4-15,-4 0-2 0,2 0-1 16,-1 0 1-16,-5 0 3 0,-1-1-4 0,-12-1 1 16,-8-1 2-16,-11 2-2 0,-17 1 0 15,-12-1-5-15,-18 1-3 0,-18 0-18 16,-17 0-28-16,-23 0-60 0,-19-2-218 15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7:32.3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177 172 161 0,'0'0'58'0,"0"0"-18"16,0 0 6-16,0 0-4 0,0 0-14 15,2 0-9-15,0 2-5 0,0-2-4 16,4 1 5-16,-3 2 5 15,5-1 4-15,0 0-6 0,3 1 1 0,-1-2-2 16,5-1-2-16,-2 0-4 0,4-1 2 16,-1-7-3-16,-1-2 0 0,-2 0-2 15,-1-2-1-15,-1 1-2 0,-5-2 2 16,2 1-3-16,-7-4 3 0,-1 1-1 15,0-1 1-15,0 0 0 0,-1 2-2 16,-7 3 0-16,0 3 0 0,-3 1-1 0,-1 2 1 16,-3 4-3-16,2 1 2 0,-4 0 3 15,-3 7 1-15,1 8-4 0,0 3-3 16,2 4 4-16,2 4 2 15,3-1-1-15,3 4-1 0,1 1-3 0,6-1 4 16,2 0-2-16,0-2-1 0,2-1-1 16,6-3-1-16,5-1-4 0,3-3 3 15,1-2 0-15,6-2 0 0,1-4-4 16,-1-5-10-16,6-3-11 0,0-1-7 15,-3 0-11-15,3-2-29 0,-6 0-73 0</inkml:trace>
  <inkml:trace contextRef="#ctx0" brushRef="#br0" timeOffset="201">673 326 218 0,'2'0'314'0,"0"0"-266"0,-2 0-14 16,4 0 20-16,-4 0-3 0,0 0-27 0,0 0-17 15,0 0 0-15,0 0-2 0,0 0-3 16,0 0-5-16,0 0-5 0,0 0-13 16,0 0-13-16,0 1-20 0,4 5-26 15,5 2-1-15,-1-4-81 0</inkml:trace>
  <inkml:trace contextRef="#ctx0" brushRef="#br0" timeOffset="688">1040 223 393 0,'-10'-10'31'0,"-5"4"9"15,1-2 18-15,-3 1-10 0,0 5-6 16,-4-1-11-16,4 3-14 0,0 0-10 16,1 0-2-16,1 9 2 0,6 0-7 15,-1 5-5-15,4 1-4 0,6 2 7 0,0-1-1 16,0 1-9-16,2-1-3 15,12-2 3-15,3-1-5 0,6-4 0 16,2-1 6-16,5-7 1 0,-1-1 5 16,-1 0 5-16,1 0-3 0,-6-6 2 0,-6-2 1 15,-6 0 0-15,-3 4 1 0,-2-3 2 16,-4 7 6-16,-2-2 4 0,0 1 4 15,0 1-2-15,0-2-2 0,0 2-2 16,0 0-5-16,0 0-10 0,0 2-4 16,-2 13-9-16,-6 6 8 0,2 9 6 15,1 7-11-15,1 4-11 0,4 9 16 0,0 1 6 16,11 1-22-16,-5 1 2 15,0-2 17-15,-4-1-2 0,2-4-1 16,-3-5 8-16,-1-6 0 0,0-5 5 16,-5-4 3-16,-7-4 6 0,-1-5 3 0,-4 0 8 15,0-5 9-15,-3-4-3 0,5-3 2 16,0-4 3-16,2-1-10 0,-3 0-7 15,1 0-5-15,-2-4 4 0,-2-2-8 16,5-1-2-16,-1 1 1 0,4-1-5 16,1-2-1-16,4 3-3 0,3-1 1 0,-1 1 1 15,4-1-15-15,0 0-13 0,0 0-10 16,6-1-20-16,7-3-29 15,-4-3-109-15</inkml:trace>
  <inkml:trace contextRef="#ctx0" brushRef="#br0" timeOffset="885">1652 393 517 0,'-13'0'149'0,"9"0"-116"15,2 0-12-15,2 0 7 0,0 0-5 0,0 0-20 16,0 0-6-16,2 0-18 0,4 4-22 16,5-3-24-16,-3-1-107 0</inkml:trace>
  <inkml:trace contextRef="#ctx0" brushRef="#br0" timeOffset="4340">189 1947 107 0,'0'0'61'0,"0"0"-36"16,0 0-3-16,0 0 5 0,0 0 4 0,0 0-7 16,0 0-7-16,0 0 3 0,0 0 3 15,0 0 0-15,0 0 0 0,0 0 0 16,0 1-4-16,0-1 3 0,0 1-4 15,-2 0-1-15,0-1-6 0,2 1-5 16,0-1 5-16,0 0-2 0,0 0-4 16,0 0-3-16,0-1 4 0,5-8-2 0,5-7-7 15,3-4 1-15,3-4 8 16,-5 0-4-16,2-2 1 0,3-4 1 15,1-5 1-15,-2-2 5 0,4-6 13 16,-2-7-17-16,-5-1-1 0,-1-7-3 0,-3-2-1 16,-2-1 1-16,-1 5-1 0,-3 8 1 15,0 11-2-15,-2 13-2 0,0 11 6 16,0 8-1-16,0 4 7 0,-2 1 1 15,0 3-6-15,-5 18 2 0,-5 10-2 16,1 10-2-16,-1 11 0 0,1 3 0 0,1 6-3 16,-1 3 2-16,-1 4 0 0,5-3-1 15,-3-2-1-15,3-6-1 16,1-6 2-16,6-5-1 0,0-8-2 15,4-3 1-15,5-6-4 0,8-5-1 0,1-6-5 16,3-5-1-16,2-3 0 0,3-9 0 16,3-1-2-16,-1-1-4 0,5-10 8 15,-3-5-1-15,-1-3-2 0,0-2 7 16,-4-3 5-16,-4 1 1 0,-4 1-1 15,-4-1 2-15,-5 3 3 0,-3 1 3 0,-5 1 0 16,0 1 5-16,0 5 2 0,0 2 0 16,-7 3-2-16,1 1 0 0,0 6 5 15,-1 0-8-15,-5 0-3 16,5 3 2-16,-7 9-3 0,5 2-2 0,-1 5-4 15,3 3 2-15,-1 1 1 0,4 3-3 16,2-2-1-16,2-1 1 0,6 1 1 16,7-6-1-16,6-1-6 0,4-4-1 15,2-3 5-15,2-5-2 0,1-4-2 16,3-1 7-16,-4 0 2 0,-1-7-3 0,-3-5 0 15,-4 0 2-15,-3-4 3 0,-7 2-5 16,-5-3 7-16,-2 1 2 0,-2 0 3 16,0-2 1-16,-4 1-5 0,-6 0-1 15,1-4 2-15,-6 2-4 0,-1-2-2 16,-1 3-1-16,-4 5 1 0,8 6-1 15,0 5-3-15,-1 2 4 0,5 0-2 16,1 5-3-16,2 5-1 0,2 3 0 16,4-1-7-16,0 1-12 0,0 0-13 15,0 1-14-15,6-1-16 0,-2-4-49 16,-2-2-168-16</inkml:trace>
  <inkml:trace contextRef="#ctx0" brushRef="#br0" timeOffset="4776">999 1808 66 0,'0'0'307'0,"0"0"-260"0,0 0-14 16,0 0 19-16,-1 8 1 0,-3 1-26 15,2 4-10-15,0 3-3 0,0 0-6 0,2-3-3 16,0-1-1-16,2-2-3 0,7-2-1 15,5-3-2-15,1-2 1 0,4-3 0 16,2 0-1-16,-2 0-8 16,2 0-3-16,-2-2 5 0,-3-1 0 0,-1 0-6 15,-2 0 2-15,-1 2 8 0,-5 1 0 16,-1 0-3-16,-2 0 1 0,0 0 3 15,-2 0 2-15,1 0-1 0,1 6 0 16,-4-2 4-16,6 4-1 0,0 0-1 16,3 0 0-16,5 0 3 0,1 1-1 0,6-4-3 15,-2 0 1-15,2-5 2 0,2 0-1 16,-2 0-2-16,0-2 1 0,2-7 3 15,-6-2-2-15,-2-2 3 0,-5-4 7 16,-1 4 4-16,-3-5 5 0,2 2-1 16,-8 1-6-16,0-3 4 0,0 1-6 0,0 1-6 15,0-3 0-15,-8 2-3 16,2 0-1-16,0 0-4 0,1 7-3 15,3 4-6-15,2 3-7 0,0 3-15 16,0 0-17-16,2 0-12 0,3 6-17 0,5 1-137 16</inkml:trace>
  <inkml:trace contextRef="#ctx0" brushRef="#br0" timeOffset="6185">2022 1935 8 0,'0'0'1'16,"0"0"0"-16,0 0 0 0,0 0-1 15,0 0 8-15,0 0 50 16,0 0 33-16,0 0-49 0,0 0-10 0,0 0 3 15,0 0 2-15,0 0-8 0,0 0 0 16,2 0 0-16,4 0-1 0,-4 0-2 16,3 0 0-16,1 0-1 0,0 0-6 15,2-3 2-15,7 0 0 0,-4-2-5 16,3-1 1-16,1-3-5 0,-2-1-3 0,3 2-2 15,-3-5-4-15,2 1 0 0,0-1 2 16,-5-2-4-16,-2 0 0 16,-3 0 3-16,-3 2-2 0,-2 0 1 15,0 0 0-15,-2 1 1 0,-5 2-1 0,-5 0-1 16,-1 4-1-16,0 2 3 0,1 3 1 15,-3 1 2-15,3 0-1 0,-3 6 0 16,0 6 0-16,-2 5 1 0,-2 3-1 16,7 2 1-16,-1 3 0 0,5 3-3 15,2-1-3-15,5 1 5 0,1-2-3 0,3-3-1 16,9-2-3-16,3-4 1 0,4 0 2 15,2-7-3-15,-2-1-3 0,6-5-1 16,-2-4-2-16,4 0-10 0,-5 0-7 16,3-6-7-16,-4-6-5 0,0-2-8 15,-4-1 3-15,1-3 2 0,-5-2 6 16,2 2-10-16,-5-2 14 0,1 0 5 15,1 0 11-15,-5 1 10 0,1 3 2 16,-2 1 2-16,-3 2 11 0,3 3 2 16,-4 3 5-16,4 1 2 0,-4 1-3 0,3 4-2 15,-3 0 3-15,4 1 0 0,-2 0 3 16,0 0-3-16,1 0 0 0,-1 0 1 15,2 4 2-15,-2 4 0 0,0 4-8 16,-1 3 2-16,-3 2-1 0,2-1-2 16,-2 2-6-16,0-4 2 0,0 0-2 15,0-3-4-15,2-4-3 0,0-1 1 16,0-2 2-16,0-4-4 0,4 0 0 15,3 0 2-15,5 0 1 0,3-8-2 16,0-4 0-16,4 1 1 0,-4-2-5 16,4 0-2-16,-4 1-4 0,-3 2 4 0,-3 2 1 15,-7 5-2-15,0 2 4 0,-4 1 0 16,0 0 2-16,0 0 0 0,0 1 0 15,-2 6 3-15,-4 2-1 0,2 3-2 16,0 1 0-16,4 0-1 0,0 0-4 16,0 0-23-16,4-3-4 0,8-2 3 0,3-1-5 15,2 0 1-15,2-4-2 16,2-3-3-16,0 0 6 0,2 0 5 15,-4-5-5-15,4-3 25 0,-6-1 8 16,-1-3-1-16,-1 0 15 0,-6-1 14 0,3 0 12 16,-6-1-1-16,-1 3-13 0,-5-4 1 15,0 2 0-15,0 1-9 0,-2 0-2 16,-5 0 5-16,-3 4-6 0,-1 2-2 15,-1 2 0-15,-1 3 3 0,1 1-4 16,1 0-8-16,0 10 6 0,-3 7-5 16,-1 4 0-16,3 4 0 0,3 2 1 15,3-3 2-15,2 0-8 0,4-3 1 16,0-3-1-16,2-5 4 0,6-4-3 15,3-5-2-15,3-2 3 0,5-2 3 0,0-6-2 16,6-11-1-16,-2-3 0 0,1-7 0 16,5-2 0-16,-6-3-2 0,4-3 0 15,-4-1 2-15,-1-3-4 0,-4-6 3 16,3-2-2-16,-6-6 1 0,0-2-1 15,-3 1-2-15,-3 8 3 0,3 8 0 0,-11 16 0 16,1 15 0-16,-2 7 9 0,-9 1 6 16,-8 20-10-16,-6 8 1 0,4 10 0 15,-2 7 6-15,2 1-7 16,1 2-3-16,7-3-2 0,3-2 2 0,8-2-4 15,0-3-6-15,12-5-11 0,9-4-8 16,7-7-17-16,7-8-34 0,-1-11-35 16,2-4-197-16</inkml:trace>
  <inkml:trace contextRef="#ctx0" brushRef="#br0" timeOffset="6442">3467 1225 429 0,'0'22'19'0,"0"5"6"0,-6 4 15 16,-2 4 0-16,1 2-21 16,-3 4-15-16,3 2-2 0,-1-1-13 15,4-2-37-15,0-8-65 0,-5-7-250 0</inkml:trace>
  <inkml:trace contextRef="#ctx0" brushRef="#br0" timeOffset="7162">72 1067 232 0,'-2'16'133'0,"-7"2"-99"0,-8 12 7 16,3 3 11-16,1 3-12 0,-1 2-26 15,11-1-8-15,3-3-2 0,0 1-5 16,7-1-34-16,9-3-45 0,-3-2-61 15</inkml:trace>
  <inkml:trace contextRef="#ctx0" brushRef="#br0" timeOffset="8620">3959 1658 144 0,'0'0'54'0,"2"0"-16"0,-2 0 11 16,2 0-3-16,-2 0-12 0,0 0-8 0,0 0-2 15,2 0-1-15,0 0-6 0,-2 0 2 16,2 0 0-16,-2 0-1 0,0 5-6 16,1 2 8-16,-1 6-2 0,0 4-2 15,0 2-6-15,0 3 0 0,0 2-5 16,-1-1 0-16,-5 1-3 0,0-2 0 15,2-5 3-15,2-3-1 0,2-6-3 16,0-2-2-16,0-4 2 0,0-2-4 16,8 0 0-16,3-7 6 0,8-10 4 15,4-4-4-15,4-3-3 0,2-5 1 16,-1 1 1-16,3 0-1 0,-4-1-2 0,3 1 0 15,-5 3 2-15,-2 3-1 0,-4 2-1 16,-4 9-1-16,-3 4 2 0,-7 5 0 16,-1 2-3-16,-2 0 0 0,2 0 3 15,-4 9 2-15,2 6-1 0,-2 3 3 16,0 2 1-16,0 3 1 0,0 1-5 0,-2 0-1 15,-4-3 5-15,6-4-2 16,-4-6-3-16,4-3-1 0,0-4 0 16,0-2 0-16,4-2-4 0,4 0 2 15,3 0 5-15,3-6-1 0,3-10-2 0,2 2-4 16,0-3 5-16,0 0-4 0,-2 5-5 15,0-2 3-15,-3 4 1 0,-5 2 2 16,1 3-2-16,-8 3 3 0,0 1 0 16,-2 1 0-16,0 0 1 0,0 0-1 15,0 8 6-15,0 2 2 0,0 1-1 0,0 2-2 16,0 1 0-16,0 0-2 0,3 1-1 15,1-1 0-15,4-4-1 16,0 0-2-16,-1-3-7 0,5-2-5 16,-3-1-11-16,3-2-20 0,-1-2-16 0,0 0-27 15,3-2-77-15,-5-8-15 0</inkml:trace>
  <inkml:trace contextRef="#ctx0" brushRef="#br0" timeOffset="9129">4753 1589 184 0,'0'-10'66'0,"0"2"-10"16,0 2 6-16,0 1-1 0,0 1-12 15,-4 1-16-15,2 2 1 16,-4 1-5-16,2 0-7 0,-1 0-1 0,-5 8-17 16,-3 7-3-16,-1 6 4 0,-1 6 2 15,-2 2 3-15,4-1 0 0,-1-1-2 16,11-7-4-16,1-3-4 0,2-2 0 15,2-8-6-15,7 1 1 0,4-6 3 16,3-2 2-16,3 0-1 0,0-11-2 0,2-5-3 16,0 1-3-16,-4 2 3 0,-2-1-2 15,-3 5-1-15,-3 0 3 0,-3 4-3 16,-4 4 0-16,-2 1 6 0,0 0 3 15,0 0-1-15,0 0-5 16,0 0-6-16,0 4-17 0,0 2 24 0,0 1-5 16,8-2-10-16,3-2 1 0,4-3 7 15,2 0-5-15,2 0-10 0,4-3 14 16,2-8 11-16,4-3-3 0,-1-1 3 15,3-3 3-15,-6 0-1 0,-2 1-1 16,-4 2 7-16,-6 2 8 0,-7 2-1 0,-6 1 5 16,0 4 19-16,0-1-9 0,-8 5-4 15,-3 0-2-15,-1 2-3 0,1 0 2 16,-1 6-17-16,-1 7-4 0,4 5 0 15,1 2-1-15,0 4 0 0,4-1-3 16,3-3 2-16,1 3 2 0,0-5-1 16,1-3-4-16,7-2 7 0,2-4-5 15,-1-3-11-15,6-4-8 0,-1-2-9 16,1 0 5-16,4-12-8 0,-4-4-19 15,1-1-15-15,-1-4-50 0,-6-2 11 0,5-1-15 16</inkml:trace>
  <inkml:trace contextRef="#ctx0" brushRef="#br0" timeOffset="9541">5291 1198 15 0,'0'0'-1'0,"2"0"207"0,-2 0-147 16,0 0-31-16,0 0 12 0,0 1 14 15,0 8-21-15,0 1-16 0,0 7-1 16,0 2-5-16,0 7 4 0,0 2 1 0,-4 4-5 15,-4 2 5-15,1 3-2 0,-1 0 4 16,-2 1-3-16,3-3 1 0,-1-2-1 16,1-3-8-16,3-5 0 0,-2-4-2 15,6-4-4-15,0-7-3 0,0-3 0 16,0-4 0-16,0-3-2 0,0 0-6 0,11 0-5 15,3-5 4-15,5-10 6 16,2 1-8-16,2-1-4 0,0-1 0 16,-2 3 0-16,-2 2-7 0,-2 1 12 15,-9 5 8-15,-1 2-2 0,-5 3 4 0,0 0 1 16,-2 0 4-16,0 0 7 0,0 0 2 15,0 1 3-15,0 6 3 0,0 4 5 16,0-1-9-16,0 3-6 0,0 3 3 16,0-3-1-16,0 3-7 0,0 0 3 15,0-3 0-15,0 1-4 0,4-2-2 16,0-1-2-16,-2-2 3 0,1 1-2 0,3-4-3 15,0-2-9-15,0-2-8 16,5-2-13-16,-1 0-11 0,3 0-1 16,-2-7-31-16,1-4-109 0</inkml:trace>
  <inkml:trace contextRef="#ctx0" brushRef="#br0" timeOffset="10149">5659 1561 9 0,'2'2'88'16,"2"-2"34"-16,-4 0-74 0,0 4-3 15,0 0 6-15,2 4 7 16,-2 1-14-16,2 3-19 0,-2 0 4 16,0 1-4-16,0 3 3 0,0-3-5 0,-2 1-9 15,0-2 0-15,-2 0-7 0,2-4-3 16,2-2-6-16,0-3 0 0,0-1 1 15,0-2-1-15,0 0-5 0,0 0-4 16,0 0-3-16,0 0-11 0,6-5 2 16,0-4 28-16,5-5-8 0,0-2-21 0,-1-4-10 15,-2 2 8-15,5 0-8 0,-3-1-6 16,-3 5 4-16,3 1 12 0,-5 4 19 15,3 1 4-15,-2 3-1 16,-2 0 0-16,1 0 1 0,-3 4 6 0,-2 0 3 16,0 1-6-16,0 0 7 0,0 0 2 15,2 0-3-15,-2 0 3 0,2 4 16 16,2 5-8-16,0 1-14 0,3 3-3 15,3-1-2-15,3 1 2 0,4 0-2 16,2 0 0-16,-1-1 0 0,1-1 0 0,0-2-10 16,-2-2 3-16,0-2 7 0,0-5-2 15,2 0 1-15,0 0 2 0,2-10 1 16,0-2-1-16,0-4-2 0,2 0 3 15,-2-2-2-15,-4 4 1 0,1-4 2 16,-5 3 0-16,-2-4 1 0,-3 0-2 16,-4 3-2-16,-4 2 6 0,0 3 4 15,-4 4-2-15,-7 1 7 0,-3 6 6 16,-1 0-4-16,0 0-16 0,-6 9-4 15,2 4 3-15,-2 2 2 0,4 3 2 0,-1 3 8 16,3-1 10-16,6 5-3 0,1-1-10 16,4-2-1-16,4-2-1 0,0-4-3 15,6-3-3-15,7-1 3 0,4-2-1 16,10-2-1-16,9-6 2 0,6-2-4 15,4 0-7-15,4-4-16 0,-1-5-17 16,-3-4-29-16,0-3-82 0</inkml:trace>
  <inkml:trace contextRef="#ctx0" brushRef="#br0" timeOffset="11635">5518 1525 2 0,'2'1'7'16,"0"-1"167"-16,0 1-65 0,0-1-42 16,-2 0-7-16,0 0-6 0,0 0 3 15,0 0-15-15,1 0-11 0,1 0-7 0,-2 0-11 16,0 0-8-16,0 0-6 0,0 0 0 15,0 0-7-15,6 0-18 0,2 3-19 16,-1-2-13-16,3-1-92 0</inkml:trace>
  <inkml:trace contextRef="#ctx0" brushRef="#br0" timeOffset="12475">5711 1590 0 0,'0'0'11'0,"0"0"71"16,0 0-34-16,0 0-14 0,0 0-1 15,2 0 0-15,-2 0-3 0,1 0-12 16,1 0-3-16,-2 0 1 0,0 0 2 16,0 0 4-16,2 0 5 0,0 0 1 15,2 0-3-15,-4 0-3 0,4 0-7 16,0 0-7-16,-2 0-1 0,-1 0-3 15,1 6 2-15,-2 1 0 0,4 4 2 0,-4 0-2 16,0 4 4-16,0-3-4 0,0-1 2 16,0-1-3-16,0-2 0 0,-2 0-4 15,2-3 7-15,0-3-4 0,0-2-3 16,0 0 1-16,0 0 1 0,0 0 4 15,2 0-6-15,2-7 0 0,0-2 1 16,3-4 4-16,3-4-6 0,1 1-2 16,-1 0 6-16,-1 0-2 0,-1 0-1 15,4-2-2-15,-3 0 1 0,1 6 1 16,-1 0-2-16,-1 4-1 0,-1 3-2 0,-5 3 4 15,2 1-4-15,-2 1-1 0,6 0 3 16,-1 6 4-16,-1 5 0 0,0 3-1 16,0 1 0-16,-3 3 3 0,1 0-3 15,-4 1-1-15,2 0-3 0,2-2-7 16,-4 1-16-16,2 0-17 0,-2-3-13 0,5-1-38 15,-3-7-107-15</inkml:trace>
  <inkml:trace contextRef="#ctx0" brushRef="#br0" timeOffset="14814">6970 1713 8 0,'2'0'196'0,"-2"0"-160"0,0 0-19 16,0 0 15-16,4 0 7 0,-1-4-19 0,5-3-19 16,-2-4 3-16,5-1-1 0,1-3-1 15,-1-5 1-15,1-2 7 0,1-3 3 16,0-2-1-16,-3 0 3 0,1-5 0 15,-3 0-3-15,-2-5-2 0,-1-3-3 16,-3-2-3-16,-2-6-1 0,0 0-3 0,-2-3 5 16,-5 0-5-16,-3 3 4 0,3 5-4 15,-3 7 0-15,2 7 11 0,3 10 14 16,-3 6-9-16,6 7 5 0,0 4-1 15,2 2-4-15,0 0-10 0,0 0-5 16,0 8-4-16,-4 13-5 0,4 15 10 16,0 12 2-16,0 14-3 0,0 11 0 15,0 13-1-15,-7 10 4 0,-1 13 2 16,-3 0-4-16,-5-2 0 0,-5-9-1 15,1-10 2-15,-3-9-1 0,4-10-2 0,-1-12 2 16,5-12-1-16,4-11 1 0,3-11-2 16,4-11 0-16,4-5 1 0,-2-6-1 15,2-1 1-15,0 0 3 16,2-15-5-16,10-9-3 0,5-5-2 0,4-8 3 15,4 0 1-15,3-5-2 0,1-3-7 16,7-1-2-16,4-3 1 0,0 2 0 16,-1 3 3-16,-1 8 4 0,-6 2 4 15,-3 4 2-15,-4 3-1 0,-6 3 0 16,-2 3-1-16,-4 6 4 0,-9 2 1 0,0 3 3 15,-4 1 6-15,0-1-4 0,0 5-3 16,0-1 4-16,0 1 3 0,-2 1-7 16,-2 1 1-16,2-1-1 0,-4 4 0 15,-1 0 0-15,1 0-3 0,-2 0-1 16,1 0 0-16,-1 3-3 0,-3 6 2 15,3 2-1-15,-1 5-1 0,-3 5 2 16,4 1-1-16,1 3-1 0,3 0 1 16,2-1 1-16,2 1-5 0,0-4 4 15,2 0 1-15,6-6-1 0,-1-2-2 0,5-4 2 16,1-4 1-16,0-1 1 0,-1-2-3 15,-1-2 3-15,1 0 0 0,-5-4 2 16,1-7-1-16,-2 0 1 0,1-3-1 16,-3-4 1-16,0-1-4 0,-2 1 1 15,-2-1 0-15,0-3-1 0,0 0-1 16,0-2 2-16,0 2 1 0,0 4-3 15,0 7-1-15,0 3 3 0,0 5 1 16,0 3-4-16,2 0-4 0,5 0-1 16,-1 0 3-16,2 8 0 0,-1 1-6 15,1-1 1-15,-4 2 3 0,2-1-1 0,-4-2 3 16,3-1 4-16,-1-2 0 0,2-1-1 15,1-2 0-15,-3-1 4 0,2 0 0 16,4 0 3-16,3 0-2 0,0-1 0 16,3-6-1-16,3 3-3 0,-2-1-2 15,2 2 2-15,4-1-4 0,-2 3-12 0,4 1-25 16,-3 0-25-16,5 0-29 15,-4 0-37-15,0 0-81 0</inkml:trace>
  <inkml:trace contextRef="#ctx0" brushRef="#br0" timeOffset="15647">8487 1427 40 0,'2'-3'126'16,"-2"-3"35"-16,0 0-104 0,0 1 8 15,0 1-7-15,-4 1-22 0,-2 2-14 16,-3-2-9-16,-5 3-2 0,1 0-5 15,-4 6-1-15,0 3 4 0,-2 1 5 16,1 0-6-16,5 2 1 0,0-1 0 16,3 3-7-16,-1 1-1 0,5 1-1 15,2-2 1-15,2 4-3 0,2 1 1 16,0 4-1-16,2 0 3 0,4 0-1 0,2-1-1 15,-3-1 1-15,1 1 2 0,2-4-1 16,-5-2-2-16,-1-3 1 0,0-3 1 16,-2-2 2-16,0 0-4 15,0-2 2-15,-2 0 3 0,-7-1 0 0,-5 0 0 16,-1 0-2-16,2 0 4 0,1 1-7 15,-1-4 3-15,3 0-2 0,1-1 1 16,5-1-2-16,0 0-3 0,4 0-7 16,0-4-8-16,0-3-15 0,4-6-27 15,8 0-33-15,7-1-54 0,-2-1-131 0</inkml:trace>
  <inkml:trace contextRef="#ctx0" brushRef="#br0" timeOffset="16890">8577 1556 40 0,'3'-2'71'0,"1"0"-34"0,0 0-7 16,0-2 0-16,2 1-4 0,-3-2-2 0,3 1-1 15,-2 1 2-15,0 0 2 0,-4 1 10 16,0 0 1-16,2 0 2 0,-2-1-1 15,0 0-12-15,0 0-5 0,0-1 3 16,0 1-2-16,0 2-4 0,0-1-5 16,0 2 0-16,0 0 0 0,0-1-5 15,0 0 1-15,0 1-2 0,0 0 3 16,-2 0-6-16,0-1 0 0,-4 0-2 15,4 1 2-15,-2 0-1 0,1 0-1 16,1 0 0-16,-2 0 2 0,0 0-4 16,0 0 1-16,2 0-1 0,0 3-1 0,-1 1-3 15,3 1 1-15,-2 2 1 0,0 0 2 16,0 0-2-16,0 0-1 0,0 1 2 15,2-1 1-15,0 2-2 0,0-2-1 16,0 1 3-16,0-1 0 0,0-2-2 16,0 3 1-16,0-3 0 0,4 1-1 15,2-1 1-15,-1-1 1 0,3 0-1 16,-2-3 2-16,-1-1 0 0,3 0-1 15,0 0 1-15,1-1 2 0,1-7-2 16,-1-1-4-16,1 0 4 0,-3-1 1 0,3 2-3 16,-4-2 0-16,-4 1 2 0,1 0 0 15,-1 3-1-15,-2 3 0 0,0 0 2 16,0 3 0-16,0 0-2 0,0 0-1 15,0 0-1-15,-5 0-3 0,-3 0 0 16,2 6-1-16,-1 3 2 0,3 1 2 0,-2 0 1 16,4 2-3-16,2 2 2 15,-2-1 2-15,0-1-2 0,2-1 0 16,0-3 0-16,0 1 1 0,4-2-1 15,4-1-2-15,5-2 3 0,-1-1 1 0,3-3-1 16,2 0 0-16,4-2 2 0,-4-5 0 16,4-2-2-16,-4-2 0 0,1 0 1 15,-3-2 1-15,-2 1-2 0,-1-1 0 16,-1 4 2-16,-1 0 0 0,-7 0-2 15,3 3-1-15,-4 1 4 0,0-1 0 0,-2 1-3 16,2 3 1-16,-2-3 1 0,0 5 0 16,0-1-2-16,0 1-1 15,0 0 2-15,0 0-1 0,0 0-1 16,0 0 0-16,0 0 2 0,0 0 0 0,0 0-2 15,0 0 1-15,0 0 1 0,0 0-1 16,0 0-2-16,0 0 0 0,0 0 1 16,0 0 0-16,0 0-1 0,0 0 2 15,0 0 0-15,0 0 0 0,0 0 0 16,0 0 0-16,0 0 2 0,0 0-1 0,0 0-2 15,0 0 0-15,0 0 2 0,0 0 0 16,0 0-2-16,0 0 0 0,0 0 3 16,0 0-2-16,0 0 1 15,0 0 0-15,0 0 2 0,0 0-1 0,0 0-3 16,0 0 1-16,0 0 1 0,0 0-1 15,0 0 0-15,0 0-2 0,0 0 2 16,0 0 0-16,0 0-2 0,0 0 0 16,0 0 3-16,0 0-1 0,0 0-1 15,0 0 0-15,0 0 2 0,0 0 0 16,0 0-1-16,0 0 0 0,0 0 1 0,0 0 0 15,0 0-3-15,0 0 0 0,0 0-1 16,0 2-1-16,0 5-7 0,0 4 13 16,0 2 1-16,0 0-2 15,-2-2-1-15,0 2 0 0,-4 2 0 0,3-2 1 16,-1-1-2-16,0 0 1 0,2-3 2 15,0-4-2-15,2-1-2 0,0-3 2 16,0-1 1-16,0 0 0 0,0 0 0 16,0 0 3-16,0-5-1 0,0-3 2 15,0-3-6-15,4-2 0 0,2-3 3 0,-3-1-1 16,3-1-2-16,0-1 1 0,-2 0 0 15,3-1 1-15,-3 2-2 0,4 3-1 16,-4 2 2-16,1 3-1 0,-1 5 0 16,-4 4-3-16,4 0 2 0,0 1 2 15,-2 0-5-15,3 0 2 0,3 0 2 16,2 1 2-16,-1 5-3 0,3 1 1 15,-3-1 2-15,-1 1 0 0,3 0-2 16,1 0 0-16,-3-2 1 0,-1 2-4 16,1-2-12-16,3 1-11 0,-1 2-12 0,1-4-25 15,-1-1-66-15,-7-1-108 0</inkml:trace>
  <inkml:trace contextRef="#ctx0" brushRef="#br0" timeOffset="17439">9107 1622 40 0,'0'1'228'0,"0"-1"-177"0,0 0-37 16,0 0 26-16,0 0 26 0,2 0-28 0,6-1-23 16,-1-9-1-16,3 1 0 0,3-1-4 15,-1-4-3-15,1-2-2 0,2-2-1 16,0-4-3-16,-1-2 2 0,-1-4-2 15,-1 1-1-15,-1-5 0 0,-3 0 2 16,-1-4 0-16,-1-3 2 0,-4 0 0 0,-2-2-2 16,0-1-2-16,0 1 3 15,0 2-1-15,-2 4 5 0,-2 8-2 16,2 5 2-16,-1 11 2 0,3 5 7 15,-2 3-2-15,0 3-6 0,2 0-7 0,-2 3-7 16,-2 12-8-16,2 9 12 0,-2 8 4 16,-1 4-1-16,-3 6-2 0,2 0 2 15,-1 9 1-15,-1 7-1 0,-4 7-1 16,-3 4 0-16,6 6 1 0,-3 0-6 15,5 1-1-15,3-5 4 0,0 0 2 16,0-6 0-16,0-6-2 0,2-6 3 0,0-8 1 16,-3-9-2-16,3-7 1 15,0-9 6-15,-4-6 2 0,2-5 0 16,1-6 4-16,-5-3 3 0,0 0 1 15,3-3-6-15,-1-10-7 0,0-4 1 0,4-2-1 16,0-6-2-16,2 0-1 0,0 0 0 16,0-5 2-16,6 0-4 0,6-1 0 15,-3 3 0-15,2 0 1 0,3 6 0 16,-3 2-2-16,5 5 1 0,-3 3-1 15,2 4-3-15,0 1 2 0,-1 3-1 0,-3 1-2 16,5 0-7-16,-5 2-5 0,2-1-5 16,-1 2-4-16,-1-3-20 15,-1 0-36-15,-5-6-53 0,-3-2-181 16</inkml:trace>
  <inkml:trace contextRef="#ctx0" brushRef="#br0" timeOffset="17668">9441 1567 120 0,'2'1'237'0,"4"-1"-171"16,-6 0-49-16,0 2 16 0,2-2 25 16,1 5-19-16,1-1-15 15,0 3-6-15,0 0-3 0,0 2-5 0,-1 1 0 16,-3 1-8-16,2-1 1 0,0 0 0 15,-2-1 0-15,0-2-5 0,0-1-5 16,0-3-3-16,4-1-8 0,-4-2-9 16,0 0-22-16,4 0-27 0,0 0-6 15,1-7-45-15,-3-5-123 0</inkml:trace>
  <inkml:trace contextRef="#ctx0" brushRef="#br0" timeOffset="18395">9569 1541 9 0,'6'-5'119'0,"-5"0"-55"15,5-1-51-15,-4 3 6 0,2 0-2 16,0 1 7-16,0-1-10 0,1 1 2 15,3 1 1-15,-2 0-1 0,-3 1-1 16,-1 0 0-16,0 0-2 0,0 0 6 16,-2 0 3-16,0 0-4 0,2 0 4 0,-2 0-1 15,6 0-6-15,-6 1-6 0,2 2 1 16,0-1-4-16,-1-1-5 0,-1 3 1 15,2-2 1-15,-2 1-2 0,0 3 2 16,2-2 2-16,0 1 0 0,-2-1 5 16,0-2-3-16,0 3 4 0,0-1 0 15,0 0-2-15,0 3-1 0,0 2 0 16,0-5-2-16,0 2-2 0,0-3-3 15,0 0 1-15,0 1-1 0,0-3 1 16,2 0-3-16,0-1 1 0,-2 0 0 16,6 0-1-16,-1 0 2 0,5-2 5 0,1-5-3 15,3-3-9-15,-1 1-4 0,1 0 4 16,1 2-9-16,-4 0-2 0,-1 3 5 15,-4-1 2-15,-3 4-3 0,-1 1-1 16,-2 0 6-16,0 0 2 0,0 0 2 16,0 0 0-16,0 0 4 0,0 7 1 15,0-1 2-15,0 3-3 0,0 0-5 16,0-1 1-16,0 1-6 0,6-2-12 15,4 1 0-15,1 0 7 0,2-2 5 16,3-1 3-16,3-2 5 0,2 0-3 0,0-3-5 16,-2 0 11-16,0 0-5 0,-2 0-4 15,-4-2 9-15,-1-9 1 0,-5 1-1 16,1-3 4-16,-4 2 12 0,-2-1 11 15,-2 0 5-15,0 1-5 0,0 0 2 16,-2 2-6-16,-2 0-4 0,-2 1-3 0,3 2-2 16,-1-1-3-16,4 6-3 15,-4-1-6-15,4 2 4 0,0 0-5 16,0 0-6-16,0 9-12 0,0 9 14 15,0 4 3-15,0 6-1 0,0 3-4 0,0 2-4 16,0 3-1-16,0 2-9 0,0 1 2 16,0-2 6-16,4 0 4 0,7-4-4 15,-1-3 1-15,-1-3 10 0,-3-4 0 16,-2-4-1-16,-4-4 9 0,0-4 7 15,-2-1 8-15,-12-1 10 0,-3 0-3 0,-2-1-5 16,-2-2-3-16,-2-3-1 16,6 0-8-16,-2-3-11 0,6 0 0 15,1 1-4-15,1-1-1 0,3 0-13 16,2 0-15-16,3 0-24 0,3-4-30 0,0-9-110 15</inkml:trace>
  <inkml:trace contextRef="#ctx0" brushRef="#br0" timeOffset="18648">10433 1699 124 0,'0'14'287'0,"0"1"-248"0,-2 5-15 15,-11 4 25-15,0 1 14 0,-5 2-22 16,1 2-31-16,2 1-7 0,-2 0-4 0,0-2-14 15,1-1-28-15,1-6-59 0,-4-5-160 16</inkml:trace>
  <inkml:trace contextRef="#ctx0" brushRef="#br0" timeOffset="21096">10864 1254 29 0,'4'0'10'0,"-2"0"2"16,0 0 114-16,0 0-46 0,0 0-35 15,0 0-13-15,0 3 25 0,1 7 1 0,1 6-14 16,0 3-9-16,-2 6-2 0,0-1-4 15,-2 2-6-15,0 0-3 0,0 1-2 16,0 0-6-16,0-5-1 0,0-2-6 16,0-4-3-16,4-5 0 0,0-2-3 15,1-3-1-15,3-4 3 0,3-1 3 0,3-1-3 16,1 0 2-16,2-11-6 0,-2-1-1 15,3 0-4-15,-3-1-3 0,2 1 2 16,-2 3 2-16,1 0-5 16,-7 3-2-16,-1 2 5 0,-6 3 0 0,1 1 3 15,-1 0-4-15,0 0 7 0,0 5 3 16,2 6-1-16,0 4 2 0,0-1 0 15,1 2-1-15,-1-2-1 0,2 0 1 16,0-2 0-16,1-1 0 0,3-4-1 16,-1-2 1-16,5-1 3 0,-1-4-1 0,0 0-1 15,3 0 0-15,1-7 5 0,-4-6-4 16,4 0 3-16,-3-2 1 0,-3-4 6 15,3 0-5-15,-3-2 0 0,-3 2 2 16,-1 0-3-16,-1 1 4 0,-4-3 0 16,-2-4-6-16,0 0-2 0,0-5 1 15,0 3-3-15,0 0 0 0,0 3 2 16,-6 3-1-16,4 6-3 0,0 3 1 15,-1 5 1-15,1 4 0 0,2 3-3 16,0 0-5-16,0 0-11 0,0 6-8 16,0 5 1-16,0 4-25 0,-2 2-54 0,-2-2-99 15</inkml:trace>
  <inkml:trace contextRef="#ctx0" brushRef="#br0" timeOffset="21404">11551 1530 243 0,'0'2'301'15,"4"-1"-242"-15,-4 1-48 0,0-1 12 16,2-1 30-16,-2 0-17 0,2 0-29 15,-2 0-11-15,0 2 1 0,4 1 0 0,2 0 4 16,3-1-15-16,6 0-9 0,1-2-16 16,3 0-25-16,2-5-63 0,-4-10-179 15</inkml:trace>
  <inkml:trace contextRef="#ctx0" brushRef="#br0" timeOffset="21899">11927 1360 155 0,'0'-1'232'0,"2"-1"-179"0,-2 0-25 16,0 2 11-16,0 0 10 0,2 0-2 16,-2 0-28-16,2 0-12 0,0 7-4 15,0 5 10-15,3 6 3 0,-5 5-4 16,0 5-6-16,0-1 0 0,0 2-2 0,0-1-3 15,0 1-1-15,0-2 1 0,0-3 1 16,0-6-1-16,-1-3-2 16,1-9 1-16,-2-5 3 0,2 2-2 15,0-3 1-15,0 0 2 0,0 0 10 0,0 0-1 16,-2-8 3-16,0-6-11 0,0-4-6 15,0-3 2-15,2-1 0 0,0-2 4 16,-2-4 0-16,0-1-4 0,2-8 1 16,0 0 2-16,0-4-3 0,6-3-2 15,3 0 0-15,5-1 0 0,3 7 1 16,-2 9-6-16,4 10 2 0,-3 6 0 0,5 3-1 15,-2 6 2-15,6 1 0 0,-1 3 1 16,3 0 0-16,-4 6 0 16,0 6-5-16,-4 4 0 0,-6 2 7 15,-1 1-8-15,-8 2 2 0,-4-4 5 0,0 2 1 16,0-2 0-16,-10-1 1 0,0-1 2 15,-7-1-1-15,0 1 0 0,-4-2 2 16,-4-2 0-16,2-3 1 0,6-4 0 16,2 0 1-16,2-1-3 0,3-1-5 15,1 0-9-15,7 1-6 0,0 0-18 0,0 1-48 16,2-2-89-16,-4-2-197 0</inkml:trace>
  <inkml:trace contextRef="#ctx0" brushRef="#br0" timeOffset="23380">12254 1480 15 0,'5'0'18'0,"1"0"-9"0,0 0 108 16,-2 0-68-16,-3 0-8 0,7 0 3 15,-2 0-9-15,-2 0 0 0,3 0 7 16,-5 0-5-16,2 0-7 0,-2 0-3 15,-2 0-5-15,2 0 3 0,3 0-10 16,-3 3-5-16,4 6-2 0,-2 3 3 0,-2 3-3 16,0 3-4-16,-2 1 1 0,2 0-2 15,-2-2 2-15,0-2-5 0,0-4 1 16,0-6 0-16,0-3 2 0,0 2-1 15,0-4-2-15,0 0 8 0,0 0 3 16,0 0 2-16,0-4 4 0,0-9-1 16,2-1-24-16,1-5 4 0,-1 1 2 15,6 1 2-15,0-4 1 0,-1 0-4 16,7-2 0-16,-1 3 1 0,0 0-6 15,6 6-1-15,-1 1-3 0,-1 6 3 0,4 2 1 16,-2 1-2-16,2 4 2 0,-4 0 5 16,-4 0 2-16,-1 0-1 0,-5 0 3 15,-5 0 0-15,-2 3-1 0,0-3 0 16,0 0 3-16,0 0 8 0,0 0-1 15,0 0 2-15,0 3 0 0,-5 1-5 16,-3 2-6-16,0 1-1 0,3 3 2 16,-1 4-1-16,2 0-2 0,0 2-1 15,4 0 2-15,0 0-1 0,0-2 1 16,0 0-1-16,0-2 0 0,8-3 2 15,1-2-1-15,1-1-1 0,3-6 1 0,-1 0 2 16,1 0 1-16,0-2-1 0,-1-7 1 16,-3-4 2-16,1-2 0 0,-6-1-3 15,3 3 3-15,-7-5 2 0,4 0-2 16,-4 1-2-16,0-2 0 0,0 3 0 15,0 0-5-15,0 3 2 0,0 4 1 0,0 3-1 16,0 3-5-16,0 2-7 16,0 1-7-16,0 0-19 0,10 1 12 15,-1 6-7-15,3-1-29 0,1 1-7 16,2-2 1-16,-1-2-8 0,3-1 0 0,0-2 38 15,-2 0 23-15,-1 0 0 0,-3 0 22 16,-7 0 24-16,0 0 20 0,-4 0 3 16,0 0 6-16,0 0 4 0,0 0-20 15,0 0-10-15,-4 0-3 0,-2 0-32 16,-3 1 0-16,1 3-1 0,-1 2 0 0,3 1 1 15,0 1-1-15,-2 1 1 0,3 4 0 16,3-1-2-16,-2 1 2 16,2-1 0-16,0-1 0 0,2 0 0 15,0 0-1-15,2-2 0 0,6 0 2 0,3-3 0 16,4-3 0-16,5-1 0 0,6-2 2 15,5 0 3-15,1-6 1 0,4-6-6 16,-3-2 2-16,1-2 2 0,-3 1 2 16,-5-2 3-16,-5 2 3 0,-7-2 0 15,-5 1 0-15,-9-1-2 0,0 1 0 0,0 4-4 16,-5 1 1-16,-5 6-1 0,1 4 1 15,-3 1-6-15,-1 1-8 0,-1 11 0 16,1 4 2-16,2 3 3 16,1 1 4-16,2 0-6 0,7 1 0 0,-1-2-2 15,2-2-7-15,0-4 4 0,2-4-5 16,5-1 5-16,3-4 3 0,3-3 4 15,6-1 3-15,4 0 0 0,4-8-1 16,3-4-1-16,1 0 0 0,-1-4 1 16,3 0-1-16,-3 0 1 0,-1 1 0 0,-2 3 6 15,-6 0 4-15,-8 3 2 0,-5 5 0 16,-6 4 1-16,-2 0 10 0,0 0-5 15,0 0-12-15,0 0-7 0,0 0-4 16,0 3-6-16,0 4 1 16,0 5 7-16,0 0-3 0,1 1-4 0,-1-2 1 15,0 3 6-15,0-1 3 0,0 2-2 16,0-1 4-16,-1-1-2 0,-9-1 1 15,0-2 0-15,1-1 2 0,-1-3 0 16,7-1-2-16,-3-3 0 0,0-1 1 16,6-1-2-16,0 0 1 0,0-3-2 0,6-6-1 15,7-3-3-15,2 0 0 0,3-2-8 16,-1-2-2-16,2 0 3 0,0-3 0 15,-2 3 6-15,0-2 2 0,0 2-1 16,-1 1 2-16,-3 3 1 0,-3 5 4 16,-7 3 3-16,1 2 20 0,-4 2 2 15,0 0-7-15,0 0-4 0,0 0-12 16,0 0-3-16,2 0-4 0,0 0-6 15,0 2 0-15,0 6 12 0,0 2-2 16,0 2 1-16,2 1-3 0,-1 0 0 0,1 3 1 16,-2 1 2-16,0 0-2 0,-2 0 5 15,0-1 1-15,-4-3-2 0,-3 1 8 16,-3-2 4-16,-1 1 0 0,-1-1-2 15,-1-5-1-15,3 2 1 0,-1-4 1 16,-1-1 0-16,5-2-8 0,1 0-6 16,2-2 5-16,4 0-4 0,-2 0-7 15,2 0-8-15,0-5-12 0,0-4-30 16,4-5-52-16,4-4-105 0</inkml:trace>
  <inkml:trace contextRef="#ctx0" brushRef="#br0" timeOffset="23604">13669 1416 97 0,'2'2'347'0,"2"0"-263"16,-4-2-72-16,0 2 4 0,0 0 17 15,2 1 0-15,4 4-21 0,-4-1 3 16,3 3-4-16,-5-1-10 0,0 2 3 0,0 1-1 15,0 0 2-15,0 1-4 0,0-3-6 16,-2-1-4-16,1-2-4 0,1-2-12 16,0-2-12-16,0-2-22 0,5 0-27 15,9 0 18-15,1-9-40 0,0-7-70 16</inkml:trace>
  <inkml:trace contextRef="#ctx0" brushRef="#br0" timeOffset="24036">13818 1425 8 0,'6'-6'174'0,"-4"3"-103"16,-2 1-33-16,0 0 42 0,2 2-37 15,-2 0-12-15,2 0-21 0,1 0-10 16,1 2-2-16,-2 6 1 0,4-1-14 0,-2 3-6 15,0 0 7-15,1 1-31 0,1 0-9 16,4 1 37-16,3-2 13 0,-2 0-56 16,3-3 3-16,3-4 63 0,0 0-5 15,4-3-93-15,-4 0 88 0,0 0 84 16,-3-2-87-16,-5-3-4 0,-1-4 42 0,-6 0 32 15,0 1-2-15,-2 1 7 0,0-1-8 16,0 2-19-16,0 3-1 16,0-1-3-16,0 2-5 0,0-2-3 15,-2 4-17-15,2 0-6 0,0 0-7 0,0 0-6 16,0 2-6-16,0 11 6 0,0 3 6 15,0-1-12-15,0 2-11 0,0 2-3 16,6 2 11-16,1 2 14 0,1 3-5 16,-1-2-47-16,-5 5 40 0,0 0 14 15,-2-3 2-15,0 2 1 0,-2-4-1 0,-7-2 1 16,-5 0 12-16,1-3 4 15,-2 0 5-15,-4-1 1 0,0-1 1 0,0 0 2 16,-1-5 0-16,5-4-6 16,0-3 7-16,2-4-11 0,-1-1-8 0,-1 0-1 15,0 0-3-15,-1 0 0 0,1 0-2 16,2-3-4-16,-2-2-1 0,-1 0-5 15,3 2-12-15,1-3-18 0,3 1-27 16,3-3-54-16,-1-2-186 0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7:57.4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0 472 29 0,'13'2'8'0,"0"0"-4"0,1-2 143 16,-3 0-94-16,4-2-3 0,4-6 13 15,-1-2-11-15,3 0-12 0,-2-3-2 0,0 0-3 16,-4-1-6-16,-2-1-6 0,-5 0-11 16,0 0-5-16,-3-4 1 0,-3 1 0 15,-2-2-4-15,0 2 5 16,-2 4-4-16,-7 3 2 0,-1 5-4 0,1 3 2 15,-3 3-3-15,-1 0-4 0,-2 6-3 16,-2 8 1-16,-3 6 4 0,1 5 1 16,2 3-3-16,2 3 1 0,7 2 2 15,1-1-2-15,7-1-2 0,0-4 2 16,11-2 2-16,6-6 1 0,0-4-5 0,4-5 3 15,4-9 3-15,2-1-2 0,0-1 0 16,1-14 1-16,-1-3 2 0,2-6-3 16,-5 0 0-16,-1-1-1 0,-6 0 1 15,-5-1 2-15,-4-1-3 0,-1-4-1 16,1-2 2-16,-4-2 2 0,1-2-3 0,-1 0-1 15,-2-3 3-15,4 0-1 16,0 1-3-16,1 3 2 0,-3 8 0 16,0 12 1-16,-2 6 0 0,-2 9 0 15,0 0-3-15,0 1-3 0,0 6-3 0,0 12-3 16,0 11 17-16,-4 4-5 0,-2 2-6 15,-1 5-2-15,-3 1-9 0,0-1-9 16,1-3-9-16,-1-4-12 0,3-5-7 16,1-9 12-16,4-1 19 0,2-5 14 15,0-2-3-15,2 0 9 0,9-3-1 16,7-1 2-16,1-1 1 0,4 1-1 15,7 0 1-15,-1-2-2 0,5-1 5 16,2-4-3-16,1 0 1 0,1 0 7 16,-2-6 11-16,0-5 9 0,-1-1 0 15,-7-3 0-15,-5-1-4 0,-8-1-7 0,-7-3-4 16,-6 1 6-16,-2-1-3 0,-6 2-5 15,-9 2-6-15,-4 5 7 0,-4 5 2 16,-2 3-2-16,-2 3 2 0,5 0 2 16,-1 2-2-16,2 8 0 0,4 3-3 15,-1 4 2-15,3 3 0 0,7 2-3 16,7 2-6-16,1 1 2 0,3 3-1 15,15-2 4-15,6 1-7 0,7-1 2 16,9-4 0-16,13 0-3 0,8-7-1 16,12-5 0-16,5-3-2 0,8-4-13 0,6-3-7 15,5 0-40-15,-5-3-79 0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7:59.7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169 1 66 0,'4'0'34'0,"0"0"62"15,-4 0 32-15,2 0-64 0,-2 0-2 16,0 0-13-16,0 0-9 0,0 0-10 0,0 0-10 15,0 0-3-15,0 0 0 0,0 0 0 16,0 0-4-16,0 0 1 0,0 0-3 16,0 0-5-16,0 5-3 0,0 11-4 15,-8 5 10-15,-3 6-2 0,-4 5-1 16,-1 3-2-16,-3 3 2 0,-2 1-1 0,2 0-4 15,0-3 2-15,4-3-2 16,3-4 0-16,3-4 0 0,1-6-2 16,2-4 0-16,6-4 0 0,0-2-3 15,0-2 2-15,8-2 0 0,11 0 5 0,8-5-2 16,7 0 2-16,6 0-3 0,4-6 2 15,-2 0-4-15,2 1 0 0,0 3-2 16,-4-4 3-16,0 4-1 0,-4 0 1 16,-3 0 1-16,-7 2 0 0,-3 0 0 15,-5 0-1-15,-1 0 1 0,-4 0 0 0,-3 0 0 16,-5 0 0-16,1 0 0 0,0-1-2 15,0 1-2-15,-1 0-3 16,3 0 0-16,-2-3-3 0,-1 2-2 16,1-2-7-16,2 0-7 0,-3-2-6 0,-1 2-14 15,0-2-31-15,-4 1-40 0,0-2-101 16</inkml:trace>
  <inkml:trace contextRef="#ctx0" brushRef="#br0" timeOffset="288">501 166 94 0,'0'4'317'0,"0"1"-287"15,4 4-26-15,0 3 68 0,-2 6-17 16,2 4-10-16,0 4-14 0,-4 3-6 16,0 0-11-16,0 2-3 0,0 0-2 0,0-2-1 15,-4 2-3-15,-2 1-3 0,2-1 0 16,0-2-2-16,1-5 2 0,1-6-4 15,2-3 0-15,0-2 1 16,0-2-21-16,0-3-13 0,3-3-8 0,9-2-15 16,3-3-38-16,4 0-103 0</inkml:trace>
  <inkml:trace contextRef="#ctx0" brushRef="#br0" timeOffset="1263">1312 14 71 0,'6'-2'32'15,"-2"1"-20"-15,0 1 69 0,-2-1 13 16,-2 1-41-16,0 0-28 0,0 0-12 16,0 0 14-16,0 0 3 0,0 0-5 15,0 0 2-15,0 0 1 0,0 0-1 16,0 0-2-16,0 0-3 0,0 0-1 15,0 0-4-15,-6 0-1 0,-2 0-22 16,-1 0 6-16,-1 0 6 0,-1 4-4 16,-3 2-1-16,-1 1-1 0,-4 2 4 15,0 2-2-15,0 2 0 0,0 0 1 16,2 0 0-16,-1-1-1 0,3-1-1 0,2 2 1 15,1-1 0-15,1 0-1 0,1 1 1 16,1-2-2-16,1 3 2 0,1-1-2 16,-3 0 1-16,2 1 2 0,1 1-3 15,1 0 0-15,0-1 0 0,2 4 1 16,-3-2 0-16,5 0-2 0,-2-1 1 0,0 1 1 15,4-2 0-15,0-1-3 16,-2-1 1-16,2 0 1 0,0-1 1 16,0 2-2-16,0-2 1 0,0 1 1 15,0-2-1-15,0 1 0 0,2-1-1 0,4 0 2 16,0-1-1-16,-1-1-1 0,5-1 0 15,0-1 2-15,3-5-1 0,4 4 1 16,-2-3 0-16,4 1 1 0,-1 0 0 16,-1 1-5-16,-2 1 3 0,0-1 0 15,-1 0 0-15,-1-1 0 0,-2-2 0 0,1 2 1 16,-4-3 1-16,-1 0-1 0,1 0-1 15,-1 0-1-15,3-3 1 16,0-2 0-16,1-3-1 0,-1-1 2 16,-3 1 0-16,3-4-1 0,-3 2 0 0,-1-3 0 15,-2 1-2-15,2-1 2 0,-6 0-1 16,1-4 1-16,-1-1-2 0,0 1-3 15,0 1 2-15,-1-1 4 0,-7 2-4 16,2 2-1-16,-1 0 1 0,1 7 2 16,0 0 2-16,2 2-2 0,2 3 3 0,1 0 3 15,1 1-1-15,0 0-5 0,0 0 2 16,0 0 0-16,0 0-3 0,0 0 0 15,0 0 0-15,0 6 0 16,0 3 8-16,0 1-4 0,0 0-1 0,5-1 0 16,5 1-1-16,-1-2 0 0,7 0 2 15,-5 0-1-15,2-2-7 0,3-1-11 16,-3-1-12-16,4 0-18 0,0-2-39 15,1-2-46-15</inkml:trace>
  <inkml:trace contextRef="#ctx0" brushRef="#br0" timeOffset="1940">1705 295 41 0,'0'-3'373'0,"0"-1"-346"0,0 2 6 0,0 0 33 16,0 1-2-16,0 1-29 0,0 0-24 15,0 0 0-15,0 0-1 0,0 4-11 16,-3 9-9-16,-7 5 10 0,0 5 8 15,-1-1-6-15,-2-3-2 0,3 2-1 16,4-5 3-16,1-1-3 0,-1-5 0 0,4-3 2 16,2-3 0-16,-2-2-1 0,2-2-1 15,0 0 4-15,0 0 1 0,0 0 5 16,0 0 2-16,0 0 6 0,0-7 1 15,-2-5-11-15,-2-2-10 0,3 0 5 16,-1-3 2-16,2-3-4 0,0-5-2 16,0-4 1-16,3-4 2 0,9-5-3 15,1-2 0-15,6 2 1 0,0 0-1 16,2 4 0-16,-2 6-2 0,1 5 3 15,-1 9-2-15,-2 4-3 0,2 3 0 0,8 3 5 16,-1 4-1-16,-1 0 2 0,2 0-2 16,-2 2 1-16,-1 7 1 0,-1 2 0 15,-4 0-1-15,-1-1 2 0,-11 0-1 16,-1 0-2-16,-6-2-1 0,0 6 4 15,-8-2 1-15,-7 3-1 0,-8-1-1 16,-2 2 1-16,1-4 0 0,-1 3-2 16,-2-1 0-16,2-3 2 0,4 1 0 15,2-2-2-15,6-1 0 0,3-2 2 16,6-5-2-16,3-1-1 0,1 2-2 0,0 0-6 15,1 2-4-15,9 2 16 0,3 1-4 16,5-1-3-16,4 2 0 0,3 2-4 16,0 2 1-16,4 3 1 0,1 1-2 15,5 2 6-15,-1 2-3 0,2-1 7 16,-2-1-5-16,-5 0 1 0,-2-2 0 0,-4 0 3 15,0 0-1-15,-6-4 0 16,-8-2 2-16,-3-1 1 0,-6-4 0 16,0 0-2-16,-4 4 12 0,-9-3 6 15,-6 0-7-15,-4 1 0 0,0-2 7 0,-6-1-6 16,5 0-6-16,-7-2 0 0,2 2-4 15,3 0 2-15,-1-1-3 0,4 1-1 16,2-1-1-16,6 0-1 0,3 0-7 16,1 0-10-16,3 3-18 0,-3-1-32 15,3 2-45-15,-1-3-261 0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16.8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27 227 78 0,'-2'1'50'16,"-2"0"-2"-16,3-1 67 0,-5 0-68 16,2 0-4-16,4 0-3 0,-2 0-8 15,2 0-5-15,0 0-5 0,0 0-2 16,0 0 4-16,0 0-5 0,-2 0 0 15,2 0-4-15,-2 0-1 0,0-1-2 0,2 1 0 16,-2 0 0-16,2 0 0 0,0 0-5 16,0-1-2-16,0 0-6 0,0 1 2 15,4-3 0-15,12-4-2 16,8 0 5-16,9-8-1 0,9-2-1 15,5 0-1-15,7-3-1 0,5 2 2 0,4-1-1 16,2-2-1-16,0 3 4 0,-6 1-1 16,-4 3 1-16,-11-1-1 0,-8 7 1 15,-9 2-1-15,-12 2-1 0,-9 4-1 16,-4 0 0-16,-2 0 5 0,0 0-1 15,-4 0-3-15,-7 0-3 0,-3 4 0 0,-1 4 2 16,2-2-8-16,-1 4-5 0,5-2 1 16,-3 2-6-16,3-1-2 0,-4 1-4 15,-3 0-7-15,-1 0-30 16,-4-1-66-16,0-2-147 0</inkml:trace>
  <inkml:trace contextRef="#ctx0" brushRef="#br0" timeOffset="233">332 172 328 0,'0'2'132'16,"4"1"-97"-16,0 0 19 0,-4 2 3 15,2 4-10-15,-2 4-15 0,0 7-9 16,-2 5-9-16,-9 2 2 0,-3 1-5 15,5 1-5-15,1-2-6 0,2 0 0 16,3-3 2-16,3 1 0 0,0-3-6 16,3-1-6-16,7-3-12 0,3-6-8 15,4-1-13-15,1-5-18 0,3-3-49 0,-2-3-160 16</inkml:trace>
  <inkml:trace contextRef="#ctx0" brushRef="#br0" timeOffset="525">718 309 343 0,'0'0'66'0,"0"0"6"16,0 0-14-16,0 0-3 0,2 4-24 16,0 7-2-16,0 4-4 0,0 1-6 0,1-2-6 15,-1 3-7-15,4-2-3 16,0 2 0-16,-1-1-2 0,3 0-1 15,0-3 0-15,1-1-3 0,-1-2-7 16,1-3-6-16,1-1-12 0,1-1-14 16,3-4-19-16,-5-1-38 0,1 0-67 0</inkml:trace>
  <inkml:trace contextRef="#ctx0" brushRef="#br0" timeOffset="1133">1080 333 234 0,'2'-2'87'0,"-2"0"-34"15,2 1 12-15,-2-1 1 0,0 2-25 16,0 0-25-16,-11 12-8 0,-3 6 6 0,-7 4 0 15,2 4 0-15,-3 5-3 0,-3 2 1 16,0 6 0-16,-2 4-1 0,-1 2 0 16,-1-1 13-16,0-2-11 0,5-4-9 15,6-4-1-15,3-2 0 0,4-1-2 16,3-8-2-16,0-2-2 0,5-4-7 15,3-4-7-15,0-3-15 0,0-7-16 16,11-3-14-16,0 0-51 0,5-3-133 16</inkml:trace>
  <inkml:trace contextRef="#ctx0" brushRef="#br0" timeOffset="1600">1239 488 140 0,'-6'13'191'0,"2"5"-186"0,2 5 27 16,-3 4 33-16,-3 4-16 0,-2 5-21 16,5 2-9-16,1 4-3 0,0 3 11 15,0 0-15-15,0 0-4 0,3-3 7 0,1-3-3 16,0-7-4-16,0-7-3 0,0-7 0 15,0-5 3-15,0-7-6 0,-2-2 3 16,-2-4 4-16,2 0 6 0,-4-3-6 16,1-10-1-16,1-8-1 0,4-3 3 15,0-7-3-15,0-6-1 0,0-4 1 16,0-6-1-16,4-8-4 0,5-5 0 15,1-6-4-15,5-4 4 0,6-2-2 16,6 5-2-16,7 9-1 0,4 13 4 16,2 12-4-16,-4 12 0 0,-1 8 1 0,5 6 0 15,0 7 2-15,2 0-4 0,-2 1 4 16,-4 10-5-16,-9 6-4 0,-8 4-1 15,-9 3 2-15,-9 1 2 0,-1 0 1 16,-11 0 2-16,-10 0 3 0,-4-1 1 16,0-3 1-16,-3 1-2 0,-5-5 6 15,1-3 2-15,1-3-1 0,7-1-2 16,-1-4-1-16,9-2-2 0,7-1-3 15,1-3 0-15,3 1-9 0,3-1-17 16,0 1-23-16,2-1-51 0,0 0-209 0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21.2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58 116 0,'-8'0'63'0,"3"-2"13"0,1 2-13 16,-2 0-6-16,4 0-5 0,0-2-9 16,2 2-2-16,0 0-20 0,0 0-9 15,4 0-1-15,9 0 11 0,6-3-3 0,6-1-9 16,4-3 0-16,-1 1-1 0,5-3 0 15,3 2 3-15,-1 1-6 0,1 2-2 16,-4 0-3-16,-5 2 0 0,-4 2 1 16,-4 0-2-16,-6 0-2 15,-1 0 1-15,-7 6 1 0,-1 0-4 0,-4 3-2 16,0 0 5-16,0-1-1 0,-7 1-6 15,5 1-4-15,-2 0-7 0,2 0-10 16,2 0-18-16,0 1-23 0,0-1-28 16,4 0-31-16</inkml:trace>
  <inkml:trace contextRef="#ctx0" brushRef="#br0" timeOffset="279">0 312 286 0,'-7'0'132'16,"5"0"-88"-16,2 0 14 0,2 0-22 0,11-4 4 15,10-5-18-15,7 0-8 0,5-2-5 16,7 2-2-16,0 1 0 0,0 1 5 15,-2 3-2-15,-2 3-4 0,-6 1-3 16,-9 0-2-16,-4 6-1 0,-5 7-1 16,-5 0 0-16,1 2-3 0,-3 0-3 15,3 3-5-15,-2 3-9 0,3 0-7 16,4 1-6-16,8 0 6 0,6-4-60 15,5-2-64-15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20.3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55 393 242 0,'8'-11'92'0,"0"1"-49"16,-1 2 20-16,-3 2-4 0,0 4-11 16,-2 2-11-16,-2 0-12 15,0 5-17-15,0 13-2 0,0 7-2 0,0 7-1 16,-8 4 1-16,1 3-1 0,-3-1-3 15,2-3 4-15,-1-3-2 0,-3-3 1 16,3-7 0-16,1-6-1 0,2-4 5 16,3-7-4-16,-1-2 1 0,4-3 3 15,-2 0 3-15,0 0 4 0,2-15-11 0,0-5 2 16,4-6-2-16,5-6-1 0,3-3-2 15,1-2 2-15,1-2-1 0,1-5 2 16,2-5-1-16,2-4-2 0,0-4 1 16,4-4 1-16,2 0-3 0,3 5 0 15,5 10 2-15,-3 11-1 0,5 13-1 16,-1 12 0-16,-3 7 0 0,-3 3 2 15,-3 7-1-15,-10 10 1 0,-3 6 1 16,-5 8 0-16,-5 2-2 0,-2 0 0 16,-5 5 0-16,-9-4 1 0,-3-1-1 0,-4 0 1 15,-2-1 1-15,-2-5-2 0,2-2-2 16,-1-3 2-16,1-5-1 0,2-2-2 15,2-2-6-15,5-3-3 0,5-6-5 16,5-1-15-16,4 0-22 0,0-3-29 16,2 0-25-16,7 0-110 0</inkml:trace>
  <inkml:trace contextRef="#ctx0" brushRef="#br0" timeOffset="248">1034 239 312 0,'-15'-10'37'0,"-6"0"17"0,-6 4 3 0,-1 4-18 16,-9 2-4-16,-5 5-4 0,-1 11-1 15,-1 8-3-15,-2 6 2 0,2 4-1 16,8 4-3-16,5-1-7 0,12 0 0 15,10 0-8-15,9-2-7 0,3-1-5 16,22-3 3-16,6 0-1 0,16-5-3 0,11-1-14 16,12-2-17-16,14-6-35 0,6-5-26 15,5-12-256-15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22.2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359 48 213 0,'0'-6'76'0,"0"-1"-19"0,0-1 4 16,0 1-6-16,-10-1-8 0,-5 2-11 16,-4 3-22-16,-2 0-3 15,-8 3-5-15,1 0 0 0,-7 0 4 16,-1 10 4-16,-2 0-5 0,2 2 9 0,3 4 2 15,6 1-12-15,10 3-5 0,8 5-1 16,5 2-3-16,4 4-1 0,4 5 1 16,9 2 4-16,8 3-4 0,2 3 0 15,4 0 3-15,-1 2-2 0,3-1 0 16,0 1-1-16,1 0-1 0,1 0 1 0,-3-1 0 15,-3-7 1-15,-6-1 0 0,-7-5 0 16,-5-4 0-16,-7-5-2 0,0-3 2 16,-11-4 3-16,-5-5-4 15,-4-4 3-15,-3-3 0 0,-2-4 2 0,2 0-1 16,-2-2 1-16,2-8 5 0,-2-5-3 15,2-5-3-15,1-2 1 0,4-5-4 16,3-5 3-16,8-5-3 0,7-5-1 16,3-3 1-16,16-4-2 0,8-1-5 15,9-1-6-15,3 5-2 0,4 4-6 0,5 9-2 16,2 4 5-16,-1 5 3 0,-1 4 6 15,0 3 1-15,-6 1 5 0,-10 3 0 16,-7 2 3-16,-10 4 0 0,-5 1 1 16,-8-1 3-16,-2 3 2 0,0-3 0 15,-2-1-1-15,-10 2-2 0,1 0 2 16,-1 2-7-16,-3 2 0 0,-2 2-6 15,2 0-14-15,5 0-36 0,4 2-64 16,6 2-167-16</inkml:trace>
  <inkml:trace contextRef="#ctx0" brushRef="#br0" timeOffset="711">1145 85 172 0,'0'0'75'16,"-2"0"-15"-16,0 2-6 0,-2 0-2 15,0 0-3-15,1 3-18 0,-5-1-7 16,-2 3-9-16,-1 4-1 0,-2 0 1 0,-1 1 1 16,-3 2-1-16,2-2-4 0,-4 5 3 15,-2-3-3-15,-2 3 1 0,-2 1 0 16,0 0 0-16,0 2-1 0,2-1-1 15,1 3-1-15,-1-1-4 0,2 2 1 16,2 1-3-16,3-3 0 0,3 1 1 0,3 1-3 16,7-2-3-16,-1 4 3 15,2-3 0-15,0 0 0 0,2 0-3 16,0-2 3-16,0-2 0 0,0-1-1 15,4-3-2-15,3 0 2 0,5 0 1 0,1-1-2 16,3-2 0-16,3-3 1 0,0-2 3 16,4-1-3-16,-1-1-2 0,1-1 3 15,0-2 0-15,-2-1-2 0,0 0-2 16,-4 0 3-16,-1-5 1 0,-3-3-2 15,0 1 0-15,1-5 1 0,-5 0 1 0,-1-2-1 16,0-1-2-16,-1-2 1 0,-3-1 1 16,0-2 1-16,-2-1-3 15,-2-2 0-15,0 1 0 0,0 2-1 16,-2 2 0-16,-4 4 3 0,2 8 0 0,-3 1 0 15,1 3 0-15,2 2 0 16,-2 0 2-16,4 0-2 0,-1 7-1 0,3 6 2 16,0 1 1-16,0 0-4 0,5 1 1 15,3 0 2-15,3-2 0 0,3-1-2 16,1-1-2-16,0 0-2 0,3-1-14 0,1-2-8 15,2-3-6-15,3 0-25 16,7-4-28-16,-1-1-31 0,3 0-71 0</inkml:trace>
  <inkml:trace contextRef="#ctx0" brushRef="#br0" timeOffset="1279">1456 493 315 0,'0'-6'54'0,"0"0"-2"16,0 2-2-16,-2 1 18 0,2 3-13 16,-2 0-29-16,0 0-12 0,-2 5-12 15,2 6-1-15,-3 2 1 0,-3 3 0 16,2 1-4-16,-1 1 1 0,1 1 0 0,0-1 1 15,0-2-3-15,-1-2 4 0,3-3-1 16,-2-5 0-16,2 0-1 0,4-4 2 16,-1-2-1-16,1 0 6 15,0 0 0-15,0-6-5 0,0-5-1 0,0-4 5 16,3-3 0-16,1-4 0 0,2-3 2 15,2-4-2-15,1-1 0 0,6-6-2 16,1-4 0-16,3-7 1 0,4-3-3 16,3-3-1-16,5 2 2 0,3 6-2 15,1 9-3-15,1 11 2 0,-4 7 2 0,-1 7-1 16,-6 7-2-16,-4 4 3 15,-4 0 3-15,-2 4 0 0,-4 6-2 16,-3 3-2-16,-6 4-2 0,-2 0 3 0,-10 5 0 16,-5 1-1-16,-8 1 1 0,0 1-1 15,-1-2-2-15,-1 1 1 0,0-4 2 16,-2 0-1-16,6-4-1 0,4-3 1 15,4-3 1-15,7-3-2 0,6 0 0 16,0-2-2-16,4 1 1 0,7 1-2 16,6-1-4-16,4 1 2 0,2 0 2 0,2 1-5 15,6 2-5-15,1 1-4 0,1 0 12 16,-1 2-7-16,-5 1-6 15,-2-1 14-15,-5 3 5 0,-2-2 0 16,-3-2 1-16,-9-2 7 0,-4 2 1 0,-2-2 4 16,-6 3 9-16,-8-1 0 0,-1 1-5 15,-2-1 1-15,-4-3-5 0,0 0-1 16,-2-3 1-16,-2 0-1 0,1 0-6 15,-1-2-1-15,0 2-1 0,0 0-2 16,0 1-3-16,1 3-3 0,-1 0-6 0,0 3-19 16,4 2-29-16,-2-1-43 0,6-1-242 15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52.8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392 22 19 0,'5'-1'168'0,"-5"-3"-106"0,0 2-28 16,0 0 29-16,0 0-6 0,0 1-10 15,0-1-15-15,0 0-3 0,0 1-1 16,0-1-3-16,-7 1-5 0,-3 1-1 15,-5 0 1-15,0 3 3 0,-8 13-7 16,-2 7 1-16,-7 10-3 0,-7 9-1 16,-1 8 3-16,0 11-4 0,0 5 2 15,6 3-7-15,3 1-1 0,8 0-4 16,8-6 2-16,9-4-3 0,6-8-2 0,12-9-1 15,13-7-4-15,11-6-12 0,8-7-11 16,11-9-7-16,8-8-22 0,0-6-27 16,-4-9-85-16</inkml:trace>
  <inkml:trace contextRef="#ctx0" brushRef="#br0" timeOffset="656">819 486 1 0,'0'18'231'0,"-4"-2"-184"0,-3 5-7 16,1 2 14-16,-2 1-12 0,-1 2-10 15,-1 0-11-15,1-3-2 16,-3 2-3-16,5-2-3 0,-1-4-3 16,0-5 4-16,6-2-1 0,-1-8-2 0,-1 2-1 15,2-6-1-15,-2 0 3 0,2 0 2 16,-2-4 0-16,3-5-4 0,-1-6 2 15,2-2-4-15,0-4-1 0,0-5-5 16,0-2 1-16,2-7-1 0,5-4 3 16,5-6-3-16,-1-7-2 0,4-5-1 0,8-1 2 15,2 3-3-15,6 3 4 0,-1 11-3 16,1 10 1-16,1 10 1 0,-3 5-2 15,1 8 0-15,-3 4 2 16,-4 4-1-16,-2 1-1 0,-6 12 0 16,-5 4 2-16,-9 0-1 0,-1 6 0 0,-1 0-1 15,-15 4 3-15,-3 2-1 0,-6 0-1 16,-1 1 0-16,-1-1-2 0,-4-1 4 15,5 1-2-15,-3-3 0 0,6-2 1 16,2-1 0-16,2-4-1 0,8-4 0 16,5-5 0-16,4-2 0 0,2-1-4 0,2-4 3 15,13 0-10-15,8-2 0 0,4 1-8 16,3-1-1-16,3 0 8 0,-1 3-12 15,-1 1 0-15,-1 1 3 16,-3 3 10-16,-2-2 7 0,-4 1 2 0,-12 0 2 16,-1 1 1-16,-8-2 1 0,0 1 1 15,-6 3 14-15,-5-2-3 0,-6 3 6 16,-4-4-4-16,-2 2 4 0,0 0-4 15,-4-1-3-15,2 2 0 0,-1-2-7 16,5-1 1-16,5 0-5 0,5-4-1 0,5 2-1 16,4-4-1-16,2 2-5 0,0 0-20 15,4 0-17-15,8-4-18 0,1 0-59 16,2 0-263-16</inkml:trace>
  <inkml:trace contextRef="#ctx0" brushRef="#br0" timeOffset="1280">1243 698 15 0,'5'0'209'0,"3"0"-162"0,0-6 8 16,1-1-7-16,1-3-6 0,1 1-6 16,3-4-7-16,-1 0-6 0,0-3 1 15,1-2-8-15,-3 1 4 0,-1-2-5 16,-5 0 1-16,-1 0-7 0,-4 2 3 0,0 0-4 15,0 1-2-15,-7 3-1 0,-3 6-2 16,-1 2-1-16,-3 5-1 0,1 0 1 16,-2 5-4-16,1 9 2 0,1 5 0 15,1 5 0-15,1 3-1 0,0 1 1 16,5 3 0-16,4 1 1 0,2-3-3 0,0-3 1 15,11-4 0-15,3-5-2 16,3-5-3-16,8-2 5 0,3-8-1 16,1-2 4-16,5 0-4 0,-1-11 2 15,-1-6 2-15,-1-5-2 0,1-2-2 16,-5-4 0-16,-6 0 1 0,-4-2 2 0,-2-1-2 15,-3-1 0-15,-5-3 3 0,-3-3-3 16,-2-5 1-16,0-5 0 0,-2-2 1 16,0-5-1-16,2 1-1 0,0 5 1 15,0 9 1-15,0 8-1 0,1 10-1 16,-3 8 0-16,4 8 4 0,-4 6 0 0,4 0-6 15,-4 14 6-15,0 11 3 16,0 7-4-16,0 11-3 0,-4 5 1 16,-1 7 1-16,-5 5-3 0,-1 5-10 15,-3 2-2-15,-1-2-18 0,2-6-10 0,-3-11 4 16,9-6 20-16,-1-10 14 0,0-8 4 15,1-3-1-15,3-8 1 0,0-5 1 16,0-3-1-16,2-5 0 0,2 0 1 16,0 0-2-16,4-10-19 0,6-2-4 15,3-1-8-15,4 0-21 0,4-1-12 0,0-3-37 16,2 0-29-16</inkml:trace>
  <inkml:trace contextRef="#ctx0" brushRef="#br0" timeOffset="1913">1842 485 4 0,'15'-30'116'0,"-1"0"-55"15,-5 1-19-15,-3 0 23 0,-2 2-11 16,-2-1-7-16,-1 2-16 0,1 3-11 15,-2 1-5-15,0 2 0 0,0 3 1 16,0 3-3-16,0 3-5 0,0 3-1 16,0 6 0-16,0 2 1 0,2 0-11 0,2 4 0 15,0 10 6-15,-4 7-3 0,0 8 0 16,0 5 0-16,0 7 0 0,-6 7 0 15,-3 2-3-15,-7 4 2 16,3 1 2-16,-2-2 2 0,1-1-3 0,1-7 0 16,3-5 3-16,3-9 1 0,3-9-1 15,2-5-2-15,2-7 0 0,0-5-1 16,0-4 0-16,0-1-1 0,0 0 3 15,10-9 2-15,3-5-5 0,2-2 0 16,4-2 0-16,2 2 0 0,2 0-3 0,0 2-2 16,-2 3-1-16,2 1 5 0,4 1 0 15,1 3 4-15,3-4-3 0,-1 2 3 16,3-1 2-16,-5-3-1 0,-3 0 6 15,-2-1-2-15,-6-1 7 0,-5-2-3 16,-6 0 0-16,-6 0-1 0,0 0-1 16,0-1 1-16,-6 2-3 0,-6 2-3 15,-3 2 0-15,-4 6 1 0,-2 2 0 16,-2 3-4-16,-4 3-1 0,1 10 1 15,3 6 1-15,4 5-2 0,3 4-1 16,7-2 1-16,1 3 0 0,8-2-1 0,0 0-1 16,12-3-2-16,5-2-3 0,4-3-2 15,6 0-3-15,5-6 4 0,2 0 6 16,3-7 0-16,-3 0-9 0,-5-3 5 15,-5-2 5-15,-1-1-1 0,-6 0-1 16,-5 1 1-16,-10-1 2 0,-2 0 0 16,0 0 4-16,0 0-2 0,-6 0-3 15,-2 0 4-15,3 0 1 0,1 0 0 16,4-2-2-16,0-3-2 0,0-2 0 15,6 1-1-15,5-4 1 0,1 3 1 0,-1 0 0 16,2 1 3-16,-1 1 5 0,1 1-3 16,2 1 0-16,1 1-3 0,-3-1-1 15,2 1-2-15,4 1-2 0,8-1-6 16,6-2-8-16,3 1-58 0,0-3-119 15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55.4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49 15 0,'0'23'303'0,"-2"3"-248"0,-4 9-8 0,-1 8 1 16,3 5-10-16,-2 4 1 0,-3 3-19 15,1-1-11-15,2-3-1 16,1-2-7-16,-1-5-1 0,2-5 1 16,2-6-6-16,0-7 1 0,2-7 1 0,0-7-6 15,0-5-4-15,10-7-7 0,9 0-2 16,2-9 5-16,8-9-8 0,1-1-9 15,4-3-11-15,3-1 15 0,1 0-8 16,0 1-8-16,2 0 21 0,-8 4 13 16,-1 4 22-16,-2 1 17 0,-8 3 6 15,-6 1 25-15,-6 2-9 0,-5 3-9 0,-4 1 0 16,0 1-2-16,-5-1-11 0,-9 3-10 15,-3 0-2-15,-2 0-1 16,-4 9 2-16,4 1-2 0,-2 3-2 16,4 3-7-16,2 1 0 0,3 2-1 0,4 2-3 15,8-1-1-15,0 4 1 0,4-3 0 16,12 0-2-16,4-1-1 0,5-5 3 15,6-1-2-15,3-1-4 0,2-5-1 16,1-2 5-16,-5-6 0 0,-3 0-5 16,-10 0 6-16,-6-10 0 0,-5 1 3 0,-6-3-1 15,-2 0 2-15,0-3 7 0,-6 0 0 16,-9-1-1-16,-2-1-3 0,-1-2-2 15,-3 0-2-15,10-1-3 16,1 0-2-16,9-2-8 0,1 4-7 0,5 2-16 16,9 1-33-16,-1 3-62 0,8 0-298 15</inkml:trace>
  <inkml:trace contextRef="#ctx0" brushRef="#br0" timeOffset="555">1170 4 83 0,'4'-2'303'16,"0"0"-262"-16,-1 2 0 0,1 0 11 16,0 7-15-16,-4 10 0 0,0 9-15 15,-8 9-6-15,-3 7-3 0,-2 7-5 16,-3 5 2-16,1-3-1 0,-2 1 9 0,0-4-4 15,5-6-1-15,3-6-1 0,7-6-3 16,2-8-5-16,6-4-3 0,9-6 0 16,2-7 0-16,6-4 0 0,4-1 1 15,3-4 0-15,4-9-2 0,1-3-7 16,5-4-5-16,-4 1-1 0,0-1 2 15,-5 2 1-15,-6 2-2 0,-2 5 5 16,-6 5 1-16,-10 2 4 0,-5 4-1 16,0 0 3-16,-2 0 1 0,0 6 5 15,0 3-1-15,-4 3 6 0,-1 2 0 16,-1 1-2-16,0 2-6 0,6-1 0 0,0-1-2 15,0 0-2-15,0-1 1 0,14 0-2 16,1-2-8-16,4-3-9 0,4-4-5 16,2-4-21-16,1-1-26 0,1 0-24 15,0-6-67-15,-4-6-126 0</inkml:trace>
  <inkml:trace contextRef="#ctx0" brushRef="#br0" timeOffset="1117">1813 399 52 0,'0'-11'0'15,"0"-2"232"-15,0-2-203 0,-8 4 49 0,-1 0-22 16,-1 3-4-16,-3 1-1 0,3 4-11 15,-5 3-7-15,0 0-2 0,-6 0-1 16,-2 15-6-16,-4 2-4 0,2 6 2 16,3-1-4-16,-1 1-1 0,7 1-6 15,11-3-6-15,5 0-1 0,0-3-3 0,9-3 0 16,8-1-2-16,8-6 1 0,6-3 1 15,3-5-6-15,8 0-5 16,-4 0-6-16,0-5-5 0,-5-3-3 16,-6 2 4-16,-8 0-2 0,-2 1-7 0,-10 0-4 15,-3 1 4-15,-2 1-4 0,-2 0 10 16,0 1 13-16,0 2 9 0,-2 0-1 15,-2 0 2-15,4 0-1 0,0 0 1 16,0 0-2-16,0 0 2 0,6 0 0 16,4 2 0-16,-1 1-3 0,1 0-1 0,-1-3 2 15,-1 0-2-15,-4 0 1 0,1 0 2 16,-3 0 1-16,-2 0 2 0,2 0 3 15,0 0-2-15,2 0-1 16,0 0-2-16,3 0 4 0,1 0 0 0,5 0 0 16,1 0-3-16,3 0 1 0,2 0-1 15,2-3-1-15,0 3 0 0,2-5 1 16,2 2 0-16,1 1-1 0,7-5 2 15,-4-1 0-15,1 1 3 0,-1-5 3 16,-6 0-2-16,-8-2 0 0,-6 1 1 0,-9-1 1 16,0 0-1-16,-5-1 1 0,-11 4 3 15,-3 4-4-15,-7 3 4 0,-3 4 3 16,-3 0 5-16,-1 7-7 0,3 7 9 15,-3 3-2-15,8 3 4 16,8 1-8-16,9 3-8 0,8-2-4 0,2 0-2 16,14-1-2-16,8-1 0 0,9 1-9 15,15-3-18-15,15-3 0 0,15-2 5 16,13-9-110-16,-1-4-220 0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8:57.0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0 347 0,'2'0'87'0,"-2"0"-32"15,0 0 7-15,2 5-4 0,-2 7-6 16,0 4-19-16,0 4 0 0,-8 6-5 16,-3 5-2-16,-3 3-7 0,1 6-7 15,-1 2 2-15,-1 0-8 0,4 1 0 16,3-4-6-16,0 0 1 0,1-3 1 0,3-5-2 15,2-3-3-15,2-6-2 16,0-4-6-16,2-7-12 0,9-1-7 16,5-9-15-16,3-1-13 0,2-2-37 15,-2-13-64-15</inkml:trace>
  <inkml:trace contextRef="#ctx0" brushRef="#br0" timeOffset="351">425 17 24 0,'0'3'358'15,"0"2"-307"-15,0 3-4 16,0 3-1-16,-4 5 5 0,-4 4-14 16,-1 4-20-16,-3 4-5 0,1 2 2 15,-1 5-5-15,1 3-3 0,1 0 0 0,1 0 2 16,7-4 0-16,0-1-5 0,2-1-1 15,0-5-3-15,10 0 1 0,7-5 0 16,-2-5-1-16,8-2 3 0,0-4-4 16,4-4 2-16,-1-1-4 0,5-5-1 15,-3-1 1-15,-1 0 2 0,-8-1 1 0,-7-9-3 16,-10-3 4-16,-2 0-1 0,0-2 3 15,-6 0 0-15,-9-1-1 16,-4 1 2-16,-4-2 2 0,-2 1-1 16,-2-1-3-16,-1 3-2 0,3 3 2 0,4 3 0 15,5 5-2-15,5 3 0 0,9 0 1 16,2 0-16-16,0 9-15 0,10 0-28 15,9-5-36-15,0-3-91 0</inkml:trace>
  <inkml:trace contextRef="#ctx0" brushRef="#br0" timeOffset="1022">1215 14 41 0,'0'2'206'15,"0"-1"-147"-15,0 1 5 0,0-1-13 16,-4 4-5-16,-2-1-13 0,-1 2-1 15,-1-1-9-15,-2 0-3 0,1 1-3 0,-3 1-4 16,1-1 1-16,-4 2-2 0,-1 1 3 16,1 1-1-16,-2 0-3 0,0 1-3 15,3 2 3-15,1 0-1 0,0 1-1 16,1 2-4-16,1 0 1 0,-2 1 0 15,1 2-2-15,1 1 0 0,1 1-2 16,-1 0 3-16,1 0-4 0,2 2-1 16,1-3 1-16,3 1 0 0,2-1-1 15,0-2 0-15,2-1 1 0,0 0 0 16,0-1-1-16,4-2-1 0,6-2 2 15,5-1-1-15,4-1 0 0,0-1-1 0,4-3 2 16,-2 0-1-16,0-4-1 0,2-1-1 16,0-1 2-16,0 0-2 0,-2-3 1 15,0-7 0-15,-4 0 1 0,-2-2 1 16,-2-3-1-16,-5-3 0 0,-4 1 1 15,0-3 1-15,-4 1-2 0,0-2-1 16,-2 2 2-16,-6 2 0 0,-2 3-2 16,-1 3 2-16,3 4 1 0,1 5-1 15,3 2 1-15,0 0-1 0,2 2-3 16,2 5 2-16,-2 3 1 0,2 5-2 0,0 0 0 15,6 3-1-15,6-2-7 0,1 0-9 16,4-4-3-16,0 1-9 0,6-3-19 16,2-3-24-16,4-2 11 0,3-4-27 15,-3-1 4-15,1 0-191 0</inkml:trace>
  <inkml:trace contextRef="#ctx0" brushRef="#br0" timeOffset="1571">1602 366 10 0,'6'-11'5'0,"-4"4"305"16,-2-3-236-16,0 4-7 0,-4 4-13 15,-2 2-4-15,-1 0-11 0,1 0-20 0,-2 8-4 16,1 6-7-16,-1 2-5 0,-2 3-1 15,1 1 2-15,1 0-4 0,1-1 0 16,-1 0 1-16,2-6 1 0,2-1-1 16,1-3 0-16,3-4 6 0,0-3-5 15,0-2 1-15,0 0 1 0,0-3 3 0,0-6-2 16,0-6-4-16,0-1 1 15,0-5 0-15,2-2-2 0,-1-2 2 16,-1-1-1-16,4-4-1 0,0 1 2 16,6-6-2-16,-1 0-1 0,6-3 0 0,6 1 2 15,0 5-1-15,2 7 0 0,0 7-2 16,-2 10 3-16,2 3-1 0,-4 5-2 15,0 0 0-15,-2 2 2 0,-3 7 0 16,-3 2 2-16,1 1-3 0,-5 3 0 16,-1-1-3-16,4 2 1 0,1 0 2 0,0-2 1 15,-3-1 0-15,-6 0-1 0,0-4 1 16,-2 1-2-16,0-1 7 15,-4 0-6-15,-4-1 2 0,-3-1 1 16,1 0-2-16,3 1 0 0,1-3 0 16,4 1 1-16,2 0-2 0,0-1-1 0,0 1 1 15,4 1-2-15,4-4-5 0,-3 1 3 16,-1 2 2-16,-2-3 4 0,0 3-2 15,0 1 0-15,6 0 1 0,-3 3 1 16,7 1 0-16,1 1-2 0,4 3 1 16,6-1 2-16,2 2-2 0,-2 0-2 0,-6-4 2 15,-7 0 2-15,-9-5-3 0,-1-3 1 16,-9 3 0-16,-8-1 5 15,-10 1 2-15,-2 1 0 0,-7-3-1 16,0 1 3-16,0 0-5 0,3-3-4 0,6 2 0 16,5-2-1-16,6-1-12 0,1 4-13 15,2-2-22-15,1-1-38 0,1 0-99 16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9:07.8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1066 162 0,'6'0'73'0,"-1"-2"-29"15,5-6 18-15,-1-3-1 0,3 0-16 16,3-5-3-16,2 0-12 0,6-3-4 16,2-4-7-16,4-1-3 0,-1-7-6 15,3-4 0-15,-3-3-7 0,1-5 0 16,0-3-2-16,-3-3 1 0,-3-4-2 0,-6 2 0 15,-1 8 1-15,-9 15 1 0,-7 13 0 16,0 13 7-16,-4 2 7 0,-9 5-7 16,2 9 1-16,-5 9-2 0,-1 8 0 15,-6 9-1-15,0 8-3 0,-1 1-4 16,-5 3 2-16,0 1 1 0,7-4-3 15,4-2 0-15,7-3 1 0,11-6 1 16,0-5-4-16,9-3-3 0,12-5-1 16,6-6-2-16,6-2-4 0,3-8-3 15,2-3-5-15,2-6-6 0,-2 0-8 0,2 0-12 16,-3-3-6-16,-3-5-13 0,-4-2-26 15,-5-1-17-15,-2 0 37 0,-4 0 56 16,-4 1 15-16,-3 0 22 0,-3 0 31 16,-3 1 22-16,0-1-7 0,-2 2-9 15,0-1-8-15,-3 0-8 0,-1 2-13 16,0-1-3-16,0 0-1 0,0-1-13 15,0 3 2-15,0 0-4 0,-9 1 7 16,1 0-2-16,-5 2-6 0,0 2 3 16,-3 1-1-16,-5 0 0 0,0 3-5 15,-3 10 6-15,-1 4-1 0,0 2-4 0,2 4 3 16,0 2-2-16,6 1 3 0,5-2 0 15,7-2-7-15,5 0-3 0,4-5 1 16,13-1-2-16,6-4-2 0,5-4 1 16,7-3 2-16,5-5-2 0,4 0-1 15,-1 0-3-15,3-5-2 0,-4-3 2 16,-6 1 1-16,-5-6-4 0,-10 1-10 15,-6-1 6-15,-5 0 0 0,-8 3 5 16,-2 3-2-16,0 2 1 0,-8 5 4 16,-7 0-1-16,-2 0-1 0,1 7 1 0,5 1 4 15,3-1-3-15,4 2 0 0,4-1 0 16,0 0-2-16,4-3 5 0,6-2-2 15,3 0-2-15,4-3-2 16,4 0 6-16,2 0 1 0,4-1-1 0,-2-5-1 16,0-4 2-16,-6 0-2 0,0-1 3 0,-2 0-1 15,0-2 4-15,-4 0 1 16,1 0 2-16,-7-1-4 0,-1 2 6 15,-2 2-2-15,-2 3-1 0,-2 0-3 16,2 3-2-16,-2 3 3 0,0 0-3 0,0-1-4 16,0 2 2-16,0 0 2 0,0 0 0 15,0 0-2-15,0 0-2 0,0 0 2 16,0 0-2-16,0 0 4 0,0 2-3 15,0 1 2-15,0-1-1 0,0 1 0 16,0-1-1-16,0 1 2 0,0-1-3 0,0-1 2 16,0 0 0-16,0 0 4 0,-2 0-3 15,-2 0-2-15,2 1 1 16,0 0 1-16,-2 1-2 0,3 2 1 15,-5 3-3-15,2 3 2 0,-4 1 2 0,3 2-4 16,-3 0 0-16,-2 0 3 0,3-2 0 16,1-1-2-16,-2-2 2 0,5-3 2 15,1-3-3-15,0-2 0 0,2-1-1 16,0 0 2-16,6-1-1 0,9-8 1 15,2-4 0-15,4-3-1 0,2 1-4 0,-2-1-2 16,2 1 1-16,2-1-2 0,-1 0 1 16,3 3-3-16,-2-1 2 0,2 1 2 15,-1 2 0-15,-1 0 4 16,-4 1 1-16,-2 2 2 0,-4-2-2 0,-3 0 1 15,-4 1 2-15,-3-1 0 0,-3 3 2 16,-2 1-3-16,0 3 2 0,-2 1 0 16,-5 2-2-16,-3 0-2 0,-3 0 2 15,-3 10 0-15,-1 3-1 0,0 4 0 16,-4 4 1-16,4 4 1 0,2-3-2 15,5 0 0-15,4-3 0 0,6-1 0 0,0 1-2 16,14-4-1-16,7-1 3 0,6-5 1 16,3-4-1-16,1-3-1 0,-1-2 1 15,-1-2 1-15,-1-7-1 16,-3-4 0-16,-6 0 0 0,-4 1 2 0,-1-1-1 15,-7 2 1-15,-1 2 5 0,0 4 0 16,-6 3 3-16,0-1 0 0,0 3 1 16,-4 0-7-16,-5 6-5 0,-1 11-2 15,0 4 3-15,-1 4 1 0,0 4-1 16,1 3-2-16,-3 7 3 0,1 6-2 0,-3 1 1 15,-6 5 0-15,2-3-5 16,-4-2 1-16,0-5 2 0,4-3-6 0,-2-9 3 16,6-5 4-16,-2-9-5 0,5-7-4 15,6-6 4-15,5-2 4 0,1 0 1 16,1-12-1-16,11-6 1 0,5-5 0 15,4-2-1-15,4-4 0 0,3-2 3 16,1-1-1-16,7-3-1 0,1-6-1 16,5-3 0-16,3-4-6 0,7-7-7 15,-1-3 7-15,3-3 1 0,-3-1 4 0,-7 3 1 16,-6 8 2-16,-17 10 2 0,-11 9 3 15,-10 10 16-15,-12 4 6 0,-12 0-3 16,-3 7-4-16,-9 3 0 0,-2 8-1 16,-3 0-3-16,1 7 1 0,4 10-5 15,6 0 4-15,7 4-1 0,6 3-3 16,9 1-7-16,4 2-5 0,4 2 0 15,13-3-1-15,18 2-1 0,17-4 0 16,17-1-4-16,20-4-10 0,13-2-13 16,11-5-22-16,5-3-6 0,8-2-27 0,-2-7-51 15,2 0-259-15</inkml:trace>
  <inkml:trace contextRef="#ctx0" brushRef="#br0" timeOffset="1215">2534 1126 175 0,'0'0'69'0,"0"0"-41"0,0 0 33 16,0 0-13-16,0 0-13 0,0 0-9 0,0 1-5 15,0-1-7-15,2 0-1 16,3-1-1-16,7-7 2 0,-1-3 3 0,3 0-4 15,5-6-1-15,-2-2 7 0,2-2 2 16,2-3-9-16,2-3 2 0,4-3-1 16,-3-3-1-16,3-3-7 0,-4-4 1 15,-2-2-4-15,-2-2 3 0,-2-4-2 16,-1 0 0-16,-5 4-2 0,-3 7-1 0,-5 15 3 15,-3 9 1-15,0 9 5 0,0 4 0 16,0 0-5-16,0 2-5 0,0 15-1 16,-1 8 3-16,-3 9 1 15,-4 2-3-15,0 2 1 0,1 2-1 0,-1 4-4 16,-1 4-1-16,-3 2-1 0,3-1-3 15,-3-5 1-15,3-3 5 0,-5-6 1 16,-1-6 4-16,0-3-1 0,0-6 0 16,-3-4 2-16,5-7 0 0,2-2 1 15,3-4-1-15,2-2 1 0,6-1 1 16,0 0-4-16,0-7-3 0,12-6-1 0,7-1-3 15,7-2-14-15,7-3-13 0,5 0-13 16,0-4-9-16,6 4-20 16,-4 1-30-16,0 4 26 0,-2 1 25 15,-5 7 42-15,-5 0 33 0,-5 5 46 0,-5 1 9 16,-9 0-7-16,-5 0-14 0,-2 8-17 15,-2 0-3-15,0 4-14 0,-8 3-5 16,-3 3-4-16,-3 5-2 0,-1 2-7 16,0 4 0-16,1 8 1 0,-3 11-2 15,0 3-1-15,4 4 10 0,-1 3-6 0,-1-4-2 16,4 1 1-16,-3-3 1 0,-1-2 3 15,0-5-1-15,0-5 3 16,1-6 4-16,3-9-6 0,1-5 6 16,1-9-1-16,3-7-3 0,-2-4 5 0,3 0 4 15,1-4-8-15,0-11 2 0,2-6-4 16,0-7-2-16,2-4 0 0,0-4 1 15,4-4 1-15,7-3-2 0,1-7-3 16,7-5-2-16,4-6 0 0,5-5-2 16,7-3 2-16,5-3-2 0,6-2 2 0,7 2-5 15,4 8-1-15,2 10-3 0,-5 17 1 16,-8 18 3-16,-12 12-1 0,-5 7 1 15,-14 0 2-15,-2 11 1 16,-11 4 2-16,-2 4-1 0,-11 3-1 0,-8 5 3 16,-4 1-2-16,-2 2 1 0,-4 0 0 0,3-2-1 15,-1-2 0-15,4-1-1 16,2-2 1-16,8-2-7 0,3 0-15 15,6-7-10-15,4 0-10 0,0-7-39 16,8-3-76-16,2-4-253 0</inkml:trace>
  <inkml:trace contextRef="#ctx0" brushRef="#br0" timeOffset="1688">3509 1106 25 0,'0'5'388'0,"2"-1"-354"16,-2 6-28-16,0 4 34 0,0 6 0 15,0 4-9-15,-4 7-18 0,-7 4-7 0,-3 2 1 16,-5 5-1-16,4 1-5 0,-6 0 8 16,2-2 6-16,2-2-2 0,-2-5 1 15,5-5 1-15,3-7-2 0,1-7 0 16,4-5-1-16,3-6-2 0,-3-4-1 15,2 0 0-15,-2 0 1 0,4-8-3 16,1-6-5-16,-1-7 2 0,2-5-1 16,0-2-1-16,0-6 3 0,0-3 1 15,3-4-1-15,5-5-4 0,5-6 1 16,7-6-2-16,4-6 0 0,11-3 1 15,9-4-1-15,5-2-2 0,8 0 3 0,4 3-7 16,1 9-3-16,-1 14-4 0,-8 16 6 16,-3 15 2-16,-12 13 0 0,-4 3 1 15,-3 8 3-15,-7 8 1 0,-3 2 0 16,-7 3 1-16,-10 0 2 0,-4 1 1 15,-10 3-2-15,-13-1 2 0,-4 2 0 16,-7-1 0-16,-2-3-3 0,-2-2 3 16,1-1-1-16,3-5 0 0,7-2-2 15,6-2-2-15,8-1 1 0,5-5 0 16,7 1-11-16,1-2-8 0,3-2-9 0,13-1-3 15,5 0-11-15,7 0-10 0,5-3-38 16,-3-7-95-16,3-3-107 0</inkml:trace>
  <inkml:trace contextRef="#ctx0" brushRef="#br0" timeOffset="1948">4265 773 24 0,'-2'-9'454'16,"-12"-2"-426"-16,-7 2 13 0,-5 1 11 16,-5 0-15-16,-1 6-1 0,-1 2-12 15,6 0-10-15,6 5-5 0,6 9-4 0,6 7-2 16,5 4-3-16,4 3-1 0,2 4 1 15,9 1-2-15,4 0-9 0,6 0-3 16,-2 0 0-16,4-1-2 0,-2-2-1 16,-2-4 3-16,-3-2 11 0,-7-4 3 15,-7-2-2-15,-2-4 2 0,-4-3 2 0,-13-2 11 16,-4-2 0-16,-4-2-1 0,-5-2 0 15,-1-2 1-15,3 1-11 16,3-2 0-16,2 0-1 0,4 0-5 16,6 0-14-16,5 0-14 0,2-3-13 0,2-3-40 15,1-1-133-15</inkml:trace>
  <inkml:trace contextRef="#ctx0" brushRef="#br0" timeOffset="2924">4646 0 77 0,'0'0'264'15,"0"0"-236"-15,0 3-27 0,6 9 41 16,3 6-2-16,9 10-9 0,1 10-7 16,4 13-21-16,5 10-1 0,3 10 1 15,1 7-2-15,-1 1 1 0,-5 5 0 16,-5-5 0-16,-3 0 2 0,-5-6 2 0,-2-7-4 15,-3-4 10-15,-8-6-3 16,0-4-6-16,-4-3 4 0,-11-4 0 16,-12-1-4-16,-7-3 5 0,-2-3 5 15,-6-3 0-15,-4-4-1 0,-4-3-10 0,4-4 2 16,1 0-4-16,5-3-7 0,5-2-14 15,10-2-20-15,1-8-49 0,8-2-285 16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49:01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2959 567 26 0,'4'2'3'0,"4"1"100"0,-7-1-51 16,5 0 13-16,-4 0 13 0,4 2-20 16,-4-1-2-16,3 1-16 0,-1-2-2 15,0 2-10-15,-2-3-10 0,2-1-12 16,-2 0-7-16,0 0-7 0,1 0-36 15,-3 0-75-15</inkml:trace>
  <inkml:trace contextRef="#ctx0" brushRef="#br0" timeOffset="-1173">719 654 222 0,'0'0'77'16,"0"0"-26"-16,0 0 9 0,0 0-7 16,0 0-8-16,0 0-14 0,0 0-12 15,0 7-5-15,0 8 6 0,-2 5-7 16,-2 3-5-16,-1 2-4 0,-3 2 1 15,0-3 5-15,-3 1-1 0,3-5-2 16,1-2-3-16,1-3 4 0,-2-8-4 16,6-1-1-16,-2-3 3 0,3-3-2 15,-1 0 3-15,2-4-5 0,0-7 1 16,0-6-1-16,7-5 0 0,5-6-2 0,5-2 0 15,4 0 1-15,2-5 0 0,4-2-1 16,1-3 0-16,5-6 1 0,1-1 0 16,2-2-1-16,-1 6-1 0,1 6 2 15,0 12-1-15,-4 8-1 0,-3 12 0 16,-4 3 2-16,-4 2-1 0,-6 2 1 15,-5 11 1-15,-5 6-1 0,-3 7 2 16,-2 5-2-16,-7 4-1 0,-12 4 2 16,-8 1-1-16,-4 1-1 0,-3-1-1 15,0-4 2-15,-3-3-1 0,5-4-2 16,1-5 2-16,10-4 0 0,6-6-2 0,8-7-3 15,3-5-8-15,4-2 0 0,0 0 2 16,0 0-1-16,5-3-6 0,5-6 4 16,5-1 0-16,1 0 1 0,-3 3 5 15,-2 3 5-15,3 2 2 0,-5 2 0 16,1 0 1-16,1 0 3 0,1 4 5 15,1 5 5-15,0 2-1 0,3 0 4 16,-3 0 2-16,4-1-11 0,-2-1-1 16,-1-1-5-16,-1-3 1 0,-1-1-5 15,1-2-9-15,0-1-9 0,1 0-16 0,3-1-22 16,-4 0-45-16,-3 0-49 0,-8 0-121 15</inkml:trace>
  <inkml:trace contextRef="#ctx0" brushRef="#br0" timeOffset="-426">1173 880 254 0,'2'0'71'0,"-2"0"-17"0,0 0-8 16,4 0 2-16,2 0-2 15,3-4-19-15,3-5-3 0,3-3-9 16,0-2-2-16,2-1-1 0,0-3-1 16,1 0-3-16,-3-3-2 0,0-4-1 0,2 0-1 15,0-7 0-15,1-4 2 0,-3-2-5 16,0-1-1-16,-1-3 2 0,-3 6 1 15,2 4-3-15,-5 6 0 0,0 8 7 16,-1 4 2-16,-5 3 0 0,4 4-1 16,-6 2 3-16,0 4 0 0,0-1-3 0,0 2-3 15,0 0 0-15,0 0 0 0,0 1-3 16,0 8-3-16,-6 2 2 15,2 1 1-15,-1 0-3 0,-3 4 1 16,4-2 1-16,-3 5 0 0,3 2-2 0,-2 1 0 16,2 1 2-16,4 1-1 0,0 2-1 15,0 2 0-15,0 0 0 0,8 5 1 16,-2-2-4-16,-3 3 3 0,3-1-2 15,-2-3 0-15,-4-2 1 0,0-3-2 16,0-5 4-16,-6-2-1 0,0-5 0 0,-3-5 0 16,1-3 1-16,-3-4 3 0,1-1-3 15,1 0 0-15,1-5 1 0,0-8-2 16,5-1 1-16,3-5 2 15,0-4-4-15,0-3 2 0,9-3 2 16,5-2-3-16,5 2 0 0,4-1-2 0,1 5-6 16,3 4 3-16,0 5 0 0,1 3-6 15,3 4 5-15,-6 5 0 0,0 3 6 16,-3 1 0-16,-4 0-1 0,1 0 1 15,-6 0 4-15,0 8 0 0,-3 0 3 16,-2 1 0-16,-3 2 3 0,-3 0-2 0,-2 2 1 16,0 0-3-16,0 1 1 0,-9 1-4 15,1-2 3-15,-2-1-2 0,5-2 3 16,1-3-2-16,4-2-4 15,0 0-1-15,0-3 1 0,6-2 1 0,-1 0-1 16,3 0-1-16,2-5 2 0,-3-2-2 16,5 0-2-16,-3-4 0 0,1 1 1 15,5-1-1-15,0-3-2 0,4-3-4 16,6 0-2-16,4-2 2 0,-3 3 0 15,-1-1-2-15,4 2 1 0,-6 1 4 0,-4 4-2 16,-2 4 5-16,-5 3 5 0,-9 3-4 16,3-2 7-16,-6 2 5 0,0 0 4 15,4 0 3-15,-4 6-2 0,0 3 0 16,0 3-2-16,0 2-2 0,-4 2-8 15,0-3 2-15,4 2-5 0,0 0 0 16,0 0 0-16,12 2-7 0,11-2-2 16,1 0-16-16,9-4-29 0,-1-5-50 15,-1-3-268-15</inkml:trace>
  <inkml:trace contextRef="#ctx0" brushRef="#br0" timeOffset="718">2079 548 214 0,'0'0'68'15,"0"0"-17"-15,0 0 10 0,0 0 0 16,0 0-9-16,0 8-17 0,-5 3-10 15,-5 4 0-15,1 4-3 0,-3 0-1 0,3 0 4 16,5-4-4-16,4-5-6 0,0 0-7 16,4-3-4-16,11-5-2 0,6-2-2 15,2 0 4-15,5-7-1 16,3-5-3-16,7-3 1 0,-3-2 0 0,3-2 2 15,-4 2-3-15,-3 1 0 0,-1 5 0 16,-9 6 2-16,-6 2-3 0,-3 3 1 16,-7 0 1-16,-5 0-2 0,0 9 7 15,0 4 0-15,-1 2 2 0,-1 4-2 16,0-1-6-16,2 0 0 0,2 1 1 0,13-2-9 15,8-3-21-15,2-1-12 0,5-7-32 16,-5-2-67-16</inkml:trace>
  <inkml:trace contextRef="#ctx0" brushRef="#br0" timeOffset="1264">3135 609 328 0,'-4'3'153'0,"2"4"-95"15,0 2-7-15,2 1 7 0,0 1-3 16,-4 4-13-16,0 1-13 0,-1 2-9 16,-1 1-9-16,4 0-5 0,0-4-5 0,2-1 2 15,0-2-3-15,0-1-3 16,6 0-4-16,5-1-9 0,5-2-12 15,5-2-10-15,1-3-10 0,3-1-29 16,0-2-24-16,-6 0-114 0</inkml:trace>
  <inkml:trace contextRef="#ctx0" brushRef="#br0" timeOffset="1683">3367 791 187 0,'4'0'86'0,"0"-3"-56"0,-2-2 32 16,4 1-19-16,-1-4-10 0,3-3-7 15,4-2-10-15,-1-5 0 16,2-2-2-16,3-2-1 0,-5-3-2 15,2-2-4-15,-1-2 5 0,-1-5 2 0,-3-2-1 16,0-2-2-16,-7-7-3 0,-1-2 0 16,0-4 1-16,-5-5-4 0,-5-5 0 15,1 0 1-15,1 2-3 0,4 10 0 16,0 12 3-16,4 14 2 0,0 13 2 15,0 10 0-15,0 0-6 0,0 19-4 0,0 14 2 16,0 14 1-16,0 13-1 0,0 8-2 16,0 5 1-16,0 3-1 0,0 4 0 15,-5 7 1-15,-7 10-1 16,1 7-3-16,-4 4-1 0,-6 1 4 0,3-8-1 15,-3-9-2-15,2-17 2 0,-2-14 3 16,-2-13 3-16,4-15 2 0,-4-9 3 16,6-10 7-16,0-9 0 0,0-5 0 15,2-4 0-15,1-15-6 0,1-4-4 16,0-6-5-16,3-4-2 0,4-2 0 0,4-2 1 15,2 0-2-15,0 1 0 0,14 5-6 16,1 3-1-16,10 3-11 0,2 3-8 16,1 2-2-16,7 1-17 0,1-2-37 15,-2 0-89-15</inkml:trace>
  <inkml:trace contextRef="#ctx0" brushRef="#br0" timeOffset="3211">4497 425 245 0,'4'3'67'0,"-4"3"-40"0,0 2 23 16,0 2-12-16,0 5-6 0,-4 8-5 16,-5 4-6-16,-1 6 6 0,2 2-12 0,-1 2-5 15,-3-1 3-15,3-4-5 0,-3-3 4 16,1-4 1-16,1-8-2 0,3-1-2 15,-1-7 1-15,0-7-1 0,8-2-1 16,-3 0 4-16,3-5-3 0,0-10-3 16,3-5-1-16,9-8-3 0,5-2 5 0,2-3-1 15,4-5-3-15,4-2-1 16,3-4-1-16,3-3 2 0,1-3-2 15,6 0-1-15,-4-4 0 0,6 0 0 16,0 2 1-16,-2 8-2 0,2 11 1 0,-1 13 0 16,-11 14 1-16,-5 6-2 0,-12 1 2 15,-3 15-1-15,-6 10 7 0,-4 2-1 16,0 6-53-16,-12 3 100 0,-11 1-50 15,-2-1-3-15,-3 0 2 0,-5-1-2 16,1-1-4-16,-1-3 0 0,1-2 0 0,3-7 2 16,3-4 1-16,1-4-1 0,6-6-1 15,2-3 0-15,1-5-2 16,7-1 2-16,3 0-3 0,4 0 0 15,2-1-6-15,0-6-6 0,12-3 3 0,3 1 0 16,0 2 3-16,4 1 0 0,0 3 3 16,-1 2 1-16,-5 1 4 0,0 0 1 15,-3 2 3-15,-1 8 1 0,1 1 3 16,-3 1 5-16,3 1-2 0,0-2 5 15,3 1 0-15,2-1-1 0,4-2 1 16,2-2-3-16,2-2-6 0,-2-4-3 0,0 0 1 16,-2-1 1-16,-2 0-3 0,2 0-3 15,1-2 0-15,-5-7-3 16,0-1 2-16,-3 1 0 0,-1-4 3 15,2 1 3-15,-1-1-2 0,3 0 1 0,-4 1 0 16,3-1 1-16,-1 1 0 0,-1-1 0 16,-5 2 4-16,1 2-3 0,-4 1 4 15,-2 4 1-15,-2 1 2 0,0 2-1 16,0 0 1-16,0 1 2 0,-8 0-5 15,0 0 0-15,1 9-2 0,-3 0-1 0,-1 7-1 16,-3 2 1-16,-1 2-1 0,2 2-4 16,-1 1 4-16,5-1 2 0,5-4-3 15,2-2-1-15,2 0 1 16,0-3 1-16,14-3-2 0,1-2-1 0,4-5 2 15,9-3 0-15,5 0-1 0,1-2-1 16,4-7 1-16,1-2 0 0,-5 0 0 16,-7 0-5-16,-10 0-2 0,-8 2 13 15,-5 1-6-15,-4 1 0 0,0 4 0 16,-2 1 2-16,-7 2-2 0,-5 0 0 0,3 0 1 15,-2 1 0-15,1 7-1 0,1 1 0 16,3 2 1-16,2-2 0 0,2 0-3 16,4 0 1-16,0-3 1 0,6-1 0 15,6-2-2-15,3-3 1 0,6 0 1 16,-2-4-2-16,4-5 2 0,0-1-1 15,-4-3-1-15,0 1 1 0,-2-5-1 16,2 1 2-16,-2 0 0 0,-1 0 1 16,-3 0-2-16,-2 5 1 0,-3 0 2 15,0 3-1-15,-4 3 0 0,-3 2 5 0,1 2 1 16,-2 1 1-16,0 0-3 0,0 0 1 15,0 1-1-15,0 7-3 0,-3 3-2 16,-3 3 2-16,-2 0 3 0,1-1-4 16,-1 2 0-16,0-1 2 0,3-3-2 15,1-2 2-15,2 1-3 0,0-4 0 16,2-2 1-16,0-2-2 0,0 0 0 15,0-2 0-15,8 0 1 0,1 0 0 16,4-3-2-16,-1-3-6 0,1 0 2 16,-3 0-3-16,-3 0 3 0,1-1 1 0,0 2 1 15,-3 0 4-15,1-1-1 0,0 1 0 16,2 0 2-16,-5 2-1 0,1 2-1 15,-4 1 1-15,0 0 1 0,0 0 0 16,0 0-2-16,2 0 2 0,0 3-1 16,0 3 4-16,0 2 0 0,0 0-2 15,-2 1 2-15,2 1-2 0,0-1 4 16,-2 0-2-16,0 1 3 0,0-2-2 15,0 2-3-15,0-2 3 0,-6 2 0 16,2-1-3-16,-2-1 0 0,2-2-1 16,3-1 1-16,-3-1-1 0,4-1-2 0,0 1 1 15,0-4-4-15,-2 0 3 0,2 0-12 16,0 0-4-16,0 0-5 0,0-2-8 15,0-6-15-15,0-2-40 0,0-5-51 16,0-3-288-16</inkml:trace>
  <inkml:trace contextRef="#ctx0" brushRef="#br0" timeOffset="3583">5749 509 16 0,'13'-2'305'16,"2"-2"-254"-16,-1 2 3 0,1 1 1 15,-4 1-10-15,-3 0-7 0,-2 3-14 16,-2 4-2-16,-2 5-7 0,-2 2 0 15,0 2-1-15,-10-1-1 0,-3 3 1 16,-3-2 0-16,3 0 1 0,2-5-3 0,5-4-1 16,2-1 1-16,4-5-7 0,0 1-5 15,0-2-2-15,4 0 6 16,9-3-2-16,2-7-2 0,6-2 1 15,0-2-1-15,2-1 0 0,0 0-7 0,0 1 3 16,0 3 0-16,0 3 0 0,-4 1-2 16,-4 4 2-16,-7 3 5 0,-4 0-1 15,-4 0-1-15,0 4 4 0,-4 5 4 16,-9 7 4-16,-1-3-6 0,-1 3 3 15,2 0 1-15,-3 0-4 0,7 1-5 0,1-2 3 16,6 0-2-16,2-2-1 0,0-5-2 16,6 0 0-16,5-2-1 0,5-3-20 15,3-3-4-15,7 0-8 16,1-1-22-16,0-6-27 0,-4-2-32 0,-2-2-191 15</inkml:trace>
  <inkml:trace contextRef="#ctx0" brushRef="#br0" timeOffset="3781">6214 558 11 0,'0'0'360'0,"0"0"-309"0,0 0-21 0,0 0 32 15,0 3 6-15,0 3-15 0,0 2-16 16,0 1-13-16,0 0-3 0,0 3-5 16,-3 0-6-16,-1 0-4 0,-4 3-4 15,0-2 0-15,1 0-1 16,-3-2 0-16,6-1-1 0,1 0-7 0,1-4-3 15,2-1-5-15,0 0-9 0,7-3-5 16,9-2-16-16,1 0-8 0,4-2-18 16,-2-6-23-16,2-4-152 0</inkml:trace>
  <inkml:trace contextRef="#ctx0" brushRef="#br0" timeOffset="4307">6359 591 0 0,'2'0'2'0,"-2"0"200"16,0 0-114-16,0 0-33 0,0-1-8 15,0 1-17-15,0 0 10 0,0 0-14 16,0 0-11-16,0 0-8 0,0 0-2 15,0 0-1-15,0 0 8 0,0 0 2 16,-4 5 2-16,1-1-2 0,-1 3 3 16,0-2-8-16,0 1-3 0,0 2 1 15,1 2-2-15,-1-1-2 0,0 1 0 0,0 3-3 16,2-1 0-16,2 2 0 0,0-1-4 15,6 0-3-15,7-1-2 0,4 0 1 16,4-4-18-16,0 0-12 0,4-4 3 16,-4-2 2-16,4-1-42 0,-2-1 39 15,0 0-47-15,-2-2 33 0,-4-6 40 16,-2 0-5-16,-1-2 17 0,-7-2 18 15,1 1 10-15,-6-5 6 0,4 3 9 16,-5-1-7-16,-1 1-3 0,0-1 2 16,0 4-2-16,0-2-3 0,-5 2-1 0,1 4-6 15,-2 2-2-15,4 2-7 0,0 1-2 16,2 1-6-16,0 0-3 0,0 0-6 15,0 5 0-15,0 4 1 0,2 4 0 16,2 1-3-16,2 2-2 0,-4 2 1 16,2 4-5-16,-3 2-1 0,7 3-3 0,2 1 12 15,-3-1 2-15,1 3-10 16,-8 1 7-16,2 1 4 0,-2 0 2 15,0-2 13-15,-10-4-8 0,-9 0 4 16,-8-2 16-16,-3-2 3 0,-6-2-1 0,-6-5 3 16,-2-2-9-16,2-5-9 0,2-4-7 15,7-1-5-15,9-3-3 0,6 0 0 16,7-3-1-16,3-6-12 0,6-3-8 15,2-4-17-15,10-4-18 0,20-3-45 16,12-4-102-16,18 0-172 0</inkml:trace>
  <inkml:trace contextRef="#ctx0" brushRef="#br0" timeOffset="29864">0 1863 150 0,'0'0'90'15,"0"0"-49"-15,0 0 13 0,0 0-4 16,0 0-8-16,0 0-10 0,0 0-10 0,0 0-3 16,0 0 0-16,0 0 1 0,0 0-2 15,0 0-3-15,0 0-4 0,0 0 5 16,0 0-1-16,2 0-6 15,-1 0 2-15,3 2 2 0,0-1-7 0,2-1-1 16,1 0-2-16,1 0 1 0,4 0-2 16,3-1-1-16,4-7 1 0,4-3 0 15,2 0-1-15,1-3-2 0,-3-2 2 16,2 1 0-16,-6-2-3 0,-2-1 2 15,-5 0 1-15,-5 0 1 0,-5 1-1 0,-2-2-1 16,0 3 2-16,-2-1-1 0,-11 3 0 16,-4 1-1-16,0 2 1 0,-6 4 1 15,4 2-1-15,-2 5-2 0,2 0 2 16,1 6 0-16,-1 10-1 0,2 5 2 15,2 5 5-15,-2 7 1 0,1 4 0 16,7 5-3-16,3 1 2 0,4 0-3 16,2-2-1-16,2-3-3 0,10-6 11 15,7-2-13-15,6-6-1 0,-3-4 3 16,9-2 0-16,-1-7 1 0,5-4-9 0,-1-5-9 15,4-2-9-15,-5 0-12 0,-1-1-35 16,-3-9-64-16,-10-6-175 0</inkml:trace>
  <inkml:trace contextRef="#ctx0" brushRef="#br0" timeOffset="30073">643 1921 406 0,'0'0'117'15,"-2"0"-71"-15,0 0-11 0,2 0 9 16,0 0-13-16,0 0-25 0,0 0-1 16,0 0-2-16,6 0-3 0,1 0-11 15,3 0-13-15,3 0-14 0,-1 0-24 16,5 0-34-16,-2 0-39 0,2 0-156 15</inkml:trace>
  <inkml:trace contextRef="#ctx0" brushRef="#br0" timeOffset="30453">883 1847 3 0,'6'-11'-3'0,"-6"-1"268"0,0 0-188 0,-6 3-18 16,-5 2-7-16,-5 3-1 0,-3 4-11 15,0 0-12-15,2 0-5 0,-2 3-9 16,0 7 0-16,7 3-3 0,-1 3-8 16,4-2 0-16,3 4-2 0,6-1-3 15,0-1 1-15,6-2-1 0,5-3-6 0,4-1 0 16,6 0-15-16,4-1 11 15,2-4 11-15,1-1 0 0,-1-4-2 16,-4 0 2-16,-8-2 2 0,-1-1-3 16,-7 1 2-16,-5 0 2 0,-2 0 1 0,0-1 4 15,-2 3 0-15,-3 0 6 0,-5 0-5 16,-1 5-5-16,3 7 0 0,0 2 0 15,4 4-3-15,-1 2-2 0,5 3 0 16,-4 7-4-16,4 4-13 0,0 6 7 16,0 4 4-16,4 0 8 0,5 1-8 0,1-3 3 15,-1 0 5-15,-5-1 4 0,0-4 2 16,-4-2 6-16,0-4 8 15,-6-2 0-15,-5-3 2 0,-3-6-4 16,-1-2-2-16,2-8-3 0,-1-4-4 0,3-2-3 16,-4-4-5-16,5 0 3 0,3-5-3 15,3-7-5-15,4-4-15 0,0-10-28 16,0-9-74-16</inkml:trace>
  <inkml:trace contextRef="#ctx0" brushRef="#br0" timeOffset="30598">1318 2141 463 0,'-13'0'125'0,"3"0"-101"0,10 0-11 16,0 0-10-16,0 0-1 0,10-5-15 15,13-10-57-15,7-7-105 0</inkml:trace>
  <inkml:trace contextRef="#ctx0" brushRef="#br0" timeOffset="31332">2272 1704 152 0,'2'-10'217'0,"4"-1"-179"16,1 1 2-16,1 2 3 0,0 3 1 15,-6 3-9-15,-2 2-22 0,0 2 0 16,2 9 4-16,-1 7 1 0,-1 8 0 16,0 7-9-16,0 8-2 0,-5 2-2 15,1 0-2-15,0-5-3 0,-2-4 5 0,-1-6 3 16,3-5-7-16,-4-6 1 0,3-4 4 15,-3-4-1-15,6-7 0 0,-4-2 7 16,4 0 0-16,2-4-4 0,-2-10-1 16,2-8-1-16,0-4 5 0,0-9-4 15,6-4-2-15,4-4-8 0,1-5 11 0,1-3-4 16,-1-4 0-16,4-6-2 15,1-2-2-15,5-4 0 0,2 7 0 16,5 9 1-16,5 15-2 0,-1 14 2 16,-3 12-2-16,-3 10 1 0,-1 0 1 15,-4 12-2-15,-9 8-1 0,-3 3 3 0,-9 5 1 16,0 3-4-16,-9 2 2 0,-7 1 2 15,-3 2-3-15,-4 1 2 0,-3 1-1 16,-3 0-1-16,0-2 4 0,3-3-4 16,3-4 0-16,4-2 2 0,3-5 2 15,9-5-5-15,-1-2-3 0,8-5-4 0,0-4-12 16,2-1-11-16,10-4-13 15,-1-1-16-15,4-7-45 0,-1-11-114 16</inkml:trace>
  <inkml:trace contextRef="#ctx0" brushRef="#br0" timeOffset="31952">2732 1411 264 0,'6'-2'82'0,"-4"0"-38"0,5 0 21 0,1-1-17 15,-2 3-11-15,-3 0-16 0,5 7-5 16,-2 9-4-16,-4 2-6 15,0 7-2-15,0 6 6 0,-2 8 2 16,0 3 1-16,0 2-1 0,-2 2 0 0,-8 1 0 16,1-1 1-16,-5 1 1 0,1-1 6 15,-2-7-4-15,1-3 0 0,5-10 4 16,3-6-15-16,4-8-3 0,2-4-4 15,0-6 2-15,12-2 1 0,1 0 0 16,4-8-4-16,6-7-6 0,-4-3-1 0,4-2-3 16,-2 0-5-16,0-2-6 0,0 4 10 15,-4 3 0-15,2-1 0 0,-2 7-6 16,-3 3 8-16,-3 5 4 15,-1 1 0-15,-3 0 2 0,5 7 6 0,1-1 0 16,2-1-1-16,-1 0 0 0,5-2 2 16,0-3 0-16,6 0-1 0,0 0 7 15,-1-3-3-15,1-5 0 0,-6-4 2 16,-4 2 0-16,-3 1-2 0,-10-1 3 15,-2 4 3-15,0-2 4 0,-4 0-3 0,-7 1-2 16,-3 3-1-16,-3 0-1 0,-2 4 3 16,0 0-3-16,2 4-2 0,-2 10-4 15,3 5 5-15,1 7-2 0,4 3-3 16,1 4-1-16,4-1 1 0,6-1-1 15,0-5 8-15,14-1-13 0,7-4 2 16,7-6 4-16,1-2-3 0,3-7 1 16,3-5 0-16,-9-1 1 0,1-2-2 15,-6-9 1-15,-7-2 2 0,-7-2 0 16,-3-1-1-16,-2-2 1 0,-2-4 1 15,0-1-1-15,0 1-2 0,-8 0 1 0,1 2-7 16,1 0 10-16,0 4-4 0,6 3-1 16,0 4-3-16,0 7-10 0,0 2-7 15,10 0-2-15,3 0-10 0,2 3-17 16,2 2-28-16,3-2-21 0,-1-3-59 15,-2 0-59-15,4 0 198 0</inkml:trace>
  <inkml:trace contextRef="#ctx0" brushRef="#br0" timeOffset="32504">3476 1776 0 0,'21'-17'2'0,"-7"-5"9"0,-3 0 88 15,-3-3 8-15,1-6-57 0,1-4-4 16,-3-4-10-16,5-1 6 0,-1-2 5 0,3-1-1 15,-1 2-36-15,-3 6 7 0,-5 5 3 16,1 11 6-16,-4 6-7 0,2 8-2 16,0 5-10-16,-4 0 1 0,0 12 1 15,0 10-3-15,0 8 0 0,0 9-2 16,-4 7-3-16,-6 3-1 0,-3 6 1 15,-1 0 1-15,-3 0-2 0,-2-1 0 16,2-4 0-16,0-4 2 0,-2-6-3 16,2-7 0-16,3-4 3 0,7-8 6 15,-1-9-9-15,2-4-2 0,6-6 3 0,0-2 1 16,0 0-2-16,14-7 0 0,5-7 1 15,4-3-5-15,5-1-7 0,5 1-7 16,3 2-5-16,2 2 13 0,2 2-4 16,-2 2 1-16,-1 2 12 0,-7 4 1 15,-1-1 0-15,-5 0 0 0,-8 2 7 0,-5-4 8 16,-5 3-1-16,-6-1 3 15,0 0 9-15,0 0-3 0,-10 0-10 16,1 1-3-16,-6 2 5 0,-1 0-1 16,-5 1-3-16,-2 0-5 0,4 4 8 0,-4 9-1 15,6 3-7-15,2 4-2 0,2 4 0 16,3 3-1-16,8-1-3 0,2-3 0 15,6-1 10-15,13-2-12 0,2-3-2 16,6-1-1-16,1-4 5 0,-1-3-1 16,0-5-1-16,-1-4 2 0,-3 0 0 0,-4-2 1 15,-3-9-1-15,-3-2 1 0,-5-2 2 16,-3-1 0-16,-1-2-3 15,-2-1 4-15,-2-2 2 0,-2-2 0 16,-7 2-12-16,-3-2 14 0,3-2-3 0,-1 3-2 16,4 2-3-16,5 1 0 0,1 8 1 15,0 3-7-15,1 4-5 0,9 4-10 16,1 0-5-16,5 0-10 0,-1 2-20 15,2 2-20-15,0 0-36 0,-1-4-159 16</inkml:trace>
  <inkml:trace contextRef="#ctx0" brushRef="#br0" timeOffset="32810">4247 1712 54 0,'0'-7'294'0,"-11"1"-213"0,-3-1-42 16,-3-2 14-16,-2 3-5 0,-2 2-3 0,2 4-11 16,0 0-14-16,4 0-2 0,3 5-7 15,5 4-4-15,7 3-4 0,0 2-4 16,0 1 1-16,13 4 1 0,-2 2 0 15,5 2-3-15,-3 2-3 0,2 0 1 16,0 2 1-16,3 2-4 0,-3-4 4 0,2-1 4 16,-2-5 7-16,-7-2-13 0,-6-2 3 15,-2-2 3-15,0-5 1 0,-8 0 2 16,-3-1 3-16,-4 0 6 15,-6-3-2-15,0 2 1 0,-4-2-4 0,0-1-2 16,4 0-2-16,0-1-4 0,4 0 0 16,9-1 1-16,6-1-1 0,2 1-7 15,2 0-11-15,6-1-1 0,3 0-6 16,5 0-15-16,3-5-24 0,2-7-36 15,0-1-50-15,0-6-182 0</inkml:trace>
  <inkml:trace contextRef="#ctx0" brushRef="#br0" timeOffset="33824">4509 1381 37 0,'0'-1'195'0,"0"-2"-111"15,3 0-57-15,5 1 8 0,-2 1 18 16,3 1-6-16,-3 0-19 0,0 0-11 0,-1 7-3 15,1 4-5-15,-4 3 4 0,0 4 7 16,-2 7-1-16,0 2-10 0,-6 5 3 16,-3 4 3-16,-3 3-2 15,-1 3 1-15,1 1 0 0,-1 1 0 0,2 0-2 16,-3-3-3-16,3 0-2 0,-3-3 0 15,5-4-1-15,-1-5 0 0,7-7 6 16,1-5-10-16,2-6-2 0,0-5-1 16,0-5 1-16,5-1 1 0,7 0-1 15,1-11-1-15,1-2-2 0,1-3-2 0,0-1 0 16,-2-1-4-16,3 2-9 0,-1 3 11 15,0 3 3-15,-1 4-4 0,-1 1-2 16,-2 5 3-16,1 0-4 16,1 0 3-16,2 6 2 0,3 1-1 0,-1 3 5 15,4-2 0-15,4-4-1 0,1 1 2 0,1-2 1 16,2-3-1-16,-3 0 0 15,1-2 2-15,-8-7 2 0,0 0-2 16,-7-3 6-16,-9 1 0 0,-3 0 4 16,0-2 2-16,-5 3-6 0,-9-1 5 15,-3 3-4-15,-2 2 3 0,-2 3-4 0,0 2-3 16,2 1 1-16,4 3-4 0,0 11 1 15,3 5 0-15,4 6 0 0,3 4-3 16,5-1 0-16,0-1 2 0,2-1 8 16,13-2-14-16,0-2 2 0,4-2 1 15,6-2 2-15,2-5-2 0,1-7 0 0,3-3-3 16,-4-3 5-16,-3 0-1 15,-8-7-3-15,-5-4 3 0,-5-3 1 16,-4-3-1-16,-2-1 0 0,0 0 2 16,0-3-1-16,-2 0-2 0,-2-1-2 0,2 1 3 15,2 1-2-15,0 2-11 0,6 4 7 16,5 3-6-16,5 6-2 0,-3 5 3 15,-3 0-2-15,1 8 4 0,0 7 7 16,-1 4-2-16,-1 4 1 0,3 5 4 16,-3-2 9-16,3 2-13 0,-3 1 1 15,-3-1 3-15,-2 1 1 0,0 2-3 0,-2 1 2 16,-2 1 3-16,0 3 2 15,-2 4-2-15,-8 0-1 0,3 3 4 16,-7 3 0-16,3 0 3 0,-4 2 0 0,-1-4-5 16,1-6-2-16,-2-6 0 0,5-6 5 15,-1-8 0-15,0-5 3 0,5-5 2 16,0-6 2-16,5-2 2 0,-3 0-1 15,0-14-7-15,4-8 2 0,0-5 1 16,2-6-9-16,0-3 0 0,6-6 3 0,2-5 1 16,3-4-3-16,4-5-3 0,10-6 2 15,6-7 0-15,5-4-2 0,8-8-1 16,2-6 0-16,3-3 2 15,10 1-12-15,-1 14 12 0,-1 16-3 0,-7 19 1 16,-5 16-2-16,1 15 0 0,-6 9-1 16,-4 0 3-16,-5 16 1 0,-2 6-4 15,-8 1 2-15,-8 4 2 0,-3 1 1 16,-10 4-2-16,0 0 0 0,-18 2 3 15,-5-1 1-15,-3 2-3 0,-5-3 1 0,-1-3 3 16,-4-4 0-16,-1-5 12 0,-3-4-11 16,2-2 2-16,-2-6-5 0,8-3-1 15,3-4-2-15,10-1 3 0,5 0-7 16,11 0-11-16,3 0-16 15,5 0-25-15,9-17-67 0,-1-3-428 0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32.1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101 356 222 0,'-4'0'54'16,"1"0"-25"-16,-3 0 54 0,2 0-30 16,-2 0-16-16,3 0-9 0,-1 0 1 15,0 0-3-15,-2 0-5 0,-1 0 0 16,1 0 0-16,-4 2 3 0,1 2-5 15,3 0-2-15,-2-1-1 0,3-1 1 0,1-1-1 16,0 1 1-16,2-2 0 16,2 1-5-16,0-1-4 0,0 0-2 15,2 2-4-15,8-1 1 0,9 2-2 16,9-3 4-16,5 0-3 0,5 2 1 15,0 3-4-15,-2 3 1 0,-3 3 0 0,-3 3 2 16,-5 1-3-16,-4 2-1 0,-9-1 1 16,-7 2 0-16,-5 0-3 0,0 1-5 15,-11 1 4-15,-6-2-1 0,-2-1 3 16,-6 2 0-16,-2 3 3 0,-2-1 1 15,-1 3-2-15,-1-5 1 0,7-2 1 0,-1-2 1 16,9-6-2-16,5-1-1 16,7-2 2-16,4-4-1 0,0 0-2 15,6 4 0-15,9-2 3 0,8 0 0 16,6 0-3-16,1-2 3 0,8 0-3 0,-1 5-4 15,7 0 0-15,-1 2 0 0,3 3 5 16,-2-2 1-16,-8 0-2 0,-5 3 1 16,-10 1 1-16,-12 1-1 0,-5-2 0 15,-4 1-2-15,-9 1 2 0,-10 2 1 16,-8 4-1-16,-4 2 1 0,-3 1 1 0,2-2 2 15,-3-2-2-15,5 0-1 0,-3-3 6 16,7-1 1-16,3-6-4 16,9-4 1-16,7-4-3 0,3-2 0 15,4 0-2-15,0 0 0 0,0 0-6 0,4-2-17 16,7-6-14-16,3-1-15 0,-1-6-21 15,0-4-93-15,2-3-166 0</inkml:trace>
  <inkml:trace contextRef="#ctx0" brushRef="#br0" timeOffset="449">731 498 152 0,'11'-7'246'0,"3"1"-208"0,5-1 18 16,0 1-6-16,4 4-11 0,4 2-7 0,-1 0-11 15,1 2-5-15,-2 11-3 0,-4 3-4 16,-6 5-3-16,-2 3-3 0,-5 7 2 15,-8 1 0-15,0 1-2 0,-8 3-1 16,-13 2 0-16,-3 2-1 0,-5-1 2 16,-3 3-1-16,-1-4-1 0,1-1 3 15,5-8 6-15,0-5-1 0,6-4-2 16,2-8-2-16,6-3 0 0,1-7-3 15,9-2-1-15,1 0 5 0,2 0-1 16,0-8-3-16,7-7-4 0,7-2 2 16,5-1 0-16,0 4-3 0,-2 3 2 0,-2 6 0 15,0 5 0-15,-3 0-1 0,7 0 1 16,-2 6 1-16,6 7 0 0,2 2 1 15,2 3-1-15,3-2 4 0,4-3-2 16,-1 2-2-16,-3-4 0 0,-1-2 2 16,2 1-5-16,-3-4-8 0,3-1-23 15,3-3-11-15,0-2-23 0,-5 0-66 16,-2-6-285-16</inkml:trace>
  <inkml:trace contextRef="#ctx0" brushRef="#br0" timeOffset="1701">1981 0 206 0,'0'0'157'0,"0"0"-122"16,-2 5 13-16,-6 13 1 0,-3 14-5 0,-4 8-16 15,-1 10-5-15,-3 11-3 0,-6 8-2 16,-5 7 4-16,-3 3 0 0,-1 5-6 15,0 0 0-15,-1 1 1 0,1-2-7 16,-2-2 0-16,1-4-1 0,-1-7 10 16,6-8-12-16,7-9-2 0,6-13-3 15,7-8 1-15,6-8-3 0,4-7-3 16,0-6-5-16,2-3-16 0,10-7-10 15,3-1-2-15,2-3-11 0,2-10-23 16,0-8-81-16,-4-4-186 0</inkml:trace>
  <inkml:trace contextRef="#ctx0" brushRef="#br0" timeOffset="2124">2147 487 104 0,'-19'29'307'0,"-4"4"-253"16,0 5-3-16,0 4-6 0,0 2-3 15,2 4-11-15,4-2-16 0,7-3-3 16,1-3-2-16,5-6-7 0,4-1-5 0,0-7 4 16,8-4-1-16,5-4-1 0,6-6-1 15,4-3 0-15,2-4 0 16,-2-3 0-16,2-2-6 0,-3 0 3 15,-4-7 2-15,1-3-4 0,-6-3 3 0,0 0 2 16,-5-1 3-16,-6 1-2 0,0-2 0 16,-2 1 3-16,0-1-1 0,-4-2 0 15,-6 2 1-15,-3 3-3 0,-2 6 2 16,0 4-1-16,-3 2-1 0,-1 0 3 15,-2 8-2-15,-2 4-2 0,6 2 0 0,4-1 3 16,5-1-3-16,6-2-4 0,2-1-13 16,0-2-18-16,0-2-25 0,10-5-67 15,1 0-206-15,1-9 250 16</inkml:trace>
  <inkml:trace contextRef="#ctx0" brushRef="#br0" timeOffset="2456">2572 488 397 0,'-2'0'92'16,"-7"6"-63"-16,-6 7 20 0,-3 7-10 16,-1 5 5-16,0 4-18 0,4 7-11 15,0 3-8-15,-1 1 0 16,3-1-2-16,2-1 0 0,1-2-4 0,4-3 0 15,6-5 0-15,0-4-1 0,0-5-1 16,8-6 1-16,3-3 0 0,9-5-1 16,-1-4-1-16,5-1 0 0,5 0-1 15,2-1-3-15,1-5 3 0,2-3-7 16,3 0-2-16,-1-1 8 0,2 0-7 0,0 4-3 15,-3-1 5-15,-5 3 9 0,-3 0-3 16,-8 3 2-16,-4 1 2 0,-9 0-3 16,-4 0-12-16,-2 0 0 0,0 0 1 15,0 3-30-15,-8 1-17 0,-1-1-8 16,-3-2-53-16,3 0-132 0,-3-1 206 15</inkml:trace>
  <inkml:trace contextRef="#ctx0" brushRef="#br0" timeOffset="2645">2717 773 466 0,'-5'24'135'0,"3"1"-102"16,0 2 4-16,2-1-15 0,0 1-1 15,0 1-15-15,0-2-5 0,0 2-9 16,0 0-22-16,7-1-31 0,7-4-42 16,9-4-274-16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35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280 14 61 0,'9'0'56'0,"3"0"122"15,-5-3-115-15,-1 0 12 0,-2 2-20 0,-2-2-11 16,2 1-10-16,-4 2-4 0,0-1-8 16,0 0-6-16,0 1 4 0,-4 0-7 15,-2 0-5-15,-5 0-1 16,-3 0 0-16,-1 3-1 0,-4 6-3 0,0 3-2 15,-4 2 4-15,0 0-1 0,0 4 0 16,0 1 3-16,0 3 0 0,-2 6 2 16,1-2 1-16,5 3-2 0,3 0 2 15,1-2-1-15,6 1-6 0,1-4-4 16,4 1 4-16,4-1-2 0,0 0-1 0,0-2 2 15,0 0-1-15,2-2 1 0,6 0-3 16,1 0 2-16,3-2 0 0,-1-2 0 16,2 2-2-16,3-6 1 0,-1 3 1 15,0-2-1-15,2-2 0 0,1-2 0 16,-3-2 1-16,2-1 0 0,0-1-2 15,2-3 1-15,-2-2 1 0,1 0-2 16,-1 0-1-16,0-1 0 0,-2-7-1 16,2-3-1-16,-5-2-3 0,-1 0 1 15,-3 0 4-15,-2-2-1 0,-6-2-1 0,0-1-1 16,0-3 3-16,-2-4-4 0,-6 1 1 15,-3-1 1-15,-1 2 4 0,1 3 0 16,-1 5 0-16,3 3 0 0,1 5 2 16,0 6 0-16,3 1 9 0,3 0-1 15,-2 1-1-15,2 8-3 0,2 4-2 16,0 2-3-16,0 1 2 0,8 0-2 15,1-2-1-15,5 0 0 0,-1 1 0 16,4-1-4-16,0-2-11 0,4 1-12 16,6-3-10-16,0-4-3 0,1-1-15 15,1-5-41-15,-4 0-89 0,-4 0-80 0,0-9 218 16</inkml:trace>
  <inkml:trace contextRef="#ctx0" brushRef="#br0" timeOffset="526">625 426 34 0,'4'-2'185'16,"-4"1"-16"-16,0 1-118 0,0 0 12 15,0 0-14-15,0 0-13 0,0 6-14 16,0 7-9-16,-4 2-6 0,0 2 0 15,-3-1-2-15,1 0-3 0,0 1 0 16,4-4 1-16,-2-1-4 0,4-4 3 16,0-2 0-16,0-3 1 0,0-3-1 0,0 0 0 15,-1 0 5-15,-1 0 7 0,-2-5-7 16,4-7-6-16,0-2 6 0,-2-4 3 15,2-1-1-15,0-3 1 0,0-5-2 16,2-3 2-16,5-6-7 0,3-3-2 16,5-7 1-16,6-1 0 0,4 0-1 0,2 5-2 15,-2 8 1-15,3 11 0 16,-3 7 0-16,-2 9-2 0,0 4 2 15,-2 3 1-15,-2 0-2 0,0 8 0 16,-6 4 1-16,-3 6 1 0,-8-1-2 0,-2 5-1 16,-4 2 3-16,-11-2 1 0,-3-2-3 15,-1-1 1-15,-2-1 0 0,-2-1 2 16,6 0-2-16,0-2 0 0,4-5 1 15,9-2 0-15,0-4-1 0,4 3-2 16,0-1 2-16,0-1 0 0,8-1-2 0,9 0-4 16,0 0-7-16,4 1 6 15,8 2 0-15,-3 1-7 0,3 2 1 16,0 2 6-16,-4 0 0 0,-3 3-8 15,-4 1 9-15,-5 1 5 0,-5 0-1 0,-5-1 1 16,-3 2 2-16,-3-4 1 0,-11 2 1 16,-3-3 4-16,-6 0 1 0,-4 0 3 15,-3-1 1-15,-1-1-1 0,-1 1 3 16,3-2 0-16,4-2-3 0,10-3-6 15,4-4-2-15,5 1-3 0,0 1-4 0,3-1-14 16,-1 0-9-16,4 1-8 0,0-3-27 16,0 0-81-16,0 0-237 15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38.8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 60 94 0,'2'-7'219'15,"0"-2"-130"-15,-2 1-50 0,2 0 12 16,0 2 9-16,0 2-16 0,-2 1-17 16,0 3-1-16,0 0-6 0,2 0-5 15,-2 15 1-15,0 4 5 0,0 4 1 0,0 3-5 16,0 5-3-16,-6 3-7 0,-4 1 2 15,-1 4-2-15,1 0-3 16,1 2-5-16,-1 0 4 0,3-3-1 16,1-3-1-16,2-4-1 0,-2-5 0 0,3-3 1 15,3-5-3-15,0-4-5 0,0-3-6 16,3-6-7-16,5-4-9 0,2-1-10 15,1-1 6-15,-1-12-12 0,3-3-15 16,-5-2-50-16,-3-2-68 0,1-2-33 16,0-3 171-16</inkml:trace>
  <inkml:trace contextRef="#ctx0" brushRef="#br0" timeOffset="390">303 5 1 0,'2'-2'322'0,"-2"2"-247"15,0 0-26-15,4 0-1 0,-2 0-6 16,0 11-5-16,-1 8-13 0,1 3-13 15,-2 5-4-15,0 1 0 0,0 2-5 16,0 3 0-16,-3 3-1 0,-1 2 1 16,-2 1 2-16,-2 1-2 0,1-3 0 0,1-3 1 15,2-3 1-15,-3-4-3 0,1-5 0 16,-2-4 1-16,-1-2-3 0,-1-3 1 15,-1-3-1-15,1-4 2 16,1-3-2-16,-1-3 0 0,1 0-4 0,-3 0 0 16,3-8-4-16,-3-3-8 0,1-3-3 15,3-5-2-15,0-1-7 0,3-2-7 16,1 0-4-16,4 1-2 0,0 0 2 15,0 4 2-15,9 5 10 0,3 3 17 16,-3 3 7-16,5 5 1 0,-3 1 3 0,3 0 3 16,1 0 9-16,0 0 8 0,0 0-1 15,4 0-2-15,0 0 1 0,1 0-1 16,-1 0-8-16,2 0-8 0,-4 0-1 15,6-1-1-15,-8-4-15 0,-2-1-61 16,-3 2-120-16,-6 1 90 0,-2 1 92 16</inkml:trace>
  <inkml:trace contextRef="#ctx0" brushRef="#br0" timeOffset="710">587 288 113 0,'4'6'279'0,"-4"-2"-189"0,0 4-42 16,0 3-1-16,-9 3-1 0,1 3-11 16,-2 0-20-16,1 1-7 0,-3 0-5 15,7-2-2-15,-1 0-1 0,4-6 2 16,2-3-4-16,0 0-14 0,2-4-5 15,8 2-13-15,5-1-19 0,6-3-12 16,5-1 34-16,5-1 26 0,-2-10-187 16,1-1-52-16,1 2 228 0</inkml:trace>
  <inkml:trace contextRef="#ctx0" brushRef="#br0" timeOffset="1145">906 376 4 0,'6'-2'138'15,"-6"-4"75"-15,0 5-134 0,-10-3-11 16,-1 2-24-16,-3 2-9 0,-3 0-8 16,0 6-10-16,-2 6-2 0,-2 4-5 15,2 0-2-15,4 2-2 0,5-2 0 16,6-3-4-16,4-1-3 0,0 0 0 0,4-3 2 15,7-2-3-15,5-2 0 16,5-5-5-16,4 0-4 0,7 0 2 16,4-5 2-16,2-5 8 0,1-5-10 15,-7 1-2-15,-11 0 8 0,-8 0 3 0,-5 2 0 16,-4 1 2-16,-4 3-1 0,0-1 1 15,0 1 7-15,-8 1 3 0,-1 4 0 16,-1 3-1-16,1 0-1 0,3 0-3 16,-2 5-3-16,4 6-2 0,1 3-1 15,1 6 0-15,0 2-2 0,0 4 0 0,0 7-3 16,-2 10-2-16,2 5 3 0,2 3 3 15,0 1 1-15,-2-1-6 16,0-1 2-16,-3-4 3 0,-1-6 1 16,0-3 0-16,-1-6 1 0,-5-2 1 0,1-7 1 15,-5-6 6-15,3-3 1 0,0-3 8 16,-3-5 5-16,5-4-1 0,0-1-5 15,-1 0-4-15,3-4-2 0,1-5-5 16,0 0-6-16,4-4 1 0,3-2-1 16,1 0-1-16,0-4-3 0,3-1-13 0,5-1-19 15,3-2-3-15,1 0 0 0,1-1-15 16,3-1-15-16,-5-4-68 15,4-1-182-15,1-4 243 0</inkml:trace>
  <inkml:trace contextRef="#ctx0" brushRef="#br0" timeOffset="1442">1358 118 42 0,'0'-4'362'16,"0"4"-285"-16,0 0-42 0,0 9 7 15,-7 8-4-15,-9 8-13 0,1 8-10 16,-2 3-2-16,0 6 1 15,0 1-3-15,3-2 0 0,10-4-3 16,4-6-4-16,0-6-1 0,4-3-2 0,6-6 0 16,5-6 0-16,0-5-1 0,2-5-2 15,6 0 0-15,-4-2-4 0,0-5-3 16,-1-1 2-16,-3 1 2 0,-4 1 1 15,-1 3 1-15,-2 3 1 0,-5 0 1 16,-1 5 1-16,-2 5-1 0,0-1 0 0,2 1 1 16,0 0-11-16,4 3-10 0,3 0-9 15,10-4-27-15,6-5-83 0,6-3-124 16,-1-1 138-16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41.5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0 649 133 0,'0'1'51'16,"0"1"-3"-16,2-1 25 0,3 0-17 16,-5-1-11-16,8 0-4 0,-4 0-1 15,2 0-9-15,-1 0-3 0,5-3-9 0,1-3-3 16,1-1-2-16,7-3-4 0,0-1 1 15,2-3 0-15,0-2 0 0,-2-1 0 16,0-2 2-16,-4 0-1 0,-5 0-4 16,-4 0-2-16,-5 0 2 0,-1-1 0 15,0 1 0-15,-7 5-3 0,-5 2-2 0,-3 7 0 16,-4 5 6-16,2 0-3 15,0 7-1-15,0 7 0 0,-3 5 6 16,5 5-5-16,0 4 0 0,2 5-3 16,1 1 2-16,6 2-3 0,3 0-1 15,3-3 2-15,3-4-3 0,15-5-2 0,3-4 2 16,3-4 0-16,3-6-7 0,4-5-4 15,-3-5-2-15,5 0-3 0,-5-9-3 16,-1-1-1-16,-6-3 2 0,-6 0-1 16,1 0 5-16,-9 2-2 0,3 0 7 15,-3 0 2-15,-1 2 1 0,-4 1 1 0,0 4 5 16,-2-1 0-16,0 4 1 15,0-1-1-15,0 1 1 0,0-1 0 16,0 1 0-16,4-3-2 0,-2 3 0 16,-1-1 2-16,1 0-1 0,0 1-1 0,-2 0 1 15,2 1 1-15,-2-2 0 0,2 2-2 16,-2 0 2-16,2 0 1 0,0 0 3 15,-2-1-1-15,2 1 0 0,-2 0 4 16,0-1-2-16,0 1-1 0,0 0 1 16,2-1-4-16,-2 1 3 0,0 0-3 0,2 0 2 15,-2 0 0-15,0 0 1 0,0 0-2 16,0 0-2-16,0 0 4 15,0 0-3-15,0 0-2 0,0 0 0 16,0 0 1-16,0 0-1 0,0 2-2 0,0 3 2 16,0-1 0-16,0 0 1 0,0 0-2 15,0 1 1-15,0 2 1 0,0 2 0 16,0-5-1-16,-2 3-1 0,0-3 2 15,0-1 0-15,2 1-2 0,0-3 0 16,0 0 2-16,2-1-1 0,4 0-1 0,1 0 0 16,5-2-5-16,-5-5-1 0,3 2 1 15,1-2-1-15,1-2 2 0,-1 2-5 16,1-3 0-16,3 2 3 15,-4 1-2-15,-1 2 0 0,-1 3-4 0,1-1 0 16,-2 1 7-16,-3 2 0 0,5 0-11 16,-3 0 10-16,-1 0 5 0,2 0-1 15,-2 0-13-15,-1 0 8 0,1 0 6 16,0 4-1-16,-1-1 0 0,5 0 1 15,-2 0 3-15,1 0-1 0,-1 0-3 0,-2 0 3 16,-1-3 0-16,-3 2-13 0,0-2 7 16,2 0 3-16,-2 1 3 0,-2-1 0 15,4 0-1-15,-1 1 2 0,-1-1 0 16,4 0 0-16,0 1 0 0,3-1 3 15,1 0 6-15,5 0 1 0,0 0 4 16,3 0-8-16,-7-3 2 0,0-2 5 16,1 1-7-16,-4-3 2 0,1-1-4 15,-3 1-1-15,0 0-3 0,-6 1 0 16,0 6 3-16,0 0-3 0,0 0 0 15,0 0 0-15,-2 7 2 0,-2 3-2 0,2-2-1 16,0-2 1-16,0 0-1 0,0-2 0 16,0-3-1-16,2 2 1 0,0-2 1 15,-2-1-1-15,0 0-2 0,1 0 0 16,1 0-3-16,-2 0-12 0,2-1-17 15,0-4-23-15,-2 0-74 0,-2 0-127 16</inkml:trace>
  <inkml:trace contextRef="#ctx0" brushRef="#br0" timeOffset="580">702 560 8 0,'6'-3'180'0,"-1"-2"-40"16,-3 1-86-16,2 3 14 0,-2 1-15 16,-2 0-7-16,0 0-14 0,0 4-6 0,0 8-1 15,0 1-3-15,-8 5-3 0,1 1-2 16,-5 2 0-16,1 0 2 0,1-1-3 15,3-4 6-15,1-5-9 0,6-4-7 16,0-4-2-16,0-2-4 0,2-1 0 16,7 0 5-16,5-1-3 0,7-10-2 0,2-3 0 15,1 0-2-15,5-3-7 0,-2 3 2 16,0 0-7-16,-1 2 5 15,-5 5 1-15,0 1-1 0,-2 4 3 16,-5 2 4-16,-7 0 2 0,-1 3-1 0,-6 9 1 16,0 0 3-16,-6 3 2 0,-5 3 1 15,-1-2 2-15,3 0-2 0,1-2-1 16,2-2-4-16,5-3-1 0,1-4 0 15,0 0-2-15,1-2-7 0,11 0-15 16,7-2-4-16,4-1-13 0,6 0-9 16,-1-3-1-16,1-4-150 0,-4-2-88 0,-1 0 246 15</inkml:trace>
  <inkml:trace contextRef="#ctx0" brushRef="#br0" timeOffset="904">1211 632 45 0,'-5'-9'364'0,"-5"0"-305"16,-3 3-22-16,-2 1 0 0,-3 2 5 15,3 3-10-15,0 0-15 0,0 6-3 16,3 7-1-16,1 3-6 0,5 2-4 15,2 3 1-15,0 0-4 0,2 1 0 16,2-2 0-16,0-4-2 0,4-3 4 0,6-5-3 16,3-3 1-16,0-5 2 0,7 0-2 15,2-7 0-15,5-11 1 0,4-5 1 16,-3-6-2-16,7-4-1 15,-1-3 2-15,4-4 0 0,-3-2-1 0,1-6-2 16,-6-1 3-16,-3-5 0 0,-6-3-1 16,-2-7 0-16,-6-3 0 0,-5 0 3 15,-2 6 2-15,-6 15 7 0,0 18 5 16,-6 18 15-16,-13 10-2 0,-2 12-7 15,-6 17 1-15,1 14-4 0,-7 11-9 0,3 10-4 16,5 2-3-16,10-2-1 0,15-3-3 16,15-5-10-16,25-4-25 0,21-2-30 15,13-8-14-15,14-7-32 0,15-6-301 16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43.3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63 278 10 0,'6'-4'250'0,"-1"2"-149"16,-3 1-33-16,4-1 0 0,-4 2-17 15,4 0-11-15,-6 6-12 0,1 9-5 16,-1 3-7-16,0 5-5 0,-7 6-4 16,-5 4-1-16,-1 2 3 0,-4 4 0 15,2-2 7-15,1-1-1 0,5-10-5 0,5-7-5 16,4-6-2-16,0-8-1 15,6-5-1-15,7 0-2 0,4-6 4 16,6-12 1-16,2-7-3 0,3-4-2 16,5-3 1-16,-3-2 2 0,3-2 0 0,1-2-4 15,-3-1 2-15,1-4 0 0,4-2 0 16,-5-3-1-16,0-3 1 0,-1 5 0 15,-3 5 0-15,-8 13-1 0,-4 14 1 16,-9 12 1-16,-6 2-2 0,0 15 1 16,0 10 4-16,-4 5 1 0,-7 4-1 0,-5 3-3 15,-3 0 0-15,-2 3 1 0,-2-1 0 16,0 1-1-16,2-4 0 15,4-6-1-15,10-7 6 0,5-9-1 16,2-4-5-16,4-7 1 0,9-3-1 0,2 0 0 16,4-11-1-16,8-5 2 0,3-3-1 15,1-5-10-15,3 2 5 0,-1-2-5 16,-6 0-5-16,3 0 6 0,1-1 1 15,-3-3-3-15,3 1 4 0,-3 2 4 16,-1 6 3-16,-4 8 0 0,-8 8 1 0,-3 3 5 16,-9 0 4-16,-3 11 7 0,-1 6-2 15,-13 8-5-15,1 3-4 0,0 3-3 16,-7 0 6-16,3 2-4 15,2-2 1-15,0-2-1 0,7-3 0 0,4-4-5 16,4-5-1-16,0-1 0 0,10-2-5 16,5-2-14-16,0-5-17 0,3-3-10 15,1-4-25-15,0 0-68 0,-4-2-247 16</inkml:trace>
  <inkml:trace contextRef="#ctx0" brushRef="#br0" timeOffset="340">881 415 34 0,'0'-1'369'0,"0"-1"-302"0,6-2-24 16,4 0 1-16,1 1-3 0,4 0-9 15,1-2-14-15,7-1-4 0,-1-3-2 16,5-1 0-16,-2-2 3 0,2-1-6 15,-4 0 1-15,-2-3-3 0,-4 1 5 0,-10 0-3 16,1 0-6-16,-8-2 2 0,0 3 0 16,-2 0 3-16,-7 2-1 0,-5 6-3 15,-3 5 2-15,-2 1 0 0,0 0-4 16,2 9 0-16,1 4 3 0,1 6-4 15,-4 4 1-15,2 3 0 0,2 3 1 16,3 0-3-16,5 0-2 0,5-2 3 16,2-1-3-16,3 1-17 0,17 0-7 15,8-2-6-15,12-5 20 0,6-5-6 16,7-6-52-16,-1-7 8 0,3-2-23 0,-1 0-94 15,-3-11-56-15,-1-1 182 0</inkml:trace>
  <inkml:trace contextRef="#ctx0" brushRef="#br0" timeOffset="1292">1568 463 4 0,'12'-16'12'0,"-8"-4"256"15,-1 1-175-15,-3-1-39 0,-3 3 1 16,-7 3-8-16,-5 0-9 0,0 2-9 15,-3 5-7-15,-1 0-6 0,0 7-1 16,2 0-3-16,-4 0-2 0,2 7 1 16,-2 3-3-16,2 5-5 0,0 4 1 15,2 1-2-15,-1 3-1 0,5 4 0 0,2 1-2 16,1 1 1-16,2 1 0 0,5-3 0 15,3-2 0-15,0-5-1 0,11-6 0 16,4-1 1-16,4-7-2 0,4-6 0 16,2 0 2-16,6-3-4 0,-3-11 1 15,5-1-1-15,-3-4 3 0,1-3 2 0,-3-1-2 16,-3-3 0-16,-6-2 2 15,0-2 0-15,-5-3-1 0,-3-3-1 16,3-4 2-16,-5-3 0 0,-1-3-1 16,-1-1-1-16,-3-6 2 0,4 3 0 0,-2 8 0 15,-3 10 0-15,-1 13 6 0,-2 11 1 16,0 7 3-16,0 1-2 0,0 1-4 15,-7 12-1-15,-5 3 4 0,1 6-5 16,-3 2 1-16,5 2-3 0,-3 3-1 16,3 1 1-16,-1 1 0 0,3-1 0 15,-1 0-1-15,0 0-1 0,3-3 3 0,3 2-1 16,0-2-1-16,-2 1 0 15,4-3 3-15,0 0-1 0,0-5-3 16,8 0 1-16,1-3 1 0,3-5 0 16,5-2-1-16,4-8-1 0,2-2 1 0,7 0 0 15,5 0-2-15,1-10 2 0,6-3-11 16,-8-1 11-16,-3-2-2 0,-6 0 1 15,-4-1 3-15,-6 0-2 0,-4-1 0 16,-7-2 0-16,-2 2 2 0,-2 3-2 16,0 4 2-16,-4 3 3 0,-3 6 8 0,-3 2-4 15,0 0 0-15,1 2-1 0,1 8-4 16,-1 2 0-16,-1 4-3 15,3 2 0-15,-1 3 0 0,2-2 1 16,0 2-2-16,5-3 0 0,1-1 1 0,0-2-2 16,0-2-1-16,5-2 2 0,5 0-2 15,7 0-5-15,4-3 2 0,8 2 3 16,-1-7-12-16,3 1 3 0,-1-2-5 15,1-2 2-15,1 0 9 0,5 0-3 16,-5-5-6-16,-2-2 13 0,-3-2 0 0,-2-1 2 16,-4-1-1-16,-6-2 1 0,-5 1 1 15,-4-2-1-15,-5 3 8 0,-1-1 0 16,0-2 0-16,-7 2 0 15,-1-1-6-15,-1 3 4 0,1 3 0 0,-3 2 2 16,1 3-3-16,0 1 3 0,3 1-1 16,-3 0 0-16,3 0 1 0,-3 2-3 15,-3 8 0-15,-4 3 3 0,-4 6-1 16,0 1-1-16,-2 3 5 0,0 3-3 15,4 2-2-15,3 0 1 0,7-2-4 0,7 0 0 16,2-7-4-16,8-3 1 0,7-2 1 16,2-6-2-16,6-5-1 0,9-3 0 15,10 0-7-15,8-8 3 0,0-9-4 16,-3 2-10-16,-5-3 9 0,-11 1 3 15,-4 3 3-15,-8 1 0 0,-10 4 1 16,-1 4 3-16,-8 2 0 0,0 3 0 16,0 0 2-16,-4 0 4 0,-6 2-1 15,5 4 1-15,-1 2-2 0,2-1-4 16,4-1-2-16,0 2-1 0,6 1-14 0,11 0-17 15,10-2-32-15,5-1 5 0,3-5-33 16,-5-1-326-16,3 0 292 0</inkml:trace>
  <inkml:trace contextRef="#ctx0" brushRef="#br0" timeOffset="2198">2084 47 306 0,'0'8'194'0,"3"-3"-175"15,9 1-19-15,-3 0 3 0,5 1-10 16,-3-4-41-16,3 1-114 0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47.3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111 360 63 0,'8'-5'153'0,"-3"-3"-46"0,1 3-46 15,0 2 2-15,-2 0-1 0,-3 3-15 0,1 0-20 16,0 11-3-16,-2 9-3 15,0 11-10-15,-7 5-3 0,-7 4 1 16,-1 0-5-16,0-1 3 0,0-2 0 16,-1-4-2-16,-1-3 2 0,2-4 2 0,3-4 1 15,3-8 2-15,3-4-6 0,4-5 3 16,0-5 1-16,2 0-1 0,0-4 1 15,0-12-7-15,4-9 2 0,8-5 2 16,3-8-4-16,4-3-1 0,-2-4 0 16,4 0 1-16,-2-1-3 0,2-4-1 15,0-3 3-15,2-6-1 0,4-4-2 16,3 1-1-16,1 4 3 0,3 13 0 15,-3 16-2-15,-1 13-1 0,-1 13 3 16,-4 3-1-16,-2 12-1 0,-6 12-1 0,-4 9 3 16,-7 5 0-16,-6 4-2 0,0 1 1 15,-4-1 1-15,-11-2 0 0,-2-5-2 16,-4-2 1-16,-4-4 1 0,0-4 0 15,-2-3-1-15,-1-1 0 0,3-3 1 16,2-5 0-16,4-3-2 0,5-3 0 16,3-2-4-16,3-3-4 0,6-2-9 0,2 0-7 15,0 0-8-15,10-4-9 0,3-2-9 16,3-4-26-16,3 0-115 15,0 2-80-15</inkml:trace>
  <inkml:trace contextRef="#ctx0" brushRef="#br0" timeOffset="249">1015 301 24 0,'0'-15'384'0,"-13"-5"-337"0,-8 1-12 15,-4 2 15-15,-7 2-9 0,-3 8-1 0,-3 6-15 16,-4 1-6-16,-2 8-1 15,1 14-2-15,-1 9 7 0,4 6-1 0,1 5-4 16,7 1 0-16,7 1-5 0,10 1-6 16,15-3-7-16,0 0 3 0,21-3-3 15,11-5-1-15,10-1-1 0,14-9-10 16,7-2-12-16,3-7-14 0,3-6-16 15,-4-7-9-15,-10-2-65 0,-5-2-303 0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0:50.2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0 305 159 0,'0'0'64'15,"0"0"-19"-15,0 0-2 0,0-2 1 0,0-2 3 16,4-1-13-16,-2-2-3 0,0 1 2 15,-2-3 5-15,3 0-10 0,1-1 1 16,-2 1-6-16,2 2 2 0,-4 2-7 16,0 3 3-16,0 1-6 0,0 1-2 15,0 0-6-15,0 0-5 0,0 18-4 0,0 7 4 16,-6 14 0-16,2 8 0 0,3 2-3 15,1 1 2-15,0-4 0 0,0-5 1 16,7-6 0-16,7-4-2 16,3-8-1-16,2-3 2 0,2-7 0 0,2-10-1 15,1-3 0-15,-1-3 3 0,6-16 0 16,-2-6-2-16,-3-7-1 0,5-3 0 15,-4-5 3-15,-2-3-3 0,-2-3-1 16,-2-3 2-16,-2-2 0 0,-5-1-1 16,-5 4-1-16,-1 0 1 0,-6 3 1 0,0 2-1 15,0 7-2-15,-8 11 0 0,4 12 4 16,1 5-2-16,3 8-3 0,-2 2 1 15,2 14-3-15,-2 9 3 0,2 4-1 16,0 6-2-16,0 2-17 0,2 1-17 16,5-1-12-16,1-5-22 0,-4 0-78 15,2-7-203-15</inkml:trace>
  <inkml:trace contextRef="#ctx0" brushRef="#br0" timeOffset="246">599 417 118 0,'0'18'245'0,"0"0"-193"16,-8 3-5-16,3-1 11 0,-3-1-3 15,-1 0-12-15,3-1-11 0,0-2-20 16,4-2-9-16,2-1-2 0,0-2-1 0,0-3 1 16,8-1-7-16,3-4-18 0,5-1-17 15,5-2-35-15,-4 0-70 0,4-8-203 16</inkml:trace>
  <inkml:trace contextRef="#ctx0" brushRef="#br0" timeOffset="1281">983 455 61 0,'0'-11'167'0,"-6"-4"-74"16,-6 4-49-16,1 0 16 0,0 2-7 16,-3 2-13-16,1 4-14 0,-2 3-5 15,-3 0-3-15,1 1-1 0,-4 10-8 16,2 5 3-16,2 4-1 0,2 1 1 15,3 2-8-15,7 0 0 0,-1 0-2 0,6 1-1 16,0 0-2-16,7-5 1 16,5-2 1-16,5-4-1 0,2-3-1 15,6-7 0-15,0-3 2 0,5 0 0 16,-3-10-1-16,4-6 1 0,-3-5 1 0,-1-4 0 15,2-2-2-15,-7-1 0 0,1-4 1 16,-4-3-1-16,-3-3 0 0,-5-4 0 16,1-1 1-16,-7-2 0 0,-3-3-2 15,0 0 0-15,-2 4 2 0,0 9 0 16,-8 11-3-16,1 9 4 0,1 8 1 0,2 4-2 15,-1 3-1-15,-1 3 0 0,-2 12 2 16,-1 11-1-16,1 3 0 16,-3 9-1-16,3 1 1 0,-2 3 0 15,1 3-2-15,-1 0 1 0,3 1 1 0,3-2-2 16,4-8 2-16,0-6-1 0,4-5 0 15,7-6 1-15,4-3-3 0,3-3 2 16,1-5 0-16,2-6 0 0,3-2-2 16,-1 0 0-16,6-1 2 0,-2-7-1 15,-1-2-2-15,3-5 0 0,-4 3 2 0,2-3 1 16,-6 2 0-16,-2 3-2 0,-6 1 4 15,-5 0-2-15,-5 1 1 0,-3 3-2 16,0-1 3-16,0 2 1 16,-1 1-2-16,-3-1-1 0,-4 0 1 0,-1 1 1 15,-3-1-2-15,3 2 0 0,-1 1 2 16,0 0-1-16,1 1 0 0,1 0-2 15,1 0 4-15,-1 0-1 0,0 4-2 16,3 4-1-16,-3 1 2 0,6 3-1 16,-2 1-1-16,2-3 0 0,1 3 2 15,-3 0-1-15,4 0-1 0,0 0 0 0,0 2 1 16,0-2-2-16,4-1 3 0,5-1-5 15,2-2 2-15,1-1-3 0,1-3-5 16,4-1-1-16,3-3 5 16,4-1 1-16,7 0 0 0,7 0 1 0,2-9 7 15,4-2-7-15,4-2 0 0,-1-1 4 16,-1-2 2-16,-4 0-3 0,-7-2 0 15,-13 2 4-15,-10 1-1 0,-6 1 5 16,-6 1 0-16,0 2 7 0,-8-1-5 16,-3 3-4-16,-3 1 1 0,1 3-1 0,-4 2 0 15,3 3-1-15,1 0-2 0,1 0-1 16,5 3 1-16,-5 7-3 0,1 3 0 15,3 2 1-15,1 2 1 0,1-2-3 16,2 2 2-16,0-1-1 0,4 1 0 16,0 1-4-16,0-1-2 0,2-2 0 15,6-2 6-15,1-2-4 0,-1-4-5 16,3-2 9-16,1-2-2 0,-1-3 2 15,1 0-1-15,1-1 4 0,2-7-1 16,-1-2 0-16,1 0-1 0,-3-2 0 0,-3 3 2 16,1-2-2-16,-7 1 1 0,1 1 1 15,-2 0 3-15,-2-2 0 0,0 6 2 16,-2 0-1-16,-3-1 5 0,-3 2-2 15,-2 0-1-15,3 0 2 0,-7 3-4 16,1-1 1-16,-4 1-2 0,-2 0-1 16,0-1-2-16,0 2-2 0,5-1 1 15,3 1-2-15,3 0 1 0,2 0-6 16,3 1-20-16,1 5-17 0,2-3-14 15,-2 1-65-15,-2-1-288 0</inkml:trace>
  <inkml:trace contextRef="#ctx0" brushRef="#br0" timeOffset="1485">2143 406 7 0,'-12'-3'2'0,"7"0"3"0,1 3-4 15,4 0-5-15</inkml:trace>
  <inkml:trace contextRef="#ctx0" brushRef="#br0" timeOffset="1844">2143 406 4 0,'-6'40'6'16,"6"-38"55"-16,0-2 23 0,0 0-29 0,0 0 4 15,0 0-7-15,0 0-4 0,0 0-3 16,0 0-10-16,0 2-10 0,2 1-4 16,4 2 5-16,1 1-2 0,5-2-6 15,3-1-4-15,6-3-1 0,6 0 0 16,5 0-1-16,6-5-6 0,8-9 7 0,-2-5-7 15,0-3-1-15,-4-1-3 16,-8-1 0-16,-9 2-2 0,-9 3 2 16,-7 1-1-16,-7 2 1 0,0 1 2 15,-13 0-1-15,-2 3-3 0,-10 1 2 0,-2 4 0 16,-1 4 3-16,-3 3-3 0,6 0 4 15,0 13 3-15,4 3 4 0,2 5-2 16,4 6-6-16,6 3 0 0,3 3-3 16,4 1-2-16,2-1 0 0,4-1 0 15,13-4 0-15,6-2-12 0,5-3-6 0,9-5-6 16,3-6-10-16,0-3-7 0,4-5-15 15,0-4-14-15,-4 0-26 16,2-2-63-16,-10-5-35 0</inkml:trace>
  <inkml:trace contextRef="#ctx0" brushRef="#br0" timeOffset="2292">2793 508 36 0,'0'-11'276'16,"-3"-3"-201"-16,-9-1-22 0,-1 0-23 15,-2-2-5-15,-3 1 6 0,-1 0-8 16,0 3 0-16,0 4-3 0,-2 2-7 16,4 7 4-16,-4 0-3 0,2 0-1 0,-2 9-1 15,2 3 0-15,2 5-6 0,1 4-2 16,5 2-1-16,0 2-1 0,3 3-2 15,2-3 1-15,4 2 0 16,2-2 0-16,0-3-2 0,10-5 0 0,9-2 2 16,2-6-2-16,7-6 0 0,-1-3 2 15,6 0 0-15,1-9-1 0,0-9-1 16,-1-3 2-16,1-4 2 0,-5-3-3 15,-1-1 0-15,-5-4 0 0,-4-1 2 16,-1-5-2-16,-7-4-1 0,-3-2 3 0,-3-3 0 16,-1-1-1-16,-2-2-3 0,-2 3 4 15,0 4-3-15,0 8 1 0,0 11 1 16,0 9 9-16,0 8 1 0,-2 4-2 15,0 4 0-15,2 0-3 16,-4 6-4-16,1 9 1 0,-1 9-3 0,0 6 3 16,4 2-1-16,-4 3-1 0,4 3-1 15,-6 0 0-15,5 2 2 0,-3-1 0 16,0 0-2-16,4-2 0 0,0-2 2 15,0-4-2-15,0-4 0 0,0-6 1 16,2-5-2-16,7-4 2 0,3-2-2 0,1-3-1 16,0-3-7-16,5-4-5 0,1 0-8 15,-2 0-7-15,6-5-2 0,0-7-9 16,-4 1-22-16,2-3-17 0,-4-1-26 15,-4-1-65-15</inkml:trace>
  <inkml:trace contextRef="#ctx0" brushRef="#br0" timeOffset="2453">3133 386 23 0,'4'-5'33'0,"-4"2"189"0,0 2-112 15,0 1-36-15,0 0-16 0,0 0-20 16,-6 7-12-16,2 3-2 0,-1 3-3 15,-1 5-1-15,-2 0-11 0,3 0-5 0,-1 0 1 16,4-3-1-16,2 1-4 0,0-1-2 16,9-1 3-16,5-1-1 0,5-2 0 15,2-5-10-15,0-1-9 0,4-3 2 16,-2-2-22-16,3 0-17 0,-3-8-50 15,-4-7-74-15,-3-3-54 0</inkml:trace>
  <inkml:trace contextRef="#ctx0" brushRef="#br0" timeOffset="2936">3404 48 23 0,'0'-7'138'0,"0"2"22"16,0 3-109-16,0 2 3 0,-2 0-14 16,0 0-10-16,0 0-7 0,0 2-9 15,-1 7-7-15,-1-1 1 0,-2 2 3 16,6 0-6-16,-4 0-3 0,0 2 1 0,1 2-2 15,-1 0 2-15,-4 3-1 16,6 2 0-16,-2-1 1 0,3-1 0 16,1-1-2-16,0-2 0 0,0-1 2 15,0 2-1-15,0-5-2 0,0 2 0 0,0 1 2 16,0 1 0-16,-2 1-2 0,-4 6 0 15,4 0 1-15,0 2 0 0,0 3-2 16,2-1 2-16,0-1 0 0,0 0 0 16,0-4-2-16,0 1 1 0,0-3 1 15,-4-2-3-15,2-2 2 0,-1-4 1 16,1-2 0-16,-2-4 0 0,2-3-1 0,2-1 1 15,0 0 2-15,0-1 1 16,0-7-7-16,0-4 1 0,6-2 2 16,-1-1 0-16,-1-2-1 0,2-1 1 0,-2 1 0 15,0-3 1-15,-1 1-1 0,3 0 1 16,-2 4-1-16,2 5 2 0,-1 3-1 15,3 5 1-15,2 0 1 0,-1 2 3 16,1 0-1-16,-1 0 1 0,3 4 1 16,1-1-4-16,0 2-1 0,-1 2-1 15,-1 1 2-15,3 0-2 0,-1 0-2 0,2 1 1 16,-1-1-3-16,-1-3-11 0,-5 0-3 15,1-3-20-15,-3-1-40 16,-4-1-56-16,0 0-168 0</inkml:trace>
  <inkml:trace contextRef="#ctx0" brushRef="#br0" timeOffset="3129">3648 362 29 0,'2'0'307'16,"0"0"-232"-16,-2 0-45 0,0 1 15 0,0 5 14 15,0 2-10-15,0 1-29 0,0 3-5 16,-6 1 2-16,3 2-10 0,-3-1-3 15,4 1-3-15,-2-1-1 16,4-3 2-16,0 0-2 0,0-1 0 0,0-1-5 16,0-3-6-16,0-1-12 0,4-3-13 15,0-2-18-15,1 0-50 0,-3 0-97 16</inkml:trace>
  <inkml:trace contextRef="#ctx0" brushRef="#br0" timeOffset="4080">3788 396 34 0,'0'0'-4'0,"0"-1"-1"0,0 1 231 0,0 0-196 15,0 0-16-15,0 0-14 0,0 0 3 16,1 0 17-16,3 0-3 0,0 1-3 16,-4 1 0-16,2 0 9 0,-2 0 2 15,0-1-5-15,0-1-3 0,0 0 1 16,0 0-1-16,0 0 2 0,0 3-1 15,0-2-6-15,0 2 0 0,0 0-4 0,0 1 2 16,0-3-3-16,0 3-4 0,0-2-3 16,0 0-2-16,0 1 3 0,0-3-2 15,0 3 1-15,0-3-2 0,0 1 0 16,0 1-1-16,2-2 1 0,0 0 0 15,0 0 2-15,0 0-1 0,-2 0 1 16,2 0 0-16,-1 0 3 0,1 0-5 16,-2 0 2-16,2 0 0 0,-2 0 0 15,2 0-1-15,2 0-4 0,-4 0 3 16,0 0 2-16,0 0-1 0,0 0 1 15,0 0 2-15,0 0 2 0,0 0-2 0,0 0-1 16,0 0 3-16,0 0-1 0,0 0-3 16,0 0-1-16,0 0 1 0,0 0 1 15,0 0-2-15,0 0 1 0,0 0 0 16,0 0 3-16,0 0-2 0,0 0 0 15,0 2 6-15,0 6-4 0,0 2-3 16,-2 0 0-16,2-2 3 0,-2 0-2 16,2 1-1-16,0 0 0 0,0-3 2 15,0-1 0-15,0-1-1 0,0-2-1 16,0-1 1-16,0-1 1 0,0 0 0 0,0 0 2 15,0-1-6-15,4-7 3 0,4-3-2 16,1 0 2-16,1-4-4 0,-1 2-7 16,-1-3 0-16,1 2 1 0,1 2-1 15,0 4 3-15,-3 3 0 0,1 2-2 16,-2 3 3-16,-5 0 3 0,3 0-1 0,-2 0 4 15,0 0-6-15,-2 6-1 16,0-2 3-16,2 3 2 0,0 1-1 16,4-1 1-16,5 0 2 0,0 0 0 15,5-1-9-15,-3-1-15 0,0 1 17 0,5-3 1 16,-3 1-24-16,0 0 24 0,-1-1-6 15,-5 0 8-15,1-2 3 0,-7 0 1 16,-1-1 0-16,2 0 0 0,-2 0 3 16,0 0-1-16,2-5-2 0,0-1 0 15,3-2 6-15,1-2 0 0,-2-3 5 16,-1 5 7-16,-1-3 3 0,0 1-1 0,0 2 2 15,-2 0 1-15,-2 3-1 16,0 3 0-16,0 0-10 0,0 0-7 16,0 2 2-16,0 0-6 0,0 0-3 0,0 12 1 15,0 3 2-15,0 3-1 0,0 3-5 16,2 2-6-16,3 3-1 0,3 1-4 15,3 3 15-15,1 1-4 0,-5 1-34 16,-1-1 28-16,-6 3 11 0,2-5 0 16,-2 1-2-16,0 0 16 0,-2-3-8 0,-7-1 7 15,-7-2 17-15,1 0 0 0,-2-1-6 16,0-1-2-16,2-2 6 0,1-5-3 15,1-2-4-15,5-6-8 16,2-2-6-16,3-3-3 0,1-2-2 16,0 0 0-16,0 0-1 0,2 0 0 0,0-7-10 15,0-3-4-15,0-2-8 0,4-3-12 16,3-4-27-16,1-4-41 0,-4-3-206 15</inkml:trace>
  <inkml:trace contextRef="#ctx0" brushRef="#br0" timeOffset="4538">3767 151 180 0,'5'0'256'0,"3"0"-251"15,0 0-13-15,-3-2-2 0,1-3-28 16,-6 1-142-16</inkml:trace>
  <inkml:trace contextRef="#ctx0" brushRef="#br0" timeOffset="7335">4833 514 2 0,'-2'0'87'15,"0"0"102"-15,2 0-126 0,-1 0-8 16,1 0 4-16,0 0-24 0,0 0-11 16,0 0-7-16,5 1 5 0,3 7 5 15,-1 1-9-15,-1 1 0 0,-2 5 1 16,-4 2 6-16,0 6-6 0,-6 4-5 15,-9 5-4-15,-10 2 6 0,-1 0-9 16,1-3-4-16,4-7-1 0,7-3-2 0,5-5-8 16,7-3-18-16,2-3-24 0,2-7-29 15,7-3-87-15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1:01.7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76 417 6 0,'0'-3'7'15,"0"0"-5"-15,0-1 125 0,-2 1-78 0,-2-2-16 16,2 2 3-16,2 0 10 16,0-1-16-16,0 4-1 0,0-1-1 0,0 0-3 15,0 1-1-15,0-1-4 0,0 1 2 16,0 0-2-16,-1 0-2 0,1 0-5 15,0 0-3-15,0 8 1 0,-4 11 1 16,0 8-3-16,0 2-3 0,-2 6 1 0,1 0-3 16,-3 0-2-16,0 1 0 15,3-3-1-15,1-4 0 0,-2-4 0 16,2-5 1-16,-1-4 0 0,5-7-2 15,-4-2 1-15,2-4 2 0,2-3-1 0,0 0 2 16,0 0 4-16,0-6 8 0,2-8-10 16,5-8-5-16,5-7 1 0,-1-4 4 15,3-5-4-15,1 0 0 0,2-4 1 16,-2 1-1-16,3-5 1 0,-3-5-2 15,4-1-1-15,0-1 1 0,0 1 0 0,4 9-2 16,-4 7 2-16,0 6-1 0,4 8 1 16,-4 4 3-16,2 7-2 15,-4 5 2-15,-2 3 0 0,1 3-2 16,-5 0-2-16,1 9 2 0,-3 4-2 0,-1 5 0 15,-2 0 1-15,-3 3 1 0,-1 2 0 16,-2 1-2-16,0 4 0 0,-2 2 3 16,-7 5-2-16,-3-2 0 0,1 2 0 15,-4-2-2-15,-3-1 2 0,-3-1 0 16,2-2-1-16,-3 0 1 0,-3-4-3 0,6-5 0 15,0-3-2-15,5-5-2 0,3-4-1 16,1-2-1-16,1-3-6 0,5 0 2 16,0-2-7-16,4-1 3 15,0 0 3-15,0 0-8 0,0-6-3 0,4 0 9 16,0-1 3-16,3 4 5 0,-1 1 1 15,0 2 2-15,-2 0 2 0,-1 0 2 16,3 9 0-16,0 0 0 0,0 2-1 16,1-1 2-16,5 2-2 0,-1 1 2 15,2 0-2-15,3-2 3 0,3 1-1 0,0-3 0 16,2-2 0-16,0 0 1 0,2-4-1 15,2-3-1-15,-1 0 1 0,3-2 2 16,-4-5 1-16,2-3-1 0,-2-2 0 16,-6-1 1-16,0-3-2 0,2-1 2 15,-2-2 2-15,-3-1 1 0,-5 0 0 16,-1 1 0-16,-6 0-1 0,-2-1 2 15,0 0-4-15,-6 0-1 0,-4 4-2 16,1 1 2-16,-4 3 1 0,-1 7-4 16,-1 4 3-16,0 1 1 0,-3 5 0 0,-1 12-1 15,4 3-2-15,-2 5 1 0,7 3-1 16,1-1-1-16,5 3 0 0,2-4 2 15,2-2-4-15,2 0 1 0,10-4 1 16,1-2 2-16,4-4-3 0,2-6 1 16,2-5 1-16,2-3 2 0,4 0-3 15,-1-6 0-15,5-9 2 0,-6 1 0 16,1-5-2-16,-3 1-1 0,-2 0 3 15,-3-1 0-15,-3 4-2 0,-4 1 0 16,-5 4-1-16,0 2 4 0,-6 4-1 16,0 3 1-16,2 0 2 0,-2 1 5 0,0 0-8 15,0 4-5-15,-2 9 4 0,-6 2 0 16,6 3-2-16,0-1 0 0,-2-1 2 15,4 1 0-15,-1-4-2 0,-1-1 2 16,2-3-1-16,0-3 0 0,0-5-2 16,5-1 3-16,7 0 1 0,1-4 0 15,4-6-2-15,2-5-1 0,6-2 2 16,-2 1-1-16,2-2-1 0,-2 4 0 15,0 1 0-15,-2 3 0 0,-6 3-1 16,-2 3 0-16,-9 3 2 0,-2 1-1 0,-2 0-1 16,0 0 1-16,0 8 4 0,-6 5-2 15,-3 4-1-15,1 0 0 0,1-1 2 16,-1 2-2-16,2-3-2 0,4-1 2 15,2-1 0-15,0-3-1 0,0-3-4 16,8-1-17-16,1-3-4 0,7-2 1 0,-1-1-7 16,2 0-13-16,4-5-29 15,0-8-61-15,0-3-61 0,-2-2 146 16,0 0 29-16</inkml:trace>
  <inkml:trace contextRef="#ctx0" brushRef="#br0" timeOffset="924">1211 558 2 0,'0'-15'191'0,"0"1"-89"16,0 1-59-16,-9 0-1 0,-4 4-7 0,-1 3-1 15,-3 2-6-15,2 4-8 0,-2 0 3 16,-1 0-9-16,3 6 0 0,-2 5-1 15,4 5-2-15,1 3-6 0,4 4-1 0,1 1-2 16,-1 1-1-16,8 0 4 0,0-3-2 16,0-3-3-16,12-2 2 15,1-6-2-15,2-3 1 0,4-4 0 16,2-4 0-16,2 0 0 0,0-5 1 0,2-9-2 15,-4-4 1-15,-2-4 1 0,0-4 0 16,-6-4-1-16,3-1 0 0,-5 2 1 16,1-5 3-16,-3-1-2 0,-1-2 1 15,-1-4-2-15,1-2 0 0,-2 1-2 16,-2 2 0-16,-4 6 2 0,0 7-1 15,0 12 1-15,0 6 3 0,-2 5 9 0,-2 4-5 16,0 0-3-16,-4 5-4 0,1 11 0 16,-5 6 2-16,1 4-3 15,-1 4 0-15,1 2-3 0,1 2 4 16,1 1-3-16,1 1 2 0,1-1-1 0,3 2 2 15,0 1-3-15,4 0 1 0,0-5 2 16,0-4-2-16,0-4 0 0,11-4-1 16,3-5 3-16,5-5-2 0,2-4-1 15,6-4 1-15,3-3 2 0,5-1-1 16,-1-11 0-16,2-7 0 0,-5-1 0 0,-5 0 0 15,-7 0-1-15,-7-1 1 0,-6 2 0 16,-6-1 1-16,0-1-2 0,0 0 1 16,-10 4 1-16,1 1-2 15,-7 5-1-15,1 8 2 0,-2 3 1 0,2 3-4 16,-1 9 0-16,7 6 2 0,-1 2 0 15,3 4-1-15,1 2-1 0,6 1 1 16,0-3 2-16,2-1-2 0,9-5 0 16,4-4 0-16,3-3 0 0,1-2-1 15,6-5 1-15,5-4 1 0,1 0 2 0,-1-3-3 16,1-8 0-16,-5-1 1 0,-1 0 1 15,-4-2-2-15,-4 0 1 16,-7 1 0-16,-2 2 1 0,-5 1 0 0,-1 0-1 16,-2 3 2-16,0 1 0 0,0 2-1 15,-5 2-2-15,5 2 2 0,-6 0 0 16,2 3-2-16,-4 7-1 0,6 3 2 15,-1 2 0-15,1 3 0 0,2-2-1 16,-4 1 1-16,4-1 2 0,-2-1-3 16,2-4 0-16,-2-1 1 0,2-5 2 0,-2-2-2 15,0-2 0-15,2-1 0 0,0 0 4 16,0 0 0-16,0-8-6 0,0-6 2 15,0-3 0-15,0-5-1 0,4 2 0 16,-4-1 1-16,0 0 1 0,2 1-1 16,2 1-1-16,-2 0 1 0,3 1 0 15,-1 4-1-15,2 2-1 0,-2 5 1 16,2 2 1-16,-3 4-1 0,3 1-2 15,0 0 2-15,1 0 1 0,1 3-1 16,-2 5-1-16,-2 1 3 0,-1 0 0 0,3 0-1 16,0 2-2-16,1-2 3 0,1 0 0 15,0-1-1-15,-1-3-1 0,1-2 2 16,-4 1-1-16,2-3-1 0,-5 1-3 15,3-2-7-15,-2 0-4 0,0 0-2 16,-2 0-6-16,4 0-6 0,0 0-10 16,0-2-14-16,-3-6-35 0,-1 1-148 15,0 0 95-15</inkml:trace>
  <inkml:trace contextRef="#ctx0" brushRef="#br0" timeOffset="1142">1923 501 79 0,'4'2'195'0,"4"0"-116"0,-8-2-71 15,5 2 36-15,-1 1-1 0,0 0-12 16,-2 4-6-16,0 0-8 0,0 2 4 0,-2 1-7 16,0 2-8-16,0-1-2 15,0 2 2-15,0 0-6 0,0-1 1 16,0 2-2-16,0-2 1 0,0-5 0 15,5 0-14-15,1-5-13 0,2 1-9 0,1 0-4 16,1-3-52-16,1-3-86 0,-5-6 90 16</inkml:trace>
  <inkml:trace contextRef="#ctx0" brushRef="#br0" timeOffset="1856">2070 549 15 0,'2'-1'-5'0,"4"1"8"0,-4-1 122 0,1 0-84 16,1-2-35-16,0 3 7 15,0 0 6-15,0 0 6 0,-2 0-6 16,1 0 1-16,1-3-9 0,0 3 4 0,-2-2 12 15,2 2 2-15,-2-2 4 0,1 2-2 16,1 0-8-16,2 0 4 0,-2 0-3 16,0 0 1-16,-1 0-12 0,1 0-5 15,-4 0 1-15,0 0-3 0,0 0-2 16,2 0-2-16,-2 0 1 0,2 0-1 0,-2 0 2 15,0 0-2-15,0 0 1 0,0 5-1 16,0 1 4-16,0 2 0 0,-2-1-3 16,0 0 3-16,-2 1-1 15,3-3-5-15,1 1 2 0,0-2 0 0,0 2-1 16,0-2-2-16,0-1 0 0,0-1 1 15,3-2 0-15,7 0-2 0,1 0 0 16,8 0-13-16,4 0-6 0,2-2 16 16,2 1-8-16,-2-3-28 0,-1 3 22 15,-1 1-2-15,0-1 13 0,-2 1-11 0,-5 0 17 16,-7 0-4-16,-7 0 5 0,-2 0 5 15,0-2 10-15,-2 1 1 0,-6 1-3 16,1 0 0-16,1 0-1 0,2 0 2 16,0-1-3-16,3-2-5 15,1 1-2-15,0 0-1 0,0-2-2 0,0-1-1 16,0 2 1-16,0 0-2 0,0-1 2 15,0 3 2-15,0 1-2 0,0 0-1 16,0 0-3-16,1 0 4 0,3 2 0 16,-2 6-1-16,4 0 1 0,-6 5 1 15,2-2-2-15,-2 1 2 0,0 6-2 0,0-1 3 16,-2 4-2-16,-2 3-1 0,2 1 1 15,2 5 2-15,0 0-3 16,8 4 4-16,7 0-4 0,-3 1-3 0,-3 1 5 16,-5 4-4-16,-2-3 2 0,-2 0-8 15,0-5 6-15,-2-3 3 0,-6-4 2 16,-5-4 2-16,-2-2 10 0,-3-7-2 15,3-1 6-15,0-5 5 0,0-3 3 16,3-2-3-16,-3-1 4 0,2 0-5 16,1-1-6-16,3-5-3 0,1 1-4 0,2-3-1 15,4 1-4-15,-1 0-2 0,1-2-1 16,0 0 1-16,2 1-3 0,-2 1-1 15,-2 0-2-15,4 3-6 0,0 1-6 16,0-2-9-16,0 2-22 0,6-2-26 16,-1-5-34-16,-3 3-248 0,2-5 252 15</inkml:trace>
  <inkml:trace contextRef="#ctx0" brushRef="#br0" timeOffset="3201">2980 513 274 0,'8'0'58'0,"1"0"-26"0,1 0 24 15,3 0-19-15,1 0-6 0,5 0-2 0,0 0-5 16,4-2 0-16,3-4-9 0,3-5 0 15,0-2 6-15,-3-2-4 0,1 0 0 16,-6-1-5-16,-6 2-3 0,-5-3-6 16,-4 1 1-16,-6-1-1 0,0-1 0 15,-6 1-2-15,-6 1 0 0,-7 1 0 0,0 4 0 16,-6 5-1-16,3 6 0 0,-1 0-1 15,4 3 2-15,3 13-1 0,-1 3-1 16,4 4 0-16,3 6 1 16,1 4 1-16,1 1-2 0,6 1 0 0,2 3 2 15,8-4-1-15,9-3-1 0,4-1 1 16,8-8 0-16,3-5 1 0,2-7-6 15,5-5-1-15,-3-5 2 0,0-2-6 16,-4-10 0-16,-1-4 0 0,-6-4 1 16,-8-1 4-16,0-3-1 0,-5-5 8 15,-5 3-4-15,-1-5 2 0,-2 1 2 0,-2-4-3 16,0-2 2-16,1-4-1 0,-1-2 0 15,4-2 1-15,4-1 2 0,-1 0-3 16,3 5 0-16,-3 5 0 0,-1 9 4 16,-1 8 1-16,-3 2-3 0,2 4 3 15,2 3 0-15,-7 3-5 0,3 2-1 16,-2 1 4-16,-2 2 4 0,2 1-4 15,-2 0 0-15,0 0-1 0,0 1 0 16,-2 9 1-16,0 5 1 0,-3 2-2 16,1 5 1-16,0 4-2 0,2 2-2 0,-2 4 2 15,2 2 1-15,0 4-2 0,-3-1 0 16,-1 1 1-16,-2 0 0 0,1 0-1 15,-3-3-1-15,1-4 2 0,3-5 0 16,2-4-2-16,4-6 0 0,0-2 0 16,0-8 2-16,0 0-3 0,10-6 0 15,3 0 1-15,4-2 0 0,2-8 0 16,2-1-2-16,4 1 3 0,-4 1 0 15,0 0 0-15,2 2-2 0,-2 1 1 16,2-1 2-16,0 3-1 0,3 0-2 0,1-2 2 16,4 0 2-16,-1-4-2 0,-3 2-1 15,-2-2 3-15,-8 1 0 0,-8-2-2 16,-5 0 0-16,-4 0-1 0,-2 0 5 16,-9 1-2-16,-10 0-2 0,-4 4 2 15,-2 1 2-15,-3 5-2 0,-1 0 4 16,1 5-1-16,-1 8 4 0,3 4 0 15,1 5 1-15,4 4 3 0,4 3 0 16,7 0-4-16,9 1-2 0,3 2-3 16,9-2-2-16,12-1-2 0,4-1 0 0,7-3 1 15,10-3-2-15,4-2-4 0,6-5-8 16,-3-5 5-16,-1-5-14 0,-4-5-8 15,-8 0-26-15,-9 0-20 0,-6-2-38 16,-8-9-329-16</inkml:trace>
  <inkml:trace contextRef="#ctx0" brushRef="#br0" timeOffset="3349">4312 701 143 0,'0'3'452'0,"0"-3"-411"15,6 0-24-15,1 0 16 0,-1 0-14 16,-4-5-5-16,6 0-15 0,5 0-24 15,-3-6-38-15,-10 0-84 0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1:07.2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74 9 0,'2'3'7'0,"-2"-3"128"16,0 0-71-16,2 0-42 0,-2 0 8 15,0 0 9-15,0 0 2 0,0 0-12 16,0 0-8-16,0 0-4 0,0 0 7 15,0 0 0-15,0 0-5 0,0 0-1 16,0 0-2-16,0 0-3 0,0 0-6 0,4 0-3 16,2 0-3-16,9-3 2 0,6 0-3 15,11 3 0-15,14 0 1 0,13-1-1 16,14-2 1-16,13 0 0 0,9-2-1 15,-1-1 0-15,-7-1-3 0,-6 3-1 16,-9-4-3-16,-7 0 3 0,-8 2-3 16,-13-1 5-16,-11 3-3 0,-18 0-9 15,-11 1 3-15,-4 1 9 0,-12 2-6 16,-13 0-16-16,-5 0-66 0,-12 0-163 15</inkml:trace>
  <inkml:trace contextRef="#ctx0" brushRef="#br0" timeOffset="858">1840 16 187 0,'-10'0'54'0,"3"0"0"15,-1 0 9-15,4 0-16 0,2 0-5 16,2 0-4-16,0 0-15 0,0 0-12 15,14 0-4-15,5 0 9 0,15 0-1 16,8 0-2-16,13 0-5 0,8 0 8 16,6 0-9-16,0 0-3 0,-1 3-1 0,-3-2-3 15,0 1-5-15,4 1-17 0,-2-1-27 16,-1-2-35-16,-3 0-213 0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1:12.2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1718 193 30 0,'0'-2'-7'16,"0"-1"155"-16,0-5-121 0,0 0 4 15,0 2 1-15,-4-5 5 0,-7 1-3 0,-6-3 2 16,-4 0-2-16,-6 0-15 0,0-2 10 15,-5 0-8-15,-4 0-4 0,-6-1 0 16,-6 1-6-16,-4 3 1 0,-7 3-1 16,0 4 2-16,-11 5 0 0,-7 0-7 15,-5 5-5-15,-11 11 1 0,-3 6-1 0,-7 9 1 16,0 9 4-16,2 13 1 0,2 9 1 15,9 14 7-15,6 15-1 16,8 2-1-16,15 7-4 0,7 3 2 16,12 2-4-16,12 6-2 0,15 7-2 0,9 1-1 15,6-1 1-15,21-2 2 0,11-10-5 16,22-6 3-16,14-9-1 0,22-12 1 15,17-13-3-15,19-13 0 0,9-18 0 16,5-11-3-16,1-17 0 0,0-7 1 16,0-10 0-16,-7-14 2 0,-12-5-2 0,-4-5 2 15,-11-5 1-15,-6-4-1 0,-3-4-1 16,-9-11 1-16,-7-3 1 0,-3-14-2 15,-5-9-1-15,-5-11 1 16,-6-9 2-16,-10-6-1 0,-7-7-1 0,-12-1 0 16,-20 1 0-16,-14-5-9 0,-37 3-7 15,-28 3-1-15,-22 8 8 0,-22 17 8 16,-15 16 1-16,-14 20-1 0,-5 24-1 15,-13 21-14-15,-12 13 4 0,-4 31-8 16,-5 15-8-16,17 12 0 0,30 0-15 0,38-6-107 16,44-10-124-16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4:02.4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2758 581 1 0,'-8'-3'32'0,"4"-1"-40"0</inkml:trace>
  <inkml:trace contextRef="#ctx0" brushRef="#br0" timeOffset="-2345">149 422 9 0,'2'0'117'16,"0"0"-73"-16,-2 0-13 0,2-3 8 0,2 0-12 15,0 0-11-15,-2 0-2 0,2 2 1 16,-3 0 1-16,1-1-9 0,2 1 0 16,-2 0-2-16,0 1 1 0,-2 0-1 15,4 0 0-15,-2 0 6 0,0 0 2 16,0-1-4-16,1 1 5 0,-1-1 5 0,4 0-1 15,-2 1-3-15,0-1-3 0,-1 1 2 16,1-3-1-16,0 2-1 16,2 0 1-16,0-1 0 0,-5 2-3 15,5-1 0-15,-4 0 1 0,4 0-3 0,-2 0-3 16,-1 1 2-16,1-2 0 0,2-1 3 15,-2 2-1-15,-2-1-3 0,2-1 5 16,-3-1 0-16,1 1-1 0,-2-2 2 16,0-1-2-16,0 0 1 0,-7-1-2 15,-5 2-4-15,-3-1 2 0,-4 5-3 0,-4 1 0 16,0 0-2-16,-2 11 4 0,0 4 2 15,1 6 3-15,3 6-4 0,-4 7 6 16,4 6 1-16,4 4 1 16,3-1-7-16,9 0-1 0,5-5-4 15,2-5-2-15,9 0-2 0,10-5 1 0,2-1 2 16,6-3-2-16,3-7-3 0,4-5 0 15,2-5-4-15,1-5-5 0,-3-2-10 16,0 0-2-16,-4-5-9 0,-3-5-8 16,-2-3-8-16,-2 0-19 0,-2-4-27 15,-6-1-49-15,-4 1-112 0</inkml:trace>
  <inkml:trace contextRef="#ctx0" brushRef="#br0" timeOffset="-1957">625 520 10 0,'3'-8'164'0,"-3"-1"-79"16,0 1-35-16,0 2 9 0,0 0 0 15,-3 3-7-15,1-1-17 0,-4 1-4 16,-2 1-5-16,-1 2 1 0,-1 0-4 16,-3 0-7-16,0 5 0 0,-3 6 0 0,-1 2 0 15,4 5-4-15,-3 1 2 0,5 4-6 16,1 1-3-16,5 1-1 0,1 3-6 15,4-1 5-15,0-2-2 0,9-2-2 16,5-1 1-16,3-3-1 0,4-2 1 16,6-2-1-16,-1-4-2 0,3-7-1 15,2-3 1-15,-3-1 0 0,1-1-1 16,-1-8 3-16,-5-4 0 0,-4 0-1 15,-7-1 0-15,-3-3 3 0,-5 0 1 16,-2-1 0-16,-2-2-1 0,0 0 0 0,-7-2 3 16,-5-2-1-16,1 0 1 0,-3 0-2 15,-3 6-3-15,2 3 1 0,0 5 1 16,1 4 1-16,5 2-2 0,-1 4 0 15,6 0-3-15,4 0 2 0,0 0-5 16,0 0-12-16,0 7-12 0,4-1-10 16,6 2-17-16,-3-3-29 0,3-1-55 15,-3-1-139-15</inkml:trace>
  <inkml:trace contextRef="#ctx0" brushRef="#br0" timeOffset="-1256">955 465 60 0,'2'-4'164'0,"-2"1"-105"16,0 0 4-16,0 1-3 0,0-1-6 15,0 2-17-15,0 1-8 0,0-1 0 0,0 1-3 16,0 0-8-16,0 0-6 0,0 0-2 16,-2 3 3-16,-4 8-6 0,0 4 0 15,2 0 0-15,-1 4-2 0,3-1 1 16,0 1-5-16,0 0 3 0,2 1-1 15,0 2-2-15,0-2 4 0,4-3 1 0,5-3-4 16,5-3 1-16,3-3-4 16,0-4 2-16,6-4 1 0,2 0 0 15,3-6-2-15,-1-7 1 0,2-5 1 16,-3-2-2-16,-3 0-4 0,-7 0 3 0,-1 1-2 15,-6 0 1-15,-3 5 0 0,-4 2-1 16,0 4 1-16,-2 3 1 0,0 4 0 16,0 1 1-16,-8 0 0 0,3 4-1 15,-5 5-1-15,6 5 0 0,-2 0 1 16,3 4 0-16,1 2-11 0,2-4 3 0,0 3-1 15,0-2-1-15,4-4-1 0,5-1 9 16,3-5 1-16,1-3-1 16,0-4 2-16,4 0 1 0,3-1 1 15,1-12 1-15,0-4-3 0,-2-5 1 0,2-1 2 16,-2-4-2-16,-4 0 0 0,2-3 0 15,-4-2 1-15,-1-1 0 0,-6-1-1 16,-4-2-1-16,1 1 3 0,-3 3-2 16,0 5-1-16,0 10 1 0,0 5 1 15,-7 9 1-15,-1 3 1 0,0 0-3 0,3 8 2 16,-1 8-2-16,0 2-1 0,1 3 1 15,3 0-1-15,-4 2 3 0,6 0-9 16,0 1-5-16,0-2 2 16,0-1-5-16,0-2-13 0,6-3 13 0,3-4-15 15,1-1-9-15,-3-4 34 0,1-1-8 16,2-3 4-16,-3-3 3 0,3 0-19 15,-1 0 4-15,3 0 3 0,1 0-11 16,0-5 16-16,3-3-20 0,-5 2 26 16,2 1-76-16,-5 2-46 0,-4-1 98 0,0 2 6 15</inkml:trace>
  <inkml:trace contextRef="#ctx0" brushRef="#br0" timeOffset="-265">1800 589 8 0,'6'-5'162'0,"-4"-2"-68"0,0 2-48 16,-2-2 22-16,0 3-12 16,0 1-10-16,0-3-20 0,-2 3-1 15,-4 0-6-15,0-1-2 0,-1 2-4 0,-3 0 1 16,-1 2-6-16,1 0 0 0,-3 0-2 15,1 4 1-15,-1 5 2 0,0 3-1 16,-3 2 0-16,3 3-4 0,0 1 2 16,3 2-4-16,6-3 0 0,2 1-1 15,2-1 0-15,0-5-2 0,4-2-1 16,6-4 3-16,1-2 0 0,4-4-3 0,6 0 2 15,2-8 1-15,4-8 1 0,3-3-1 16,-1-7-2-16,-2-2 2 16,-2-2 0-16,-3-3-1 0,-2-3-1 15,-3-1 3-15,-4-2-2 0,0-4 0 0,-5-2 1 16,-2-5-1-16,0-6 2 0,-3-2-3 15,3-3 1-15,-2 7 2 0,0 13-1 16,-4 16 1-16,0 14 11 0,-6 11 14 16,-7 1-3-16,-1 21-10 0,-5 10 3 15,2 13 0-15,-6 9-6 0,10 7-9 0,7 3-1 16,6-1 1-16,13-2-2 0,18-6-21 15,11-5 3-15,8-7-31 0,5-9-54 16,4-10-75-16,4-8-245 16</inkml:trace>
  <inkml:trace contextRef="#ctx0" brushRef="#br0" timeOffset="891">2757 580 162 0,'-46'-75'65'16,"46"75"-11"-16,0-1 6 0,0-1-16 16,0 2-15-16,0 0-3 0,0 0-2 15,0-1-6-15,0-1-8 0,0 2-2 16,0-3 2-16,2 1-1 0,4 0 5 15,-6-1-3-15,0 3 3 0,0 0 0 0,0 0 4 16,0 0 0-16,0 0-4 0,0 0-2 16,0 0-2-16,0 2-5 0,0 5 1 15,0 0 0-15,0 2-5 0,0 1 2 16,-2 3 0-16,0 3 1 0,0 1-3 15,2 2 1-15,-2-1 2 0,2-1-2 0,0 3 2 16,0-1-2-16,0-4 4 16,0 0-5-16,6-3 0 0,3 1-1 15,7-5 2-15,-1-4-2 0,6-4 2 16,4 0-4-16,1-7 9 0,3-6-7 0,-2-4 1 15,-1-3-1-15,-1-2 2 0,-4-1 0 16,-4 0-2-16,-3 1 1 0,-5-1 0 16,-1 0 0-16,-4 3-1 0,-4 3 1 15,0 4 2-15,0 6-1 0,-8 5 0 16,-1 2 2-16,-3 0-2 0,3 11-1 0,-5 2-2 15,5 4 2-15,-1 1 0 0,3 2-1 16,3-1-2-16,4 1 2 16,0-2-2-16,2-1 0 0,9-4-10 15,4-1 3-15,2-4 7 0,1-3-3 0,5-5-6 16,-4 0 3-16,0 0 3 0,-2-6-4 15,-2-2 3-15,0 0 3 0,1 1 3 16,-1 1-1-16,0 1-1 0,-1 0 2 16,-3 4 2-16,-1 1-3 0,-1 0 0 15,-3 1 0-15,1 9 3 0,-3 1-4 0,0 7 1 16,-2-1 3-16,-2 2-4 0,0 3 4 15,0-4-3-15,-4-1 1 0,-5 0 0 16,-3-4 0-16,5-1-1 16,-7-4 1-16,7-4 1 0,-1-2-2 0,2-2 1 15,2 0 0-15,2 0 0 0,2-7-1 16,0-1-4-16,4-3 2 0,10 1 0 15,3-3 3-15,4 0-7 0,4-3 0 16,1-1 2-16,3-2-14 0,3-3 3 16,-1 2 7-16,-2-2 7 0,-3 2-1 15,-3 1 3-15,-6 3 0 0,-5 1 4 0,-8 8 3 16,-4 0 9-16,0 4 5 0,-12 3 5 15,-3 0-7-15,-4 0-5 0,-6 11-1 16,2 6 4-16,-2 0-4 16,8 6-2-16,2-1 0 0,7-1-3 0,8 3-5 15,0-4-3-15,8 1 0 0,17-1 0 16,5-3-3-16,8-7-18 0,8-1-12 15,6-4-53-15,3-5-58 0,4 0-117 16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4:03.9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286 303 320 0,'0'-10'74'0,"-1"5"-27"16,-11-1 9-16,-1 1-9 0,-6 3-2 15,-4 2-10-15,-8 0-5 0,-3 6-5 16,-4 3-6-16,5 2 2 0,1 1-6 15,9 0-2-15,8-1-6 0,5-2-4 0,10 2-3 16,0 0 0-16,10 0 0 16,7 1 0-16,10 2-1 0,1-1 0 15,5 1 1-15,1 0 0 0,0-1-5 16,-3 0 2-16,-6 0-1 0,-1 0 3 0,-10-2-1 15,-7 0 2-15,-5-1 1 0,-2 2 0 16,-5-1 0-16,-11 2-1 0,-5 3 2 16,0-3-1-16,-5 1 0 0,5-2 0 15,2-1 0-15,3-1 0 0,11-2-3 16,3 0-2-16,2-4-18 0,5 0-22 15,11-2-35-15,5-2-25 0,2-2-220 16,3-7 172-16</inkml:trace>
  <inkml:trace contextRef="#ctx0" brushRef="#br0" timeOffset="407">464 635 106 0,'-13'19'280'16,"5"0"-252"-16,-2 3-22 0,1 3 17 15,1 3 7-15,1 3-1 0,3 1-20 16,2-1-8-16,2 1 0 0,0 7 1 0,-2 0 2 15,0-3 48-15,-6-5-17 0,5-9-27 16,-5-8-3-16,2-1 15 16,-1-6-9-16,-3-3-1 0,4-4 4 15,-3 0-6-15,-3-9-3 0,7-6 4 0,-3-7-5 16,2-3 0-16,2-6-2 0,3-5 2 15,1-4-3-15,0-6-1 0,11-10 1 16,6-8 0-16,6-8-1 0,8-7-2 16,3-6-4-16,6 3-6 0,4 4-4 15,5 13 0-15,3 16 3 0,-4 17 10 16,-4 15-1-16,-10 9 3 0,-2 8 0 0,-5 0 2 15,-10 3 0-15,-7 12 2 0,-8 3 3 16,-2 4 5-16,-10 5-3 16,-9 2-2-16,-6 2 2 0,-1 0-2 0,-5-3 0 15,-1 0-4-15,1-4 1 0,2-1 0 16,3-1-2-16,3-4-1 0,6-2 0 15,5-5-1-15,5-4-5 0,7-2-15 16,0 0-14-16,1-2-27 0,9-3-21 16,0 0-67-16,3-4-174 0</inkml:trace>
  <inkml:trace contextRef="#ctx0" brushRef="#br0" timeOffset="1532">903 374 61 0,'2'-4'-39'0,"-2"0"246"15,0 1-153-15,0 1-2 0,0-1-3 16,0 0-19-16,0 1 9 0,0 1-16 0,0-1-4 16,0 1 2-16,0 1 7 0,-2-1-1 15,-2 1-1-15,-4 0-4 0,-3 0-1 16,-1 0-1-16,1 0-2 0,0 4-5 15,1 0-3-15,4 3 0 0,-1-1-3 16,1 4-3-16,-2 1 2 0,1 4-2 16,1 2 0-16,-2 0-5 0,3 1 2 15,-1 0 3-15,2 0-4 0,2-2-1 16,0 1 3-16,2-2-1 0,0-1-1 15,2 0-1-15,6-2 1 0,3-5 1 16,4 1-1-16,3-5-1 0,5-3 0 0,-1 0 3 16,3-3-3-16,4-8-4 0,-4 0 2 15,-1-2-1-15,-4-3-3 16,-3 1-4-16,-4-1 7 0,-2-1 3 0,-5 4-1 15,-2 0 0-15,-2 3-3 0,-2 4 6 16,0 3-1-16,-2 1-2 0,-6 2 2 16,5 0 0-16,-1 4-2 0,-2 4 1 15,6-2-1-15,0 3 2 0,0-2-2 16,0-2 0-16,4 1 1 0,5-4-5 15,1 0-4-15,-2-2 1 0,3 0 2 0,-1 0 2 16,-1 0 1-16,1-2 0 0,1-5 3 16,-1 1 2-16,-1-3-2 0,-1 0 0 15,1 2 2-15,-1 0 0 0,-2-1-1 16,-2 2 0-16,-1-1 3 0,-1 1 2 15,-2 3-6-15,4 0 4 0,-4 1 0 16,0 2 3-16,0 0-6 0,0 0 3 16,0 0-1-16,0 0 0 0,0 0-2 15,0 0 0-15,0 0 2 0,0 0-1 16,0 0 0-16,0 0-1 0,0 0 1 0,0 0 1 15,0 0-3-15,0 0-1 0,0 0 2 16,0 0 0-16,0 0-1 0,0 0 0 16,0 0 4-16,0 0-3 0,0 0 3 15,0 0-3-15,0 0 1 0,0 0 1 16,0 0-3-16,0-1 0 0,0 1 2 0,0 0 1 15,0 0-3-15,0 0 1 16,0-2 0-16,0 1 0 0,0 1-1 16,0 0-2-16,0 0 2 0,0 0 1 15,0 0-1-15,0 0 1 0,0-1 1 0,0 1 2 16,0 0-3-16,-2 0 0 0,2-1-1 15,-2 1 3-15,2 0-3 0,0 0-1 16,0 0 1-16,0 0 2 0,0 0-4 16,0 0 1-16,0 0 3 0,0 0 0 15,0 0-2-15,0 0 1 0,0 0 1 0,0 0 0 16,0 0-1-16,-2 2-1 15,2 4 2-15,0 1-1 0,0 2-1 16,0-2 0-16,0 3 2 0,0 2-2 16,0-2 0-16,0 1 0 0,0 1 0 15,0-3 1-15,0-2-2 0,2-1-1 0,0-3 1 16,0-2 0-16,2-1-2 0,2 0 3 15,-1-1 0-15,5-7 0 0,-1-2-3 16,1 0 3-16,3 0-1 0,3-3-3 16,-1 2-5-16,-2 3 3 0,1 1 5 15,-3 3 2-15,2 2-1 0,1-2 0 0,1 1 3 16,2 0 1-16,4-3-5 15,0 0 5-15,0-1 7 0,6-5-7 16,-4-1 8-16,-2 3-3 0,-10 0-4 16,-9 3-2-16,-2-1 4 0,0 0 0 0,-6 1 3 15,-5 1 1-15,-6 5 2 0,0 1 5 16,-4 0-4-16,1 8 0 0,-1 3-2 15,4 3 1-15,6-1 2 0,7 3-5 16,4-1-9-16,8-1 0 0,7 2 0 16,4-2 0-16,12-1-6 0,14-1-19 15,13-2 4-15,14-4-17 0,6-3-82 16,1-3-8-16,1 0-324 0</inkml:trace>
  <inkml:trace contextRef="#ctx0" brushRef="#br0" timeOffset="2396">2404 209 9 0,'4'0'161'15,"-2"1"-27"-15,-2 4-79 16,0 2-2-16,0 2-14 0,0 6-8 0,-6 4-6 15,1 1-10-15,-1 1 3 0,-2-1-5 16,1 2 0-16,-9-1 0 0,3-1 2 16,-2-2-6-16,0-3 12 0,3-5 0 15,4-4-9-15,7-5 1 0,-1-1-4 16,2 0-2-16,0-10 0 0,2-6-7 0,7-3 4 15,6-4-3-15,8-4 4 0,0-2-3 16,2-1 2-16,4-6-1 0,-1 0 1 16,3-2-3-16,3-1-1 0,2 1 1 15,-3 2 0-15,1 8-2 0,-3 8 2 16,-3 10 2-16,-5 7-2 0,-6 3 0 15,-7 1 1-15,-1 11 1 0,-1 4 1 16,-4 6-1-16,-2 5-1 0,-2 1 1 16,0 3-2-16,-8-2-1 0,-5-1 1 15,-4 0-1-15,-8-2 0 0,4-4-5 0,-2-1 2 16,2-5-1-16,-2-2-5 0,-2-4-3 15,2-1 0-15,0-5 1 0,4-2 3 16,8-2-4-16,5 0-2 0,4 0-4 16,2-6-8-16,6 0 4 0,5-1 13 15,3 2 7-15,1 4 0 0,-2 1 1 16,3 0 1-16,-3 1 4 0,0 8 3 15,5 7 6-15,-3 3 10 0,0 1 0 16,2 2-1-16,2-2-6 0,0-2-4 16,-1 0-5-16,-1-4-5 0,0-4-2 0,-2-2 0 15,1-2-9-15,-3-3-17 0,0-3-25 16,-1 0-29-16,-7 0-67 0,-1-8-197 15</inkml:trace>
  <inkml:trace contextRef="#ctx0" brushRef="#br0" timeOffset="3120">2878 466 40 0,'0'0'258'0,"5"0"-188"16,-1-1-42-16,4-6 28 0,3-2-13 0,1-1-10 16,1-2-4-16,6-3-8 0,-2-3-5 15,2 2-6-15,0-6-1 0,-1-2-3 16,-1 0-4-16,-2-3 4 0,-2-5-2 15,3 5-1-15,-5 1-1 0,3 3 6 16,-3 5-2-16,-3 2-2 0,-5 3 2 16,3 3 2-16,-4 4 1 0,0 3 0 0,-2 2 1 15,2 0-5-15,-2 1 3 16,0 0-5-16,0 0 1 0,0 0-3 15,0 0 0-15,0 0-3 0,0 0 1 16,4 0 1-16,-2 4 2 0,3-1-3 0,-3 0 1 16,-2 0 0-16,4 1 1 0,-2-1-1 15,0 1 0-15,-2 1 0 0,0 0 1 16,0 0-1-16,0 0 0 0,0-2 1 15,0 0 1-15,0 0-2 0,-2 1-1 16,-2 0 4-16,2-1-2 0,0 1-2 0,0 1 0 16,1-2 1-16,1 0 0 0,0 3-1 15,0-2 0-15,0 3 1 16,0-1 0-16,0-1-3 0,-2 2 2 15,2-1 0-15,-4 2 2 0,0 2-2 0,0 0 0 16,2 1 1-16,0 0 1 0,2 2-2 16,0 2-1-16,0 1 3 0,0 0-1 15,2 3 0-15,2 1-2 0,-4 0 2 16,2-2 0-16,-2 1-1 0,0 0 1 15,0-2-1-15,0 0-1 0,0-2 0 0,0-3 1 16,0-1 1-16,0-3 0 0,0-2 0 16,0-3 0-16,0-1 0 0,0-2 1 15,-4 0-1-15,-2 0 0 16,3-2 2-16,-3-5-2 0,-2 0-1 0,-3-2 1 15,-1-4 1-15,1 0 0 0,1 2-2 16,3-3 1-16,-1 0 1 0,2-4 0 16,-1-3-3-16,1-1 2 0,0 0 1 15,4 1-1-15,2 6-1 0,-2 4 1 16,1 4 2-16,-1 5-1 0,2 0-2 0,0 2 1 15,0 0-1-15,0 0-2 0,3 0 1 16,3 5 1-16,2 1 2 0,-2-1-2 16,1 1 0-16,-1 1-1 0,0-1-8 15,-3-1-6-15,5-2-9 0,-4 2 0 16,0-1-4-16,3-1-7 0,3-1-13 15,-1-2-17-15,1 0-57 0,1 0-83 16,-3-1 120-16</inkml:trace>
  <inkml:trace contextRef="#ctx0" brushRef="#br0" timeOffset="3584">3355 243 55 0,'7'-5'48'0,"-3"0"237"16,0-2-220-16,0 4-13 0,0 0-6 16,1 0-5-16,-5 3-2 0,0 0-15 15,0 0-7-15,0 0-3 0,0 6-6 16,0 5-5-16,0 0 3 0,0 1-5 15,0-1 0-15,0 2-1 0,0-3 1 16,0-1 0-16,2-2-2 0,8-2 0 16,-3-4 1-16,7-1 1 0,-3 0-1 15,4-3-1-15,5-7 2 0,-1-4-2 0,5-1-3 16,-1-1 1-16,-4-1 3 0,2 2-2 15,-3 2 0-15,-1 5 1 0,-4 2 1 16,-1 4 1-16,-7 2-2 0,-1 0 1 16,-2 0 2-16,-2 0 1 0,0 8-2 15,-4 6 6-15,-3 1-1 0,-1 2 1 16,-4 0-4-16,5 0 3 0,-1-1 7 15,2-4-5-15,6-3-8 0,0-5-1 16,6-2 2-16,6-2 0 0,3 0-1 16,4-4 0-16,4-8 0 0,4-4-4 0,1 1-4 15,-1-3-1-15,0 2 2 0,-1-2 2 16,-1 4-1-16,-6 2 4 0,-2 3 1 15,-5 4 2-15,-3 3-1 0,-1 2 1 16,-8 0 9-16,0 0 2 0,0 6 6 16,-2 8 5-16,-7 2-9 0,-1 2-3 0,2 0-8 15,5-1 1-15,-1-2-3 16,4 4-2-16,4-4-8 0,11 1-11 15,12-5-13-15,7-5-54 0,0-4-69 16,4-2-309-16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4:09.4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360 53 112 0,'0'-6'216'0,"0"-4"-128"0,0 4-42 15,-8-1 1-15,-1-2-5 0,-5 5-8 0,-5-2 3 16,-2 3-6-16,-6 3-5 0,-5 0-7 15,-2 0-5-15,-3 11 0 0,1 6 3 16,2 3-4-16,-1 4 2 0,7 1-5 16,11 1-2-16,9-4-3 0,8-2-4 15,10-3-1-15,14-5-1 0,7-2 1 16,11-7 1-16,11-3-2 0,10 0-4 15,2-14-3-15,-6-2 0 0,-7-1-2 16,-16 4 6-16,-13 2 4 0,-10 4 1 16,-7 5-1-16,-6 0-1 0,0 2 4 0,-13 0-2 15,-4 0-1-15,-1 9-1 0,-5 5 2 16,8 2 3-16,8 3-4 0,3-1-4 15,4 0-2-15,11 2-38 0,14-8-40 16,7 0-49-16,12-4-272 0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4:08.4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144 1 54 0,'0'0'-18'0,"0"0"240"0,0 0-177 16,-5 0-20-16,3 0 11 0,-4 0-3 16,0 0-7-16,4 0-8 0,-3 0 3 15,1 0-3-15,-2 0 2 0,-1 0-4 16,1 0 1-16,0 2-3 0,0 0 0 0,-1 1-4 15,1 2-1-15,-2 0 6 0,1 2 0 16,-1 0-4-16,-1 4 2 0,-1 0 0 16,0 6 0-16,1 2 1 0,3 0-7 15,4 0 1-15,2 0-2 0,4-4-3 16,9-1-2-16,8-5-2 0,6-3 2 15,8-4 0-15,1-2 1 0,2 0-1 16,2-8 0-16,-4-3-2 0,-5-3-1 16,-6 0-1-16,-6 1 0 0,-8-2-2 15,-3 4 1-15,-6 0 3 0,-2 2 1 0,0 1-4 16,-2 1 0-16,-8 3 1 0,3 4 2 15,-1 0 2-15,2 0-4 0,4 0 2 16,2 2-1-16,0 4-4 0,2 0-2 16,8-3 2-16,1-1-2 0,3-2-2 15,1 0 3-15,4 0 2 0,0 0 5 16,-4 0-2-16,2 0 1 0,-1 0 0 15,-1 0 2-15,0 0-1 0,-1 0-1 16,-3 0 1-16,2 5 2 0,-3-2-3 16,-2 5 0-16,1 1 1 0,-1 4 1 0,-1 2-1 15,-1 2-1-15,0 0 1 0,-2 0 1 16,-1 1-1-16,1 0-1 0,-4-2 2 15,0 0 0-15,0-4-1 0,-9-1 0 16,-5-2 5-16,1-2 8 0,-6-4 4 16,-2 0 2-16,-2-2-4 0,0-1-2 15,0 0-6-15,6 0 0 0,4-1-1 16,1-5-3-16,8-2-3 0,1 1 0 15,3 0 0-15,0-3-4 0,9 3-9 16,3-1-7-16,5 3-15 0,6 3-10 16,-2 0-18-16,4-1-23 0,1-3-129 0</inkml:trace>
  <inkml:trace contextRef="#ctx0" brushRef="#br0" timeOffset="253">908 138 50 0,'7'-10'352'0,"-3"-2"-294"15,-2 1-14-15,-2 0-2 16,0 0 1-16,-11 3-10 0,-5 2-7 15,-1 2-6-15,0 2-3 0,2 2-8 16,-1 0-6-16,7 0 0 0,3 5 1 0,4 1-4 16,2 2-2-16,0 2 1 0,0-1 2 15,0-1-1-15,0 1-1 0,0-2-1 16,0 0 0-16,0-3 2 0,0-2-6 15,0 1 0-15,0-2-2 0,2-1-2 16,0 0-6-16,2 0-8 0,-2 0-5 0,2 0-6 16,-1 0-9-16,3-2-13 0,-2 2-51 15,0-3-96-15,0 0 96 16,-2-1 66-16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01T10:54:10.1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467 647 52 0,'0'-3'175'0,"0"-1"-78"0,0 4-60 16,-2 0 15-16,0 0-3 15,-2 6-21-15,-1 8-4 0,-3 6-6 16,-1 5-4-16,-1 3-4 0,0 2-2 15,-1 0 0-15,0 1 10 0,-5-3 8 0,5-4-11 16,-1-4 3-16,5-7 0 0,3-6-9 16,2-4-1-16,2-3 1 0,0 0-1 15,0-5 8-15,0-10-9 0,8-6 3 16,5-5-3-16,4-5-2 0,6-3-3 15,2-2 5-15,2-3-3 0,1 0-1 0,5-4-3 16,3-3 3-16,2 0-4 0,2 0 1 16,4 5 1-16,2 10 1 15,-4 9-4-15,2 13 2 0,-6 8 2 16,-8 1-1-16,-3 5 1 0,-10 10 1 0,-7 5 0 15,-6 6-3-15,-4 3 2 0,-2 5-2 16,-14 0 2-16,-3 0-1 0,-4-2-1 16,-5-1 0-16,-5-1 0 0,1-5 1 15,-2-3-3-15,5-6-3 0,2-3 2 16,2-4-4-16,5-4-3 0,-1-3-3 0,3-1-3 15,7-1 2-15,5 0-1 0,6-3-2 16,0-5 3-16,6-1-3 0,5 2 3 16,5-2 9-16,1 2 3 15,0 2 1-15,0 4-1 0,0 1 0 0,-1 0 6 16,-1 4 3-16,0 7 13 0,0 3-1 15,1 2 5-15,1 0-5 0,6 1-2 16,0-3-3-16,3-1-6 0,-3-4-1 16,0-2-8-16,-4-3 1 0,0-1-5 15,2-3-12-15,-2 0-22 0,2 0-34 0,-2-9-47 16,-5-1-297-16</inkml:trace>
  <inkml:trace contextRef="#ctx0" brushRef="#br0" timeOffset="416">1286 702 54 0,'2'-12'279'0,"-1"-3"-203"16,-1 1-51-16,0 0 17 0,0 1 10 16,0-3-9-16,-9 9-6 0,-1-1-10 15,-1 1-2-15,-1 4-4 0,-1 3-4 0,-2 0-4 16,1 0 0-16,1 6-1 0,0 6-4 15,-2 2-2-15,-1 5 1 0,-1 1-2 16,2 4 2-16,1 1-2 0,5 2 2 16,-1 0-1-16,10-4-6 0,0-1 1 15,0-1 1-15,12-7 0 0,5 2-2 16,6-8 0-16,4-2 1 0,3-5-1 15,4-1-1-15,1-2-1 0,3-9-1 16,-6-4-1-16,1-1-1 0,-6-1 2 16,-6 2 5-16,-4-4-3 0,-4 1 1 0,-5-2 0 15,-8 2 1-15,0 4 1 0,0 3-2 16,-8 2 2-16,-1 7-1 0,-3 2 3 15,1 0-2-15,3 2-3 0,-3 9 4 16,1 0-1-16,-1 5-2 0,3 2 0 16,2 0 1-16,2 2-1 0,4-4-1 15,0-2-2-15,0 1-2 0,6-4-6 16,2-2-9-16,-1-2-7 0,1-4-18 15,3-3-51-15,-3 0-22 0,2-7-238 16,-3-4 283-16</inkml:trace>
  <inkml:trace contextRef="#ctx0" brushRef="#br0" timeOffset="905">1625 621 39 0,'8'-7'376'0,"1"-1"-336"0,-1 3-4 16,0 3 17-16,-3 1 10 15,-3 1-10-15,-2 0-28 0,0 3-9 16,0 8-1-16,-2 2-7 0,-3 3-1 15,-3 1 2-15,-1 0 1 0,-1 1-3 0,-1 2-3 16,1-2 3-16,2-2 0 0,5-2-5 16,-1-4 0-16,4-4 0 0,0-2-1 15,0-4-1-15,2 0 0 0,9 0 3 16,4-6-2-16,3-6-1 0,4-3 0 15,-1 0 0-15,0 0-1 0,-2 1-3 0,-3 2-2 16,-5 0 4-16,1 5-4 0,-3 2 1 16,-3 3 2-16,-2 2 0 15,-2 0 2-15,-2 0 0 0,0 0 1 16,0 4 1-16,0 6-1 0,-10 0 4 0,2 3-2 15,5-3 1-15,-1-1 0 0,4-3-5 16,0-1 1-16,7-3 2 0,7-1 1 16,5-1-4-16,10 0 1 0,3-6 4 15,2-2-8-15,4-2-4 0,-1-2 4 16,-3 2 4-16,-7-2-19 0,-4 4 7 15,-10 4 12-15,-2-1 3 0,-3 4-1 0,-6 1 4 16,-2 0 5-16,0 0 11 16,-8 4-4-16,-3 3-4 0,-2 5-3 15,3 0 3-15,1-1-6 0,1 1-7 16,0 0 3-16,6-2-1 0,2 1-3 0,0 3-2 15,14-3-12-15,14 2 9 0,5-4-39 16,1-4-29-16,-3-3-50 0,-7-2-105 16,-1 0-66-16</inkml:trace>
  <inkml:trace contextRef="#ctx0" brushRef="#br0" timeOffset="1253">2753 460 216 0,'4'7'208'0,"0"6"-151"15,-2 2 4-15,-1 7-3 0,-1 5-9 16,0 2-16-16,-7 5-6 0,-3-1-5 15,3 0-7-15,1-1-12 0,0-5 0 16,4-4-1-16,2-2-3 0,0-7-3 16,0-2-2-16,8-3-9 0,3-8-10 0,3-1-16 15,-3 0-18-15,2-11-16 0,-5-5-20 16,-6-2-205-16,0-4 181 0</inkml:trace>
  <inkml:trace contextRef="#ctx0" brushRef="#br0" timeOffset="1521">2703 499 87 0,'-23'-42'233'0,"2"-4"-112"15,2 3-82-15,6 7 12 0,5 10 1 16,6 8-2-16,2 9-10 0,0 9-9 15,2 0-13-15,12 1-7 0,7 9-1 16,7 6-3-16,11 1-2 0,1 5-4 0,7 6-1 16,3 1 3-16,-2 4-2 0,-4 2-1 15,-10-1-1-15,-7 1 1 0,-12-3 1 16,-9-2-4-16,-6-1 1 0,0-3 2 15,-16-3 1-15,-3-1 0 0,-8-5-1 16,-3 0 2-16,-6-3 0 0,-1-3-1 16,1-1-2-16,2-1 4 0,5-3 2 15,4-2-4-15,10-3 0 0,4 2 0 16,7-3-1-16,4 1-3 0,0 0-13 15,4 1-13-15,11-2-16 0,4 0-39 16,6-4-42-16,-2-5-265 0,2 1 313 0</inkml:trace>
  <inkml:trace contextRef="#ctx0" brushRef="#br0" timeOffset="1905">3240 611 407 0,'11'-8'40'0,"-3"3"-31"0,-6 3 25 16,-2 1 9-16,0 1-5 0,0 1-6 15,-4 7-20-15,0 5-4 0,-4 4 2 0,-1 1-5 16,-1 5 3-16,1-1 0 0,-3-1 0 16,3 0 1-16,1-5 0 0,-3-1-3 15,1-2 2-15,2-7-2 0,1-2 2 16,3-4 1-16,4 0-2 0,-2 0 0 15,2-5-2-15,0-6-1 0,0-3-2 0,2-3-4 16,7-1 2-16,1-2 1 0,3 2-1 16,3-2-1-16,3 1 0 15,2 1 1-15,-2 0 1 0,2 4-2 16,-4 5 0-16,-2 1 3 0,0 6-1 0,-3 2-2 15,-3 0 1-15,-1 0 5 0,0 7 5 16,-3 0-3-16,3 3 3 0,-2-1-8 16,0 1 2-16,-5 1-4 0,1-3 0 15,-2-1 1-15,0 2 0 0,0-1-3 16,2-1-4-16,0 1-7 0,0-3-10 0,0-1-14 16,4-3-34-16,-1-1-36 0,-1 0-135 15,0-7-1-15</inkml:trace>
  <inkml:trace contextRef="#ctx0" brushRef="#br0" timeOffset="2117">3593 570 96 0,'1'0'355'0,"1"0"-288"0,-2 0-14 15,0 0 24-15,0 7-1 0,-2 3-30 16,-3 4-16-16,-1 0-5 0,-2 1-4 0,1 1-9 16,-1-2-8-16,0-1-4 0,3 4 1 15,1-3 1-15,-2 1-4 0,4 1-5 16,2-5-3-16,0 0-11 15,2-3-3-15,12-3-22 0,1-3-24 0,4-2-28 16,-2-1-16-16,-2-10-289 0,1-2 333 16</inkml:trace>
  <inkml:trace contextRef="#ctx0" brushRef="#br0" timeOffset="2588">3848 561 103 0,'4'0'276'16,"-4"0"-239"-16,0 0 14 0,0 0 14 15,0 0-9-15,0 12-17 0,-4 2-19 16,-3 5-7-16,-3 1-2 0,4 1-8 15,3 2-2-15,-1 0 0 0,4 2 1 16,0-2-1-16,5-3-1 0,3-4 2 16,2-5-1-16,-3-4-1 0,-3-4 0 15,6-3 1-15,-1 0 0 0,4-9 1 16,-1-4-2-16,-1-5 0 0,-1-1-1 0,-1 2 2 15,-3-2-3-15,2 2 1 0,-2 1 1 16,1 4 0-16,-1 5-1 0,2 2 1 16,-1 5 0-16,1 0-1 0,1 0 0 15,7 5 0-15,3 0 1 0,4-1 0 16,9 5 0-16,10-4 0 0,0 1 0 15,2 0-4-15,-4-6 7 0,-2 3-3 16,2-3 1-16,0 0-1 0,-4-6 1 16,-5-7-1-16,-12-2 1 0,-7-4 2 15,-7-4 3-15,-3-3-3 0,-2 0-1 0,-9 4 0 16,-10 5 5-16,-4 5 11 0,-4 4-5 15,-4 5 0-15,1 3-9 0,-1 3 5 16,3 12 5-16,-1 9 3 0,4 3-7 16,2 6-1-16,12 2-5 0,3 0-2 15,8 4-4-15,0-3 3 0,12-2 0 0,9-2-3 16,9 1-2-16,14-4-9 15,12-1 12-15,5-9-22 0,0-5-27 16,-6-8 30-16,-11-4-19 0,-6-2-77 16,-11-8-149-16,-16-7 41 0</inkml:trace>
  <inkml:trace contextRef="#ctx0" brushRef="#br0" timeOffset="3013">3707 160 271 0,'0'4'274'16,"0"0"-209"-16,0-1-18 0,-4 1-10 0,-2-2-15 16,3 1-16-16,3 0-5 0,0 4-3 15,7 0-17-15,10-3-49 0,4-1-99 16,8-3-252-16</inkml:trace>
  <inkml:trace contextRef="#ctx0" brushRef="#br0" timeOffset="3390">4659 48 30 0,'12'-1'317'0,"3"-1"-304"15,-4 1 4-15,3 1 40 0,-3 0 1 16,1 4 3-16,-1 9-15 0,-3 5-9 0,-1 6-6 15,-3 4-5-15,-4 4-9 0,0 2-4 16,0 2-7-16,-4-1-1 0,-1 0-5 16,-1-2-10-16,2-1-27 0,0-4-52 15,-3-4-56-15,1-4-261 0</inkml:trace>
  <inkml:trace contextRef="#ctx0" brushRef="#br0" timeOffset="4318">80 7 74 0,'-6'-3'195'16,"0"2"-124"-16,4-2 7 16,0 3-11-16,-1 0-8 0,1 0-6 15,-2 5-9-15,-2 6-5 0,-1 5-6 16,-3 6-1-16,-1-2-5 0,3 4-7 0,0 0-9 15,6-1-5-15,2 1-5 0,2 3-2 16,15-3 1-16,8 0-9 0,8-2-15 16,9 0-16-16,9-1-42 0,1-1-80 15,-1 4-280-15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3:48.3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57 0 0,'0'2'54'0,"0"-2"-7"0,0 0-31 15,0 0-1-15,0 0 2 0,0 1 29 16,0-1 6-16,0 0-4 0,0 0-2 16,0 0-6-16,0 0-5 0,0 0-3 15,0 0-6-15,2 0-4 0,-2 0 0 16,0-1-3-16,1-1 2 0,-1 2-7 15,0 0 1-15,0 0-4 0,0 0-3 16,0 0-2-16,0 0-1 0,0 0-1 0,2 0-4 16,2 0-4-16,0 0 2 0,4 0 3 15,-1 0-1-15,5 0 0 0,-1 0 0 16,4 0 2-16,3 0-3 0,3 0 0 15,-2 0 0-15,4 0 1 0,1 0 0 16,3 0-1-16,-2 2 1 0,2-1 1 16,-1 0-1-16,-3-1-1 0,2 0 2 15,-2 0 0-15,2 0-1 0,0 0 0 16,-1 0 0-16,1 0 1 0,0 0-1 15,2 0-1-15,-1 0 1 0,-3 1 0 16,2-1-2-16,0 0-4 0,-4 0 4 0,2 0 2 16,0 0-1-16,-4 0-1 0,0 0 2 15,0 0 0-15,-2 0 0 0,-2 0 0 16,1 0 0-16,3 0 1 0,0 0-1 15,4 0 0-15,1 0 1 0,3 2-1 16,0-2 0-16,3 0-1 0,3 0 2 16,-1 0 0-16,6 0-2 0,-3 0 0 15,1 0 3-15,-2 0-2 0,-1 0 0 16,-3 0-1-16,-3 0 1 0,-2 0 2 0,-4 0-3 15,0 0 0-15,-2 0 2 0,-2 0-1 16,2-2 0-16,-2 2-1 0,2 0 1 16,1 0 1-16,2 0-2 0,1 0 1 15,4-2 0-15,0-1 1 0,1-1-2 16,-1 0-1-16,2 3 3 0,-3-2 1 15,1 0-2-15,0 1-2 0,-2 1 3 16,-1 1 0-16,1 0-3 0,-2 0 2 16,2 0 0-16,-2 0 0 0,0 0 1 15,2 0-3-15,-4 1 3 0,3 0 0 0,-1-1-2 16,-2 1 1-16,4-1 0 0,-4 0 1 15,0 0-1-15,-4 0-1 0,-3 0 1 16,1 0 1-16,-4 0-2 0,3 0 1 16,-5 0 0-16,5 0 1 0,-5 0-1 15,6 0-1-15,-3 0 2 0,1 0-1 16,-5 0 0-16,3 0 0 0,-3 0 1 15,0 0 0-15,1-3-2 0,-1 2 1 16,1 0 0-16,1-1 1 0,-3 0-2 0,5 0 0 16,-3-1 2-16,1 2-1 0,1 1 0 15,7-2-1-15,4 1 1 0,7-1 1 16,2 0-2-16,-3 1-4 0,3-2 4 15,1-1 2-15,3 1-1 0,1 0 0 16,4 1 0-16,2 0 1 0,2-2-1 16,0 3-1-16,-1-1 2 0,-1 0 0 15,0 2-2-15,-3 0 1 0,3 0 0 16,-6 0 1-16,2 0 0 0,2 3-1 0,-2-1 0 15,-2 2 1-15,1-2-1 0,1-1 0 16,-2 1 0-16,2 0 1 0,0-2-2 16,3 3 1-16,-3 0 0 0,-2-2 1 15,2-1-1-15,0 3-2 0,-3-2 3 16,-1 1 0-16,-3 2-1 0,-1-1-1 15,-1 0 1-15,-3-1 1 0,-1 1-1 16,0-2-1-16,0 0 1 0,-4 0 1 16,2-1-1-16,0 0-1 0,1 0 1 15,7 0 1-15,-1 0-1 0,3 0-1 16,1 0 1-16,2 0 1 0,-1 0-2 0,1 1 0 15,-3-1 1-15,-1 0 1 0,-2 0-1 16,-5 0-1-16,4 0 1 0,-2 0 1 16,-3 0-1-16,3 0 0 0,2 1 0 15,-1-1 1-15,-1 0-2 0,4 1 0 16,-1 1 2-16,3 0 0 0,-1-1-2 15,0 0 1-15,7 1 0 0,-3-2 1 16,2 2-2-16,2-1 1 0,-2 0 0 16,0-1 1-16,-3 0-1 0,-1 0-1 15,-1 0 2-15,-1 0 0 0,0 0-1 0,1 0-1 16,-1 0 1-16,1 0 1 0,-1 0-2 15,-1 0 1-15,1 0 1 0,1 0-1 16,-3 0 0-16,3 0-1 0,-1 0 2 16,-1 0 0-16,-1 0-2 0,1 1 0 15,-5-1 2-15,7 1 0 0,-3-1-2 16,-3 0 0-16,4 0 2 0,-3 2 1 15,-1-2-3-15,0 0 0 0,-1 0 1 16,-1 1 2-16,2 0-3 0,1-1 1 0,3 0 1 16,-1 0-1-16,1 0-1 0,1 0 1 15,3 0 0-15,-3 0 1 0,1 0-1 16,-3 0-1-16,1 0 2 0,-5 0-1 15,1 0 0-15,-4 0-1 0,0 0 2 16,-2 0 0-16,0 0-1 0,0 0-1 16,-2 0 2-16,2 0-1 0,0 0-1 15,0-2 1-15,2 2 1 0,0-2-1 16,3 2-1-16,1 0 1 0,2 0 1 0,-1 0-1 15,-3 0 0-15,2 0-1 0,-6 0 2 16,-2 0 0-16,-6 0-2 0,-5 0 0 16,-2 0 2-16,-6 0-1 0,0 0 1 15,0 0-2-15,2 0 1 0,1 0 0 16,-1 0 0-16,2 0 0 0,4 0 0 15,-2 0 0-15,-1 0 1 0,3 0-1 16,-2 0 2-16,-1 0-1 0,3 0-1 16,2 0-1-16,-1 0 2 0,-1 0 0 15,1 0-2-15,-3 0 1 0,2 0 0 16,-5 0 1-16,5 0-2 0,-2 0 0 15,-2 0 2-15,-4 0 1 0,0 0-2 0,0 0 1 16,0 0 1-16,2 0 0 0,-1 0-1 16,3 0-1-16,0 0 1 0,4 0-1 15,-5 0-1-15,5 0 1 0,-2 0 1 16,-4 0-1-16,0 0-1 0,0 0 1 15,1 0 0-15,-3 0 1 0,4 0-1 16,-2 0 0-16,2 0 1 0,5 0-1 16,-3 0 1-16,2 0-1 0,-1 0 0 15,-1 2 1-15,-2-1-1 0,0 0-1 0,-4-1 2 16,0 0 1-16,0 0-4 0,0 0 1 15,0 0 2-15,0 0 1 0,0 0-1 16,0 0 3-16,0 0 0 0,0 0 6 16,0 0-6-16,0 0-1 0,0 1-2 15,2 1-2-15,0 0-2 0,1 0 2 16,1 0 3-16,4 0-1 0,-4-1-1 15,0 0 0-15,-3 2 1 0,1-2-1 16,-2 0 0-16,2-1-1 0,0 0 3 0,-2 0-2 16,0 0 1-16,2 1 1 0,0-1 2 15,2 0 2-15,-2 0 0 0,0 0-4 16,-2 0 3-16,0 0 0 0,0 0-3 15,0 0 0-15,0 0 2 0,0 0-3 16,0 0 1-16,0 0 0 0,0 0-2 16,0 0 1-16,0 0-4 0,0 0-21 15,0 0-14-15,0 0-26 0,2 0-90 16,1-1-222-16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3:18.1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1158 13 0,'0'0'29'0,"0"0"-20"0,0 2-8 15,0-2-2-15,0 1 39 0,0-1 31 16,0 0-56-16,-3 0 14 0,-1 0 1 16,2 0 1-16,0 0-6 0,2 0-4 15,0 0-2-15,-2 0 1 0,2 0 1 0,-4 0-2 16,2 0-3-16,2 0-3 0,0 0-1 15,-2 0 0-15,2 0-2 0,-3 0 1 16,3 0 0-16,-2-1-8 0,2 1 0 16,0 0 1-16,0 0-3 0,0 0 1 15,0 0-3-15,0 0 2 0,0 0-3 16,4 0 4-16,7 0 2 0,8 0 1 15,6 0-1-15,5-2-4 0,5-1 1 16,1 3 1-16,6-1-4 0,4 1-1 16,2-1 5-16,1 1 0 0,3-1-2 0,-3 1 0 15,-1 0 0-15,-4-2 1 0,-10 2 1 16,-1-1-7-16,-12 1 5 0,-8 0-2 15,-5 0 1-15,-5 0 3 0,-1 0 2 16,-2 0 5-16,0 0 0 0,0 0-5 16,0-1-2-16,-3 1 2 0,-1 0-3 15,-4 0-2-15,6 0 1 0,-2 0-2 16,2 0 3-16,1 3-16 0,1-2-7 15,0 2-17-15,0 0-24 0,0-1-42 0,0-2-45 16</inkml:trace>
  <inkml:trace contextRef="#ctx0" brushRef="#br0" timeOffset="393">609 1013 60 0,'0'-1'27'16,"0"1"19"-16,0-1 22 0,0 1-15 16,0 0-14-16,0 0-14 0,0 0-15 15,0 0-3-15,0 4 12 0,0 8 1 0,0 2-2 16,-2 0-3-16,0 4-3 0,-4-2-4 15,2 4 4-15,-1 3-4 0,-1 0-5 16,2-1-1-16,-2 0 1 0,5-2-3 16,-1-2 0-16,2-1 0 0,-2-4 1 15,2 0-1-15,0-4-3 0,0-2-1 16,0-2-4-16,2-3-1 0,3 1-10 15,1-3-5-15,4 0-25 0,-3 0-29 16,-1-3-42-16</inkml:trace>
  <inkml:trace contextRef="#ctx0" brushRef="#br0" timeOffset="1092">599 1020 58 0,'2'-1'41'0,"2"-3"0"0,0 2 6 16,2 0-6-16,1-1-11 0,5 1-5 15,-1-1-4-15,1 1-6 0,1 2-4 16,2-2-1-16,4 1-2 0,2 1-1 16,2 0-2-16,8 0 1 0,1 0-3 15,8 0 0-15,0 0-1 0,6 0-1 16,0 0-1-16,-4 1 0 0,2 1-1 15,-6 0 3-15,-2-2-2 0,-3 0-2 0,-11 0 3 16,-4 0 0-16,-7 0-1 0,-5 0 0 16,-6 0 3-16,0 0 6 0,2 0 15 15,-2 0-7-15,0-2-4 0,0 2 4 16,0 0-9-16,2 0-2 0,-2 0-2 15,1 0-1-15,-1 0-2 0,0 0-2 16,0 0 0-16,0 0-1 0,0 0 1 16,0 6 2-16,0 5 1 0,-1 1 0 15,-3 2-2-15,-4 3-1 0,4 0 3 0,2 3-1 16,1 1-1-16,1 0-2 0,0 1 3 15,0-2 0-15,0 1-1 0,0-2-1 16,5-2 1-16,5 2 2 0,-3-4-2 16,5 1-1-16,-1-2 1 0,5-3 1 15,-5 0-1-15,2-3-1 0,-3-2 1 16,-4-3 2-16,-1 1-2 0,-3-3-5 15,2-1 6-15,-4 0 0 0,0 0 2 16,0 0-1-16,-2 0-1 0,-5-3 1 16,-3 0-3-16,0 0 0 0,-3-2 2 0,-2 1 1 15,-2 0-2-15,-6-1-1 0,-2 1 1 16,-6-1 2-16,-3 1-3 0,-8-1 1 15,-2-1 1-15,-3 2 2 0,-1-2-3 16,0 1 2-16,2 1 5 0,2 0-1 16,6 2-1-16,6-2-2 0,7 4-1 15,6 0 3-15,9 0-5 0,7 0-3 16,1 0 0-16,2 0-1 0,0 2-15 15,11 2-7-15,8 0-15 0,6-3-65 0,6-1-146 16</inkml:trace>
  <inkml:trace contextRef="#ctx0" brushRef="#br0" timeOffset="1629">1319 1136 23 0,'-2'0'27'0,"0"0"0"0,-2 0-11 16,2 0-7-16,-2 0 7 0,2 0 5 15,-1 0-3-15,1 0 1 0,0 0 3 16,2 0 4-16,0 0 1 0,0 0-7 15,0 0 1-15,0 0 6 0,0 0 9 16,7 0-19-16,7 0 1 0,-1 0-4 16,10 2-5-16,8-2-4 0,3 0-2 0,10 0 0 15,7 0-3-15,7 2 5 0,3-1-5 16,0 0 0-16,-6 1 0 0,0-1 1 15,-9 2 2-15,-4 0-2 0,0-2-1 16,-6-1 7-16,-11 1-5 0,-10-1-5 16,-15 1 4-16,0 2-2 0,0 0 8 15,-7-2-11-15,-1 0-18 0,-1-1 4 16,-1 1 2-16,0 0-22 0,5-1-33 15,-1 0-27-15,0 0-23 0</inkml:trace>
  <inkml:trace contextRef="#ctx0" brushRef="#br0" timeOffset="2026">2017 983 90 0,'0'0'48'0,"0"0"9"0,0 0 18 16,0 0-12-16,0 0-25 0,0 5-23 15,-2 7 11-15,-4 3-2 0,3 4-9 0,-1 0-4 16,-4 3-4-16,0 1 0 0,5 3-2 15,-1-1 14-15,2 0-12 0,-2-4-4 16,2 0-3-16,2-1 1 0,-4-5 1 16,2-2 0-16,2-3-3 0,0-1-1 15,0-3-2-15,0-2-2 0,0-1-4 16,0-3-9-16,0 2-2 0,6-1-7 15,2-1-21-15,-1 0-47 0,5-3-54 0</inkml:trace>
  <inkml:trace contextRef="#ctx0" brushRef="#br0" timeOffset="2700">2049 1005 67 0,'0'-2'66'0,"0"2"-7"15,-1 0 4-15,1 0-9 0,0 0-16 16,0 0-24-16,7 0-7 0,5 0 12 15,1 0-4-15,4 0-9 0,2 0 1 16,8 1-2-16,2 1 2 0,1-1 2 16,4-1-5-16,1 0-3 0,-5 0 4 0,1 0-4 15,-6 0-1-15,-2 0 0 16,-4 0 3-16,-4 0-3 0,-4-1 1 0,1-4 0 15,-6 2 2-15,-3-1-3 0,1 2 3 16,0 0 2-16,0 0 4 0,2 0-2 16,-1-1-5-16,1 0 2 0,-2 1 1 15,1 0-2-15,-1 0-3 0,-2 2 4 16,2-2 5-16,-2 2-7 0,0 0-3 15,2 0 2-15,-2 4 0 0,-1 3-3 16,3 3 2-16,-2 3 1 0,-2 2 1 16,4 4-2-16,-2 1-2 0,6 3 3 0,3 0 1 15,2 1-2-15,3-2-2 16,-3 0 4-16,4-2-1 0,2-2-2 0,0 1 0 15,0-2 3-15,-1-4-1 0,-1-1-2 16,-2-2-2-16,0-4 4 0,-7-1 0 16,0-3-3-16,-3-2 1 0,-3 0 2 15,-2 0 3-15,0 0-2 0,0 0 0 16,0-3 1-16,0-1-2 0,0-1-1 15,-9 0-2-15,1-1 3 0,-5 2 0 16,-3-2-2-16,1 1-1 0,-4 1 2 16,-4 1 1-16,-4 2-2 0,-3 1 2 0,-6 0-2 15,-4 0 3-15,-4 1-2 0,-2 2 3 16,0 3 5-16,0-2-1 0,6-1-1 15,8-1-2-15,7 2 0 0,6 0 0 16,6 0-5-16,1 0-1 0,8-2 2 16,0 4-2-16,4-3-10 0,0 2-9 15,10 1-13-15,7-2-23 0,2-4-77 16,4 0-159-16</inkml:trace>
  <inkml:trace contextRef="#ctx0" brushRef="#br0" timeOffset="3331">2755 1144 1 0,'-3'-2'36'0,"-1"2"-10"16,-4-1-12-16,4 1 3 0,-3-2 2 16,3 1-6-16,-2 1 7 0,2 0-1 15,1 0-5-15,1 0-1 0,-2 0 2 16,2 0 4-16,-2 0-4 0,4 0 2 15,-2 0 7-15,0 0 6 0,0 0-1 16,0 0 0-16,2 0 0 0,-3 0-3 16,1-2-6-16,2 1-2 0,0 1-2 0,0 0-4 15,0-2-4-15,0 0-2 0,5 1-4 16,7-1 1-16,3 1-2 0,2-1 0 15,4-1 0-15,6 1 1 0,6 0-2 16,3 1 0-16,6-4 1 0,4 4 0 16,3-1-2-16,1 1 0 0,-1 1 2 15,-1 0 0-15,-2-2-2 0,-12 2 0 16,-5 0 2-16,-8-4 0 0,-8 3-2 0,-3-2 1 15,-6 2 1-15,-1-1 0 0,-3 0 2 16,0-1-5-16,0 2 4 0,0 1-2 16,0 0-3-16,0 0 0 0,0 0-8 15,0 0-3-15,0 0-6 0,0 2-25 16,0 2-45-16,6-4-67 0</inkml:trace>
  <inkml:trace contextRef="#ctx0" brushRef="#br0" timeOffset="4133">3288 928 2 0,'0'-3'6'0,"0"-1"5"15,-2 2 5-15,2-2 3 0,-2 1-2 16,0 3 12-16,2-2-5 0,0 2-5 16,0 0 7-16,0-1-3 0,0 0 2 0,0-1 2 15,0 0 2-15,0 0 2 0,0 1 0 16,0-1-1-16,0 0 1 0,0 0-7 15,0 2-3-15,0 0 0 0,0 0-7 16,0 0-7-16,0 0-2 0,0 0-2 16,0 4-2-16,0 7 8 0,0 5 1 15,0 5-3-15,0-2-7 0,0 3 3 16,-2 2 2-16,0 0-3 0,0 1-2 15,0 0 4-15,2-2 4 0,0 0-5 0,0-2-3 16,0-2 1-16,0-2 1 16,0-3-3-16,0-2 1 0,0-5 0 0,0-1 0 15,0-3-1-15,0 1-1 16,6-1-7-16,0-3-3 0,2 0-6 0,-1 0-17 15,5 0-29-15,-3 0-51 0,1-8-54 16</inkml:trace>
  <inkml:trace contextRef="#ctx0" brushRef="#br0" timeOffset="4839">3339 944 87 0,'2'-2'28'0,"-2"1"13"16,4-1 14-16,-4 1 3 0,8-1-18 15,-1 2-22-15,5 0 0 0,1 0-3 16,4 0-1-16,4 0-3 0,4 0-4 15,6 2-2-15,7 3-1 0,4-1-4 16,0 1 2-16,0-1 0 0,-4 0-2 16,-2-3 0-16,-3 2 1 0,-3-3 1 0,-5 0-2 15,-6 0 1-15,-6 0 1 0,-5 0 2 16,-4 0 6-16,-4-4 7 0,0 0-4 15,2 2-10-15,-2-1-1 0,0 0 2 16,2 3 4-16,-2 0 1 0,0 0-10 16,0 0 1-16,0 0 2 0,0 0-2 15,0 0-1-15,0 0 0 0,0 0 1 16,2 0 0-16,-2 6 1 0,0 0-2 15,0 3 3-15,0 1-1 0,0 2-1 16,0 1 0-16,0 2 1 0,0 1 0 0,0 3-2 16,0 0 1-16,0-3 2 0,0 1-1 15,0-1-2-15,3 0 1 0,-1-1 1 16,6-1-1-16,-2-1 0 0,1-1 0 15,1-5 1-15,-1 0 0 0,-1-3-2 16,0-2 2-16,0 1 1 0,-4-3 0 16,-2 0-3-16,0 0 12 0,-6 0-8 15,-4-3-3-15,-5-1-2 0,-2 0 1 16,-2 1 2-16,-4 1 0 0,-6-2-2 15,-3 2 0-15,-6-1 2 0,-4 0-1 0,-4-2-1 16,-6 0 1-16,-1 2 2 0,-2 1 0 16,3 0-3-16,8 2 13 0,14 0-4 15,11 0-4-15,11 0-6 0,6 4-1 16,2 1 1-16,0 1-1 0,4 2-4 15,7-2-11-15,6 2-13 0,8-1-41 16,0-4-141-16</inkml:trace>
  <inkml:trace contextRef="#ctx0" brushRef="#br0" timeOffset="5720">3961 1052 8 0,'0'0'28'0,"0"1"-2"16,0-1-3-16,0 2 6 0,0-2 3 15,-3 0 2-15,3 1-5 0,-2-1-6 16,0 1 0-16,0-1 1 0,0 0 4 0,0 0 7 15,2 0 0-15,0 0-4 0,0 0-5 16,0 0 0-16,0 0-6 0,0 0 0 16,0 0-7-16,0 0-3 0,0-1 0 15,0-1-4-15,10-1-6 0,3 3 0 16,4-3 3-16,10 0-1 0,5 3-3 15,8 0 1-15,4 0 2 0,12 0-2 16,-1 0 0-16,2 0-1 0,-2 0 2 16,-1 2 0-16,-5-2-3 0,-1 4 2 0,-6-3 1 15,-6 2-1-15,-3-1-2 0,-10-1-1 16,-8-1 3-16,-2 0 0 0,-5 0-1 15,0 0 1-15,-5 0 2 0,3 0-1 16,-4 0-1-16,-2 0 0 0,0-1 2 16,0 0-1-16,2 1-3 0,0 0-2 15,2 0 3-15,3 0-1 0,3 0-2 16,-1 0-2-16,3 0 0 0,-3 2 2 15,-1 0-11-15,0 0-2 0,-1-2 6 0,-5 0-7 16,2 0-13-16,-2 0-5 0,0 0-17 16,-2 0-33-16,0-5-39 0</inkml:trace>
  <inkml:trace contextRef="#ctx0" brushRef="#br0" timeOffset="6308">4736 923 40 0,'2'0'49'0,"0"0"-1"15,-2 0 3-15,0 1-4 0,0-1-13 16,0 1-6-16,0-1-9 0,2 3-3 15,-2 3 11-15,2 1 1 0,-2 6-7 16,0-1-3-16,0 3-2 0,0 3-3 16,-2 2-5-16,0 1-1 0,0 2 18 15,0-1-15-15,0 2-8 0,-4-3-2 16,3-1 3-16,-3-2-1 0,4-2-2 15,-4-2 0-15,4-3 1 0,0-1 0 16,1-4-3-16,1 0-4 0,0-1 1 0,0-2-1 16,3-1 0-16,7-2-1 0,-2 0-1 15,-1 0-4-15,1-2-12 0,1-6-15 16,1-1-14-16,-3-4-16 0,-1-1-17 15,2-4-12-15</inkml:trace>
  <inkml:trace contextRef="#ctx0" brushRef="#br0" timeOffset="7003">4799 915 34 0,'2'-5'52'16,"2"3"-24"-16,0-2 20 0,1 3 1 0,1 0-5 15,4 0-18-15,-3 1-10 0,7 0 1 16,-1 0-3-16,6 0-8 0,0 0 5 16,2 0-1-16,6 3-2 0,5 3-2 15,6-2 0-15,2-1-4 0,2 1 1 16,-2-1-3-16,-3-1 0 0,-3 2 4 15,0-2-2-15,-5-2-2 0,-4 0 0 16,-4 0 2-16,-8 0-3 0,-3 0 2 16,-3-2 1-16,-3-2 4 0,2 3-3 15,-6-2 0-15,2 1 7 0,0-1 7 0,-2 2-3 16,2 0-2-16,-2 1-5 0,2 0-3 15,-2 0-4-15,0 0 1 0,0 0 0 16,0 0-1-16,0 1-1 0,0 5 1 16,0-2 1-16,0 5 2 0,0-1-1 15,0 3-1-15,-2 3 1 0,0 1 0 16,2 3-1-16,0 2-2 0,0 0 1 15,0-3 1-15,0 5 0 0,2-2-2 16,0 0 1-16,3 0 1 0,1-3 0 0,2 1-3 16,-1 0 2-16,-1-4 1 0,5-2-1 15,-1-1-1-15,0-3 0 0,-3-1 2 16,1-3-1-16,-2-1 0 0,-3-3 0 15,-3 0 1-15,0 0 6 0,0 0-2 16,-2 0-5-16,-7-3 1 0,-3-2 1 16,3 0-2-16,-8 1 0 0,1 0-3 15,-5 0 4-15,0-1-2 0,-5 0 4 16,-1-1-5-16,-5 1 2 0,-3-2 0 15,-3 1-1-15,-6 0 4 0,-3 1-1 0,-5 2 3 16,0 1 4-16,9-1 0 0,8 3-6 16,14 0 0-16,14 0-4 0,3 1-3 15,4 6-1-15,0 1-6 0,4-1-9 16,9 2-17-16,6-3-36 0,6-3-83 15</inkml:trace>
  <inkml:trace contextRef="#ctx0" brushRef="#br0" timeOffset="7570">5383 1130 49 0,'2'0'42'0,"-2"0"-8"0,0-5 18 15,0 2 12-15,2 1-17 0,0-1-11 16,1 1-16-16,5-1-1 0,2 0-4 16,5 2-5-16,6-5 0 0,6 3-2 15,1 0-4-15,7-2-2 0,5-1 1 16,4 1-5-16,3 2 2 0,1-1 2 0,-6 1-4 15,-4-1 3-15,-4 2-1 0,-3 0-1 16,-6 1 3-16,0 0-1 0,-10-1 4 16,0 2 3-16,-5 0-5 0,-5-1 5 15,1 1-1-15,4-1-2 0,-1 1-2 16,5 0-3-16,-1 0-2 0,0 0-8 15,-3 0-17-15,-3 0-17 0,3 0-49 16,-2 0-44-16</inkml:trace>
  <inkml:trace contextRef="#ctx0" brushRef="#br0" timeOffset="8420">5999 869 14 0,'0'0'26'0,"-2"0"-4"0,2 0-7 16,0 0 1-16,0-1 2 0,0 0-3 16,0 1 5-16,-2 0 4 0,2 0-2 15,-1 0-5-15,1 0-7 0,0 0-5 16,0-1 9-16,0-1 2 0,0 2 5 15,0 0 4-15,0 0 5 0,0 0 1 16,0 0 2-16,0 0-8 0,0 0-3 16,0 0-6-16,0 0-1 0,0 3-6 0,0 6 0 15,0 1-2-15,0 5 1 0,0 0-4 16,-4 3-1-16,-2 2-2 0,-2 2-1 15,3 2 1-15,-3 4-2 0,2 1 1 16,-1-1 0-16,3-5 0 0,0-3 0 16,4-2-1-16,-2-3-4 0,2-2 1 15,0-3-4-15,0-2-10 0,4-4-4 16,2-3-6-16,1-1 2 0,1 0-18 15,1 0-21-15,5-2-16 0,-1-6-26 16</inkml:trace>
  <inkml:trace contextRef="#ctx0" brushRef="#br0" timeOffset="9152">6133 892 75 0,'0'0'16'0,"2"0"7"0,7 0 11 16,3 0 2-16,3 0-2 0,4 0-16 0,8 0-7 15,3 0-2-15,7 1-1 0,1 2-7 16,6 0 1-16,1 2 1 0,5 0 0 15,-4 0-3-15,-2-2 0 0,-4-1 1 16,-6-2 2-16,-3 0 4 0,-7 0 8 16,-4 0-5-16,-9-5 0 0,-3-1 7 15,-1-1 4-15,-3-2-10 0,0 2-4 16,-2 2-5-16,2 2 5 0,-1 0 1 15,3 2 2-15,0 1-11 0,1 0-1 16,1 0 4-16,-2 0-2 0,-2 0-3 16,-1 2 2-16,-1 2 1 0,-2 1 0 0,0 3 1 15,0 1 2-15,0 2 0 0,-5 2 3 16,1 3-2-16,-4 3-3 0,6 3 5 15,2 1-4-15,0 1-2 0,0 0 1 16,0 0 0-16,10 0 1 0,-1-2-3 16,5 0 1-16,-3-3 3 0,3 0-5 15,1-3 4-15,2-1-2 0,-2-5 0 16,2-1 0-16,-3-3 0 0,-1-2 0 15,-3-2 2-15,-5 0-1 0,-3-2 1 16,-2 0 7-16,0 0-3 0,0-4-4 0,-5-1 0 16,-1 0 3-16,-2 1 2 0,1 2-5 15,-1-3-1-15,-3 4 0 0,-3 0 1 16,1 0-2-16,-4 1-1 0,-2 0 1 15,-6 0 2-15,-2 0-2 0,-4-2-1 16,-5 1 3-16,0 0 4 0,-6 0 0 16,-4-1-3-16,-1-1 0 0,-5-2 1 15,-5 0 4-15,-2 1-1 0,-4-1 2 16,-4-1-2-16,0-1-2 0,6 0-3 0,11 4 1 15,10 0 0-15,14 3-5 0,7 0-3 16,9 0-10-16,6 3-10 0,4 6-25 16,0 0-35-16,6-1-91 0</inkml:trace>
  <inkml:trace contextRef="#ctx0" brushRef="#br0" timeOffset="9549">6846 1045 99 0,'6'0'117'0,"6"0"-107"0,5 0 23 16,8 0 7-16,7 0-5 0,6 0-4 15,8 0-8-15,2 0-19 0,9 0-2 16,0 0 1-16,0 0-9 0,1 0-13 0,-3 0-6 16,6 0-1-16,6 0 17 0,-2 3-118 15</inkml:trace>
  <inkml:trace contextRef="#ctx0" brushRef="#br0" timeOffset="39154">0 66 64 0,'0'0'74'0,"0"0"-38"0,0 0 1 16,0 0-1-16,0 0-6 0,2 0-12 15,-2-2-6-15,0 2 9 0,0-2 2 16,0 1 1-16,0 1-5 0,0 0-3 15,0 0-1-15,0 0-1 0,0 0-6 16,-2 0 3-16,2 0-2 0,0 0 4 16,0 0-4-16,0 0-3 0,0 0 1 15,0 0-2-15,0 0-2 0,0 0 3 16,0 0 0-16,0 0 5 0,0 0 3 0,0 0 3 15,0 0-4-15,0 0 0 0,0 0-7 16,0-2-1-16,0 1-4 0,10-1 1 16,-1-2 0-16,5 2-3 0,-3-1 2 15,2 1 0-15,1 2 0 0,-1-1-2 16,2-1 1-16,1 0 2 0,1 2-2 15,0 0-1-15,-2 0 1 0,4 0 2 16,2 0-2-16,-2 0 0 0,6 0-1 16,-2 0 3-16,0 0-2 0,2 4 0 15,0-1 0-15,-3-2 2 0,3 1-2 16,-2 0-2-16,0 1 3 0,0 0 0 0,0-2-2 15,0 1 0-15,0-1 1 0,-2 3 2 16,2-2-3-16,-1 1 0 0,-2-1 1 16,-1 2 0-16,0-1-1 0,-2 0 0 15,4 0 0-15,-4-2 2 0,2 2-2 16,-2-3-1-16,-3 0 2 0,3 0 1 15,-2 0-2-15,-3 0-1 0,-1 0 2 16,-5 0 0-16,1 0-1 0,3 0 1 16,-2 0 0-16,-1-2 0 0,3 0 0 0,-3 0 0 15,3-3 0-15,3 0 0 0,2 0 0 16,8 0-1-16,6 0 0 0,3 1 3 15,5-1-2-15,-3 1-2 0,-3 3 2 16,-1 0 1-16,1-1-1 0,1 2-1 16,1-2 1-16,-1 1 1 0,-3 1-2 15,-5 0-2-15,-1 0 2 0,0 0-2 16,0 0-4-16,-2 0 4 0,2 0 3 15,0 0-1-15,0 0 1 0,2 1-1 0,-3 3 0 16,5-2 1-16,0 0 0 0,1 2-1 16,3-1 1-16,5 0 1 0,2-1-2 15,-1 0-2-15,3-2 0 0,-2 2 2 16,2-2-1-16,-2 2-1 0,-2-2 0 15,1 0 1-15,-5 0 0 0,1 0 0 16,-3 0 0-16,1 0 3 0,-5 0-2 16,1 0 0-16,2 0 2 0,-6 0 0 15,3 0-2-15,-1 0 1 0,2 0 0 16,-2 0 1-16,5 0-1 0,3 0-1 0,1 0 1 15,4-4 1-15,2 3-1 0,2-1-1 16,0 0 1-16,0 0 1 0,-2-1-1 16,-2 1-1-16,-1 0 1 0,-1 1 1 15,-2 0-1-15,1 1-1 0,-3 0 1 16,-2 0 2-16,3 0-3 0,-1 0 0 15,1 0 1-15,1 0 1 0,0 0-1 16,7 0-1-16,-1 0 1 0,4 0 1 16,-1 0-1-16,1 0-1 0,4 0-24 15,-4 0 51-15,0 0-26 0,0 1-1 0,-2 0 2 16,-2-1 0-16,2 3-2 0,-4-2 1 15,2 2 0-15,-4 0 3 0,0 0-3 16,1-2 1-16,-1 3 1 0,4-4 1 16,2 0-2-16,2 0-2 0,4 0 1 15,1 0 2-15,3 0-2 0,3-2-1 16,-2-1 2-16,5 2 0 0,-1-1 0 15,-2 1-2-15,1 0 3 0,-1 1-3 16,0 0 2-16,1 0-2 0,-3 0 3 16,-1 0 0-16,3 0-1 0,4 0 0 0,0 0 2 15,4 2 1-15,2 2-3 0,0 0 2 16,-4-2 3-16,-2 1-2 0,-2-2-5 15,-3 1 3-15,1 1 0 0,-1 0-1 16,-3-3 0-16,1 1-2 0,-1 1 2 16,1-1 1-16,3-1-1 0,0 2-2 15,3-2 2-15,-1 0 0 0,0 2 0 16,0-2-2-16,-1 2 2 0,1-2 0 15,0 0-1-15,0 2-1 0,2 0 1 0,-3-2 2 16,1 0-2-16,2 0-1 0,-2 0 2 16,3 0-2-16,-5 0 1 0,-4 0-1 15,1 0 2-15,-4 0 0 0,-4-2-1 16,-2 1-1-16,0 1 1 0,-2 0 1 15,2 0-1-15,-4 0-1 0,0 0 2 16,2 0 0-16,-4 0-1 0,2 0-1 16,-1 0 2-16,-3 0 0 0,2 0-2 15,-3 0 0-15,-1 0 2 0,-1 0 0 16,5 0-1-16,0-1-1 0,-1-1 0 0,1 0 3 15,-4 0-2-15,1-1-1 0,-1 0 2 16,-3 0 0-16,-4 1-2 0,-1 0 1 16,-1-1 0-16,-4-1 1 0,0 1-1 15,-3 0 0-15,-5-2 0 0,-1 2 2 16,-5-1-2-16,-1 2 1 0,0-3-1 15,-2 1 3-15,0 0-3 0,2 2 0 16,-4-1 1-16,3 1 1 0,1 1-3 16,4-2 0-16,0 1 1 0,1 1 0 0,3 0 0 15,-1 0-1-15,-3 1 0 0,-1 0 2 16,-3-2-1-16,-2 1-1 0,0-1 2 15,-2 1 0-15,2 1 0 0,-2 0 0 16,2-1-2-16,3 1 4 0,1-1-3 16,4 0-1-16,-3 1 2 0,3 0 0 15,-1 0-2-15,-1 0 1 0,2 0 0 16,-3 0 1-16,-1 0-1 0,2 0-1 15,-3 0 2-15,-3 0 1 0,4 0-2 16,-2 0 1-16,0 0 1 0,-3 0 2 16,5 0 2-16,-4 0-1 0,2 0-1 0,0 0-3 15,-2 0 2-15,0-1 1 0,-2-1 0 16,0-1 1-16,0 0-4 0,0 2 0 15,0 0 1-15,0 1 0 0,-4 0-3 16,2 0-2-16,-4 0-3 0,2 0-22 16,0 1-25-16,1 2-40 0,-1 0-190 15</inkml:trace>
  <inkml:trace contextRef="#ctx0" brushRef="#br0" timeOffset="40456">1624 150 113 0,'0'0'44'0,"4"0"-5"0,-4 0 6 16,2 0 3-16,-2 0-6 0,0 0-13 16,2-2 3-16,-1 1 3 0,1-1-3 15,0 1-4-15,-2 1-1 0,0 0-5 16,2 0-5-16,-2 0 0 0,0 0 2 15,0 0-5-15,0 0-8 0,0 0-2 0,0 4-1 16,0 5 3-16,0 3-1 0,-4 2-2 16,-1 5-1-16,-3 3 0 0,2 4 4 15,-1 1-2-15,-1-1 0 0,2 2-5 16,1-1 1-16,-1-1 0 0,-2-1 1 15,4-2 2-15,-3-2-4 0,5-3 1 16,-2-4 1-16,4-5 0 0,0 1-1 16,0-3-2-16,0-2 2 0,6-2 0 15,-2 0-1-15,-1-3-1 0,3 0 3 16,-2 0-5-16,-2-2-4 0,2-2-5 0,-2-3-8 15,1-2-13-15,1 0-16 0,-4-2-36 16,0-2-104-16</inkml:trace>
  <inkml:trace contextRef="#ctx0" brushRef="#br0" timeOffset="40927">1300 437 117 0,'-6'0'45'0,"-2"0"3"0,1 0-1 0,-1 0 5 15,4 0-5-15,0 0-6 0,4 0-5 16,0 0-6-16,0 0-5 0,0 0-7 15,0 0-9-15,0 0-6 0,12 0 11 16,3 0-2-16,8 0-5 0,6 0 3 16,3 0 1-16,8 0-2 0,8-1 4 15,3-1 1-15,7-1 0 0,3 1-3 16,0 0 3-16,2 0-7 0,-10 2 2 15,-3 0-4-15,-10 0-1 0,-6 0-4 0,-9 0 3 16,-8 0-3-16,-6 0-1 0,-5 0 2 16,-4 0-1-16,-2 0 0 0,0 0-1 15,0 0 0-15,0 0-2 0,0 2-6 16,0 0-2-16,-6 0-5 0,3 1-6 15,-3 0-10-15,-2 2-7 0,4-2-14 16,-1 0-48-16,-5-1-136 0</inkml:trace>
  <inkml:trace contextRef="#ctx0" brushRef="#br0" timeOffset="41430">1338 644 105 0,'-2'1'41'0,"-4"0"5"16,4 1 7-16,-2-2-3 0,2 0-3 16,-1 0-2-16,3 0-1 0,0 0-8 15,0 0-15-15,0 0-5 0,3 0-2 16,11 0 6-16,-1-4-3 0,4-1-3 15,6 1-3-15,2-2 3 0,6 1-3 16,3-3 3-16,2 1-4 0,4 4 0 16,-4-1-3-16,3 2-6 0,-5 2 3 15,-2 0-2-15,-3 0-1 0,-8 0-2 16,-8 0 2-16,-5 2-1 0,-4 2 0 15,-2-2-3-15,-2 0 1 0,0 1 1 0,0 0-11 16,0 0 4-16,-4-1 1 0,0-1-6 16,2 2-8-16,-2-2-9 0,3-1-17 15,-1 3-29-15,-2-3-101 0</inkml:trace>
  <inkml:trace contextRef="#ctx0" brushRef="#br0" timeOffset="41808">1622 679 136 0,'2'0'124'0,"-2"-1"-65"15,0 1 15-15,0 0-16 0,0 0-14 16,0 0-13-16,0 0-11 0,0 9-7 15,0 5 4-15,0 4-6 0,0 1-1 16,0 4 0-16,-2 3-5 0,0 0-1 16,0 3 0-16,-4-2 25 0,1 1-29 15,-3-3 2-15,4-3 0 0,-1-2-1 16,1-4-1-16,2-2 0 0,0-1 1 15,2-5-1-15,0-1 0 0,0 0-1 16,0-3 2-16,0-1-1 0,0-1-6 0,4-2-9 16,5 0-19-16,3 0-30 0,1-3-84 15</inkml:trace>
  <inkml:trace contextRef="#ctx0" brushRef="#br0" timeOffset="42700">2908 211 61 0,'0'0'66'0,"0"0"-14"16,0 0-7-16,0 0-9 0,0 0 11 0,0 0 4 16,0 0-4-16,0 0-12 0,0 0-12 15,0 0 5-15,0 0 0 0,0 0-8 16,0 0-7-16,0 0 5 0,4 0 9 15,-2 0-19-15,2 2-4 0,-1 5 5 16,-1 4 2-16,-2 0-3 0,0 5-4 16,0 4 1-16,0 4-4 0,0 5 1 15,-7 1-1-15,1 3 3 0,0-2 0 16,1-1-2-16,-1-2-2 0,4-5 0 0,0-1 2 15,2-3-1-15,0-5-2 0,0-3 1 16,0-3 1-16,0-3 0 0,0-3-2 16,0 0 0-16,0 0 0 0,0-2-5 15,6 0-5-15,1 0-11 0,3-8-10 16,1-1-15-16,-1-1-26 0,-2-3-44 15,-5-1-139-15</inkml:trace>
  <inkml:trace contextRef="#ctx0" brushRef="#br0" timeOffset="43136">2601 576 47 0,'-4'0'160'15,"-2"0"-108"-15,4 0 19 0,-1 0-11 16,-1 0-23-16,4 0-2 0,0 0-12 16,0 0-11-16,0 0-1 0,2 0 1 15,5 0 5-15,3 0-2 0,3 1-2 16,10-1-8-16,2 0 2 0,11 0-2 15,4 0-4-15,8 0-1 0,5 0 2 16,8-1-1-16,1 0-1 0,0 1 0 0,-4 0 1 16,-3 0 0-16,-3 0-2 0,-9 0 1 15,-2 1 2-15,-15 2-2 0,-12-2-1 16,-7-1 1-16,-7 0 1 0,0 0 6 15,0 0-5-15,-11 0-4 0,1 0-4 16,-1 0-1-16,1 0-6 0,1 0-8 16,-1 0-19-16,3 0-23 0,-1 0-49 15,-4 0-104-15</inkml:trace>
  <inkml:trace contextRef="#ctx0" brushRef="#br0" timeOffset="43652">2710 793 76 0,'0'0'82'15,"0"0"-27"-15,0 0 8 0,0 0-18 16,0 0-6-16,0 0-15 0,7 0-3 16,1 0 5-16,5 0-5 0,3 0-6 15,1 0-8-15,2 0 1 0,4 0 0 16,7-1-3-16,3-1 6 0,-1 1 1 0,6 0 3 15,-5-2 2-15,-1 3-6 0,-1 0 2 16,-5-2-4-16,3 1-5 0,-4 1-1 16,-6-2-3-16,-6 2 0 0,-3 0 2 15,-6 0-4-15,-2 0-3 0,-2 0-3 16,0 0-1-16,0 0-14 0,-2 0-8 15,-4 4-18-15,-2 1-28 0,-1-4-42 16,-5 1-84-16</inkml:trace>
  <inkml:trace contextRef="#ctx0" brushRef="#br0" timeOffset="43964">2973 842 34 0,'2'0'131'0,"-2"0"38"0,0 0-113 0,0 0-5 15,2 0-5-15,0 2-7 0,5 3-8 16,1 5-8-16,1 1-5 0,-1 3-6 15,-4 5 0-15,0 1-3 0,-4 2 6 16,0 4-10-16,0-1-2 0,0-1-1 16,0-1 2-16,-4-3-4 0,0-3 0 15,-4-1 1-15,7-3-2 0,-1-2 1 16,2-1-5-16,0-4-7 0,0 0-11 15,3-2-19-15,5 0-23 0,2-4-73 16,-3 0-163-16</inkml:trace>
  <inkml:trace contextRef="#ctx0" brushRef="#br0" timeOffset="44835">4301 179 66 0,'4'0'97'0,"0"0"-69"16,-1 0 16-16,1 0-11 0,0 0-2 0,-2-2 6 15,0 2-8-15,0 0-7 0,-2 0 4 16,0 0-5-16,0 0 1 0,0 0-2 16,0 0-3-16,0 3-3 0,0 8 5 15,-4 3-6-15,-2 2-1 0,1 1-1 16,-3 1-1-16,2 2-1 0,0 0-2 15,1 2 1-15,1 0-5 0,-2-2 16 16,4 0-14-16,2 0-1 0,-2-1-4 16,2-3 1-16,-2 1 1 0,2-2-1 15,0 0-1-15,0-3 0 0,0-2 1 16,0-3 0-16,0 0-2 0,0-3 1 0,0 0-5 15,0-1-10-15,2-3-13 0,4 0-12 16,4 0-11-16,-3 0-50 0,-5-2-148 16</inkml:trace>
  <inkml:trace contextRef="#ctx0" brushRef="#br0" timeOffset="45297">4001 509 156 0,'-5'0'49'15,"1"0"20"-15,2 0-10 0,0 0-19 16,2 0 0-16,-2 0-8 0,2 0-6 15,0 0-2-15,0 0 1 0,0 0 0 16,0 0-6-16,0 0-8 0,10 0-2 16,5 0 2-16,4-2-3 0,10-1-2 15,3-1-1-15,4 0 0 0,6 1-1 16,4 0 0-16,4 0 2 0,-1 3 2 0,3 0-3 15,-3 0-2-15,-1 0-2 0,0 0 2 16,-8 0-2-16,0 0 0 0,-11 0 1 16,-6 2-1-16,-6 0-1 0,-6 0-1 15,-5-2 1-15,-4 1-5 0,-2-1-6 16,0 0-3-16,0 0-4 0,0 0-7 15,-4 0-15-15,-4 2-20 0,-1-2-30 16,-1 0-91-16,1 2-32 0</inkml:trace>
  <inkml:trace contextRef="#ctx0" brushRef="#br0" timeOffset="45826">4162 670 110 0,'0'0'53'0,"-2"0"-15"0,2 0 2 15,0 0 11-15,-2 0 6 0,0 0-15 16,0 0-9-16,-2 0-2 0,2 0-1 15,0 0-8-15,-3 0 0 0,3 0-2 16,-2 0 1-16,4 0 3 0,0 0-8 16,0 0-5-16,0 0-7 0,4 0 3 15,11 0 2-15,6 2-2 0,10-2-5 16,5 0 1-16,12 0-2 0,1 0-1 0,5 0 0 15,1 0 1-15,-4 0-2 0,-7 0 0 16,-5 0 1-16,-9 0 0 0,-9 0-2 16,-6 0 0-16,-5 1-12 0,-8 0-4 15,-2-1-3-15,-4 2 11 0,-6-2-8 16,-3 4-18-16,3-2-9 0,-1-1-12 15,1 1-53-15,-1-2-67 0</inkml:trace>
  <inkml:trace contextRef="#ctx0" brushRef="#br0" timeOffset="46148">4396 732 7 0,'0'0'290'0,"0"0"-212"0,0 0-22 0,0 0 4 16,0 3-16-16,0 4-10 0,0 4-1 15,0 5-10-15,0 2-5 0,0 1-6 16,2 4-2-16,0 0 9 0,-2 0-13 16,0-2-1-16,0-1-3 0,0 0-1 15,0-2 0-15,-4-2-1 0,3-3 0 16,-1-2 0-16,2-2-10 0,0 0-9 15,5-2-18-15,5-3-23 0,-1-2-28 16,5-2-94-16</inkml:trace>
  <inkml:trace contextRef="#ctx0" brushRef="#br0" timeOffset="46819">5639 176 107 0,'3'1'52'16,"1"-1"11"-16,-2 2-1 0,0-1-16 16,-2 2 0-16,0 2 1 0,0 1-8 15,0 3-8-15,-2 2-5 0,0 2 1 0,-2 2-3 16,1 4-10-16,-5 5-3 0,0 1 10 15,1 0-8-15,-3 4-9 0,1-2-3 16,1 3 2-16,0-1-1 0,1-4 0 16,1 0-3-16,0-3 2 0,4-3-1 15,-1-4 0-15,1 0 0 0,0-7-2 16,2-2-2-16,0 0-9 0,0-4-6 15,4 1-10-15,3-3-13 0,1 0-43 16,-1-5-154-16</inkml:trace>
  <inkml:trace contextRef="#ctx0" brushRef="#br0" timeOffset="47259">5328 512 100 0,'1'0'150'15,"-1"0"-94"-15,0 0 11 0,0 0-16 0,2 0-13 16,6 0-13-16,5 0 2 0,5 0-3 16,1 0-3-16,4 0-7 0,5-2 1 15,5 1-4-15,3-1-2 0,4-1-3 16,0 0-1-16,-2 2-1 0,-2 1-3 15,3 0-1-15,-7 0 1 0,2 0-1 16,-3 0 2-16,-4 0-2 0,-6 0-2 16,-4 0-1-16,-8 0-11 0,-5 0-12 15,-4 0-3-15,0 0 4 0,0 0-30 0,0 0-62 16,-8 0-101-16</inkml:trace>
  <inkml:trace contextRef="#ctx0" brushRef="#br0" timeOffset="47751">5381 712 56 0,'-4'1'101'16,"4"0"-55"-16,-2 1 1 0,0-2 4 15,2 0 9-15,0 0-6 0,0 0-14 16,0 1-10-16,2 1 2 0,8-1-4 15,3-1-2-15,6 0-5 0,4 0-11 0,6 0-3 16,1-2-6-16,8 0 2 0,1-1 0 16,1 2-3-16,-2-2 0 0,-6 2 0 15,1 1 1-15,-5 0-2 0,-7 0-5 16,-3 0-9-16,-9 0-16 0,-5 0-7 15,-4 4-28-15,0 0-34 0,-4-4-110 16</inkml:trace>
  <inkml:trace contextRef="#ctx0" brushRef="#br0" timeOffset="48130">5698 771 116 0,'0'0'177'16,"0"0"-129"-16,2 0 13 0,0 0 3 15,-2 0-11-15,0 0-14 0,0 0-11 16,0 3-11-16,0 7-4 0,0 2-2 15,1 1-1-15,1 2 7 0,4 0-17 0,-2 4 1 16,-2 2 1-16,0-1-1 0,2 0-1 16,-3 2 2-16,1 0-2 0,-2 2 0 15,0 4 0-15,0-2 0 0,-2-4 0 16,1-6-37-16,1-5-8 0,0-5-20 15,0-4-118-15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3:06.8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1610 3235 111 0,'0'0'74'16,"0"0"-21"-16,0 0-7 0,0 0-2 15,0 0-4-15,0 0-9 0,0 0 1 16,0 0-4-16,0 0-6 0,0 0-1 16,0 0-4-16,0 0 0 0,-2 0-2 15,-2 0-1-15,2 0-4 0,0 0 0 0,-1 0 1 16,3 0-4-16,-2 0-1 0,0 0 1 15,-2 0 0-15,2 0-2 0,2 0 1 16,-2 0 1-16,-2 0-1 0,2 0 1 16,0 0-1-16,-1 0 0 0,1 0-2 15,2 0-2-15,0 0 3 0,0 0-3 16,0 0-2-16,0 0 0 0,0 0 0 15,0 0 0-15,11 0-5 0,8 0 6 16,12 0 3-16,7 0-4 0,10 0 0 16,9-2 0-16,2 1 0 0,6 1 1 0,4 0-2 15,-4 0 1-15,-2 0 1 0,-4 0-2 16,-6 0-2-16,-9 1 0 0,-2 1-2 15,-10-1 1-15,-9 1-2 0,-6 0 2 16,-9-2 2-16,-2 0 1 0,-6 0-2 16,0 0 4-16,0 0 2 0,0 0-1 15,0 0-2-15,0 0 3 0,0 0 0 16,0 0-1-16,0 0-3 0,0 0 1 15,0 0-1-15,0 0-5 0,4 1 1 0,-1 0 6 16,-1-1 1-16,-2 1-2 0,2-1-1 16,-2 0 2-16,0 0 3 0,0 0 1 15,0 0-3-15,0 0 1 0,-2 0-2 16,-1 0-1-16,-1-2 0 0,2-2 0 15,0 3 1-15,-2 1-1 0,2-3-1 16,2 3 1-16,-2-2 1 0,0 1 0 16,0 1-3-16,1-1 2 0,1-1 2 15,0 2-3-15,0 0 0 0,0-2 1 16,0 2 1-16,-2 0-1 0,2 0-2 15,0 0 0-15,0-1 2 0,0-1-3 0,0-1 2 16,0-3-1-16,0-2 4 0,0-1-5 16,0-5 1-16,0 0 2 0,0-5 2 15,2-3-3-15,-1-2 0 0,3-5 1 16,-2-5 2-16,0-4-2 0,2-4-2 15,-2-3 2-15,-2-1 2 0,0 0-3 16,0-2-1-16,0 4 2 0,-6 6 1 16,2 3-1-16,-1 9-1 0,-3 5 3 15,0 6 0-15,1 4-2 0,1 0-1 0,2 3 1 16,2 1 3-16,-2 5-3 0,4 2 0 15,0 0 0-15,0 0 1 0,0 0-2 16,0 0-4-16,0 0 2 0,0 0 0 16,0 0 0-16,0 0-2 0,0 0 5 15,0 0 3-15,0 0-4 0,0 1-1 16,0 0 2-16,0-1 2 0,0 3-2 15,0-3-2-15,0 1 2 0,0 1 4 16,0-1-4-16,0 2-2 0,0 0 4 16,0 1 2-16,0-1-4 0,0-2-2 0,0 3 3 15,0-3-2-15,0 1 3 0,0-1-4 16,0-1 3-16,0 1-2 0,0 0 1 16,0-1 1-16,0 2 0 0,0-2 0 15,0 0 0-15,0 0-1 0,0 0 3 16,0 0 0-16,0 3-4 0,0-3-1 15,0 1 2-15,4 1 2 0,6-1-1 16,3 2-3-16,4 1 4 0,2-1 1 16,4-1-5-16,2 1 0 0,2 0 3 0,7 0 2 15,2 0-3-15,3 2-3 0,4 1 4 16,1-1 1-16,2 2-2 0,-2-1-4 15,2-4 5-15,0 0 2 0,-1-2-3 16,1 0-3-16,-4 0 4 0,-9 0 1 16,-5 0-2-16,-11 0-3 0,-5 0 3 15,-8 0 3-15,-4 0-6 0,2 0 1 16,-2 0 3-16,0 2 1 0,0-1-4 15,0-1 0-15,1 1 2 0,-1 1 1 16,2-2-2-16,0 0 1 0,-2 0 0 16,0 1 1-16,0 1-1 0,0-1-1 0,0 1 1 15,0 1 3-15,0-3-4 0,0 1 0 16,0-1 2-16,0 0 3 0,0 1-4 15,0 0 0-15,0 1 1 0,0 1 1 16,0 2-3-16,0-2 0 0,-2 2 1 16,0 1 2-16,-1 2-3 0,-1 2-1 15,0 0 2-15,2 2 2 0,0 3-2 16,0 4-1-16,0 4 0 0,-1 5 4 15,1 3-5-15,-2 2 1 0,0 2 1 0,0 1 3 16,0 0-4-16,-3 4-1 0,3 0 4 16,0 0 0-16,0-4-3 0,2-4-1 15,2-5 3-15,0-5 1 0,0-4-3 16,0-4-1-16,0-2 3 0,0-5 1 15,2-1-3-15,0 1-1 0,0-2 2 16,2 1 2-16,-4-2-2 0,4-2-2 16,-4 0 3-16,0-1 1 0,2-1-1 15,-2 0-1-15,0 0 3 0,0 0 3 16,0 0-5-16,3 0 0 0,-1-4 2 0,-2-1 0 15,0 0 0-15,0 2-2 0,0-1 0 16,0 1 5-16,0 0-6 0,0 1 1 16,0 1 1-16,0 1 0 0,0-1-2 15,0 1-2-15,0-2 2 0,0 2-1 16,0 0-1-16,0 0-1 0,0 0 1 15,0 0 2-15,0 0-1 0,0 0 0 16,0 0 2-16,0 0 1 0,0 0-3 16,0 0 0-16,0 0 2 0,0 0 1 0,0 0-2 15,0 0 0-15,0 0 1 0,0 0 1 16,0 0-2-16,0-1 0 0,0 1 0 15,0-2 0-15,2 0 0 0,4 1-3 16,-6 0 3-16,6 1 1 0,-2 0-2 16,3-4-1-16,5 2 2 0,3-2 2 15,2-2-4-15,4 4 1 0,4-2 1 16,0-2 0-16,5 4-2 0,6 0 1 15,8 0 2-15,0 2-4 0,2 0-4 0,-4 0 6 16,-2 0 0-16,0 0 2 0,0 0-2 16,0 0 0-16,-2 0 1 0,-3 0 2 15,-7 0-3-15,-3 0 0 0,-10 0 1 16,-5 0 2-16,-4 0-3 0,-6 0 0 15,2 0 3-15,-2 0-4 0,2 0 2 16,-1 0 1-16,1 0 0 0,-2 0-2 16,6 0 0-16,-2 0 1 0,0 0 1 15,0 0 1-15,-4-1-1 0,0-1-1 16,0 1 2-16,0 0 1 0,0 1 0 15,0-1-2-15,0-1-1 0,0-1 3 0,0 2-3 16,0-1-2-16,0 2 3 0,0-2 0 16,0 2-2-16,0 0 0 0,0 0 2 15,-2 0 0-15,-2-1-2 0,2 0 0 16,2 1 2-16,-4-3 0 0,4 3-1 15,0 0-1-15,0 0 1 0,-2 0 2 16,2-1-2-16,-4-2-2 0,4 1 2 16,0-1 2-16,0-1-3 0,0-3 0 15,0-3 1-15,0-2 2 0,0-4-3 16,0-5-1-16,4-6 2 0,2-5 0 0,-4-2 0 15,4-2 0-15,-1-4 0 0,-1-3-1 16,2-2 1-16,-4-2-2 0,0 2 2 16,0 3 1-16,-1 4-1 0,-1 7-2 15,0 4 3-15,0 4 1 0,0 4-2 16,-5 6 0-16,3 2 1 0,-2 2-1 15,2 2 0-15,0 3 0 0,2 2-1 16,-2 1 2-16,2 1-1 0,0 0-1 16,0 0 1-16,0 0-1 0,0 0-3 0,0 0-2 15,0 0 4-15,0 0 3 0,0 0-2 16,0 1 0-16,0 0 2 0,0-1 0 15,0 2-2-15,0-2 0 0,0 0 2 16,0 2 0-16,0-1-2 0,0 3 0 16,0-1 1-16,0 2 2 0,0-2-3 15,0 2-1-15,2-4 3 0,-2 1 0 16,2 0-1-16,0-2-2 0,-2 0 3 15,0 0 1-15,0 0-2 0,0 0 0 0,0 0-1 16,0 0 4-16,0 0-3 0,0 1 0 16,0-1 1-16,0 0 1 0,0 0-4 15,0 0 0-15,0 0 2 0,2 0 1 16,-2 0-1-16,0 0-2 0,0 0 4 15,0 0 0-15,0 0-3 0,0 0 0 16,0 0 2-16,2 0 1 0,4 0-4 16,-1 0 1-16,3 0 2 0,0 0 0 15,1 0-2-15,3 0-1 0,3 0 3 16,8 0 0-16,1 0-1 0,5 0-2 15,2 0 3-15,3 0-1 0,-2 0-1 0,1 0-1 16,5 0 4-16,6 0-1 0,9 0-2 16,3 0 0-16,-5 0 2 0,-5 0 1 15,-4 1-3-15,-8 2 0 0,-3 0 1 16,-6-2 2-16,-8 0-3 0,-4 1 0 15,-7-2 1-15,-2 0 1 0,-4 0-2 16,0 0 1-16,0 0 2 0,0 0 1 16,0 0-3-16,0 0 0 0,0 0 0 15,0 0 1-15,2 0-2 0,1 0 0 16,1 0 2-16,-4 0-1 0,2 0 0 0,-2 0-1 15,0 0 3-15,0 0 0 0,0 0-1 16,0 0-1-16,0 0 2 0,0 0 2 16,0 0-5-16,0 0-1 0,-2 0 2 15,2 0 1-15,-4 0-2 0,4 0 1 16,0 0-1-16,-3 0 2 0,3 0-1 15,0 0-3-15,0 0 2 0,0 3 1 16,0 2-2-16,-2 0 1 0,0 2 1 16,0 0 1-16,0 3-2 0,2 2 1 0,-2 4 0 15,0 4 2-15,0 4-3 0,0 5 0 16,0 1 2-16,-1 1 1 0,-1 1-3 15,4 0 0-15,-2 1 1 0,2 2 2 16,0 3-3-16,0-2 0 0,0-2 3 16,2 0-2-16,4-5-1 0,-5-1 0 15,-1-4 3-15,0-4-1 0,0-1-2 16,0-3 0-16,0-1 3 0,0-2-1 15,0 0-2-15,4-1 0 0,2-3 2 0,2-1 1 16,-1-2-1-16,-1-2-1 0,-2-2 0 16,0-1 3-16,-4-1-1 0,2 0 1 15,-2 0 0-15,0 0 4 0,0-3-5 16,0 2 1-16,0-2-2 0,0 1 2 15,0 0-4-15,0 1 1 0,0 1 2 16,0 0-1-16,0 0-1 0,0-1-1 16,0 0 3-16,0 1-1 0,0 0-1 15,0 0 0-15,0 0 2 0,0 0 1 16,0-1-4-16,0 1 0 0,0-1 2 15,0 1 0-15,0 0-1 0,0 0-2 0,0 0 3 16,0 0-1-16,0 0-2 0,0 0 0 16,0 0 2-16,0 0 0 0,0 0-2 15,0 0 0-15,0 0 3 0,0 0 0 16,0 0-2-16,0 0 0 0,0 0 2 15,0 0 0-15,0 0-2 0,0 0-1 16,0 0 2-16,0 0 1 0,0 0-3 16,0 0 0-16,0 0 1 0,0 0-1 15,1-1 0-15,7-1 2 0,2-1 1 16,3 0 0-16,0 0-3 0,3-1 2 0,-1 0 0 15,2-2 0-15,0 4-3 0,0-2 1 16,12 0 0-16,5 2 4 0,10 1-2 16,4 1-4-16,-6 0 2 0,-4-1 3 15,2 0-2-15,0 0 1 0,2 1 0 16,-2 0 0-16,-3 0 0 0,-3 0 0 15,-6 0 0-15,1 0 1 0,0 0 0 16,-1 0-1-16,-1 0 1 0,0 1 0 16,-4 0-1-16,0 0 1 0,-6-1 0 0,-6 0 1 15,-3 0-3-15,-2 0 1 0,-6 0 2 16,0 0 1-16,0 0-1 0,0 0 0 15,0 0 0-15,0 0-2 0,0-3-1 16,0 3 2-16,0-3 1 0,0 3-1 16,0-3-2-16,0 2 1 0,0 0 1 15,0-1-1-15,0-1-1 0,0 0 1 16,0 1 1-16,0 0 0 0,0-1-2 15,0 2 0-15,0 0 2 0,-2 0-1 16,0 0-2-16,2 0 1 0,-2 1 1 0,2 0 0 16,0 0-1-16,0 0-1 0,0 0 3 15,0 0-1-15,0 0-2 0,0 0 1 16,0 0 2-16,0 0 0 0,0-2-1 15,0-4-1-15,-2 1 1 0,2-1 0 16,0-3-1-16,0 0-1 0,0-6 2 16,0-3 0-16,0-3 0 0,0-2 0 15,0-4 0-15,0 0 1 0,0-3-2 16,0-2 1-16,0-3 0 0,6-3 0 0,-1 0-3 15,1 0 0-15,2 0 3 16,-3 5-1-16,-1 2-2 0,0 6 2 0,-2 3 1 16,0 4 0-16,2 3 0 0,-4 2 0 15,0 3 1-15,0-1 0 0,0 0-2 16,0 1 1-16,0 3 1 0,0 0-1 15,0 1-1-15,0 3 0 0,0-1 2 16,0 1 0-16,0 2-3 0,0-1 2 16,0 2 0-16,0 0 0 0,0 0-3 15,0 0 2-15,0 0 2 0,0 0 0 16,0 0-3-16,0 0 2 0,0 0 1 0,0 0-1 15,0 0-2-15,0-1 0 0,0 1 3 16,0-2-1-16,0 2-2 0,0 0 3 16,0 0-1-16,0 0 0 0,0 0-2 15,0 0 1-15,0 0 1 0,0 0 0 16,0 0-2-16,0 0 1 0,0 0 1 15,0 0 0-15,0 0-1 0,0 0 1 16,0 0 0-16,0 0 0 0,0 0-4 0,0 0 3 16,0 0 4-16,2 0-2 0,-2 0-2 15,0 0 1-15,3 0 2 0,-1 0-2 16,-2 0-1-16,4 0 0 0,0 0 3 15,0 0-2-15,2 0-1 0,1 0 1 16,7 0 1-16,-3 0 0 0,4 0-2 16,0 0 0-16,6 0 2 0,0 0-1 15,6-1 0-15,-2-2-1 0,0 3 2 16,1 0-1-16,3 0-1 0,0-2 1 0,5 2 1 15,2 0-1-15,10 0 0 16,0 0-1-16,0 0 2 0,-6 0 0 0,-6 0-2 16,-3 0 1-16,-5-2 0 0,1 1 2 15,-4 0-4-15,-4 0 2 0,-4-2 2 16,-5 0 0-16,-2 0-2 0,-1 0 2 15,-3 0 1-15,0 0 0 0,-2 1-3 16,-2 2 2-16,0 0 5 0,0-1-2 16,0 1-3-16,0 0-1 0,0 0 1 0,0 0-1 15,0 0-3-15,0 0 1 0,0 0 2 16,0 0-2-16,0 0-3 0,0 0 2 15,2 0 2-15,-2 0 0 0,0 0-5 16,0 0 7-16,0 3-2 0,0-1 1 16,0 2-2-16,0-2 1 0,0 0 2 15,0 4-1-15,0-1-3 0,0 3 1 16,0-2 2-16,0 1 0 0,0 4-2 15,0 0 0-15,0 3 3 0,0 6-1 16,-4 1-2-16,0 4 0 0,-2 4 3 16,-1 4-1-16,1 1-3 0,-2 3 2 15,1 0 2-15,-1-1-2 0,0 0-1 0,3 1 0 16,3-3 3-16,2 1-1 0,0-4-3 15,0-4 1-15,0 0 4 0,-6-4-3 16,-2-1 0-16,5-4-1 0,-3-3 2 16,2-3 0-16,0 0-2 0,2-3 1 15,2 0 1-15,-2 1-1 0,0-2-1 16,2-1 1-16,0-1 0 0,0 0 1 15,0-1-2-15,0-1 1 0,0-1 0 16,0 1 1-16,4-1-2 0,-4 2 1 0,0 1 1 16,0 0-1-16,-4 2-1 0,1 2 1 15,-1 0 1-15,0 0-1 0,2-1-1 16,2-3 1-16,-2-1 1 0,0-2 0 15,2-3-3-15,0 1 2 0,0-1 2 16,0 0 0-16,0 0-3 0,0 0 1 16,0 0 3-16,0 0-2 0,0 0-2 15,0 0 2-15,2 0-1 0,0-1 2 16,-2 0-3-16,2-1 1 0,-2-1 2 15,2 0-1-15,0 1-2 0,2-1 0 0,-1 0 3 16,1-2-1-16,-2 0-3 0,4 0 1 16,0-2 3-16,-1 3-2 0,1-1-1 15,2 2-1-15,-1 0 3 0,-1-1 0 16,4 0-3-16,-1 2 1 0,5-1 2 15,-1 2-1-15,2-4-2 0,10 4 3 16,5 1-2-16,7 0 2 0,5 0-4 16,-4 0 3-16,0 0 1 0,4 0 0 0,8 0-3 15,3 0 2-15,8 0 1 0,-4 0 0 16,1 0-3-16,-5 0 2 0,-7 1 2 15,-4 0-2-15,-4 1-2 0,-9 1 2 16,-7-2 2-16,-8-1-2 0,-10 0 0 16,-4 0 1-16,-2 0 2 0,-6 0-2 15,2 0-1-15,3 0-2 0,1 0 4 16,2 0-1-16,-2 0-3 0,0 0 2 15,0 0 3-15,0 0-2 0,2 0-2 16,-2 0 1-16,0 0 1 0,-2 0 0 16,4-1-3-16,-2 1 2 0,1 0 1 0,1 0-1 15,0 0-1-15,0 0 0 0,0-1 1 16,-2 1-1-16,2 0-2 0,-2 0 1 15,2 0 3-15,0 0-1 0,0 0-1 16,0 0 1-16,0 0 3 0,0-2 0 16,0-3-3-16,0 0-1 0,0-5 2 15,0 0 0-15,0-2-3 0,0-3 0 16,0-4 1-16,-2-5-1 0,2-5-6 15,0-9 4-15,0-2 2 0,2-4-3 16,7-5-1-16,7 0 2 0,3 1 2 0,-6 2 1 16,6 5-2-16,-6 5 3 0,-3 7 2 15,-4 4 0-15,-2 6-2 0,-4 5 2 16,0 2 2-16,0 2-2 0,0 0-2 15,-2 4 1-15,-2 0 2 0,0-2-1 16,2 3-2-16,-2 1-2 0,2-1 4 16,0 0-2-16,2 2 0 0,0 0-2 15,0 0 4-15,0-2-2 0,0 0 0 16,0 0-2-16,0 0 4 0,0 2-2 0,-1-2 0 15,1 2 0-15,0 1 0 0,0-2 0 16,-2 3 0-16,2 0 0 0,0-2 0 16,0 2 0-16,0 1 0 0,0-2-2 15,0 2 4-15,0 0-2 0,0 0 0 16,0 0-3-16,0 0 3 0,0 0-1 15,0 0-1-15,0 0 1 0,0 0 1 16,0 0 0-16,0 0 0 0,0 0 0 16,0 0 0-16,0 0 0 0,0 0-2 15,0 0 0-15,0 0 3 0,0 0-1 0,0 0-1 16,3 0 0-16,3 0 4 0,0 0-2 15,-2 0-1-15,-2 0 0 0,0 0 1 16,-1 0-2-16,-1 0 1 0,0 0 0 16,2 0 2-16,0 0-1 0,2 0-1 15,0 0 0-15,2 0 2 0,5 0-2 16,2 0-1-16,5 0 0 0,3 0 3 15,5 0-2-15,3 0-1 0,3 0 1 16,1 0 1-16,3 0-1 0,-2 0-1 16,6 0 1-16,2-1 1 0,8 1 0 0,9 0-2 15,0-3 1-15,0 1 3 0,-1 0-3 16,-11-1 0-16,-1-2 0 0,-4 1 3 15,-4-2-2-15,-3 1 0 0,-10-1-2 16,-14 1 4-16,-9-1 1 0,-2 3 3 16,0-1-5-16,-4-2 1 0,2 4-1 15,-2 1 0-15,4 1 0 0,0 0-2 16,-2 0 1-16,2 0-1 0,0 0 1 15,-1 0 1-15,-1 0 0 0,0 0-3 16,-2 0 0-16,2-1 3 0,-4 1-2 16,2-1-2-16,-1 1 0 0,-3 0 2 15,2 0-12-15,1 0-11 0,-3 0-29 0,-2 0-54 16</inkml:trace>
  <inkml:trace contextRef="#ctx0" brushRef="#br0" timeOffset="817">7911 2656 182 0,'5'2'72'16,"-3"0"-12"-16,6 4-2 0,-4 2-15 15,-1 6-3-15,1 5-13 0,-2 3-9 16,-2 5 0-16,0 10-5 0,0 1 17 16,0 6-14-16,0 2-8 0,0-2 3 0,0-1-3 15,-2-2-3-15,-2-2-4 0,4-6 2 16,-1-5-3-16,1-5-2 0,-2-6 1 15,2-4-13-15,0-2-19 0,9-4-43 16,6-7-151-16</inkml:trace>
  <inkml:trace contextRef="#ctx0" brushRef="#br0" timeOffset="3728">1494 1583 111 0,'0'0'24'0,"0"0"-15"15,0 0-4-15,0 0-3 0,0 0 0 16,1 0-4-16,5 0 2 0,-4 0 5 15,2 0 4-15,-2 0 3 0,0 0 1 16,2 0 2-16,-3 0-2 0,1 0-5 16,-2 0-3-16,6 0-4 0,-2 0 1 15,4 0-4-15,3 2 2 0,6 4 2 0,0-3 1 16,8 3-6-16,0-1 0 0,0-2 1 15,3 1-3-15,5-1 3 0,7 1 1 16,4 1 4-16,0-2-4 0,1 1 1 16,3 0 1-16,0-1-1 0,0 3 0 15,1-3-1-15,5 0 0 0,-1 0 1 16,0 0-3-16,5 2-5 0,-1-3-5 15,0 2 0-15,6-1 12 0,-2-1 0 16,2 2 2-16,-2-1 0 0,-2 1 1 0,-1 2 1 16,-3-4 0-16,-2 2 4 0,-1 2-3 15,1-2-2-15,-5 1-1 0,0 0-1 16,-4-2 0-16,-1 2-1 0,-1-3 0 15,-1 1 1-15,1 0 1 0,1 0-2 16,1-2 1-16,2 2 1 0,-2 0-1 16,4-1 0-16,-4-1-1 0,-1-1 1 15,-2 1 1-15,-3-1-2 0,2 0-1 16,0 0 1-16,-4 0 1 0,-2 0-2 0,1 0 0 15,-5 0-5-15,1 0 4 0,-4 0 2 16,-1 0 1-16,1 0 2 0,2-1 0 16,-1-1-2-16,3 1 0 0,1-1 1 15,3 0-2-15,-1 0-1 0,0 0 0 16,2-3 0-16,1 5 2 0,-1-4 0 15,-4 1 0-15,5 0 3 0,-5 0 1 16,4 1 0-16,-3 2 3 0,3 0 1 16,0 0-5-16,2 0-1 0,1 0-3 15,5 0 3-15,-4 0-2 0,2 0-1 16,0 0 1-16,-2 0 1 0,4 0 1 0,-1 0-4 15,3 0 2-15,2 0 2 0,2 0-2 16,-3 0 0-16,3 0 0 0,-1 0 0 16,5 0 2-16,3 3-3 0,0 1 2 15,1 0 2-15,3 0-3 0,-4-1 2 16,2-1-2-16,2-1 1 0,-4 2 1 15,1 1 0-15,1-1 3 0,-6 0 0 16,1-2-2-16,-3 1-4 0,-3 1 0 16,1-3 2-16,5 2-1 0,-3-1 0 15,5 0-1-15,3-1 3 0,-2 3-2 0,0-2-1 16,4 1 0-16,-1 0 2 0,-1-2 0 15,-2 2-2-15,-2-2 1 0,1 2 2 16,-3-1-1-16,-3-1 0 0,-3 3 1 16,3-1 3-16,-2-1 1 0,5 1 1 15,-5 0-3-15,5-1 1 0,3 1 0 16,-3 0-5-16,2-2 0 0,-1 0-2 15,1 0 4-15,-5 0-4 0,-1 0 2 16,-3 0 4-16,2 0-2 0,-2 0-2 0,1 0 0 16,-1-2 2-16,0 1-2 0,-2-1 0 15,0 1 0-15,-4-2 0 0,-2 1 0 16,-2-2-1-16,-3 1 0 0,-5-1 2 15,-1 0-1-15,-4 2-1 0,0 0 0 16,0 0 0-16,-6 2-18 0,0-2-19 16,-6 1-3-16,-1 1 2 0,-2 0-16 15</inkml:trace>
  <inkml:trace contextRef="#ctx0" brushRef="#br0" timeOffset="62239">1484 201 104 0,'0'0'75'15,"0"0"-32"-15,0 0 5 0,-6 0-1 16,1-1-6-16,1-3-7 0,-2 1-5 15,2 1-6-15,0-1 0 0,2 1 1 16,-3 0-9-16,1 2-1 0,-4 0-5 16,1 0 0-16,-7 0-1 0,1 0 2 15,-4 4-1-15,-2 4-3 0,-6 2 0 0,2 3-3 16,-6 3 0-16,5 4 0 15,-3 1 0-15,4 1-2 0,-4 6 7 0,-1 4-5 16,-5 3 2-16,1 4 2 0,5 0 0 16,-2 2-6-16,3 3 0 0,-3 2 0 15,2 2 3-15,3 0-3 0,3 1-1 16,1 0 1-16,1 6 0 0,0 0 0 15,6 2-1-15,2 4 1 0,-1 5 0 16,4 4-1-16,-1 1 1 0,3 1-1 16,4-2 2-16,2-5-1 0,0 0 11 0,8-4-14 15,5-2 5-15,6-2-2 0,2-3-1 16,2-5 2-16,6-1-1 0,1-7-1 15,5-6 0-15,7-7 0 0,7-8 1 16,7-9-9-16,1-9-15 0,4-2-17 16,-4-14-38-16,0-11-140 0</inkml:trace>
  <inkml:trace contextRef="#ctx0" brushRef="#br0" timeOffset="62854">1499 0 139 0,'-4'3'52'15,"3"0"-6"-15,-3 0 12 0,-2 4 2 0,-2-1-10 16,1 1-8-16,1 3-8 0,0 2-7 16,1 5-6-16,-1 2-5 0,4 8 1 15,0 2-5-15,2 7-2 0,0 3-5 16,4 5 3-16,11 7-4 0,0 6 0 15,8 7 4-15,2 3-1 0,6 5-5 16,-3 3 0-16,1 4-1 0,-4 2 2 16,1 3-2-16,-3-2 0 0,-2 2-2 15,0-2 3-15,-4-3-3 0,-7-2-4 0,-4-5 2 16,-6-5 3-16,0-7 12 0,-12-8-18 15,-3-5 5-15,-6-3 2 0,-2-1-1 16,-7-1 0-16,-1-5 0 0,-1 0 2 16,1-2 0-16,4-3-3 0,-1 0 1 15,-7 3 2-15,3 0-1 0,-1-3 0 16,3-7-2-16,1-5 3 0,5-3-1 15,3-3-2-15,5-2 0 0,3-3 1 0,7-3-13 16,4-2-37-16,2-4-42 0,0 0-96 16</inkml:trace>
  <inkml:trace contextRef="#ctx0" brushRef="#br0" timeOffset="65153">1375 96 52 0,'0'2'92'0,"0"-2"-38"0,-2 1-11 16,0-1-3-16,-1 1 4 0,1-1-1 16,2 0-10-16,0 0-15 0,0 0-8 15,0 0 3-15,0 0 0 0,2 0-1 0,7 0 0 16,1 0-1-16,1-1 0 0,-1 0 8 15,-1 1 0-15,-3 0-7 0,-4-1-4 16,0 1 0-16,-2-1 3 0,0 1-4 16,0 0-3-16,0 0-4 0,5 0 0 15,3 0 1-15,4 0 1 0,5 0-2 16,6 1 2-16,3 1 0 0,5-2-1 15,7 2-1-15,2-1 0 0,4-1-1 16,4 0 2-16,1 0-1 0,1 0 0 16,1 0 0-16,3 0 2 0,5-4-3 0,0 2 2 15,0-1-1-15,-3 2 1 0,-1 1-2 16,-3 0 1-16,-1-2 1 0,-5 2 0 15,-2 0-1-15,-2 0-1 0,-2 0 3 16,7 0-2-16,3 0 0 0,7 0 0 16,4 0 1-16,2 0-1 0,4 0-1 15,0-2 1-15,2 1 1 0,5-1 0 16,-1 1-1-16,-1 1 5 0,1-2 2 15,-5 2-5-15,-5-1 1 0,-2 1 3 0,-5 0 0 16,-5 0 0-16,-7 0 2 0,-4 0-5 16,-2 0 2-16,0 0 0 0,1 0-2 15,3 0 2-15,1 0 0 0,5 0-1 16,2 0-2-16,3 0-1 0,1 0 1 15,-1 0 1-15,0 0-2 0,-1 0-2 16,-1 0 3-16,-5 0 0 0,-4 0-4 16,-4 0 3-16,1 0 1 0,-5 0-1 15,-2 0-2-15,3 0 1 0,1 0 1 0,-2 0 1 16,3 0-2-16,3 0 6 15,2 0-2-15,0 0-1 0,5 0-1 0,3 0-1 16,0 0 1-16,1 0-3 0,1 0 1 16,-1 0 0-16,-1 0 1 0,-3 0 0 15,-5 0-1-15,0 0 1 0,-3 0 1 16,-3 0 0-16,-2 0-1 0,-1 0 4 15,-3 0-4-15,8 3 2 0,2-2-2 16,4 1-1-16,4 1 1 0,7 0 0 16,4 0-1-16,1 0 0 0,10 1 0 0,-5-3 3 15,4 2-4-15,-3-1 1 16,-3 0 1-16,-1 1 0 0,-3-1-2 0,2 1 1 15,-2 2 3-15,0-1-3 0,2 0-1 16,-2 1 1-16,-2 0 1 0,1-1-2 16,-1 1 1-16,0-1 1 0,0-1-1 15,5 0 2-15,-1 0-4 0,0-2 2 16,5 0 3-16,1 1-3 0,2-2-1 15,1 1 1-15,-1-1 1 0,2 0-1 16,-3 0 0-16,-3 0 0 0,-4-2 1 16,-1-1 0-16,-7 0-1 0,2 0 0 0,-1 0 1 15,-3 2 0-15,-1-3-2 0,1 2 1 16,-5 2 1-16,2-3 0 0,-2 3-2 15,-1 0 2-15,1 0 0 0,0 0 1 16,-2 2-3-16,4 2 2 0,-3 4 0 16,-3-3 1-16,4 2-4 0,-6 1 2 15,0-3 2-15,-3-2-1 0,-7 0 0 16,-3-2-1-16,-2 0 3 0,-8-1-2 15,-4 0 2-15,-7 0 0 0,-4 0 2 0,-2 0 4 16,0 0 0-16,0-6-2 0,0 2-3 16,-4 1-1-16,0-2-2 0,2 4 0 15,0-1-2-15,-1 0 3 0,1 0-2 16,2 0 0-16,-2 0 2 0,2 0-2 15,0 1-1-15,0-2 1 0,0 1 0 16,0 1 0-16,2-2-1 0,0 3 0 16,-2 0 2-16,0 0-2 0,0 0-6 15,0 0-23-15,1 5-15 0,-1 4-25 16,-1 0-49-16,-15-2-308 0</inkml:trace>
  <inkml:trace contextRef="#ctx0" brushRef="#br0" timeOffset="67108">1509 2134 3 0,'0'3'-2'0,"0"-1"131"0,0-2-5 15,-2 0-65-15,0 0 2 0,2 1-10 16,-2-1-14-16,2 0-8 0,0 2-7 16,0-1-7-16,0 0-7 0,6 2 6 15,1 0 11-15,9-2 0 0,7-1-2 16,1 0-11-16,9 0 3 0,-1 0-5 15,10 0-6-15,2-4-1 0,0-3-3 16,0 4 2-16,4 0 0 0,-1 2-3 16,5-1 2-16,1 0 0 0,5 2 1 0,1 0-3 15,-4 0 1-15,-5 0-1 0,-3 0 2 16,1 2-2-16,0 2 2 0,1-2-1 15,9-2 1-15,3 1-1 0,7-1 0 16,1 0 1-16,0 0-1 0,1 0 0 16,1-1 0-16,-2-6 1 0,1 0-1 15,1-1 0-15,-3-2 0 0,-1 3 2 16,-6 1-2-16,0-1 0 0,-3 3-1 15,-5 0 3-15,-1 3-2 0,-7-1-1 0,-3 1 1 16,-3 1 1-16,-1 0-1 0,-4 0 0 16,4 0 0-16,2-1 0 0,0-2 1 15,4 0-1-15,4 0-1 0,2-2 2 16,-1-3 0-16,3 2-1 0,-5 0-1 15,-1 2 2-15,-4 1 0 0,-4 1-2 16,-1-1 0-16,-1 1 2 0,-6 1 0 16,-1 1-2-16,-6-2 1 0,2 2 1 15,-2-1-1-15,1 0 0 0,3 1 0 16,2-1 1-16,3 0-1 0,4-1 0 0,-1 0-1 15,5 2 2-15,-2 0 0 0,4 0-2 16,0 0 0-16,2 0 2 0,2 0 0 16,-3 0-2-16,5 0 1 0,0 0 0 15,0 0 1-15,-3 0-1 0,1 0 0 16,-4 0 1-16,4 0-1 0,0 0 0 15,1-1-1-15,3 0 2 0,2-2 0 16,3 3-2-16,2 0 1 0,2 0 1 16,2 0-1-16,-1 0 0 0,1 0-1 0,-4 3 2 15,-2-1-1-15,-7 3-1 16,-6-2 2-16,-6-1-1 0,-2 3-1 0,-1-2 2 15,-4 2-1-15,3 0-1 0,0 1 1 16,1-1 0-16,5-1 1 0,2 0-1 16,4-3 0-16,4 1-1 0,3-2 1 15,1 0 1-15,1 0-1 0,1 0-1 16,-1 0 1-16,-3 0 1 0,-3-5 0 15,-5 2-2-15,-4 0 1 0,1-1 1 16,-3 3 0-16,0-2-2 0,2 0 1 16,0-1 1-16,1 1 0 0,-1 0-2 0,2 0 0 15,0 1 2-15,0-1 0 0,2-2-2 16,-2 3 0-16,0-3 2 0,0 2-1 15,-4-1 1-15,1 1-2 0,-3-2 2 16,-2 2-1-16,-1-1-1 0,-2 4 1 16,-5 0 1-16,1 0-1 0,-2 0-1 15,-4 0 0-15,2 0 3 0,2 0-2 16,2 2-1-16,0 1 1 0,5 1 1 15,-1-1-1-15,3 0 0 0,1 0-1 0,1-2 2 16,-2-1 0-16,3 0-2 0,-5 0 1 16,1 0 0-16,-2 0 2 0,-5 0 0 15,-1 3-2-15,0-2 1 0,0 0 1 16,2 3-3-16,0-2 1 0,1 0 1 15,-3 1 0-15,4 1-2 0,-2-3 1 16,0 0 1-16,-3-1 1 0,3 0-3 16,-4 0 2-16,2 0-2 0,0 0 2 15,-6 0 0-15,4 0-1 0,-2-1 3 16,4 0-2-16,0 1-2 0,0 0 1 0,0 0 1 15,2 0-1-15,-1 0 0 0,3 0 0 16,0 0 1-16,0-2 0 0,-1-3-1 16,1 2 1-16,-2-2 2 0,0 3-3 15,-2-1 1-15,7 0 0 0,4 0 2 16,-3 2-1-16,3-2-2 0,-3 1 0 15,-4 2 0-15,-3 0 1 0,-5 0-2 16,-1 0 1-16,-3 0 1 0,-6 0-1 16,-1 0-1-16,-2 0 1 0,-2 0 1 0,1 0-1 15,1 2-1-15,4 1 1 0,-3-2 1 16,3 1 0-16,-3-1-2 0,-1 0 1 15,-2-1 3-15,-2 0-2 0,0 0 1 16,-2 0 2-16,0 0 11 0,0 0-7 16,0-1-2-16,0-2-2 0,0 0 0 15,0 1 0-15,0 1-4 0,0 0 0 16,0 1 2-16,0 0-1 0,0 0-2 15,0 0 1-15,0 0 1 0,0 0 0 16,-2 0-2-16,2 0 0 0,-6 0 2 16,-2 0-2-16,3 0-1 0,-3 1-5 0,2 2-10 15,3 0-10-15,3 2-11 0,0 1-15 16,0-4-29-16,1-1-130 0</inkml:trace>
  <inkml:trace contextRef="#ctx0" brushRef="#br0" timeOffset="69982">1539 653 0 0,'0'-5'75'16,"0"0"-46"-16,0 1 10 0,0 0 1 15,0 1-29-15,0 1-9 0,0 0-2 16,2 0 2-16,0 2-2 0,-2 0 2 15,2 0-4-15,-2 0 2 0,0-1 7 16,0 1 28-16,0 0-6 0,0 0-5 0,0 0-7 16,0 0 5-16,0-2-7 0,0 2-4 15,0-1-6-15,0 1-2 0,0 0-1 16,0 0 4-16,0 0 8 0,0 0-1 15,0 0-3-15,0 0-2 0,0 0 5 16,0 0 8-16,0 0 6 0,0 0-3 16,0 0-3-16,0 0-11 0,0 0 0 15,0 0-3-15,0 0 2 0,-2 0-2 16,-2 0-5-16,4 0 4 0,-7 4 0 0,3 1 0 15,-6 1 1-15,3 0-5 0,-3 2 3 16,-3-2-2-16,-1 1 0 0,-1-3-2 16,0 3 1-16,0-1 0 0,-1-2-3 15,-1 0 3-15,0-1-1 0,2-2 1 16,-2-1-1-16,-1 0-1 0,3 0 2 15,-6 0 0-15,4 0-3 0,-4 0 2 16,-2 0 0-16,-2 0-1 0,-3-1-1 16,-3 1 1-16,1 0 0 0,-1-2 1 0,8 2-2 15,2-3 1-15,4-1-1 0,2 1 1 16,3-3 0-16,1 2 1 0,-1-1 0 15,-3 1 0-15,0-3-2 0,0-1 1 16,-3 1 2-16,-1 0-2 0,-2 2 0 16,2 1 0-16,-4 1 0 0,1 2 2 15,-3 1-2-15,-4-3-2 0,4 1 4 16,6 0-2-16,2-1 0 0,6 2 0 15,-1-2 0-15,1-2 1 0,-1 3-1 16,-1-1 0-16,1-1 0 0,-3 1 1 0,0-1-1 16,-6-1 1-16,2 1-1 0,-2 0 1 15,4 0-2-15,0 1 1 0,-1-3 2 16,3 2-1-16,-2 2-2 0,2-2 0 15,1 3 2-15,-1 0-1 0,5 1 0 16,1-2 0-16,-1 1 1 0,5-1-1 16,-3 0 0-16,2 2-1 0,-1-3 3 15,1 3-1-15,2 0-1 0,-2 0-1 16,1 0 2-16,-1 0-2 0,-2 0 2 15,-1 0-2-15,1 0 2 0,2 0-1 16,-1 7-2-16,1 2 1 0,-3 0 1 0,1 0-4 16,2 1-10-16,4-2-14 0,2 2-14 15,6-2-35-15,7-5-69 0,8-2-125 16</inkml:trace>
  <inkml:trace contextRef="#ctx0" brushRef="#br0" timeOffset="71294">1557 1547 42 0,'3'-3'90'0,"-3"0"-63"0,2 2 3 15,0-1 2-15,-2 0 7 0,0 0 1 16,2 0-5-16,-2 0 4 0,0 0-6 16,0 0 1-16,0 1-9 0,-4 1 1 15,-1 0-7-15,1 0 1 0,-2 0-6 16,-2 0 2-16,3 0-5 0,-5 0-1 0,2 0-4 15,-3 0 3-15,-2 0-7 0,-3 0-1 16,-3 2 2-16,-2 0-2 0,-2 1 2 16,-1 0-4-16,-5-2 3 0,0 0-1 15,1-1 0-15,-1 0-1 0,0 0 0 16,-1 0 0-16,-2 0 0 0,-5 0 1 15,3-3-2-15,-2-2 3 0,7-1 0 16,-1-2-4-16,5 1 3 0,-6-2-1 16,3 2 1-16,5 0-3 0,2-4 3 0,5-1 0 15,3 1-1-15,2-1-1 0,3-1 2 16,0 2 1-16,1-4-2 0,1 1-1 15,0 1-10-15,-1 0 17 0,-1 2-4 16,-3 2-1-16,1 0 0 0,0 1-1 16,-1-1 1-16,1 0-1 0,-1 0 0 15,-2-3 1-15,-1 0-1 0,-1-2-1 16,2 1 1-16,-1 0 1 0,7 0-1 15,1 2-1-15,2 0 1 0,-2 1 1 16,5 2-1-16,-3-1 0 0,0 1 0 0,0 1 0 16,-4-2 0-16,-3 0 0 0,0-3 0 15,-5 0 0-15,-1 2 1 0,0 4-2 16,-4-2 1-16,-2 2 0 0,0 0 0 15,2 2 0-15,2 1-1 0,10-2 2 16,-1 4-1-16,6-4 0 0,-3 2 0 16,3-2 1-16,-2 1-1 0,0 0 0 15,1-1 0-15,-3-2 1 0,-4 1 0 16,-3-3-2-16,-2 0 0 0,-2 2 2 15,-2 0 0-15,0 3-1 0,0-1 0 16,0 4 0-16,-4 1 0 0,6 0-1 0,0 0 1 16,-2 1 0-16,2 7 0 0,0-1-1 15,0-3 1-15,5 3 1 0,3-1-1 16,1 0-1-16,1-1 1 0,1-1 1 15,3-2-1-15,-1-1-1 0,4 0 1 16,0-1 1-16,2 0-1 0,0 0-1 16,0 0 2-16,0 0 0 0,0 0-1 15,0 0-1-15,0 0 1 0,0 1 1 16,0 0 0-16,-6 0-2 0,4 1 1 0,-5-2 2 15,3 0-2-15,0 0 0 0,2 0 0 16,0 0 3-16,0 0-2 0,2 0-2 16,0 0 2-16,0 0 1 0,0 0-2 15,0 0-2-15,0 0 1 0,0 1 4 16,0-1-5-16,0 0-1 0,0 0 4 15,0 0-2-15,-2 0-5 0,2 0-1 16,0 0-6-16,0 0-2 0,0 2-5 16,0 2-7-16,0-2-16 0,4-2-61 0,0 0-190 15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4:30.8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7 653 52 0,'2'0'40'0,"-2"0"-14"0,0 0-15 16,0 0-2-16,0 0 100 0,0 0-69 16,0 0-26-16,0 0 9 0,0-1 2 15,0 0 1-15,0-1-7 0,0 2-1 16,0-2 2-16,0 0-1 0,-2 1-2 15,0 1-3-15,2-1 3 0,-2 1-1 0,2 0-2 16,0-1 0-16,-1 1-5 0,1 0 0 16,-2-1-5-16,2 1 3 0,0-1-4 15,0 1-1-15,0 0 1 0,0 0-1 16,0-1-2-16,9 0 0 0,3 0 1 15,5-2 3-15,2 1-2 0,4 0-2 16,0-1 0-16,5 3 1 0,-1-2-1 16,4 0 0-16,-1 2 0 0,-1 0 2 15,-3 0-2-15,-3 0-2 0,-2 0 2 16,-2 0 2-16,2 0-2 0,-2 4 0 15,-1-4 0-15,-3 0 2 0,0 0-2 0,0 0 0 16,-3 0-2-16,-1 0 4 16,1 1-2-16,-3-1 0 0,1 0 0 0,-1 0 0 15,-1 2 0-15,2 0 0 0,-5 0 0 16,3 0 0-16,0-1 0 0,-1 0 0 15,3-1 0-15,-5 0 0 0,-1 0 1 16,4 1-1-16,-4-1 0 0,0 0 2 16,-3 0-1-16,-1 0-3 0,2 0 6 15,-2-3 0-15,0-1-1 0,0 2 0 0,0-1-4 16,0 3 3-16,0 0-1 0,-3-4-4 15,3 4-10-15,-2-2-13 0,-2 2-23 16,2 0-43-16,0-1-180 0</inkml:trace>
  <inkml:trace contextRef="#ctx0" brushRef="#br0" timeOffset="1533">545 674 16 0,'0'0'52'15,"0"0"-7"-15,2 0-9 0,-2 0 2 16,0 0 1-16,0 0-8 0,0 0-5 0,0 0-4 15,0 0-7-15,0 0-4 0,0-3-3 16,0 1 1-16,2-1 0 0,0-1 2 16,-2 2-3-16,2-2 2 0,-2 2-2 15,0-1 2-15,0 1-4 0,2-3-2 16,-2 0 4-16,0 2-1 0,0-2 3 15,2 1-5-15,2-3 1 0,-2 1-1 16,1-1-5-16,-1-1 1 0,4 1 1 16,-4 0-1-16,4-2 2 0,-4 1 0 0,3-3 3 15,-1 1 1-15,2-2-5 0,-2 1 4 16,1 2 0-16,1 1-2 0,-2-1 0 15,4 1-2-15,-3-2 0 0,3 2 1 16,-2-2-4-16,-3 3 2 0,5-3 1 16,-2 2-1-16,-1 1 0 0,-1-1 0 15,0 0 0-15,0 1 0 0,2-2-2 16,-4 2 2-16,3 2 0 0,-1-1-1 15,-2 1 0-15,4-2-1 0,-4 0 2 0,3 1 0 16,-1-2-1-16,2 2 2 0,-2-2-1 16,0 0 5-16,1 2-3 0,-3-2 0 15,2 0-1-15,0 1 0 0,2 0-2 16,-5 2-1-16,3 1 3 0,0 0-1 15,-2 0-2-15,4 1 1 0,-6-1 1 16,5 1 0-16,-3 0-2 0,-2 0 1 16,2-1 1-16,0-2 0 0,2 3-2 15,-4 0 2-15,6 2-1 0,-2-3 1 16,1 2-2-16,-1-2 1 0,4-1 0 15,1-1 0-15,-1 0 0 0,-1 0 0 0,-1 1 0 16,-2-1 1-16,2 0-2 0,-1 1 1 16,3 1 3-16,-4-1 1 0,0 0-5 15,1 1 5-15,-1-1-1 0,4 2 1 16,0 0-2-16,-1-3-1 0,1 3-1 15,1-1 0-15,-3 0 0 0,2-1 2 16,1-1 0-16,-3 2 0 0,0-2-2 16,-2 4 1-16,3-2 2 0,-1 0 0 15,0 0-5-15,-1-1 4 0,3-1 0 16,-2 4 0-16,3-2-3 0,-3 3 1 0,0-2 2 15,-1 1-2-15,1-3 0 0,4 2 0 16,-1 1 0-16,-1 1 1 0,1-1-2 16,-1-1 1-16,3 1 1 0,-1 0 1 15,1 0 0-15,1 0-2 0,-4 0 2 16,-1 0-2-16,-3-2 1 0,2 3 2 15,-2-1-1-15,-3 2 0 0,1 0-2 16,0 0 0-16,0 0 2 0,0 0-4 16,2 0 0-16,0 0 2 0,1 0 2 0,-1 0 0 15,2 0-4-15,2 0 2 0,-3 0 2 16,5 0-1-16,-1 0-1 0,1-2 1 15,-2 1 1-15,1 0-2 0,-1 1-1 16,-3 0 1-16,-1-1-1 0,2 1 1 16,-2 0 2-16,2-1-2 0,1 1-2 15,1-1 2-15,1 1 0 0,1 0 0 16,-2 0 1-16,1 0-1 0,1 0-1 15,-1 0 2-15,8 0 1 0,-1 0-1 0,1-1 0 16,0 1 1-16,-6-1 2 0,1-3-1 16,-1 2-1-16,-3-1 2 0,0 1 0 15,-1 0-1-15,-5-2 2 0,4 2 1 16,-2-1 1-16,-4 2-1 0,3 0-2 15,-1-1-1-15,0 0-2 0,-2 2 1 16,0 0-1-16,2 0 1 0,-2 0 0 16,0 0 0-16,0 0-2 0,2 0 0 15,-2 0 0-15,0 0-3 0,0 0 2 16,0 0-5-16,2 0 7 0,2 0 0 15,-4 0-2-15,0 0 1 0,0 0 1 0,0 0-2 16,2 0 0-16,-2 0 1 0,0 0-1 16,0 0-2-16,4 2-6 0,-3 1-7 15,3-1-3-15,2 1-11 0,2-1-7 16,1-1-18-16,3 2-43 0,-5-3-150 15</inkml:trace>
  <inkml:trace contextRef="#ctx0" brushRef="#br0" timeOffset="2175">1520 70 50 0,'2'0'49'0,"2"0"-3"16,-2 0 7-16,0 0-13 0,-2 0-6 15,4 0-5-15,0-1-4 0,1 1 0 16,-1 0-3-16,2 0-8 0,1 0 0 15,1 0-1-15,2 0-4 0,-1 0-5 16,5 0 0-16,1 0 1 0,2 0-3 16,-2 0-1-16,4 0 1 0,2 0-1 15,-5 0-3-15,1 0 4 0,-2 1-2 16,-4 2-1-16,1-1 2 0,-3-2-2 0,3 1 2 15,-3-1 1-15,-1 0 1 0,0 0-3 16,-1 0 3-16,3 0 0 0,-2 0-1 16,-3 0-2-16,1 0 0 0,0 0 1 15,-6 0 0-15,2 0-2 0,-2 0 1 16,2 0 2-16,-1 0-1 0,-1 2 0 15,0-2 2-15,0 0 7 0,0 0 4 16,0 0-4-16,0 0 0 0,0 0-3 16,0 0-4-16,0 0-3 0,0 0 0 15,0 0 1-15,0 0-3 0,0 0-1 16,0 2-9-16,-3 0 0 0,-1 1-5 0,0 0-11 15,-2 0-30-15,4-3-69 0,0 1-97 16</inkml:trace>
  <inkml:trace contextRef="#ctx0" brushRef="#br0" timeOffset="3296">1872 124 9 0,'0'0'41'16,"0"0"12"-16,0 0 2 0,0 0-12 15,0 0-7-15,0 0 3 0,0 0-2 16,0 0-5-16,0 0-5 0,1 0 5 16,-1 5-7-16,2 0-8 0,2 1 2 15,-2 1-6-15,4 1-4 0,-4-2-3 16,3 2 4-16,-1 1-1 0,0 2-5 0,2 0-1 15,-2 1 1-15,-1 0-1 0,1 3-3 16,2 1 5-16,-4-1-4 0,4 0 1 16,-5 1-1-16,1-2 0 0,2 1 1 15,-2-2-1-15,2 2-2 0,0 0 1 16,1-2 1-16,-1 0-1 0,2-1 0 15,-2-1 0-15,0 0 1 0,-1-2 0 16,1 1-2-16,-2-3 2 0,2 2 0 16,0-3-1-16,-2-1-1 0,0 0 2 0,1 1 0 15,1-1-1-15,0 0-1 0,0 0 2 16,2-3 0-16,-3 3 0 0,1-2-1 15,4 2 0-15,-4 2-1 0,1-3 2 16,3 2-2-16,-2-1 1 0,1 1 2 16,-1-2-2-16,0-1-1 0,0 0 1 15,-3-2 2-15,1 4-3 0,-2-2 0 16,0 1 1-16,2 0 1 0,2 2-1 15,1 0-1-15,3-1 2 0,-1 1 0 0,-1-3-1 16,0 1-1-16,-1 0 1 0,1-2 1 16,-1 2-1-16,5-2-1 0,3 1 2 15,-1 0 1-15,-5 1-3 0,1-1 0 16,-5-1 1-16,1-1 2 0,0 0-3 15,-2 1 0-15,-1-2 0 0,-1 1 2 16,0 0-1-16,0 0-2 0,2-1 3 16,0 0 0-16,0 0-1 0,-1 0-1 15,3 0 2-15,0 0 0 0,0 0-1 16,1 0-1-16,1 0 2 0,-1 0 0 0,1 0-1 15,-4 0-1-15,0 0 1 0,1 0 1 16,1 0-2-16,11 0 0 0,4 0 1 16,0 0 2-16,4 2-3 0,-4 1 1 15,-4-1 0-15,0 1 0 0,-1 1 0 16,1-1-1-16,-8 0 1 0,-3-2 2 15,-2 0-2-15,-4-1-2 0,0 0 2 16,0 2 1-16,0-2-2 0,0 0 0 16,0 0 1-16,0 0 2 0,0 0-3 15,0 0 0-15,0 0 1 0,0 0 1 16,0 0-2-16,0 0 1 0,0 0 2 0,0 0 1 15,0 0-3-15,0 0 2 0,0 0 3 16,0 0 0-16,0 0-4 0,-2 0-16 16,0 0-22-16,-4 0-43 0,3 0-159 15</inkml:trace>
  <inkml:trace contextRef="#ctx0" brushRef="#br0" timeOffset="4809">2578 649 0 0,'0'0'53'0,"0"0"-31"0,0 0-19 16,0 0 6-16,3 0 6 0,1 0-3 15,-4 0-2-15,2 0 5 0,-2 0 11 16,0 0 5-16,2 0-1 0,-2 0 5 15,0 0 1-15,0 0-2 0,0 0-5 0,0 0-10 16,0 0-4-16,0 0-7 0,0 0-1 16,0 0-2-16,0 0 4 0,0 0-3 15,0 0-1-15,4-4 2 0,-4 2 2 16,4-3 0-16,1 0-3 0,-3 0-2 15,4-2 3-15,-2 1-3 0,1-2-2 16,3-1 2-16,-2-1 0 0,1 3-2 16,1-2-2-16,0-1 1 0,1-2-2 15,-1 3 1-15,0 0 3 0,-3 0-6 16,5 1 4-16,-4-1-1 0,1-1-1 0,-1 0 2 15,0-1 1-15,1 1-1 0,-1 1-2 16,0-2 2-16,-1 1 2 0,3 0-2 16,-4 0 1-16,2-1 0 0,1 3 1 15,1-1-3-15,-1-1-1 0,3-2 2 16,0 3-2-16,-3 0 1 0,3 1 1 15,-3 0-2-15,-1 0 2 0,-2 1-1 16,2 2 0-16,-3-2-1 0,1 4 3 16,-4-2-1-16,4 0-2 0,-2 2 3 0,2-3 2 15,2 2-1-15,1-2-2 0,-1 2 0 16,3 0-2-16,1-1 1 0,-2 2 1 15,-3 0 0-15,5-4-2 0,-1 3 0 16,1-1 3-16,-1 1-4 0,-3-2 3 16,-2 3 0-16,2-1 0 0,-4 1 0 15,3 0 0-15,-1 0-2 0,0-1-1 16,4 3 3-16,1-1 0 0,-1-1-1 15,1 1 0-15,-1-1 0 0,-2 2 1 16,-2-3-1-16,-1 2-1 0,5 1 2 16,0-2 2-16,-1 0-3 0,-1 0-1 0,2 2 2 15,-3 0 2-15,5-3 1 0,-1 2 1 16,1 0 2-16,0-1-3 0,1-1-2 15,-2-1 0-15,1 3 2 0,-4-2-2 16,1 1 0-16,-1 0-4 0,0 0 4 16,0 1 0-16,-3 0-2 0,5 2-2 15,2 0 2-15,1 0 1 0,2 0-1 16,-1-2 0-16,-1 2 1 0,3-1 0 15,-1 0-1-15,0 0 0 0,1-1 0 16,1-2 1-16,-6 2-1 0,1 0 0 0,-4-1 0 16,-1 1 1-16,-3 1 0 0,4-1-2 15,-4 2 2-15,-2-1 1 0,4 1-1 16,-2 0-1-16,0-1 0 0,3 0 2 15,-1 0-2-15,6-2-1 0,1 0 1 16,-1 2-1-16,-1-1 3 0,-1-2-3 16,-2 4 2-16,-3-2-2 0,-1 1 1 15,2 0-1-15,-4-1 3 0,2 2 0 16,-2-1-2-16,0 1 0 0,2 0 3 0,-2 0-1 15,2 0-2-15,0 0-1 0,-2 0 1 16,0 0 2-16,2 0-3 0,2 0-1 16,-3 0 2-16,5 0 0 0,-2 0 0 15,2 0-2-15,1 0-5 0,-3 0-10 16,6 4-21-16,-3-3-31 0,1-1-158 15</inkml:trace>
  <inkml:trace contextRef="#ctx0" brushRef="#br0" timeOffset="5925">3566 94 27 0,'4'-2'36'15,"-4"1"-3"-15,2 1-5 0,0 0-10 16,-1 0 1-16,1 0 10 0,-2 0 0 16,0 0-1-16,0 0-1 0,0 0 4 15,0 0-3-15,0 0-1 0,0 0-6 16,2 0 4-16,2 0-5 0,0 0-4 0,0 4-5 15,0-1 4-15,3 2-2 0,-1 0-2 16,2 2-7-16,-1 0 2 0,-3 0 2 16,4-1-2-16,-6-1-5 0,1-1 1 15,-1-1-2-15,-2 2 1 0,0 0 0 16,2 4 3-16,2-2-1 0,-2 4-3 15,2 0 8-15,3 0-4 0,3 1 0 16,1-1-2-16,-1-1-2 0,3 0-1 16,-3-1 4-16,-1 0-3 0,-3-1 0 15,2-1 0-15,-5-1 2 0,1-1-2 16,0 1-1-16,0 2 3 0,0 0-2 0,1 1 0 15,1-1 0-15,0 1 0 0,0-2 1 16,1 4-1-16,3-2-1 0,1-1 2 16,3-1 2-16,-3 1-3 0,2-1 0 15,-3 0 0-15,-2 1 1 0,1-1-1 16,-1 1-1-16,-1-2 1 0,-1 2 2 15,0 0-3-15,0-1 0 0,-1 1 2 16,1-1 0-16,0-1-2 0,1 1 1 16,3-1 0-16,1-1 2 0,-1 0-2 15,1 0-1-15,3-3 2 0,-3 1 0 0,-1-2-2 16,-3 2 2-16,1 0-2 0,-2 0 2 15,-1 0-1-15,1 1-1 0,-2-1 1 16,0 0 1-16,1 0-1 0,1 0-1 16,0-1 2-16,0 2 1 0,3-1-2 15,-1-2-2-15,1 2 4 0,3-1-2 16,-1 2 0-16,5-1 0 0,-3-1 0 15,2 2 1-15,2-1-2 0,0 0 1 16,-1-2 0-16,1 1 1 0,-9-1-2 0,1 0 1 16,-3 1 0-16,-6-2 1 0,4 0-1 15,-2 0 0-15,-1 0 0 0,3 0 2 16,2 0-2-16,0 0-1 0,1 0 2 15,-1 0 0-15,4 0-1 0,-3-2-2 16,3 0 0-16,-1 1-8 0,5 0-2 16,1 0-24-16,0 1-27 0,4 0-35 15,2 0-61-15,-2 0 121 0</inkml:trace>
  <inkml:trace contextRef="#ctx0" brushRef="#br0" timeOffset="7203">4465 578 70 0,'0'0'46'0,"-2"0"1"16,0 0-17-16,2 0 5 0,-2 0 6 16,2-1-13-16,0-1-4 0,-2 1 10 15,2-1-4-15,0 0-3 0,0-1-1 16,0 0-7-16,0 1-4 0,0-1-1 15,0 0-5-15,0 0-1 0,0-1-4 16,2-3 2-16,4-1 1 0,-3-2-1 16,5 1 0-16,-4 0 2 0,2-1-2 15,1-2-1-15,3 0-4 0,3-3 3 0,-1 3-2 16,-1 0-1-16,4 0-1 0,-3-1-1 15,1 0 4-15,0-4-3 0,-1 4 0 16,3-4 0-16,-1 1 2 0,1-2-1 16,2 0-2-16,0 0 1 0,-2 4 2 15,-3 3-3-15,1 0 1 0,-5 2 0 16,-1 0 1-16,-3 2 0 0,2 3 0 15,0-3 3-15,-2 2 0 0,1-1-1 16,3-2-1-16,-2 3 1 0,1-3-1 16,1 1 1-16,1 1-1 0,1 0 2 15,5-3 0-15,-3 0-6 0,-1 1 2 0,-1 1 2 16,-3 1 1-16,1 1-3 0,-2 1 0 15,-2 1 2-15,1 0 1 0,-5 0-2 16,4 0-2-16,0 0 3 0,-2 2-2 16,5-2-1-16,1 0-1 0,5 0 3 15,1-1 0-15,1 1-1 0,4 1-2 16,-2-1 2-16,0 2 2 0,1-3-2 15,1 0-1-15,-4 1 1 0,2-2 2 16,-5 0-3-16,-1-1 1 0,-1 1 2 0,-3-3-2 16,-1 3 0-16,-2 1 0 0,-2 1 3 15,1 1 0-15,-1 0-2 0,4 0-1 16,0-1 0-16,3 3 1 0,7 0-2 15,-1 0 0-15,6 0 2 0,0 0-1 16,-4 0 0-16,6 0 0 0,-4 0 0 16,-2 0 1-16,-3 0-2 0,-3 0 1 15,-5 0 0-15,-2 0 0 0,-3 0 0 16,1 0 0-16,2 0 0 0,0 0 1 0,-2 0-1 15,4 0-1-15,3 0 1 0,3 0 2 16,1 0-2-16,0 0 0 0,3 0 1 16,-5 2-1-16,0 1 0 0,1 0-1 15,1 0 1-15,-1-2 2 0,-1 0-2 16,-1 2-1-16,-3-2 1 0,-1 0 2 15,-2-1-3-15,-2 0 0 0,0 0 2 16,-2 0 0-16,0 1 0 0,0 0 0 16,0-1 0-16,0 0 3 0,0 0-1 15,0 0-5-15,0 1-3 0,-6 0-3 0,4-1-11 16,-2 2-23-16,2 2-21 0,-1-4-80 15,3 0-177-15</inkml:trace>
  <inkml:trace contextRef="#ctx0" brushRef="#br0" timeOffset="8125">5541 92 67 0,'0'-1'48'0,"0"1"-7"16,2 0 10-16,-2 0 4 0,0 0-22 16,0 0-22-16,0 0 10 0,0 0 7 15,0 4-5-15,0 3 0 0,0-1-10 0,0 3 7 16,0 3 1-16,0 1-8 0,0 0-4 15,0-1 9-15,0 3-10 0,0 2-5 16,0-1 0-16,2 2-1 0,0-1 0 16,-1 2 1-16,3-2-3 0,2 1 0 15,2-1 1-15,-3 0 2 0,3-2-3 16,0 0 0-16,1-1-1 0,-1-1 3 15,3-1-1-15,1-2 5 0,1-1-3 16,-2-1-2-16,5 1 1 0,-3-2-1 16,2 0 1-16,1 1 0 0,-1 2-2 0,2-1 0 15,-2 1 1-15,-1-3 0 0,-3 0-1 16,-3 0-1-16,-4-2 2 0,1-1 0 15,1 2-1-15,0-5-1 0,1 5 2 16,1-1 1-16,-2 0 0 0,1-3 0 16,-3 1-1-16,4 0 1 0,-1 0-2 15,3 2 0-15,1-1 0 0,3 1 2 16,-3-1-2-16,5 1-1 0,1 1 2 15,-2-1 1-15,0 1-2 0,-1-3 0 16,-1 2 0-16,-2-1 1 0,-1 0-1 0,-2-2 0 16,-1-2 1-16,3 1 0 0,-5-1 0 15,1 2-2-15,0-1 2 0,0-1-1 16,1 0 0-16,1 0-1 0,-2 0 2 15,-3 0 1-15,-1 0-4 0,2 1 2 16,-2-1 0-16,-2 2-1 0,4-2 2 16,-4 0-9-16,2 4-3 0,0-4-3 15,3 3-5-15,5 1-8 0,1 1-34 16,7-1-44-16,1-3-69 0</inkml:trace>
  <inkml:trace contextRef="#ctx0" brushRef="#br0" timeOffset="9421">6199 639 22 0,'0'0'51'16,"0"0"4"-16,0 0 1 0,0 0-27 16,2 0-1-16,-2 0 6 0,0 0 2 15,0 0-11-15,0 0-6 0,0 0-4 16,0 0 2-16,0 0-3 0,0 0-1 15,2 0 2-15,-2 0 0 0,0 0 3 16,0-6-7-16,0 0-4 0,2 0 0 16,0 2-3-16,2-3-2 0,-1 1-3 0,3-1 1 15,0-2 3-15,0-2-6 0,1 1 4 16,1-4 1-16,-1 0-2 0,-1-4 0 15,2-1 2-15,-1 0 0 0,3-2-1 16,1-1 2-16,3 2 1 0,-5 2-5 16,5 3 2-16,-5 0 1 0,-1 2 2 15,3 0 0-15,-1 1-1 0,1 1-3 16,-1-1 1-16,1 2 0 0,-1 1-1 15,1-1 0-15,-1 0 1 0,1 0-1 0,-3 0 0 16,3-2 0-16,-1 1 3 0,1 0-3 16,-3 2-1-16,0 0 1 15,-1 2 1-15,-1 1-1 0,2-1 0 0,-1 2 0 16,1-1 0-16,-1-1 0 0,3 4 0 15,-2-1 2-15,3-2-2 0,1 3 2 16,-1-1 0-16,0-1 0 0,1 0 6 16,-1 0 0-16,3 2 3 0,-5-1-5 15,1 1-1-15,-3 1 0 0,-1-2-2 16,0 1 0-16,-2 0 6 0,1 2-4 15,1 0-6-15,4 0 3 0,1-3-1 0,2 4-2 16,3-3 1-16,-3 0 0 0,-1 3 1 16,-1-1-1-16,0 0 0 0,-3-1 0 15,0 2 1-15,1 0-1 0,-1 0-1 16,-2 0 1-16,-1 0 1 0,3 0-1 15,3 0-1-15,-1 0 2 0,5 0 0 16,0 0-1-16,-3 0 0 0,3 0 0 16,-1 0 2-16,-5 0-2 0,3 0 0 15,-3 0 0-15,-3 0 1 0,0 0-1 0,-1 0 0 16,1 0 1-16,-4-1 0 0,6 0-1 15,-1 0-1-15,3 1 1 0,-1 0 1 16,5-2-2-16,1 2 0 0,-4-1 2 16,3 1 0-16,-3 0-2 0,1 0 0 15,-3 0 1-15,3 0 2 0,-1 0-3 16,-3 0 1-16,-3 0 0 0,-1 0 1 15,2 0-1-15,-2-1-1 0,3 0 1 16,1 1 1-16,0 0-2 0,-1 0-1 0,-1 0 1 16,2 0 1-16,-3 0-1 15,1 0-1-15,0 0 2 0,-6 0 0 0,0 0 0 16,0 0-1-16,0 0 0 0,0 0 1 15,0-2-10-15,0-1-9 0,0 2-8 16,0-1-4-16,0 2-15 0,0-2-22 16,0 1-54-16,-2-2-82 0</inkml:trace>
  <inkml:trace contextRef="#ctx0" brushRef="#br0" timeOffset="9998">7260 95 77 0,'0'0'37'0,"2"1"23"0,0-1 1 0,-2 2 1 16,2 0-16-16,0 2-14 0,0-1-3 15,-1 2-4-15,1 1-7 0,2 1-3 16,-2 1-7-16,0 1 5 0,0 1-4 16,2 2-1-16,1 2-4 0,-3 1-1 15,4 4 0-15,-2-2 0 0,2 3-2 16,-3 1 0-16,3 0 1 0,4 2-1 15,3-1 1-15,0 1-3 0,5 3 2 16,-1 0 1-16,2-3-3 0,9 4 3 0,1-3 0 16,5-1-1-16,8 0-1 0,4-2 0 15,0-2 2-15,2-3-15 0,-1-2 0 16,1 1 6-16,-2-2 7 0,-4-3-24 15,-6-3 19-15,-3-2 6 0,-3-3-1 16,-3-2 0-16,0 0 0 0,-1 0 0 16,1-3-1-16,0-3 0 0,1-1 0 15,-1 0 1-15,-4 0-13 0,-2 0-31 16,-2-2-43-16,-6 1-109 0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4:47.0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158 323 220 0,'0'4'21'15,"0"5"-24"-15,-5 3 26 0,-5 2 20 16,-1 5-11-16,-1 3-12 0,-3 1-10 16,0 3 10-16,-3 0 7 0,3-4-8 15,4 0 4-15,-3-5 2 0,7-2-10 16,-1-4 3-16,4-4 0 0,1-1-3 15,-1-4 0-15,2-2-3 0,0 0 5 16,2 0-3-16,0 0-2 0,0 0-4 16,-2-5 2-16,2-7-7 0,0-3-1 0,0-5 2 15,2-3 1-15,6-2-1 0,3-3-1 16,0-6 3-16,7 0-3 0,-1-7 2 15,6-3-4-15,7-3 0 0,3-1 0 16,5 1-1-16,2 3 0 0,0 8 0 16,0 6 0-16,-2 8-1 0,0 10 0 15,-3 5 3-15,-3 3-1 0,-3 4 4 16,-4 0 0-16,-8 1-3 0,-6 6 1 15,-3 4-2-15,-6 0-1 0,-2 6 2 0,-4 6 1 16,-13 5 1-16,-8 5-3 0,-6 3 2 16,-3-1 0-16,0 0 0 0,-3 0-2 15,3-4-1-15,0 0 1 0,-1-6 0 16,1-3-1-16,7-3 0 0,3-4 1 15,6-3-2-15,9-3-1 0,3-5-3 16,6-4-1-16,0 0-7 0,0 0 2 16,8 0-3-16,7 0 8 0,8-7 2 15,2-2-3-15,3-1-2 0,1 4 6 0,0 3 1 16,-3 3 0-16,-1 0 0 0,-2 0 1 15,-6 10 0-15,-2 2 1 0,-1 1 1 16,-1 0 2-16,0 3 0 0,-3-3-2 16,1 2 0-16,-1-4 0 0,0-1-1 15,-3-1-1-15,-1-2 1 0,3-1-4 16,1-1-8-16,0-3-26 0,5 1-4 15,2-3-16-15,2 0-27 0,0 0-59 16,0-8-82-16</inkml:trace>
  <inkml:trace contextRef="#ctx0" brushRef="#br0" timeOffset="351">1210 164 117 0,'7'-11'180'15,"-5"-2"-129"-15,-2 0 14 0,0 1-5 16,0-1-13-16,-7-1-9 0,-5 2-12 15,-7 0-7-15,-8 3 1 0,-5 4-7 16,-8 2 6-16,-8 3-5 0,-5 1 3 16,1 15 1-16,3 4 1 0,5 6-6 15,11 4 1-15,10 3-7 0,12 4-2 16,5 2-3-16,6-2 3 0,4 3-4 15,17-2 0-15,10 1 0 0,14-3 1 0,11 0-2 16,12-2 1-16,11-6-1 0,6 0-15 16,1-6-9-16,-2-2-15 0,0-1-19 15,-6-5-28-15,-5-6-120 0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5:19.7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1035 172 0,'-2'0'60'15,"0"0"-24"-15,0 0 22 0,0 0-10 16,2 0-12-16,-2 0-10 0,2 0-6 16,0 0 1-16,0 0-3 0,0 0-12 15,0 0 0-15,0 0 6 0,0 0 2 16,0 0-1-16,0 0 2 0,0 0-5 15,-2 0 2-15,0 0 0 0,2 0-2 16,-1 0 1-16,1 0 0 0,0 0-3 16,0 0 1-16,0 0-4 0,0 0 0 15,7 0-2-15,5 0 4 0,7 0 2 0,4 1-2 16,3-1-2-16,9 0-2 0,3 0 2 15,10 0-1-15,1 0-2 0,3 0-3 16,-3 0 5-16,1 0-2 0,-2 0-2 16,-3 0 0-16,1 0 3 0,2 0-2 15,-4 0-2-15,0 2 0 0,-4 1 3 16,-6 0 0-16,0 1-5 0,-3-2 4 15,-4 0 1-15,-4 0-1 0,-4-2-2 16,-4 0 1-16,-4 0 0 0,-5 0 1 16,-2 0-1-16,-4 0 2 0,0 0 7 0,0 0 7 15,0 0-4-15,0 0-8 0,0 0-1 16,-2-1 1-16,0 0-4 0,2 1 0 15,0 0 0-15,-2-1 2 0,2 1-4 16,0 0 3-16,0 0-2 0,0 0 1 16,0-1-1-16,0 0-3 0,0 1 3 15,0-1-9-15,4-3-16 0,4 3-14 16,1-3-29-16,1 0-41 0,-5-5-83 15</inkml:trace>
  <inkml:trace contextRef="#ctx0" brushRef="#br0" timeOffset="1532">996 1040 165 0,'-2'0'55'16,"2"0"-17"-16,0-7 11 0,0 0-7 15,0 0-10-15,0-1-11 0,0 0-9 16,0 0 5-16,0-3 2 0,0 1 0 15,0-2-1-15,0-1 0 0,0 0-5 16,0-3 2-16,0-3-6 0,0-4-1 16,-2-4 1-16,-1-2-6 0,1-3-2 0,0-3 1 15,2 2 2-15,0 2-1 0,0 1-3 16,0 4 0-16,0 0 6 0,0 2-1 15,0 0-5-15,0 1 2 0,0 2 3 16,0 0 2-16,0 2-6 0,0 2 4 16,2-2 2-16,0 1-1 0,1 1-4 15,-1-2 1-15,0 1-1 0,0-1 2 16,2 1-4-16,2-2 1 0,-1 0 1 15,1 2 2-15,-2 0-4 0,-2 3 3 16,-2-2 4-16,0 5-1 0,0 1 0 16,0 1 2-16,0 1 3 0,-2 1-1 0,-2 0-4 15,2 2-1-15,0 1 2 0,0 1 0 16,2 1-4-16,-3 1 2 0,3 1-1 15,0 1 0-15,0-1-2 0,0 1-3 16,0 0 2-16,0 0-1 0,0 0-4 16,0 1 4-16,0 3-1 0,0 2 1 15,0-3 1-15,3 0-2 0,-1 0 2 16,0 0-1-16,0-1-1 0,0 0 0 15,2 1 3-15,2-1-4 0,-1-1 3 0,3 1-1 16,5-2-1-16,3 2 2 0,3-2-2 16,2 0 3-16,0 0-3 0,3 0 1 15,1 0-1-15,4 0 3 0,-2 0-4 16,-1-1 4-16,-1 1-4 0,2 0 0 15,-1 0 3-15,1 0-1 0,0 0-2 16,-2 4 0-16,-1 0 4 0,3 1-2 16,0-1-2-16,-2 0 2 0,3 1 0 15,-3-2 1-15,2 1-2 0,-2-1 1 0,-6 0 0 16,6-2 2-16,-4 1-4 0,3-1 2 15,3-1 1-15,2 0 0 0,-1 0-2 16,5 0 0-16,-5 0 3 0,3 0-1 16,-2 0-3-16,3 0 2 0,-3-4 1 15,1 0 0-15,-1 0-2 0,-3 1 0 16,1-2 2-16,-4 2 0 0,0 0-2 15,-6-1 0-15,0 4 2 0,0 0 0 16,4 0-3-16,2 0 1 0,4 0 3 16,2-2-1-16,1 2-3 0,3 0 1 0,1 0 3 15,2 0-1-15,1 0-2 0,-3 0 0 16,2 0 2-16,0 0 0 0,-1-1-2 15,-1-1 0-15,0 1 3 0,3 1-2 16,-3 0-1-16,4 0 0 0,0 0 2 16,1 0 0-16,-1 0-2 0,2 0-1 15,-4 0 4-15,-2 0-1 0,-1 0-2 16,-7 0 0-16,3 0 3 0,2 0-1 15,-1 0-3-15,3-2 2 0,-3-1 1 16,1 2 1-16,-7-1-4 0,-1 0 1 16,0 1 3-16,-4-1-2 0,-1 0-1 0,-5 1 0 15,-2-1 3-15,1 2-1 0,-3-1-2 16,5-1 0-16,1 0 3 0,-2-1-1 15,3-1-3-15,3 1 2 0,7-1 2 16,5-1-1-16,5-1-2 0,-2 1-1 16,1 0 4-16,1 2-1 0,-2 0-3 15,5 2 1-15,1 1 3 0,-4-2-1 16,-4 1-3-16,-5 1 1 0,-2 0 2 15,-4 0 0-15,-2 0-2 0,0 0 0 0,-4 0 3 16,-3 0-1-16,-3-3-2 0,-3 3 0 16,5-3 3-16,-1 1-3 0,1 1 2 15,-1-3-1-15,3 2-1 0,3 0 2 16,1-2-3-16,6 2 4 0,5-1-3 15,7 0 1-15,-1 0 1 0,-2-2-1 16,-1 0-2-16,-1 0 3 0,-1 3-2 16,-2-2 3-16,0 0-3 0,-3 3 2 15,-3-3-3-15,-4 3 4 0,1 0-3 0,-3 0 4 16,0 1-6-16,-1 0 3 0,-5-2 1 15,-1 2 1-15,-1 0-4 0,1 0 1 16,-2-2 4-16,1 1-3 0,1 0-2 16,-2 0 2-16,1-1 2 0,-1 2-2 15,4-1 0-15,-3 1-2 0,3-2 4 16,-1-1-1-16,3 1-2 0,-3-1 1 15,5 1 1-15,-5-1 1 0,-1 0-3 16,-1 2 4-16,3-2 2 0,0-1-3 16,5 2-4-16,4 0 2 0,-2 1 2 0,0 1 0 15,-9-3-3-15,-6 3 1 0,0 0 4 16,-2 0-2-16,0 0-2 0,0 0 0 15,0 0 3-15,0 0-1 0,0 0-2 16,0 0 0-16,0 0 0 0,0 0 2 16,0 0-4-16,0-1 1 15,0 1 3-15,0 0-1 0,0 0-3 0,0 0 1 16,0 0 2-16,0 0-1 0,0 0-2 15,0 0 4-15,0 0-3 0,0 0 1 16,0 0-4-16,0 0-12 0,0 0-5 16,-8 0-19-16,-1 0-34 0,-3 0-46 0,4 0-189 15</inkml:trace>
  <inkml:trace contextRef="#ctx0" brushRef="#br0" timeOffset="2099">4727 63 128 0,'1'2'80'0,"1"-1"-17"0,-2 0 8 15,2 2-17-15,0-1-8 0,-2 4-4 16,0 0-12-16,2 3-1 0,-2 2-7 16,0 1-3-16,0 4 4 0,0 2-6 15,0 3-2-15,0-1-1 0,-4 8-5 0,-1-3-2 16,1 4-1-16,2 1 5 0,2 5-1 15,0 0-8-15,-2-1 11 0,2 1-6 16,-4-1-1-16,0-1 3 0,2-3-6 16,-1-1 4-16,-1-4-2 0,2-2-4 15,-2-4 3-15,0-3 0 0,-2 1-1 16,5-3-2-16,-3 0-1 0,2-2 0 15,2 2 2-15,-2-1-3 0,2-3 1 16,0 0 3-16,0 1 2 0,0-3-5 16,2 0 1-16,2-2 2 0,-2 0-1 0,-1-1-3 15,-1 2 0-15,0-1 6 0,0-1-1 16,0 2-1-16,0-2-1 0,0 1-1 15,0-3 2-15,0 2-3 0,0-1-2 16,0-2 4-16,0 1-1 0,4-1-2 16,0 0 1-16,0-1 2 0,-2-1-2 15,0 1-1-15,-2 1-2 0,0-2 2 16,0 4-1-16,0 0 0 0,-4 2 0 15,-4 3 5-15,-3-2-6 0,-1 2 5 16,3-2-4-16,1-1 3 0,1-2-3 16,3-1-6-16,0-2-5 0,0 0 1 0,0-1-10 15,1 0-18-15,-1 0-37 0,4-12-66 16,0-5-323-16</inkml:trace>
  <inkml:trace contextRef="#ctx0" brushRef="#br0" timeOffset="3752">4702 1009 213 0,'0'1'68'15,"5"-1"-21"-15,-3 0-6 0,6 0-2 0,-4 0 0 16,3 0-5-16,1 0-8 0,2-1-5 16,-1-1-3-16,3 0 2 0,1 0-2 15,0 2-6-15,1 0 5 0,3 0-7 16,2 0-4-16,2 0-3 0,2 0 0 15,4 0 3-15,-1 0-2 0,5 1-3 16,1 4 0-16,1-4 1 0,-1 1-4 16,2 0 4-16,3 0-2 0,3 1-1 15,0-2 2-15,0-1-3 0,4 2 3 16,-4-2 0-16,0 0-3 0,-4 0-4 0,-1 0 2 15,-3 0 3-15,-3 0 1 0,-1 0-1 16,-3 0 0-16,-2 0 1 0,-2 0 0 16,-2 0 1-16,4 0-2 0,2-2 2 15,1 2 0-15,1 0-3 0,0 0 2 16,-2 0 1-16,1 0-1 0,-3 0-1 15,0 0 1-15,-2 0 1 0,-4 0 0 16,2 0-3-16,-3 0 2 0,-1 0 2 16,0 0-1-16,2-4-2 0,2 2 1 0,2 1 1 15,8 0 0-15,2-1-1 0,3 1 0 16,4-3 2-16,-2 3-1 0,1-1-3 15,1 0 2-15,-2 1 2 0,-2-1-2 16,-5 1-1-16,0-1 1 0,-10 0 1 16,0 1-1-16,-4-2-2 0,-5 0 2 15,-3 0 2-15,1-1-2 0,-1 1-1 16,3 0 1-16,0 1 1 0,1 0-1 15,0-1-1-15,3 1 1 0,1-2 1 0,2 3-1 16,-1-1-1-16,6 1 1 0,3 0 1 16,0 0-1-16,7 0 0 0,-1-2-2 15,0 1 4-15,-1 1-2 0,2-1-1 16,1 0 1-16,-1-1 1 0,-3 1-1 15,0 1-1-15,-5-1 1 0,5 1 1 16,2-1 1-16,3 2-2 0,0 0 0 16,2-1 3-16,-1-1-2 0,-3 0-3 15,-3 1 3-15,-4-1 1 0,0 1-1 16,-1-1-3-16,-3-1 2 0,-4 1 1 15,-1 0 1-15,-9 1-3 0,5-1 0 0,-1-1 3 16,-3 1-1-16,-2-1-2 0,-3 2 1 16,1 0 3-16,-2-2-2 0,0 0 0 15,2 1-1-15,0 0 3 0,3-1-1 16,-1 0-2-16,2-1 1 0,3 2 1 15,-3-1 2-15,-1 0-4 0,1 0 0 16,2 2 3-16,1-5 0 0,6 5-4 16,6-2 0-16,4 2 3 0,3 1-2 15,-5 0-1-15,2 0 1 0,0 0 2 16,3 0-2-16,3 0-1 0,1 0 1 0,6 3-1 15,-2-1 1-15,2-2 2 0,-4 3-3 16,1-2 0-16,-3 1 2 0,-2 0 0 16,-5 0-1-16,-8 1-2 0,-5-3 3 15,-9 2 0-15,-3-1-2 0,0-1 0 16,2 0 2-16,0 1 0 0,2 0-2 15,-3-1 0-15,5 0 2 0,0 0-2 16,-1 0 3-16,1 0-3 0,1 0 2 16,-3 0-3-16,4 0 2 0,-5 0 2 0,-1 0-2 15,2 0-1-15,0 0 0 0,-3 0 3 16,3 0-1-16,0 0-3 0,0 0 2 15,5 0 2-15,2 0-2 0,-1 0-1 16,3 0 0-16,-5 0 3 0,-1 0-1 16,-1 2-3-16,5 2 1 0,-1-2 3 15,-1 1 1-15,-3-1-4 0,-2-2 2 16,-3 1 0-16,-3 0 5 0,2-1-2 15,-2 0 0-15,0 0 2 0,0 0 11 0,-2 0-11 16,-3 0-4-16,-3 0 1 0,0 0-2 16,3 0-2-16,-3 0 0 0,2 0 2 15,-1 0-11-15,1 0-17 0,4 0-12 16,2 0-29-16,0 0-25 0,0 0-110 15,4-1-62-15</inkml:trace>
  <inkml:trace contextRef="#ctx0" brushRef="#br0" timeOffset="5139">8403 870 145 0,'0'0'74'0,"0"1"-19"16,-1 0-1-16,-1 0-14 0,-2 0-7 16,2-1-4-16,-2 0-4 0,0 0-8 15,2 0-6-15,0 0-3 0,1 0 1 16,-1-4 2-16,2-2-4 0,0-3-3 15,0-1 5-15,0-1-2 0,0-4-2 0,5-2-4 16,-1-4 4-16,2-1-1 0,-2-6 1 16,1-3-5-16,-5-6 3 0,4-3-3 15,-4-3 0-15,2-1 0 0,-2-2 2 16,0 7 0-16,0 6-3 0,0 5 0 15,0 5 3-15,0 5-1 0,-4 1-2 16,1 3 1-16,-3 0 1 0,0 1 1 16,2 1-2-16,4 1 1 0,-4-2 1 15,3 2-1-15,-1-2-2 0,-2 1 1 16,0-1 1-16,-2-2 1 0,1 1-1 15,-3-2-1-15,2 0 2 0,-1-1 0 0,1 3-1 16,4 1 2-16,2 1 4 0,0 3-3 16,-2-2-4-16,2 2 2 0,-2-1 0 15,-2-1 5-15,4 2-2 0,-3 1 0 16,1 0 1-16,0 4 0 0,2 1-3 15,-2-1 2-15,2 2 0 0,0 1-1 16,-2-2-3-16,2 3 1 0,0 0 0 16,0 0-2-16,0 0-4 0,0 3 3 15,4 0 3-15,-2 0-2 0,0-2-1 16,-1 0 0-16,1-1 3 0,-2 0-1 0,0 0-3 15,0 0 1-15,0 0 3 0,0 0-2 16,0 0-1-16,0 0 1 0,0 1 2 16,0-1-1-16,2 0-2 0,0 0 1 15,2 0 2-15,-2 1-4 0,4-1 3 16,-1 0-2-16,-1 0 2 0,2 0-1 15,-2 0-3-15,1 3-1 0,-1-3 4 16,4 3 0-16,1-1-1 0,3 2 0 16,-1-1 3-16,6-3-2 0,8 3-1 0,2-2 1 15,4-1 1-15,-1 1-1 0,2 0-2 16,5 0 1-16,-1-1 2 0,2 2 0 15,2-2-3-15,-2 0 1 0,-3 1 3 16,-1 0-2-16,0-1-1 0,-1 1 0 16,-1-1 3-16,1 0-1 0,-3 0-2 15,1 2 0-15,-3-2 4 0,-1 2-1 16,2 0-2-16,1 0 2 0,1 0 0 15,1-1 0-15,1-1-3 0,1 0 0 0,-2 0 3 16,3 0-4-16,-1 0 4 0,-3 0-3 16,3 0 0-16,-5 0 2 0,-3 1 1 15,1 2 2-15,-4-1 2 0,0-2-5 16,0 0 0-16,2 0-1 0,1 0 5 15,-1 0-5-15,0 0 0 0,4 0 0 16,-1 0 0-16,5 1 1 0,3 0-1 16,-4 1-1-16,5 0 3 0,-5-2-1 15,-5 1-2-15,-4-1 0 0,-1 0 3 16,-2 0-1-16,-1 0-1 0,0 0 2 0,0 0-3 15,0 0 3-15,2 0-3 0,0-1 0 16,2 1 3-16,2 0-2 0,1 0-1 16,1 0 1-16,4 0 1 0,-5 4 0 15,-1 0-2-15,2-2-1 0,-4 0 5 16,0 0-2-16,1-2-2 0,-3 2 0 15,2-2 3-15,0 0-1 0,-6 0-3 16,-1 0 2-16,1-4 2 0,0 1-1 16,6-1-2-16,-6 1 0 0,-2 1 4 15,-5-2-3-15,-4 3 0 0,-5-4 1 16,1 3 4-16,0 1 0 0,0 1-2 0,-2 0 3 15,0 0 3-15,0 0-1 0,0 0-4 16,0 0-2-16,0 0 0 0,-2-2 0 16,-5-1-5-16,-3 1 3 0,1 1-12 15,-3-1-21-15,4 2-36 0,1-3-43 16,1-3-282-16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5:27.2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0 986 63 0,'0'0'61'0,"0"-1"-24"0,0-1 7 15,0 0 4-15,0 1-6 0,0 0-9 16,0-1-11-16,0 2-1 0,0 0-4 15,0-1-4-15,0 1-4 0,0 0 5 16,0 0 0-16,0-1-5 0,0-1 1 0,0 1 1 16,0 0 0-16,0-2-7 0,0 1 1 15,0-1 0-15,0 0 2 0,0 0-2 16,0 0 1-16,0 1 1 0,0 1-3 15,0 0 3-15,0 0 1 0,0-1 2 16,0-1 2-16,0 0-6 0,0-1 1 16,0 0-1-16,0 1-1 0,0-1-3 15,2-2 1-15,0 0 1 0,4 0 0 16,-4-3-3-16,4 1 0 0,1 0 0 0,-1-1 3 15,2 0-3-15,-3-2 3 0,3 1-2 16,-2-1 2-16,3 0-2 0,-3-2 3 16,2 0-2-16,-5-1 1 0,3 0-1 15,2 0-1-15,-1 1 0 0,1-3 0 16,0 2-2-16,1 0 0 0,1-1 2 15,3 0 0-15,-3 1-3 0,1-1 1 16,0 0 1-16,1-2 1 0,-3-2-4 16,1-2 2-16,1-2 2 0,1-1-2 15,-3 3 0-15,1 1-2 0,-2 2 4 0,3-1-1 16,-1 4-2-16,1 0 1 0,0 2 1 15,1 1-1-15,1 0-1 0,-3 0 1 16,1 1 1-16,-3 1 0 0,0 2-2 16,-1 0 1-16,1 0 1 0,1-3-1 15,3 1-1-15,1-3 1 0,1 2 1 16,-1 0 0-16,2-2-3 0,-3 3 2 15,1-1 2-15,-4 1-2 0,3 0-1 16,-3 1 0-16,1-1 3 0,0 3-2 0,-5 2-1 16,1-1 1-16,0 2 1 0,-1 1 0 15,1-2-2-15,4 0 0 0,-1 2 4 16,5-2-4-16,1 1 1 0,2-2 0 15,-2 0 1-15,1 2 1 0,1 0-3 16,-2-1 1-16,2 1 1 0,2-2 0 16,-3 0-2-16,-1-1 0 0,-2 1 3 15,-1-1-1-15,-1 2-2 0,-3-1 0 16,1 3 3-16,-1-3-1 0,1 2-2 15,-1 1 2-15,-2-1 0 0,1 2 0 16,-5 0-1-16,4 1 0 0,-4 1 2 0,0-2-1 16,2 2-2-16,-2 0 0 0,1 0 3 15,-1 0 0-15,0 0-2 0,0 0-2 16,2 0 4-16,-2 0-2 0,-2 2 0 15,0 1-2-15,0-2 4 0,0 2-2 16,0 2 0-16,0-2 0 0,0 2 0 16,0-2 1-16,0-1-1 0,0 3-8 15,0-2-4-15,0 0-9 0,0 0-15 16,0 0-16-16,0-3-32 0,0 0-226 0,2-6 172 15</inkml:trace>
  <inkml:trace contextRef="#ctx0" brushRef="#br0" timeOffset="1874">899 66 145 0,'2'0'79'16,"4"0"-28"-16,-2 0-3 0,1 0-11 15,3 0-10-15,0 1-9 0,-3 3-7 16,3-1 0-16,1-1 0 0,-1 1-3 16,4-2-1-16,1 2-2 0,2 1 1 15,2-2-1-15,-1 0 0 0,6 0 3 16,-2 0-2-16,2-1 1 0,3 0-5 0,2 0 6 15,2 0-3-15,1 0 0 0,3-1-1 16,-1 0 5-16,0 0-4 0,-3 0 5 16,2 0-6-16,-5 0 6 0,1 0-3 15,-2 0 0-15,-2 0-4 0,-2 0 1 16,2 0 1-16,1 0 2 0,5 0 0 15,-2 0-2-15,-1 0-2 0,1 0 0 16,-4 0-4-16,-4 0 2 0,2 0 1 16,-4 0-2-16,0 0-1 0,3 0 1 0,-1 0 2 15,4 0 0-15,-1 0-3 0,-1 0 2 16,0 0 1-16,2 0-1 0,-6 0 2 15,4 0 0-15,-3 0 2 0,-3 0 0 16,-2 0-4-16,-1 1 1 0,-5 0-2 16,3 1 2-16,1 0 0 0,3-1 4 15,3 0-4-15,4 0 0 0,4 0-1 16,1 1 2-16,3-1-2 0,-2 3 1 15,1-2-2-15,-3 0 0 0,0-1 2 16,-2 0-2-16,-4-1-1 0,-2 0 2 0,-7 0 1 16,-3 0-1-16,-5 0-2 0,0 0 2 15,-2 0 0-15,4 0 1 0,-2 0-2 16,5 0-1-16,1 0 2 0,2 0 0 15,3 0-2-15,0-1 1 0,1-1 2 16,3 2-2-16,4 0-1 0,2 0 1 16,2 0 3-16,-3 0-2 0,1 0-2 15,-5 0 1-15,1 0 2 0,0 0 0 16,-2 0-2-16,-6 0 2 0,1 0 3 15,-7 0 5-15,1 0-2 0,0 0 6 16,0 0-3-16,1 0-1 0,3 0-3 0,3 0-1 16,-1-1-3-16,3-1 1 0,0-2-2 15,4 2-1-15,2 0 1 0,4 0 0 16,-2 1-1-16,2 1-2 0,-6 0 3 15,0 0-1-15,-4-2-2 0,2 2 1 16,-1-1 0-16,-5 1 1 0,2 0-2 16,-3 0 2-16,3 0-1 0,-3 0 1 15,3-2-2-15,2 0 1 0,5-1 2 16,6 0-2-16,7 0-1 0,1 2 1 0,0-1 1 15,1 1 0-15,-7 1-2 0,1 0 0 16,-2 0 2-16,-6 0 0 0,-2 0-4 16,-4 0 3-16,-7 0-1 0,-5 0 1 15,-1-2 0-15,0 0 1 0,-2 0 1 16,0 1-2-16,4 1-1 0,0-2-1 15,5 2 2-15,7 0 0 0,-1-1 1 16,0 1-2-16,4 0 2 0,4 0-2 16,6 0 1-16,-1 0 1 0,1 0-2 0,-8 0 1 15,0 1 1-15,-2-1-2 0,-2 2 1 16,1-2 0-16,-5 0 1 0,-2 0-1 15,-3 0-1-15,1 0 2 0,-3 0-2 16,2 0 1-16,-1 0 1 0,5 0 0 16,1 0-2-16,3 0 0 0,5 0 2 15,5 0 0-15,7 0-2 0,-1 0 3 16,-1 0 1-16,-1 0-2 0,-5 0-2 15,0 0 1-15,0 0 2 0,-3 0-2 16,1 0-2-16,-5 0 2 0,-3-2 2 0,-6 1-2 16,-3-1-1-16,-2-1 1 0,0 3 1 15,3-2 0-15,1 1-2 0,2 0 1 16,1-2 1-16,-1 2 0 0,1-1-3 15,2 0 2-15,5 2 1 0,6-1 0 16,5 1-1-16,0 0 0 0,-3 0 1 16,-3 0 0-16,-2 0-2 0,-2 0 0 15,-2 0 3-15,-1-3-1 0,-7 1-2 16,-1-2 1-16,-1 0 2 0,-3 1-3 15,2-1 1-15,2 0 2 0,-1-1-4 16,3 2 3-16,-1 0 0 0,3 2-1 0,-3-2-2 16,1 0 2-16,1 3 0 0,-1-2 2 15,-1-1-4-15,-3 1 3 0,0 2-2 16,-2-4 1-16,3 4 2 0,1-2-2 15,0 0-1-15,-1 1 0 0,1 1 2 16,-2 0 0-16,5 0-3 0,2 0 4 16,8 0-3-16,0 0 2 0,4 1-3 15,-2 1 2-15,-2 1 2 0,2 0-2 16,0 0-1-16,4 1 0 0,-3 2 2 0,-1-3 0 15,-6-2-3-15,-3 1 2 0,-5 1 1 16,-7-3 0-16,0 1-3 0,-2-1 2 16,0 0 1-16,0 0 1 0,0 0-4 15,6 0 2-15,2 0 2 0,-1 0-2 16,5 0-2-16,1 0 2 0,4 0 1 15,6 1-1-15,2 4-1 0,5-1 1 16,-3 2 1-16,-4-3 0 0,-8-1-3 16,-3-1 2-16,-5-1 2 0,1 0-1 0,0 0-2 15,-5 0 0-15,1 0 3 0,0 0-1 16,-2 0-1-16,0 0 0 0,0 0 2 15,-2 0 1-15,0-3-1 0,0 0 0 16,0 0-1-16,-2 0 2 0,-6 0-5 16,1 1 1-16,-1 1 1 0,0-1 0 15,3 2-1-15,1 0-6 0,0 0-13 16,2 0-18-16,2 7-18 0,0-1-41 15,0-4-127-15</inkml:trace>
  <inkml:trace contextRef="#ctx0" brushRef="#br0" timeOffset="3046">5116 126 1 0,'4'2'10'0,"2"-1"2"0,-1-1 5 16,-3 0 21-16,4 0-2 0,-4 0-9 15,0 0 4-15,0 0 12 0,-2-1 4 16,0-1-10-16,0 1-18 0,0 1-3 16,0-1-4-16,0 1-8 0,0 0 0 15,0 0-3-15,0-1 1 0,0 1-1 16,0 0-2-16,0-1 2 0,0 1 1 15,0 0-1-15,0 0 6 0,0 0 3 16,0 0 8-16,0 0 6 0,0 0 3 0,0 0-5 16,0 1-5-16,0 0-4 0,0 1-2 15,0 1-1-15,0-1 3 0,0 2-2 16,0 2 1-16,0-2-1 0,0 2-1 15,0-2-4-15,0 5-2 0,3-1 1 16,1 1-1-16,0 0 2 0,-2 1-4 16,2-1 0-16,-2-1 2 0,3 1-1 15,-3 0-2-15,-2-1 0 0,0 1 1 16,0-1 1-16,0-1-2 0,0 4-1 0,2 1 3 15,0 1 2-15,-2 0 5 0,2-1-8 16,-2 1 3-16,2 3-3 0,2-3-2 16,0 3 1-16,-1 0-1 0,1-2 1 15,0 2-1-15,2-3 1 0,1-1 2 16,1-1 0-16,-4 0 0 0,0 0-3 15,0 0 1-15,-1 0 1 0,-1-1-2 16,2 2 0-16,0-1 2 0,-2 5-1 16,3-3-1-16,-1 2-1 0,0-2 3 15,6 0-1-15,-3 0-1 0,1-1 0 16,1 0 2-16,-3 0-1 0,2 0-2 0,-1 0 1 15,-1-1 4-15,2-1-5 0,-1 0 1 16,1-1 2-16,2-1 3 0,-3-1-2 16,1 1-2-16,0-3 2 0,-1 2 1 15,3-3-2-15,-1 0 0 0,-1 2-2 16,0-2 3-16,1 2-1 0,-1-2 0 15,-1 1-1-15,-1 0 0 0,2 2 0 16,1-3 0-16,5 5 0 0,-3-2 2 16,4 0-2-16,-1 2-1 0,-3-2 0 0,1 0 1 15,-3 0 0-15,-1-1-2 0,-1-1 1 16,-3 2 1-16,2-4 0 0,0 3-2 15,1-1 1-15,1 1 2 0,1 0-1 16,1-4-2-16,-2 1 2 0,-5-2 0 16,3 2 2-16,0-2-1 0,-2 2 0 15,-2-1 1-15,-1-1 0 0,1 0 0 16,-2 0 0-16,0 0 3 0,0 1-5 15,4-2 1-15,-2 1 1 0,-2 0-2 16,2 0 2-16,0 1-2 0,-2-2 0 0,0 0 2 16,0 0-1-16,2 0-2 0,-2 0 1 15,0 0-6-15,0-3-8 0,0-1-18 16,0-2-20-16,0-3-45 0,6-1-67 15,3-3-236-15</inkml:trace>
  <inkml:trace contextRef="#ctx0" brushRef="#br0" timeOffset="4350">5488 804 78 0,'0'4'52'0,"2"-1"-26"0,4 0 16 16,3 1-11-16,-1 2-4 0,0-2-2 15,1-1 6-15,3 1-3 0,-1 0-11 16,0-1 10-16,-1-1 15 0,-2 0-22 15,-1 0 5-15,1 1 5 0,1 0 8 16,3 0-18-16,1 1-9 0,1-1 11 0,3 1-6 16,2-1-5-16,4 2-6 0,2-1-1 15,3 2 1-15,1-4-5 0,-1 1 0 16,1 1 2-16,-2-2-2 0,-2 1 0 15,-3 0 0-15,3-1 1 0,-4 1 0 16,2-3-2-16,0 1 1 0,0-1 1 16,0 0-1-16,0 0-1 0,0 0 1 15,1 0 1-15,-1 0 0 0,0 0-3 16,0 0 2-16,0 0 2 0,4 0-2 0,1 0-1 15,-1 1 1-15,-2 0 2 0,-2-1-1 16,-8 0-2-16,-2 0 1 0,-1 0 1 16,-1 0 0-16,1 0-2 0,3 0 0 15,0 0 3-15,-1 0-2 0,3-1-1 16,-6 1 0-16,1 0 3 0,-3 0-2 15,1 0-1-15,1 0 1 0,4 0 1 16,3 0-1-16,-3 0-1 0,0 0 1 16,0 0 1-16,-1 0-1 0,-3 0-1 15,6 0 1-15,2 0 1 0,-1 0-1 16,-1 0-2-16,-4 0-9 0,-5 0 11 0,-2 0 2 15,-3 0-3-15,1-2 0 0,0-1 3 16,-2 2-2-16,4 0-2 0,-3 1 2 16,5 0 1-16,0 0 0 0,1 0-1 15,3 0-1-15,1 0 3 0,4 0-1 16,0 1-2-16,-3 1 4 0,-3 0-2 15,-3-2 1-15,-2 1-3 0,-1 0 0 16,1 0 3-16,2 0-2 0,3 1-1 16,1 1 2-16,-5-2 8 0,1 1-8 15,-1 0-2-15,1-1 2 0,2 1 1 0,5 1-3 16,0-1 1-16,0-1 1 0,-1 0 0 15,-3 0 0-15,-1 1-1 0,9 0-1 16,0-1 2-16,-4-1 0 0,-3 0-5 16,-7 0 5-16,-3 0-1 0,-2 0 3 15,0 0-4-15,2 0 1 0,-2 0 3 16,2 0 0-16,0 0-2 0,4 0 1 15,-2 0-2-15,1 0 1 0,5 0-1 16,-3 0 0-16,3 0 2 0,-2 0-1 0,1 0 2 16,3 0 3-16,-3 0-2 0,3 0 12 15,-5 0-16-15,-5-3 4 0,0 3 3 16,2-3-4-16,0 3-3 0,-1-1-1 15,1 1 2-15,-2 0-1 0,0 0-1 16,0 0 0-16,0 0 2 0,0 0 0 16,0 0-2-16,-2 0 0 0,0 0 3 15,0 0-1-15,0 0-1 0,0 0 0 16,0 0 3-16,0 0-3 0,4 0-2 0,-4 0 2 15,3 0 0-15,3 0 1 0,-4 0-3 16,4 0 2-16,-4 0 2 0,-2 0-2 16,0 1-1-16,0-1 1 0,0 0 3 15,0 0 1-15,-2 0-4 0,0 0 1 16,0 0-1-16,2 0 0 0,0 0-4 15,0 0 2-15,0 0 2 0,0 0 0 16,6 0-1-16,-1 3 1 0,1-3-1 16,2 0-5-16,-6 0-15 0,0 0-33 15,-2-2-4-15,0-5-59 0,0-4-332 16</inkml:trace>
  <inkml:trace contextRef="#ctx0" brushRef="#br0" timeOffset="5991">7383 918 81 0,'0'2'36'0,"0"-2"-7"15,0 0 21-15,0 0 16 0,0 0-8 16,0 0-13-16,0 0-9 0,0 0-5 16,0 0-4-16,0 0-4 0,0 0-3 15,0 0-3-15,-2-1-5 0,2 0-5 0,0 1 0 16,0 0 1-16,0 0 0 0,0-1-8 15,0-1 0-15,0 2 0 0,2-2 0 16,2 0 0-16,-1 2-2 0,-1-3 4 16,2 1-1-16,-2 1 0 0,0-2-1 15,2 1 2-15,-4-2 0 0,0-3-2 16,2 1 1-16,2-2 3 0,-3 0-4 15,1-1 1-15,4 2-1 0,-2-2 2 16,2 0 0-16,-1 0-3 0,1 3 2 0,-2 0 1 16,2 0 0-16,-1-1-2 0,1 0 2 15,0 1 2-15,1-1 4 0,1 1-6 16,0-3 1-16,1 0 0 0,-1 1-2 15,0-1-1-15,-1 2 1 0,1 0 1 16,-2 0-1-16,-1-1-2 0,1 1 1 16,2-2 1-16,-1 0 0 0,1 4-2 15,-2-3 1-15,-1 1 1 0,5 0-1 16,-1-2-1-16,1-3 1 0,3-1 2 0,-1-1-2 15,1 0-1-15,-3-1 0 0,-1 3 3 16,1-3-3-16,-3 3 2 0,1 0-2 16,0 0 1-16,-3 3 1 0,1-1-2 15,0 2 1-15,1 1 1 0,-1 3-1 16,4 1-1-16,-1-2 2 0,-1 2-2 15,3 0 2-15,-3-1-2 0,1 1 2 16,-1-3-1-16,0 1 0 0,-3-1 0 16,1 1-1-16,-2-2 3 0,4 0-1 15,-1 1-3-15,5-3 2 0,1 3 0 0,-1 0 1 16,-1 3-3-16,4-1 2 0,-5 0 1 15,3 1-1-15,-1-1-1 0,-1-1 1 16,0 2 1-16,-3-2 0 0,-2 2-2 16,0 0 1-16,-3-4 2 0,3 3-2 15,-2-1-1-15,0 3 1 0,0 1 1 16,1-1 1-16,-1 0-1 0,2-1 1 15,0 0 4-15,3 0-5 0,1-1 0 16,3-1-1-16,-2-3 2 0,3 2-2 16,-3 2 0-16,1 0 0 0,-3-1 1 15,1 2-1-15,-3-1-1 0,-1 1 1 0,-2 1 1 16,0 1-1-16,-2 1 0 0,0 0 0 15,1 0 1-15,-3 0-1 0,2 0-1 16,-2 0 1-16,2 0 0 0,2-1 1 16,0 1-2-16,2 0 1 0,1-1 1 15,1 0-1-15,-1-1-1 0,1-3 2 16,-2 2 0-16,1-3 0 0,-1 1-2 15,-2-1 1-15,2 0 2 0,-2-3 0 16,1 2-2-16,-1 0 0 0,0-1 0 0,0 4 1 16,1 3 0-16,1-1 6 0,-2 2-5 15,2-2-2-15,1 1-1 0,1 0 1 16,1 0 2-16,-1-3-2 0,-2 0 0 15,0 1 0-15,-5-3 3 0,3 2-4 16,-2 1 1-16,2-1 1 0,-2 0 1 16,0 2-1-16,4-1 0 0,-3-2 0 15,3 1 0-15,2-3-1 0,3 1-1 16,1-1 1-16,-5-2 1 0,7-1-1 0,-3 1-1 15,2 0 1-15,-3 1 1 0,0 1 0 16,-5 3-2-16,-3 2 0 0,0 1 2 16,-2 1 0-16,0 0-2 0,2 0 1 15,-2 0 0-15,0 0-1 0,0 0 1 16,2 0 0-16,-2 0 1 0,2 0 0 15,-2 1-2-15,0 1 0 0,0-2 3 16,4 3-2-16,-4-2-2 0,1 0 0 16,-1 4-4-16,2-2-12 0,-2 3-3 15,0-1-11-15,0 1-9 0,0-2-29 0,0-2-85 16</inkml:trace>
  <inkml:trace contextRef="#ctx0" brushRef="#br0" timeOffset="6552">8400 137 23 0,'0'1'169'15,"0"0"-79"-15,0-1-25 0,0 0 3 16,0 0-10-16,0 0-13 0,6 0-22 0,7 0-3 16,6 0 2-16,2 0-3 0,4 2-5 15,3-1-2-15,3 1-1 0,3 0-2 16,3 0-2-16,3-2-2 0,4 3-5 15,-2-1 4-15,3 1-1 0,3 2-2 16,-6 0 0-16,0 2 1 0,-2 0-1 16,0-1-2-16,-4 0 2 0,3-2 0 15,-9 0-1-15,-5-1 0 0,-2-3 3 16,-6 0 5-16,-4 0 1 0,-1 0-3 0,-3-3 1 15,-1 1-1-15,1-1 2 0,1 1-2 16,0 1-2-16,-1 0-2 0,-1 0 0 16,-3 1-2-16,-3 0 1 0,0 0 0 15,2 0-2-15,-2-2 2 0,-2 2-1 16,4 0 4-16,-4 0-3 0,0 0 0 15,0 0 2-15,0-1 2 0,-4 0-1 16,-6-2-5-16,-3-1 1 0,5 2 2 16,1-1-2-16,1 2 0 0,0 0-1 15,1 0 2-15,3 1-6 0,-4 0-18 0,0 0-11 16,-1 0-30-16,-5 0-34 0,-3 0-133 15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2:18.2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13692 3851 132 0,'2'-2'135'0,"-2"-2"-82"16,0 3 1-16,2 0-1 0,0-1-2 15,-2 2-7-15,2 0-8 0,0 0-16 0,0 0-2 16,1 10 1-16,1 7-3 0,2 5 2 15,-4 10 0-15,-2 4-6 0,0 5-2 16,0 9-2-16,0 6 1 0,-2 4-3 16,-6 5 4-16,3 3-3 0,-3-5 4 15,2 1-9-15,0-1-1 0,-5-1 4 16,1 3 2-16,1-4 3 0,-3-3-1 15,5-9-6-15,3-10 2 0,0-10-3 16,0-7-3-16,4-5 3 0,0-6-1 0,-2-4 0 16,1 0-2-16,-3-1 2 0,2 1 0 15,0-1-1-15,-4-1-3 0,6 0-1 16,-4-3-1-16,3-1-3 0,1-1-5 15,0 0-3-15,0 0-3 0,0 0-3 16,5 0-1-16,1-9-4 0,3-1-22 16,-1-5-31-16,0-1-70 0,-1-3-205 15</inkml:trace>
  <inkml:trace contextRef="#ctx0" brushRef="#br0" timeOffset="1287">13780 3928 86 0,'-6'0'31'16,"0"2"31"-16,1-2-7 0,1 2-3 15,2-2-4-15,-2 0-8 0,4 0-6 16,-2 0 0-16,2 0-8 0,0 0-2 0,0 0 1 16,0 0-10-16,0 0-3 15,4 0-10-15,8 0 2 0,7 0 4 0,5 0-1 16,7 0-7-16,11 0-1 0,13 0 2 15,18 0 0-15,15 0 1 0,16 0-1 16,7 0 0-16,9-2 0 0,4 0-1 16,0 2-1-16,0 0 3 0,-5 0-2 15,-7 0-2-15,-9 0 4 0,-13 0-3 16,-14 0 0-16,-20 0 3 0,-12 0-3 0,-16 0-1 15,-13 0 5-15,-9 0-3 16,-6 0-1-16,0 0 10 0,0 0 1 0,0 0 3 16,0 0-6-16,0 0 3 0,0 0 5 15,0 0-6-15,0 0-6 0,0 0-3 16,2 0 1-16,2 0-1 0,2 0 0 15,-1 1 0-15,7 2 4 0,-5 0-2 16,1 0 1-16,-2 0 2 0,-2-3 0 16,-1 3-1-16,-1 1-1 0,2-1 3 15,-2 0-1-15,0 4-4 0,0 0 2 0,2 2 1 16,1 3 0-16,-1 3-2 0,0 3 0 15,0 8 1-15,-2 6 3 0,-2 4-2 16,0 8-1-16,0 6 2 0,0 5-4 16,0 6 0-16,0 3-1 0,0 3 2 15,4 2 1-15,-3-1-4 0,3-2 0 16,-2-1 1-16,0-7 1 0,0-5-2 15,2-6 1-15,-2-6 3 0,2-5 2 16,-1-4 3-16,3-4-3 0,-2-6-2 0,-2-4 3 16,4-3-2-16,-3-5 2 15,-1-3-2-15,0-1 0 0,-2-5-3 0,0-1 1 16,0 0 1-16,0 0 1 0,0 0-1 15,0 0 1-15,0 0 2 0,0 0-3 16,0 0-1-16,0 0-2 0,0 0 2 16,0 0-1-16,0 0-1 0,0 0-1 15,2 0 1-15,0 0 0 0,0 0 0 16,0 0-1-16,2-2 1 0,-2-1 1 15,-2 2-1-15,0 1 0 0,0 0 1 16,0 0-1-16,0 0 0 0,0 0-1 16,0 0 0-16,0 0 2 0,0 0-3 0,1 0 0 15,-1 0 2-15,0 0 0 0,0 0-1 16,0 0 0-16,0 0 1 0,0 0 1 15,0 0 0-15,0-1 1 0,0-2 1 16,0-1-1-16,-5 1-2 0,-3 0-1 16,-3 1 1-16,-3 0 0 0,-5-1-1 15,-2 3 1-15,-4 0 0 0,-5-2 1 16,-6-1-2-16,-12 1-2 0,-13-3-1 15,-17-1 3-15,-22 1-5 0,-20 0-5 16,-15 1 3-16,-14 0 6 0,-6 0 0 0,-1 0-2 16,7 0 3-16,15 4 1 0,16 0 3 15,21 0-3-15,13 0 0 0,11 5 2 16,9 1-2-16,6 1 0 0,14-4 0 15,12 1 4-15,11-1-2 0,10-2-3 16,5 0 1-16,0-1 0 0,2 3 2 16,2-2-4-16,2-1 2 0,0 0 0 15,0 0-3-15,0 0-6 0,0 0-4 16,0 0-13-16,4 0-11 0,2-4-25 0,3-5-45 15,7-8-123-15</inkml:trace>
  <inkml:trace contextRef="#ctx0" brushRef="#br0" timeOffset="1957">13770 3848 35 0,'0'1'74'0,"-2"0"-51"0,1 0 22 15,1 1 28-15,0-1-10 0,0 0-33 16,0 1-16-16,0-2 8 0,0 0 11 16,0 0 1-16,0 0-6 0,0 0-7 15,7-3 4-15,6-11 4 0,5-4-8 0,6-6-6 16,5-4-5-16,5-1-3 0,3-4 0 15,3-3-2-15,4 0-2 0,0-4-1 16,-1 4 2-16,1 0-4 0,-6 4 0 16,-1 3-2-16,-7 4 3 0,-5 3-1 15,-10 5 1-15,-5 3-3 0,-2 6 6 16,-8 2-2-16,3 1-2 0,-3 3 0 15,0 2 0-15,0-3-2 0,0 3-2 16,0 0-10-16,-3 0-9 0,-5 2-4 16,0 6-2-16,-1 0-4 0,5 0-24 0,0 0-68 15,-2-3-94-15</inkml:trace>
  <inkml:trace contextRef="#ctx0" brushRef="#br0" timeOffset="2899">14291 3399 0 0,'0'0'59'16,"0"0"-7"-16,0 0-12 0,4 0-3 15,-2 0-1-15,0 0-5 0,2-1-1 0,0-1-10 16,-3-1-14-16,5 1-3 0,2 0-3 15,-1-1 0-15,1 0 2 0,2 2-1 16,1 0-1-16,0 0 0 0,5 1 0 16,1 0 6-16,2 0 4 0,6 0-9 15,2 0 6-15,7 0 0 0,12 0 6 16,13 0 2-16,11 0-7 0,11 0-5 15,2 0-1-15,9 0-4 0,3 0 1 16,12 3 3-16,4-3-1 0,-2 0-2 0,-2 0 0 16,-10 0 3-16,-5 0 2 0,-12-1-3 15,-8-4 2-15,-7 0 1 0,-12-1-3 16,-14 1-1-16,-11 2 2 0,-16 0 2 15,-8 2 1-15,-4-2 15 0,0 1 11 16,0-3-18-16,-4 4-6 0,-2 0-4 16,4 1-2-16,-2 0-2 0,2 0-3 15,0 0 0-15,1 0 1 0,-1 0 1 16,2 2 2-16,0 2 0 0,-2-2 2 0,0-1-1 15,2 0-2-15,0 1-1 16,0-2 4-16,0 0-1 0,-4 1 0 16,4 2-2-16,0-3 2 0,-2 2-1 15,0-1-4-15,2-1 3 0,0 3 0 0,0-2 1 16,0 2 0-16,0 0-1 0,0-3 1 15,0 2 1-15,0-1-3 0,0-1 2 16,0 2 0-16,0-1 2 0,0 1-2 16,0 0-2-16,0 4 3 0,0 0 1 15,-6 2-2-15,1 3-1 0,-3 0 2 16,-3 4-1-16,-1 5-4 0,-1 1 1 0,1 2 4 15,-1 3-2-15,-2 1 0 0,-4 5 0 16,-2 2 2-16,-6-1 1 0,-2 2-2 16,1-3 1-16,-5 1-1 0,-1-3 1 15,0 1 1-15,-3 2-1 0,1-4 1 16,0 0 3-16,3-2-3 0,5-3 0 15,5-3 1-15,6-2-3 0,5-7-1 16,3 0-2-16,3-4 4 0,-2 0-1 16,6-4-1-16,1-1-4 0,1-1-10 15,0-2-35-15,3 0-52 0,7-2-159 16</inkml:trace>
  <inkml:trace contextRef="#ctx0" brushRef="#br0" timeOffset="4358">13742 3905 17 0,'0'0'29'0,"0"0"1"0,0 0 4 16,0 0-1-16,0 0 2 0,0 0-4 15,0-2 2-15,0 0 4 0,0 0-3 16,0-2 0-16,0-4-6 0,0 1 1 16,0 0 4-16,4-2-8 0,-1-1-10 15,5-5-3-15,2-1-1 0,3-4-4 16,4-6 1-16,0-2-5 0,6-7 2 15,2-1 1-15,-2-7-3 0,0-3-2 16,2-5 4-16,-3-5-2 0,3-1-5 0,-4-2 2 16,-2 3 2-16,-2 5 0 0,-1 3-3 15,-3 6 1-15,-3 5 1 0,1 5 0 16,-1 5-2-16,-1 2 0 0,-3 9-1 15,0 5 2-15,-1 3 0 0,-5 6 2 16,2 2 1-16,-2-1-4 0,0 1 1 16,0 0 0-16,0 0 0 0,0 0 1 15,0 0-7-15,0 0 0 0,0 0 5 16,0 3 2-16,4 3-3 0,-4 1 2 15,0 3 1-15,2 0-1 0,0 2-1 0,2 0 0 16,-2 2 2-16,1 3-1 0,1 3-1 16,2 1 1-16,0 0 1 0,1 3-1 15,3 0-1-15,1 2 0 0,5-2 2 16,1 0-1-16,-2-1-2 0,2-2-5 15,-2-1-7-15,1-5-1 0,-3-3-10 16,0-2-1-16,3-5-14 0,1-3-55 16,-2-2-46-16</inkml:trace>
  <inkml:trace contextRef="#ctx0" brushRef="#br0" timeOffset="5224">14150 3126 76 0,'6'0'29'15,"-1"0"11"-15,5 0-4 0,0 0-8 16,3-3 3-16,8 0-3 0,2 0-10 16,5-1 3-16,9-3-3 0,5 1-3 15,13-4 0-15,8 0-9 0,9 1 1 16,9 2 0-16,6 1-7 0,3 3-1 15,4 1 2-15,7 1-1 0,0 0 0 0,6 1-1 16,-8 0 2-16,-8 0 0 0,-12 0-2 16,-14 0 0-16,-8 0 1 0,-9-4 1 15,-6 3-2-15,-14-1-1 0,-9 0 4 16,-7 2-2-16,-10 0 1 0,-1 0 10 15,-1 0 2-15,0 0-8 0,2 0-5 16,-2 0-1-16,2 0-1 0,2 0-7 16,6 0 6-16,1 0 1 0,8 0 3 15,0 2-1-15,4 2-2 0,-4-1 3 0,-5-2 0 16,-7 0-1-16,-5-1 3 0,0 0-2 15,2 0 4-15,-2 0-1 0,-2 0-1 16,0 0-2-16,0 0 1 0,0 0-3 16,0 0-8-16,0 2-7 0,0 1 3 15,6 0 6-15,-3 0 2 0,3 1-4 16,-2-2 5-16,0 2 2 0,-2-4 0 15,-1 0 2-15,-1 0 2 0,2 2-1 16,-2-2-2-16,0 0-4 0,0 1-39 0,0 0-10 16,0 2-6-16,-5 0-46 0</inkml:trace>
  <inkml:trace contextRef="#ctx0" brushRef="#br0" timeOffset="6186">15346 3981 9 0,'0'2'15'0,"0"-1"15"16,0-1 4-16,0 0 4 0,0 0 16 15,0 0-5-15,0-3-14 0,0-4-7 0,8 0-10 16,0-2-2-16,1-5 0 0,5 0 2 16,1-5-5-16,4-5 2 0,4-5 5 15,5-6-4-15,3-4-8 0,5-7-2 16,4-7-4-16,2-5 1 0,2-7-2 15,2-2-1-15,-2-3 0 0,0 6-1 16,-8 6 1-16,-7 13 1 0,-5 14 2 16,-10 11-2-16,-7 10 3 0,-1 4 14 15,-2 2 3-15,-4 4-8 0,2-2-6 0,2 2 0 16,-4 0-5-16,2 0-1 0,-1 0-2 15,-1 0-4-15,2 0 3 0,2 0 4 16,-2 7-3-16,0 4 2 0,0 2 3 16,-2 0-4-16,2 6 3 0,-2 2 3 15,0 6-2-15,0 5 1 0,0 4-2 16,-4 6 0-16,0 4-2 0,-2 5 3 15,3 0-1-15,1 0-1 0,2-2 2 16,0-4 1-16,0-1-4 0,0-6-1 16,5-4 0-16,3-3 0 0,2-5-4 15,1-6-9-15,1-4-4 0,5-5-13 0,4-8-53 16,0-3-120-16</inkml:trace>
  <inkml:trace contextRef="#ctx0" brushRef="#br0" timeOffset="7347">16045 3738 97 0,'0'4'111'0,"0"1"-106"16,0 5-2-16,-2 2 24 0,-4 5 16 15,4 6-10-15,-3 5-18 0,1 7-4 0,-2 5 0 16,-2 6 29-16,1 2-28 0,-1 5-5 16,4 1 7-16,-1 3-1 0,3-2-8 15,2 0 1-15,0-1 1 0,0 1-2 16,0-3 3-16,5-4 33 0,1-9-25 15,2-11-13-15,-1-8-1 0,-3-7 3 16,0-6 1-16,-4-4-5 0,2-3 3 16,-2 0 10-16,0 0 7 0,2 0 0 15,2-6 0-15,-2-4-12 0,3-3-5 0,-3 1 2 16,4 1-4-16,-4 0-3 0,4 3 4 15,-3-4-3-15,-1 6-1 0,0 1 1 16,-2 2 1-16,0 3-2 0,0 0-2 16,0 0 2-16,0-1-4 0,2 1-1 15,2 0-2-15,2 0 8 0,1 0 0 16,1 0-4-16,-1 0-3 0,1 1 1 15,0 0 5-15,-6-1 0 0,1 3-1 16,-3-2 1-16,0-1 2 0,0 2-1 16,0-2 1-16,-3 6 1 0,-7 4 5 15,-7 6-2-15,-10 3-5 0,-7 7 3 0,-6 5 3 16,0 2 1-16,-4 6 0 0,-8 3 0 15,1-2 8-15,-1-1-5 0,8-5 0 16,10-5-6-16,7 1-1 0,-1-5-5 16,5-5-3-16,4-2-6 0,5-2-16 15,5 1-38-15,1-1-56 0,-3-3-277 16</inkml:trace>
  <inkml:trace contextRef="#ctx0" brushRef="#br0" timeOffset="8926">15823 3012 14 0,'-3'0'203'0,"-1"0"-135"16,0 0-20-16,-2 0 20 0,4 1-14 15,0-1-17-15,1 0 4 0,1 2-15 16,0-2-10-16,0 0-7 0,0 4-5 15,0 0-2-15,11 4 5 0,2-1-1 16,8-2-1-16,6 0 0 0,5 0-3 16,1 3-1-16,3 0-1 0,-5 1 0 0,-3 1 0 15,-1 2-12-15,-6 2-14 0,-2 1-12 16,-6 1-16-16,-1 0-56 0,-10-4-120 15</inkml:trace>
  <inkml:trace contextRef="#ctx0" brushRef="#br0" timeOffset="11083">14316 3177 109 0,'0'-3'75'0,"-2"0"-57"0,2 1 22 15,-6 0 0-15,5 2-11 0,-5 0-13 16,-2 3-12-16,-3 10 0 0,-6 4 6 15,-6 8 6-15,-4 5-3 0,-4 7-3 16,-7 4-4-16,0 7 7 0,-4 0 5 16,-4 3 0-16,0 0-4 0,5-2 5 15,-1-4-3-15,9-3 1 0,4-10-3 16,14-7-10-16,6-8-4 0,7-5 0 15,2-7-4-15,0 1 4 0,15-6-5 16,8-6 4-16,11-11-6 0,8-11-7 16,6-6-1-16,3-6-5 0,1-1 6 0,1-5 0 15,-3-3 5-15,2-5 0 0,-1-5 1 16,2-5-1-16,1 2 2 0,-1 0 1 15,-3 1 4-15,-6 4 1 0,-8 7 1 16,-11 15 6-16,-14 15-1 0,-9 12 5 16,-2 8 9-16,-15 0-5 0,-4 6-4 15,-10 12-7-15,-5 10 0 0,-2 10 2 16,-8 7-1-16,-4 4-3 0,-2 3 0 15,-5 4-1-15,-4 3 3 0,0 6-2 0,-2 1 3 16,9-1 1-16,6-9 5 0,16-10 0 16,11-14-3-16,9-7-5 0,10-10-2 15,0-3 0-15,8-7-1 0,11-3 0 16,6-2 2-16,7-17 0 0,10-6-2 15,8-9-4-15,3-2-2 0,3-4-1 16,-3-5-2-16,0-2 0 0,-3-5 5 16,5-3-2-16,-1-4 1 0,-1-2 4 15,-1 5-14-15,-8 6 11 0,-10 12 2 0,-15 14 3 16,-13 12 2-16,-6 10 1 0,-4 0 10 15,-15 13-8-15,-4 6-2 0,-9 8 0 16,-7 6 2-16,-3 4-2 0,-3 4-1 16,-5 5-1-16,-5 3 0 0,-4 4 1 15,-4 4 2-15,0 3 3 0,2 7 4 16,0-2-3-16,9 2 3 0,6-5-2 15,14-12 8-15,9-10-6 0,13-11-7 16,10-14-6-16,0-6-1 0,10-6 0 16,9-3 3-16,8-4-1 0,9-14 0 0,8-9-2 15,7-8 3-15,5-5-3 0,-1-3-3 16,-2-3 2-16,1-3 0 0,-5-5 1 15,5-7 2-15,-3 1-13 0,-3 1 2 16,-6 6 2-16,-9 9 6 0,-12 11-1 16,-10 11 5-16,-9 6 0 0,-2 9 1 15,0 7 3-15,-15 0 2 0,-6 3-2 16,-6 15 0-16,-6 4 2 0,-7 10 0 15,-3 6 1-15,-7 9-6 0,-5 6 2 0,-3 8 3 16,-5 6 3-16,0 2 3 16,0 4 0-16,6-4 0 0,9-3-2 0,12-10-5 15,11-11 1-15,14-13 2 0,5-10-5 16,6-8-7-16,6-5 3 0,11-6 0 15,6-3 1-15,9-6-1 0,9-17 1 16,8-6 3-16,6-9-4 0,7-7-3 16,-1-6 3-16,5-6 1 0,3-6-3 15,2-6-1-15,-3-4 1 0,3-1 1 16,-4 2-4-16,-8 5 0 0,-6 11 0 15,-14 13 0-15,-15 16 0 0,-12 13-1 0,-10 11 5 16,-2 3 9-16,-2 0 6 0,-12 2-8 16,-5 13-8-16,-11 10 3 0,-5 8 1 15,-3 7 0-15,-4 6 0 0,-5 3 0 16,-3 4 0-16,-3 4 1 0,-3 5 0 15,-3 4 2-15,2 1-1 0,3-1-1 16,11-7 0-16,12-9 0 0,12-13 0 16,11-12-3-16,8-13-1 0,8-6-1 15,13-6 1-15,11-1-1 0,10-18 0 0,12-9-4 16,9-11-1-16,7-7 4 0,5-6-2 15,-5-3-10-15,3-5 6 0,-4-6-17 16,-1-6-10-16,3-5 2 0,-1 1-13 16,-1 1-19-16,-2 10 22 0,-10 11 24 15,-11 14 12-15,-12 8 7 0,-11 13 4 16,-15 10 2-16,-8 8 9 0,-10 1 29 15,-11 11-22-15,-2 9 15 0,-9 3-9 16,-4 6-12-16,-8 4 3 0,-4 6-4 16,-3 4 0-16,-3 6 1 0,-3 5-2 0,0 3 0 15,3 1 0-15,7-2-3 0,8-4 3 16,7-4-3-16,11-8-7 0,8-5 1 15,9-10-2-15,4-9 0 0,6-6-3 16,13-7 1-16,5-3-1 0,13-11 1 16,5-12-4-16,9-8-7 0,6-5-5 15,3-6 2-15,-1-2 12 0,2-5-12 16,0-5-1-16,0-4 1 0,0-3 7 15,-4 1 4-15,-3 4 0 0,-11 8 3 0,-12 10 1 16,-12 14-1-16,-11 12 2 0,-8 9 16 16,0 3 27-16,-16 2-24 0,1 11-12 15,-10 5 5-15,-1 6-1 0,-5 5 0 16,-5 3-5-16,-2 3-1 0,-2 3-4 15,-2 2 5-15,2 1 3 0,0 0 2 16,-1 1 2-16,3-2-2 0,6-1 5 16,5-6-4-16,10-6-3 0,11-7-5 15,6-7-6-15,2-6-1 0,19-7 1 16,10 0 1-16,9-15 0 0,9-7-1 15,9-5-7-15,1-4-5 0,0 0 13 0,-2-2-1 16,-7 3-7-16,-3-4 3 0,-1 2 2 16,4 3 1-16,-4 0 1 0,-8 8-1 15,-10 7 1-15,-12 6 2 0,-12 6 0 16,-4 2 3-16,0 0 15 0,-6 0-5 15,-13 13-6-15,-14 9-9 0,-9 11 4 16,-2 6 2-16,-3 2 2 0,1 1-3 16,0-1 1-16,0 1 5 0,6-4 3 15,6-2-2-15,13-8 0 0,11-7-3 16,10-8-8-16,8-7-5 0,21-6 4 0,11 0 4 15,17-19-2-15,10-7-2 0,5-4 1 16,6-3 0-16,-3 1-10 0,-3 1 6 16,-9-2-1-16,-2 2 4 0,-3 2 1 15,-13 5-6-15,-10 9 3 0,-16 7 2 16,-13 5 1-16,-6 3 1 0,0 5 3 15,-19 13-4-15,-12 14 0 0,-13 9 1 16,-4 6-1-16,5 2 1 0,2-4-1 16,9-1-10-16,3-3-16 0,7-4-26 0,2-10-50 15,-2-9-227-15</inkml:trace>
  <inkml:trace contextRef="#ctx0" brushRef="#br0" timeOffset="-4829">1980 3768 89 0,'0'-4'85'0,"0"1"-17"0,0 0-4 16,0 1-7-16,0 1-6 0,0 0-10 16,0 1-9-16,0 0-1 0,0 0-6 15,0 0-3-15,0 0-3 0,0 0-5 16,0 0 0-16,0 2 2 0,2 6 4 15,-2 4-1-15,2 5-2 0,-2 7-4 16,0 5 1-16,0 8-6 0,0 5-4 16,0 10 2-16,0 6-1 0,0 9 3 0,0 3-4 15,4 4 0-15,0 5-4 0,1 5 1 16,1 3-1-16,-4 2 11 0,2-4 1 15,-2-4-9-15,-2-7 0 0,0-8 3 16,0-7 0-16,0-7-4 0,0-7 0 16,-6-6 2-16,4-6-5 0,-4-7 2 15,4-8 0-15,-1-5 0 0,1-7 1 16,0-3-3-16,2-2 1 0,0-1 2 15,0 0-1-15,0-2-4 0,0-8-5 16,0-3-3-16,0-4-4 0,0-3-11 16,0-2-7-16,2-1-7 0,3-4-16 0,-1-4-45 15,0-4-105-15</inkml:trace>
  <inkml:trace contextRef="#ctx0" brushRef="#br0" timeOffset="-3197">2047 3761 40 0,'-4'3'12'0,"-4"-1"-8"15,3 0 156-15,-1-1-105 0,-2 0-7 16,5 0 8-16,-5 1-10 0,2-1-14 16,4 1-4-16,-2 0 0 0,3 0-3 15,-1-1-8-15,2-1 2 0,0 1-9 16,0-1-5-16,0 0 0 0,5 0 2 15,3 0 5-15,5 0 0 0,8 0-5 16,8 0 0-16,5-4-1 0,8 0-1 16,10-2-5-16,5 2 1 0,12 2 1 0,7 1-4 15,4 1 4-15,2 0-2 0,-4 0-1 16,-3 3 2-16,-3 2-2 0,-3-3 0 15,-4 1 2-15,-8-3-1 0,-1 0-1 16,-11 0 1-16,-3 0 1 0,-4 0-1 16,-5 0-1-16,-8 0 1 0,-4 0 1 15,-8 0 0-15,-1 0-2 0,-5 0 1 16,-1 0 1-16,0 0 1 0,-1 0-3 15,3 0 2-15,0 0 1 0,1 0-1 16,-1 0-1-16,-1 0 0 0,-5 0 2 0,0-3-2 16,-2 3-1-16,0 0 0 0,0 0 2 15,0 0-1-15,0 0 0 0,0 0 3 16,-2 0-1-16,0 0-1 0,-5 0-2 15,3 0-2-15,-2 0 4 0,1 0-2 16,1 2-2-16,0-2 3 0,0 0 1 16,4 0-1-16,-4 1-1 0,4-1 0 15,0 0 2-15,0 0-2 0,0 1-1 16,0 0 0-16,0 3 1 0,0 0 1 15,0 1-1-15,0 4 1 0,0 1 1 16,0 4 1-16,0 7-3 0,0 7 2 0,0 7 3 16,0 7 3-16,0 4-7 0,0 9 6 15,0 7-1-15,0 8 2 0,6 8-3 16,0 2-1-16,3 0 1 0,-1-3-1 15,1-3 0-15,1-4 3 0,-4-2 3 16,1-5-3-16,1-6-2 0,-2-6-4 16,1-4 1-16,-3-3 4 0,2-6-3 15,-2-2 3-15,1-3 1 0,3-5 2 16,0-2-1-16,1-6-2 0,3-2-1 0,-5-2 1 15,3-6-4-15,-4-3 2 0,-3-3 0 16,3-2-5-16,-4 0 2 0,0-2 1 16,-2 0 1-16,2 1 0 0,-2-1-2 15,0 1 0-15,0-1 2 0,0 0 0 16,0 2-2-16,0-2 0 0,0 2 1 15,-2 0-1-15,0-1-2 0,-2 1 2 16,-2 0 3-16,-1-2-1 0,-7 0-2 16,-1 0 0-16,2 0 1 0,-6 0-2 0,-4-3 2 15,-4-3-1-15,-3 2-1 0,-7-4 2 16,-7 0-2-16,-9-1 2 0,-10-2-2 15,-13-2 1-15,-8 3 1 0,-15-1-5 16,-8 3 5-16,-15 2-3 0,-12 4-3 16,-1 2 2-16,-1 0 5 0,18 0-1 15,15 8 2-15,23 0 1 0,11 1 0 16,14 2 0-16,9-1-3 0,11-1 1 15,14-2 0-15,14-4 1 0,7 0-6 16,0 0-1-16,4-3-3 0,9 0-7 0,4 0-21 16,2-11-22-16,4-7-52 0,-4-4-271 15</inkml:trace>
  <inkml:trace contextRef="#ctx0" brushRef="#br0" timeOffset="-2035">1995 3758 37 0,'-3'4'51'15,"3"-1"-22"-15,-2-1 75 0,2 1-37 16,0 0-20-16,-2-1-4 0,0 0 1 15,-2 1-6-15,2-2-9 0,2 0-1 16,0-1-6-16,0 0-2 0,0 0-4 16,0 0-3-16,0 0 0 0,8-11 7 15,5-5-14-15,8-6-4 0,4-6 3 16,7-5-2-16,5-5 0 0,3-8 3 15,2-7-4-15,5-7 2 0,5-3-3 16,-3-2 0-16,1 0-1 0,0 0 1 0,-5 0-1 16,1 0 0-16,-8 4 2 0,-1 7-1 15,-7 9-1-15,-3 8 0 0,-4 7 3 16,-4 2 7-16,-2 8-3 0,-4 5-3 15,-7 6 0-15,-2 4 4 0,-4 3-2 16,0 2 1-16,0 0-4 0,0 0 0 16,0 0-3-16,-2 4-2 0,-4 4 1 15,-1 6 0-15,1 1 0 0,2-2 0 16,0 1 2-16,1-2-1 0,-1-1-1 0,0-1 0 15,2-2 2-15,-2 2-1 0,2-4 0 16,-2 3-1-16,3-2 2 0,-1-3-1 16,2 2-2-16,0-4 1 0,0 3 0 15,0 1-4-15,0-2 3 0,0 2-4 16,0-3 2-16,0 0 3 0,-4 0-3 15,4-1 2-15,-4-1 3 0,4 0-1 16,0-1-1-16,-4 0 1 0,4 0 1 16,-2 0 1-16,0 0-2 0,0 0 0 0,-1 0 1 15,1 0-1-15,0 1 0 0,2 5-1 16,-2 3 1-16,2 2 0 0,0 7 0 15,4 4-1-15,11 8 2 0,0 8-1 16,6 1-1-16,2 6 1 0,4 0 2 16,7 4-2-16,-1 2-1 0,5-1 1 15,-2 0 0-15,0-3 0 0,2-1 0 16,3-3-1-16,-3-1 2 0,-2-3 0 15,-5-4-2-15,-9-7 1 0,-4-5 1 16,-9-4 0-16,-5-9-2 0,-4-3 1 0,0-3 3 16,0-3-1-16,-6-1 1 0,-1 0-1 15,1 0 1-15,-2 0 0 0,2 0-2 16,5 0 1-16,-1-2 0 0,0-3-2 15,0 0-2-15,2-1-1 0,0 2-12 16,0-1-17-16,0 4-24 0,0 1-39 16,0 0-31-16,2 0-137 0</inkml:trace>
  <inkml:trace contextRef="#ctx0" brushRef="#br0" timeOffset="21482">4235 4335 1 0,'0'0'5'0,"2"0"-2"15,-2 0-2-15,0 0-3 0,0 0 1 0,0 0 0 16,0 0 1-16,0 0-4 0,0 0 2 15,0 0 2-15,0 0 10 0,0 0 6 16,0 0 35-16,0 0-1 0,0 0-9 16,-2 0-4-16,2 0-1 0,0 0-2 15,-1 0-2-15,1 0-7 0,0 0-8 16,-2-1-5-16,2 0-3 0,0 0-5 15,0 1-4-15,-2 0-3 0,2 0 2 16,0 0 1-16,0 0 0 0,0 0-2 0,0 0 3 16,0 0 4-16,0 0 10 0,0 0 5 15,0 0 0-15,0 0 4 0,0 0-4 16,0 0-6-16,0 0-5 0,0 0 7 15,0 0-3-15,0 0-6 0,0 0-3 16,0 0-1-16,0 0-1 0,0 0-2 16,2 0-2-16,5 0 4 0,7 0 1 15,-1 0-2-15,2 0 0 0,2 0-2 16,-1 0 1-16,1 0 0 0,4 0 0 15,2 0 2-15,3 0-2 0,3 0-1 0,5 0 1 16,1 0 1-16,-5 0 0 0,3 2-2 16,1 1 1-16,-1 0 1 0,3 1-2 15,0 0 2-15,-2 0-2 0,3-1 3 16,-1-1-2-16,0-2-2 0,6 3 2 15,0-2 1-15,4 0-1 0,5 2-2 16,-5-1 2-16,8-2 0 0,-1 0 1 16,-1 1-3-16,3-1 2 0,0 0 2 15,1 1-2-15,-1-1-1 0,-4 1 1 16,1-1 0-16,-4 0 0 0,-1 0-1 15,3 0 2-15,-2-6 0 0,3 1-1 0,-1-2-1 16,-2 1 0-16,3-1 2 0,1 0-7 16,1 0 1-16,-1 1 0 0,3 0 4 15,2 0 0-15,4 1-1 0,2 2 1 16,6-3 2-16,3 3-1 0,3 0-1 15,1 0-1-15,0 1 2 0,1 0-1 16,3 0-2-16,-2 0 2 0,0 1 2 16,-3-1-1-16,-1 0-1 0,1 2 2 15,-7-1-1-15,-1 0-1 0,-2 0 1 0,-2 0 2 16,6-1-4-16,-1 0 3 0,5-1 0 15,3 2-2-15,-1-1 2 0,1 1-4 16,4-1 3-16,-2 1-2 0,2-2 2 16,1 2 0-16,-3-1-1 0,2 0 0 15,-4 2 1-15,4-2 0 0,0 0 0 16,1 2-2-16,-3-3 0 0,-2 2 0 15,-1-1-1-15,-5-3 2 0,1 3 1 16,-4-1 0-16,3 0-2 0,1-1 2 0,1-1 1 16,-1-2-1-16,1 3 0 0,-1-1 0 15,-4 2 0-15,1-1 1 0,-3 2-1 16,-4-3 0-16,-1 2 0 0,-3-2 1 15,-2 0-2-15,-1-1 0 0,-1 2 3 16,0-3-2-16,-1 0 0 0,1 1 0 16,1 1 0-16,-3-2 1 0,3 4-2 15,-5 0 1-15,-1 2 0 0,-8-2 1 16,4 1-2-16,-4 0 1 0,0 1 1 15,-2 0-1-15,-1 1-1 0,-1 0 1 0,-2 0 1 16,-1-1 0-16,-1-1-2 0,-1 1 0 16,1-1 2-16,0 1 1 0,1-1-3 15,3 1 1-15,2 0 1 0,4-1-1 16,2 2 0-16,10 0 1 0,-5 0 0 15,5 0 1-15,5 0 0 0,-4-2 0 16,2 1 0-16,-1-3 1 0,-1 0-4 16,0 0 2-16,5 2 1 0,-5 0-1 15,0-1-1-15,2 1 2 0,-1 0-1 16,3 2 1-16,-2 0-2 0,0-2 1 15,-1 2 3-15,1 0-3 0,0 0-1 0,2 0 0 16,1 0 3-16,-1 0-2 0,-2 0-1 16,2 0-1-16,0 3 3 0,-2 0-2 15,-1-1 0-15,-1 0 0 0,-1 1 1 16,-5 3 0-16,-1-3-1 0,-4 3-1 15,-2-3 2-15,-2 1 1 0,-4-1-3 16,0 0 0-16,-3 1 3 0,-1-1-1 16,-1 0-2-16,1 0 1 0,-1 0 1 15,-5-1 1-15,1 0-3 0,-4 1 1 0,2 0 1 16,-6-1-1-16,0-1 0 0,0 2-1 15,-4-3 0-15,-1 2 2 0,-7-2-1 16,-1 0 1-16,-4 0 4 0,-2 0 5 16,2 0 1-16,0 0-6 0,-2-2 1 15,2-1 0-15,-2 0 2 0,0 3-6 16,0-1 2-16,0 0 1 0,0 1-4 15,0-1 0-15,0 1-1 0,2 0 2 16,-2 0 0-16,0 0 1 0,0 0 1 0,0-1 4 16,0-1-5-16,-2 1-2 0,2 0 0 15,0-1 2-15,-2 1-2 0,0 1-1 16,0-1 0-16,0-1 1 0,2 2-3 15,0 0-1-15,0 0-4 0,0 0-23 16,0 0-26-16,0 0-26 0,0 0-148 16</inkml:trace>
  <inkml:trace contextRef="#ctx0" brushRef="#br0" timeOffset="22073">13255 3898 94 0,'0'-3'33'0,"0"0"-7"0,-2 1 15 16,2 1-14-16,0 0 6 0,0 0 6 15,0 1-1-15,0 0-6 0,0 0-2 16,0 0-2-16,-2 0 1 0,2-1-3 16,0 1-11-16,2 0-6 0,10 0 3 15,5 1 8-15,8 2-6 0,3 5-3 16,3 0-7-16,3-2 1 0,4 4-1 15,0 2-3-15,3 0 3 0,-7 2-6 16,-2-1 1-16,-3 0 2 0,-10 0 0 0,-4-1-1 16,-7-2 1-16,-6 0-1 0,-2 0 1 15,-4 0 2-15,-15 3 3 0,-8 0-1 16,-5 3-1-16,-8 4-2 0,-4-1-1 15,2 3 4-15,0 2-1 0,2 0-1 16,2 3 0-16,-1 3-2 0,7 0 0 16,2 1-2-16,5 0 0 0,4 0 1 15,2 1-12-15,3-1-15 0,9-1-17 16,1-3-23-16,4-8-81 0,2-5-162 15</inkml:trace>
  <inkml:trace contextRef="#ctx0" brushRef="#br0" timeOffset="23411">4350 4249 9 0,'-2'0'61'15,"2"0"-34"-15,0 0 0 0,0 0 0 16,0 0 1-16,0 0 4 0,0 0 1 16,0 0 2-16,0 0-8 0,-2 0-5 0,0 0-1 15,0 0-1-15,0 0-14 0,1 0-2 16,1 0-1-16,-2 0 4 0,2 0-4 15,0 0 2-15,-2 0 6 0,-2 0-3 16,4 0-4-16,-2 0-3 0,0 0-2 16,-2 2 2-16,4 1-1 0,-5 0-1 15,1-1 2-15,0-1-1 0,2 4 0 16,0-2 0-16,-2-1 0 0,2 0 2 15,0-2-1-15,1 1 0 0,-3-1 1 0,2 0 8 16,0 0 6-16,0 0 1 0,-2 0-5 16,2 0 1-16,-2 0 3 0,1 2-8 15,-3-1 1-15,4 0-1 0,-4 0 1 16,6 1 4-16,0-2 0 0,0 0-2 15,0 0 1-15,0 0-3 0,0 0-2 16,0 0-1-16,2-5-2 0,12-5-1 16,-1-2-4-16,8-3 4 0,2 0-1 15,4-2-2-15,-1 1 1 0,7 0 0 0,-3 1-1 16,-1 2 0-16,-4 4 0 0,-4 0 1 15,-8 7-2-15,-5 0 0 0,-6 1 1 16,-2 1 0-16,0 0-3 0,0 0-2 16,0 0-2-16,0 2 4 0,-2 3-3 15,-6 1-2-15,4-1-8 0,-3 3-3 16,1 0-16-16,-2-1-18 0,1 0-32 15,-3-2-62-15,-3-1-86 0</inkml:trace>
  <inkml:trace contextRef="#ctx0" brushRef="#br0" timeOffset="23682">4283 4235 142 0,'-4'1'100'0,"2"1"-29"0,2 0-6 16,-1 2-21-16,1 2-9 0,0 3-2 16,0 2-1-16,0 5-3 0,0 2 0 0,7 3-6 15,7 2-4-15,5 1-9 0,2 3-1 16,5-2-1-16,7 2-4 0,5 0-3 15,2-4 3-15,2-3-1 0,-2-5-10 16,0-3-12-16,-2-4-14 0,-3 2-20 16,-7-4-20-16,-5-5-80 0,-15 1-170 15</inkml:trace>
  <inkml:trace contextRef="#ctx0" brushRef="#br0" timeOffset="-195824.73">6342 4883 9 0,'-2'0'6'0,"2"0"-6"16,0 0 5-16,-2 0-3 0,2 0 0 15,0 0-3-15,0 0-7 0,0-1 3 16,0-1 2-16,0 0-4 0,0 2 7 15,0-1 1-15,0-1 13 0,0 2 8 0,0-2-12 16,0 2-4-16,0 0-5 16,0 0-4-16,0-1-3 0,0-1-32 0</inkml:trace>
  <inkml:trace contextRef="#ctx0" brushRef="#br0" timeOffset="-195671.73">6342 4883 42 0,'8'-16'11'0,"-6"16"12"0,-2 0 0 15,0 0-6-15,1 0 86 0,-1 0-62 16,2 0-12-16,-2-1 8 0,0 1-6 15,0-2-14-15,0 1-10 0,0 1-4 0,2 0-2 16,-2-1-4-16,2 0-9 0,0 1-30 16,0 0-32-16,-2 0-42 0</inkml:trace>
  <inkml:trace contextRef="#ctx0" brushRef="#br0" timeOffset="-194214.73">5787 4882 123 0,'7'-6'44'0,"1"2"20"0,-2 1 9 0,-4 0-26 15,0 0-9-15,-2 1 2 0,0-1-3 16,0-1-10-16,0 0-4 0,-4 1-3 15,-4 0-3-15,-3 1 1 0,-6 1-5 16,-3 1 0-16,-8 0 0 0,-5 4 4 16,-1 7-3-16,-6 2-1 0,2 4-3 15,2-1 0-15,5-2 1 0,8 0-3 16,10 0-7-16,5-2-2 0,8 2-1 15,0 2-1-15,13 1 0 0,5 1 3 0,6 0 0 16,5 1 1-16,2 0-3 0,3 0 1 16,0 0 2-16,1 0-1 0,-9 1-2 15,-1-1 1-15,-4-3-2 0,-9 0-1 16,-5-3 2-16,-5 0 1 0,-2 0 2 15,-4 1 1-15,-11 0-4 0,-2-3 4 16,-4 1 2-16,-2-2-3 0,-2 1 1 16,2-1-1-16,-1-1 2 0,1 1-3 15,2-3 0-15,7-1 1 0,3-3-2 0,7-3 1 16,2 0-9-16,2 0-24 0,0 0-31 15,12 0-15-15,9-1-65 0,-2-9-203 16</inkml:trace>
  <inkml:trace contextRef="#ctx0" brushRef="#br0" timeOffset="-193788.73">5991 5241 52 0,'0'0'288'0,"0"1"-243"0,-4 7-7 15,0 5-3-15,-3 6-2 0,3 4-13 16,0 6-13-16,-2 4-4 0,-1 7 5 15,3 3-5-15,-4 5-1 0,1 1 6 0,-1-2 23 16,0-3-24-16,1-3-4 0,-1-3 17 16,-1-1-3-16,-1-4-9 0,-1-9 5 15,1-3 1-15,2-7-6 0,3-6 2 16,1-6-3-16,0-2 4 0,0 0-4 15,-2-5 2-15,5-9-1 0,-1-7-2 16,2-6-3-16,0-8-5 0,5-9 4 16,7-9 0-16,3-9-4 0,0-9 2 0,1-6 2 15,1-3-4-15,6 4 0 0,2 9-6 16,3 12 5-16,1 14 1 0,1 12-2 15,-3 12 2-15,2 6-1 0,-6 7 1 16,-2 4 0-16,-2 0-1 0,-6 3 3 16,-4 9 0-16,-5 2-6 0,-4 4 5 15,0 3 2-15,-2 1-1 0,-11-2 0 16,0 1-1-16,-4-1 3 0,1-1-1 15,-3-3-1-15,4-1 0 0,0-3 0 0,5-3-2 16,2-2-10-16,7-2-11 0,-3 1-7 16,4-2-7-16,0 0-25 0,0-3-60 15,2-1-153-15</inkml:trace>
  <inkml:trace contextRef="#ctx0" brushRef="#br0" timeOffset="-192941.73">6247 5266 255 0,'-4'-3'59'0,"4"1"-8"0,0-1-1 16,0-2-23-16,2 2-16 0,7-2-2 16,5 1-4-16,1 2 1 0,0 0-3 15,2 1 1-15,1-3-3 0,4 0 5 16,1 0 2-16,2-3 4 0,2-2 6 15,0-1-10-15,-1-3-1 0,-3-3 3 16,-2 2 7-16,-4-2-10 0,-5 0-2 16,-5 0 0-16,-7-2 7 0,0 1-1 15,0 2-3-15,-7 2 4 0,-9 6 7 16,-1 2-4-16,2 4-7 0,-10 1-1 0,2 1-3 15,-1 11-1-15,-5 5-1 0,2 7-1 16,4 2-1-16,0 4 0 0,6 3 0 16,8-4-1-16,1 1 0 0,8-2-1 15,0-3-1-15,10-3-2 0,5-3 5 16,8-1-5-16,2-2 3 0,3-4-1 15,5-8 4-15,5-4-3 0,0 0 0 16,6-4 2-16,-2-8 1 0,2-4 0 16,-2-2-1-16,-2-4 0 0,-2 2 3 0,-9-2-2 15,-7-2-1-15,-6 1 2 0,-7 2 2 16,-5 0-3-16,-4 0 3 0,0 5-1 15,-6 3 1-15,-9 4 2 0,-2 4-2 16,0 2-1-16,-4 3-3 0,2 0 0 16,0 4 1-16,-1 9-3 0,3 3 0 15,2 1 0-15,7 3-4 0,1 0 3 16,5 0-5-16,2 0-8 0,0-2-4 15,11 1 7-15,7-3-5 0,1-1 8 0,5-3 5 16,5-3 1-16,2-2 4 0,5-5 0 16,2 0-2-16,-2-2 3 0,2-2 0 15,1-6-1-15,-7-1 0 0,-1-4 0 16,-9 1 4-16,-4-3-4 0,-11 1 1 15,-1 0 1-15,-6 4 1 0,0-2 1 16,-4 4-1-16,-7 2 0 0,-5 3 3 16,-1 3-2-16,-4 0-1 0,4 0-5 15,2 10 2-15,0 5 2 0,7 2-5 16,0 3 0-16,3 0 2 0,3-2-1 0,2-2-2 15,0-3 1-15,0-4 1 0,11-3 0 16,2-6-1-16,10 0 2 0,0-2 4 16,6-14-2-16,3-6-1 0,3-6 1 15,7-5 2-15,0-2-2 0,0-3 0 16,-6-2-1-16,-6 0 2 0,-5-3 2 15,-4-2-2-15,-6-5 0 0,-1 0 1 16,-7 3 2-16,-5 10-1 0,-2 15 12 16,-5 11 17-16,-7 10-10 0,-7 1-6 0,2 13-8 15,-6 13 5-15,-2 9-5 0,-3 9-2 16,-1 6-3-16,0 7 3 0,8-1-3 15,4 1-3-15,13-1-2 0,4-2-12 16,16-3-21-16,20-3-20 0,10-6 11 16,13-9-58-16,4-8-161 0</inkml:trace>
  <inkml:trace contextRef="#ctx0" brushRef="#br0" timeOffset="-188938.73">8235 5080 37 0,'2'0'135'15,"0"0"-88"-15,-2-1 108 0,0 1-92 16,2 0-5-16,0 0-5 0,-1 0-18 15,-1 0-5-15,0 0-9 0,0 3 0 16,0 4-3-16,0 6 8 0,0 3-7 0,-5 5-3 16,-3 2-1-16,-5 1-4 0,1-2-1 15,-3 1-5-15,5-1-1 0,3-2-2 16,-1-5 2-16,4-2-4 0,1-3-1 15,3-1 1-15,-2-7 1 0,0 1-3 16,2-3 0-16,0 0 0 0,0 0-8 16,0 0-12-16,0 0-8 0,7 0-4 15,7-3-9-15,-3-7-15 0,1-4-39 16,1-2-133-16</inkml:trace>
  <inkml:trace contextRef="#ctx0" brushRef="#br0" timeOffset="-188589.73">8468 5085 384 0,'2'0'79'15,"-2"0"-53"-15,1 3 23 0,-1 3 1 16,0 4 3-16,-3 4-15 0,-7 3-14 16,-3 1-5-16,5-1-8 0,1-1-3 15,1-4-6-15,6-2 0 0,0 0-4 16,0-3-1-16,4 0 2 0,5 1-3 0,5-3-7 15,3-3 4-15,0-2 0 0,0 0-7 16,2-3 1-16,0-5-5 0,6-2-2 16,-2-1 3-16,0-2 4 0,-4 0 7 15,-2 0 6-15,-4 3-3 0,-3 4 1 16,-4 3 2-16,-4 3 1 0,-1 0 3 15,-1 0 9-15,0 0-1 0,0 0 5 16,0 4 0-16,-3 4-2 0,-9 3-5 16,-1 1-2-16,3-1 2 0,1 0-3 0,5-4-1 15,2-1-7-15,2 0 1 0,0-1-6 16,2-1-2-16,6 0-8 0,7 0-6 15,-2-4-1-15,6 0-22 0,0 0-26 16,0 0-48-16,1-9-133 0</inkml:trace>
  <inkml:trace contextRef="#ctx0" brushRef="#br0" timeOffset="-188337.73">8897 5160 260 0,'0'0'55'0,"-4"0"-2"0,-3 9 6 0,1 3-17 16,-2 3-16-16,2-1-9 0,5-1-9 15,1 0-10-15,0-2 5 0,0 0-2 16,1-3-1-16,9 0 0 0,0-2 3 15,1-4 11-15,6-2-8 0,-2 0 2 16,5-2 4-16,1-9-1 0,-4-2-3 16,4-1 2-16,-10-2-1 0,2 1 3 15,-5 0-5-15,-4-2 1 0,0 0-4 16,0-1 3-16,-1 2-5 0,-1 1-1 0,-2 4 0 15,0 1 0-15,0 5-2 0,0 3-10 16,0 2-11-16,0 0-20 0,0 1-29 16,0 7-36-16,0 3-132 0</inkml:trace>
  <inkml:trace contextRef="#ctx0" brushRef="#br0" timeOffset="-188188.73">9176 5260 513 0,'0'0'69'16,"0"0"-24"-16,0-2 4 0,1 2-4 0,3-3-22 15,-2-1-20-15,8-1-7 0,3-1-4 16,2 0-12-16,3 1-26 0,3 0-40 16,0 0-117-16</inkml:trace>
  <inkml:trace contextRef="#ctx0" brushRef="#br0" timeOffset="-187321.73">9704 5244 176 0,'2'-2'64'0,"0"0"-25"15,0 1 29-15,-2-1 0 0,0 2-13 16,0 0-22-16,0 0-8 0,2 0-7 16,0 10 6-16,-2 7 0 0,0 5-9 15,0 5-6-15,-10 5-2 0,-1 7 0 16,-6 3 0-16,1 1-5 0,1 0 13 15,0-3-10-15,1-3-1 0,3-5-2 16,-2-5-2-16,1-3 2 0,1-6 0 16,1-5 0-16,4-5-3 0,3-6 5 0,-1-1 0 15,4-1 1-15,0 0 6 0,-2-6-3 16,2-9-2-16,0-6-6 0,0-4 5 15,2-6 1-15,5-5-1 0,1-6 0 16,3-6 0-16,-1-5-2 0,7-5-1 16,6-3-2-16,6 1-1 0,5 3 0 15,4 6 0-15,-3 14-2 0,-1 13-2 16,-5 12 2-16,-5 9 0 0,1 3 2 15,-4 0-3-15,-2 4 4 0,-4 7 0 16,-5 0-1-16,-6 2-1 0,-4 3 3 0,-4-1 2 16,-9 3-2-16,-5-1-1 0,-3 1 2 15,-3-1-2-15,-1-3 3 0,2-2-3 16,4-2 1-16,6-5 1 0,5 0-2 15,8-4 0-15,0 1-1 0,0 0-10 16,0-1-23-16,0 0-9 0,9-1 2 16,7 0-27-16,7 0-81 0,1-7-209 15</inkml:trace>
  <inkml:trace contextRef="#ctx0" brushRef="#br0" timeOffset="-185958.73">10172 5118 83 0,'0'-4'331'0,"0"1"-278"15,0 3 12-15,-4 0-13 0,-6 0-9 16,1 0-5-16,-3 0-20 0,3 7-8 15,1 4-8-15,-1 4-3 0,-1 0 1 16,2 5 2-16,-1-1-4 0,-1 2 1 16,5-2 1-16,1-3-5 0,2-1 0 15,0-2-5-15,2-2 7 0,0-5 0 16,0 0-2-16,0-3-2 0,4-3-1 0,1 0 2 15,3 0 5-15,2 0 0 0,-1-8 3 16,1 2 0-16,-1-2-1 0,-1-1-1 16,1 1 1-16,-3-1 2 0,0 1-3 15,0 0-1-15,-4 1 3 0,3 2-2 16,-3 0 3-16,0-1-1 0,-2 5 2 15,0-1 1-15,0 2-3 0,0 0-1 16,0 0 0-16,2 0 3 0,0 0-3 16,-2 0-1-16,0 0 1 0,0 0 5 0,0-1-2 15,0-1-3-15,0-1 0 0,0 2-1 16,0 0 1-16,0-1 0 0,0 2 2 15,0 0 1-15,-2 0 0 0,2 0-3 16,0 0-3-16,0 0 3 0,0 0-1 16,0 0-1-16,0 0 1 0,0 0 1 15,0 0-2-15,0 0 3 0,-2 0-2 16,-2 0-2-16,-1 8 0 0,-1 0 0 15,0 4 2-15,2 2 0 0,-1 0 0 16,1-1-4-16,4-2 0 0,0-1 1 0,-2-3 0 16,2-4-2-16,0-2 5 0,0 1-1 15,0-2-1-15,0 0 1 0,0 0 2 16,0 0 1-16,2-6-3 0,5-1 2 15,-1-4 1-15,2 0 0 0,-4-2-2 16,3-2 1-16,-1 3 1 0,-4-3 1 16,5 2-2-16,1-4 1 0,2 1-1 15,-1-1 2-15,3 3 0 0,1 1-5 16,2 3 2-16,0 3 2 0,5 3-4 0,-1 2 1 15,2 1 1-15,-2 1 0 0,0 0-1 16,0 0 0-16,-2 4 1 0,4 3 0 16,-6-2-2-16,2 1 2 0,-3-1-1 15,-3-2 2-15,1 1-1 0,-5-4-2 16,-1 1 2-16,-4-1 1 0,0 0-1 15,-2 0 0-15,2 0 1 0,0 0 2 16,-2 0-2-16,0 0-2 0,0 0 0 16,0 0 2-16,0 0-5 0,0 0-2 0,0 2-4 15,0-2-8-15,0 0-6 16,2 0 0-16,1 0 10 0,1 1-1 0,0-1-1 15,-2 0 6-15,4 0 7 0,-2 0 5 16,3 0-2-16,-3 0 1 0,0-1 6 16,-2-3 8-16,-2 1 11 0,0 0-3 15,0 0-8-15,0 1 11 0,-6 1-3 16,-5 1-9-16,-3 0-8 0,-1 0 2 15,2 5-2-15,-3 6-5 0,7-1-1 16,3 5-1-16,4 1 0 0,2 1-2 16,0 1 1-16,2-1 1 0,8 0-8 0,3-2 1 15,4-2 1-15,0-1 5 0,6-6 2 16,-2-4-1-16,0-2 1 0,0 0 2 15,-6-4-2-15,-3-3 1 0,-3-2 2 16,-5-3 1-16,2 0 1 0,-4-2 1 16,-2-1 1-16,0 0-3 0,0 0 2 15,0 2-5-15,-6 2 1 0,4 4-3 16,0 3 2-16,2 4-3 0,0 0-5 15,0 3-13-15,8 9 1 0,3-3-9 16,3 1-5-16,3 0-5 0,2 3 7 0,4 2 5 16,2-1 18-16,1-1-14 0,-1-3-11 15,-6-1 22-15,-2-3 12 0,-3 2 3 16,-5-3 10-16,-5 1 7 0,0-2-2 15,-4 0 11-15,0 1 0 0,0 5-11 16,-6 3-7-16,-3 7-7 0,-3 3-2 16,-1 5 0-16,3 5 0 0,1 1-3 15,3 4 0-15,0 3 0 0,3-1 0 16,-3-2 15-16,4-2-11 0,-4-6-2 0,4-3 8 15,0-5 4-15,2-8-5 0,-2-4-1 16,1-6 3-16,1-4 0 0,-2 0 6 16,0-2 7-16,-2-9-12 0,0-8-5 15,4-5 0-15,0-10-5 0,2-5 3 16,6-5-4-16,1-8 2 0,5-6-2 15,1-5-2-15,10-10 3 0,5-3-3 16,8-3 0-16,6 4-7 0,6 9-1 16,-4 15-1-16,-6 21-6 0,-10 15 10 15,-13 15 0-15,4 0 0 0,-3 12-1 0,8 5 2 16,-3 1 4-16,-4 2 0 0,-9 3 2 15,-8-1-2-15,-2 0 3 0,-8 1-3 16,-9-2 4-16,-2-1 0 0,-2-2 3 16,-4-2 1-16,4-2-3 0,0-4-1 15,0-2-1-15,6-2-2 0,3 0-2 16,5-1-10-16,1 0-22 0,6-3-35 15,0 0-73-15</inkml:trace>
  <inkml:trace contextRef="#ctx0" brushRef="#br0" timeOffset="-185812.73">11614 5274 650 0,'-2'0'28'0,"-2"0"-12"0,-3 0 7 16,-8-6-5-16,-5 1-2 0,7 2-5 15,9 1-10-15,4 2-9 0,0 0-36 16,-2 3-55-16,-3 5-82 0</inkml:trace>
  <inkml:trace contextRef="#ctx0" brushRef="#br0" timeOffset="-185320.73">12253 5169 10 0,'4'-5'16'0,"-2"-1"-13"0,2 2-7 16</inkml:trace>
  <inkml:trace contextRef="#ctx0" brushRef="#br0" timeOffset="-185072.73">12253 5169 66 0,'-28'-69'26'16,"28"60"24"-16,0 0 12 0,0 1 7 0,0 1-3 16,0 5-4-16,0-1-6 0,0 1-13 15,0 2 1-15,0-3-5 0,0 2-1 16,0-1 1-16,0 2-11 0,0 0-4 15,0 0-4-15,0 0-4 0,0 13-9 16,-8 9-3-16,-5 8 5 0,1 8-4 16,-3 1-4-16,0-1 1 0,5 1-2 15,3-4-2-15,-1-1 3 0,4-3-9 16,0-9-5-16,4 0-3 0,0-11-5 0,0-2-17 15,0-6-9-15,0-3 7 0,0 0-7 16,2-13-31-16,-2-6-94 0,0-4-101 16</inkml:trace>
  <inkml:trace contextRef="#ctx0" brushRef="#br0" timeOffset="-184811.73">12076 5044 185 0,'-13'-48'13'0,"1"10"65"0,3 8 59 16,3 10-55-16,2 11-24 0,4 5-4 16,0 4-15-16,2 0-32 0,11 2-3 15,8 11 11-15,10 5-6 0,1 1-1 0,5 7-4 16,1 1 1-16,0 4-4 0,-2 2 1 15,-7 2-2-15,-4-1-1 0,-8-1 2 16,-6 0 1-16,-5 0-1 0,-6-2-2 16,0 0 1-16,-10-4 1 0,-7-3 1 15,-2-3-1-15,-4 0 2 0,0-3-1 16,0-1 2-16,2-2 0 0,6-6 4 15,0-2 0-15,5-4-1 0,3-1-5 16,7-1-1-16,-2-1 0 0,2 0-4 16,0 0-17-16,5 0-11 0,9-9-15 15,3-4-23-15,2 0-69 0,0-4-302 0</inkml:trace>
  <inkml:trace contextRef="#ctx0" brushRef="#br0" timeOffset="-184639.73">12559 5246 440 0,'-4'1'57'0,"0"3"-1"0,-4 3 0 15,-1 1-5-15,-4 4-13 0,-3 1-19 16,1 1-12-16,4-2-3 0,-1-2-3 0,6 3-1 16,1 2-3-16,1-1-12 0,4 1 1 15,0-1-29-15,15-3-2 0,6-2-7 16,2-3-34-16,6-2-88 0</inkml:trace>
  <inkml:trace contextRef="#ctx0" brushRef="#br0" timeOffset="-184371.73">12782 5311 258 0,'-17'-10'136'16,"-4"2"-85"-16,-2-2 25 0,-4 5-26 0,2 1-9 15,2 3-4-15,6 1-10 0,10 0-7 16,5 3-16-16,2 6-6 0,2 4 3 16,7 2-2-16,8 3-2 0,4 2 1 15,2 2-3-15,2 0 4 0,2-2-3 16,-6 1-4-16,-4-1 7 0,-6 0-2 15,-5-3 1-15,-4 0 0 0,-2-3 4 16,-6-1 0-16,-7 0-1 0,-4 0 0 16,-2 0-1-16,-2-6 3 0,0 2-2 15,0-5 1-15,0-1 1 0,0-1-1 0,5-2-2 16,7 0-1-16,3 0 1 0,2 0-5 15,4 0-18-15,2-6-13 0,12 0-10 16,7-9-17-16,3-3-75 0,1-2-166 16</inkml:trace>
  <inkml:trace contextRef="#ctx0" brushRef="#br0" timeOffset="-184069.73">13036 4965 282 0,'0'-5'32'0,"0"4"12"0,0 0 38 16,0 1-32-16,0 0-22 0,0 0-23 15,0 0-3-15,0 12 5 0,0 5 9 16,0 6-7-16,0 9-8 0,-8 6 0 16,-1 6 5-16,-1 8 6 0,-1-1-7 15,3-2-3-15,2-4-1 0,2-6-1 16,1-4 2-16,-1-8-2 0,2-3 1 15,2-7 1-15,0-4 2 0,0-7 0 16,0-4 7-16,2-2 4 0,9 0 6 0,3-4-3 16,5-6-4-16,4-2-6 0,-2-2-4 15,1 5-3-15,-3 1 0 0,-3 3 1 16,-3 3-2-16,-3 2-2 0,1 0-4 15,-1 0-12-15,5 0-22 0,0 7-21 16,2 1-74-16</inkml:trace>
  <inkml:trace contextRef="#ctx0" brushRef="#br0" timeOffset="-183929.73">13517 5657 507 0,'0'0'44'0,"0"0"4"0,0 0 9 16,0 0-4-16,0 0-27 0,0 0-12 15,0-1-11-15,0-2-2 0,0 0-6 16,0 3-28-16,1-2-14 0,-1 0-19 15,0-4-88-15</inkml:trace>
  <inkml:trace contextRef="#ctx0" brushRef="#br0" timeOffset="-183769.73">12633 4804 342 0,'21'-3'-129'0,"-2"1"6"0</inkml:trace>
  <inkml:trace contextRef="#ctx0" brushRef="#br0" timeOffset="11640">14114 1654 33 0,'2'5'3'0,"2"0"189"0,-1-1-119 15,1 3 10-15,-2 3-14 0,0 2-9 16,0 4-7-16,-2 4-9 0,0 4-6 16,0 2-11-16,0 1-5 0,-8 3 2 15,4 1-15-15,-3 2-3 0,-3-1-2 16,3-1-1-16,-3 1-1 0,1-3 1 15,1-3-1-15,0-2-2 0,4-4-2 16,3-1 2-16,1-3-13 0,0-4 2 16,0-5-9-16,11-2-10 0,0-5-7 0,3-2-8 15,3-14-21-15,-2-6-38 0,-1-4-81 16</inkml:trace>
  <inkml:trace contextRef="#ctx0" brushRef="#br0" timeOffset="11836">14247 1527 143 0,'0'-4'284'0,"0"1"-239"0,2 0-14 0,4-2 17 16,5-2-1-16,10-3-22 0,10-1-11 16,5 2-2-16,6 1-4 0,-6 0 0 15,-3 4-5-15,-6 0-3 0,-10 4-1 16,-2 0 2-16,-4 0-4 0,-3 3-12 15,-2 5-13-15,-6 5-10 0,-2 3-16 16,-15 2-39-16,-4-2-152 0</inkml:trace>
  <inkml:trace contextRef="#ctx0" brushRef="#br0" timeOffset="12017">14043 1800 221 0,'4'4'14'0,"11"-1"11"0,6-3 58 15,4 0-25-15,6 0-20 0,5-5-9 16,6-2-13-16,0 1-4 0,0 1-1 15,-2 3-11-15,-6 0 4 0,-5 2-3 16,-1 0-3-16,-5 0 0 0,-5 1-1 16,-7 5-19-16,-7 1-29 0,-4 1-34 15,-2 0-35-15</inkml:trace>
  <inkml:trace contextRef="#ctx0" brushRef="#br0" timeOffset="12156">14194 2023 289 0,'-6'9'90'0,"4"1"-75"0,2 2 28 16,0-2 0-16,0 1-13 0,10-1-19 15,7 0-6-15,8-2-2 0,3-4 0 16,3-4-2-16,7 0-27 0,0 0-34 16,0-10-89-16</inkml:trace>
  <inkml:trace contextRef="#ctx0" brushRef="#br0" timeOffset="12421">14633 1774 0 0,'-2'-6'437'0,"0"3"-390"15,2 1 0-15,0 2 6 0,0-1-22 16,10 1-27-16,5 0-3 0,6 0 0 15,7 0 0-15,1 11-1 0,0 3 2 0,-1 3 2 16,-5 2-4-16,-6 4-1 0,-5 1 1 16,-8 0 0-16,-4 2 0 0,0 0-4 15,-12-1 2-15,-9 2-4 0,-6-1 5 16,-5-2 1-16,0-2 1 0,1-5 1 15,1-2 0-15,1-4-1 0,2-3 0 16,6-3-1-16,6-4 1 0,7 1-1 16,8-2 1-16,0 0-15 0,0-3-25 15,16-7-17-15,10-6 1 0,11-3-55 16,3 0-128-16</inkml:trace>
  <inkml:trace contextRef="#ctx0" brushRef="#br0" timeOffset="12602">15123 1897 61 0,'8'-5'137'15,"-8"-1"40"-15,0 1-111 0,-4-1 8 16,-7-1-15-16,-10 5-30 0,-4 2-1 15,-4 1-12-15,1 13-2 0,-5 4 1 16,8 4 2-16,2 0-4 0,8 0-5 16,2 1-5-16,3 1-3 0,4-2 0 15,6 2-3-15,0-2 0 0,6-2-11 16,11-3-11-16,4-5-13 0,4-2-22 0,4-4-25 15,5-6-77-15,2 0-74 0</inkml:trace>
  <inkml:trace contextRef="#ctx0" brushRef="#br0" timeOffset="12821">15377 1918 17 0,'0'-11'371'0,"0"0"-318"16,0 1-27-16,0-1 25 0,0 1 1 16,0 1-15-16,-8 2-22 0,-1 1 1 0,1 3 2 15,-3 2-11-15,1 1-3 0,-3 1 0 16,-6 13-3-16,3 6-2 0,-1 3 0 15,2 3 1-15,2 4-2 0,1 2 1 16,8 1 0-16,4-3 2 0,0-3-5 16,4-2-1-16,6-4-4 0,9-6-13 15,0-5-5-15,6-7-8 0,7-3-5 16,3 0-17-16,3-19-57 0,0-6-30 16</inkml:trace>
  <inkml:trace contextRef="#ctx0" brushRef="#br0" timeOffset="13216">15680 1430 97 0,'0'-3'244'15,"-2"0"-213"-15,2 2-23 0,0 1 3 16,0 0 11-16,0 0-16 0,2 7-1 15,6 5 0-15,-4 2 8 0,0 5-8 16,-1 2 1-16,1 6 7 0,-4 1-1 0,0 7 2 16,0 2-1-16,0 3 0 0,-7 2 6 15,-1 1-3-15,0 1-4 0,1-1 1 16,-3 0-1-16,3-4-3 0,-1-4 1 15,0-4 0-15,3-8-6 0,3-6 0 16,0-10-2-16,2-1 1 0,0-6-1 16,0 0-1-16,0 0 0 0,2-4 1 15,9-8-2-15,8-4 7 0,2-5-8 16,4 0-3-16,-4 2-4 0,-2 2 4 15,-4 5 1-15,-3 3 2 0,-5 5-1 16,-1 3 2-16,-6 1-2 0,0 0 2 0,0 0-1 16,0 4-3-16,0 8 5 0,0 3 5 15,0 3-4-15,0 1 1 0,0 1-2 16,0 0-2-16,4-1-3 0,9-4 1 15,4-1-3-15,6-5-12 0,6 0-21 16,5-5-10-16,6-4-36 0,-1 0-64 16,-1-5-67-16</inkml:trace>
  <inkml:trace contextRef="#ctx0" brushRef="#br0" timeOffset="14443">16287 1859 13 0,'-13'-11'276'16,"-3"-2"-216"-16,1 5-15 0,0 1 16 15,0 0-20-15,1 4 2 0,1 2-3 16,-2 1-13-16,-1 1-10 0,-3 13-6 15,-2 5 2-15,2 2 0 0,2 1-4 16,6 2-4-16,5-1-5 0,4 3-2 16,2-2 2-16,0-3 0 0,6-2-1 0,7-4 0 15,0-4 1-15,8-4 2 0,0-5 0 16,6-2-2-16,2-3 2 0,1-10-2 15,1-3 0-15,-4-3-4 0,-6 0 5 16,0-3-2-16,-6 1-4 0,-4 2 4 16,-3 2 2-16,-8 4 2 0,0 3-1 15,0 0-1-15,-8 4 2 0,3 1 0 16,-5 5-3-16,2 0-3 0,1 0 0 15,-3 10 2-15,3 3-3 0,-1 4 3 16,0-1-1-16,4 0 1 0,3-1-3 0,-1-2 1 16,2-3 0-16,0-2-1 0,9-3-2 15,1-2-8-15,1-3 5 0,1 0 0 16,5-6 4-16,0-7-1 0,0-4-1 15,2 1-3-15,2-2-1 0,-2-2 3 16,2 1 4-16,0 1 2 0,-2 2 2 16,-1 4-2-16,-5 1 4 0,-4 4 1 15,-1 3 5-15,-2 0 5 0,-4 4 1 16,-2 0 1-16,0 0-2 0,0 0-5 15,0 0-6-15,0 4-4 0,0 7 3 16,-2 6 8-16,-2 3-3 0,0 2 0 0,-2 1 6 16,5 0-7-16,-3-2-1 0,2-1 1 15,2-3-1-15,0-3-3 0,0-4-1 16,0-4-1-16,4-4 2 0,-1-1-3 15,7-1 4-15,1 0 1 0,3-3 1 16,5-8-4-16,-2-2-4 0,2 0 0 16,-2-2 3-16,-1 1-1 0,-3 1 1 15,0 0 1-15,-5 3-2 0,-4 3 1 16,-2 4 2-16,-2 2 3 0,0 1 0 0,0 0 2 15,-6 0-6-15,-4 0-4 0,-1 3 0 16,3 5 0-16,-1-1 2 0,1 3 1 16,6 1-4-16,-2 0 3 0,4 1-2 15,0 2-3-15,12-1 1 0,3 0 1 16,6-2 0-16,2 0-3 0,0-1 7 15,2-1 0-15,1-2-2 0,-1-2-1 16,2-2-2-16,2-3 5 0,-1 0-4 16,3-1 5-16,-3-9 1 0,-1 3-2 0,-8-4 2 15,-6 0-1-15,-3-2 3 0,-4-1 1 16,-4-1-2-16,-2-1 0 0,0 1 0 15,-4 1 3-15,-8 4 0 0,3 2 3 16,-8 5-6-16,1 2 1 0,1 1-1 16,-2 0-2-16,2 7-1 0,1 4-1 15,1 1 0-15,5 5 1 0,3-2 1 16,3 2-4-16,2-2 1 0,2 2 1 15,7-5-1-15,6-1 1 0,1-1-1 16,3-4 1-16,2 1 1 0,7 0 1 0,-1-2-1 16,2 3-4-16,-3-2 3 0,1 2 1 15,-2 4 3-15,-2 2-2 0,-2 4-5 16,-4 4 2-16,-2 1 4 0,-7 4 0 15,-8-2-2-15,0 4 1 0,-13 0 2 16,-8 1 1-16,-8 1-1 0,0 3 0 16,-3-1-2-16,3-3 5 0,1-2 2 15,1-8-5-15,0-2 2 0,2-6 2 16,3-3-1-16,6-5-2 0,3-4 0 15,5 0 1-15,1-1-1 0,7-10-4 16,0-6-1-16,3-2 0 0,15-2 2 0,3-2-5 16,3-1 3-16,7-2 2 0,1-4-4 15,8 1 4-15,4-7-4 0,6 1-2 16,5 0-5-16,8-1 2 0,2-2 1 15,8-4 3-15,3-4-3 0,-2-2 7 16,1-2 1-16,-7-3-1 0,-6 6 4 16,-15 3 0-16,-16 4 1 0,-16 11 6 15,-15 5 9-15,0 5 7 0,-13 3-4 16,-12 6-7-16,-8 5-2 0,-5 5-1 0,0 2 0 15,2 17 1-15,-2 7 1 0,1 8-3 16,3 3 1-16,2 0-2 0,5 3-7 16,12-1-5-16,9 3-1 0,6 1 0 15,6-2 1-15,18 0-4 0,17-4 0 16,20 0-5-16,23-1-4 0,22-1-24 15,17 1-29-15,2-5-43 0,-2 0-175 16</inkml:trace>
  <inkml:trace contextRef="#ctx0" brushRef="#br0" timeOffset="15565">1745 1576 72 0,'2'-4'84'16,"-2"1"77"-16,0-1-101 0,0 0-8 15,0 2 0-15,0 0 4 0,0 1-10 16,0 1-13-16,0 0-11 0,0 0-6 0,0 0-4 15,0 3-4-15,0 10 2 0,0 7 12 16,0 8-4-16,-2 4-10 0,-7 4 3 16,-1 1-4-16,-3 0-2 0,2-1-1 15,-3-2-2-15,1-1 1 0,1-3-3 16,5-4 0-16,-1-2 3 0,4-4-3 15,2-4-6-15,2-4-6 0,0-3-2 16,0-3-14-16,14-4-5 0,1-2-14 0,8-3-5 16,6-16-24-16,-3-8-87 0</inkml:trace>
  <inkml:trace contextRef="#ctx0" brushRef="#br0" timeOffset="15830">2066 1398 76 0,'0'0'311'0,"0"-1"-251"16,0 1-44-16,0 0 12 0,0 0 27 15,0 0-18-15,0 10-25 0,0 7 1 16,0 6 7-16,0 4-9 0,-4 4-3 0,2 3-1 16,0 2-3-16,2 4-2 0,-3 1-1 15,1 3-1-15,0 1 3 0,-4-1-2 16,4 2 0-16,-2 0-1 0,2-4 1 15,2-4-1-15,0-8-1 0,0-6-5 16,0-6 0-16,0-3-3 0,0-8-7 16,0-3-2-16,0-3-3 0,0-1 3 15,0-1 7-15,0-9-32 0,-3-3-20 0,-9-6-13 16,1-2-36-16,-8-4-58 0</inkml:trace>
  <inkml:trace contextRef="#ctx0" brushRef="#br0" timeOffset="16222">1858 1813 0 0,'-8'-9'218'0,"6"5"-157"15,2 3-9-15,0 1-34 0,0 0-20 16,12 3 18-16,5 5 7 0,8 2-12 15,5-3-7-15,10-2 1 0,2 2-5 16,6-4 0-16,4-2-4 0,-3-1 4 16,7 0 0-16,-3 0 0 0,0-3 7 15,-1-6-3-15,-6 0 16 0,-12-3 10 0,-9 1-6 16,-10 1-8-16,-13 1 1 0,-2-2 14 15,0 1-9-15,-11-1-11 0,-8 2-6 16,-2 3 2-16,-8 5 2 0,2 1 1 16,1 0-4-16,1 9 1 0,6 5-3 15,3 6-2-15,7 2-4 0,3 3-1 16,6 2 2-16,0 2 1 0,4-2-3 15,9-3 1-15,4-2 1 0,4-5 2 16,-1-2-3-16,1-4 1 0,0-6 1 0,-2-4 1 16,3-1-2-16,-4-2 2 15,-3-10-1-15,0-2 3 0,-3-4 1 0,-3-3 0 16,-3-1 3-16,-4 0 1 0,-2-1-5 15,0 0 1-15,-6 0 0 0,-5 0-2 16,3 4 0-16,-2 3-2 0,7 4 0 16,-3 5 0-16,4 3-2 0,2 4-11 15,0 0-12-15,0 4-23 0,4 5 7 16,5 4-25-16,3-2-38 0,-5-2-65 0</inkml:trace>
  <inkml:trace contextRef="#ctx0" brushRef="#br0" timeOffset="16854">2703 1747 16 0,'6'-8'312'0,"-2"-3"-262"15,-4 0-8-15,0 4 19 0,0-3-3 16,0 4-13-16,-2 1-20 0,-4 1 0 16,0 4-7-16,-1 0-4 0,-3 0-4 15,1 12-5-15,-1 4 0 0,3 3 2 0,-1 1-2 16,0 3 1-16,1-1-3 0,7 1-2 15,0-3-1-15,0 1-1 0,9-4 0 16,5-1 1-16,1-4-1 0,10-4 0 16,1-4 3-16,5-3-1 0,3-1 0 15,-1-2-3-15,-5-7 1 0,-1-4-7 16,-8-1-2-16,-7-2-2 0,-7 0 3 15,-1 3 3-15,-4 1-3 0,0 0 3 16,-4 7 0-16,-5-2 2 0,1 4-1 16,0 3-1-16,3 0 1 0,3 0-5 15,2 0-1-15,0 7-1 0,0 0-2 16,0 2-6-16,7-3 3 0,3-1 7 0,3 0 2 15,3 2-1-15,1 1 2 0,6-1 5 16,1 1 6-16,1 0-3 0,-2-1-2 16,-8 1 1-16,-1 0 2 0,-7 0-1 15,-3-3-1-15,-4 2 1 0,0 2 4 16,-9-2 9-16,-10 3-6 0,-4-2-4 15,2 0 2-15,-2-5 5 0,4 0 0 16,5-1-3-16,3-2 0 0,5 1 0 0,2-1-4 16,3 0-1-16,1 0-4 0,0 0-1 15,9 0-14-15,10 0 15 0,8-1 2 16,3-3-1-16,5-4-2 0,1 4-3 15,2-3 0-15,6 0 3 0,9-4 0 16,5-1 4-16,-3-3-3 0,-3-2 2 16,-10 0 0-16,-10-3 4 0,-5-1 7 15,-10 1 0-15,-13 0 1 0,-4 1 12 16,0 1 7-16,-17 4-11 0,-4 2-5 15,-4 4-1-15,-2 2 2 0,-2 6-2 16,1 0-1-16,1 1-2 0,8 14-7 0,2 3-5 16,3 5-4-16,11 4 2 0,3 4-2 15,0 4-1-15,21 2-8 0,7-1-15 16,12 5-12-16,19-2-33 0,22-1-24 15,12-1-98-15</inkml:trace>
  <inkml:trace contextRef="#ctx0" brushRef="#br0" timeOffset="-34855.73">3239 709 112 0,'-11'-4'44'0,"0"0"-23"15,-3 0 23-15,3 0-5 0,-1 1-12 16,-3-2 1-16,2 2-2 0,-1 0-8 15,1 0-5-15,-2-1 3 0,-2 4-3 0,1-3-5 16,-3 3-3-16,0-2 10 0,0 1-4 16,2 1-5-16,-2 0-1 0,0 0-3 15,-4 0 1-15,0 0-2 0,-2 1-1 16,-2 3 2-16,-1-1-1 0,-5 2-2 15,1 0 0-15,-4-1 3 0,-3 2-2 16,-4-2-2-16,-5 3 0 0,-2-1 2 16,-3 0 1-16,-3 2-2 0,-3 1 0 15,-2 2 2-15,0 3-2 0,-4 1 1 16,-5 4-2-16,1 2 4 0,-3 0-2 0,-1 3-2 15,2-1 2-15,3 1 0 0,1 3 2 16,2 2-4-16,2 1 2 0,0 3 3 16,2 1-3-16,0 4-3 0,0-1 3 15,0 3 2-15,0 2-2 0,-2 2-2 16,4 1 4-16,0 3-4 0,-4-4 2 15,5-1 0-15,-1-1 5 0,2-1-6 16,4 1 0-16,1-1-2 0,4 1 5 16,-1 2-2-16,-5 1 1 0,7 3-1 0,-5 2 0 15,2 2 4-15,5 0-2 16,1 2-2-16,2-1 3 0,4 1 0 0,7 1-5 15,2 0 3-15,5 0 1 0,5 3-2 16,0 0 1-16,1 5-1 0,7 1 2 16,-1 0-1-16,1 2 2 0,3-4-5 15,3 1 6-15,-3 0-1 0,2-1 6 16,-1 3-6-16,1 1 5 0,-2-1-2 15,4-4 0-15,3 3 0 0,-1-4-3 16,2 3 5-16,0 1 0 0,0 3-1 16,5 2-2-16,5 1 6 0,3 0-7 0,1 4 0 15,7-1-2-15,0 0 5 0,2 0-3 16,3-1-3-16,-1-3 1 0,4-4 3 15,1-1-1-15,-1 1-4 0,1-5 2 16,5 3-1-16,3-3-1 0,2-2 1 16,4 0 1-16,0 0 1 0,1 0-3 15,7-1 0-15,1-3 3 0,3-1 0 16,5-1-2-16,2-3-1 0,4-1 0 15,-3 1 4-15,3-2-4 0,-2-2 0 0,0 3 2 16,4-2 2-16,-1-4-3 0,7 3-1 16,1 0 1-16,0-3-2 0,5 1 2 15,-1 0 0-15,0-2-2 0,2 2 3 16,-2 0-3-16,2-1 0 0,4-2 2 15,2-1 1-15,3 0-2 0,7 0-2 16,3-3 3-16,0-2 2 0,6-4-5 16,0-4 0-16,3 0 1 0,10-3 1 15,6-1-1-15,2-3 3 0,6-2-2 16,-1-1-2-16,3-3 2 0,-1 1 1 0,-1 1-1 15,-1-3-1-15,-1 0 3 0,-6 1-4 16,0 0 3-16,2-1 0 0,4 0-3 16,3 0 3-16,4-1-1 0,2-2-1 15,-1 1 3-15,-3 3-3 0,2-1 1 16,-5-1 1-16,-6-2-2 0,-2 1-2 15,-4-4-1-15,2 2 3 0,6-3 0 16,3-1 0-16,-3-2 2 0,2-2 1 16,1 0-2-16,-5-3-1 0,2-7 2 0,-2-2 1 15,-6-4 0-15,-8-2-3 0,-5-3 2 16,-6-5 1-16,-2 0-3 0,-3-3-1 15,-5-5 3-15,-3-3 0 0,-10-4-1 16,-6-1-1-16,-5-5 1 0,-8-3 2 16,-4-3-2-16,-7-4-2 0,-6-4 2 15,-6-4 1-15,-2-5-5 0,-5-2-3 16,-6-4 2-16,-6-2 2 0,-2-1-1 15,-8-2 4-15,-1 2-1 0,-6 1 1 16,-2 1-2-16,0-3 0 0,-8-2 4 16,-7-4-2-16,-4-2 0 0,-2 1 0 0,-6 0 1 15,-1-1 1-15,-3 0-1 0,-1-3-3 16,-7-2 4-16,-1-1-4 0,-2-2 4 15,-2-2-4-15,1-1 3 0,-7 3 0 16,0 0-1-16,-1 3-1 0,-3 3 0 16,3 3 2-16,-4-2-1 0,-3-1 0 15,1-1-1-15,-2-2 3 0,-4 4-3 16,2 4 0-16,0 2 4 0,0-1 0 15,0 1-2-15,-2 1-2 0,-6 0 0 0,-2 3 5 16,-5-1-2-16,-2 2-2 0,-2 0 3 16,0 4 2-16,-2 5-3 0,-4 1 0 15,2 2 2-15,0 3 0 0,-4 0-2 16,0 4-1-16,2-1-1 0,1-1 5 15,-3-2-5-15,4-1-3 0,0 1-7 16,0 1 18-16,-2 4-10 0,-2 3 2 16,-3 2 1-16,-1 2 1 0,0 3-4 15,-1 3 1-15,-1 1 1 0,-3 7 2 16,-4 1-3-16,0 5 0 0,-2 3 2 0,2 1 1 15,-2-1-1-15,2 2 0 0,-1 1 1 16,5 2-3-16,0-2 2 0,-6 5-2 16,2 0 0-16,-4 1 1 0,0 1 0 15,6-2-1-15,3 0 2 0,5 0 1 16,1 0-3-16,0-2 2 0,6-3-2 15,0 0 1-15,4-4 0 0,4 1-2 16,5-4 2-16,1-5 2 0,3 5-2 16,4-2 1-16,-2 2-1 0,0 4 0 0,-7 2-1 15,-5 9-1-15,-5 7 0 0,-2 7-1 16,4 3-3-16,0 16 0 0,9 11-19 15,1 8-13-15,9 10-17 0,3 10-76 16,9 5-224-16</inkml:trace>
  <inkml:trace contextRef="#ctx0" brushRef="#br0" timeOffset="-33487.73">4987 1899 77 0,'4'0'145'0,"-4"-4"-103"0,2 3 7 0,2-1 7 15,-2 1-10-15,-2-1-6 0,4 2-9 16,-3 0-7-16,1 0-4 0,2 0 1 16,-2 0-1-16,0 0 3 0,-2 0-5 15,0 0 4-15,0 0-1 0,0 0-4 16,0 6 5-16,0 3-3 0,0 5-1 15,0 3-2-15,0 3-4 0,0 1-1 0,0 3-6 16,0 6-3-16,-6 0-1 0,4 3 4 16,-5 5-2-16,3-1-3 0,-2 1 2 15,-1 0-2-15,3-1 1 0,-4-3-2 16,6 1 1-16,-2-3 4 0,1 0-2 15,1-5-2-15,-4-1 2 0,2-3 2 16,2-5-4-16,0-2-1 0,0-3 1 16,2-3 2-16,0-4-2 0,0-3-2 15,0 0 2-15,0-3 1 0,0 0 0 16,0 0-2-16,0 0 1 0,0 0 3 15,0 0 0-15,0 0-4 0,0 0 1 16,0 0 1-16,0 0-1 0,0 0-5 0,0 0-3 16,0 0-11-16,0 0-15 0,0-7-21 15,10-4-11-15,3-11-34 0,-1-8-135 16</inkml:trace>
  <inkml:trace contextRef="#ctx0" brushRef="#br0" timeOffset="-31899.73">5022 1893 9 0,'0'0'102'16,"0"2"-57"-16,2-2-16 0,-1 1 2 15,-1 1 4-15,0-2-5 0,0 0 0 16,0 0-3-16,0 0-2 0,0 0-3 16,0 0 5-16,0 0-1 0,0 0-5 15,0 0-4-15,0 0-1 0,-3 0-3 16,3 0-3-16,0 0 0 0,0 0 3 0,0 0-2 15,0 0 1-15,0 1-2 0,0-1 0 16,0 0-1-16,0 0-3 0,0 0 3 16,0 0 0-16,0 0-1 0,0 0-3 15,0 0 2-15,0 0 5 0,0 0-4 16,0 0-1-16,0 0 3 0,-2 0-5 15,0 0-1-15,2 0 0 0,-2 0-2 16,0 0 5-16,2 0-5 0,0 0-1 16,-2 0 2-16,0 0-2 0,2 0 1 0,0 0-2 15,0 0 0-15,0 0 3 0,0 0 2 16,0 0-4-16,0 0 4 0,0 0 1 15,0 0-4-15,0 0 1 0,0 0 0 16,0 0 3-16,0 0-3 0,0 0-1 16,0 0 1-16,0 0 3 0,0 0-4 15,0 0-1-15,0 0-1 0,0 0 2 16,0 0-2-16,6 0-3 0,3 0 4 15,5 0 1-15,3 0-1 0,0 0-2 16,4-1 1-16,2-2 1 0,2 2 0 0,3 0-1 16,-1 0 0-16,4 1 2 0,-3 0-1 15,1 0-2-15,5 0-1 0,-1 0 4 16,-3 0-1-16,-1 0-2 0,-6 0-1 15,-4 0 4-15,-6 1-1 0,-1-1-2 16,-7 0-1-16,1 0 4 0,-4 0 0 16,-2 0-4-16,0 0 2 0,0 0 2 15,0 0-1-15,0 0-2 0,0 0-1 16,4 0 3-16,-2 0-1 0,2 0-1 15,1 0 1-15,-3 1 1 0,4 0 0 16,-4 0-2-16,2 2 1 0,-2-2 2 0,-2-1-3 16,0 0 2-16,1 0-2 0,-1 0 8 15,0 0-1-15,0 0-5 0,0 0 6 16,0 0 3-16,0 0-4 0,0 0-4 15,0 0 3-15,0 0 0 0,0 0-3 16,0 1-2-16,0-1 2 0,0 1 2 16,0 1-2-16,0 3-3 0,0 2 3 15,0 5 3-15,0 1 0 0,-7 3-5 16,5 1 1-16,0 4 3 0,-2 4-3 0,2 5-1 15,0 1 1-15,-1 0 1 0,1 3-2 16,2-4 0-16,0 0 1 0,0-5 0 16,0 0-1-16,0-2-1 0,0-1 0 15,0-2 3-15,2-1-1 0,-1-2-3 16,3-1 1-16,-4-1 3 0,4 2-1 15,-2-4-2-15,0 1 0 0,2 1 3 16,1-5-1-16,-1 1-2 0,0-3 0 16,-2 1 3-16,2-1-2 0,-2-2 0 0,0 0-1 15,0-3 2-15,-1 1 1 0,1-1-3 16,-2 0 1-16,0-2 2 0,0 0-1 15,0 0-2-15,0-1 1 0,0 0 2 16,0 0-1-16,2 0-1 0,-2 0 0 16,2 0 0-16,-2 0 3 0,0 0-2 15,0 0 1-15,0 0 1 0,-4-2-2 16,-3-3-2-16,-3 0 0 0,-3 0 3 15,3-1-2-15,-5 0 0 0,-2 0 0 16,-4 1 2-16,-4-2-2 0,-4 1 1 0,-3 0-2 16,-6 1 1-16,-8 0 0 0,-4 2 0 15,-3 3-1-15,0 0 3 0,1 0-3 16,4 1 1-16,12 3 0 0,6 1 0 15,12-1 1-15,13-3-2 0,5 1 1 16,0-2-1-16,0 1-2 0,0 1-1 16,0 1 2-16,0 1 2 0,0-1-2 15,0-3-2-15,0 0-16 0,2 0-6 16,3 0 2-16,5 0-14 0,3-5-4 15,2-11-32-15,5-8-48 0,-7-4-203 16</inkml:trace>
  <inkml:trace contextRef="#ctx0" brushRef="#br0" timeOffset="-31078.73">5142 1850 13 0,'0'1'97'0,"-2"0"-56"16,0 0 0-16,2 0-4 0,-4 1 2 15,4 0-5-15,-6-1-3 0,3 1 0 16,3 3-1-16,-4 0-5 0,0 0-2 15,2-2-3-15,-2 1 1 0,0-4 0 16,-1 6-3-16,-1-4-1 0,2 0-4 16,0 0 4-16,3 2-3 0,-5-2 0 15,2 0-6-15,0 0 2 0,0 0-4 16,4 2 1-16,0-3-1 0,0-1 5 0,0 0-4 15,0 0 2-15,0 0 2 16,0 0 3-16,0 0-2 0,0 0 1 0,0-3-3 16,8-8-2-16,3-5-4 0,5-3 1 15,1-3-2-15,-2 1 1 0,2-2-1 16,-1 0-3-16,1-1 2 0,-2 3-2 15,0 2 1-15,-1 2-2 0,-5 3 1 16,-1 5 2-16,-2 1-1 0,-5 3-2 16,3 3 2-16,-4 0 1 0,2 0-1 15,-2 2-1-15,0 0 3 0,0 0-1 16,0 0-1-16,0 0-3 0,0 0 1 0,0 0 1 15,0 0 0-15,0 0-3 0,0 0 2 16,0 0 5-16,0 0-4 0,0 0 0 16,0 0 0-16,0 0 3 0,0 0-3 15,0 0-1-15,0 0 1 0,0 0 0 16,0 0 0-16,0 0-1 0,0 0-4 15,0 0 0-15,0 0-7 0,0 2-4 16,0 1-5-16,0-1-7 0,0 1-21 16,0-1-16-16,0-2-18 0,0 0-72 0,0 0-124 15,-4 0 237-15</inkml:trace>
  <inkml:trace contextRef="#ctx0" brushRef="#br0" timeOffset="-30522.73">5253 1650 170 0,'0'0'71'15,"0"0"-8"-15,0 0 6 0,0 0-17 16,0 0-10-16,0 0-14 0,0 0 0 0,0 0-5 16,0 0-4-16,0 0-7 0,0 0-4 15,5 0-4-15,3 1 4 0,1-1-1 16,5 1-1-16,1 2-5 0,2 0-2 15,2 1 3-15,6-1 1 0,2 2-3 16,0-2-1-16,5-1 2 0,-2 0 0 16,-1-2-1-16,-2 1-2 0,-4-1 3 15,-2 0 0-15,-4 0-1 0,-4 0 0 16,-3 0 1-16,-4 0 3 0,-6 0-2 0,0 0 0 15,0 0 17-15,0 0-5 0,0 0-9 16,0 0 0-16,0 0 3 0,1 0 1 16,-1 0-9-16,0 0 0 0,0 0 1 15,0 0 0-15,0 0-2 0,2 0-2 16,0 4 4-16,0-1 1 0,0 0-2 15,0 0-2-15,-2-1 3 0,2 1 0 16,0-2-1-16,-2 1 0 0,0 1 0 16,0 0 3-16,0-1-3 0,0 1-1 15,0 0 6-15,0 1-1 0,0-3-4 16,-4 4 1-16,0 0 2 0,0 3 0 0,1 1-3 15,-5 0 0-15,0 1 1 0,3 5 2 16,-1-2-3-16,-2-1 0 0,1 0 3 16,-3 2 1-16,-1 0-1 0,1 2-1 15,-5 0 2-15,-1-2-2 0,3 0 1 16,2-3 1-16,-1 0-1 0,3-1 1 15,-3-1-4-15,5 1-1 0,-1-4 2 16,6 1 1-16,-2-4-5 0,4 2-3 16,0-2 1-16,0-2-6 0,0 1-13 0,10-2-18 15,1 0-24-15,4-5-41 0,1-14-235 16</inkml:trace>
  <inkml:trace contextRef="#ctx0" brushRef="#br0" timeOffset="-29630.73">5627 1766 23 0,'0'0'119'0,"1"0"-81"0,1 0-7 16,0 0 12-16,0 0-2 0,-2 0-5 15,2 0-3-15,-2 0-4 0,0 1-6 16,0 2 3-16,0 3 2 0,0 4-6 15,0 2-1-15,0 2-6 0,0 2-1 16,0 0-7-16,0 3 0 0,0 0-2 16,-2 4 0-16,2 1-3 0,-6 2 1 0,5-1-1 15,-3 3 1-15,2-4-3 0,0 1 0 16,2-3 1-16,-2-2 1 0,2 2-1 15,0-4-1-15,0-2 1 0,0-2 2 16,0-3-4-16,0-4 2 0,0 0-2 16,0-5 4-16,2 1-3 0,-2-1 0 15,4-1 1-15,-2-1 2 0,0 0-1 16,-2 2 0-16,1-1 1 0,-1 0-1 15,2-1 1-15,2 2-3 0,-2 1 1 16,2-3 3-16,-2 2-3 0,2-2-1 0,-1 0 1 16,3 0 1-16,-4 0-1 0,2 0 0 15,0 0 1-15,-4 0 0 0,2 0-3 16,1 0 1-16,-1 0 1 0,0 0 1 15,0 0-2-15,2 0-1 0,-2 0 2 16,-2 0 2-16,2 0-2 0,-2 1-2 16,0-1 6-16,0 0-2 0,0 1-2 15,0 2-3-15,0 0 6 0,2 3 1 16,-2 1 1-16,0 5-3 0,-2 4 4 0,-8 3 0 15,3 3 6-15,-5 0-5 0,-1 0-3 16,-2-3 6-16,-3 0-5 0,7 1 1 16,-4-3-3-16,1 1 0 0,5-6-4 15,-3-1-1-15,5-2 3 0,1-3-1 16,2-3-9-16,4-2-12 0,0-1-13 15,0 0-22-15,0-4-55 0,10-14-106 16,3-6-63-16</inkml:trace>
  <inkml:trace contextRef="#ctx0" brushRef="#br0" timeOffset="-29145.73">5783 1911 184 0,'-8'5'146'16,"3"-1"-102"-16,5-2 9 0,0-1 0 15,0 1-7-15,2 0-25 0,9-1 2 16,6-1 9-16,12-2-11 0,11-11-16 15,15-6-2-15,12-4 1 0,13-4 4 16,14-3-3-16,9-5-4 0,5-2 7 16,-1 1-1-16,-4 0-8 0,-13 0 1 15,-12 3 2-15,-7 0 1 0,-14 3-3 16,-11 1-1-16,-14 5 0 0,-11 5-2 0,-11 4 0 15,-10 4-1-15,0 2 2 0,0 2-5 16,-12 5-19-16,1 2-34 0,-4 0-22 16,-10 1-91-16</inkml:trace>
  <inkml:trace contextRef="#ctx0" brushRef="#br0" timeOffset="-28317.73">7435 929 28 0,'2'0'199'0,"-2"0"-124"15,0 0-19-15,0 0-6 0,0-3 2 16,0-2-12-16,0 0-7 0,0-1-2 15,-2 1 2-15,-7 2-8 0,-5 0-8 16,-5 3-2-16,-5 0-3 0,-7 0-2 16,-5 12-1-16,-4 3-1 0,-4 3 3 15,6 3 1-15,7 1-5 0,4 1-2 16,14-1-5-16,7 2-2 0,6-1-1 0,2-2-1 15,14-2 4-15,5-3-2 0,5-5 1 16,7-6 0-16,5-3 3 0,6-2-1 16,-2-5-1-16,-4-8 0 0,-4-4 1 15,-7 1 0-15,0-2-1 0,-8 1 2 16,0 1-1-16,-8 1 2 0,-3 3 0 15,-4 3 1-15,-4 4 6 0,0 3-3 16,0 1 3-16,0 1-6 0,0 0 5 16,0 0-7-16,-2 8-16 0,-6 14 1 15,1 12 13-15,-3 8-5 0,6 1-14 0,4 3 12 16,0-1-3-16,0 1 9 0,0-1-6 15,0-3 2-15,0 0 4 0,0-3 1 16,0-3-5-16,0-2 2 0,-2-5 4 16,-3-6-1-16,-3-3 0 0,-2-3 2 15,-1-4 3-15,-4-3-4 0,-3-3 2 16,5-1 4-16,-4-2 6 0,0-4-1 15,2 0-1-15,-1 0 0 0,5 0 0 16,-1 0 1-16,5-2-10 0,3-2 0 16,0-1 1-16,2-1-3 0,2-1-5 15,0-2-4-15,0-3-6 0,4-2-10 0,9-4-9 16,5-1-12-16,3-1-55 0,-4-5-56 15,4-3-218-15</inkml:trace>
  <inkml:trace contextRef="#ctx0" brushRef="#br0" timeOffset="-27276.73">7786 1015 8 0,'0'0'232'0,"0"0"-175"0,0 0-47 16,0 0 25-16,0 0 17 0,0 3-17 15,0 1-22-15,0 2 2 0,0 1 5 16,-1-1-4-16,-3 6 0 0,0 2-7 16,0 0 3-16,0 4 4 0,2 1-3 15,-3 1-10-15,3 1 0 0,-2 0 4 16,2-3-5-16,0-3 0 0,0-2-1 0,0-4 9 15,0-3-11-15,2-5-2 0,0 0 3 16,0-1 4-16,0 0 3 0,0-8-5 16,4-5-1-16,2-5-6 0,2-3 11 15,1-2-6-15,3 1-1 0,-3-2 0 16,4-1-11-16,1 0 6 0,-1 0-2 15,4 3 2-15,-1 2 3 0,-3 6 0 16,-3 4 0-16,-5 7 1 0,-3 2-1 16,2 1-3-16,0 0 6 0,3 6 6 15,1 5-1-15,0 0-3 0,1 1-1 0,3 2 0 16,1 0 2-16,6-2-2 0,6-4 1 15,9-4 0-15,3-4 2 0,3 0-3 16,-4 0-1-16,2-7-1 0,-6-4 3 16,-3-2-2-16,-8-3 1 0,-8 1 1 15,-7-1-1-15,-6 3 1 0,-4 2 3 16,-7 2-2-16,-6 1 0 0,-2 4 5 15,-4 4 0-15,2 0 5 0,0 0-3 16,2 5-4-16,3 7-4 0,-1 3 1 16,2 3-2-16,2 1-3 0,3 3 1 15,4-1-1-15,6 0 1 0,0 0 0 0,0-2-3 16,8-2 2-16,2 1 2 0,5-2-1 15,4-5-3-15,0-1 4 0,10-5-1 16,-1-5 1-16,3 0 0 0,1 0 1 16,6-10 0-16,2-1-1 0,0-5 0 15,-1-1 1-15,-7-1-1 0,-9 2-1 16,-8-1 2-16,-3-2 2 0,-7 2 0 15,-3-3-1-15,-2 3 0 0,-5 3 6 16,-5 2-2-16,-3 3-1 0,1 3 5 0,-3 2-1 16,4 4-7-16,3 0-1 0,-2 0-2 15,1 8 2-15,-3 3 1 0,1 4-4 16,-1 5 2-16,-1 4 2 0,2 2-1 15,5-1-1-15,4 1-1 0,2-2 2 16,0-2-1-16,13-4-1 0,3-2 0 16,3-3 2-16,4-3-1 0,1-5-2 15,3-2 11-15,6-3-12 0,-3 0 2 16,1-8-1-16,-3-5-1 0,-3-3-2 0,-6-3 10 15,4 0-3-15,-6 0-1 0,0-2 0 16,1 2 1-16,-5 2-2 0,-2 4 2 16,-3 0 1-16,-2 6-1 0,-2 1-2 15,-3 2 4-15,-1 4 2 0,0 0 6 16,0 0-9-16,0 0-1 0,0 0-1 15,-5 10-4-15,-1 3 3 0,0 5-1 16,1-2 2-16,5 1-2 0,0-5-1 16,0-3 2-16,0-3-1 0,7-3 2 15,3 0-6-15,5-3 3 0,6 0 2 0,2 0-4 16,5-6-5-16,3-3 4 0,-2-1 6 15,1 3-2-15,-9-1-4 0,-6 3 3 16,-1 3 3-16,-7-1 0 0,-3 3-1 16,-2 0 3-16,-2 0 6 0,0 0-2 15,0 10 0-15,0 1-3 0,0 2-5 16,2 1 1-16,11 2-6 0,10 2-1 15,12-3-9-15,7-3-38 0,5 0-10 16,1-4-37-16,0-3-129 0,7 2-2 16,4-4 232-16</inkml:trace>
  <inkml:trace contextRef="#ctx0" brushRef="#br0" timeOffset="-26529.73">7964 1721 0 0,'-4'0'286'0,"-7"-1"-225"16,1 1 0-16,1-1 9 0,-9 1-16 16,1 0-11-16,-4 9-6 0,0 4-11 15,-2 3-2-15,0 3-2 0,2 2 0 16,0 2-2-16,4 1-4 0,8-1-8 15,1 2-1-15,6-2-4 0,2-2-4 16,0 0 1-16,2-3 1 0,10-3-2 0,5-3-3 16,4 4-5-16,4-4 5 0,5-8-20 15,4-2-5-15,1-2-8 0,5-2-18 16,0-8-21-16,0-3-36 0,-6-3-128 15</inkml:trace>
  <inkml:trace contextRef="#ctx0" brushRef="#br0" timeOffset="-25779.73">8262 1900 1 0,'0'-1'-1'16,"0"-5"232"-16,0-1-131 0,0 1-44 0,0-2 7 15,0-1-11-15,0 3-8 0,-2-1-16 16,-4 3 3-16,4-1 5 0,-6 2-6 16,-1 1-2-16,-3 2-6 0,-5 0-8 15,2 1-1-15,-6 11-6 0,-2 6 1 16,-6 4 3-16,1-3 0 0,7 0-7 15,11-4 1-15,10-2-6 0,4 1-2 16,10-1 0-16,-3-2 1 0,4-2 2 16,8-3 1-16,6-5-1 0,3-1 2 15,6-1-3-15,-1-10 1 0,-3 1-9 0,-4 1 0 16,-7 1 1-16,-4 1-4 0,-5 1-2 15,-7 0 1-15,-3 3 3 0,-2 0 2 16,-2 3 2-16,0 0 5 0,0 0 3 16,0 0-8-16,-6 8-7 0,-1 3 3 15,-1 1 7-15,8-1-1 0,0 2-3 16,0-4-2-16,8 0 8 0,3-3-2 15,1-5-2-15,3-1 1 0,-2 0 5 16,5-2 0-16,-1-8-2 0,0-4 2 0,-2-3 2 16,2-4-1-16,-1-4 0 0,-1-2 2 15,-2-4-2-15,1-5 1 0,1-4 1 16,-2-5-4-16,-1-4 5 0,-3 4-5 15,-5 8 1-15,-2 9 3 0,0 12 6 16,-2 11 3-16,0 5 0 0,0 0-1 16,-2 9-9-16,-6 9-1 0,-3 6-2 15,-1 8 1-15,-1 4 0 0,-2 3-1 16,-4 2-2-16,1-2-1 0,1-1 4 15,4-5-2-15,1-5-3 0,3-6 2 16,3-5 4-16,0-6-1 0,5-5-2 0,1-5-1 16,0-1 2-16,0 0-3 0,3 0-3 15,11 0 9-15,7-3 2 0,4-8-4 16,1-2-2-16,1 0 0 0,-2 3 4 15,0 2-4-15,1 0-1 0,1 3 1 16,0 0 2-16,-2 3-7 0,-1 2 0 16,-3 0-2-16,-5 0 0 0,-1 8 0 15,-8 0-3-15,-1-1 1 0,-6 2 6 16,0 2 4-16,0 1-1 0,-4 0 3 0,-3 1-2 15,-5-1 3-15,-1-1 0 0,-2 1 3 16,-1-5 9-16,-1 3 5 0,-4-1 1 16,0-2-1-16,0 1 5 0,0 0-5 15,2-5-9-15,8 2-3 0,-1-4 1 16,5-1-5-16,5 2-5 0,-2-1 1 15,4-1 1-15,0 0-6 0,0 0-11 16,4 0-14-16,11 0-5 0,2 0 5 16,8-4-29-16,0-9-53 0,2-4-107 15,-1-1-88-15</inkml:trace>
  <inkml:trace contextRef="#ctx0" brushRef="#br0" timeOffset="-25576.73">9048 1901 124 0,'2'0'364'0,"-2"0"-301"16,0 0-13-16,0 0 10 0,0 1-14 0,0 2-18 15,0 4-15-15,0 1-6 16,-4 0-1-16,-2 0-5 0,0 0 2 0,3 3-4 16,-1 0-2-16,0 2 3 0,-2 0-6 15,4-3-2-15,0-2-22 0,2-3 6 16,0 2-9-16,6-4-15 0,6-2-20 15,1-1-17-15,0-4-95 0,6-10-99 16</inkml:trace>
  <inkml:trace contextRef="#ctx0" brushRef="#br0" timeOffset="-25247.73">9265 1879 84 0,'2'0'215'0,"-2"0"-72"0,0 0-107 16,2 0 15-16,0 1 19 0,-2 1-15 0,0 1-24 16,0 1-15-16,0 1 4 0,0 1-2 15,-2-2-7-15,0 0-6 0,0 0-5 16,2-2 0-16,0 2 2 0,0-1-4 15,0 1-1-15,6-1 3 0,4 0 2 16,3-3-7-16,4 0-1 0,2 0-1 16,4 0-3-16,4 0 1 0,-2 0 2 15,-3 0-5-15,-2 0 13 0,-9 2-3 16,-3-1-1-16,-6 0 2 0,-2 1 3 0,0 3 1 15,-10 0-3-15,-1 4 5 0,1-1 4 16,0 1-1-16,3-3-6 0,1 0-1 16,4-1 3-16,0 0-4 0,2-1-3 15,0-1 2-15,0 3 1 0,0-2 0 16,2-1-6-16,6-1 0 0,1-1-7 15,9 0-13-15,3 0-26 0,7-1-6 16,3 0 16-16,-3 0-188 0,-5-5-23 16,-4-1 216-16</inkml:trace>
  <inkml:trace contextRef="#ctx0" brushRef="#br0" timeOffset="-24656.73">9679 1943 144 0,'4'-5'148'0,"0"0"-96"15,2-3 14-15,1 0-23 0,-1-1 4 16,-2-1-8-16,2 1-4 0,-1-4 1 15,-3-2-10-15,2 3-2 0,-4-1-10 0,0 2-2 16,0 2 1-16,-2 4-6 0,-6 1-3 16,1 4 1-16,-3 0-5 0,-1 5-4 15,-4 7-3-15,-1 6 7 0,-1 5 0 16,0 1-2-16,6 5-2 0,-3 2 5 15,7 0-3-15,5-1 2 0,2-3-6 16,2-1 4-16,13-2 2 0,10-2-3 16,7-3 3-16,4-7 0 0,4-6 0 15,0-5-1-15,2-1 1 0,0-3 0 16,0-10 1-16,-2-6-4 0,-5-1 1 15,-7-6 2-15,-5-4 2 0,-2-4-1 16,-4-4-2-16,-1-3 3 0,-5-4-1 0,1-3 1 16,-1-3-2-16,2-8 1 0,3 0 3 15,-5 3-6-15,-1 14 4 0,-3 13 8 16,-3 14 3-16,0 8-3 0,-4 4 4 15,0 2 5-15,0 1-4 0,0 0-11 16,0 0-5-16,0 0-1 0,-2 11 0 16,-9 11-7-16,-1 10 9 0,-5 7-1 15,-4 9 0-15,-2 1-6 0,4 2-3 0,-4 0-3 16,8-6-4-16,3-5 6 0,3-5 4 15,5-9 3-15,-2-7 4 0,6-7-4 16,0-5 1-16,0-1 0 0,6-5 3 16,9-1 0-16,3 0 0 0,4-1 2 15,7-8-1-15,2 0-2 0,3 3 1 16,0 5 0-16,6 1 0 0,2 0 1 15,2 0-3-15,-6 0 4 0,-7 0-2 16,-4 0-2-16,-8 1 0 0,-4 1-2 0,-4-1-14 16,-7-1-17-16,-4 0-12 15,0 0-2-15,0 0 15 0,-9 0-72 0,-7-1-194 16,1-8 221-16,-2-3 72 0</inkml:trace>
  <inkml:trace contextRef="#ctx0" brushRef="#br0" timeOffset="-24370.73">9176 1363 115 0,'13'-3'233'0,"-4"3"-309"0,3-9-61 15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9:11.32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1320 33 114 0,'0'0'56'0,"0"0"-43"0,0 0 4 15,0 0 14-15,0 0 31 0,0 0-16 16,0 0-34-16,0 0 5 0,0 4 9 15,0-1 3-15,0 0-6 0,2 1-1 16,0 0 1-16,2-1-7 0,0 1 3 16,0-1-2-16,1 0-9 0,1 1 0 0,-2 1 3 15,4-1-7-15,1 3-1 0,3 2-3 16,-1-3 1-16,2 3 1 0,1 1-1 15,1 3-2-15,4 1 0 0,4 1 4 16,2-1-1-16,1-1-1 0,-1-1 0 16,-2 1 1-16,0-3 0 0,-2 0-4 15,2-1 2-15,0-2 2 0,0 1 0 16,-2-2-4-16,2 1 2 0,0-4 2 15,-2 2 0-15,-2 0-4 0,-2-2 0 0,0 0 6 16,2-1-4-16,-4-1 0 0,1 1-2 16,-1 1 4-16,0-1-2 0,-2-1 0 15,-3 0 0-15,0-1 0 0,-7 0 2 16,5 1-3-16,0-1 1 0,1 0 2 15,6 0-1-15,-3 0-2 0,5 0 0 16,-2 0 3-16,8 0-4 0,6 0 2 16,5 2 4-16,4-1 3 0,-3-1-7 15,-5 0-1-15,3 0 1 0,-1 1 2 16,2 3-1-16,1-1-3 0,1 0 2 15,-2 4 1-15,3-3 0 0,-3 2-3 0,-2-1 2 16,3 2 0-16,1 2 0 0,2-1 0 16,-2 0-1-16,5 0 3 0,0 1 0 15,1-2-3-15,2 1 0 0,2 0 3 16,2 2-3-16,1-3 1 0,3 2 1 15,-2-3-1-15,1 1 1 0,1 1-2 16,-1 0 1-16,-1 1-1 0,1-2 2 16,1 3-2-16,-3 1 2 0,3 0-1 15,1 2 0-15,1-3-1 0,-1 3 2 16,3-1-1-16,-1 0 0 0,2-2-1 0,0-3 1 15,3 1 2-15,-3 0 0 0,0-1-3 16,-2 0 1-16,-1 1 2 0,-1 0-1 16,-3 1-1-16,-2-2 0 0,-5 3 1 15,3-3-1-15,0 2 0 0,2-2 0 16,1 2 2-16,1-3 1 0,3 3-3 15,-1-2 1-15,-1 0 0 0,1 0 3 16,-1 0-4-16,5 0 0 0,1 2 2 16,-2 0 1-16,4 1-3 0,-3 1 1 0,1 1 0 15,-7-1-1-15,-1 0 0 0,-3 0 1 16,2-3-1-16,-4 2-1 0,3 2 2 15,3-2-1-15,0 3 1 0,3-3-1 16,-3 1 0-16,1-1 0 0,-1-1 1 16,-1 1 0-16,-3-1-3 0,0 0 2 15,0 0 2-15,0 4 0 0,-1-4-2 16,-1 1-1-16,0 0 3 0,2 0 2 15,-2 1-3-15,2 0-1 0,-6-3 1 0,2 3 0 16,-4-1 0-16,0 1 1 0,-2-3 2 16,2 2 2-16,2 0-5 0,1 0 0 15,-1-1 2-15,0 1-1 0,0-2-2 16,-2 0 0-16,-2 2 2 0,0-1-1 15,1-1-2-15,-3 1 1 0,4 1 2 16,-2-2-1-16,-1 2-2 0,1-3 0 16,-2 1 3-16,-1 0-1 0,1-2-2 15,-3 1 1-15,5-1-1 0,-2-1 2 16,3 2-2-16,1-2 3 0,-2 1-3 0,2-2 2 15,-2 2-3-15,3-2 4 0,-5 2-3 16,0 0 2-16,1 0-3 0,-3 1 2 16,2-1 2-16,1 3-2 0,-3-6-2 15,1 4 2-15,-3-1 2 0,-3 0-2 16,-4-3-2-16,0-1 2 0,-8 1 3 15,2 0-4-15,0-1 0 0,0 2 0 16,2 0 4-16,-1-1-3 0,5 0-2 16,-1-1 2-16,-1 4 2 0,2-4-2 15,2 2-1-15,-2 0 0 0,0-2 3 16,0 1-1-16,0 0-3 0,-6-1 3 0,0-1 1 15,-4-1-2-15,-1 0-1 0,-3 0 1 16,-3 0 2-16,0 0-2 0,-4 0-1 16,3 0 1-16,-1 0 2 0,4 0-2 15,0 0-2-15,-1 0 1 0,1 1 4 16,-2-1-4-16,-1 2-1 0,-3-2 3 15,0 1 1-15,-2-1-2 0,0 0 0 16,0 0 2-16,0 0 3 0,0 0-5 16,0 0 0-16,2 0 0 0,2 0 2 0,-4 0-3 15,6 0 0-15,-3 0 0 0,-3 0 4 16,0 0-3-16,2 0 1 0,-2-1 5 15,0-1 1-15,0 1 0 0,-2-4-4 16,-3 1 2-16,1 3 0 0,-2-1-1 16,4 2-4-16,0 0 2 0,2 0-1 15,0 0-2-15,0 0-3 0,0 0 3 16,0 0 2-16,0 0-2 0,0 0 2 15,0 0-3-15,0 1 6 0,0 0-4 0,-5-1 0 16,-1 0 1-16,4 0 1 0,-4 0-2 16,2 0-3-16,1 0-3 0,3 0-15 15,-2 1-15-15,2 2-18 0,0 1-4 16,0-2-33-16,2-2-232 0</inkml:trace>
  <inkml:trace contextRef="#ctx0" brushRef="#br0" timeOffset="1086">4688 164 97 0,'0'-3'200'0,"2"2"-118"16,-2 0-14-16,2 0-16 0,-2 1 0 0,0-2-2 15,0 2-12-15,0 0-8 0,0 0-4 16,0 0-3-16,0 0-2 0,-4 2-10 15,-3 5 0-15,-3 3 2 0,-1 2 1 16,1 2-9-16,-1 1-3 0,-1 4 2 16,-3 3 3-16,0 3-5 0,-1-2 1 15,-1 1-1-15,2 1 2 0,3-3-4 16,1 0-2-16,0-3 4 0,3-1 0 15,2-1-3-15,2-5-2 0,2-3 1 0,2-2 1 16,0-2-5-16,0-3-2 0,0-1-3 16,0-1-2-16,0 0-12 0,10-2-5 15,-2-10-16-15,5-2-18 0,0-3-19 16,-3-1-80-16</inkml:trace>
  <inkml:trace contextRef="#ctx0" brushRef="#br0" timeOffset="1338">4612 88 259 0,'-2'-2'101'15,"2"1"-41"-15,0 1-7 0,0 0-13 16,6 0-3-16,7-1-10 0,0 1-5 15,5 0-5-15,4 0-6 0,3 0-4 16,6 5 0-16,-1 2 0 0,-1-3-6 16,-2 2-2-16,-8 0 0 0,-2 0 1 15,-6 1-6-15,-5-3-11 0,-2 1-12 16,-4-2 1-16,-2 0-9 0,-9 2-20 0,-3-2-83 15,-1-1-167-15</inkml:trace>
  <inkml:trace contextRef="#ctx0" brushRef="#br0" timeOffset="1527">4457 237 11 0,'14'4'278'0,"-1"0"-222"0,2-1 22 15,2 0-30-15,3-1-16 0,2-1-3 16,5 1-13-16,0-1-8 0,3 0-7 15,-3 3 0-15,-4 0 0 0,-2-1-12 16,-6 0-12-16,-5 1-19 0,-3-1-28 16,-5-2-55-16,-2-1-144 0</inkml:trace>
  <inkml:trace contextRef="#ctx0" brushRef="#br0" timeOffset="2165">5047 354 328 0,'2'0'77'0,"-2"0"-19"0,0 0 0 16,0 0 3-16,0 0-10 0,0 0-21 15,0 0-7-15,-8 12 2 0,-3 3-7 16,-1 7-11-16,-5 0-4 0,4 3-1 15,3 2 1-15,1-5-2 0,1 2-2 0,2-5-3 16,4-4-3-16,2-3-9 0,0-4-22 16,8-3-25-16,4-5-13 0,1 0-101 15</inkml:trace>
  <inkml:trace contextRef="#ctx0" brushRef="#br0" timeOffset="2599">5341 77 421 0,'0'0'72'0,"0"0"-37"0,-4 3 20 16,-9 11 5-16,-5 8-10 0,-3 7-19 16,-1 6-12-16,-1 2-3 0,-2 3 0 15,2-1-8-15,4 1-5 0,2 1-2 16,1-1-1-16,5-1 3 0,1-7 0 15,7-5-3-15,3-10 0 0,0-4 0 16,0-4-5-16,5-6 2 0,5-2 2 16,3-1 0-16,4 0-1 0,4-4-3 0,4-5 2 15,-2 2-5-15,4 0 3 0,-2 1 0 16,1 2 1-16,1 3 2 0,-2 0-8 15,0 1-3-15,-6 0 9 0,-4 1 3 16,-4 4-10-16,-3 2 7 0,-2 3 1 16,-2 2-7-16,-2 0 3 0,-2-1 0 15,0-2 5-15,0-2 2 0,0-1-5 16,-4 0 5-16,-4-2 4 0,-1 2-1 15,1-1-3-15,-5 0 4 0,1-2 12 16,-3-2 2-16,-4-1-5 0,0 0 0 16,-2 0 8-16,2 0-3 0,-2 0-8 0,3 0-6 15,1-1 0-15,2-1-4 0,7 1-1 16,5 0 2-16,-1-1-9 0,2 2-13 15,2-2-14-15,0 2-20 0,0 0-45 16,6 0-106-16</inkml:trace>
  <inkml:trace contextRef="#ctx0" brushRef="#br0" timeOffset="4322">5598 641 139 0,'0'0'69'0,"-2"0"-7"16,2 0 3-16,0 0-7 0,0 0-15 15,-1 0-17-15,1 1-8 0,0 1-6 16,0-2 6-16,1 3 3 0,5 0-2 16,6-2-2-16,1-1-1 0,4 0 2 15,4 0 1-15,0 0-5 0,2 0 1 16,0-4-4-16,-4-2 0 0,-2 0-2 0,-5-3-4 15,-1-2 3-15,-5 0-2 0,-2-4 1 16,-2 3-2-16,-2 0 1 0,-4-1-1 16,-8 1-4-16,-5 3 0 0,2 3-1 15,-4 4 2-15,0 2-1 0,-4 2-2 16,-2 9-1-16,-4 5 4 0,3 3-1 15,3 1-2-15,6 2 1 0,3 0 1 16,10 0-1-16,4 2-1 0,0-1-3 16,12-1 5-16,7-1-1 0,8-2 1 0,1-2-1 15,7-4-1-15,1-4 4 0,0-5-3 16,2-1 0-16,2-3 1 0,-1 0 1 15,-1-3-3-15,-2-8 2 0,-4 1 3 16,-3-1 5-16,-10-1-1 0,-6 3 3 16,-3 0-1-16,-8 3-5 0,-2 2 0 15,0 1 1-15,0 1-1 0,-2 2-2 16,-4 0-5-16,-5 9-1 0,1 2 5 15,-3 3-2-15,0 3-3 0,1 1 1 16,-3-4 1-16,7-1-4 0,-1-3-2 0,1-3 7 16,2-1 0-16,4-6 0 0,2 0 0 15,0 0 1-15,0-4 4 0,0-9-4 16,10-3-3-16,3-1 4 0,-1-2 1 15,7-2-1-15,0-2-2 0,4-1 1 16,0-1 4-16,0 0-4 0,1 5-2 16,-1 1 3-16,-2 1 0 0,0 6-2 15,0 3-2-15,-5 6 2 0,-5 3 1 16,-1 0-2-16,-1 2-1 0,3 8-1 15,3 1 2-15,4 3-12 0,6 1-28 16,1 1-33-16,1 0-35 0,-4-1-103 0</inkml:trace>
  <inkml:trace contextRef="#ctx0" brushRef="#br0" timeOffset="8847">1307 93 29 0,'0'0'20'0,"0"-2"3"0,0 2 1 16,0-1-9-16,0 0 0 0,0 0 14 0,0 1-14 16,0 0-13-16,0 0-2 0,0 0 0 15,0 0 11-15,0-1-3 0,0-2-3 16,0 2-1-16,0 0 2 0,0-1-1 15,0 2 3-15,0-2-3 0,0 1-2 16,0 1 2-16,0 0 4 0,0 0 0 16,0 0 5-16,0 0 9 0,0-1 5 15,-2 1-8-15,2-2-7 0,-2 1 7 16,0-2-1-16,2 1-4 0,0-2-4 15,-2 2 2-15,-1 0 1 0,1 0 1 0,0 2-4 16,0-4-3-16,0 4 5 0,0-1 1 16,2-1-4-16,0 2-3 0,-2 0 5 15,2-1-3-15,0 1-2 0,0 0 2 16,0 0-2-16,0 0-2 0,4-2-1 15,9-3 2-15,4 0 1 0,3 0-2 16,-1 1-4-16,-4-3 4 0,2 4-2 16,2-1 1-16,-2-1-3 0,1 1 0 15,-5 3 1-15,-2-1-1 0,-3-1-1 0,-2 3 1 16,-4 0 1-16,-2 0-2 15,0 0 0-15,0 0 1 0,0 0 0 16,0 0-1-16,0 0-3 0,0 0-3 0,0 0-14 16,0 5 1-16,0 3-10 0,-4-1-20 15,0-1-44-15,0-3-87 0</inkml:trace>
  <inkml:trace contextRef="#ctx0" brushRef="#br0" timeOffset="9102">1282 70 229 0,'0'0'113'0,"0"0"-70"0,0 1-1 16,0 1 11-16,0 5-14 0,2 4-9 15,2 4 11-15,2 3-11 0,-1 0-9 16,3 2-8-16,0 1-3 0,-1 2-5 0,3-1-2 16,1 2-3-16,6 1 3 15,3 0-2-15,1-2-5 0,1-2-7 0,1-3-28 16,-2-2-32-16,0-6-21 0,-7 2-202 15</inkml:trace>
  <inkml:trace contextRef="#ctx0" brushRef="#br0" timeOffset="10848">8209 1205 106 0,'-4'0'46'0,"0"0"6"0,-2-1 4 16,3-3-5-16,-1 2-4 0,2-1-13 16,-2 0-8-16,0 3 3 0,4-2-3 15,0 2-2-15,0 0-3 0,0 0 2 16,0 0-9-16,0 0-5 0,0 0-3 15,0 0-2-15,0 0 0 0,0 2 3 16,10 5 6-16,3 3-7 0,2 1 0 0,2 3-1 16,8 2-1-16,-2 2 1 0,6 1-1 15,-2 0-3-15,-3-1 0 0,-1 0 0 16,-6 0 1-16,2-4-2 0,-7 1 0 15,-4-5 1-15,-7-3-1 0,-1-1 1 16,0 0 2-16,-11 0 3 0,-8 0-2 16,0 1-4-16,-4-2-1 0,2 2 4 15,2 0-1-15,-4 2-2 0,4 2 0 16,-2-1 2-16,6 0-2 0,-1 0-1 15,5 1 0-15,-1 0-1 0,5 1-14 16,3 1-8-16,4-1-28 0,0-4-40 0,0-1-184 16</inkml:trace>
  <inkml:trace contextRef="#ctx0" brushRef="#br0" timeOffset="14019">59 600 89 0,'4'-3'41'16,"-2"-2"-2"-16,0 2-1 0,-2-1 9 15,2-1-8-15,-2 2 4 0,2-2-4 16,1 3-16-16,-3-1 6 0,2 0-1 15,-2 2-3-15,0-1-3 0,2 2-3 16,-2 0 4-16,0 0-3 0,0 0 0 16,0 0-6-16,0 0 0 0,0 0-3 0,0 0 1 15,0 0-7-15,-2 10 0 0,-5 3 2 16,1 3 2-16,-2 1-6 0,3-1-2 15,-1 2 1-15,0 2 0 0,0 0-1 16,1 3 0-16,-1-5 1 0,0 1-2 16,1-5 0-16,1 0 2 0,2-5 1 15,0 1-2-15,2-3-1 0,-2-1 0 16,2-2 0-16,0-3 0 0,0 1 0 15,0-2 0-15,0 2 0 0,0-2 1 0,0 0-1 16,0 0-6-16,0 0 2 0,0 0-3 16,0 0-3-16,0 0-4 0,0 0 2 15,0-3-5-15,4-3-9 0,2-2-17 16,-1-1-7-16,1-3-21 0,0-4-70 15,-2 0-102-15</inkml:trace>
  <inkml:trace contextRef="#ctx0" brushRef="#br0" timeOffset="14194">59 600 184 0</inkml:trace>
  <inkml:trace contextRef="#ctx0" brushRef="#br0" timeOffset="14350">59 600 184 0,'-23'-78'97'0,"23"78"-68"0,0 0 22 0,2 0 13 0,6 0-22 0,1 0-29 0,8 0 0 16,4-5 2-16,6 0-1 0,6 1 1 15,-1 0 1-15,-3 0-4 0,1 2-5 16,1 2-1-16,-6-2 0 0,-3 2-3 16,-6 0-2-16,-11 0 1 0,-1 0 0 15,-4 0-2-15,0 0 0 0,0 0-7 16,0 0-7-16,0 0-15 0,0 0-9 15,0 4 8-15,0 2-18 0,-2 0-30 16,-5-3-36-16,-3 2-33 0</inkml:trace>
  <inkml:trace contextRef="#ctx0" brushRef="#br0" timeOffset="14539">31 650 62 0,'-2'5'178'0,"2"0"-84"0,0-1-87 16,0 0 43-16,5 1 0 0,3-1-2 15,3 1-20-15,7-1-13 0,4 1-1 0,3-2-10 16,0-1-1-16,2 1 1 0,-4 0-5 16,3 1-12-16,-1-1-4 0,0-3-29 15,-2 0-37-15,0 0-54 0</inkml:trace>
  <inkml:trace contextRef="#ctx0" brushRef="#br0" timeOffset="15253">506 572 54 0,'-2'0'111'0,"0"1"-57"0,0-1-6 15,-2 0-3-15,0 0 7 0,2 0-7 16,2 0-12-16,0 0-4 0,0 0-5 15,0 0-2-15,0 0-7 0,0 0-8 16,8 0-2-16,7 0 12 0,2 0-1 16,6 1-3-16,2 1-5 0,2-1 1 15,3-1 0-15,3 3-3 0,-3-3-1 16,-1 3-1-16,-6-1-1 0,-4 1-2 15,-8 0 2-15,-7-2-1 0,-2 2-2 0,0-3-1 16,-2 0 1-16,0 0-6 0,0 0-6 16,0 0-2-16,0 0-10 0,-4 0-13 15,0 3-13-15,-3-1-17 0,1-2-41 16,-7 0-68-16</inkml:trace>
  <inkml:trace contextRef="#ctx0" brushRef="#br0" timeOffset="15501">679 602 17 0,'0'3'197'16,"0"-3"-71"-16,0 0-93 0,0 0 36 16,0 2 1-16,0 3-19 0,0 3-24 15,-7 3 0-15,-5 2-3 0,3 4-7 16,-7 1-9-16,7 2-3 0,-1-3 2 15,-1 0-4-15,9 0-1 0,-4-3-1 16,2 3-1-16,4-2 0 0,0-4 0 16,0-3 1-16,0-3-5 0,0 0-4 0,4-2-8 15,4-1-1-15,1-2-3 0,3 0-10 16,5 0-10-16,2-5-23 0,2-6-46 15,0-4-118-15</inkml:trace>
  <inkml:trace contextRef="#ctx0" brushRef="#br0" timeOffset="15877">1168 655 215 0,'-2'-5'58'0,"0"-1"-13"15,-2 1 14-15,0 1-9 0,-1-3 4 16,-1 3-18-16,-4 0-9 0,1 1 1 15,-8 1-8-15,-4 2 1 0,-4 0-1 0,-8 0 1 16,1 3-2-16,-6 7-6 0,5 2 2 16,3 2 1-16,3 2-5 0,6 0-3 15,8 1-3-15,5-1-3 0,4 1-1 16,4 1-2-16,0-1-1 0,14 5 3 15,9-3 0-15,9-1 0 0,10-3 2 16,13-4-2-16,3-4 4 0,8-3-3 16,5-1-3-16,0-3 2 0,-1 0-17 15,-1 0-4-15,-4 0-6 0,-10-3-15 16,-3-4-38-16,-10-2-68 0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09:49:43.713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76 1116 41 0,'-2'5'35'0,"-1"0"-14"0,3 0-17 15,0-2-6-15,0 0 116 0,0-2-84 0,0 0-19 16,0-1 12-16,0 0 14 0,0 0-3 16,0 0-9-16,0 0-4 0,0 0 7 15,0 0-3-15,0 0-9 0,-2 0-6 16,0 0-1-16,2 0-4 0,-2 0-2 15,2 1 2-15,0-1-4 0,0 0 3 16,0 0-4-16,0 0 7 0,0 0 4 16,0 0-1-16,0 0-5 0,0 0 3 15,0 0-3-15,2-2 2 0,4-4 1 16,1-4 1-16,3 0-3 0,-1-3-3 15,1 0 0-15,5-1 0 0,-3-3 7 0,3 0-4 16,-2 0 0-16,4-4-1 0,-1 1 3 16,1-1-4-16,2-1 0 0,-6 3 3 15,1 0-2-15,3 0 2 0,-2 1-5 16,0 0-1-16,2 1 2 0,-1 2-2 15,-3 1-1-15,2-2 1 0,1 1 2 16,3-3-3-16,-2 1-2 0,6 0 3 16,-4-1 2-16,0 1-3 0,-2 0 0 15,0-1 0-15,0 1 1 0,-3 1-1 0,-1 0 1 16,-1 2 2-16,-1-1 1 0,0-1 0 15,1 2-5-15,-1-2 4 0,-1 2 0 16,-1 0-3-16,1 2 0 0,-2-2 1 16,1-2 1-16,3 3-1 0,-3-4-3 15,1 2 3-15,-1-1 1 0,3 3-3 16,-5-1 0-16,5 1 2 0,-1-1 1 15,-3 3-1-15,1 1-2 0,-1 1 2 16,0-1-1-16,1 0 1 0,1-2-1 16,-1 2 1-16,-1 2 0 0,-4 1-2 0,1 3 0 15,1-3 3-15,0-1 1 0,0 0-3 16,1 0-2-16,-3 1 4 0,4-2 2 15,-1 1 0-15,1-1-6 0,3 0 2 16,-3 2 3-16,2-3-3 0,1 0 1 16,2 1 2-16,-3 2-3 0,-4 2-2 15,1 3 0-15,-5-1 3 0,2 0 0 16,0-1-1-16,0 2-1 0,-2-2 2 15,1 4 1-15,-3-3-2 0,4 0 0 0,-2 3 1 16,-2-2 2-16,2-1 0 0,0 3-3 16,0-2-1-16,0 1 3 0,0-1-2 15,-2 2-1-15,2 0 2 0,-2 0 2 16,0 0-2-16,0 0 0 0,0 0 2 15,0 0 0-15,0 0-2 0,0 0-2 16,0 0 2-16,0 0-2 0,0 0 0 16,0 0 1-16,0 0 0 0,0 0 2 15,0 0-2-15,0 0-1 0,0 0 2 16,0 0-2-16,0 0 0 0,0 0 2 15,-4 0-6-15,0 0-3 0,0 3-6 0,2-1-8 16,-2-1 0-16,2 3-12 0,2-3-26 16,-3 1-18-16,1-2-52 0,0 0-185 15</inkml:trace>
  <inkml:trace contextRef="#ctx0" brushRef="#br0" timeOffset="611">809 71 37 0,'0'0'47'16,"0"0"-13"-16,0 0 29 0,0 0 12 15,0 1-18-15,0-1-25 0,0 0-7 16,0 0 15-16,0 0-8 0,4 0-15 15,5 0-6-15,3 0 10 0,5-5-5 16,4-1-5-16,-4 0-7 0,6-1 0 16,-2-1 3-16,-2 1 5 0,4-1-5 15,-4 0-1-15,-2 2 3 0,-1 0 2 16,-7 3-4-16,-1 2 2 0,-4 0-4 15,-4 1 2-15,0 0-5 0,0 0-2 0,0 0 0 16,1 0-1-16,1 6-1 0,-2 4 10 16,2 4-1-16,-2 0-3 0,0 1 1 15,-2 3-2-15,-7 6-1 0,-1 3 0 16,-1 5 0-16,-2 2-2 0,-1 2 1 15,5-2 3-15,3-2-8 0,4-3-6 16,2 1-20-16,0-2-21 0,10-4-11 16,1-3-77-16</inkml:trace>
  <inkml:trace contextRef="#ctx0" brushRef="#br0" timeOffset="1683">78 996 35 0,'0'-3'28'0,"0"2"1"0,0 1-5 0,0 0-2 15,0 0 2-15,0 0-16 0,0 0 2 16,0 0 6-16,0 0 3 0,0 0 0 15,0-1 8-15,0-1 7 0,0-1-2 16,0-2-18-16,0 2 3 0,0 0-1 16,0-1-1-16,0 3-7 0,0 1 3 15,0-1-3-15,0 1 2 0,0-2-4 16,0 1 0-16,0-2-1 0,2 2 5 15,4-2 4-15,-2 0 1 0,0 1-2 0,-3 1-1 16,3-1 3-16,-2-1 4 0,-2 1-3 16,0 2-5-16,0 0-3 0,0 0 0 15,0 0-3-15,0 0 2 0,0 2-1 16,-4 8 1-16,-3 6 0 0,-5 6-3 15,1 0-1-15,-3 4 2 0,1 2-4 16,0-3 1-16,-1-1 1 0,7-2-2 16,3-3 0-16,2-2-1 0,2-4 0 15,0-2 0-15,2-4 0 0,6-1-2 0,1-3 3 16,4-3 2-16,3 0-2 0,3 0-1 15,4-4 2-15,3-6 1 0,1-1-3 16,4 2-1-16,-1-2 1 0,-3 1 2 16,0 2-3-16,-3 0-2 0,-1 2 5 15,-2 2-4-15,0 0-3 0,-4 1-3 16,-1 0-12-16,-1 0-14 0,-4 2-15 15,5-1-30-15,-3-1-66 0,2-1-130 16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7:16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50 350 33 0,'4'0'10'0,"0"0"-4"16,-1 0 25-16,-1-2 129 0,0 2-119 15,-2-2-8-15,0 1 6 0,0-2-4 16,0 0-4-16,0 0-9 0,0 0 4 16,0 2 0-16,0 0-6 0,0-1 0 0,0 2-2 15,0 0 2-15,0 0-7 0,0 0 0 16,0 0 0-16,0 0-2 0,0 2-5 15,0 6-5-15,-4 6 6 0,2 5-3 16,-3 6-3-16,1 3 0 0,-2 2-1 16,-1 2 0-16,1 3 0 0,2-2-1 15,-2-2 2-15,2-1 1 0,1-4-4 16,-1-4 2-16,0-5 2 0,4-6 0 15,0-5-2-15,-2-1 0 0,2-5 2 0,0 0 0 16,0 0 1-16,0-5 9 0,0-11 4 16,0-5-17-16,-2-9 5 0,0-1 6 15,2-3 0-15,0-6-4 0,0-4 2 16,6-8-1-16,2-9-2 0,3-6-2 15,6-1-2-15,2 8 2 0,4 8 1 16,-4 14 3-16,0 9-5 0,-1 7-2 16,5 7-1-16,-2 4 2 0,7 6-2 15,-5 5 2-15,-2 5 0 0,-2 14-3 0,-4 6 3 16,-1 2-2-16,-3 5 1 0,-3 3-5 15,-4 1-3-15,-4 1 3 0,0 1 3 16,-4-1-3-16,-8-4 2 0,-1-1-1 16,-2-4 2-16,-2-4 2 0,-1-2-2 15,-1-6 1-15,2 1 3 0,2-7-1 16,2-3 0-16,3-2-1 0,0-4 2 15,7 1-2-15,-1-2 0 0,2 0 0 16,2 0 0-16,0 0 0 0,0 0-7 16,9 0-9-16,7 0 15 0,1 0-6 0,2 0-5 15,4 0-2-15,0 3 2 0,0 2 5 16,3 1-1-16,-1 2-4 0,-2 2 1 15,-4-3 4-15,-7 4 2 0,-5-1 2 16,-1-1 2-16,-4 1 1 0,-2 2-4 16,0-2 3-16,-6 2 7 0,-7 1-2 15,-3-1 5-15,-1 2-1 0,-6 0 5 16,1-2-1-16,-3 1-3 0,4-1 2 15,0-2 0-15,4-1 0 0,-1-1-9 16,3-2-2-16,4-1 1 0,3-2 0 16,6 1-3-16,0-4 0 0,2 0-9 0,0 1-11 15,0 0-17-15,6-1 10 0,7 0-15 16,4 0-35-16,3-8 6 0,4-4-87 15</inkml:trace>
  <inkml:trace contextRef="#ctx0" brushRef="#br0" timeOffset="742">628 509 21 0,'4'-4'12'0,"-4"1"-3"0,4 0 137 16,-4 1-89-16,0-1-15 0,0 1 4 15,0 0-4-15,0-1-10 0,0 3-2 16,0-3-1-16,0 1 2 0,0-1-5 15,-2 1-2-15,-2 1 0 0,-4-1 2 16,1 0-7-16,-1 1-11 0,-3-1 5 16,-1 2-1-16,-3 0-1 0,0 0 1 15,-4 5-1-15,-2 3 3 0,-2 3-6 0,2 2-1 16,2 3 0-16,1 1-4 0,5 0-1 15,4 2 0-15,3-4 0 0,6 1-3 16,0-3-2-16,0-3 2 0,13 0-1 16,4-4 0-16,6 0 2 0,6-5 4 15,3-1-4-15,-1 0-3 0,-3-7-2 16,3-3 1-16,-6-1 0 0,-2 0 1 15,-4-1-2-15,-6 1-4 0,-3 2 2 16,-5 2 2-16,1 1 3 0,-4 2 1 16,-2 2 2-16,0 1 1 0,0-1-1 0,0 2-1 15,0-1 1-15,0 1-1 0,0 0-1 16,0 0-6-16,0 0 2 0,0 0-8 15,8 0-6-15,-1 0 16 0,3 0 5 16,5 6-3-16,0-1-2 0,1 2 2 16,3 1 2-16,0-2-1 0,-2 0-2 15,-4 1 2-15,-3 2 0 0,-2 0 0 16,-7 1 0-16,-1 0 0 0,0-1 2 15,0 0 0-15,-11 0 1 0,-4 1 2 16,-6-1-1-16,0-1-1 0,2-2-1 16,0-1-3-16,1-1 3 0,7-2-1 0,3-1-1 15,6-1 0-15,2 0-3 0,0 0-2 16,0 0-16-16,8 0-11 0,3-3 10 15,10-1 18-15,2-2-7 0,8 1-12 16,-1-3 3-16,5-2 13 0,3-3 4 16,4-3 3-16,6-1 1 0,1-4 1 15,3 0-1-15,-5-1 6 0,-3-1 1 16,-7-1-5-16,-15 1 5 0,-6 4-2 15,-12 2 2-15,-4 3 9 0,-2 3 5 0,-12 1 0 16,-3 3 1-16,-6 7 2 0,-7 0-7 16,-7 0-16-16,5 11 10 0,1 3 3 15,10 0-2-15,6 5-6 0,8 1-3 16,3 3-5-16,4 2-2 0,4 4 3 15,13-3 0-15,8-4 2 0,11-2-16 16,12-6-14-16,15-4 1 0,15-3 2 16,11-7-58-16,-1-4-314 0</inkml:trace>
  <inkml:trace contextRef="#ctx0" brushRef="#br0" timeOffset="1237">2136 344 72 0,'5'-1'-8'0,"-3"0"251"0,-2-1-172 16,0 2 3-16,-4 0-12 0,-7 3-17 16,-2 9-7-16,-5 4-5 0,1 3-9 15,0 4-4-15,-8 6 0 0,4 0-5 16,-4 4-7-16,4-3-2 0,6-1-6 15,2-6 0-15,9-2-6 0,4-2 3 0,0 2-4 16,10-4-11-16,7-3-11 0,7-5-4 16,9-6 9-16,7-3-7 0,0 0-27 15,6-5-20-15,-4-7-23 0,4-2-44 16,-6-3 4-16</inkml:trace>
  <inkml:trace contextRef="#ctx0" brushRef="#br0" timeOffset="1532">2435 553 9 0,'13'-14'51'0,"-7"1"142"0,-6 2-108 16,0 1-4-16,-4 2-9 0,-7-1-27 15,-4 3-6-15,-6 3 2 0,0 1-9 0,-2 2-11 16,-2 0-9-16,0 2 2 0,6 6-2 15,4 2-6-15,1 2-4 0,7 4-2 16,3 3-3-16,4 0 1 0,0 3-2 16,2-1 1-16,11-1 0 0,6-1-2 15,6-3 0-15,4-3 1 0,3-5 4 16,1-3-1-16,-1-5 2 0,-1 0-1 15,-5 0 0-15,-1-10 0 0,-4-2 2 16,-6-1 3-16,-3-4 1 0,-5 2 2 16,-1-4 4-16,-6-1-3 0,0-2 3 0,-6-3-4 15,-5 2 0-15,-6-1-3 0,0 2 1 16,-2 5-4-16,1 5-2 0,3 7 0 15,4 2 0-15,5 3-6 0,2 0-2 16,0 9-12-16,-1 10 1 0,3 0-6 16,2 3-25-16,0-3-35 0,13-3-58 15,2-4-108-15</inkml:trace>
  <inkml:trace contextRef="#ctx0" brushRef="#br0" timeOffset="1877">2857 453 92 0,'0'0'381'16,"0"0"-344"-16,-4 0-6 0,-2 0 37 15,-3 0-30-15,-5 5-17 0,3 6-4 16,-2 1-5-16,-1 1 0 0,5 0 0 16,1-2-9-16,4 0-3 0,2-3 0 15,2 0 0-15,0-1-1 0,2-4-2 16,8 0 1-16,-1 0 4 0,8-3 1 15,6 0 0-15,2-6 0 0,4-7-6 0,-3 0-1 16,-1 0-3-16,-2 2 2 0,-6 3-1 16,-1 1-1-16,-7 2 3 0,-3 2 2 15,-6 1 1-15,0 2-2 0,0 0 3 16,0 0 2-16,0 0-2 0,0 1 0 15,0 6 4-15,-2 4 1 0,-2 2 6 16,2 1-10-16,0-3 0 0,2 0-2 16,0-1 1-16,0-4-6 0,0 3 6 15,2-2-7-15,6-1-10 0,1-1-15 0,7 0 0 16,5-3-9-16,5-2 10 0,7 0-69 15,-1-4-179-15</inkml:trace>
  <inkml:trace contextRef="#ctx0" brushRef="#br0" timeOffset="2299">3328 491 37 0,'4'0'181'0,"0"-2"-30"15,-4 0-96-15,2 2 2 0,0-2 8 16,-2 2-15-16,0 0-14 0,0 0-7 15,0 0-8-15,0 0-6 0,0 2-7 0,0 5-2 16,0 4-8-16,0 4 3 0,0 0-1 16,0 2 1-16,0-3-1 0,3-3 0 15,3 0-4-15,4-3 4 0,3-1-2 16,4-2 1-16,0-4 4 0,2-1-1 15,2 0 0-15,0-6-2 0,-2-7 0 16,2-3 3-16,-3-2-1 0,-1-1-1 16,0 0 1-16,-2 0 0 0,-3 1-1 15,-5-4-1-15,-3 5 7 0,-4-3-1 16,0 2-5-16,0 7-2 0,0 4 2 15,0 3-1-15,0 4-2 0,0 0-15 0,0 4-11 16,0 7-9-16,0 5-31 0,0-3-39 16,4-3-103-16</inkml:trace>
  <inkml:trace contextRef="#ctx0" brushRef="#br0" timeOffset="3305">3738 522 179 0,'0'0'225'0,"2"0"-218"16,0 0 15-16,0 0 40 0,0 0-17 0,4 0-30 15,1 0-11-15,3-6 2 0,-1 0 3 16,7-1-1-16,-1 0-1 0,0-2 6 16,2-1 1-16,2-1-2 0,-1 0 6 15,-5-2-9-15,-2-1-1 0,-1-1 3 16,-4-1-6-16,-4-1 2 0,-2 5-3 15,0 0 1-15,0 3 0 0,-4 4-1 16,-8 2-4-16,-3 3-2 0,-6 0-1 16,2 16-3-16,-6 4 3 0,4 5-1 0,2 3 3 15,6 2-2-15,3-1-2 0,8-2 1 16,2-3-1-16,2-1 1 0,10-3-8 15,11-1 7-15,5-6 5 0,5-3 0 16,3-7-1-16,0-3 2 0,0 0 1 16,1-5-3-16,-5-7 2 0,-3-2 1 15,-5-2 1-15,-6-1 3 0,-5 0-1 16,-5-2 2-16,-6 2 2 0,-1-1-2 15,-1 4 1-15,0 2-3 0,0 2 5 0,0 2-5 16,0 3-1-16,0 5-3 0,0 0 0 16,0 0-5-16,0 0-2 0,0 0 0 15,0 0 1-15,0 0-3 0,0 0-2 16,0 1 8-16,0 3 3 0,0 1 1 15,2-1-2-15,0-1 0 0,-2 1 0 16,0-2 0-16,0 0-1 0,2 0 0 16,-2-2 2-16,0 0 1 0,0 0-1 15,2 0-1-15,-2 0 2 0,0 1-1 16,2-1-2-16,-2 0 0 0,0 0 1 15,0 0-2-15,0 0 3 0,0 0-2 0,0 0 2 16,0 0-1-16,0 0-2 0,0 0 2 16,0 2 0-16,0 3-1 0,0 0-1 15,0 2 1-15,0 2 1 0,0 3-1 16,0 0 0-16,0-1 1 0,-2 2 1 15,0 2-1-15,0-2-1 0,2 1 1 16,-4-2 1-16,4-3-3 0,0-1 0 16,0-3 2-16,0-1 1 0,0-1-2 15,0-3 0-15,0 0 0 0,0 0 0 16,0 0 3-16,0 0-5 0,8-4 4 0,2-8 1 15,1-2-1-15,2-1 0 0,-3-3 2 16,1 0-1-16,-1-1-1 0,0 0 0 16,-1-1 0-16,-1 2 1 0,-3 3-2 15,-1 2-1-15,2 5 1 0,-4 2-1 16,6 1-4-16,-3 1-1 0,3-1 5 15,-2 4 0-15,1 0-1 0,1 0 0 16,-1 1 0-16,1 0 1 0,2 0-2 16,-1 0 2-16,1 0-3 0,-5 0 3 0,3 0 0 15,-2 0 1-15,3 0 0 0,1 0 0 16,1 2-2-16,3 2 2 0,-5 0 1 15,-1-1-1-15,-2 1 0 0,1 0-2 16,1-1 2-16,-2 5 3 0,-1 0-3 16,3 1 0-16,-2 0 2 0,3 2 0 15,-1 1-2-15,1 0-1 0,-1 1 1 16,0 0 3-16,-3 0-5 0,-1 0 1 15,-2-2 4-15,-2 0-2 0,0-3-1 0,0-2 2 16,0-1 8-16,-8-1 8 0,-1 1-5 16,-1-2 0-16,-1-1 0 0,1 1-1 15,3-3-5-15,1 0-5 0,0 0 1 16,6 0-2-16,0 0-3 0,0 0-8 15,2 0-14-15,4-5-2 0,2-5-18 16,5-3-35-16,4-4-31 0,2-3-193 16</inkml:trace>
  <inkml:trace contextRef="#ctx0" brushRef="#br0" timeOffset="3496">4845 422 74 0,'0'3'459'16,"0"-2"-431"-16,-4-1-13 0,-3 0 74 15,-9 4-55-15,-1 0-11 0,2 4-11 16,-2 2-5-16,1 1-5 0,1 2-2 15,4 1-1-15,-1 0 0 0,7 2 0 16,1-2-13-16,4 0-9 0,0-1-8 16,2 0-19-16,13-3-11 0,0-6 7 15,10-3-20-15,2-1-60 0,9 0-98 16,4-9 202-16</inkml:trace>
  <inkml:trace contextRef="#ctx0" brushRef="#br0" timeOffset="3795">5072 514 20 0,'4'-7'15'0,"-4"-1"277"16,0-2-195-16,-2 0-59 0,-2 1 22 15,-3-2 2-15,-3 5-18 0,0 0-7 16,-1 1-11-16,1 4-2 0,-3 1-16 15,2 0-7-15,-3 11-6 0,7 6 1 16,3 4 0-16,0 4 0 0,4 2 1 16,0-1 1-16,6-3-3 0,5 2-4 0,3-3 0 15,3-5 4-15,6-1 1 0,7-3 4 16,1-7-1-16,-1-3 2 0,-5-3 0 15,-6 0 0-15,-4-8-1 0,-5-6 7 16,-2-2-1-16,-5-4 5 0,-3-2 1 16,0-1 3-16,-3 0-6 0,-9 0 2 15,1-2-2-15,-3 0-2 0,3 2-5 16,-1 5-1-16,1 2-1 0,5 9 1 15,2 3-2-15,4 3 0 0,0 1-7 0,0 0-6 16,0 0-12-16,0 9-4 0,2 5 7 16,4-1-13-16,2 1-29 0,1-2-36 15,-1-9-51-15</inkml:trace>
  <inkml:trace contextRef="#ctx0" brushRef="#br0" timeOffset="4277">5326 455 30 0,'7'-2'105'0,"-1"1"115"15,-6-3-168-15,2 4-9 0,-2 0 13 16,0 0-9-16,0 0-17 0,0 0-11 15,0 0-5-15,0 0-7 0,0 2-5 0,0 9-4 16,0 3 24-16,0 1-10 0,0-1-9 16,0-3-3-16,0 0 1 0,0-3 0 15,0 2-3-15,0-1 0 0,10-3-2 16,5-1 3-16,8-2 1 0,4-3 2 15,3 0-12-15,1-1-4 0,1-7 4 16,-3 0 4-16,-3-2-12 0,-5-4 3 16,-2 3-2-16,-3 2 3 0,-9 2 12 15,-5 2 4-15,2 1 5 0,-4 2 2 16,0 1 8-16,0 1 5 0,0-3 0 0,0 3-7 15,0 0-10-15,0-1-2 0,0 1-2 16,0 0 1-16,0-1-2 0,0 1-7 16,4-1-6-16,5 1 6 0,11 0 8 15,4 6-1-15,9 4 0 0,-1 2 0 16,3 1 1-16,-3-1-2 0,-3 0 1 15,-1 0 0-15,-1 2 0 0,-4-2 1 16,-8 1-2-16,-5-1 4 0,-5-1 7 16,-3 0 9-16,-2 3 6 0,0-1 7 0,0 0 0 15,-7 1-4-15,-3-2-4 0,1-1-11 16,-1-1-1-16,2-2-1 0,5-2-10 15,-5 1 1-15,4-3-1 0,0-2-1 16,2 0-3-16,-1-1-5 0,1-1-3 16,2 0-9-16,0 0-4 0,0 0-18 15,0 0-11-15,0-3-20 0,-4-10-15 16,-8-7-272-16</inkml:trace>
  <inkml:trace contextRef="#ctx0" brushRef="#br0" timeOffset="4534">5066 78 125 0,'-2'4'343'0,"2"-2"-345"0,0 0-4 16,0-2 51-16,0 1-9 0,0 2-24 16,0-3-4-16,0 0-4 0,0 0 8 15,0 0 1-15,0 0-7 0,0 0-4 16,2 0 1-16,2 1-7 0,4 5-14 15,5-3-42-15,4-3-94 0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8:48.1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329 312 28 0,'-3'1'7'0,"1"0"-1"0,0-1-4 16,0 0 0-16,-2 1 1 0,2-1 1 16,0 1-2-16,-4 2-2 0,5-2-1 15,-3 1 1-15,-2 1-16 0</inkml:trace>
  <inkml:trace contextRef="#ctx0" brushRef="#br0" timeOffset="895">91 418 2 0,'6'-2'76'0,"-3"-3"-29"0,1 2-15 16,0 0 15-16,-2 1-4 0,2-2-9 15,-4 1-1-15,2-1-2 0,0-1-7 16,3 0-5-16,1 1-3 0,-2-1 1 15,2 1-1-15,-5 1-5 0,3 0 1 0,0 0-2 16,-2 2 3-16,2-2-1 0,0 3 1 16,-1-1-1-16,-1 1 1 0,-2-1-8 15,0 1-1-15,0 0-1 0,0 0 1 16,0 0-3-16,0 0 0 0,0 0 1 15,0-1 1-15,0-2-2 0,2 2 0 16,0 1 0-16,2-3 3 0,-4 3-1 16,4-3 3-16,-2 1 4 0,0 1 0 15,-2-2 0-15,0 0 0 0,-2 1 0 16,-4-1 0-16,-7 1-5 0,3 2 3 0,-3 0 1 15,-3 0 0-15,3 5 0 0,-4 5 5 16,0 5-3-16,1 5 2 0,1 1-6 16,2 3-2-16,1 2 4 0,5-1-4 15,1 0-2-15,4 2-2 0,2-4 2 16,0-3 1-16,0-6-6 0,8 1 0 15,3-2 2-15,3-4-5 0,5 0-11 16,2-3-3-16,3-2-10 0,1-4-15 16,2 0-9-16,2 0-16 0,-1-2-25 0,-1-7-89 15</inkml:trace>
  <inkml:trace contextRef="#ctx0" brushRef="#br0" timeOffset="1267">480 462 36 0,'4'-4'22'15,"-2"-1"210"-15,-2 0-181 0,0 2-4 16,0-1 3-16,-6 3-8 0,2-1-9 15,-3 0-5-15,1-1-4 0,-4 2-7 16,1 1-1-16,-3 0-5 0,-1 0 1 16,0 6 2-16,-1 2-6 0,-3 4-3 0,2 2 1 15,2-1-2-15,-1 6-2 0,5 1-2 16,7-1 1-16,0 1-1 0,2-1-3 15,2-1 1-15,7-1 3 0,7-6-2 16,5-3-1-16,1-2 1 0,1-4-4 16,4-2 5-16,-2 0-5 0,3-7 5 15,-1-5 3-15,-6-2-2 0,-6-2-2 16,-3 2 2-16,-6 0 1 0,-5-1-1 15,-1 3 1-15,0-3 3 0,-1 1 5 0,-11-2-1 16,1-3 0-16,-3 3-1 0,-1-1-4 16,2 2 3-16,1 6-4 0,1 0 1 15,5 4-2-15,0 4 1 0,4 1-5 16,-3 0-2-16,3 3 0 0,-4 9-5 15,4 3-5-15,2 0-12 0,0-2-20 16,8 1-20-16,1-2-14 0,1-5-82 16</inkml:trace>
  <inkml:trace contextRef="#ctx0" brushRef="#br0" timeOffset="1609">730 427 109 0,'2'1'292'0,"0"1"-252"15,-2 1-35-15,0 4 29 0,0 0 20 16,-4 5-15-16,-4 4-16 0,-1 3-3 15,-1 1-5-15,3 2-1 0,-3-2-2 16,3-4 8-16,1-3-11 0,4-3-11 16,2-3 2-16,4-2 2 0,9-2-2 0,2-3-2 15,1 0 3-15,3-4-1 0,2-5-6 16,0-2-6-16,2-3 3 0,1 1 5 15,-3-1-3-15,0 0 0 0,-3 3 1 16,-7 2 6-16,0 2 1 0,-3 1-3 16,-4 6 3-16,0 0 0 0,-4 0 2 15,0 0 4-15,0 0 1 0,0 2 2 16,0 6-3-16,-8 3-4 0,0 1-3 15,1 2 3-15,1-1-4 0,4 0-2 16,-2-2 5-16,4 1-8 0,0-2-8 16,4 0-19-16,8-3-5 0,1-3-4 0,6-2-30 15,0-2-62-15,-4-5-198 0</inkml:trace>
  <inkml:trace contextRef="#ctx0" brushRef="#br0" timeOffset="1873">1142 502 60 0,'0'1'246'16,"0"1"-208"-16,-2 6-25 0,-3-3 29 15,3 6-7-15,0 0-16 0,-2 3-8 16,4 2-8-16,0-4-2 0,0 1 1 0,4-2-3 16,3 0 1-16,3-3 3 0,1-3 5 15,3 0 9-15,1-5-5 0,-2 0 1 16,1 0 7-16,-1-3-4 0,-1-7-2 15,-3-1 6-15,1-2-3 0,-3-3-3 16,-1 2-3-16,-2 0 2 0,0 0 1 16,-3 1-6-16,-1-1-3 0,0-2-6 15,0 2 3-15,0 1-4 0,0 2-1 16,0 5-7-16,2 4-16 0,2 2-20 0,2 0-22 15,0 0-6-15,-1 5-91 0</inkml:trace>
  <inkml:trace contextRef="#ctx0" brushRef="#br0" timeOffset="2759">1415 560 46 0,'2'2'134'0,"0"-2"-11"15,2 0-93-15,-2-3 13 0,3-4-7 16,1-2-8-16,2-1-5 0,-1 0-5 15,3-2 3-15,-1-1 6 0,-1 0 3 16,0 1-11-16,-5-3 0 0,-1 0-7 16,0 0 1-16,-2 3-8 0,0 0-2 15,-2 4 1-15,-7 6 3 0,1 2-4 16,-1 0-4-16,-5 7 1 0,1 9 0 15,2 5-2-15,-1 2-3 0,3 1 3 16,-1 4-3-16,6-4-3 0,4 1-2 0,0-1 3 16,10-3-1-16,3-2 6 0,4-4-3 15,8-2 6-15,0-5 1 0,7-3 0 16,-1-5-2-16,1 0 2 0,1-4-1 15,-1-4-1-15,2-6 0 0,-1 0 3 16,-3-1 2-16,-3-2-2 0,-6 6-1 16,-6 2 4-16,-7 2 1 0,-2 3-2 15,-6 2 2-15,0 2-1 0,0 0 1 16,0 0-6-16,0 0 3 0,0 3-3 15,-10 4-3-15,5 0-1 0,-3 2 1 16,2-2 2-16,2-2 1 0,-3-1-2 0,7-1 3 16,-4-3-2-16,0 0 3 0,0 0-1 15,-1 0-2-15,-3 0 2 0,4-3-1 16,0-4-2-16,2 1-1 0,0-3 2 15,2 2-2-15,0-1-3 0,2 0-7 16,8 3 0-16,-2 1 0 0,5 3-1 16,-2 1-9-16,3 0 5 0,-1 0 0 15,2 0 1-15,-1 0 7 0,1 0 4 16,0 0 0-16,0 0 4 0,-3 0 2 0,1 0-1 15,1 0 2-15,-3-6 2 0,2-2 4 16,-3-4 4-16,3-6 1 0,-1-4 4 16,-1-5-3-16,-1-4 3 0,-1-6-8 15,-1-5-5-15,-2-3-2 0,-3-1 0 16,3 1 2-16,2 2-5 0,-2 3 6 15,-3 8 3-15,1 3-1 0,0 6 7 16,-2 7-4-16,2 3 4 0,-2 3-2 16,-2 5-6-16,0 1-3 0,0 2 3 0,0 2-1 15,0 0-6-15,0 0-4 0,0 7 0 16,2 7 5-16,1 7 2 0,1 4-2 15,-4 6 2-15,0 8-3 0,0 3-2 16,-2 6-3-16,-3 1 7 0,1 1-2 16,-2-3 0-16,-2-5-1 0,1-7 4 15,-1-5-2-15,6-8-2 0,-4-8 2 16,6-3 2-16,-1-6-2 0,-1-3-1 15,2-2 5-15,0 0 4 0,0-2 5 16,0-9 3-16,2-5-14 0,1-3 0 0,7-1 2 16,1 1-3-16,3-2-1 0,1 3 5 15,2 1-5-15,-2 1-1 0,-1 4 0 16,5 2 2-16,-4 3-2 0,8 0-1 15,6 2 1-15,1 2 0 0,3 3-25 16,-1 0-8-16,-1 0-13 0,5 4-30 16,-2-3-27-16,-1-1-243 0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8:53.4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95 19 0,'0'3'0'15,"0"0"11"-15,0-3 144 0,0 0-120 16,-2 0 1-16,-2 0 8 0,0 0-11 16,0 0-3-16,1 0 8 0,-3 0-6 15,0 0-3-15,2 0-3 0,-1 0 5 16,-3 0 0-16,0 0-3 0,1 0-6 0,1 0-2 15,0 0-1-15,2 0 0 0,3 0-8 16,1 0-1-16,0 0 1 0,0 0-3 16,0-3-6-16,1 0 2 0,5 3-2 15,11-3-1-15,6-1 9 0,8-2-4 16,3 0 1-16,2 2-1 0,1 3 0 15,1 1 1-15,-2 0-1 0,-7 0-7 16,-6 8-2-16,-8 5 2 0,-6 3 1 16,-1 2-1-16,-6 2 0 0,-2 3 2 15,-6 0 5-15,-13 5-1 0,-6-3-6 16,1 0 1-16,-7-2 0 0,4-3-3 0,1-3-1 15,1-4 1-15,2-2 2 0,2-1 0 16,6-2-3-16,3-5 2 0,6 0 3 16,3-3-3-16,3 0-2 0,0 0 3 15,0 0 2-15,0 0-1 0,0 0-8 16,5 0-3-16,5-3-8 0,9-4 15 15,0 0 0-15,4 2 2 0,-2 4 4 16,2 1 1-16,2 0-3 0,-1 0 3 16,3 1 2-16,-2 4-5 0,-2-4-2 15,-4 3 0-15,-2-2 5 0,-2 2-5 0,-1-2-8 16,-1-1-15-16,0-1-19 0,-1 0-27 15,-6 0-64-15,-6-6-179 0</inkml:trace>
  <inkml:trace contextRef="#ctx0" brushRef="#br0" timeOffset="827">730 56 17 0,'0'0'157'0,"0"0"-31"16,0 0-86-16,0 0 27 0,0 0 3 0,0 0-24 16,0 0-17-16,0 0-9 0,0 7-5 15,0 5-7-15,4 4 19 0,0 3-3 16,0 1-9-16,-2 1-2 0,-2 3-1 15,0 3-2-15,0 3-3 0,-8 2 1 16,2-3 21-16,-1-3-19 0,-1-3-12 16,0-2 7-16,1 0-1 0,1-6-5 15,2-3 2-15,4-3 1 0,0-3-4 16,0-2 0-16,0-2 2 0,0-2 1 0,0 0-2 15,0 0-5-15,0 0 3 0,0 0-7 16,0 0-4-16,0-6-4 0,0-5-1 16,8-5-22-16,1-3-13 0,-3-4-31 15,0-2-77-15,-2-1-153 0</inkml:trace>
  <inkml:trace contextRef="#ctx0" brushRef="#br0" timeOffset="1135">736 0 99 0,'-6'0'-60'0,"6"0"291"16,0 0-180-16,0 0-4 0,0 0 18 15,0 0-18-15,0 0-26 0,0 0-7 16,2 0-4-16,6 1-3 0,3 4 22 16,5 0-16-16,3-2-5 0,6-3 0 15,1 0-1-15,1 0 0 0,0 0-2 0,-1 0-2 16,-5 0-1-16,-2 0-1 0,-3-3-1 15,-5 2 1-15,-5 1-9 0,-4 0-10 16,-2 0-2-16,0 0-8 0,0 0-11 16,0 3-9-16,-4 4-11 0,-9 0-36 15,-6-1-117-15</inkml:trace>
  <inkml:trace contextRef="#ctx0" brushRef="#br0" timeOffset="1323">723 170 38 0,'0'9'45'0,"0"-6"169"0,0 1-176 15,2-1 21-15,7 0 10 0,-1 1-12 16,5-2-19-16,4-1-15 0,2-1-6 15,6 0-3-15,2 0 2 0,5-5-6 16,3-1-1-16,-3 0-5 0,-1 2-1 16,-3 1-3-16,-5 0 0 0,-6 1 0 15,-3 1-6-15,-5 1-17 0,-5 0-6 16,-2 1-5-16,0 6-11 0,-2-1-35 0,0 1-26 15,-6-3-57-15</inkml:trace>
  <inkml:trace contextRef="#ctx0" brushRef="#br0" timeOffset="1540">688 430 279 0,'0'4'150'0,"0"-1"-145"16,0 2 48-16,8-2 4 0,7 1-19 0,8 0-19 15,8-4-5-15,7 0-5 0,0 0-3 16,2-5-2-16,0 0-4 0,2-2 1 16,2 1-1-16,-4 0-17 0,0 2-7 15,-5 3-17-15,-3-1-48 0,-3-3-65 16,-8 3-152-16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00.3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56 62 0,'0'0'27'0,"0"0"-17"16,0 0 17-16,0-1 1 0,-2-1-11 16,-2 0-4-16,1 0-9 0,3 0 0 15,-2 1 12-15,2-2-5 0,-2 1 4 16,-2 0 1-16,4 2-2 0,0 0 3 15,-2 0 3-15,2-1-4 0,0 1 2 16,0 0-3-16,0-1-2 0,0 0-1 16,0 1 0-16,0 0-7 0,0 0 1 15,0-1-2-15,-2-1-2 0,2 2-2 0,0 0 2 16,0 0 0-16,0 0 0 15,0 0 2-15,0 0 3 0,0 0 3 0,0 0 0 16,0 0 1-16,0 0 3 0,0 0 1 16,0 0-3-16,0 0 2 0,0 0-1 15,0 0 1-15,0 0-5 0,0 0-5 16,0 0 4-16,0 0-2 0,0 5-6 15,0 3 7-15,0 3 6 0,0 0-9 16,0-1-3-16,0 0-1 0,0 5 3 0,0-3 0 16,0 3-1-16,0-2-2 0,0-2 1 15,2 0 0-15,0 0 0 0,-2-3-2 16,0-2 3-16,0 1 0 0,0-2-3 15,0-1-1-15,0-1 2 0,0-2-7 16,0 1-8-16,0-1-7 0,2 1-9 16,2 0-17-16,0-2-11 0,3 0-36 15,-5 0-133-15</inkml:trace>
  <inkml:trace contextRef="#ctx0" brushRef="#br0" timeOffset="590">277 0 61 0,'0'1'127'16,"0"-1"-83"-16,0 1-16 0,0 1 13 15,0-2 12-15,0 0-18 0,0 2-16 16,0-1-3-16,0 3 0 0,0 2 4 16,0-1-7-16,-6 1 3 0,4 2-4 15,-3-1-3-15,1 1 1 0,2 1 0 16,-4 1-3-16,2 1 2 0,-1-1-4 0,-1 2 2 15,0-1 0-15,0 2-1 0,3 1-6 16,-3 0 3-16,2-1 0 0,0 3-4 16,0-3-1-16,4-3 3 0,0 3-1 15,0-3-2-15,0 1 0 0,8-3 2 16,2 0 0-16,-1-3 1 0,3-1-2 15,-1-1 1-15,2 1 1 0,1-2-1 16,-1-2-2-16,0 0 1 0,5 0 0 0,-5 0-3 16,-3-2 1-16,1-2 3 0,-5 0 1 15,1 1-2-15,-5-4 2 0,2-2 3 16,-2 2 2-16,0-2-6 0,-2-1 4 15,0 0 1-15,0 0-1 0,-2 0 3 16,-4-1-1-16,-1 1 1 0,-3 1-2 16,1 2 0-16,-7 0-2 0,3 3 2 15,-2 0-6-15,-1 2 2 0,1 2-2 16,4 0 2-16,1 0-7 0,1 4-9 15,1 5-16-15,2 2-15 0,-1-1-37 0,1-2-113 16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06.5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0 183 0,'4'0'91'16,"-2"0"-37"-16,-2 0 7 0,0 0-3 16,0 0-12-16,0 0-18 0,0 0-6 15,0 0-6-15,0 0-4 0,2 0 1 16,-2 0 0-16,0 0-7 0,0 0 3 0,0 0 2 15,0 0 0-15,0 0 2 0,0 2-5 16,0 0 1-16,0 1-4 0,0 4-4 16,0 3 8-16,0 1 0 0,2 2-4 15,0 0-5-15,-1 3 0 0,-1 2 2 16,0 2-3-16,0 4 0 0,2 2 2 15,-2 2 2-15,2 2-2 0,0 2-1 16,-2-2-1-16,0-1 3 0,0 1-1 16,0-2-1-16,0-5 1 0,0-2 2 0,0-6-3 15,0-3-3-15,0-3-1 0,0-5-8 16,0 0-3-16,0-3-6 0,0-1-3 15,0 0-3-15,0 0 5 0,0-6 2 16,0-5-26-16,0-2 4 0,0-4 19 16,0 1 1-16,0-2 7 0,0-1 9 15,4 1 6-15,2 1 0 0,1 3 11 16,1 3 5-16,0 1 2 0,1 1-2 15,3 4-2-15,1-1-1 0,6 1-4 0,0 3-2 16,6-1-2-16,4 0-1 0,1 1 0 16,3 1 3-16,-5 1-5 0,-1 0-2 15,-6 0 1-15,-8 0-2 0,-5 0 3 16,-4 0 0-16,-4 0-4 0,0 0 8 15,0 0 24-15,-10 0 1 0,1 0-18 16,-7 0-7-16,-1 3 6 0,0 2 5 16,0 1-8-16,3 3-2 0,1 1-5 15,4 1 2-15,3 4-4 0,4 1-4 16,2 0 3-16,0 0 1 0,11-2-2 15,5-1-4-15,5-1 6 0,2-4 0 0,1-2-7 16,1-4 1-16,0-2 6 0,-2 0 2 16,-4-3-4-16,-2-7 1 0,-7 2 5 15,-5-1 2-15,-1-3 1 0,-2-1 3 16,-2-5 0-16,0 1-1 0,-6 0-2 15,-3-2-2-15,1 2-4 0,-3-1 2 16,3 5-3-16,4 4-2 0,0 5 1 16,4 4-13-16,0 0-25 0,2 1-59 15,12 5-4-15,1 0-206 0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07.2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21 29 0,'0'-4'213'0,"0"-1"-162"0,0 0-11 16,0 2 23-16,0 1-6 0,0 1-4 15,0 1-21-15,0 0-19 0,0 0-6 16,0 1 0-16,0 12-1 0,6 8 30 16,4 6-16-16,-7 5-2 0,-3 7-1 15,0 7 0-15,-7 4-8 0,-6 0 0 16,-3-2 0-16,5-8-5 0,1-9-4 15,5-6 1-15,-1-8 2 0,2-7-3 0,2-4-1 16,2-5 3-16,0-1 0 0,0 0 5 16,0 0 1-16,0 0 5 0,2-6-7 15,6-8-2-15,5-6-5 0,4-2-1 16,4-1 3-16,2 2-3 0,0 2 0 15,0 3 1-15,2 4 1 0,-1 1-5 16,1 6-4-16,0 3-2 0,-2 2 3 16,-4 1-3-16,0 9 0 0,-6 2-1 15,-1 3 4-15,-3-1 4 0,-7 1-1 16,-2 2 4-16,0-2 1 0,-2 1 1 0,-5-4 2 15,-7-1 4-15,1 0-2 0,0-5 5 16,-4 1 3-16,-2-2 5 0,-1-2-2 16,-4-2-2-16,5 1-2 0,-2-2 0 15,5 0-4-15,7 0-3 0,1 0 0 16,4 0-3-16,2 1-2 0,2-1-1 15,0 0-4-15,0 0-5 0,0 1-18 16,8 6-15-16,0 0 2 0,7 1-9 16,0-6-50-16,-1-2-119 0</inkml:trace>
  <inkml:trace contextRef="#ctx0" brushRef="#br0" timeOffset="221">487 314 426 0,'3'3'71'0,"-1"-3"-75"0,0 2 30 0,-2 0 36 16,0 6-22-16,0 1-23 0,0 7 8 16,-4 1-1-16,-1 1-14 0,3-3-4 15,-4-2 0-15,0 1-4 0,3-4-4 16,-3 3 1-16,2-5-7 0,4-1-10 15,0-1-20-15,0-2-23 0,4-4-16 16,9 0-40-16,-5-15-237 0</inkml:trace>
  <inkml:trace contextRef="#ctx0" brushRef="#br0" timeOffset="531">704 283 37 0,'8'0'348'0,"-6"0"-313"16,-2 0-17-16,0 2 47 0,0 5-17 15,0-2-15-15,0 3 2 0,2 2-14 16,-2 2-9-16,0-2-1 0,2 3-1 15,-2-3-7-15,1-2-3 0,1-2 0 16,-2-1 0-16,4-1-3 0,0-1-1 16,4-3-5-16,-1 0 1 0,10 0-1 15,-1 0-9-15,1-4-2 0,-2-4 9 16,-2 4-1-16,-1-2 2 0,-6 4 3 0,1-1 4 15,-7 1 3-15,0 2 1 0,0 0 8 16,0 0 5-16,0 0 3 0,-5 0 1 16,-5 7-7-16,2 3-8 0,-3 5-1 15,3-2-5-15,1 0 1 0,3 0 1 16,2-1-1-16,0 0-6 0,2 2-14 15,2-5 3-15,13-1-16 0,6-5-63 16,6-3-15-16,0-5-150 0</inkml:trace>
  <inkml:trace contextRef="#ctx0" brushRef="#br0" timeOffset="1202">1202 327 204 0,'-7'-6'183'16,"-3"-3"-168"-16,-1 3 36 0,-1-1-4 15,-1 3-3-15,1 1 2 0,3 0-6 16,-1 3-9-16,3 0-10 0,-3 0-5 15,1 0 5-15,-1 4-4 0,0 2-5 0,3 4-8 16,1 0-3-16,2 1 1 0,0 1-2 16,4 0-3-16,0 1 2 0,4-1 1 15,6 1-1-15,5-2 1 0,4-3 2 16,4-5-2-16,2-2-4 0,2-1 0 15,-6 0-2-15,-2 0-4 0,-4-3 3 16,-4-3 3-16,-1 3-5 0,-8 3 5 16,0 0 2-16,-2 0 3 0,0 0 2 15,0 0 2-15,-8 0-6 0,-3 0-3 16,-3 0-2-16,5 8 4 0,-1 1-3 0,4 1 1 15,3 1 0-15,3-2 0 0,0 2-1 16,2-2 1-16,9-1-1 0,-1-3 5 16,9-1 2-16,4-3-3 0,3-1 4 15,7 0-5-15,-1-7-1 0,-3-3 2 16,-3-3-8-16,-3 1 3 0,-4-3 5 15,-1 0-2-15,-7 2 2 0,-3 2 4 16,-3-1-2-16,-3 3 6 0,0 1 5 16,-2-3 1-16,0 6 4 0,0 3-9 15,0 0 2-15,0 2-4 0,0 0-1 16,0 0-6-16,0 0-1 0,0 0 1 0,0 1-7 15,0 7-2-15,0 4 11 0,-4 4 1 16,1-1-2-16,-1 1 0 0,-2-1 0 16,2 0 1-16,0-3-1 0,3-2-1 15,-1-2 0-15,2-4 2 0,0 0-1 16,0-4-1-16,0 0 1 0,0 0 3 15,0 0 0-15,2-6 1 0,5-7-3 16,3-3-2-16,1-1 1 0,1 2-1 16,-3-1 0-16,-1 7 3 0,-3 2-2 0,-1 1-1 15,2 5-1-15,-4 1 1 0,-2 0 0 16,2 0-1-16,0 0-1 0,2 3 3 15,1 5 1-15,-3 4-1 0,-2 1-1 16,2 0 3-16,-2 0-2 0,0 0-5 16,0 0-1-16,0 0-2 0,4-1-15 15,2-3-5-15,3-3 14 0,1-4-71 16,-1-2-6-16,-3-3-44 0</inkml:trace>
  <inkml:trace contextRef="#ctx0" brushRef="#br0" timeOffset="1377">1643 354 77 0,'-2'0'326'0,"2"0"-269"16,0 0-48-16,0 0 42 0,0 1 6 15,0 6-27-15,0 4 11 0,2 1-20 16,2 1-10-16,2 2 0 0,-1 0-5 16,3-2-3-16,-2 3-1 0,3-2 2 15,3 4-2-15,1-3-1 0,2-1-17 16,-1-4-5-16,1 0-1 0,0-4-38 0,6-2-10 15,-6-4-10-15,1 0-287 0</inkml:trace>
  <inkml:trace contextRef="#ctx0" brushRef="#br0" timeOffset="1622">2044 277 59 0,'2'0'394'0,"-1"0"-356"0,-1 0-14 15,0 0 57-15,0 0-8 0,-1 6-45 16,-13 6-7-16,-5 8-4 0,-9 6 7 0,-1 4 0 15,0 2-4-15,6 4-5 0,0 4-2 16,2-1-1-16,-1 1-6 0,3-3-2 16,1-2-2-16,3-3-2 0,0-2 3 15,5 0-2-15,3-5-2 0,3 1-1 16,0-10-5-16,4-2-4 0,0-5-6 15,0 0-16-15,0-2-20 0,10-1-15 16,5-6-53-16,-4 0-224 0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40.9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42 140 76 0,'-4'-1'37'0,"3"-1"115"16,-3-2-108-16,-2 1 15 0,4 0 3 15,0-1-14-15,0 2-9 0,2 1-11 16,0-1-2-16,0 0-13 0,0-4 2 16,6 1-1-16,4-1 0 0,3 1 0 0,2-1 1 15,2-1 1-15,4 1-2 0,0 0 0 16,4 1 0-16,0 1-4 0,-2 2 1 15,0 2-4-15,-2 0-4 0,-2 4 0 16,-4 8-1-16,0 3-4 0,-3 5 2 16,-5 2 2-16,-5 2 0 0,-2 2-2 15,0 1 1-15,-9 2 1 0,-8-1-3 16,-6-1-3-16,0-2 2 0,-2 0 2 15,-4-5-2-15,-1 0-1 0,1-3 2 0,-3-4 1 16,3-3 0-16,4-5-1 0,10-3 1 16,2-1 2-16,3-1-2 0,8 0 0 15,2 0 0-15,0-1 1 0,0-5-2 16,2-2-4-16,12-1 2 0,3 4 2 15,0 3 0-15,2 0 0 0,-2 2-1 16,2 0 2-16,0 0 0 0,0 7-1 16,2 2 1-16,-2 1 0 0,-1 1 0 15,1 0 0-15,-4-1-2 0,-2-1 3 16,1-1-1-16,-5-1-2 0,3-2 2 0,-1-1-18 15,1-2-7-15,1-2-19 0,-2 0-22 16,3-1-34-16,-1-10-98 0</inkml:trace>
  <inkml:trace contextRef="#ctx0" brushRef="#br0" timeOffset="307">729 42 88 0,'0'3'161'16,"2"0"-50"-16,-2 3-81 0,0 5 28 15,-6 2 0-15,-1 4-7 0,-3-1-3 16,1 4-24-16,1 0-4 0,-1 2-9 15,-1 2 7-15,2-3 2 0,3 0-14 16,-1-1-3-16,2-1 1 0,0 1-3 16,-1-2 3-16,1-5-3 0,2 0 1 0,-2-4 0 15,2-3-2-15,2-2-2 0,0-1-7 16,0-3-8-16,0 0-9 0,0 0-19 15,8-5-3-15,-1-7-18 0,-1-6-35 16,-2-4-65-16</inkml:trace>
  <inkml:trace contextRef="#ctx0" brushRef="#br0" timeOffset="556">699 0 71 0,'0'7'311'0,"0"-6"-259"15,9 2-38-15,1-1 48 0,5-2-15 16,6 0-7-16,4 0-14 0,0 0-10 16,5 0 0-16,-1 0-3 0,-1 0-6 15,-3 0-1-15,0 0-1 0,-4 0-3 16,-8 0-3-16,-3 1-1 0,-2 6-10 0,-5-2-8 15,-3 1-5-15,0 1-5 0,-3 1-3 16,-11 0-18-16,-3 2-22 0,0-4-29 16,-6 1-52-16</inkml:trace>
  <inkml:trace contextRef="#ctx0" brushRef="#br0" timeOffset="716">704 166 2 0,'8'5'28'15,"0"-3"-21"-15,-1 0 16 0,3-2 52 16,-1 1-45-16,7 1-16 0,1-2-3 0,-2 0-10 15,6 3 1-15,-2-3 0 0,2 3-1 16,-2 1 1-16,-2 2-4 0,-1-2 4 16,-9 3-11-16,-1-4-102 0</inkml:trace>
  <inkml:trace contextRef="#ctx0" brushRef="#br0" timeOffset="917">582 401 37 0,'-9'7'357'0,"7"-2"-289"0,2-1-35 16,0 3 17-16,2-1-3 0,9 0-16 16,8 0-6-16,6-3-11 0,8 1-2 15,3-4-9-15,6 0-1 0,7 0 0 16,5 0 1-16,-1-3-3 0,-3-2-30 15,-2-2-26-15,-8-6-85 0</inkml:trace>
  <inkml:trace contextRef="#ctx0" brushRef="#br0" timeOffset="1237">1603 201 349 0,'-13'2'130'0,"7"-2"-75"15,6 3 8-15,0-2-25 0,0 0-13 16,0-1-12-16,6 3-8 0,7-1 2 16,2 0 6-16,4-1-8 0,4-1-4 0,0 0 3 15,2 0-2-15,-4 2-3 16,-2-1-8-16,-2 3-10 0,-1-1-8 0,-1 3-12 15,-2-1-44-15,-3-2-57 0,-10-3-196 16</inkml:trace>
  <inkml:trace contextRef="#ctx0" brushRef="#br0" timeOffset="1422">1420 421 538 0,'-2'1'65'0,"2"0"-62"0,10-1 38 15,7 0-1-15,4 0 7 0,11 0-20 16,10-1-20-16,2-7-2 0,6 0-4 15,-1 2-1-15,3-1 0 0,-5 3-18 16,-3 3-19-16,-7 1-1 0,-1 0-24 16,0 6-61-16,-2 0-63 0,-1 0-116 15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44.9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1791 45 132 0,'2'0'170'0,"-2"0"-122"0,0 0 9 16,0-3 0-16,0 1-8 0,0 0-7 15,0 0-14-15,0 2-5 0,0 0-4 16,0 0 1-16,0 0-5 0,0 0-3 15,0 0-5-15,2 9-1 0,2 2 8 16,-4 4 0-16,0 4-5 0,0 3-2 16,0 1-4-16,0 2 0 0,0 1-2 0,0 2-1 15,0 1 0-15,0-1 2 0,-6 1 2 16,4-6-4-16,-1-1-1 0,1-3 3 15,0-3-2-15,2-2 0 0,0-4-2 16,0-4 2-16,0 0-9 0,0-2-10 16,7 0-9-16,1-4-2 0,3 0-9 15,3-2-41-15,-5-13-58 0,-3-2-140 16</inkml:trace>
  <inkml:trace contextRef="#ctx0" brushRef="#br0" timeOffset="337">2207 83 8 0,'4'0'268'0,"-4"-2"-164"15,0 2-61-15,0 0 27 0,0 0-4 16,0 0-19-16,0 0-14 0,0 0-6 0,0 0-10 16,0 6-6-16,0 7-5 0,-4 3 10 15,-1 5 4-15,-1-1-6 0,0 1-10 16,2 3 1-16,-3 2 0 0,1 2 5 15,-2-4-3-15,3-2-3 0,1-2-3 16,2-1-1-16,-2-3-1 0,4 1 1 16,0-5 0-16,0-1-2 0,0-3-4 15,0-1-9-15,6-1-11 0,3-3-10 16,3-2-9-16,1-1-11 0,2-1-32 0,-1-14-50 15,-5-1-172-15</inkml:trace>
  <inkml:trace contextRef="#ctx0" brushRef="#br0" timeOffset="657">2610 85 61 0,'2'1'305'0,"2"0"-223"0,-4-1-42 16,0 2 23-16,0-1-10 0,0 1-20 15,0 8-18-15,-6 5 0 0,-4 9 17 16,1 2-12-16,-1 0 5 0,1-2-10 15,1 0-10-15,1 0 5 0,-1-1-5 16,2-2 0-16,-1-5-1 0,1 1-5 0,0-4 1 16,2-4 3-16,-1 1-1 0,5-4-4 15,-4-3 1-15,4 0-3 0,0-2-11 16,0 2-9-16,9-3-10 0,7 0-7 15,3 0-14-15,4-13-33 0,-4-3-82 16</inkml:trace>
  <inkml:trace contextRef="#ctx0" brushRef="#br0" timeOffset="1146">3137 122 41 0,'2'-1'-17'0,"-2"-1"304"0,0-1-225 16,0 1-14-16,0 1 26 0,0 0-16 15,0-2-14-15,0 1-8 0,0 0-2 16,-2-1-5-16,-2-2-2 0,-2-2-5 0,0 2-3 15,-1 0-1-15,-3-1-3 0,-1 4-6 16,-5 0-2-16,1 1 3 0,-6 1-6 16,-2 0-3-16,-1 9 1 0,1 3 0 15,0 3 0-15,2 4-3 0,-2 2 0 16,8 4 0-16,-1 1 1 0,5 2-3 15,3 2 0-15,2 0 3 0,6-1 1 16,0-1-6-16,12 0 3 0,7 0 2 16,4-4-2-16,6-5-2 0,5-2-2 0,2-4 4 15,8-6 0-15,-2-5 0 0,4-2 0 16,-6-1 2-16,-4-10 0 0,-5-2 0 15,-5-3 2-15,-8-3-1 0,-5-3 4 16,-4-1-2-16,-5-4 1 0,-2-4 4 16,-2-4-2-16,0-1 2 0,-4-4-7 15,-5-1 3-15,-1 2-2 0,-3 4-3 16,1 7 2-16,1 11 0 0,3 6-1 15,3 7-4-15,1 4 0 0,-2 0-13 0,-3 8-18 16,-3 12-14-16,-1 2-25 0,1 0-45 16,3-5-208-16</inkml:trace>
  <inkml:trace contextRef="#ctx0" brushRef="#br0" timeOffset="9021">150 159 26 0,'0'0'11'0,"2"0"-9"16,2 0 25-16,-4 0-7 0,0-1 105 15,0-2-43-15,0-1-45 0,0 0 3 16,0-3-7-16,0 0-9 0,0-1 1 15,0-1 3-15,0 2-4 0,0 1-5 16,0-1-2-16,0 1-5 0,-4 0 2 16,1 2-4-16,1-2 4 0,-4 2-4 0,4 3-2 15,-4 0-6-15,-1 1 1 0,-3 0-3 16,1 0-1-16,-5 0-1 0,3 9 2 15,-3 3-3-15,-1 5-1 0,4 4 1 16,-3 6 3-16,3 2-2 0,1 0 1 16,5 0-2-16,3 4-1 0,2-5 3 15,3 0-3-15,13-4 3 0,1-3 1 16,6-1-5-16,2-5-3 0,3-4 5 15,-1-3 4-15,2-7 0 0,-5-1-2 0,-1 0 2 16,-2-11 1-16,-2-1-2 0,-3-2 1 16,-5-2 1-16,-3 1 4 0,-1 0 0 15,-7 0 5-15,0-2-1 0,0 1 3 16,0-3-3-16,0 0-4 0,-3-3 1 15,-1 0-4-15,-4-1 0 0,6 4-4 16,-2 3 1-16,4 3-1 0,0 4 0 16,0 5-5-16,0 3-18 0,6 1-13 15,4 0-3-15,5 2-16 0,2 7-42 0,-4-3-123 16</inkml:trace>
  <inkml:trace contextRef="#ctx0" brushRef="#br0" timeOffset="9402">727 162 17 0,'2'-7'123'16,"-2"-2"21"-16,0 0-98 0,-2-1 10 0,-8 3-4 15,2-2-9-15,-1 2-17 0,-2 2 0 16,-5-1-4-16,-1 5-7 0,-2 1 1 15,-6 0-2-15,0 2-4 0,-1 9 0 16,3 6-5-16,2 4-2 0,2 3-3 16,5 3-1-16,7 2-2 0,3 1 0 15,4-2 5-15,2 0-6 0,11-2 0 16,4-4-1-16,4-3-2 0,4-5-2 15,0-5-3-15,0-3 7 0,1-2 7 16,-1-4-2-16,0 0 0 0,-6-11 3 16,-2-4 1-16,-1 0 0 0,-5-2 2 0,-1-1 0 15,-7-1 6-15,-3 1-2 0,0-2 2 16,0 0-1-16,-7-1-1 0,-3-3-6 15,1 1-5-15,-1 1 2 0,1 1 2 16,3 7-5-16,0 3-3 0,4 5-8 16,2 5-4-16,0 1-27 0,0 5-39 15,8 6 17-15,1-1-121 0</inkml:trace>
  <inkml:trace contextRef="#ctx0" brushRef="#br0" timeOffset="9813">1118 137 24 0,'-2'0'264'0,"2"-2"-197"15,-2 1-16-15,0-1 13 0,0-1-12 16,2 3-8-16,0-2-8 0,0 2-14 16,0 0-5-16,-2 0-4 0,2 6-7 0,0 6-1 15,0 4 9-15,0 4-4 0,0 2-4 16,-2 0-2-16,0 1-4 0,-1-1 5 15,3-3-2-15,0-2-3 0,-4-4-1 16,2-3 2-16,0-1 1 0,2-2-2 16,0-1-1-16,0-2-1 0,0 0-6 15,0-1-15-15,0 0-17 0,8-3-12 16,3 0-26-16,2 0-54 0,3-11-241 15</inkml:trace>
  <inkml:trace contextRef="#ctx0" brushRef="#br0" timeOffset="10263">1463 194 27 0,'0'-4'118'16,"0"1"37"-16,0-1-101 0,0 1 6 15,-4 0-7-15,2 0-4 0,-3-1-12 0,-1 1-8 16,0 2-9-16,-1-1 1 0,-1 0 2 16,-2 2-8-16,-3 0-1 0,-2 0-3 15,0 0-1-15,-1 0-6 0,1 8-1 16,4 3-1-16,-3 2 0 0,5 2-4 15,-1 1 0-15,3 4 0 0,1 0 4 16,0 1-3-16,6-1-1 0,0-1 1 16,0-1 1-16,10-4 1 0,1 0-4 15,2-5 4-15,3-2-1 0,3-3-1 0,0-4 1 16,2 0 2-16,0 0-1 0,-2 0-3 15,0-7 3-15,0-2-3 0,-4-4 5 16,-3-1-1-16,-3-1 0 0,1-2 4 16,-4-3 1-16,-3-2-2 0,1-4 2 15,2-1 4-15,-4-5-1 0,2 0-7 16,-2 0 0-16,-2 1 1 0,0 2-1 15,0 5 1-15,-4 6-2 0,-6 4-2 16,3 8 2-16,1 4-3 0,0 2-5 16,-3 0-3-16,-3 10-13 0,1 8-7 0,3 5-19 15,-1-1-43-15,1 3-78 0</inkml:trace>
  <inkml:trace contextRef="#ctx0" brushRef="#br0" timeOffset="11360">3575 536 55 0,'0'0'350'16,"8"0"-315"-16,2 0-18 0,1-5 23 15,4 0-4-15,3 1-8 0,1 1-5 16,2 3-7-16,0 0-5 0,-2 0-1 15,2 0-2-15,-4 0-3 0,0 5 0 16,-4 3 3-16,-1 1-7 0,-3 3 0 16,-5 0-1-16,-2 3 3 0,-2-2 1 15,-4 3 0-15,-11 2 4 0,-6-2-1 0,-4 0-3 16,-3-2-4-16,-3-3-3 0,4-2 1 15,4 0 0-15,6-5 3 0,8 0-1 16,5-2-1-16,4-2 2 0,0 0 1 16,0 0 2-16,0 0 0 0,2 0-1 15,7-4-6-15,5-1 1 0,3 1 3 16,-2 1 0-16,0 3-2 0,-3 0 1 15,1 0-1-15,2 0 1 0,3 3-2 16,1 4 2-16,2-2-1 0,4 3-2 16,-1 3 0-16,3 0-2 0,0 5-19 0,3-1-12 15,7 0-19-15,3-1-26 0,2-1-111 16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59.5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90 0,'0'1'304'0,"0"-1"-264"15,0 0-11-15,0 0 29 0,1 0-14 16,-1 0-25-16,0 0-9 0,0 0 1 15,0 0 6-15,0 0-2 0,0 0-4 16,0 0-5-16,0 0 1 0,0 1-4 16,0 0-3-16,0-1 0 0,0 3-1 15,0 1-2-15,0-1-2 0,0 3 4 16,-1-2-14-16,1 1-20 0,0-1-12 15,0 3-14-15,0-1-15 0,0-1-95 0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29:59.9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0 188 0,'0'1'131'0,"0"-1"-107"15,0 0 40-15,0 0 5 0,0 0-26 16,0 0-25-16,0 2-10 0,0 0-9 15,0 3 3-15,0-1 0 0,0 0-1 16,0 1-2-16,0-1-10 0,0 1-12 16,0 1-4-16,0 2-19 0,4-1-20 15,-2-2 0-15</inkml:trace>
  <inkml:trace contextRef="#ctx0" brushRef="#br0" timeOffset="341">34 272 311 0,'-1'2'60'16,"-1"-1"-10"-16,0 0 22 0,0-1-22 15,-2 0-14-15,4 0-8 0,0 0-15 16,-2 2-8-16,-2 1-2 0,2 4-2 16,-1-1 0-16,1-1 0 0,2 1-1 15,-2 0-3-15,2 2-13 0,0-1-14 16,0 0-19-16,0 3-22 0,0-1-51 0,0-4-33 15</inkml:trace>
  <inkml:trace contextRef="#ctx0" brushRef="#br0" timeOffset="646">2 614 15 0,'0'4'47'15,"0"-2"170"-15,0-2-141 0,0 0-44 16,0 0 36-16,0 0-9 0,0 0-22 15,2 0-15-15,-2 0-6 0,0 0-8 16,0 0-2-16,0 0-3 0,0 0-2 16,0 0-2-16,2 3-3 0,-2-1-1 0,0 0 2 15,2 3-21-15,0-1-20 0,1 2-29 16,-1-4-66-16,-2-2-173 0</inkml:trace>
  <inkml:trace contextRef="#ctx0" brushRef="#br0" timeOffset="898">38 852 27 0,'0'2'80'0,"0"-1"209"0,0-1-256 16,0 0-11-16,0 0 32 0,0 0-18 16,0 1-20-16,0 1-10 0,0-2-4 15,0 0-3-15,0 3 1 0,0 1 1 16,0 0-7-16,0-1-8 0,0 3-11 0,0 0-19 15,0 0-50-15,0-2-93 0</inkml:trace>
  <inkml:trace contextRef="#ctx0" brushRef="#br0" timeOffset="1082">42 1044 68 0,'0'1'319'0,"0"-1"-259"0,0 0-34 0,0 0 36 16,0 0-8-16,0 0-25 0,0 0-17 15,0 1-8-15,0-1-4 0,0 0-2 16,0 0-3-16,0 4-26 0,2 0-24 16,2-4-38-16,-4 0-196 0</inkml:trace>
  <inkml:trace contextRef="#ctx0" brushRef="#br0" timeOffset="1214">42 1044 315 0,'40'101'196'0,"-47"-101"-161"16,3 0 14-16,-2-2-28 0,4 1-14 15,2 0-9-15,0-4-68 0,0 0-186 16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0:12.5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113 31 75 0,'17'-5'5'0,"0"1"113"16,0-3-41-16,-1 2-38 0,-3 1 12 16,-3 1-8-16,1 1-17 0,-5 1-5 15,1 1-8-15,-5 0-4 0,2 0-4 16,-2 0-2-16,-2 0 0 0,0 9 1 15,0 4-4-15,0 1 0 0,0 3 3 16,-4 2-5-16,-1 2 1 0,-3 2 2 16,-4 0-2-16,1 5 4 0,-4-4 1 15,-2-1-2-15,-4-1 1 0,0-6-1 0,0-4-2 16,3-3 1-16,1-5 3 0,2-1-1 15,2-1-1-15,-3-2 0 0,7 0 0 16,1 0 9-16,4-5 1 0,4-3-2 16,0-1-2-16,4-2-3 0,8 1 1 15,1 0-2-15,-2 1 6 0,1 2 3 16,1 2-2-16,-1 1 0 0,1 1-2 15,2 3 0-15,1 0-2 0,3 0-5 16,0 5-2-16,2 2 2 0,2 0-3 16,1 2 1-16,-1-2-9 0,10 2-11 15,3-1-17-15,2-3-17 0,4 1-13 0,0 1-94 16,0-1-63-16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0:13.8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82 118 0,'0'0'187'0,"0"4"-146"16,0-2-26-16,2 2 53 0,-2 4-10 16,0 2-13-16,0 0-15 0,0 0-11 15,0 3-2-15,0-1-5 0,-4-1-3 16,2 1-6-16,-2-2 3 0,0 0-2 15,0 0-2-15,1 0 2 0,1-2-1 16,-2-2-3-16,4 1 0 0,-2-3 0 16,2-1 0-16,0 0 0 0,0-1-8 0,0-2-9 15,0 0-17-15,0 0-19 0,2 0-18 16,2 0-28-16,-4-8-73 0</inkml:trace>
  <inkml:trace contextRef="#ctx0" brushRef="#br0" timeOffset="254">84 10 117 0,'4'0'200'15,"-1"0"-161"-15,1 0-15 0,4 0 40 16,1 0-15-16,7 0-25 0,1 0-7 16,4 0-13-16,0 0 0 0,0 0 0 15,0 0-4-15,0 0 0 0,-2 0-2 0,-6 0 2 16,-1 0-12-16,-7 1-16 0,-3 2-21 15,0 0-21-15,-2 0-27 0,-5 2-33 16</inkml:trace>
  <inkml:trace contextRef="#ctx0" brushRef="#br0" timeOffset="441">65 98 6 0,'0'0'278'16,"0"0"-248"-16,0 2-11 0,0 1 44 0,5 2-16 15,7-1-13-15,3 1-12 0,4-2-7 16,0 1-4-16,4 2-4 0,2-3-2 15,0 0-2-15,0 1-2 0,-2-1-2 16,-6 2-7-16,-6 2-24 0,-5 1-27 16,0 1-17-16,-6 0-46 0,0-1-112 15</inkml:trace>
  <inkml:trace contextRef="#ctx0" brushRef="#br0" timeOffset="615">0 298 379 0,'0'3'61'15,"4"-3"-74"-15,5 0 77 0,5 1-10 16,3-1-26-16,6 0-7 0,5 0-12 16,1 0-4-16,7 0-4 0,-2 0 0 15,7 0-8-15,-1 1-35 0,-2 4-24 16,-10-3-81-16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1:01.6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192 66 30 0,'4'0'-3'0,"-2"0"6"0,-2 0 94 15,2 0-54-15,-2 0-15 0,0 0 6 16,1 0 3-16,-1 0-8 0,0 0-9 16,0-2-3-16,0 1 5 0,0 1-6 15,0-1-4-15,0-1-5 0,0 0 2 0,0 1 2 16,0 1-1-16,0 0-2 0,0 0 3 15,0 0-2-15,0 0-3 0,0 0-2 16,0 0-2-16,0 0 3 0,0 0-3 16,0 0 2-16,0 0 1 0,0 0 1 15,0-2-3-15,0 0-1 0,0 1 1 16,0-2-2-16,0-1 6 0,0 0-3 15,-1 0 0-15,1-1 2 0,-2 1-2 16,-2 0 4-16,2-1-1 0,-4 1 5 16,1 0 1-16,-1 1-7 0,0 0-1 15,-2 0-2-15,-1 3 3 0,-1 0-4 0,-1 0-1 16,-1 0 1-16,-1 0-2 0,0 6 0 15,-1 1 2-15,1 2 0 0,0 6-2 16,3 1 0-16,-3 6-1 0,1 3 2 16,5 1-1-16,-1 0-2 0,8 2 1 15,0-1 0-15,0 0 1 0,6 1 1 16,7-1-2-16,4-3 1 0,2-5 12 15,6-5-17-15,2-3 1 0,0-4 3 16,1-5 1-16,-1-2-1 0,0 0 0 0,-4-1 1 16,-4-8 1-16,-4-4-2 0,-2-1 3 15,-5-2 2-15,0-1 1 0,-7-1-4 16,-1-4-10-16,0 1 20 0,-3-1-1 15,-9 2-4-15,1-1-3 0,-5 0 2 16,3 1-3-16,-2 3-4 0,1 4 2 16,3 4 1-16,1 5 0 0,9 4-10 15,-5 0-13-15,4 6-30 0,-2 8-58 16,0 4-135-16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1:02.3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196 84 51 0,'0'-4'204'0,"0"-2"-159"0,-2 0-3 15,-4-2 9-15,0 1-4 0,-1-1-1 16,-1 2-19-16,2 2-5 0,-1 0 1 0,-5 1-5 16,3 3 3-16,-5 0-5 0,3 0-2 15,-5 0-3-15,3 4-2 0,-2 3 2 16,0 4-4-16,1 4-3 0,-1 3-2 15,7 3-2-15,1 0 1 0,3 3-1 16,4 3-3-16,0-2 3 0,4 0 0 16,7 0-1-16,3-3-2 0,5-4-2 15,2-3-1-15,1-3 1 0,1-8-5 16,6-3 5-16,-2-1 4 0,-2-1 3 15,-3-8-2-15,-2-1 2 0,-7-3 2 0,-4 1 1 16,-1-3 1-16,-2-3 7 0,-6 1 0 16,0-1 3-16,0-1-3 0,-8-1-2 15,-1-2-3-15,-5-3-5 0,-3-1-2 16,-4-2 1-16,0 3-2 0,0 3-5 15,4 8-8-15,2 6-3 0,3 8-1 16,5 2-24-16,-1 12-54 0,-2 8-126 16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1:55.5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0 115 37 0,'0'4'18'0,"4"-4"-11"15,0 1 5-15,0 0 67 0,-3-1-47 0,-1 1-26 16,4-1 5-16,-4 1 15 0,0 1 11 16,4-1-10-16,0 1-5 0,4 1 10 15,-1-1-1-15,1 1-3 0,1 2-6 16,5-1-1-16,-5-1-2 0,6 2-10 15,-1-1-5-15,3-3-1 0,0 5 1 16,4-3-3-16,2 0-1 0,2 3 2 16,4-3 0-16,3 0-3 0,6 1 1 15,6 1 1-15,2 0 0 0,3-2-1 16,5 0 0-16,-1-3 2 0,3 1-4 15,-1 0 1-15,0 1 4 0,3 0-6 0,-1 0 4 16,-4 4-2-16,4-1 4 0,4 2-6 16,2-1 4-16,4 1-1 0,2-1 2 15,3 0-7-15,3 1 1 0,-3-2 3 16,3 3-3-16,-1-3 5 0,4 0-3 15,8 0 3-15,4-2-1 0,7 1 2 16,3-1-2-16,4 0 1 0,5 2-2 16,-2-2 1-16,4 0 0 0,-1 2-1 15,3-2 2-15,0-1-2 0,1-1 2 0,-3 0-1 16,3-1-1-16,1 0 2 0,1 0 0 15,2 0-2-15,6 0 1 0,2-1 0 16,4-2 2-16,2 1-3 0,-4 1 0 16,1-1 0-16,1 2 1 0,-4-2-1 15,-4 2 0-15,-5 0 2 0,-3 0-2 16,-3 0-1-16,-1 0 0 0,1 0 2 15,0 0 0-15,1 0-3 0,1 0 6 16,-4 0-3-16,3 0 0 0,1 0 0 0,-1-1 2 16,7 0-3-16,-9-1 2 0,1 0-1 15,-2-3 1-15,-4 3-1 0,2-1 1 16,1-1 0-16,1 0-1 0,-2 0 0 15,0 2 0-15,-2-1 0 0,-2 0 0 16,-2 0 0-16,-2 0 0 0,0-2-1 16,1-1 1-16,1 1 1 0,-4 0-1 15,2-1 0-15,0 3-1 0,3-3 2 16,3 0-1-16,5 0 0 0,1 3-2 15,1-4 2-15,-1 3 1 0,0-3-2 0,-4 0 0 16,-4-2 1-16,-2 1 2 0,-6 0-3 16,-7 1 3-16,-6-4-2 0,-8 0-1 15,-7-5 2-15,-4 3-1 0,0 0 3 16,-7 0-1-16,-1 2-3 0,-6-2 1 15,-5 2 0-15,-5-1 2 0,-11 1-2 16,-5 5-1-16,-8-1 2 0,-9 3 0 16,-4-1-4-16,-2 1-5 0,-6 2-28 15,-5 2-57-15,-6 0-46 0,-1 5-23 16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1:58.2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37 33 0,'5'0'2'0,"-1"0"2"0,0 0 163 0,0 0-105 16,-4 0-23-16,4-2 10 0,-3-1-3 15,3 1 1-15,-4-3-9 0,4 3-12 16,-2 0 1-16,-2 1 0 0,0-1-4 16,0 1-4-16,0 1-1 0,0 0-2 15,0 0-2-15,0 0-2 0,0 0-3 16,0 0-2-16,0 1-4 0,0 7-4 15,-2 6 5-15,-4 3 1 0,1 3-2 16,-3 2-1-16,2 1 1 0,-1 4-2 16,1 1 1-16,-2 2-1 0,4 0-1 0,1-1 2 15,-1 0-2-15,0-1 0 0,0-4 0 16,0-2 1-16,-1-1-2 0,3-5 1 15,0 0 0-15,2-4 1 0,0-3-1 16,0-3-1-16,0-3 2 0,0-2-1 16,0 0-1-16,0-1 0 0,0 0 1 15,0 0 1-15,0-1-2 0,0-8-3 16,0-2-2-16,0-2 0 0,6 1-7 15,1-4-5-15,-1-3-3 0,2-1-9 0,-1 1-8 16,5-4-14-16,-1-2-14 0,1-1-38 16,1-1-56-16,-2 0-31 0</inkml:trace>
  <inkml:trace contextRef="#ctx0" brushRef="#br0" timeOffset="411">80 0 77 0,'-6'0'41'0,"1"0"28"15,-1 1 8-15,2 0-13 0,2 1-4 16,2-1-14-16,0-1-14 0,0 2-12 0,0 1 0 15,0 1 5-15,2 2-5 0,8-3-3 16,1 0-1-16,10-1-4 0,4-2 1 16,2 0-5-16,3 0-2 0,1 0 0 15,-1 0-2-15,-1-5-3 0,-3 2 1 16,1-2 1-16,-6 1-4 0,-2 3 1 15,-4 1 0-15,-7-1-4 0,0 1-6 16,-8 0-2-16,0 0-1 0,0 0-2 16,0 0-8-16,-8 1 0 0,-1 7-13 0,-5-2-14 15,-1 1-24-15,0 0-32 0,-2-1-48 16</inkml:trace>
  <inkml:trace contextRef="#ctx0" brushRef="#br0" timeOffset="615">137 152 72 0,'-2'3'51'16,"2"1"16"-16,0-1 5 0,0-2-9 15,10 0-3-15,3-1-9 0,3 0-19 0,1 0-9 16,2 0-2-16,4-1-3 0,0-3-4 16,-1-1 1-16,3 3-7 0,-8-2-3 15,-1 2-2-15,-3 0-3 0,-3 2-1 16,-3 0 1-16,-1 0-6 0,-2 0-9 15,-2 1-6-15,0 2-12 0,-1 1-17 16,-1 0-24-16,0 1-8 0,0 0-16 16,-5 0-48-16</inkml:trace>
  <inkml:trace contextRef="#ctx0" brushRef="#br0" timeOffset="846">65 360 271 0,'0'8'50'0,"0"-5"4"0,9 0 18 16,5 1-20-16,3-3-8 0,8-1-16 16,5 0-11-16,6 0-3 0,3-5-6 15,1-4 2-15,4 1-5 0,-2 0-2 16,-1-1-2-16,-2 4 0 0,-7 1 0 0,-7-1-4 15,-8 2-10-15,-5 1-10 0,-7 2-20 16,-3 0-26-16,0-1-48 0,-2-1-79 16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2:06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19 56 0,'0'0'90'0,"0"0"-17"0,0 0-3 16,0 0 1-16,0 0-9 0,0 0-21 15,0 0-19-15,2 0-6 0,11 0 8 16,3 0 4-16,9 0-4 0,5-2-4 0,4-1-3 16,8-2-7-16,2 1 5 0,2 0-2 15,-2 4-4-15,-2 0-6 0,-8 0 0 16,-3 0-3-16,-6 0 2 0,-10 0-6 15,-6 2-4-15,-1-1-8 0,-8 1-7 16,0-2-12-16,0 3-11 0,0 1-24 16,-10-3-47-16,-5-1-119 0</inkml:trace>
  <inkml:trace contextRef="#ctx0" brushRef="#br0" timeOffset="180">244 56 338 0,'-13'9'63'16,"4"5"-11"-16,-1 2 6 0,0 3-14 15,1 0-20-15,5 3-15 0,2-2-7 16,2-2-2-16,2 1-1 0,11-3-5 16,7 2-6-16,4-3-15 0,5-1 9 15,5-3-29-15,3-6-58 0,-1-2-15 0,2-3-45 16</inkml:trace>
  <inkml:trace contextRef="#ctx0" brushRef="#br0" timeOffset="445">628 215 152 0,'0'-8'91'15,"-8"1"-62"-15,-5 0 43 0,-4 3-20 16,-2 3-5-16,0 1-2 0,3 0-14 15,5 0-6-15,5 5-17 0,4 6-8 16,2 1-1-16,0 4 0 0,12-1-1 16,5 0 3-16,2 1-4 0,4 0-1 0,0-6-6 15,3 0 0-15,3-1 6 0,4-3-1 16,-1-2 5-16,-1-4 3 0,-5 0-2 15,-5 0 1-15,-4-10 12 0,-7 1 3 16,-4-1 4-16,-4-2 2 0,-2-1-8 16,0 1-2-16,-10-1-1 0,-3-2-5 15,-3 1-3-15,-1 1-4 0,4 0 2 16,-2 0-4-16,-1 5-9 0,3 1-3 15,5 2-12-15,1 4-12 0,7 1-37 16,0 0-165-16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2:02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38 48 0,'-2'-3'28'15,"2"0"40"-15,0 0-22 0,-1 0 5 16,-1 2-9-16,-2 1-11 0,-2-2-4 16,0 2-7-16,1 0 0 0,-1 0-2 0,-2 0-1 15,3 0 1-15,-1 0-5 0,0 0 2 16,0 0-4-16,1 0 2 0,-1 0 0 15,0 0-1-15,1 2-2 0,1 0 2 16,2 0-1-16,-2 0 1 0,0-1 2 16,-2 0-6-16,5 1 1 0,-3-2 2 15,2 0-6-15,2 0 3 0,0 0 0 16,-2 0 0-16,2 0-2 0,0 0-2 15,0 0-1-15,0 0-2 0,0 0 2 16,9 0-1-16,7 0 0 0,7-2 4 0,0-3-4 16,3 1 2-16,1 0-3 0,0-1-2 15,1 3 4-15,1-1 0 0,0-1-3 16,-3 2 1-16,-1 1 2 0,-2 0 0 15,-6 0-2-15,-4 1-1 0,-3 0-1 16,-2 0 2-16,-6 0-2 0,-1-1 1 16,1 1 2-16,-2 0 2 0,0 0-3 15,0 0 2-15,-5 0 0 0,1 0-3 16,-4 0-1-16,4 1 0 0,-1-1 0 0,1 2-3 15,-2 0-2-15,0 0 4 0,-1 4-5 16,-3-3-5-16,1-1-6 0,3 2-4 16,-2-1-8-16,4-2-11 0,-1 4-19 15,-5-3-34-15,3 1-59 0,-5-3-68 16</inkml:trace>
  <inkml:trace contextRef="#ctx0" brushRef="#br0" timeOffset="541">93 70 191 0,'0'0'62'0,"0"2"-8"15,0 3 13-15,-3 2-11 0,-7 6-4 16,-1 2-13-16,-1 3-11 0,3 1-7 16,1 2-8-16,2-2-2 0,1 0-5 0,3-2-1 15,2-1 0-15,0-2-2 0,5-2 0 16,5-1 0-16,-1-2-1 0,5-4 0 15,1-1-1-15,0-4 3 0,2 0-1 16,1 0 1-16,3 0-1 0,-2-5 0 16,0 0-1-16,0 2 3 0,-2 1-1 15,-2 0 0-15,1 2-3 0,-3-1 2 16,-2 1-2-16,5 0-1 0,-1 0 0 15,0 6 1-15,2 1-1 0,-1 3 1 16,-3 0-3-16,-2-1 3 0,3 3-1 0,-7-2-2 16,1 0-1-16,0 3 1 0,-4-3 0 15,-1-1-3-15,-3 0 0 0,0-2 1 16,0 3 3-16,0-3 0 0,-2 3 1 15,-3-4 1-15,-7 2 1 0,3-1-1 16,-7-3-1-16,1 0 2 0,-4-1 0 16,-2 1 0-16,0-2-1 0,-4 0-1 15,1-2 6-15,-1 0 1 0,0 0-4 16,2 0 2-16,6 0-2 0,-2 0-1 0,5 0 0 15,-1 0-2-15,4 0 0 0,-1 3 0 16,3 3-2-16,3 1-12 0,0 1-5 16,4 1-13-16,2 2-16 0,0-1-20 15,0 0-54-15,0-1-104 0</inkml:trace>
  <inkml:trace contextRef="#ctx0" brushRef="#br0" timeOffset="3021">643 708 0 0,'0'0'35'0,"0"0"-21"16,0 0-11-16,0 0-5 0,0 0 96 16,0 0-45-16,0 0-44 0,0 0 2 0,0 0-4 15,0 0 0-15,-2 0 6 0,0 0-2 16,0 0-10-16,2 0 8 0,0 0 3 15,0 0 0-15,0 0 7 0,0 0 9 16,0 0 5-16,0 0-2 0,0 0-4 16,-2 0 3-16,2 0-4 0,0 0-4 15,0 0 0-15,-2 0 1 0,0 0 2 16,1 0-5-16,1 2 0 0,0 4 4 15,-4 4-6-15,4 1 2 0,-4 4-2 16,0 0-2-16,0 0-6 0,-1 0-1 0,-1 0-1 16,0 0-2-16,0 0-1 0,3-1-1 15,1-1 1-15,0-1-1 0,2-2 0 16,0-1-1-16,0-1-1 0,0-2-3 15,0-1-3-15,0-2-11 0,0-2-7 16,6 0-7-16,1-1-21 0,5 0-28 16,-1 0-55-16,0-7-88 0</inkml:trace>
  <inkml:trace contextRef="#ctx0" brushRef="#br0" timeOffset="3367">834 765 142 0,'0'0'53'15,"0"0"-11"-15,0 0 19 0,0 0 2 16,-2 0-30-16,-8 4-7 0,1 7-12 16,-1-1 2-16,3 4-4 0,-1 1-5 15,2 2-2-15,-1-1 0 0,3 1-3 16,0-2-2-16,4 1 0 0,0-3-1 0,0-2 2 15,6 1-2-15,7-3 1 0,-3 2-1 16,7-3-4-16,-2-2 2 0,0-2-2 16,1-4 1-16,1 0 4 0,-8 0 1 15,-1 0 0-15,-2 0 0 0,-6-6 1 16,2 0 1-16,-2 0 3 0,0-2-2 15,0 1 0-15,0-2 1 0,-6-2 1 16,-4 1-4-16,-1 1 1 0,-4 3-3 16,-3 0 0-16,-1 3 0 0,0 3-4 0,4 0 1 15,4 0-9-15,1 0-14 0,8 3-39 16,2 4-71-16,0-3-98 0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2:08.2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54 364 188 0,'0'0'54'0,"0"0"-26"0,0 5 25 16,0 7 18-16,0 3-19 0,-8 4-24 15,0 2-9-15,1 0-7 0,-1-1-2 16,-2-1-4-16,7-1-1 0,-1-4 0 16,2-3-2-16,0-5 2 0,2-3 0 15,-2-2 2-15,2-1 6 0,0 0-2 16,0 0 2-16,0-2 3 0,2-11-6 0,4-6-2 15,1-3 0-15,5-3 2 0,-5-4-1 16,5 2 3-16,-4-6-6 0,5-5 0 16,-2-3 1-16,5-4-1 0,1-5-5 15,4 5 1-15,2 2-2 0,3 6 1 16,3 6-2-16,3 9 0 0,-1 7 0 15,3 5 0-15,-1 8 1 0,-7 2-1 16,3 0 0-16,-8 7 1 0,-6 8-2 16,-5-1-1-16,-8 5 3 0,-2 2-1 15,-4 1 0-15,-11 1 1 0,-4 0 2 0,-4-1-2 16,-4 0-1-16,-2 0 1 0,-1-1 1 15,-1-2-1-15,3-2 0 0,1-2 0 16,6-2 2-16,8-3-2 0,3-3 0 16,8-1-2-16,2 1-1 0,0-3 1 15,10 4-3-15,5-3-1 0,8 3 3 16,4-3-7-16,3 2 1 0,3 0-2 15,-1-2 0-15,4 3 0 0,-1-1 3 16,-1 1 4-16,-2 2 3 0,-5 0-2 16,-6-1 1-16,-8 1 0 0,-5-3 2 15,-8 1 1-15,0 0 0 0,-9 1 5 0,-7-1-3 16,-9 1 3-16,1 1 1 0,-5-2 2 15,0 1-3-15,1-1 1 0,-1 0-1 16,2-1 1-16,6 1-4 0,6-3 3 16,6-2-2-16,5 2-6 0,4-3 1 15,0 1-2-15,0 2-2 0,8-3-9 16,3-1-2-16,10-1-17 0,0 0-47 15,-2 0-105-15</inkml:trace>
  <inkml:trace contextRef="#ctx0" brushRef="#br0" timeOffset="251">794 404 401 0,'0'0'57'0,"0"0"-52"16,0 3 19-16,-2 2 22 0,-6 1-8 0,-5 4-7 15,3 1-15-15,-3 3-6 0,2-1-3 16,1 0-3-16,1-1-3 0,3 0 0 16,0-2-1-16,4-2-1 0,2-3-1 15,0-1-4-15,0 0-8 0,0-3-8 16,10-1-6-16,-1 0-9 0,8 0-10 15,-1-7-24-15,5-3-36 0,0-3-8 16,-2 1-14-16</inkml:trace>
  <inkml:trace contextRef="#ctx0" brushRef="#br0" timeOffset="545">987 392 54 0,'3'-3'98'0,"3"0"-14"0,-4 3-11 15,4-1-12-15,-2 1-17 0,-1 0 4 16,-3 1-18-16,4 9 0 0,-4-1-16 16,0 1-5-16,0 1-1 0,0 0-3 15,2 1 3-15,-2-2 0 0,0-2 0 16,0 1-4-16,2-2 4 0,2-4-6 15,-4 3 0-15,4-3-2 0,1 0 0 16,1-2 0-16,2 0-2 0,1-1 2 0,5 0 0 16,-3 0-6-16,1-1-4 15,-5-3 1-15,-3 4 7 0,-2-1 1 0,-2 1 2 16,0 0-1-16,0-1 2 0,0 1-1 15,0 0 1-15,-2 0-1 0,0 5-1 16,-6 2 2-16,3 2 1 0,3-2-3 16,-2 0 0-16,2-1-1 0,2 0-1 15,0 1-1-15,0-3 0 0,12 2-27 16,-1-3-11-16,4-3-25 0,6 0-36 15,0 0-90-15</inkml:trace>
  <inkml:trace contextRef="#ctx0" brushRef="#br0" timeOffset="1251">1422 446 318 0,'-6'-9'31'16,"0"0"9"-16,-1 0 14 0,-5 0-13 16,1 1 3-16,-3 2-2 0,1 3-16 15,0 2-5-15,-3 1-3 0,1 0-4 16,-2 3-1-16,-2 6 0 0,0 5-2 0,3-1-2 15,7 5-6-15,1-4 0 0,4 2-4 16,4-1 0-16,0-1 0 0,8 0 0 16,7-2 2-16,4-1-2 0,2-4 1 15,6-2-4-15,0-2-4 0,1-3 2 16,-3 0-1-16,0 0 2 0,-4-5-4 15,-4-3 0-15,-5 2 3 0,-5 0 4 16,-3 1 2-16,-4 0 0 0,0 1 5 16,0 1-3-16,-4 0-1 0,-1 3-3 15,-3 0 4-15,0 0 1 0,3 0-1 0,-1 3 0 16,2 4 2-16,0 2-4 0,2-3-2 15,2 1 0-15,0 1 1 0,0-3 1 16,0-2-2-16,8 0 1 0,2-1-4 16,3-2 1-16,2 0-8 0,2 0 4 15,1 0 1-15,3-7-6 0,-2-2 0 16,0 1 5-16,0-3 4 0,-4-4 3 15,2 2-1-15,-2-2 1 0,-3 1 3 16,1 3-1-16,-3 3-1 0,-4 0 4 0,-1 3 3 16,-3 0 7-16,0 3 0 0,-2 2 0 15,0 0 3-15,0 0-11 0,0 0-5 16,0 0-1-16,0 5 6 0,0 4-2 15,0 3 0-15,0-1 1 0,-2 1-1 16,-4 0 3-16,3-5-4 0,-3 3 0 16,2-3 0-16,2-1 0 0,0-1-3 15,2-4 0-15,0 0 0 0,0 0-1 16,0-1-1-16,0 0 2 0,14 0 2 15,3 0 0-15,0-8-3 0,6 2-2 16,-2-1-1-16,0 0 1 0,-2 2-4 0,-2 1 2 16,-7 1 5-16,-3 2-2 0,-5 1 1 15,-2 0-1-15,0 0 3 0,0 0-1 16,0 0-1-16,0 6 5 0,-2 1-1 15,-2 2 2-15,3 1-1 0,1-3-4 16,0 2 3-16,0-2-3 0,0 0 0 16,5-1 0-16,3 0 1 0,-2-2-2 15,-1-1-4-15,1-3-4 0,0 0-5 16,3 0-11-16,1 0-11 0,5 0-18 0,2-3-35 15,2-4-91-15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2:13.0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97 25 0,'6'0'60'0,"0"0"12"0,1 0-36 15,1 0 11-15,-2 0 1 0,1-3-12 0,-1 2-13 16,0-1-2-16,0 1-5 0,-5 0 4 16,3 0-2-16,-2 1-4 0,-2 0-7 15,2 0-1-15,-2 0 3 0,0-2 3 16,0 2 7-16,0-1-1 0,2 1-6 15,-2 0 5-15,0 0-2 0,0 0 1 16,0 0-2-16,0 0 1 0,0 0-1 16,-2 5-3-16,0 6-4 0,-4 4 0 15,3 1-4-15,-1 1-1 0,0 1-2 16,0-2 1-16,2-1-1 0,2-2 2 15,0-4-4-15,0-2 2 0,0-3 2 0,0-2-2 16,0-1-2-16,0-1 4 0,0 0 2 16,4-1 1-16,4-11 3 0,1-4-5 15,5 0 2-15,-1-4 0 0,0 0-6 16,4 0 4-16,-1 1 1 0,-1-3-3 15,0 1 3-15,1 2-2 0,-1 1 1 16,-4 4-2-16,-1 5 0 0,-3 4 1 16,1 4-1-16,-4 1-1 0,2 0-1 15,-1 2 1-15,3 8 0 0,-4-1 0 0,0 2 0 16,3 0 0-16,-1 2-8 0,3 0-5 15,1-3 1-15,-2 2-10 0,3-3-9 16,2 0-17-16,1-2-38 0,-3-4-73 16,1-1-94-16</inkml:trace>
  <inkml:trace contextRef="#ctx0" brushRef="#br0" timeOffset="257">475 40 281 0,'0'0'146'16,"0"0"-116"-16,0 0 2 0,0 0 24 16,4 0-7-16,8 8-7 0,1 2-13 15,6 2-15-15,0 0-2 0,-4 0-4 16,-1 1-1-16,1 0-4 0,-3 0-1 15,-1-2 0-15,-1 1-1 0,-7-1-3 0,5-3-3 16,-4 1-5-16,0-1-4 0,3-2-8 16,1-3-4-16,-1 1-25 0,3-2-22 15,-2-2-57-15,1 0-110 0</inkml:trace>
  <inkml:trace contextRef="#ctx0" brushRef="#br0" timeOffset="456">876 4 89 0,'0'-1'322'0,"0"1"-290"0,0 0 2 15,-11 4 30-15,-7 13-11 0,-4 4-16 0,-3 4-3 16,0 4-8-16,2 1-7 0,0 3-3 16,-4 4-4-16,5 0-5 0,2 0-2 15,1-2-6-15,2-1 1 0,0-4 2 16,2-2-1-16,3 1-7 0,3-6-11 15,5-3-6-15,4-3-9 0,0-4-28 16,0-6-44-16,8-5-115 0</inkml:trace>
  <inkml:trace contextRef="#ctx0" brushRef="#br0" timeOffset="1119">1208 256 473 0,'-4'0'59'0,"2"0"-21"0,2 0 15 16,0 0-28-16,0 0-13 0,0 0-12 15,4 0-16-15,4 0-34 0,-2 0-76 16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2:33.2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26 15 0,'6'-1'20'16,"2"-2"169"-16,-1-2-124 0,-3 1-11 15,0 0 14-15,-2 1-16 0,-2 1-9 16,0 0-10-16,0 0-6 0,2 2 2 16,-2 0-5-16,0 0-2 0,0 0-3 0,0 0 1 15,0 0-3-15,0 0-3 0,0 2-7 16,0 7 1-16,-4 4 6 0,-4 3-5 15,1 1-2-15,-3 4-1 0,-1 0 1 16,1 3-2-16,2 1-5 0,-1 1 2 16,1 1-4-16,3 0 3 0,3-1-1 15,0 0 2-15,2-6-3 0,0-1 0 16,0-3 2-16,2-3-5 0,3-4-7 15,3-4-2-15,-2-3-9 0,3-2-5 0,3 0-5 16,1 0-11-16,0-10-11 0,1-2-38 16,-3-3-45-16,-3-3-104 0</inkml:trace>
  <inkml:trace contextRef="#ctx0" brushRef="#br0" timeOffset="362">463 71 34 0,'8'0'37'15,"-6"-1"175"-15,2 0-144 0,-4 1-3 16,0 0 14-16,0 0-16 0,0 0-22 16,0 0-16-16,0 0-1 0,0 2 1 0,-4 8-9 15,-2 2-1-15,-1 1 2 0,-1 3-5 16,-1-2 1-16,1 1-6 0,2 1 0 15,0 0-4-15,3 0-1 0,1 0 0 16,0-1-1-16,2 0 0 0,0-3-2 16,2 1 0-16,5-2-1 0,1-1-1 15,0-2-10-15,3-1-2 0,0-2-8 16,3-1-7-16,1-3-8 0,-2-1-8 15,5 0-32-15,-1-3-63 0,-4-10-119 16</inkml:trace>
  <inkml:trace contextRef="#ctx0" brushRef="#br0" timeOffset="702">971 31 17 0,'4'0'260'15,"-2"0"-172"-15,-2 0-39 0,0 0 28 16,0 0-10-16,0 0-26 0,0 7-19 15,0 3 9-15,-2 3 1 0,-6 3-8 16,-1 0-8-16,-1 2 3 0,1 2-2 16,-3 0-3-16,1 1-4 0,-1-1-2 15,3-2-2-15,1 0-4 0,2-2-1 16,-1-1-1-16,3-1 1 0,4-1 0 0,0-2-3 15,0 1-4-15,2-2-9 0,5-2-12 16,3 0-12-16,1 1-15 0,7-4-24 16,-1-5-73-16,-2 0-226 0</inkml:trace>
  <inkml:trace contextRef="#ctx0" brushRef="#br0" timeOffset="1332">1704 132 111 0,'0'0'144'0,"0"-1"-85"15,0-2 2-15,0-1-7 0,0 1-3 16,0-2-3-16,0 2-19 0,-2-1-4 15,-6-1 2-15,-1 1-9 0,-1 0-4 0,-1 1 2 16,-5 3-3-16,1 0 2 0,-2 0-3 16,0 0-4-16,0 0 3 0,-1 6-1 15,1 4-5-15,6 3-1 0,-4 2-1 16,1 4-1-16,3-3-1 0,1 4-2 15,5 1 3-15,-3 1-2 0,8 5-1 16,-2-3 1-16,2 1 1 0,2-2 0 16,13-3-5-16,4-2 5 0,4-4-1 15,2-1 1-15,4-6-3 0,1-1 1 16,-3-6 2-16,0 0-1 0,-1 0-1 0,-5-8 2 15,-2-3 2-15,-3-5 0 0,-5-1-2 16,-1-1 2-16,-5-2 0 0,-1-2 2 16,-2 2 2-16,-2-6 5 0,0-3-3 15,0 1-2-15,0-2-3 0,-4-1-1 16,-2 1 1-16,-3 4-4 0,-3 5 0 15,-3 6 1-15,-2 9 0 0,-2 3-2 16,-2 3-3-16,-2 0-8 0,2 9-8 16,0 7-16-16,-2 4-24 0,6-1-47 0,-4-2-342 15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16.2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227 18 29 0,'0'0'32'0,"0"0"-13"15,0 0 12-15,0 0 3 0,0 0 4 16,0 0-5-16,0 0 5 0,0 0 1 16,0 0-6-16,0 0-1 0,0 0-4 0,0 0-6 15,0 0-1-15,0 0-7 0,0 0 1 16,-2 0-7-16,2 0 4 0,0 0-2 15,0 0 1-15,0 0-4 0,0 0 0 16,-2-1 0-16,0 1-4 0,0 0 0 16,0-3-3-16,-1 3 0 0,3-1 2 15,-4 0-1-15,2 1-2 0,-2-1 1 16,2 0 2-16,-2 0 1 0,1 1-3 15,-3-2 2-15,0 0 0 0,2 1 0 16,-1-1-2-16,-3 2 0 0,-2 0 1 16,-1 0 1-16,1 0-2 0,-1 0 1 0,0 0 2 15,-1 0-4-15,4 0 3 0,-1 5-1 16,-1 2 0-16,3 0 1 0,-1 1-3 15,2-1 0-15,-1 3 2 0,-1 0 0 16,0 0-2-16,5 4 1 0,-3-2 1 16,2 0-1-16,2 2-1 0,0 1 1 15,-3 4 1-15,1-2 13 0,2 2 6 16,0-2-19-16,2-2 2 0,4-1-2 15,5 0-1-15,-1-4 0 0,1 1 2 16,-1 0-2-16,5 0-2 0,-1-1 4 0,3-1 0 16,-1-2-2-16,-1-1 0 0,0 1 0 15,3-3 2-15,-1 1 0 0,2-2-3 16,4 0 1-16,-2-1 1 0,2-2-3 15,-4 0 2-15,0 0 1 0,-1-3 2 16,-1-2-1-16,-2-3-1 0,-1 0 0 16,-5-1 3-16,5-1-1 0,-5-3 0 15,-1-1 1-15,0 1 1 0,-6-3 7 16,4-2 0-16,-4-1-1 0,2-3-1 0,-2 2-3 15,0 0 0-15,0 2-4 0,0 4 6 16,-2-1-4-16,-2 3 0 0,0 2-2 16,0 0 1-16,-5 2-2 0,-1 1 1 15,-1-2-5-15,-5 5 2 0,3 1 0 16,-4 3-3-16,4 0-1 0,-3 0-5 15,1 0-16-15,0 4-14 0,0 6-21 16,-1 0-34-16,-3-3-126 0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17.6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274 55 8 0,'0'0'46'0,"0"0"-20"16,0 0 6-16,0 0-1 0,0-2 8 16,0 2-7-16,0-1-1 0,-2-1-1 15,2 0-2-15,-2 1-1 0,0-3-3 16,1 2 0-16,-1-1 1 0,2 2-1 0,0-1-3 15,-4-1-1-15,2 2-1 0,-2-2-2 16,-2 0-2-16,4 0 5 0,-3-1-8 16,-3 1-2-16,2 0 0 0,-1 0 3 15,-3 1 0-15,1-2-7 0,1 2 1 16,-2 1 3-16,3 1-2 0,-3 0-2 15,-3 0-1-15,1 0 1 0,-3 0-4 16,2 3 0-16,-2 3-2 0,3 0 4 16,-1 4-3-16,-1-1-2 0,3 2 2 15,-2 2 0-15,3 0-2 0,2 3 1 0,1 1 2 16,-1 1 0-16,8-2 0 0,-2 4-2 15,2-1 0-15,0 0 0 0,6 0 0 16,5 0 0-16,1-1 0 0,5-3 0 16,2-1 0-16,2-2-3 0,2-4 4 15,2-2 1-15,-2-3-5 0,2-1 0 16,-3-2 5-16,1 0 2 0,-2-7-4 15,0-3 0-15,-3-2 0 0,-3-1 4 16,-4-3-2-16,-3 0 0 0,-2 0 3 16,-1-3 0-16,-5-1 0 0,0-2 0 15,-2-1 4-15,-9-1-3 0,-1 1-2 0,-5 3-3 16,0 2 2-16,-2 5-4 0,0 5 1 15,2 5-1-15,2 3-1 0,3 2-5 16,3 12-17-16,-1 3-32 0,2 1-36 16,-5-4-149-16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18.5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202 99 90 0,'4'-1'80'16,"-2"0"-33"-16,-2-3 11 0,4 4-13 0,-4-3 1 16,2 0-21-16,-2 1-5 0,0-2 8 15,0 3-2-15,0-2-4 0,0 0-3 16,0-1 3-16,0 3-5 0,-2-1-4 15,-2 2 1-15,2-2-4 0,-3 1 3 16,1-1-6-16,-2 0-3 0,-4 1 0 16,3-1 2-16,-3 2 0 0,-1 0-4 15,-1 0 7-15,-3 0 1 0,0 2-2 16,-4 4 1-16,0-1 2 0,0 5-3 0,5-4-1 15,-1 5 0-15,5-2-2 0,3 3-6 16,3 1 3-16,0 1-4 0,4 2 2 16,0 1 0-16,0 0-4 0,8 0 4 15,-1-1 0-15,5-3-2 0,1 3 1 16,1-3-2-16,3 0 3 0,0 0-1 15,2-4 0-15,0 0-3 0,0-4 1 16,2-3 1-16,-4 0 1 0,6-2-1 16,-7 0 3-16,1 0 0 0,-2-7 0 15,0 0-1-15,-3-3 3 0,-1-2-2 0,-3 0 1 16,-1-2 0-16,-5-3 3 0,-2-3 5 15,0 1-5-15,0-6 1 0,-5 0-3 16,-1-4 1-16,0 1-2 0,0 0-2 16,1 3 0-16,1 5 2 0,4 8-3 15,-6 4 2-15,2 4-1 0,-1 3 0 16,-1 1-11-16,-4 0-9 0,3 5-17 15,-3 6-20-15,-5-2-59 0,-6-2-267 16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19.7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217 131 77 0,'4'0'28'0,"-2"0"11"0,0 0 2 15,-1 0 14-15,-1 0-11 0,0-2-14 16,2 0-5-16,-2-1-1 0,2 2 7 15,-2-1-1-15,0 1-10 0,2 0-2 16,-2-1 1-16,0-1 0 0,0 3-2 16,0-4-1-16,0 1-4 0,0 1-1 15,-6-2-2-15,1 1 3 0,-1-1 0 16,0 1-5-16,-3 0 0 0,1-1 0 0,0 1-1 15,1 2-1-15,-5 1 1 0,-1 0-2 16,2 0 1-16,-5 0-1 0,-3 0-1 16,4 4 0-16,0 3 0 0,-2 0 2 15,3 2-4-15,3 1 0 0,-1 3 3 16,1 1-4-16,7 1-2 0,-2 3 0 15,6 1 1-15,0 2 1 0,8 1-2 16,5 2 1-16,1 1-1 0,-3 0 3 16,2-3-3-16,5-5 1 0,1-4 2 15,5-6-4-15,-1-4-2 0,2-3 2 0,-2 0 4 16,0-3 1-16,0-7-2 0,-4-3 0 15,-2-6 4-15,-3 1 0 0,-3-1-1 16,-5-3 5-16,-1 1 0 0,-3 0 0 16,-2-1 0-16,0-1-1 0,0-2 1 15,-7-1-7-15,-5 0 0 0,1 0-1 16,-1 0 2-16,3 5-1 0,-1 2-4 15,5 8 0-15,-1 7-2 0,0 4-16 16,-2 0-27-16,-1 12-24 0,-4-1-51 0,-5 1-269 16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21.3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215 58 20 0,'0'0'100'0,"6"0"-63"0,-4 0 0 16,-2 0 0-16,0 0 6 0,4 0-13 15,-2 0-10-15,-1 0 2 0,-1 0 2 16,0 0 0-16,0 0-3 0,0-3-2 0,0 3 0 15,0-2 7-15,0 0-3 0,0 0-6 16,-1-1-4-16,-5 1 0 0,0 0-6 16,0-1 3-16,-1 0-2 0,-3 2-1 15,1-1 0-15,-5 2 3 0,1 0-6 16,-2 0 7-16,-1 0-4 0,-3 0 1 15,4 0 0-15,-4 2 4 0,2 5-2 16,3 0-4-16,1 2-3 0,2 3 2 16,3 4-2-16,0 3-4 0,6 0 0 15,2 2 0-15,0 1 1 0,4 0-3 0,10-2 2 16,-1 0-2-16,2-4-1 0,4-2-3 15,2-2 2-15,0-2-4 0,0-5 5 16,2-1-1-16,2-4 0 0,-4 0 4 16,2 0 1-16,-6-6 2 0,0-3-2 15,-5-2 0-15,-1-1 2 0,-3-1-2 16,-1 0 2-16,-1-1 1 0,-6-1 1 15,0 1-1-15,0-1 1 0,-7-1 0 16,-1 2-2-16,-4-4-4 0,3 3 3 0,1-3 0 16,3 5-1-16,-1 5-3 0,4 4 0 15,-2 4-6-15,2 0-15 0,0 8-48 16,-2 5-19-16,-3-3-117 0</inkml:trace>
  <inkml:trace contextRef="#ctx0" brushRef="#br0" timeOffset="471">664 106 196 0,'0'-8'55'15,"0"0"10"-15,-2 2-6 0,-4-1 0 16,-2 0-20-16,-3 3-6 0,1 0-8 15,-1 3-1-15,-1 1-4 0,-3 0-5 0,6 0-1 16,-5 1 1-16,5 4-5 0,-7 2-3 16,5 3 1-16,-2 1-2 0,-1 4-1 15,3 2-3-15,1 4-2 0,3 1 1 16,1 1-1-16,4 0-2 0,2-2 1 15,0-5 2-15,4 0-3 0,7-4 1 16,3-2-1-16,7-2 1 0,2-4-2 16,1-3 3-16,3-1-4 0,0 0 2 15,-2-4 1-15,-1-4 0 0,-1-4 2 0,-6-3 0 16,1-1 3-16,-5-1-3 0,-3 0 1 15,-9-3 1-15,-1 1 3 0,0-1 3 16,-5 2-1-16,-7-2 2 0,-3-4-7 16,-2 0-1-16,0 0-2 0,-4 5 2 15,2 3-5-15,3 8-3 0,3 5-4 16,5 3-21-16,5 0-45 0,-7 1-86 15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22.8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40 72 0,'6'0'79'16,"-2"0"-32"-16,0 0 1 0,-4 0-1 16,0 0 1-16,0 0-3 0,0 0-8 15,0 0 2-15,0 0-6 0,0 0 0 16,2 0-13-16,-2 0-1 0,0 0-3 15,0 0-3-15,0-1 0 0,0 0 0 0,0 1-4 16,0 0 3-16,0-1-3 0,0 1-1 16,0 0-4-16,0-3 1 0,-2 2-2 15,-6 0 0-15,0 1-4 0,1 0 3 16,-5 0 0-16,1 0-2 0,-1 0-1 15,1 3 3-15,0 4 1 0,-5 5-1 16,7 2-2-16,-3 4 2 0,7 2-2 16,3 1-1-16,2 3 2 0,0 0-2 15,0 0 2-15,7 1-2 0,5-2 2 0,3 0-1 16,2-3-1-16,0-4 1 0,6-6 0 15,-2-4 0-15,0-2 1 0,2-4-2 16,-2 0 0-16,-2-5 1 0,0-6 1 16,-3-3-1-16,-1-2 0 0,-2 0 2 15,-3-1 1-15,-5-1-2 0,1 0 1 16,-6-1-1-16,0 1 4 0,0 0-5 15,-4-1 3-15,-3-1-1 0,-1 0 2 16,0 1-4-16,1 0-1 0,3 6 1 16,0 5 2-16,4 4-4 0,0 4-2 15,-2 0-11-15,0 12-19 0,2 4-22 0,-2 5-32 16,1-8-62-16</inkml:trace>
  <inkml:trace contextRef="#ctx0" brushRef="#br0" timeOffset="166">637 116 10 0</inkml:trace>
  <inkml:trace contextRef="#ctx0" brushRef="#br0" timeOffset="435">637 116 172 0,'0'-15'88'16,"-7"10"-24"-16,-3 0 0 0,-1 2-18 16,-3-2-1-16,1 2-1 0,-2 1-10 15,-1 1-1-15,1 1-5 0,4 0-5 16,-3 0-4-16,5 0-7 0,1 4 1 15,0 5-5-15,-1 3-4 0,5 5-3 0,4 4-2 16,0 0 4-16,0 2-3 0,4-1-2 16,5 1 2-16,1-2 0 0,3-1-1 15,3-2-6-15,1-7 3 0,2 0-1 16,-2-5 0-16,2-4 3 0,-4-2 1 15,3 0 1-15,-5-5 0 0,0-5 0 16,-1-3 5-16,-3-3-2 0,1-2 0 16,-5-2-1-16,1 0 5 0,-2-2-3 15,-2 0 0-15,-2-1-3 0,0-2 1 0,-4 2 2 16,-4-1-5-16,1 1-2 0,1 3 3 15,-1 3-4-15,3 7-3 0,0 3-11 16,0 7-8-16,-2 0-29 0,-5 5-56 16,-10 5-174-16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23.8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418 31 0 0,'0'-2'8'0,"-2"1"-6"15,-2 1-3-15,2-3 2 0,-2 1-3 16,1 0-6-16</inkml:trace>
  <inkml:trace contextRef="#ctx0" brushRef="#br0" timeOffset="830">216 23 1 0,'2'0'103'0,"-2"0"-68"15,0 0-6-15,0 0 8 0,0 0 9 16,0 0-15-16,0 0-21 0,0 0 3 0,1 0 3 15,-1 0 6-15,2 0 1 0,-2 0 5 16,0 0-1-16,0-2-3 0,0 2-1 16,0-2 0-16,0 1-8 0,0 1-1 15,0-1 3-15,0 1-3 0,0-1-2 16,0 0 0-16,0-1 0 0,0 1-3 15,-2 0-2-15,-3 0 1 0,-1 1 0 16,-2 0-4-16,-1 0 0 0,-3 0 0 16,-3 0 0-16,2 0 2 0,-1 5-4 15,-3 1 2-15,2 2-3 0,-4 1 3 0,2 3-4 16,1 2 2-16,1 5-1 0,4 2-2 15,-1 1-2-15,5 2 0 0,3-1 3 16,0 0 1-16,4-1-3 0,2-4 0 16,13-3 4-16,4-2-1 0,6-4-2 15,0 0 1-15,5-8 2 0,-3-1-4 16,0 0 4-16,0-2-4 0,-5-7 6 15,1-2-1-15,2-3-1 0,-8 0 2 0,2-1 0 16,-7-1 1-16,-5 0-1 0,-5 0 0 16,-2-2 5-16,0 0-2 0,0 1-1 15,-3-3-6-15,-5 0 4 0,0 3-2 16,-1 1-3-16,3 4 1 0,0 5 1 15,4 5-5-15,2 2-10 0,-2 0-13 16,2 5-24-16,0 9 8 0,0 1-19 16,0 2-35-16,-3-5-152 0</inkml:trace>
  <inkml:trace contextRef="#ctx0" brushRef="#br0" timeOffset="966">595 79 4 0</inkml:trace>
  <inkml:trace contextRef="#ctx0" brushRef="#br0" timeOffset="1231">595 79 236 0,'2'-16'61'0,"-2"10"8"0,-2 1-8 0,-1 0-3 15,-5 3-15-15,2 0-10 0,-3 0-6 16,1 1-6-16,-2 1-8 0,-1 0 1 15,0 0 2-15,-3 0-7 0,-1 10-4 16,2 3-2-16,-3 7 2 0,5-3-7 16,5 3 2-16,4-1-3 0,2 2 3 15,0-3-2-15,8 1 0 0,5 0-3 16,1 0-2-16,3-4-1 0,0-2-4 15,-2-4 1-15,0-5 8 0,1 1 1 16,-5-5 0-16,-1 0 3 0,-3 0 3 0,1-8-1 16,-2-2 1-16,1-2 0 15,1-2 2-15,-4-2 2 0,1 2-5 0,-1-4 3 16,-2 2 0-16,-2-1 1 0,0 0-4 15,0 0-2-15,-6 0 0 0,-3-1-1 16,1 0-6-16,1 1-5 0,3 2-1 16,2 3-16-16,2 3-29 0,0 1-32 15,-4 0-101-15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25.9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128 24 59 0,'4'-2'65'0,"0"0"-22"0,0 2 19 16,-3-1 0-16,-1 0-8 0,0 1-11 15,0 0-5-15,0 0-2 0,0 0-3 16,0 0 0-16,0-2-9 0,0 0-4 16,0-2-7-16,0 1 1 0,-5 1-2 0,1 1-2 15,-4-1-7-15,1 2 1 0,-5 0 1 16,1 0-1-16,-3 3-1 0,1 5-2 15,0 5 1-15,-1 1 2 0,3 1-2 16,-1 2-4-16,5 0 2 0,1 3 0 16,2 0 2-16,4-1-3 0,0 1-1 15,0 0 2-15,6-3-1 0,3 3-1 0,7-2 0 16,5-5 4-16,4-2 6 0,-1-3-10 15,1-6-3-15,2-2 6 0,-2 0-1 16,-2 0 0-16,-6-10 0 0,-2 0 3 16,-2-3-13-16,-3-1 19 0,-1-1-8 15,-3-1 4-15,-2 0-2 0,-4 1 1 16,0-1-3-16,0 0 4 0,0 1-4 15,-8-3 1-15,-1-2-1 0,-1 3 1 16,3-2-1-16,-1 3-3 0,2 7 0 16,1 2-3-16,3 5-5 0,2 2-6 0,0 0-26 15,0 9-26-15,0 5 8 0,0-2-67 16,0-1-144-16</inkml:trace>
  <inkml:trace contextRef="#ctx0" brushRef="#br0" timeOffset="436">498 49 8 0,'0'-3'-8'16,"-2"1"210"-16,-3-2-137 0,-1 3-17 16,-2-2-7-16,-1 1 9 0,-1 2-11 15,3 0-17-15,-1 0-2 0,0 0-1 16,1 0-6-16,1 0-6 0,0 6 0 15,-1 3 0-15,-1 2-2 0,0 2 0 16,3 6-4-16,3 1 0 0,-2 1 2 16,4 3-7-16,0-2 3 0,11 2-1 0,-1-1-6 15,7-4-9-15,0 0 1 0,0-4 10 16,2 1-5-16,-1-4 11 0,-5-6 1 15,2-4 0-15,-3-2-1 0,3-3 4 16,0-7 0-16,-3-3 3 0,1-3-1 16,-5-2 7-16,-5-3 3 0,1 1-7 15,-4 0 12-15,0 2-3 0,0-3-2 0,-7 2-6 16,-5-4-3-16,1 1-8 0,1 1 2 15,-1 0 0-15,3 1-6 0,4 7-8 16,4 4-9-16,-2 6-18 0,0 1-48 16,-1 0-168-16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3:39.8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295 51 35 0,'0'-3'0'0,"0"-2"107"0,0 1-62 15,0 0-12-15,0 2 12 0,-4 1-11 16,1-2-15-16,-1 2 5 0,2 0-3 16,0 1-10-16,-4 0 4 0,4 0-3 15,-1-1-1-15,1 1-2 0,0 0 2 0,0 0 3 16,-2 0-1-16,2 0-5 0,-4 0 6 15,3 0-3-15,3 0 2 0,-2 0-5 16,2 0 0-16,-2 0 4 0,2 0-1 16,0 0 2-16,-4 0-4 0,4 0-1 15,-4 0 0-15,0-1-1 0,-1-1 1 16,-1 0-3-16,2-2 0 0,-4 3 0 15,-1 1 1-15,1 0-3 0,-1 0 4 16,-5 0-2-16,1 0-1 0,-2 0 2 0,-1 0 0 16,-1 3-1-16,0 5 4 0,0 1-3 15,-4 4-2-15,4 0 4 0,3 4-3 16,3 1 2-16,3-1-7 0,5 4 0 15,3-1 1-15,0 1-1 0,7 0-1 16,8-2 1-16,5-2 1 0,4-2-1 16,1-2-4-16,6-6-2 0,-1 0 1 15,5-4 0-15,1-3 4 0,-2 0 0 16,-3-3 0-16,1-7 0 0,-5-3 0 15,-4 0 1-15,-2-3 1 0,-4 2 0 0,-6-4-1 16,-3 1 1-16,-2-1 0 0,-4-2-2 16,-2 2 3-16,0-2 1 0,0 0 0 15,-4 0 0-15,-4 1 0 0,1 6-4 16,-1 0 2-16,-4 5 1 0,3 4-3 15,-3 3 0-15,1 1 0 0,3 0 2 16,5 6-9-16,1 5-12 0,2 4-18 16,0-2-29-16,0 1-39 0,2-3-153 15</inkml:trace>
  <inkml:trace contextRef="#ctx0" brushRef="#br0" timeOffset="248">812 35 8 0</inkml:trace>
  <inkml:trace contextRef="#ctx0" brushRef="#br0" timeOffset="436">812 35 222 0,'8'-6'65'0,"-8"3"1"15,0 0 0-15,0 1-6 0,0 0-10 0,0 2-8 16,0 0-12-16,0 0-4 0,0 0 0 16,0 0-7-16,0 4-2 0,0 2 4 15,0 4 1-15,0 3-5 0,0 2-3 16,0-1-1-16,-2 3-6 0,-4 1-1 15,-1 0-1-15,-3-1-3 0,3-1 0 16,-3-2 1-16,4-2-5 0,-1 3 2 16,-1-4 1-16,2 1 0 0,-1-3-1 15,3-3-1-15,4 2-7 0,0-5-6 16,0 1-8-16,2-1-12 0,11-3-5 15,2 0-19-15,3-3-54 0,-1-10-188 0</inkml:trace>
  <inkml:trace contextRef="#ctx0" brushRef="#br0" timeOffset="1023">1246 103 166 0,'1'-4'138'16,"-1"-1"-92"-16,0 1 24 0,0 1-6 16,0-2-16-16,0 0-15 0,0 1-11 15,0-1 2-15,0 2-1 0,0-2-4 0,0 1-5 16,-3 0 4-16,-1 1-3 0,-4 1 0 15,1 0-4-15,-9 2 2 0,1 0-4 16,-2 0 3-16,0 0-2 0,-4 4 1 16,4 4-2-16,1 3-3 0,1 0-3 15,4 2 2-15,-3 1-3 0,7 3-2 16,-1 2 0-16,0 0 0 0,3 2 1 15,3 0-1-15,2-2-1 0,0 0 1 16,9-2 0-16,5 0 0 0,7-2-4 0,1 0 3 16,7-4-6-16,3-2 3 0,5-2 3 15,-1-4 0-15,0-3-3 0,-1 0 1 16,-5 0 2-16,-3-6 1 0,-6-4 0 15,-6-3-1-15,-2 0 1 0,-3-2 2 16,-6-4-2-16,-2 1 2 0,-2-4 2 16,0-4 2-16,-6 1 1 0,-2-1-6 15,-3-3 3-15,-1 1-1 0,5 8-2 16,-5 2-1-16,5 6 1 0,1 7 1 0,0 4-2 15,4 1 0-15,-1 0-4 0,-1 8 2 16,0 4-4-16,2 1-7 0,0 1-15 16,2 1-14-16,0 0-17 0,0-1-40 15,0-4-115-15</inkml:trace>
  <inkml:trace contextRef="#ctx0" brushRef="#br0" timeOffset="1637">1963 97 10 0,'0'-3'164'0,"0"0"-118"15,0 1 10-15,0 0 3 0,0-1-13 0,0 3 2 16,0-2-6-16,0 1-7 0,0 1-2 16,0 0-1-16,0 0-1 0,0 0 2 15,0-2-1-15,0 1-9 0,0 0-1 16,0 0 2-16,0 1-3 0,0 0-2 15,0-2-3-15,0 2-4 0,0 0-5 16,0 3-6-16,0 5 2 0,-2 6 2 16,-2 4-2-16,4 3-1 0,0 5-2 15,-2 0 1-15,2 3 1 0,0 1-2 16,-3 1 1-16,1-1 1 0,2 0-2 15,-2-2 0-15,2-1 0 0,-2-3 3 0,2-4 1 16,-2-4-5-16,0-7 2 0,2 0 2 16,-2-5-2-16,2 0 0 0,0-3-1 15,0-1 2-15,0 0 1 0,0 0 0 16,0 0 0-16,0 0 4 0,0-1-6 15,0-3-1-15,0 1 0 0,0 2-3 16,0 1-10-16,0 0-8 0,0 0-18 16,0 0-18-16,0-2-32 0,-6 2-83 0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04.9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0 2 0,'2'1'163'0,"3"-1"-42"0,-5 0-86 15,0 0 26-15,0 0 3 0,0 0-15 16,0-1-19-16,0 1 0 0,0 0-1 16,0 0 3-16,0 0-4 0,0 0-7 15,0 0-1-15,0 0-1 0,-2 0-5 16,-1 0-3-16,-1 0 3 0,-4 0-5 15,2 2-2-15,1 0-1 0,1-1-1 16,2-1-3-16,0 0-2 0,2 0 0 0,0 0-3 16,0 2-2-16,0 0-2 0,6 1-8 15,1-1-12-15,9-1-15 0,-5 2-19 16,1 0-23-16,-3-3-43 0,-9 0-198 15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05.2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0 217 0,'-2'4'158'16,"-4"-2"-122"-16,1 1-11 0,5-1 19 16,0 0-11-16,0 0-20 0,0 0-13 15,0 0 2-15,0 1-2 0,2 2 0 16,1-2-13-16,1 2-21 0,0-2-16 15,2-2-46-15,-6 2-133 0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05.5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 0,'4'3'184'16,"0"-3"-47"-16,-4 2-114 0,0-1 14 16,0 0 16-16,0-1-4 0,0 0-21 15,0 2-11-15,0-1-9 0,0-1-6 16,0 0 1-16,0 3-3 0,0-1-4 0,0 2-3 15,2 2-23-15,-2-3-27 0,0 1-44 16,0-1-119-16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05.8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0 330 0,'0'3'25'0,"0"-1"-20"0,0-1 47 15,0-1 18-15,0 2-34 0,0-1-22 16,0 1-12-16,0 0 3 0,0-1-4 0,0 3 2 16,0-1-4-16,0 0-3 0,0 1-11 15,0-2-16-15,0 1-19 0,0-3-44 16,0 0-102-16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06.0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0 43 0,'-10'7'458'0,"8"-3"-429"0,2 0-17 16,0-4 33-16,0 0 12 0,0 0-28 15,0 0-27-15,0 0-5 0,0 0 5 16,0 3-5-16,0-3-20 0,2 0-22 16,4 0-39-16,0 0-69 0</inkml:trace>
  <inkml:trace contextRef="#ctx0" brushRef="#br0" timeOffset="176">40 0 71 0,'-37'124'369'16,"37"-117"-303"-16,-1-5-52 0,-1-2 5 16,2 0 1-16,0 0-14 0,0 0-7 0,0 0-17 15,0 0-33-15,0 0-72 0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19.45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107 361 4 0,'9'-1'26'16,"-3"-1"110"-16,2 0-79 0,-5-1-11 15,-1-1 6-15,4-1-13 0,2-1 3 16,-6 1-2-16,3-2-8 0,-3 2 1 15,0-1-6-15,0 2 2 0,0-3-4 16,-2 1-4-16,2-1-2 0,-2 2-1 16,0 2-4-16,0 1-2 0,-2 1 1 15,-8 1-4-15,-3 0-6 0,0 0 2 0,-1 9 1 16,-5 5-1-16,2 4-1 0,-2 4 1 15,-2 3-3-15,6-1 3 0,1 4-5 16,9-2 1-16,3-2-1 0,2 0 0 16,0-3-1-16,7-2 0 0,7-1-3 15,3-5-4-15,4-4-7 0,4-1-7 16,5-4-14-16,-3-4-11 0,4 0-24 15,-5 0-31-15,1-11-87 0</inkml:trace>
  <inkml:trace contextRef="#ctx0" brushRef="#br0" timeOffset="356">456 437 10 0,'0'-7'159'0,"0"-2"-33"16,-6 2-63-16,-1 2 17 0,-7 0-26 16,5 2-3-16,-3 3-10 0,-3 0-15 15,0 0-11-15,-1 0 1 0,-3 7-3 16,6 2-1-16,2 4-4 0,-1 2-2 15,8 1-4-15,2 0 0 0,2 2 0 0,0-2-2 16,14 0-2-16,-1-3 0 0,4 0 3 16,4-2 0-16,0-4-1 0,4-2-2 15,2-3 0-15,-2-2 1 0,1 0 0 16,-1-4 1-16,0-6 1 0,0-3 1 15,-4-2-2-15,-8 0 2 0,-5 1 2 16,-6 0 3-16,-2-2 0 0,0 0 2 16,-10-2 2-16,-3 1-3 0,-6 2-1 15,-2-1-2-15,2 4-3 0,-2 1 1 16,5 7-3-16,1 2 0 0,6 2 0 15,-1 0-1-15,6 2-5 0,2 8-5 0,0 2 0 16,2 2-5-16,0 2-7 0,0-2-21 16,6-2-6-16,6-1-29 0,-1-2-24 15,4-7-114-15</inkml:trace>
  <inkml:trace contextRef="#ctx0" brushRef="#br0" timeOffset="688">752 372 198 0,'7'-6'93'0,"-5"2"-28"0,-2 4 12 0,0-2-18 16,0 2-8-16,0 0-21 0,0 0-9 15,0 8-5-15,-4 4-1 0,-3 3 1 16,1 2 1-16,2-2-3 0,0-1-9 16,4-2-3-16,0 0 0 0,0-6-1 15,4 0-3-15,2-4 2 0,2-2 1 16,3 0 1-16,4 0-1 0,4-5-2 15,6-7 1-15,-2-1-9 0,2 1 2 16,-2 1 1-16,-4 0-8 0,0 4 2 16,-4 0 7-16,-3 4 3 0,-5 0-2 0,-3 3 1 15,0 0 3-15,-4 0-4 0,0 0 3 16,0 0 2-16,0 4 2 0,0 5-1 15,-6 0 3-15,-1 4-3 0,1-1-2 16,2 1-1-16,0 1 2 0,2-2-1 16,2-2-6-16,0 2-2 0,8-3-11 15,7-1-19-15,6-1 0 0,0-7-56 16,0 0-50-16,-2 0-76 0</inkml:trace>
  <inkml:trace contextRef="#ctx0" brushRef="#br0" timeOffset="964">1215 433 23 0,'0'3'-8'15,"0"2"204"-15,0-1-138 0,0 1-29 16,0 4 19-16,0-2-7 0,0 2-14 16,0-3-12-16,0 0-2 0,0-2 9 15,6-2 7-15,-4 0-5 0,4 0 1 16,1-1-4-16,-1-1-1 0,4 0 1 15,-1 0-2-15,-1-7-7 0,3-1 2 0,-1-1-3 16,-3-3-2-16,-1 3-4 0,0-4 2 16,-6 3-2-16,0 0-1 0,4-1-1 15,-4 2 1-15,0 0-2 0,0 0-2 16,0 1-1-16,0 3-1 0,0 2-8 15,0 2-4-15,2 1-13 0,0 0-22 16,-2 0-8-16,3 3-24 0,-3 2-70 16,0 2-86-16</inkml:trace>
  <inkml:trace contextRef="#ctx0" brushRef="#br0" timeOffset="1738">1387 465 2 0,'10'0'28'0,"1"0"140"16,1-6-122-16,1-1 12 0,-2-1 3 15,5-2-6-15,1-3-5 0,6 0-11 16,0-5-3-16,1 0-6 0,3-1-1 16,-6 2-4-16,-6-1-6 0,-9 3-4 0,-4 1-1 15,-2 0 0-15,0 3-5 0,-8 3 0 16,-3 3-1-16,-6 4-3 0,-2 1-2 15,-6 1-2-15,2 12-3 0,0 5 1 16,0 4 1-16,6 2 0 0,0 3-3 16,9-2 2-16,6 1 1 0,2-2-3 15,4-1-2-15,11-5-2 0,4-1 2 16,4-4 5-16,4-3 2 0,2-3-2 15,5-4 0-15,0-3-2 0,1 0 4 0,-1 0-2 16,-1 0-2-16,-1-6 3 0,-5 0-2 16,-3-2 1-16,-6 3 2 0,-7 2 0 15,-5 2-3-15,-4 1 2 0,-2 0 2 16,0 0-1-16,0 0-3 0,-4 1 0 15,-2 5 1-15,0-1 0 0,3 2-1 16,-1-2-4-16,4-1-3 0,0-3-5 16,0 2 1-16,0-3 1 0,0 0 6 15,0 0 4-15,2 0-1 0,3 0 3 16,5 0 1-16,-2-5-4 0,-1-2 4 15,5-3-2-15,-1-1-1 0,4-2 2 0,3-2-2 16,-3-2 1-16,0-1 2 0,0 0-2 16,-5 0 0-16,-1 1 1 0,1-1 5 15,-4 1-2-15,1 0 0 0,-3 1 0 16,0 0 2-16,4-1 2 0,-1-1-6 15,-1-1 1-15,2-3 2 0,-1-1-1 16,1-5-2-16,1 0-4 0,1-4 4 16,-2 0 1-16,-3 5-3 0,-1 6 1 15,0 7-1-15,0 6 1 0,-4 6-2 16,2 2 0-16,0 0-3 0,-1 5 0 0,-1 10 3 15,2 5-2-15,-2 5 1 0,0 2-3 16,0-2-3-16,0 2 2 0,-2-3 0 16,2 0 1-16,-1-2 1 0,1 0 3 15,0-4 1-15,0 0 1 0,0-5-1 16,0-2 0-16,0-3 6 0,0-5 2 15,0-2 0-15,1-1 3 0,1 0 3 16,4 0 2-16,-4 0-1 0,6-3 0 16,-1-4-7-16,1 0-1 0,3 1-5 0,-3 1 1 15,0 0-1-15,3 2-2 0,1 2-1 16,3-1 0-16,2 2-5 0,2 0-7 15,4 0-14-15,13 2-12 0,2 2 20 16,10 3-60-16,-2-1-100 0,-10-1-152 16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22.89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35 13 0,'8'-6'228'0,"2"-2"-135"0,-3 2-25 16,-1 0 22-16,7 2-27 0,-3 1-8 0,-1 2-13 15,3 1-10-15,-1 0-6 0,-1 6-2 16,-4 4-5-16,-4 3-1 0,-2 5-1 15,0 2-4-15,-8 0-2 0,0 2-5 16,-1-2-1-16,1-1-3 0,0-3-1 16,1 2-2-16,3-3 3 0,-2-1-2 15,4-2-2-15,2-2-1 0,0-4-5 16,0 4-6-16,0-4-3 0,2 0-6 15,6 0-11-15,0-5-14 0,-3-1-27 0,3 0-44 16,-4-4-151-16</inkml:trace>
  <inkml:trace contextRef="#ctx0" brushRef="#br0" timeOffset="248">437 31 36 0,'2'-5'214'0,"0"-1"-122"16,-2 3-47-16,0 3 24 0,0-2-4 0,0 2-15 15,2 0-19-15,0 6-10 0,2 7 10 16,-4 6-1-16,0 2-6 0,0 2-3 16,-8 1-2-16,-5 4-4 0,3-4-3 15,3-1-11-15,-1-1 0 0,6-1 0 16,2-2 0-16,0 0-2 0,2-4-2 15,6-2-2-15,3-4-13 0,3-2-15 16,-3-4-13-16,4 3-12 0,4-6-10 16,-1 0-46-16,-3-2-173 0</inkml:trace>
  <inkml:trace contextRef="#ctx0" brushRef="#br0" timeOffset="743">897 168 37 0,'4'-4'302'0,"-2"-1"-247"0,-2 1 1 16,0-2 16-16,0 0-15 0,0 0-15 15,0 0-9-15,-4 0-8 0,0 0-5 16,-5 1 7-16,-1 2-8 0,-1-1-3 15,-1 3-3-15,-3 1-4 0,-2 0 2 0,-2 0-3 16,2 9-2-16,1 2-1 0,3 3-2 16,5 2-1-16,3 2-3 0,1 2-1 15,4 1 2-15,0 1 1 0,6-3-3 16,7 0-3-16,4 0-3 0,2-6 2 15,6 1-6-15,6-5-2 0,-1-5 0 16,6-3 7-16,-1-1 8 0,-7 0-3 16,-1-11-2-16,-10 1 3 0,-1-3 0 15,-7-2 1-15,-1-1 2 0,-8 2 0 16,0-5 2-16,0 2 0 0,-8 1 4 0,-3-1 0 15,-3-1-4-15,-1 2-2 0,2-1 2 16,-3-2-3-16,5 5-3 0,3 3 0 16,3 4 1-16,3 5-4 0,2 2-15 15,0 0-27-15,0 0-22 0,7 5-21 16,-1 0-113-16</inkml:trace>
  <inkml:trace contextRef="#ctx0" brushRef="#br0" timeOffset="1059">1403 62 140 0,'0'0'322'16,"2"0"-280"-16,-2 0-3 0,0 0 33 0,0 0-13 15,0 8-27-15,0 7-9 0,-6 4-3 16,-1 1-2-16,-3 2-3 0,0 1-5 15,3 1-3-15,-1 1-5 0,2 0 1 16,3-3-2-16,1-5 0 0,2-1-1 16,0-1-2-16,4-4-6 0,3 1-7 15,8-4-12-15,1-3-13 0,1 0-19 16,4-5-38-16,-4 0-63 0</inkml:trace>
  <inkml:trace contextRef="#ctx0" brushRef="#br0" timeOffset="1620">1983 173 1 0,'0'-2'9'16,"0"-4"210"-16,0 2-149 0,0-2-4 15,0 0 2-15,-4 0-4 0,-2 0-14 16,-1 2-7-16,-3 1-12 0,-1 0 2 16,-4 3-6-16,-3 0-7 0,-1 0-3 15,-2 5-2-15,0 6 2 0,2 6-5 16,0 4-6-16,2 2-3 0,4 2 1 15,5 1-3-15,6 0-3 0,2 0 2 16,8 1 0-16,9-4-1 0,2-4-3 16,6-4-4-16,3-2 2 0,3-7 0 0,-2-2 1 15,-1-4 2-15,-1 0 2 0,-4-7 2 16,-6-6-2-16,-2-3 1 0,-5 0 3 15,-3-1-2-15,-1-1 0 0,-6-2 3 16,0 1-1-16,0-1 2 0,-7-3-3 16,-1 1-1-16,0 1 0 0,1 0-1 15,5 2-2-15,0 7-3 0,2 2-4 16,0 6-17-16,2 4-14 0,5 0-26 15,3 0-25-15,-4 0-101 0</inkml:trace>
  <inkml:trace contextRef="#ctx0" brushRef="#br0" timeOffset="1886">2393 96 476 0,'2'2'96'0,"0"-1"-71"0,2 4 33 16,0-1 4-16,-4 5-9 0,0 3-17 15,2 2-17-15,-2 5-4 0,0 1-4 16,-8 2 0-16,-2 2-6 0,-1 0-4 15,0 4-2-15,-1 0 0 0,3 1-7 16,5 1-12-16,2-1-14 0,2 2-18 16,2-4-46-16,3-3-83 0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27.35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47 84 64 0,'0'-6'299'0,"0"3"-237"0,0 2-21 15,0 1 30-15,0 0-8 16,0 0-16-16,0 0-21 0,0 6-18 0,0 10 9 15,0 4 3-15,0 5-6 0,-4-2-3 16,-1 1-5-16,-3 4-4 0,4-2 2 16,-4-1 0-16,5-1-4 0,-3-2 0 15,2-1 0-15,0-4 0 0,4-1 0 16,0-4-11-16,0-5-2 0,0-3-8 15,0-3-12-15,6-1-14 0,4 0-17 16,-1-1-14-16,4-10-34 0,-1-7-165 16</inkml:trace>
  <inkml:trace contextRef="#ctx0" brushRef="#br0" timeOffset="242">316 6 355 0,'4'-6'58'0,"-4"6"-30"15,0 0 42-15,0 0-6 0,4 0-21 16,-4 5-29-16,4 3 7 0,-3 6 5 15,1 1-8-15,0 3-5 0,-2 0-8 16,0 4 3-16,0 1-2 0,-7-1-1 16,-3 4-3-16,1 0 0 0,-1 4-1 0,2-3 0 15,1 3-2-15,3-3-2 0,0-4-1 16,2 0-2-16,0-6-1 0,-2-2-4 15,1-5-12-15,1-3 0 0,-2 0-12 16,0-4-9-16,-2 0-21 0,3-3-46 16,-7-2-169-16</inkml:trace>
  <inkml:trace contextRef="#ctx0" brushRef="#br0" timeOffset="420">76 181 196 0,'7'0'223'0,"1"0"-204"16,-2 0 30-16,9 2 16 0,2 3-19 15,4 2-4-15,6 2-13 0,3 0-19 16,-1 0-5-16,0 1-3 0,-5 0 0 16,-3 0-3-16,-2-1-7 0,1 1-19 15,-3-1-26-15,0-2-51 0,-8-4-109 16</inkml:trace>
  <inkml:trace contextRef="#ctx0" brushRef="#br0" timeOffset="784">482 247 149 0,'0'-3'151'0,"0"2"-110"0,0 1 21 0,0 0-3 15,0 0-20-15,0 0-26 0,2 4-1 16,6 3 12-16,1 3-3 0,3 0-11 15,5-1 3-15,0-2 3 0,6-3-2 16,4-1-1-16,1-3-1 0,7 0 2 16,1 0-4-16,0-6-5 0,4-5-1 15,0-5 5-15,-2 0-1 0,-5-4-1 16,-10-1-2-16,-8 0 2 0,-5-2-2 15,-7-2 0-15,-3-2-2 0,0 0 1 16,-5 4 2-16,-11 3-4 0,-1 6-1 0,-4 2 3 16,2 6 3-16,-2 6-5 0,4 0 0 15,-4 1 0-15,4 13-1 0,2 4-3 16,1 3 1-16,5 3-2 0,1 2 2 15,6 2-6-15,0 1-10 0,2 0-8 16,0 0-21-16,0 0-31 0,4-6-19 16,4-6-9-16</inkml:trace>
  <inkml:trace contextRef="#ctx0" brushRef="#br0" timeOffset="1076">952 161 14 0,'11'-5'346'0,"8"-3"-304"15,-2 5 11-15,4-1 1 0,2 2-15 16,0 2-4-16,2 0-12 0,0 0-12 16,-4 3-4-16,1 5-1 0,-4-1 3 15,-3 0-2-15,-7 3-5 0,-3-2-2 0,-5 2 4 16,0 1-1-16,-5-1 2 0,-7 2-1 15,-7-1 1-15,0 0-3 0,-6 0-3 16,-2-2 3-16,3 0-1 0,-5-2-3 16,2 2-2-16,2-5 3 0,5 2-4 15,2-2-2-15,5-3-4 0,5 3 2 16,6-3-3-16,2-1-15 0,4 0-30 15,10 0-4-15,5 0-14 0,5-3-99 16</inkml:trace>
  <inkml:trace contextRef="#ctx0" brushRef="#br0" timeOffset="1285">1457 108 24 0,'6'-12'205'0,"-6"4"-12"16,0-3-137-16,-8 0 3 0,-9 3-19 16,-2 1 5-16,-4 5-7 0,-4 2-10 15,-3 0-5-15,-3 6-8 0,-1 10 5 16,0 1-3-16,5 5 0 0,6 0-10 15,12 4-4-15,7 2-1 0,4 0-2 16,6 0-2-16,13 0-1 0,6 0-7 0,5 1 2 16,12 1-1-16,15-3-16 0,10 0 10 15,11-5-34-15,4-3-45 0,-3-4-3 16,-3-5-76-16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26.2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0 109 165 0,'0'0'52'15,"0"0"-27"-15,0 0 12 0,0 0 5 16,0 0-8-16,0 0-11 0,0 0 7 15,2 1 5-15,5-1-5 0,1 0 3 16,-1 0 0-16,1 0 1 0,2 0 1 16,-3 0-8-16,1-2-1 0,3-1-7 15,1 0-6-15,-1-1-9 0,3 0 3 16,1-1-1-16,10-1 0 0,3-1-3 15,9 0-1-15,8-4 0 0,-1 0-3 16,2 2 2-16,0 1-1 0,-6-1 3 0,-6 4-3 16,-5-1 0-16,-12 3 0 0,-2 0 0 15,-7 1-3-15,-8 1 0 0,2 1-4 16,-2-1-1-16,0 1 1 0,0 0-14 15,-8 0-15-15,-3 0-44 0,-5 0-39 16,-3 0-134-16</inkml:trace>
  <inkml:trace contextRef="#ctx0" brushRef="#br0" timeOffset="216">332 44 116 0,'-4'3'334'0,"4"-3"-280"0,-8 6-13 16,1 3 14-16,-3 1-15 0,-5 4-10 15,3-2-12-15,-1 6-10 0,3 1-6 16,1-1 0-16,1 2-1 0,6 1-2 16,2-2-2-16,2 2-8 0,12-3-9 0,3-1-11 15,8-4-10-15,5 0-10 0,6-3-26 16,4-3 58-16,6-5-90 0,-4-2-138 15</inkml:trace>
  <inkml:trace contextRef="#ctx0" brushRef="#br0" timeOffset="507">741 217 318 0,'0'-15'59'16,"-4"3"-11"-16,-9-2 20 0,-2 2-22 15,-5 3-9-15,-2 2 0 0,1 3-11 16,-2 1-3-16,7 3-3 0,7 0-9 0,1 7-10 16,6 5-2-16,2 1 1 0,2 5-3 15,14 2 2-15,3 0 1 0,7-1 0 16,1 0-4-16,4-3 3 0,1-2-5 15,-3-3 0-15,5-1 4 0,0-7 0 16,3-2 4-16,-5-1 0 0,-7 0-3 16,-10-2 3-16,-7-6 2 0,-8-2 7 15,0-2 0-15,0-1-5 0,-8-3 3 16,-3 1 0-16,-8 1-3 0,1-2 0 15,-1 0-2-15,-2 0-1 0,2 1-4 16,0 1 1-16,8 4 0 0,1 1-9 0,6 6-7 16,4 3-3-16,0 0-29 0,0 9-43 15,0 0-40-15,0 2-262 0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5.01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 0 14 0,'0'1'31'0,"0"-1"117"16,-2 0-124-16,0 1-7 0,0 0 4 15,2-1-12-15,-2 0 4 0,0 1 1 16,2-1-4-16,-2 4-4 0,2-3-6 16,0 1 2-16,0-2-2 0,0 0 0 15,0 0 2-15,0 2-2 0,0 0-1 0,0 0 0 16,0 1-7-16,0-1-32 0,0 0-50 15,0 0-61-15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5.36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 0 21 0,'0'2'9'0,"0"1"-5"0,0-1 32 16,-4-2-18-16,4 3-19 0,0-3 1 15,-4 1 3-15,4 1-2 0,0-1-2 16,0 2 0-16,0-2-3 0,0 1-4 16,0 1 5-16,0-1-5 0,-2-1-24 15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5.77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 0 85 0,'0'2'235'0,"0"-1"-197"0,0 1-22 15,0-2 31-15,0 0 23 0,-1 0-35 16,-3 2-13-16,4-2-11 0,-2 0-11 15,2 3-2-15,0 2 4 0,0 1-2 16,0 0-2-16,0-2-3 0,0-1-5 16,0 3-14-16,2-2-3 0,3 2-21 15,3-2-29-15,-2-1-124 0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5.99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21 0 70 0,'-9'1'240'0,"1"0"-189"0,6-1-22 16,0 1 15-16,2 0-16 0,0-1-9 15,0 0-11-15,0 0-10 0,0 3 1 16,4 0 2-16,0 1-5 0,2 2-14 16,-1-4-22-16,-1 3-24 0,0-3-69 15,0 1-93-15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6.20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 0 151 0,'-4'1'193'0,"1"2"-148"0,-1-1 7 15,4-2-20-15,0 1-5 0,0-1-11 16,0 0-14-16,0 0-4 0,0 0 0 15,7 0 2-15,1 0-24 0,5 0-36 0,-3 0-77 16</inkml:trace>
  <inkml:trace contextRef="#ctx0" brushRef="#br0" timeOffset="192">11 0 90 0,'21'110'228'0,"-25"-106"-152"0,1-4-55 0,3 0 6 16,0 0-16-16,3 0 2 0,3 0-11 16,2 0-5-16,1-4-21 0,3 4-32 15,1-4-97-15</inkml:trace>
  <inkml:trace contextRef="#ctx0" brushRef="#br0" timeOffset="350">49 163 204 0,'-13'0'190'0,"2"0"-139"0,5 0 4 16,2 0-23-16,2 0-16 0,2 0-3 16,0 0-9-16,0 0-8 0,0-1-51 15,8-3-36-15,-1-4-219 0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38.9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196 0 10 0,'0'0'1'0,"0"0"-1"15,0 0 154-15,0 0-100 0,0 0-30 16,0 0 7-16,0 0 7 0,0 0-3 16,0 0-8-16,0 0-4 0,0 0 0 15,0 0-3-15,0 0 2 0,0 0-3 16,0 0 2-16,0 0 2 0,0 0-4 15,0 1 5-15,0 0-6 0,0-1-4 16,0 1-8-16,0 4-7 0,-4 6 1 16,2 7 2-16,-1 6-3 0,1 5 1 0,2 1 1 15,0 4-1-15,-2-1-1 0,0 12 1 16,-6 1 2-16,4 2-1 0,1-4-1 15,3-8-1-15,0-7 3 0,0-1-3 16,0-5 2-16,0-3-1 0,0-6-1 16,0-5 2-16,0-4-1 0,0-2-1 15,0-2 0-15,0 0-6 0,0-1-4 16,0 0 5-16,0 0 0 0,0-5-3 15,0-3-9-15,0 1-5 0,2 0-10 0,1 2-23 16,-1 1-42-16,-2-2-117 0</inkml:trace>
  <inkml:trace contextRef="#ctx0" brushRef="#br0" timeOffset="481">0 450 15 0,'2'-5'12'16,"-1"0"139"-16,3 0-65 0,-4 0-36 0,0 4 10 15,0 1-11-15,0-1-14 0,2 1-12 16,2 0-17-16,2 11 13 0,1 5 3 16,1 5-11-16,2 5-5 0,-3 1 0 15,1 1-5-15,-1-1 0 0,3-2 3 16,-1-2-2-16,3-4-2 0,1-2 0 15,3-5-1-15,1-6 4 0,4 1-3 16,4-6 0-16,3-1 2 0,3-1 3 16,-3-14-3-16,1-2-1 0,-2-5 0 0,-6 1 2 15,-2 2-1-15,-4-3-1 0,-2 0 2 16,-1-1-1-16,1-2-3 0,-1 1 0 15,1 0-3-15,0 2-7 0,1 2-10 16,-3 6-5-16,1 6-13 0,-7 7-29 16,-3 1-37-16,0 4-75 0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46.03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202 3 16 0,'-8'0'25'15,"3"0"5"-15,1 1-17 0,2 1-7 16,-2 0-4-16,4 1 17 0,-2-2 48 16,2 0-61-16,0-1-6 0,-2 0 10 15,-1 0 12-15,-1 0 9 0,-2 0-1 16,2 0-3-16,-3 0-1 0,1 0 2 15,0 0-2-15,0 0-5 0,3 0-3 16,-3 0-7-16,-2-1-4 0,2 1 7 0,-1 0 1 16,1 0-2-16,0 0-1 0,3 0-1 15,-5 0 0-15,0 0 3 0,1 0-1 16,1 0 7-16,-2 0-3 0,1 0-2 15,-1 0 2-15,0 0 2 0,3 0-4 16,-3 0-1-16,2 0-3 0,3 0 1 16,-1 0 0-16,2 0-6 0,2 0 0 15,0 0-3-15,0 0-3 0,2 4 0 16,9-2-1-16,8 0 5 0,12-2 1 0,9 0-3 15,6 0 1-15,3 0-3 0,3-1 2 16,-1-4-2-16,-1 3 0 0,-4 1 2 16,-1 0-1-16,-6 1 0 0,-5 0 4 15,-7 0 0-15,-10 0 0 0,-4 0-1 16,-9-1-4-16,0 1 3 0,-4 0 0 15,0-3 2-15,0 2 0 0,-2-1 4 16,-2 0-8-16,-2 2-3 0,1 0 0 16,-3 0 2-16,0 0-1 0,1 0-2 15,1 2-2-15,-2 3 0 0,1 1-2 16,-1 1-8-16,1-1 0 0,-1 0-8 0,0-1-8 15,4-2-7-15,-3 1-12 0,1 0-18 16,-3 0-46-16,1-1-128 0</inkml:trace>
  <inkml:trace contextRef="#ctx0" brushRef="#br0" timeOffset="616">156 93 27 0,'-4'-3'233'0,"3"1"-173"16,-1 2 22-16,-2 0-4 0,2 0-22 0,-6 2-8 16,-1 11-18-16,-5 4 0 0,1 6-7 15,2 3-4-15,5 0-5 0,4 3-1 16,2-2-4-16,0-2-8 0,0 0 3 15,2-2 0-15,7-2-1 0,3-4-1 16,1-1 1-16,2-6 3 0,5-3-3 16,1-6 1-16,-2-1 0 0,2 0 2 15,-4 0-4-15,-6-1 1 0,3-3-1 16,-5-3 2-16,1 3-2 0,1-1-3 0,-1 3 2 15,1 0 0-15,2 2-3 0,3 0 4 16,-3 0-3-16,2 0 1 0,1 2 1 16,1 6-3-16,2 2 2 0,0-1 1 15,2 2-1-15,2 1-2 0,-6 1 2 16,4 0 0-16,-4 2 0 0,-3-1-3 15,-1 0 0-15,-4 2 1 0,-1 0 1 16,-2 3-1-16,-1-3 1 0,-3 0 2 16,0-2-1-16,-2-4-1 0,0-2 1 15,-5-1 2-15,-7-2 0 0,-3 0 0 16,-4 0 0-16,-2-4 0 0,-2 2 1 0,-4-2-1 15,2 0-2-15,-1 0 5 0,1 2-1 16,2 1-1-16,-2-3-1 0,6 1 2 16,2 1-3-16,4-3-1 0,3 3 0 15,2-2 1-15,1 0-1 0,5-1-2 16,0 2 0-16,2 0-9 0,0 2-11 15,0 0-15-15,0 4-17 0,0-2-43 16,0 1-72-16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4:53.3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46 1 48 0,'0'0'32'0,"0"3"-28"0,0-2 63 15,0-1 83-15,0 0-115 0,0 0 10 16,-4 0-4-16,2 0-3 0,2 0-5 15,-2 0-1-15,0 0-2 0,2-1-5 0,-2 0 0 16,0 1-1-16,2 0-2 0,-3 0-3 16,1-2-4-16,-4 1-2 0,0 1-3 15,0 0 3-15,3 0-3 0,1 0 0 16,0 0-2-16,0 0-2 0,2 0 1 15,0 0-2-15,0 0-2 0,0 0-1 16,6 0-2-16,5 0 1 0,6 1 1 16,8 3 4-16,6 0-3 0,5 3-2 15,4 0-1-15,-2 4 3 0,2 0-4 16,-5 4 1-16,-5-1 1 0,-1 2-2 15,-8 0 3-15,-8-5-4 0,-3 0 3 0,-10-2-1 16,0-1 0-16,-12 1-1 0,-7-1 2 16,-10 1 1-16,1-1 0 0,-3-3-2 15,-3 3-2-15,1-1 4 0,-5 0-2 16,2 1-2-16,2 0 2 0,7 0 2 15,4 0-1-15,8-1-4 0,7 0 3 16,6-2 0-16,0-1-1 0,2 2-1 16,2-2 1-16,14-1 3 0,5 2-3 15,5 0 1-15,3 0 0 0,3-1 1 0,1 3-1 16,-1 0-1-16,1 0 1 0,1 3 0 15,2 1 0-15,-1 0-1 0,-3 1-1 16,-3 0 1-16,-10 1-5 0,-2-3 4 16,-6 3-3-16,-5-2 2 0,-2 1-2 15,-2 1 3-15,-2-3-2 0,0 1 4 16,0-1 0-16,0 2-1 0,-2-2 1 15,-4 3 0-15,0 1 1 0,-3-1-2 16,-3 0 1-16,1 0 1 0,-2-3 0 16,-1 0-1-16,-3-2 2 0,-6-2 1 0,0-2 0 15,-1 0 6-15,-3-2-1 0,0-1 4 16,0 1-4-16,-3-1-1 0,5-1-1 15,0 0 0-15,2 0-1 0,8 0-3 16,6 3-1-16,-1-3 1 0,2 1-2 16,3-1 0-16,5 0-2 0,-2 0 0 15,2 3-6-15,0 0-15 0,0 3 1 16,9 0-10-16,8 0-28 0,1 0-54 15,3-1-138-15</inkml:trace>
  <inkml:trace contextRef="#ctx0" brushRef="#br0" timeOffset="2288">1704 753 22 0,'0'0'28'16,"0"0"-12"-16,0 0 116 0,0 0-66 15,0 0-31-15,0 0-4 0,0 0 4 16,0 0 2-16,0 0-13 0,0 0-4 16,0 0-1-16,0 0 2 0,0 0 0 15,0 0-9-15,0 0 6 0,0 0 2 16,0 0-6-16,0 5-2 0,0-2 1 15,0 6 9-15,0 2-9 0,0 1-6 0,0 1-2 16,-4 2-1-16,0-1-4 0,2-1 1 16,-3 3-1-16,5-3 1 0,-4 1 2 15,0 0-3-15,4 0-1 0,-4-3 2 16,2-3 1-16,2-2-8 0,0 0-6 15,0-2-4-15,0-1-15 0,0 1-21 16,6-3-20-16,2-1-46 0,-1 0-118 16</inkml:trace>
  <inkml:trace contextRef="#ctx0" brushRef="#br0" timeOffset="2711">1950 786 127 0,'2'-1'38'16,"-2"1"-20"-16,2 0 34 0,-2 0 14 15,0 0-27-15,0 3-21 0,-4 5 12 16,-4 2-4-16,1 4-4 0,-3 1-3 0,-3 1-9 15,3 4-3-15,-1 2 1 0,1-3 4 16,3 2-8-16,1-1 2 0,0-3-1 16,4 3-3-16,0-2-1 0,2-2-1 15,0-1 1-15,4-1 1 0,4-4-2 16,3-1-2-16,3-3 3 0,3-1 1 15,0-3-1-15,2-1-1 0,-2-1 2 16,0 0 0-16,-1 0-3 0,-1-6 4 16,-4-1 8-16,-1-1 5 0,-4-1 5 0,-2-1-6 15,-4 0 2-15,0-1 0 0,0 1-5 16,-8-1-1-16,-4 2 0 0,1 0-2 15,-4 4-7-15,-2 2-3 0,-3 3 2 16,3 0 0-16,0 1-2 0,2 7-2 16,5 4-1-16,3-2-20 0,1 2-27 15,6-1-56-15,0-5-185 0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5:51.1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207 196 73 0,'6'-4'33'0,"-2"0"-10"0,3 1 14 0,3-1-8 16,-2 1-3-16,-1-1 6 0,-1 1-6 15,-2-1 4-15,-2 1-6 0,2 1 6 16,-3 1 4-16,1-1-4 0,0 2-4 15,-2-1 2-15,2 0-5 0,-2 0-5 16,0 1 0-16,2 0 0 0,0 0-5 16,-2 0-2-16,0 0-3 0,0 0 5 15,0 0 3-15,0 0-2 0,0 0 2 16,-2 0 0-16,-7 0-10 0,-7 0-4 0,1 2 3 15,-8 7 1-15,-2 5 3 0,0 8-3 16,-1 4 5-16,-1 8 1 0,0 5 1 16,4 0-1-16,2 5-5 0,4 0 1 15,6-3-3-15,5-1-3 0,4-8-2 16,2-4-1-16,2-2 0 0,13-3-4 15,1-1-2-15,7-6-13 0,3-3-11 16,5-5-11-16,9-6 1 0,-4-2-18 16,6 0-62-16,-4-13-135 0</inkml:trace>
  <inkml:trace contextRef="#ctx0" brushRef="#br0" timeOffset="371">577 465 21 0,'6'-7'66'0,"-6"-1"147"15,0 2-132-15,-4-1-3 0,-3 4-19 16,-5-2-11-16,3 2-20 0,-3 2-9 15,1 1-4-15,-3 0 1 0,1 0-3 16,0 5-3-16,-4 6-4 0,3 6 0 16,1 2 0-16,-2 4 0 0,1 3-2 0,7 1-3 15,7-3 0-15,0 1-1 0,3-2-2 16,13-2 0-16,3-2 3 0,4-2-2 15,3-4 2-15,5-5-2 0,1-4 1 16,1-4 2-16,-3 0-1 0,-5-8-1 16,-2-5 3-16,-4-3-1 0,-6-2 1 15,-1 0 2-15,-8-1 2 0,-2 0 7 16,-2 1 4-16,-2 0-5 0,-8 2 2 15,-3-3-3-15,-2 0-3 0,-3 3-4 16,1 0 1-16,0 3-2 0,4 3-4 0,3 4 1 16,4 1-1-16,5 2 0 0,1 3-6 15,0 0-9-15,0 8-16 0,0 5 18 16,1 3-8-16,7-1-10 0,4-2-16 15,1-3-14-15,2-1-32 0,2-5-78 16,0-4-76-16</inkml:trace>
  <inkml:trace contextRef="#ctx0" brushRef="#br0" timeOffset="691">892 445 237 0,'6'-7'91'15,"-2"4"-5"-15,-2 2-15 0,0 1-12 16,-2 0-9-16,0 0-16 0,0 0-4 16,-4 7-7-16,0 6-11 0,-6 3 4 15,-1 4-2-15,3-1-2 0,-1-2 2 16,5-1-9-16,4-2-5 0,0-3-1 15,4-3 2-15,7-2-2 0,6-4 2 16,3-1-1-16,6-1 1 0,1 0-1 16,0-6-7-16,-1-4 1 0,-1-1-1 15,-2 1-2-15,-2-2 1 0,0 1 1 16,-6 3 1-16,-3 1 4 0,-5 4-1 0,-5 3 2 15,-2 0 1-15,0 0 1 0,0 0-1 16,0 0 1-16,-3 7 3 0,-3 4 1 16,-2 1-5-16,2 1 1 0,1 2 0 15,1-1-1-15,2-1-1 0,2 2 0 16,0-2 2-16,4-1-9 0,9-2-2 15,2-3-13-15,3-3-14 0,5-4-20 16,-1 0-11-16,3 0-49 0,-2-10-182 16</inkml:trace>
  <inkml:trace contextRef="#ctx0" brushRef="#br0" timeOffset="1572">1406 474 8 0,'0'0'277'0,"0"-2"-207"16,0 2-22-16,0 0-7 0,-2 8-4 15,-2 4-5-15,4 2-16 0,-2 5-5 16,2 2-1-16,0 3-2 0,0 0 1 15,8-1 7-15,5-2-1 0,0-4-11 16,3-2-1-16,1-3 1 0,-2-3 1 0,0-4 0 16,2-5 3-16,-5 0 2 0,1 0 0 15,-1-11-4-15,-3-2 2 0,-1-2-3 16,-2 1 1-16,-3-3-3 0,3 0 1 15,-4-1-4-15,2 1 0 0,-4-1 3 16,0 2 0-16,0 2-3 0,0 0-1 16,0 6 2-16,0 3-4 0,0 2-1 15,0 3-1-15,2 0-12 0,0 0 1 16,5 6 8-16,-1 2 1 0,4 2 2 0,3-2 0 15,6 0 1-15,6 0 2 0,5-6 3 16,1-2 0-16,1 0-2 0,-3-1 1 16,0-9 4-16,-7 1-1 0,-2-1 2 15,-7 0-6-15,-5 0 7 0,-8-1-1 16,0 3 2-16,-2 0-2 0,-12 3-2 15,-1 3-2-15,-6 2-2 0,0 0 3 16,-2 7-3-16,6 5 3 0,2 3-3 16,1 5-1-16,9-2 2 0,1 2 1 0,4-3-2 15,2 0-3-15,11-2 4 16,4-3 0-16,2-2-2 0,6-3 2 0,4-2 0 15,3-4 2-15,2-1 1 0,1 0-3 16,-7 0 1-16,-1-9 1 0,2 1-4 16,-4-2 2-16,-1 0 3 0,-3 0 0 15,-7 3-2-15,-7 3 2 0,-5 2 1 16,-2 2 6-16,0 0-5 0,0 0-3 15,-4 2-3-15,-3 8-3 0,-1 2-3 16,1 1 3-16,5 2 2 0,0-3-9 16,2 0-11-16,0-2 7 0,0-4 6 0,0 1 1 15,0-4-2-15,2-2 7 0,0-1 1 16,3 0 0-16,1-3 2 0,4-7 11 15,1-1-6-15,-1-3-2 0,5-3-2 16,0-3-2-16,0-2 4 0,3-2-2 16,-1-2-1-16,-2-2 1 0,0-6 0 15,-1-3-1-15,-1-5-4 0,-2-5-1 16,1-6-5-16,1-2 3 0,-1-2 0 15,-1 2-2-15,2 7 1 0,-5 13 7 16,-4 11 0-16,0 11 6 0,-4 7 11 0,0 6-3 16,0 0-2-16,0 0-6 0,-2 5-2 15,-4 12-7-15,-2 8 4 0,-1 8 0 16,-4 9-1-16,-1 5 1 0,1 4-2 15,-1 4 2-15,5-2-5 0,-3-3-1 16,7-6 3-16,-3-5 4 0,4-9-2 16,1-5 1-16,1-7 1 0,2-7 5 15,0-3 3-15,0-6-3 0,0-2 4 16,0 0 0-16,5 0 11 0,5 0-1 0,1 0-8 15,3-4-5-15,-1-1-5 0,4 0-1 16,-2 0-5-16,6 2-13 0,-1 2-4 16,2 1-13-16,15 0-12 0,7 0 5 15,5 0-60-15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5:53.3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61 52 0,'4'8'155'15,"-2"-2"-50"-15,2 6-40 0,-4 5 21 16,4 3-27-16,-4 4-8 0,0 5-12 16,0 1-8-16,0 1-1 0,-4-1-13 15,0-2-10-15,2-3-1 0,0-4-5 16,2-3 1-16,-2-3 0 0,2-3-3 0,0-2 0 15,0-4-2-15,0-3-9 0,0 0-12 16,4-3-9-16,2 0-11 0,0-4-20 16,-1-8 6-16,1-5-70 0,-6-4-108 15</inkml:trace>
  <inkml:trace contextRef="#ctx0" brushRef="#br0" timeOffset="191">12 44 64 0,'4'0'121'0,"3"-1"-4"0,1-1-71 16,3 1 38-16,8-3-33 0,6 1-15 15,6-1 1-15,3-3-11 0,4 2-10 16,2-1-7-16,0 1-4 0,0 3-1 16,-1-1 0-16,-7 2-3 0,-11 1-1 15,-8 0-5-15,-7 0-11 0,-6 6-11 16,0 2-14-16,0 3-29 0,-6-2-71 15,-11 1-40-15</inkml:trace>
  <inkml:trace contextRef="#ctx0" brushRef="#br0" timeOffset="380">52 252 45 0,'0'10'267'16,"0"-4"-202"-16,4 0-24 0,11 0 22 16,0-2-9-16,8-2-15 0,6-1-15 15,-1-1-18-15,9 0 0 0,-3 0-2 16,4 0-3-16,-4-6-1 0,3 2-8 15,-5-2-5-15,-1 3-13 0,-1-1-1 16,-5 0-41-16,-4 0-40 0,-4-2 7 0,-3 1 0 16,-7 0-38-16</inkml:trace>
  <inkml:trace contextRef="#ctx0" brushRef="#br0" timeOffset="1242">533 232 13 0,'0'-2'101'0,"0"2"-13"16,0 0-13-16,0 0-3 0,0 0 0 15,0 0-20-15,0 0-16 0,0 0-14 16,0 8-10-16,0 3-2 0,-2 4-4 16,-2 3-4-16,2 2 0 0,2 2-1 15,-2 0-1-15,2 1 3 0,0-3 2 16,0-1-6-16,0-2 3 0,0-5-1 0,0-4 1 15,0-4-2-15,0-4-1 0,2 0 2 16,-2 0 5-16,2-1 2 0,2-9-12 16,-2-3 0-16,3-3 1 0,3 0 1 15,0 0-2-15,7 0 0 0,0 1-3 16,2 1-2-16,1 1 2 0,3 1-3 15,1 1-3-15,3 2 2 0,0 2-6 16,0 1 3-16,-4 2 13 0,2 1 0 16,-4-2 0-16,-2 1 3 0,-2-2 6 0,-7 5-3 15,-4 1 6-15,-4-2 3 0,0 2 17 16,0 0-10-16,-8-1-9 0,-3 1 0 15,-3 0 0-15,-1 0 5 0,2 4-7 16,-1 6 2-16,-1 1-3 0,4 3-3 16,3 3-1-16,2 1-2 0,2-1 1 15,4 1-4-15,0-4-3 0,8 2 2 16,5-2 3-16,5-1-3 0,3-2-1 15,3-1 3-15,3-4 2 0,2-4-6 16,-1-2 2-16,-1 0 3 0,-4-6-1 16,0-5-1-16,-8-1 1 0,-3-2 2 0,-5-2 0 15,-1-1 1-15,-6-2 1 0,0-3-1 16,0 1 3-16,-4-1-4 0,-4 0 1 15,-1 3-2-15,-1 4 2 0,5 4-1 16,3 4 2-16,0 3-1 0,2 2-3 16,0 2-5-16,0 0-4 0,7 0-3 15,7 0 5-15,5 2-11 0,2-1-9 16,0 2 3-16,2 1 11 0,0-1 0 15,-2 0 3-15,-2 2 2 0,-2 0 7 16,-2-2-1-16,-3 1 0 0,-3 1 10 0,-3-1-2 16,-2 2 4-16,-2 0 1 0,-2 0 6 15,0 1 0-15,0 0 0 0,-2 1-4 16,-4 0-8-16,0 2 2 0,2-4 1 15,1-1-3-15,1 2-4 0,2-2-3 16,0-1 2-16,0 1-4 0,5-4 1 16,3 1 2-16,5-2-2 0,3 0-2 15,-1 0 0-15,2 0-3 0,2-4 3 16,-2-3 0-16,2 4-1 0,-1-4 1 0,-5 3-1 15,-5 0 2-15,-3 2 2 0,-1 1 3 16,-4 1-2-16,0 0 1 0,2 0 1 16,-2 0 2-16,0 0-1 0,2 0-5 15,2-1 1-15,3-1 3 0,5-5-2 16,5 3-2-16,-2-4 2 0,10 1-7 15,9 0-3-15,1-1 9 0,1 0-15 16,-5 2 0-16,-9 0 14 0,-1 4-1 16,-5 0 2-16,-5 2 2 0,-7 0 1 0,-2 0-1 15,-2 7 15-15,-4 0 14 0,0 5-13 16,-3 1-9-16,-1-1-2 0,4-1-5 15,4 2-2-15,0-2-1 0,4-1-11 16,21 2-8-16,7-2 8 0,14-2-48 16,9-3-60-16,3-5-217 0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5:55.3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99 148 55 0,'2'-2'273'16,"-2"0"-225"-16,0 2-2 0,0 0 12 15,0 0-23-15,0 10-9 0,0 6-1 16,0 8-1-16,0 2-11 0,-2 5-4 0,-4-2-3 15,-2-1-2-15,1-1 2 0,-1-2-3 16,0-1 1-16,3-4 11 0,-1-7-5 16,4-3-5-16,-2-4 1 0,0-4 1 15,2-2 6-15,-3 0 1 0,-1-2-2 16,0-10-6-16,1-5 0 0,1-4-6 15,0-5 0-15,2-1 0 0,0-2 4 16,0-1-2-16,2-3-1 0,0-1-2 16,12-4 2-16,1 0-2 0,6 0-1 15,4 5 1-15,4 6-2 0,-1 10-2 0,5 7-2 16,-1 8 5-16,1 2-2 0,1 0 1 15,-1 8 1-15,-6 5 1 0,0 3-2 16,-10 1-5-16,-8 1 0 0,-3 0 2 16,-4 1 3-16,-5 0 0 0,-11-4 1 15,-3 2 3-15,-4-4 2 0,0-1-2 16,-3 1 0-16,1-2 1 0,2-2 2 15,4-1-1-15,6-2 3 0,5-1-3 16,6-3-2-16,2 1-4 0,0 0-5 0,0 0 8 16,13 2-2-16,3-1-1 0,3-1 0 15,6 0-4-15,-1-1-3 0,7 5-4 16,-4-2-5-16,3 3 2 0,-1 1 14 15,-4 1-2-15,-4 0-4 0,-8 1 3 16,-4-1 5-16,-5 2 0 0,-4-2 2 16,-2 2 2-16,-11-1 6 0,-6 0 6 15,-2 2-1-15,0-1 4 0,0 1-4 16,0-2 0-16,2 1-4 0,4-3 0 15,1-1-5-15,7 0 0 0,5-4-5 16,2-1-2-16,0 1-2 0,0-1-1 0,0 1-14 16,9 0-19-16,7-4-23 0,-5 0-92 15</inkml:trace>
  <inkml:trace contextRef="#ctx0" brushRef="#br0" timeOffset="237">677 291 359 0,'6'0'200'15,"-5"1"-185"-15,-1 0 8 0,2 0 14 16,-2 1 19-16,0 3-24 0,0 5-18 16,0 5 6-16,-5 1-3 0,-5 4-9 15,-1 0-3-15,3-1-3 0,-2 0-1 16,5-4-1-16,1 0-8 0,0-3-4 15,4-4-9-15,0 0-4 0,4-5-8 16,5-3-1-16,5 0 0 0,5-6-10 16,0-7-20-16,4-3-43 0,0-6-66 15,0-2-32-15</inkml:trace>
  <inkml:trace contextRef="#ctx0" brushRef="#br0" timeOffset="531">967 235 196 0,'6'-4'118'0,"-6"3"-43"0,1 1 7 16,3 0-20-16,-4 0-11 0,2 10-7 15,-2 1-12-15,0 3-6 0,-2 2-6 16,-3 1-3-16,-1 0-4 0,0-2-7 15,2-1-4-15,2-2 0 0,2-2-2 16,0-4-1-16,0 0-1 0,0-2 2 0,8-2 0 16,3-2-1-16,5 0 1 0,3 0 1 15,6-7-9-15,-3-3-1 0,-1-1 0 16,-1 1 2-16,-5 2-3 0,-4 2 4 15,-3 2 3-15,-4 3 2 0,-2 1 1 16,-2 0 0-16,0 0 0 0,0 0 3 16,0 0-5-16,-6 8 2 0,2 1 4 15,-2 1-2-15,-1 0 1 0,7-1-5 16,-4 1 3-16,4 1-2 0,0 0-4 15,9 1-2-15,9-3-8 0,5-3-29 16,1-4 19-16,9-1-21 0,1-1-106 0,2 0-49 16</inkml:trace>
  <inkml:trace contextRef="#ctx0" brushRef="#br0" timeOffset="1226">1482 324 166 0,'0'-14'123'16,"0"-1"-87"-16,0 2 46 0,0 0-29 16,-4 0-1-16,-2 4-8 0,-1 0-13 15,-1 1-7-15,-1 5-4 0,1 1 5 16,-2 2-1-16,1 0-6 0,-4 4-3 0,-3 11-2 15,-3 7-3-15,-2 3 4 0,0 0 3 16,2 3-4-16,4-2-5 0,5-1-2 16,7-1-1-16,3-3-3 0,0-4-4 15,7 0-1-15,8-2 2 0,6-8 0 16,2-1-4-16,8-6 1 0,-1 0-1 15,3-8-6-15,-3-1 3 0,1-4-1 16,-2 0 2-16,-5 0 3 0,-8-1-25 16,-1 3 12-16,-11 3 15 0,-1 1-2 15,-3 2-4-15,0 4 2 0,0 1 4 0,-11 0 3 16,-2 0-7-16,-1 7 5 0,7 2 1 15,-3-2 2-15,8 0-3 0,0-2 1 16,0 0 1-16,2-2-3 0,0-1 1 16,0-1-1-16,10-1 3 0,3 0 1 15,3 0-1-15,3-3-1 0,2-5 2 16,-2-1-1-16,2 0-4 0,-4-1 4 15,4 1 1-15,-2-1-2 0,2 0 0 16,4-1-1-16,-4 1 7 0,-6 2-4 0,-5 1-1 16,-9 3 5-16,1-1 2 0,-2 3-4 15,2 1-3-15,-2 1 0 0,0 0-3 16,0 0 4-16,0 0-7 0,0 3-3 15,0 7 11-15,0 0 1 0,0 1-4 16,0 2 1-16,0-1 2 0,0 0-3 16,-4 0 1-16,3-1 0 0,-3-2 2 15,2-1-1-15,-2-2 0 0,4-3-2 16,0-2 1-16,0-1 0 0,0 0 0 15,0 0 5-15,0-1 1 0,4-8-1 16,3-5-7-16,7 0 0 0,-1-1 2 0,2 1-1 16,-1 1-1-16,1 1 1 0,-2 2 0 15,-1 2 0-15,-4 4-2 0,-1 0 0 16,-5 4 4-16,4 0-5 0,-1 0-1 15,-1 0 2-15,4 4 2 0,0 5-1 16,-1 1-1-16,8 1 1 0,-5 1 2 16,5-1-1-16,1-1-1 0,3-2 1 15,0 1-1-15,-2 0 1 0,4-2-2 16,-6-2-11-16,-3 0 4 0,-5-3-7 0,-1-1-13 15,-4-1-2-15,-2 0-10 0,0 0-36 16,0 0-52-16,0-3-91 0</inkml:trace>
  <inkml:trace contextRef="#ctx0" brushRef="#br0" timeOffset="1573">2274 283 25 0,'-2'4'368'0,"2"-3"-320"16,0 2-45-16,0-2 40 0,4 3 3 15,1 4-14-15,3-1-20 0,-2 0-5 16,1-1 1-16,1 0-4 0,0-1-4 16,3-2 2-16,4 2-3 0,1-3-1 15,5-2-3-15,5 0-16 0,3 0 18 16,0 0-17-16,-5-3-25 0,-10-2 25 15,-1-2 13-15,-7 3 3 0,-2-2 4 16,-4 2 4-16,0 4 14 0,0-1 11 0,-2 1 1 16,-8 0-3-16,-5 4-1 0,0 10-9 15,-6 4-2-15,-2 8 2 0,-8 2-3 16,-1 3 0-16,-4 5 4 0,-1 5-9 15,1 0-4-15,4 4 0 0,9-2-4 16,4-4 9-16,7 0-13 0,8-7-6 16,4-1-4-16,2-1 2 0,12-1-19 15,1-2-20-15,8-4-25 0,0-7-82 16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5:57.7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44 50 0,'6'-7'115'0,"-4"1"-74"15,-2-1 34-15,0 3-5 0,0-1-19 16,2-1-6-16,-2 4-4 0,0-2-8 16,0 4-1-16,0-1-1 0,0-1-5 15,2 2 0-15,-2 0-2 0,2 0-5 16,-2 0-4-16,0 0-1 0,2 0-4 15,-2 0-4-15,0 0-7 0,0 3 2 16,0 13-8-16,1 5 8 0,-1 7 7 0,0 6-5 16,0 3-3-16,-1 2 0 0,-7 2 0 15,0 1 0-15,1 0 0 0,1 0-3 16,0-4 0-16,0-5 0 0,5-5-1 15,-3-8-2-15,2-4 0 0,0-3 1 16,2-6-1-16,0-3-2 0,0-3 2 16,0-1 0-16,0 0 6 0,0 0-5 15,8-11 4-15,1-2 0 0,4 1-4 16,1-4-2-16,-1 1 0 0,2 3 5 0,5 1-5 15,-3 5-3-15,4 3 2 0,2 1-5 16,-1 2 0-16,3 0-4 0,0 0 7 16,4 0-13-16,-1 0 20 0,1 0-6 15,-2 0 6-15,-6 0 5 0,-8 0-3 16,-7 0 1-16,-4 0 1 0,-2 0 7 15,0 0 12-15,0 0 3 0,-6 1-1 16,-6 1-9-16,-1 0-8 0,0 3 7 16,-1 3 0-16,3-1-9 0,-1 3-1 15,3 2-5-15,3 2 2 0,4 1 2 16,2 3-6-16,0-2 0 0,4 2 2 0,11-4 3 15,4-1-6-15,4-1 4 0,10-3-1 16,-3-1 6-16,3-7-3 0,-1-1-4 16,-7 0 3-16,0-3 6 0,-6-6-4 15,-6-2 1-15,-1-4 8 0,-10 1 10 16,-2-3-1-16,0 1-1 0,-8-1 0 15,-7-3-3-15,-2 1-2 0,-6 1-6 16,0 0-6-16,2 3 2 0,-4 3-5 16,6 2-3-16,7 5-8 0,9 5-4 15,3 0-22-15,0 10-18 0,2 2-11 0,-2-2-125 16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00.5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19 515 0,'0'-6'-78'0,"-4"-7"-187"0</inkml:trace>
</inkml:ink>
</file>

<file path=ppt/ink/ink5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5:58.2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0 240 53 0,'0'-7'22'15,"0"0"14"-15,0 1 12 0,0-1-9 16,0-3 3-16,4 3 3 0,-2-2 11 16,0 2-3-16,0 2 11 0,-2 3-11 15,0 0-9-15,2 2-12 0,0 0-10 16,0 0-4-16,0 7-7 0,3 9 13 0,3 5 0 15,-6 6-9-15,2 2 1 0,-4 0-2 16,0 3 3-16,0-2-6 0,0-1-2 16,-6-1-4-16,6-4-3 0,-2-2-3 15,2-3 1-15,0-5-1 0,0 1-11 16,2-6-3-16,7-3-12 0,-1-5-9 15,3-1-12-15,1-4-16 0,1-11-58 16,-3-4-143-16</inkml:trace>
  <inkml:trace contextRef="#ctx0" brushRef="#br0" timeOffset="266">40 91 89 0,'-9'-29'285'0,"7"11"-241"0,0 7-13 16,2 6 26-16,0 5-5 0,0 0-26 16,4 0-12-16,3 6-14 0,7 10 14 15,5 5-3-15,6 8-5 0,1 3-1 16,3 2-5-16,-4 4 3 0,4 2-1 15,-5 0 0-15,-5 0-2 0,-5 1-4 16,-7-3 1-16,3-3 3 0,-6-4-1 0,-4-5-1 16,0-5 3-16,-12-4 1 0,-7-1 2 15,-4-4 1-15,-5-1 3 0,-1-1 7 16,-1-2-3-16,7-3-1 0,5-2-2 15,7-1-3-15,9-1-3 0,2 1-4 16,0-2-1-16,0 0-9 0,6 2-26 16,9-1 15-16,8 0-12 0,8-1-55 15,-1-6-203-15</inkml:trace>
  <inkml:trace contextRef="#ctx0" brushRef="#br0" timeOffset="626">460 513 111 0,'-9'0'233'0,"9"0"-171"0,0 0-47 16,0 0 17-16,2 2-6 0,5-1 8 16,5 1-9-16,5 0-5 0,2-2-3 15,4 0-6-15,2 0-3 0,-1 0 0 16,5-4 8-16,2-6-3 0,-1-4-6 15,3-3 0-15,-5-1 2 0,-9-3-1 0,-4 2 3 16,-9-2-4-16,-2-2 3 0,-4 0-3 16,0-1 2-16,-13 2-1 0,-6 5 2 15,-2 5 0-15,-6 3 0 0,0 8-5 16,0 1 7-16,1 4 3 0,1 13-7 15,0 5-3-15,2 3 5 0,8 4-4 16,2 0-3-16,5-1-1 0,8 2-1 16,0-5-1-16,4-2 0 0,11 0-4 15,2-5 3-15,6-2-5 0,0-5-7 0,2-3-1 16,2-5-11-16,-1-1-3 0,3-2-13 15,0 0-10-15,-3-1-13 0,-1-6-81 16,0-6-91-16</inkml:trace>
  <inkml:trace contextRef="#ctx0" brushRef="#br0" timeOffset="857">1059 469 169 0,'2'-7'128'0,"-2"-2"-67"0,-2-2 22 16,-3 2-27-16,-3-1 8 0,-5 3-25 15,5 1-9-15,-7 2 7 0,-1 4-6 16,-1 0-3-16,-2 0 1 0,-2 4-2 15,2 6-5-15,2 3-7 0,6 2-3 16,1 2-7-16,4 0-5 0,6 1-1 16,0-1 0-16,0 1 3 0,8-3-6 15,7 0-2-15,4-2-7 0,2-4-2 16,2-2-8-16,4-3-19 0,0-3-7 15,-1-1-8-15,7 0-14 0,-3-2-28 0,-1-11-61 16</inkml:trace>
  <inkml:trace contextRef="#ctx0" brushRef="#br0" timeOffset="1041">1336 409 62 0,'0'0'153'0,"0"-2"40"0,-2 2-150 16,0 0 24-16,0 0 1 0,2 0-13 16,-2 0-16-16,0 2-17 0,1 8-1 15,-5 4 6-15,0-2-9 0,4 4-10 16,-4-2-2-16,3 3-2 0,3-2-3 15,0 2-1-15,-2-3 0 0,2 1 0 0,0 0-13 16,0-4-2-16,2-3-10 0,5 0-12 16,3-6-32-16,-3-2-39 0,7 0-152 15</inkml:trace>
  <inkml:trace contextRef="#ctx0" brushRef="#br0" timeOffset="1583">1580 426 354 0,'8'-3'23'0,"-6"-1"1"15,4 4 49-15,-5 0-26 0,1 0-20 16,0 0-3-16,0 10-13 0,-2 1 3 16,0 2-1-16,0 3-2 0,-6-1 2 15,-1-1 0-15,-3 2-4 0,3-3 2 16,-1-1-3-16,0-2-2 0,6-6-5 15,1-2 0-15,1 0 1 0,0-2-1 16,0 0-4-16,0 0-2 0,11-2 7 0,8-8 3 16,2-3-6-16,-4 1-9 0,4-2 3 15,-4 0 4-15,-1 0-1 0,-1 2-1 16,-6 1 3-16,1 1 3 0,-4 6-1 15,-4-1 2-15,-2 3 2 0,0 2 0 16,0 0 6-16,0 0 0 0,0 0-5 16,-2 0-4-16,-6 9-2 0,0 1 3 15,3 0 2-15,1 0-2 0,0-4-2 16,2 0-1-16,2 1 1 0,0-3-3 15,0 0 3-15,10-4 1 0,3 0 2 0,4 0-2 16,4 0-1-16,2-3-5 0,2-3-1 16,2-2-2-16,3 1 1 0,1 0 7 15,-6 1-5-15,-8 1 5 0,-4 2 0 16,-7 3 0-16,-2 0 4 0,-4 0 6 15,0 0 6-15,0 0-4 0,0 0 2 16,0 0-2-16,-2 2-5 0,-6 6-6 0,0 0 6 16,3 2 2-16,-3-1-7 15,4-1-1-15,-1 2-2 0,-3 0 1 0,4 0 0 16,0-1-2-16,2 0-3 15,2-2-6-15,0 1-6 0,0-1-3 0,0-3 3 16,14-1-12-16,5 0-8 0,9-3 12 16,7 0-142-16,-7-5-200 0</inkml:trace>
  <inkml:trace contextRef="#ctx0" brushRef="#br0" timeOffset="2152">2454 445 185 0,'2'-2'199'0,"-2"-2"-152"16,-2 1 41-16,-7 0-20 0,-7 0-14 15,-3 3-13-15,-6 0-12 0,-3 6-5 16,-6 3 1-16,3 3-4 0,4-1-7 15,10-1-7-15,9-1-5 0,7 2-5 16,1-1-2-16,0 0 3 0,11 0 1 0,6-2-5 16,4-3-4-16,4-2-5 0,2-1-9 15,-1-2-4-15,1 2 3 0,-4-2 5 16,-6 0 5-16,-3 0-31 0,-9 0 19 15,-1 1 16-15,-2 2-7 0,-2 0 3 16,0 0 8-16,0 0 9 0,-4 4 2 16,-3-3 6-16,3 2 1 0,0 0 4 15,4 0-6-15,0-2-2 0,0 0-2 16,2-4 0-16,9 0 2 0,5 0 7 15,3-4-2-15,4-8-4 0,-1-2-4 0,3-5 1 16,-2-3 1-16,2-2 4 0,-4-5 0 16,0-2-7-16,0-2 2 0,0-5-2 15,0-2 0-15,2-5-4 0,0-4 2 16,1-2-2-16,-1-3-1 0,0 6 2 15,-2 7-2-15,-5 10 2 0,-13 20 3 16,-3 9 1-16,-2 2 1 0,-17 7 2 16,-5 8-1-16,-9 7 1 0,-5 8 6 0,2 6 6 15,1 3-7-15,9 2-6 0,1 4 3 16,10 1-4-16,5 2 2 0,8 1 0 15,2 2-4-15,4-2 0 0,13-4 3 16,6-3-1-16,6-6-5 0,3-4 1 16,2-4-2-16,6-5-7 0,1-6-9 15,4-4-16-15,-3-3-12 0,2-8-13 16,-6-2-100-16</inkml:trace>
</inkml:ink>
</file>

<file path=ppt/ink/ink5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31.6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134 73 116 0,'-6'0'51'0,"2"0"-2"0,-4 0 13 16,3 0-10-16,-1 0-3 0,-2 0-4 15,3 0-10-15,-3 0-7 0,0 0 3 0,1 0-5 16,-3 0 0-16,-1 0-2 0,1 0-2 15,1 0 1-15,-1 0 0 0,1 0-6 16,3 0-2-16,2 0 1 0,2-1-3 16,2 0-7-16,0 0 1 0,0 1-5 15,8 0-4-15,9 0-3 0,13 0 9 16,16 0 0-16,11-2-5 0,4-2-2 15,2 4 7-15,2 0-4 0,-4 6-1 16,-3 8-1-16,-9-1 4 0,-14 5-2 16,-9-2-3-16,-12 0-3 0,-12 1 1 15,-2 0-3-15,-20 3 3 0,-12 1 4 0,-8 2 2 16,-8-1-2-16,1 2 1 0,-3-2 1 15,2 2-2-15,-1-2 3 0,7-2-2 16,2-3 2-16,7-1 1 0,12-8-1 16,17-3-3-16,4-5 0 0,10 2-6 15,15 3 9-15,5 4 0 0,12-1-1 16,6 0 1-16,3-1-2 0,3 1-1 0,-3 2 0 15,5 2 2-15,-5 0 0 0,-3 4-3 16,-8-2 1-16,-11 1 2 0,-8 2-1 16,-14-2-3-16,-7 4 2 0,0-2 0 15,-17 2 2-15,-12 4-2 0,-3-1 2 16,-4 2 2-16,-2-1 0 0,-6 1-4 15,2 2 2-15,-6 3-1 0,2-3 4 16,6-1-1-16,6-8-3 0,7-1 2 16,8-3-1-16,4-4-2 0,3-4 1 15,7-3 0-15,1-2-7 0,4 0-9 0,0 0-15 16,4 0-20-16,7 0-9 0,6-3-53 15,4-13-157-15</inkml:trace>
  <inkml:trace contextRef="#ctx0" brushRef="#br0" timeOffset="596">1309 200 170 0,'0'-3'71'0,"0"-1"-28"0,0-2 21 0,0 2-6 16,0-3-22-16,-2 2-5 15,-4-1-1-15,-3 0-1 0,-5 2-2 0,-1-2-5 16,-2 1-3-16,-4 1 3 0,-4 1 2 15,-3 2-3-15,-3 1-2 0,-3 0-5 16,-3 7 8-16,3 5-4 0,-2 5-7 16,3 2 0-16,9 1 0 0,4 1-3 15,15 0-7-15,5 0-2 0,0-2 3 16,17-3-1-16,8-3-3 0,11-4 3 0,6-6 3 15,6-3-2-15,3 0-2 0,1-11-1 16,1-3 2-16,-3-4-1 0,-6-2-2 16,-2-2 3-16,-12 2-2 0,-11 0 3 15,-3 4-3-15,-11 2 2 0,-1 4 3 16,-4 2-2-16,0 2 1 0,0 4-1 15,-11 2-2-15,-3 0 0 0,-1 9-3 16,0 9 0-16,1 7 3 0,-1 4 0 16,-2 4-1-16,2 3 0 0,1 0 3 15,1 0-1-15,3 2-2 0,3-3 2 0,1-1 2 16,6-5 0-16,0-4-5 0,0-2 1 15,0-3 4-15,6-8-3 0,3-1-3 16,-1-4-2-16,0-5-8 0,-1-2-8 16,5 0-9-16,-1 0-12 0,1-11-15 15,3-6-36-15,-2-6-69 0</inkml:trace>
  <inkml:trace contextRef="#ctx0" brushRef="#br0" timeOffset="947">1986 0 59 0,'-3'13'342'0,"-11"6"-327"0,-3 1 11 16,-4 8 27-16,-6 6 16 0,1 4-34 15,-3 1-9-15,2 2-1 0,1-2-8 16,1 0 1-16,8-1 2 0,3-4-7 0,5-6-7 15,5-2-3-15,4-4 4 0,0-2-5 16,2-1 0-16,15-2 1 0,4-4 2 16,6-3 0-16,7-5-2 0,8-3-2 15,4-2 5-15,5 0-6 0,5-5 1 16,-3-2-2-16,0-3-1 0,1-1 2 15,1 0-4-15,-3-2 4 0,-8 2 1 16,-4 2-1-16,-10 0-1 0,-11 1 0 16,-7 3-2-16,-8 2 2 0,-4 3-6 15,0 0 2-15,0 0-4 0,0 0-3 16,0 0-7-16,-6 5-6 0,0-3-1 15,0 2-12-15,-1-3-26 0,3 2-26 16,-6-3-70-16</inkml:trace>
  <inkml:trace contextRef="#ctx0" brushRef="#br0" timeOffset="1193">2303 211 471 0,'0'20'64'15,"0"4"-1"-15,-9 6 10 0,-7 9 11 16,-3 2-27-16,2 3-21 0,-4-1-8 16,4 1-10-16,0-1-6 0,1-2-5 15,5 1-6-15,5-3 1 0,2 3 1 16,4 0-2-16,0-3-4 0,16-1-8 15,3-3-8-15,4-3-9 0,1-1-14 16,3-1-35-16,-4-7-50 0,-6-6-199 16</inkml:trace>
  <inkml:trace contextRef="#ctx0" brushRef="#br0" timeOffset="2542">2601 1196 42 0,'2'3'301'0,"-2"3"-263"15,0-5-18-15,0 5 13 0,0 3 25 16,0 3-20-16,-8 3-18 0,-2 2 0 16,3 1 0-16,-3 0-6 0,5 2-4 15,-3-2-1-15,0 1 2 0,3 3-4 16,-5-1 1-16,6 0 7 0,0-2 2 15,4-6-12-15,0-2-6 0,0-5 1 16,0 0-1-16,8-2-7 0,7-2-14 16,2-2-15-16,4 0-12 0,-1-2-38 15,-1-8-71-15</inkml:trace>
  <inkml:trace contextRef="#ctx0" brushRef="#br0" timeOffset="2860">2856 1296 23 0,'-3'-3'235'0,"-5"0"-160"0,-2-2-14 15,3 2 0-15,-3 0-12 0,1 2-11 16,-3 1-4-16,1 0-12 0,-3 1-9 16,5 9-2-16,-3 0-5 0,5 5 2 15,1 1-3-15,4 2-5 0,2 2-1 0,0 1 2 16,0-1 1-16,10 1-4 0,3-3 1 15,6-1-1-15,2-2-3 0,4-3-4 16,7-2 7-16,1-3 3 0,1-4-3 16,1-3 3-16,-9 0 0 0,-1-3-2 15,-4-6 3-15,-11-3-2 0,-1-2 4 16,-7-2 13-16,-2-1-1 0,-8-2 2 15,-11-2-4-15,-5 2-6 0,-5 1-2 16,0 0-3-16,-3 3-2 0,3 2-2 0,6 6 1 16,6 3-11-16,6 4-17 0,-1 2-28 15,5 5-71-15,1 2-341 0</inkml:trace>
</inkml:ink>
</file>

<file path=ppt/ink/ink5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42.9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100 23 49 0,'0'-3'75'0,"0"-2"-51"16,0 2 20-16,0-1 1 0,2 1 0 15,-2 0-7-15,2 3-9 0,-2-1 1 16,2 1-2-16,-2 0 3 0,2-1 3 16,-2 1 1-16,0 0-9 0,0-2 0 15,0 0-3-15,0 2 5 0,0 0-3 16,0 0 0-16,0 0-8 0,0 0-1 15,0 0-8-15,0 0-2 0,0 9-2 16,0 7 7-16,-4 0-1 0,-2 3-4 0,2 0-1 16,-1 3 2-16,-3 1-2 0,0 1 1 15,-1 5-2-15,-1-3 4 0,1 1-6 16,-1 3 2-16,2-3-2 0,1 2 4 15,-1-1-4-15,1-4-1 0,5-2-1 16,2-3 2-16,0-3-1 0,0-3-2 16,0-3 1-16,9-1 0 0,-1-3 0 15,9-3 0-15,4 0 1 0,4-3 2 16,7 0-2-16,3-2 1 0,3-5-2 0,2 1 2 15,0-2-4-15,2 1 4 0,0 0-3 16,0 0 0-16,2 1 3 0,-2-2-3 16,-6 0 1-16,-4 3 1 0,-7 0 0 15,-4 1-3-15,-4 1 2 0,-5 0 2 16,-5 2-1-16,-3-1-4 0,-2 2 1 15,-2 0-2-15,0 0-2 0,0 0-3 16,0 0 1-16,0-1-1 0,0 1-5 16,0-2-3-16,0-1-5 0,-4 1-18 0,-1 1-19 15,1-1-25-15,-6 0-27 0,-1-4-136 16</inkml:trace>
  <inkml:trace contextRef="#ctx0" brushRef="#br0" timeOffset="306">495 213 66 0,'2'-1'261'15,"0"1"-170"-15,-2 0-29 0,0 0 17 16,0 0-21-16,0 0-15 0,2 7-17 16,0 5 10-16,-2 7-3 0,0 2-10 15,0 3-2-15,0 5-8 0,-6 0-5 16,-2 4-2-16,3-1-1 0,-3 0-1 15,4-4-3-15,0 3-1 0,0-3 1 16,1 0 0-16,1 0-1 0,2-3-4 0,0 1-5 16,5-4-16-16,7-2-13 0,3-1-18 15,-1-4-32-15,-1-6-89 0</inkml:trace>
</inkml:ink>
</file>

<file path=ppt/ink/ink5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47.8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313 74 184 0,'0'0'45'0,"2"0"0"0,0 0 11 16,-2 0-14-16,2 0-12 0,0 0-6 0,-2 0-3 15,0 0 0-15,0 0-4 0,0 0-1 16,0 0 2-16,0 0 2 0,0 0-4 16,0 0 0-16,0 0 3 0,0 0-4 15,0 0 1-15,0 0 1 0,0 0 3 16,0 0-6-16,0 0 0 0,0 0-4 15,0-6-7-15,-2-1 3 0,-4 0-1 16,-1-3-2-16,-5 0 4 0,-1 2-3 16,-2 0 0-16,-1 0 1 0,-7 2 0 15,2 4 0-15,-1 2-5 0,-3 0 2 16,-2 8 3-16,2 10-4 0,-2 8 0 0,1 6 0 15,3 5 1-15,6 3-2 0,7-4 0 16,8-1 0-16,2-5 0 0,10-2 0 16,7-4-1-16,6-3 0 0,4-4 2 15,3-3-1-15,6-5-1 0,3-4 2 16,-1-5 0-16,-2 0-1 0,-4-6 0 15,-1-7 0-15,-6-1 2 0,0-6 1 16,-6 0-2-16,0-2 0 0,-8-1-1 0,-3 3 3 16,-3-3 0-16,-5 4-2 0,0 3 3 15,0 5 4-15,0 5 5 0,-3 3-7 16,3 1-4-16,-4 2 2 0,4 1-3 15,-6 14-3-15,0 7 2 0,1 6 1 16,-3 2-1-16,0 0 0 0,3-1 1 16,-3 2-1-16,0-2 0 0,3 3-1 15,-3-3 3-15,2 0-2 0,-1 1 0 16,-3-4 0-16,1-2 2 0,1-4 0 15,2-4-3-15,2-5 1 0,3-4 1 16,-1-2 0-16,2-2-2 0,0-3 0 0,0 0-4 16,0 0-6-16,3 0-7 15,7 0-2-15,0-5-14 0,-1-2-16 0,-1 1-27 16,-1-3-36-16,5-2-157 0</inkml:trace>
</inkml:ink>
</file>

<file path=ppt/ink/ink5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48.3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283 44 192 0,'0'0'122'0,"-2"0"-76"0,-2 0 10 16,-2-1 1-16,-1-3-4 0,-1 3-8 15,-2-3-8-15,-3 1-10 0,0 0-8 16,-5-1 4-16,-3 1 0 0,-1 1-4 16,-1 2-8-16,0 0 4 0,0 0 1 15,4 2 3-15,4 5-5 0,-1 6-8 16,5 3-7-16,-1 5 1 0,3 2 2 15,3 4-2-15,4 1 0 0,2 3-3 16,0 1 1-16,8 1 2 0,11 1-1 0,2-2 0 16,6-2-1-16,5-5 2 0,6-3-7 15,2-5 1-15,4-6 3 0,2-6 1 16,-2-5-2-16,4-3 5 0,-8-9 0 15,-8-7 0-15,-7 3 0 0,-12-6 0 16,-1 0 0-16,-8 0 9 0,-4-6 3 16,0 1-5-16,0-5 7 0,-16-4-3 15,-1 0-2-15,-4-1-9 0,-4 1 2 16,0 6-2-16,-1 8 0 0,-3 4-1 0,4 11 0 15,6 6-6-15,6 1-12 16,1 16-21-16,5 7-22 0,3 2-31 0,2-1-78 16</inkml:trace>
</inkml:ink>
</file>

<file path=ppt/ink/ink5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52.5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273 136 50 0,'-8'-10'321'0,"-1"-5"-268"15,-6 4 0-15,-1-1 13 0,-3 0-22 16,-2 1 4-16,4 2-12 0,-2 5-12 16,2 1-2-16,2 2-4 0,1 1 2 15,-1 0-1-15,0 4-1 0,-1 10-10 0,1 6-8 16,0 5 3-16,3 3-1 0,5 4-3 15,1 2 1-15,6 0 0 0,0 0 0 16,8-3-5-16,9-5-7 0,8 0 0 16,5-5-3-16,6-6-2 0,5-2 10 15,-3-5 7-15,2-7-6 0,2-1 4 16,0 0 2-16,5-7 2 0,-3-8 15 15,-7-5-14-15,-11-2 7 0,-9-3 10 16,-7 0 2-16,-8-3-2 0,-2-2-6 16,-4-2-1-16,-13-5 1 0,-2 0-3 15,-8-1-8-15,-5 2 0 0,-8 8-1 0,-6 9-1 16,-8 8-2-16,5 11 3 0,5 0-4 15,15 11-5-15,16 11-12 0,13 6-18 16,0 2-41-16,4 2-83 0,5-1-364 16</inkml:trace>
</inkml:ink>
</file>

<file path=ppt/ink/ink5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51.7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11 17 0,'0'0'121'0,"0"0"6"16,0-3-68-16,0 3 9 0,0 0-9 15,-4-3-10-15,0 3-4 0,4-1-17 16,-2 0-4-16,2 1-1 0,-2 0-8 16,2 0-3-16,0 0-1 0,0 0 2 15,0 0-5-15,0 0-3 0,4 0-1 0,9 0 12 16,6 0 4-16,8 0-10 0,4 0 3 15,9 0-1-15,4 0-2 0,3 2-4 16,3 3 0-16,-4 6-2 0,-4-1-2 16,-4 4-2-16,-9 2 0 0,-10-1 1 15,-4 2 1-15,-15-2-2 0,0 4-1 16,-13-1-2-16,-12 1-2 0,-10 2 1 15,-3 0-3-15,-2 0 1 0,-4 1 5 16,2-2 0-16,-4-2 0 0,6 0 1 0,6-2 2 16,5-1-3-16,8-3 1 0,10-4 1 15,9-3 1-15,2-3-6 0,8 2 5 16,11-1-1-16,4-2-1 0,11-1 1 15,2 0 0-15,4 1 0 0,4 2 1 16,-2 0-2-16,4 1 1 0,-2 3 1 16,0 2 0-16,-8-1-1 0,-7 4-2 15,-8-3 3-15,-10 1 0 0,-11 2-2 16,0 1 0-16,-9 1 3 0,-9-1 0 15,-4 2-2-15,-5 0 0 0,-6 3 2 0,-3 1-1 16,-2 1 0-16,0 1-2 0,3-4 2 16,7-2 2-16,3-4-1 0,6-1-1 15,6-1 2-15,3-5-2 0,6-1-1 16,2 0-2-16,2-3 0 0,6 0-3 15,7 0-12-15,8-4-13 0,8-5-11 16,3-8-31-16,3-4-70 0,1-2-291 16</inkml:trace>
  <inkml:trace contextRef="#ctx0" brushRef="#br0" timeOffset="396">932 241 37 0,'-7'-2'63'15,"1"0"130"-15,-4-2-133 0,3 2 17 16,-1-2-16-16,-2 2-11 0,1 1-7 16,-1 1-13-16,-1 0-3 0,-2 1-5 15,-3 11-5-15,-1 1-2 0,0 6-6 0,0 4-1 16,3 3-3-16,1 2-3 0,5 2 0 15,7-4-1-15,1-1-1 0,9 1-2 16,12-4 2-16,6-4-3 0,0-4 2 16,3-6-4-16,1-4 0 0,3-4 4 15,-2 0 0-15,-1 0 1 0,-1-12 1 16,-7-4 0-16,-2 0-1 0,-9-4 1 15,-1 0 6-15,-7-2 6 0,-4 1 5 16,0-3-2-16,0 0 4 0,-10-4-4 0,-3-4-6 16,2-3-2-16,-5 0 0 0,1 0-6 15,0 3 0-15,2 8-1 0,5 9 0 16,4 9 0-16,4 6-2 0,0 3-2 15,2 8-4-15,6 7-6 0,5-1-8 16,0 3-16-16,6 1-17 0,2-4-35 16,2-1-71-16</inkml:trace>
</inkml:ink>
</file>

<file path=ppt/ink/ink5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56.8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68 60 0,'-6'0'149'15,"-2"0"-90"-15,7 2-18 0,-3-2 19 16,2 0-9-16,2 0-9 0,0 0-15 15,0 1-1-15,0-1-7 0,0 0-5 16,0 0-3-16,0 0 2 0,0 0-5 16,0 0 6-16,7 3 5 0,3-1-1 15,3 1-2-15,5-1-2 0,3 1-3 0,9-3 3 16,10 0-5-16,12 0-5 0,18 0 1 15,18-3-3-15,21-2 1 0,24 1-1 16,22 0-2-16,3 0 0 0,6 2 0 16,4 2 0-16,-6 0-1 0,10 0 1 15,2 0-6-15,-1 0 4 0,-1 2-1 16,-4 5 0-16,-13-3 0 0,-18 1 3 15,-5-4-3-15,-14-1 3 0,-3 0 3 16,-7 0-5-16,-8 0 2 0,-7-3 0 16,-9-4 2-16,-8 0-2 0,-9 1 0 0,-8-2 0 15,-9 1 0-15,-12 1 0 0,-9 0 0 16,-16-1 0-16,-7 2 1 0,-6 0 1 15,-6 1-8-15,-11 0-15 0,-6 2-19 16,-6 2-25-16,-3 0-61 0,-3-4-288 16</inkml:trace>
</inkml:ink>
</file>

<file path=ppt/ink/ink5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6:59.0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12 0 0,'-8'0'2'16,"1"0"209"-16,-5 0-131 0,3 0-18 15,-5 0-2-15,5 0-7 0,-1 0-11 16,4 0-8-16,1 0-5 0,3 0-5 15,2 0-2-15,-2 0-3 0,0 0 4 16,2 0-5-16,-2 0 2 0,2 0-7 16,0 0-1-16,0 0-3 0,6 0-6 15,7 0 1-15,12 0 4 0,7 2-2 16,7 0-1-16,3 3-2 0,-2 3-3 0,0 3 1 15,-2 0 1-15,-6 4-2 0,-9 1 0 16,-4-1 2-16,-9 1-1 0,-8 2-2 16,-2 1-4-16,-14 1 5 0,-10-2-1 15,-5-1-1-15,-5 1-2 0,-1-1 2 16,-1 0 2-16,2-3-2 0,-1-1 0 15,7-2 1-15,3-1 2 0,6-2-1 16,7-1-1-16,12-3 3 0,0 1-6 16,8 1-3-16,9-1 3 0,10-1 4 15,7-1 1-15,1 0-1 0,5 2-7 16,0 1 1-16,5-1-3 0,-3 5 5 0,4-1 3 15,-6 3 1-15,-7-1 0 0,-7-2-1 16,-6 0 0-16,-13 1 0 0,-5-2 1 16,-2 1-1-16,-9 1 1 0,-7 3 3 15,-3-1-2-15,-7 1-1 0,-1 1 1 16,-4-3-1-16,1 0 0 0,1-3 1 15,2 0-1-15,5 0 4 0,4-3 1 16,5 1-3-16,5-4 2 0,5-2-2 16,-1 0-1-16,4 0-2 0,0 0-1 0,0 0-12 15,5 0-14-15,9-4-12 0,7-5-22 16,0-7-49-16,2-4-195 0</inkml:trace>
  <inkml:trace contextRef="#ctx0" brushRef="#br0" timeOffset="486">1017 97 9 0,'6'-6'157'0,"-1"-2"-54"0,-1 1-41 16,-4 0 11-16,0-1-10 0,0-3-12 16,0 2-5-16,-4-1-8 0,-7 1-10 15,-3 2-2-15,-7 0 0 0,-1 4-6 16,-9 0 2-16,-5 3-3 0,0 0 0 0,-6 8-3 15,2 10-1-15,-1 3-3 0,11 3-3 16,7 1 3-16,8 1-9 0,11-2-2 16,4 1 0-16,8-3-1 0,14-2-2 15,7-1 2-15,11-8 0 0,4-3-2 16,6-4-2-16,-1-4-5 0,-1 0 2 15,0-4 2-15,-8-4 1 0,-6-2-1 16,-5-1 4-16,-4 1 1 0,-10-1 0 16,-4 0 0-16,-5 4 1 0,-4-2 0 15,-2 1 0-15,0 1 0 0,-10 3 3 16,1 1-5-16,-6 3 3 0,-1 0 1 0,1 9-2 15,0 6 0-15,-1 5-2 0,5 0 0 16,-4 2 1-16,5 2 0 0,3 1 0 16,1-2-2-16,4-1 3 0,2-1-3 15,0-4-1-15,2 0 0 0,7-5-5 16,5-5-17-16,3-4-11 0,4-3-16 15,0 0-50-15,0-7-67 0,-2-8-234 16</inkml:trace>
  <inkml:trace contextRef="#ctx0" brushRef="#br0" timeOffset="821">1704 61 77 0,'0'1'312'15,"0"-1"-239"-15,-8 4-29 0,-5 3 11 16,-2 3-10-16,-8 5-12 0,-2 4-9 15,-4 1-11-15,1 4-4 0,-3 3-4 0,2 0-1 16,5 0 5-16,5-3-2 0,9-4-5 16,6-1-2-16,4-3 0 0,0-2 1 15,6-3 0-15,9-3-1 0,4-3 1 16,10-1 1-16,3-3 0 0,8 1-2 15,4-2 0-15,8 0 1 0,-1 0 1 16,1 0-6-16,3 0 1 0,-3-5 4 16,-1 0-1-16,-3-1-1 0,-8 0 0 15,-8 1 1-15,-11 0 0 0,-13 3-2 16,-6-1 0-16,-2 2 3 0,0 0-3 0,-2 0-9 15,-4-1-11-15,-3 2 0 0,1 0-14 16,-1 0-24-16,-3 0-32 0,3 0-54 16,-7 0-112-16</inkml:trace>
  <inkml:trace contextRef="#ctx0" brushRef="#br0" timeOffset="1043">1956 169 408 0,'0'7'128'0,"0"4"-85"16,-8 6 32-16,0 4-11 0,-3 5-13 16,1 5-20-16,1 0-11 0,-3 2-3 15,3-2-8-15,1 0-4 0,2-3-7 16,1-1 2-16,1-2 1 0,0 0-7 15,2-3-10-15,2-1-13 0,0-2-23 16,0-4-35-16,0-5-78 0</inkml:trace>
</inkml:ink>
</file>

<file path=ppt/ink/ink5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7:35.0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5 9 0,'0'0'123'16,"0"0"12"-16,0 0-83 0,0 0 5 15,0 0-4-15,0-2 2 0,0 1-9 16,0-1-15-16,0 2-3 0,0 0-5 15,0 0-5-15,0 0-1 0,2 0 0 16,-2 0-3-16,0 0-4 0,0 0 2 16,0 0 5-16,4 0-2 0,-4 5 3 15,2 2-6-15,-2 1 3 0,2 2-4 16,-2-2 0-16,0 4-1 0,0 3 0 0,0 2-4 15,0 3 0-15,-2 4-1 0,0 2-1 16,-2 3-1-16,2 2-2 0,2 2 1 16,0 0 1-16,0 0-2 0,0 1-1 15,0 3 1-15,0 1-2 0,-2-4 2 16,-3-4 0-16,1-6 0 0,0-5 1 15,0-3-1-15,2-5-1 0,2-4 0 0,0-4 2 16,0-2-4-16,0-1 2 0,0 0 2 16,0 0-1-16,0-2 2 0,0-8-4 15,6-2-4-15,-2 2-5 0,2 2-10 16,1-1-18-16,7 2-27 0,1-1-47 15,-4 3-164-15</inkml:trace>
</inkml:ink>
</file>

<file path=ppt/ink/ink5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7:38.6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6518 53 35 0,'5'0'205'0,"-3"0"-162"0,0 0-7 15,-2 0 25-15,0 0-4 0,4 0-14 16,-2 0-14-16,0 0 1 0,4 0 2 16,-6 0-5-16,1 0-6 0,1 0 3 15,-2 0 0-15,0 0-6 0,0-1 3 16,0 1-4-16,0 0-1 0,0 1-6 15,0 9 10-15,0 6-7 0,-3 1-1 16,-3 5-6-16,-2 3 0 0,4 0 0 16,-1-1-1-16,-1 1-3 0,2 1-1 0,0-3 1 15,0 3-1-15,1-3 1 0,1-4-2 16,0-2 1-16,2-4-2 0,0-1 2 15,0 1-2-15,0-6 1 0,0 0-4 16,7-3-7-16,3-3-4 0,3-1-1 16,5 0-11-16,-1-5-15 0,0-3-11 15,2-1-20-15,-2 1-25 0,-2-1-83 16</inkml:trace>
  <inkml:trace contextRef="#ctx0" brushRef="#br0" timeOffset="423">7069 134 137 0,'0'-8'117'0,"0"0"-67"15,0 1 14-15,0-3-16 0,-2 4 13 16,0 0-12-16,-5 3-16 0,1 0-2 0,-2 1-5 15,-3 1-8-15,-1 1 2 16,-1 0 0-16,-6 1-3 0,0 7 0 0,2 2-2 16,-2 2-2-16,-1 4 1 0,5 3-4 15,2 1-2-15,1 7-3 0,5-1-4 16,1 2-1-16,2 0 0 0,4-4 2 15,0 1-2-15,4-4-2 0,9-4 4 16,5-5-4-16,4-2-2 0,3-5-1 16,4-5 1-16,1 0 2 0,-3 0-2 15,6-10 2-15,-3-4 1 0,-3-1 3 16,1-4-1-16,-5-4-1 0,-2-4 0 0,0-1 4 15,-9 2 6-15,-3 1-7 0,-5 0 1 16,-4 1 5-16,0 0-2 0,-11 0-3 16,-3 0 0-16,-7 0-3 0,-5 4 0 15,-1 3-1-15,-4 6-1 0,1 5 2 16,3 6-3-16,8 0-8 0,8 7-8 16,3 10-30-16,6 0-41 0,-2 3-78 15</inkml:trace>
  <inkml:trace contextRef="#ctx0" brushRef="#br0" timeOffset="1874">3031 81 58 0,'0'-1'48'16,"0"0"155"-16,0-2-141 0,0 0-2 15,0 3-7-15,2-1-7 0,-2 1-4 16,2-2-11-16,2 2-4 0,0-1 4 16,0 1-4-16,0 0-5 0,-1 0-3 15,-3 5 1-15,4 7 2 0,-4 5-5 16,0 4-5-16,0 3 2 0,-4 1-3 15,-3-1-4-15,3-1-3 0,-2 0-1 16,2-3-1-16,2-2-2 0,1-3-1 0,1-2 3 16,0-2-1-16,0-3-5 0,0-2-4 15,0-2-2-15,3-2-10 0,5-2-3 16,2 0-6-16,3 0-16 0,-2 0-15 15,1-3-28-15,1-5-39 0,2-3-143 16</inkml:trace>
  <inkml:trace contextRef="#ctx0" brushRef="#br0" timeOffset="2255">3379 142 33 0,'4'-9'188'0,"1"-3"-88"0,-1 0-57 16,-2-1 16-16,0 0-1 0,-2 0-10 15,0 0-15-15,-2 3-5 0,-6 0-8 16,1 4-2-16,-3 3 0 0,-1 2-3 15,-3 1-3-15,-1 0 1 0,0 7-3 16,0 5-2-16,-1 3 0 0,3 5-1 16,0 4-4-16,3 1 2 0,2 1-3 15,7 0-2-15,1 0 0 0,0-3 1 16,3-1-1-16,9-2-1 0,1-6 1 0,4-2 0 15,1-3 0-15,6-6-3 0,3 0-1 16,2-3 6-16,1-3-4 0,-5-10 2 16,0-3 0-16,-8-1 2 0,-2-3 0 15,-3 0-1-15,-5-1 0 0,-3-1 0 16,-4 2 5-16,0-2 2 0,-2 4-1 15,-9-1-1-15,-4 1 0 0,-3-1-3 16,-1 0 1-16,4 5-2 0,0 2-1 16,3 8-2-16,7 4 1 0,3 0 0 15,2 1-10-15,0 11-13 0,2 2-5 0,7-1-9 16,8 3-14-16,2 0-33 0,0-4-39 15,-1 1-193-15</inkml:trace>
  <inkml:trace contextRef="#ctx0" brushRef="#br0" timeOffset="2576">3860 103 328 0,'-10'-9'96'16,"-3"0"-64"-16,-1 1 15 0,-1 0-11 0,-2 2 5 16,0 1-5-16,0 3-8 0,-1 2-5 15,1 0-8-15,-4 7-4 0,2 7-6 16,4 4 7-16,3 4-5 0,7 1-5 15,5 3-2-15,0 1 2 0,7-1-2 16,11 0-1-16,1-4 0 0,5-2 0 16,3-5 0-16,4-5-6 0,3 0 1 15,-2-8 1-15,7-2 4 0,1 0 1 16,-6-9-1-16,-2-9 2 0,-3 1 2 15,-12-3 1-15,-5 0 3 0,-8-1 5 16,-4 0 0-16,-6 0 1 0,-9 1-5 0,-10 1 3 16,-2-1-4-16,-5 3-7 0,-1 1 0 15,1 0 2-15,-5 4-1 0,7 2-4 16,-1 7-7-16,10 3-6 0,6 0-7 15,7 9-17-15,7 4-47 0,1 2-94 16</inkml:trace>
  <inkml:trace contextRef="#ctx0" brushRef="#br0" timeOffset="3930">45 140 49 0,'0'0'48'0,"0"0"25"16,0 0 43-16,0 2-42 0,0-2-16 15,2 0-16-15,0 2-11 0,2 0-5 16,-2 2 2-16,4 1 4 0,-5 3-6 15,3 2-1-15,-4 1-1 0,0 3-1 16,0 2-4-16,-5 1 1 0,-3 0 0 16,0 1-3-16,-3 4-3 0,-1-3-3 15,3-1-7-15,1-2-2 0,4-1-1 0,3-2-1 16,1 2 0-16,0-4-1 0,1-2-3 15,7-1-5-15,3-1-6 0,3-4-11 16,5 0-16-16,4-3-16 0,2 0-22 16,3 0-30-16,-3-9-128 0</inkml:trace>
  <inkml:trace contextRef="#ctx0" brushRef="#br0" timeOffset="4269">406 190 330 0,'-4'-11'55'0,"-2"1"-9"0,-1 1 10 16,-3 2-2-16,-3 2-10 0,1 3-8 15,-1 2-9-15,0 0-7 0,-1 7-5 16,-1 8-4-16,4 3-8 0,-3 4 1 16,5 3-1-16,3 2-1 0,0 3-3 15,4 0 1-15,2 0 1 0,0-4-1 16,4 0-1-16,6-3 1 0,1-1-1 15,4-5 2-15,3 0-2 0,1-6-1 0,0-4-1 16,2-2 1-16,-2-5 4 0,-2 0-5 16,-2-4 2-16,-1-6 2 0,-5-3-1 15,-1-1 1-15,-1-2-1 0,-3 0 3 16,-4 2-1-16,0-1 0 0,0-1 1 15,-4 2 0-15,-3-2-2 0,-1-1-1 16,1 1 0-16,-1-1-1 0,8 6 2 16,0 4-7-16,0 5-5 0,0 2-16 15,4 0-12-15,5 1-12 0,3 7-26 16,1 2-55-16,-5-3-101 0</inkml:trace>
  <inkml:trace contextRef="#ctx0" brushRef="#br0" timeOffset="4604">673 239 370 0,'-8'-12'39'16,"-1"3"3"-16,-4-1-5 0,-1 0-5 16,-1 2 10-16,0 4-7 0,-3 2-9 15,1 2-3-15,4 0-7 0,-2 9 1 0,1 4-5 16,5 1-6-16,1 3 0 0,6-1-5 15,2 3 1-15,0 1-2 0,4-3-2 16,9 1 2-16,-1 0 0 0,5-4 0 16,-2-4-3-16,4 0-1 0,-1-4 0 15,-3-2-4-15,0-2-1 0,-2-2 4 16,-1 0 1-16,-3-2 2 0,1-7 1 15,-4-2 1-15,-4 2 1 0,-2-4 1 16,0 0-1-16,0-1 0 0,-4 0 1 0,-6 2 0 16,-1 0-1-16,-3 0-2 0,1-1 1 15,0 1 1-15,-1 4-3 0,5 2-2 16,5 3-3-16,4 3-10 0,0 0-31 15,0 6-37-15,4 7 4 0,5-5-73 16</inkml:trace>
  <inkml:trace contextRef="#ctx0" brushRef="#br0" timeOffset="4960">965 253 185 0,'0'-10'99'0,"0"0"-74"16,0-1 2-16,0 4 13 0,0 0 21 15,0-1-11-15,-2 3-18 0,-2 2-1 16,-3 3-8-16,-1 0-7 0,-2 0-5 16,1 5-1-16,-4 8 3 0,3 2 0 15,2 3-1-15,-3 2-6 0,3 0 0 16,5 2-1-16,-1 0-1 0,4-5-1 15,0-1-2-15,4-3-2 0,3-1 0 0,6-4 2 16,3 1 0-16,1-7-3 0,2-2 0 16,2 0 1-16,2-6 1 0,-2-7-1 15,-2-3 2-15,-4-1 1 0,-3-5 0 16,-5-1 0-16,-3-2 0 0,-2 3 8 15,-2-1-2-15,-8 1-3 0,-7-1-5 16,-8 1 3-16,-2 2-2 0,-1 3-1 16,-5 2-4-16,3 8-10 0,3 7-6 15,2 0-13-15,10 7-21 0,3 8-83 0</inkml:trace>
</inkml:ink>
</file>

<file path=ppt/ink/ink5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8:00.4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299 37 124 0,'5'-10'108'0,"1"0"-56"0,0 4 60 16,0 0-46-16,-5 1-5 0,-1 4-1 15,0 1-12-15,2 0-12 0,-2 0-9 16,0 8-10-16,0 12 8 0,-13 8 0 0,-8 5-5 16,-6 9-7-16,-1 0-3 0,-9 3 1 15,3 2-1-15,2 1-9 0,1 1 3 16,4 1-1-16,1-2-1 0,5 0-2 15,4-5 1-15,9-8 1 0,6-8-3 16,2-7 1-16,6-3 0 0,11-5 1 16,4-5-2-16,9-3 2 0,3-4-2 15,7 0 4-15,0 0-2 0,2-7-1 16,0-2-1-16,0 0 3 0,-2-2-2 0,0 1-3 15,2-1 1-15,-2-2 3 0,2 6-2 16,-4-1-4-16,-2 1 2 0,-3 4-1 16,-4-1-1-16,-7 3-3 0,-1-2 1 15,-5 3-2-15,-5 0-1 0,1-1-2 16,-7 1-1-16,-3 0-4 0,0 0 0 15,-2 0-1-15,6 0-1 0,0 0-6 16,1-3-17-16,-1 3-30 0,0-3-27 16,-6-3-137-16</inkml:trace>
  <inkml:trace contextRef="#ctx0" brushRef="#br0" timeOffset="262">648 346 464 0,'2'-1'68'0,"-2"1"-43"16,0 3 33-16,0 8-8 0,-12 8-4 15,-3 5-14-15,-6 5-14 0,0 2-8 16,-2 3-5-16,2 3-5 0,2 2 3 15,4-1-1-15,1 4-2 0,7-3-1 16,7 1 1-16,0-3-8 0,0 1-13 16,7-3-9-16,7-1-17 0,-3 3-6 15,1-3-24-15,-1-2-51 0,-3-5-280 16</inkml:trace>
</inkml:ink>
</file>

<file path=ppt/ink/ink5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8:05.0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318 102 12 0,'0'-3'33'0,"0"1"-2"0,0-3-4 16,0 2 3-16,0 0 16 0,0-2-6 15,0 2-6-15,0 1-2 0,0-1 1 0,0 2-2 16,0-1 5-16,0 2-5 0,2 0 0 15,-2 0 0-15,0 0-6 0,0 0-6 16,0 0-1-16,0 0-3 0,0 0 0 16,0-1-6-16,0-1-4 0,0-3-1 15,0 0 4-15,-7-1-4 0,1-1 2 16,-4-1-2-16,1-1 4 0,-3 0-3 15,-3 2 0-15,0 1 2 0,-6 4 1 16,-2 2-4-16,-2 0-4 0,-5 2 7 16,3 11 0-16,-2 6 3 0,3 6-2 15,3 6 0-15,0 5 3 0,11 0-9 0,7 1 1 16,5-1-2-16,5-4 0 0,16 0-1 15,8-5-1-15,7-7 1 0,8-6 2 16,6-7-3-16,5-7 0 0,4 0 2 16,0-8 0-16,-3-8 0 0,-7-2-2 15,-9-3 0-15,-13 0 3 0,-10 1-2 16,-5 2 0-16,-7 1 2 0,-5 4 0 15,0 3 0-15,0 3 0 0,-9 6 1 16,-4 1-1-16,-3 3-3 0,1 15-1 16,2 2 3-16,-1 7 0 0,-1 7-1 0,2 2 0 15,-1 4 1-15,-1 0 2 0,2-1-2 16,3 3-2-16,1-3 2 0,5-1-1 15,2-6 0-15,2-5-3 0,2-4-2 16,5-8 0-16,5 1-7 0,-1-6-8 16,5-4-5-16,1-1-8 0,6-4-21 15,-2-1-26-15,4 0-33 0,-3-7-173 0</inkml:trace>
  <inkml:trace contextRef="#ctx0" brushRef="#br0" timeOffset="385">1314 283 309 0,'-13'-16'35'0,"-2"5"-7"0,-4-1 31 0,-6 2-23 16,0 4 10-16,-3 2-3 0,-3 4-9 15,-1 4-8-15,-5 11-7 0,3 5-6 16,0 6 2-16,7 3-6 0,8 4-2 16,7 3-6-16,9 5-1 0,3-3 2 15,1 3-4-15,17-1 0 0,3-4 0 16,5-3-5-16,5-3-1 0,1-7 0 15,8-4 6-15,-3-12 4 0,-1-3-2 0,0-4 0 16,-3-4 1-16,-7-9 1 0,-7-6 2 16,-3-4-4-16,-9-2 10 0,-5-3 0 15,-2-2-1-15,0 1 1 0,-13-4-4 16,-2 0 1-16,-6-1-3 0,-4 0-3 15,0-1-1-15,0-1 2 0,-3 4-3 16,1 4-6-16,2 10-3 0,6 8-1 16,7 10-11-16,9 5-12 0,3 16-26 15,0 7-34-15,0 1-137 0</inkml:trace>
</inkml:ink>
</file>

<file path=ppt/ink/ink5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7:08.3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1186 11 0,'0'0'27'0,"0"0"-38"16,0 0 18-16,0 0 50 0,0 0 22 15,0 0-65-15,0 0 9 0,0 0 6 16,0 0-7-16,0 0-12 0,0 0-7 16,-2 0-2-16,-2 0-2 0,2 6 0 15,2-3-1-15,-2 2 2 0,2 1-6 16,0-2-18-16,-4 1-6 0,4-2 0 15,0 1 4-15,0-1 1 0,0 0 17 16,0 0 9-16,0-2 4 0,0 1 10 0,0-1 3 16,0 1 9-16,2-2 1 0,0 1 0 15,0 1-1-15,-2-2-2 0,0 1 3 16,2 1-1-16,0-2 10 0,-2 0-4 15,0 0-4-15,0 0-2 0,2 0-5 16,0 0 1-16,-2 0-9 0,6 0-4 16,-3 0-2-16,9-3 4 0,-1 1-5 15,-1 1-1-15,3 1-5 0,-1 0 3 16,3 0-1-16,4-2-4 0,0 1 4 15,6-1 0-15,0 2-2 0,3 0 1 16,5 0 3-16,-3 0-3 0,5 0 1 0,-1 0-2 16,4 2-1-16,2 3 2 0,2 2-1 15,6-2 0-15,-2 1 0 0,-1 0 0 16,1 1 0-16,-6 2-1 0,0-2 0 15,0 1-1-15,1-3 1 0,2 3 1 16,1-2-2-16,2 2 2 0,2 0-1 16,-4 0 0-16,0-1-5 0,3 1 1 15,1 0 0-15,2-2 4 0,3-2 0 16,2-2-1-16,1-2 2 0,7 0-2 0,0 0 0 16,2 0 1-16,3 0 1 0,1 0-3 15,5 0 0-15,1 0 2 0,5 0 2 16,0 0-6-16,6 0 4 0,0 0-1 15,0 0-1-15,1 0-2 0,1 0 1 16,4 0 3-16,3 1 2 0,2 2-5 16,6 2 3-16,1 1 1 0,0-1-1 15,0 1-1-15,0-2 1 0,1-1 1 16,2 1-1-16,0-2-1 0,2 2 0 15,-2-4 3-15,0 1-2 0,-1-1-2 0,5 0 3 16,4 0-1-16,3 0 1 0,2 0-2 16,2 0 1-16,4-1 1 0,-4-1-1 15,4 0 0-15,0 2-2 0,-2 0 4 16,-6 0-1-16,-3-2-3 0,-6-1 1 15,-2 2 3-15,-2 0-2 0,3-1-1 16,5 2 1-16,-2 0 2 0,5 0-3 16,-2 0 0-16,3-1 1 0,1-2 1 15,2-1-1-15,1 2-5 0,-3 1 1 0,-6-3 4 16,3 0 0-16,-6 1-2 0,1 1 3 15,3-1-1-15,0 2 0 0,-3 1 0 16,3 0 0-16,-1 0 0 0,1 0 1 16,1 0-2-16,5 0 1 0,1 0 1 15,-4 0-1-15,-3 0-1 0,-1 0 1 16,1 0 1-16,2 0-1 0,-1 0 0 15,4 0-1-15,1 0 2 0,-1 0-2 16,2 0 3-16,-7 0-3 0,3 0 2 0,2 2-2 16,-5-2 2-16,-2 2-1 0,-3-1-2 15,-8-1 4-15,-3 0-4 0,0 1 2 16,1-1 2-16,3 0 1 0,-2 0-1 15,2 0 1-15,-4 0-1 0,-1-1 0 16,-5-4-3-16,-3 0 2 0,-6-1 2 16,2 0 0-16,-2 0-1 0,-2-1 1 15,-1 2 0-15,-7 0-4 0,-7-1 0 16,-10 1 2-16,-7-1 0 0,-4 1-1 15,-12 0-1-15,-7 0 2 0,-6 0 0 16,-9 3 2-16,-6-1-2 0,-4 0 5 0,0-3 8 16,0 2-2-16,-4-2-8 0,-2 3-2 15,-5 2-2-15,-1 0 0 0,-3-2-1 16,-2 3-2-16,1 0-6 0,5 0-14 15,1-1-12-15,5-1-28 0,5 0-23 16,0-2-58-16</inkml:trace>
  <inkml:trace contextRef="#ctx0" brushRef="#br0" timeOffset="2810">8890 336 23 0,'0'-1'13'0,"-4"1"-13"16,1 0-3-16,-3 0-1 0,-4 0 31 15,3 0-10-15,1 0-15 0,-2 3-1 16,5-1 3-16,-1-1 2 0,0 0-4 16,4-1-2-16,0 0-4 0,0 2-3 15,0 0 3-15,0 1 4 0,0-1 0 16,2 1-3-16,2-1-1 0,-4-1 0 15,0 0 2-15,0 1-2 0,0-2 4 0,0 0-7 16,0 0-42-16</inkml:trace>
  <inkml:trace contextRef="#ctx0" brushRef="#br0" timeOffset="4697">8911 334 9 0,'0'-1'11'0,"-5"-1"-9"15,1 1-1-15,0 0 1 0,4 0 2 16,-4 0 3-16,2 0 18 0,0 0-18 16,2 1 0-16,0 0 6 0,-2 0-5 15,2 1 1-15,0 2 10 0,-2-1-3 16,2 2 1-16,-1-4 7 0,1 1 4 15,0-1-5-15,0 0 5 0,0 0 9 0,0 0 4 16,0 0-4-16,-2 0-13 0,0 0-10 16,0-1 11-16,2-3-5 0,-2 1-6 15,2-1 1-15,-2 2-2 0,2-2-1 16,0 3-6-16,0 1 4 0,0-2-2 15,0 2 1-15,0 0 4 0,0 0-4 16,0 0-2-16,0 0-1 0,0 0-3 16,-2 0 4-16,2 1 0 0,-2 5 2 15,-2 3 1-15,4 2 1 0,-2 4-2 16,2 2 3-16,-1 6-8 0,-3 3 4 0,2 3-8 15,2 3 3-15,0 1 6 0,0 2-10 16,0 5 1-16,0 2-2 0,-4 2 2 16,2 2 1-16,0 0 1 0,2 2-2 15,0 1-1-15,0 2 2 0,0-3 1 16,0 2-2-16,8-3-1 0,-1 3 2 15,3 3-3-15,-2 6 2 0,-6 2 0 16,1-3 5-16,-1-4-2 0,2-5-3 16,4 1-1-16,-3 0 7 0,1 0 0 15,0 1-4-15,0 0-1 0,-1 1 3 0,-1 1-2 16,0-1 1-16,0-1-3 0,-2 0 1 15,0 2 1-15,-2-2-2 0,0 1 0 16,1 0 3-16,-1-5-1 0,0-1-2 16,0-1 0-16,0-3 0 0,-1 0 0 15,-5 0 1-15,2 0-2 0,-2 0 2 16,-1 2 1-16,7 2-1 0,-4 2-2 15,2 0 2-15,2-1 1 0,0 0-2 16,0 2-1-16,2-1 2 0,2 0 0 16,-2 0-2-16,3 0 1 0,-3-2 0 0,2 1 2 15,-2 1-2-15,-2-1-1 0,0 1 4 16,0 4-2-16,0-4 3 0,0 3-1 15,0 1-1-15,-2-1 1 0,2 0-1 16,-2-1-2-16,2-1-1 0,0 0 4 16,0 1-3-16,0 0-2 0,0-1 4 15,0-3 0-15,0 0-2 0,0-1-2 16,0 0 4-16,0 0 0 0,0 3-2 15,0-2 0-15,0 2 1 0,0-2 3 0,-2 0-3 16,0 2 2-16,-1 2 1 0,1 1 0 16,0 0-4-16,2 3 0 0,-2 0 1 15,0 2 0-15,-2-2-1 0,2-1 0 16,0-2 1-16,-2-3 2 0,3 1 0 15,-1-3-2-15,0-2 2 0,-2-1-1 16,2-1-1-16,0 1-1 0,-2-1-1 16,4 0 4-16,0 1-3 0,0-2-2 15,0 2 4-15,0-1 1 0,0-2-3 0,0 0 1 16,4 3-1-16,0-3 3 15,-2 0-3-15,0-3 0 0,-2-3 1 0,0-1 1 16,0 1-3-16,0 0 1 0,0-3 1 16,0-4-1-16,0 1 1 0,0-4-2 15,2-2 2-15,0-2-2 0,3-4 1 16,-3 0 0-16,4-2 1 0,-2 0-1 15,-2 2-1-15,1-1 2 0,-1 0-2 16,-2 1 3-16,2-2-2 0,0-1-1 16,-2-1 1-16,0-3 2 0,0-2-2 15,0 3-1-15,0-2 2 0,0-1 1 0,-4-1-2 16,4 1 0-16,0-3 0 0,0 1 2 15,-2-2-2-15,1-2 0 0,1 0 1 16,0-1 1-16,0 1-1 0,-2-1-1 16,0 0 1-16,2 3 1 0,-2-2-2 15,-2 3-1-15,0-1 1 0,2 0-1 16,0 3 3-16,0-4-4 0,1 2 2 15,1-1 0-15,0-3-1 0,0 0-7 16,0 0-7-16,0-5-16 0,1-9-28 16,7-9-41-16,-2-7-117 0</inkml:trace>
  <inkml:trace contextRef="#ctx0" brushRef="#br0" timeOffset="6590">5349 322 28 0,'0'-4'21'16,"-4"0"-37"-16,2 1 34 0,-2-1 107 15,2-1-88-15,-1 3 0 0,1 1 3 16,2 0 5-16,0-1-4 0,0 2-3 15,-2 0 1-15,2 0-11 0,0 0-5 16,0 0-4-16,-2 0 3 0,0 0-2 16,-2 3-2-16,-2 3 1 0,3 0-3 15,-3 1-2-15,0 3-1 0,0 1-4 16,3 3-2-16,-1 2 3 0,0 5-5 0,4 4-1 15,-2 3 2-15,2 4-1 0,0 2-3 16,-2 6 9-16,-2 1-14 0,4 2 4 16,-5 1-1-16,1 1-1 0,-2 1 3 15,2 4-1-15,2 10 0 0,0 4-2 16,0 2 19-16,2-1 3 0,0-7-19 15,4-1-2-15,2 5 3 0,-2-3-2 16,0 3 1-16,-1-2-1 0,1-2 2 16,4 0 1-16,0 0-2 0,-1 1 1 0,-1 1 2 15,0 1 2-15,-1 2-5 0,1 1 1 16,0 1 3-16,0-2-3 0,-1 1 1 15,5-1-4-15,-3-1 2 0,1-3 1 16,0-2-2-16,-6-1-1 0,3-1-1 16,-3 0 2-16,2-1-2 0,-2 2 2 15,-2 1-1-15,0-1 2 0,0 1-2 16,0 0-1-16,0-1 2 0,0-2 1 15,2 1-3-15,-2-3 1 0,0 2 0 0,0-1 1 16,0 4 0-16,0-2-2 0,0 1 3 16,0-1-2-16,0 4 0 0,-2 1 0 15,-4 4 0-15,4 3 2 0,0-1-2 16,-1 1-1-16,3 0 3 0,0-4 2 15,0-1-4-15,0-4 3 0,0-4 0 16,0-1-1-16,0 2-1 0,0 0 0 16,0 0 1-16,0 3-2 0,0-3 0 15,0 3 0-15,0-3 2 0,0-1 1 16,0-2-3-16,2-1 1 0,-1 1-1 0,1-6 1 15,-2-2 0-15,0-2-2 0,0-4 1 16,0-1 2-16,0-2-3 0,0 0 1 16,0-2 1-16,0 1 0 0,-3-1-1 15,-1-1-1-15,2-1 2 0,-2-2 0 16,2 2-2-16,0-3 1 0,0 1 0 15,0 1 1-15,0-2-1 0,-1-1-1 16,-1 3 2-16,0-2 0 0,-2 1-1 16,2-2 0-16,-1-1 0 0,-3 2 1 0,2-1-2 15,-1 1 2-15,-1-3-2 16,0 0 2-16,-1 1-2 0,5-3 2 0,0 0-2 15,0-1 2-15,1 1-1 0,1-3-1 16,-2 2 1-16,2-1 1 0,-2-1-1 16,0-2-1-16,2 3 2 0,1-1 0 15,-3 0-2-15,2 1 1 0,0 0 0 16,-4 1 1-16,6 2-1 0,-4-2-1 15,2-1 1-15,1 0 1 0,1-5-1 16,0 1-1-16,0-5 1 0,0-3 1 16,0-3-2-16,0-2 0 0,0-3 1 0,0 0 0 15,0-1 1-15,0 0-2 0,0 0 1 16,0 1 0-16,0 1 0 0,0-1 0 15,0-1 1-15,0 0 1 0,0 1-2 16,0 0 0-16,0 2 0 0,0-1 1 16,0 1-2-16,-4-1 1 0,4 3 0 15,0-2 1-15,-2-1-2 0,2 0 0 16,0 1 1-16,0-2 1 0,0 1-2 15,0 2 1-15,0 0 0 0,0-1 1 0,0 0-2 16,0 1 1-16,0-2 0 0,0-1 1 16,0 0-1-16,0-1-1 0,0 0 1 15,-2 0-1-15,2 0-2 0,0 0-1 16,0-1-2-16,0 1 0 0,0-2-2 15,0 2-1-15,0 0 5 0,0 0 0 16,0 0-3-16,0 0 2 0,0 0 0 16,0 0-3-16,0-5-13 0,0-1-28 15,0-5-34-15,0-4-42 0,2-3-242 16</inkml:trace>
  <inkml:trace contextRef="#ctx0" brushRef="#br0" timeOffset="8188">2164 0 77 0,'0'-1'80'15,"0"1"37"-15,0 0-67 0,0 0-14 16,2 0 13-16,-2 0 1 0,0 0-13 15,0 0-13-15,2 5-10 0,0 6 22 16,-2 7-9-16,0 2-7 0,0 6-8 16,0 6 2-16,0 5-2 0,0 8 11 15,0 6-16-15,0 5 1 0,0 8-4 16,-2 3-4-16,-2 0 1 0,0 2 12 15,4-2-16-15,0 9 1 0,-3 8 1 0,3 5 10 16,-4-2 4-16,4-1-10 0,0-2-2 16,0 0 7-16,7 6 6 0,3 0-6 15,-2-4-4-15,1 0 3 0,-1 0-3 16,-1-1 0-16,3-2-2 0,-1 2 4 15,1-2-2-15,-1-1-1 0,1-4-1 16,-2-3 1-16,1-6-2 0,-1-2 0 16,-2-2 0-16,-3 5 1 0,1-1 0 15,0 1-1-15,-2 4-1 0,2-2 2 16,3 1 0-16,-3-2-2 0,2 0 0 0,2 0 1 15,-3-2-1-15,3 0 0 0,-2-1 0 16,-3-3 3-16,5-1-1 0,-6-2-1 16,4 2-1-16,-4 4 2 0,-2 3 2 15,0 1-3-15,0 3-2 0,-2-3 2 16,-4-3 3-16,-4 0-3 0,7-1-2 15,-1 0 3-15,-2 3 0 0,4 0-1 16,-4 1-2-16,6 3 3 0,-1 0-1 16,-1 2 0-16,2-1-1 0,0-3 0 0,0-4 2 15,-2-1-2-15,2-2 1 0,-2 2 0 16,-2-1 1-16,-2 0-1 0,-3 2-1 15,3-2 2-15,-2 1-1 0,5 0-1 16,-3-1-2-16,4-4 4 0,0 0-1 16,2-4-2-16,0-4 1 0,0-1 0 15,0-4 2-15,4 0-3 0,0-5 0 16,-1 1 2-16,-1-1 0 0,2-4-2 15,-2 0 1-15,0-4 0 0,0 1 2 16,-2-3-3-16,0 0 0 0,0-2 2 16,0-1 0-16,0 1-2 0,0-2 1 0,0-1 1 15,-2-1-3-15,0 0 4 0,2-3-3 16,-2-1 0-16,-2 1 2 0,2-2-2 15,-1 3 3-15,-3-2-4 0,0-3 3 16,4-3-1-16,-2-2-1 0,3-1 1 16,1-1 1-16,-2-1-1 0,2 1-1 15,0-2 1-15,0-1 1 0,0-2-1 16,0-1-1-16,0-4 1 0,0 0 0 15,0-2 2-15,0-2-4 0,0 1 3 0,0-2 0 16,0 0-1-16,0 0-2 0,0 0 4 16,0 0-4-16,0 0 4 0,0 0-2 15,0 0 0-15,0 0-1 0,0 0-2 16,0-6-2-16,0-6-9 0,5-8-10 15,7-7-16-15,3-10-20 0,2-11-43 16,-1-4-138-16</inkml:trace>
  <inkml:trace contextRef="#ctx0" brushRef="#br0" timeOffset="10086">10 2798 9 0,'0'0'12'16,"-2"-1"6"-16,-2-2 10 0,4 3 5 15,-4 0-13-15,-1-1-3 0,3 1 78 16,-2 0-56-16,2-2-4 0,0 2 4 0,0 0-3 15,-2 0-3-15,4 0-6 0,-2 0-2 16,2 0-2-16,0 0-2 0,0 0-5 16,0 0-5-16,0 0-2 0,2 0-4 15,0 2 5-15,4-1-4 0,4 0-1 16,1 1 1-16,2-2-2 0,5 0-3 15,3 0 0-15,1 0 0 0,9 0 1 16,-1-3-2-16,7 0 2 0,1-1-2 16,-4 2 0-16,4 1 0 0,2-1 0 15,2 1 1-15,10-1-1 0,3 0-1 0,10-1 2 16,6-2 3-16,-3 5-8 0,3-3 4 15,-2-1 2-15,1 0-4 0,3-2 2 16,11 1 0-16,6-2 0 0,7 1 0 16,10-1 0-16,3-1 0 0,9 0 0 15,1-3 0-15,4 1-1 0,4 0-2 16,1 1 4-16,1 0-3 0,-2 0 0 15,-2 2 3-15,-4-2-2 0,4 0 1 16,2 4 0-16,0-3 1 0,2 5-2 0,-3 1 1 16,3-1 0-16,6 1 0 0,3 0 1 15,0-2-1-15,-1 1 0 0,-3 1-1 16,-1 0 2-16,1 1 0 0,8 1-2 15,0 0 1-15,4 0 1 0,-2 0-1 16,0 0 0-16,-4 0 0 0,1-1 1 16,-3-1-1-16,-6 0 0 0,-3 1-1 15,-2-2 1-15,0 2 2 0,6 1-3 16,-3-4-1-16,5 1 4 0,-1-2-1 0,2 0-3 15,-1 0 3-15,3-1-1 0,-9 1 2 16,0-1-3-16,-6 1 1 0,-4 1 1 16,0 0-2-16,4 0 1 0,-4 0 0 15,1 0-1-15,-7 1 3 0,1-3-3 16,-5 2 0-16,1-1 2 0,0 1 0 15,-3 0-2-15,-3 0 1 0,-4 1 0 16,1-3 1-16,-7 4-1 0,6-1-1 16,2 1 2-16,2 0-1 0,-2 2 0 15,6 0-1-15,-6 0 2 0,-2-2-1 16,-2 1 0-16,-1 0-1 0,-1-2 2 0,0 3-1 15,1-3 0-15,-5 0 0 0,-1 0 0 16,-1-1 1-16,-1 0-2 0,0-1 1 16,1 2 1-16,-3 0 0 0,0 2-3 15,0 0 2-15,-5 0 1 0,1 1 0 16,0-1-1-16,-2-1-1 0,-3 1 2 15,3-2 1-15,-2 0-2 0,4 2-2 16,2-3 6-16,0-1-4 0,-4 1-2 16,-4-2 2-16,0 3 2 0,-4-1-2 0,1-1 0 15,1 1 0-15,-3-1 1 16,7 0 0-16,0-1 6 0,0 2-1 0,2-2-5 15,-7 0 2-15,-5 2-1 0,-1-1-2 16,-8 2 1-16,-2-1 0 0,-4 1-1 16,-5 1 4-16,2 0 0 0,-7 0 0 15,-1 1 0-15,-4 0-3 0,-5 1 0 16,-1 0 1-16,-5 0-3 0,-3 0 1 15,-1 0 2-15,-4 0-2 0,2 0 0 16,-8 0 0-16,1 0 1 0,-7 0 0 0,-1 1-2 16,-3-1 1-16,-1 3 0 0,2-2 1 15,2 0-2-15,-3 0 1 0,1 0 2 16,-2-1-2-16,-2 0 0 0,0 1 0 15,0-1 0-15,-2 1 0 0,0-1 3 16,0 0 0-16,-6 0-1 0,-4 0-17 16,-3 0-17-16,2 0-37 0,-1 0-58 15</inkml:trace>
  <inkml:trace contextRef="#ctx0" brushRef="#br0" timeOffset="14609">9694 787 10 0,'1'0'16'15,"3"0"-8"-15,0 0 36 0,0 0 91 16,-2 0-89-16,0 0-20 0,2 0 1 16,-3-1 0-16,1-2-6 0,0 3-2 15,0-4-5-15,-2 3 0 0,0-1 0 16,0-1 7-16,0 3 0 0,0 0 5 15,0 0-2-15,0-1-4 0,0 0-1 16,0 0 5-16,0 1 2 0,0 0-5 0,0 0-6 16,0 0 1-16,0 0-1 15,2 0 1-15,-2-2-2 0,2 2-2 0,-2 0-1 16,0 0 3-16,0 0-6 0,0 0-4 15,0-1 4-15,0 1-3 0,0 0-2 16,4 0 2-16,-2 0-1 0,0 1-2 16,3 6 0-16,-5 2 2 0,4 3-1 15,-2 1 0-15,-2 3-1 0,2 3 1 16,-2 2 0-16,0 4-1 0,0 0 0 0,0 1 0 15,0-1-3-15,0-2 2 0,0 0-3 16,-2-3 3-16,0-1 1 0,2-2-1 16,-2-2-2-16,0-4 1 0,2-2 2 15,0-4-1-15,0-1-2 0,0-1 0 16,0-3 2-16,0 0-4 0,0 0-3 15,0 0-1-15,8 0-5 0,2-7-8 16,-1-4-8-16,-1 1-12 0,-3 1-9 16,3 1-16-16,0 1-33 0,-1 1-80 15</inkml:trace>
  <inkml:trace contextRef="#ctx0" brushRef="#br0" timeOffset="15135">10226 879 10 0,'6'-4'14'0,"-1"-2"-15"15,-3 2 115-15,-2 1-47 0,0-2 7 16,0 3-17-16,0-1-6 0,0 0-6 15,0 1 0-15,-2 0-5 0,-1 0-8 16,-1 1 0-16,-2 0-8 0,0 1 0 16,-1-3-1-16,-3 2-4 0,-1 0-4 15,-3 1 5-15,1 0-1 0,0 0-8 16,-1 0-2-16,-1 0-1 0,0 0 4 15,-2 0-1-15,1 5-3 0,1 1-1 16,-2 4 3-16,2 2-5 0,-1 2-1 0,-1 5-1 16,6 0 1-16,-1 2-1 0,1 2-3 15,3-1 0-15,2 1 1 0,5 1-1 16,1-1 0-16,0 1-1 0,7-3 2 15,8-2-2-15,5-3 1 0,2-4-1 16,5-3 1-16,4-4-2 0,5-2-2 16,2-3 4-16,-2 0 0 0,1 0 0 15,-7-9 0-15,-3-5 0 0,-4-1 1 16,-4-5 1-16,-4 1-2 0,-2-2 2 0,-3 1 0 15,-6-2-1-15,-2-1 0 0,-2 3 3 16,0-3-4-16,-8 0 3 0,-5 1-1 16,-1-4-1-16,-1 4-1 0,-4 1 0 15,2 6 0-15,-4 7-1 0,4 5 1 16,1 3-5-16,7 0-4 0,1 10-11 15,6 4-11-15,0 5-11 0,2-2-20 16,0 0-27-16,0-2-95 0</inkml:trace>
  <inkml:trace contextRef="#ctx0" brushRef="#br0" timeOffset="16523">10581 531 37 0,'0'0'72'0,"0"-1"-30"15,0 1 14-15,0-1-9 0,0 0-11 16,0 0 6-16,0 1-1 0,0 0-11 16,-2-2-4-16,0 0-2 0,0 1-3 15,0-2 0-15,2 0-4 0,-2 2 0 0,-2-2-2 16,3 1-7-16,-7 2 5 0,4 0-6 15,-2 0 2-15,-1 0-1 0,-1 0 0 16,1 1-4-16,-1 3 2 0,0 4 1 16,1-2 1-16,-1 2-3 0,0 2 1 15,3 0-4-15,1 1 3 0,4 2-4 16,0-1-1-16,0 2 0 0,0 1 0 15,11-1 0-15,5-1 0 0,3-1 0 16,2-3 3-16,5-4-1 0,1-1-3 0,4-3 3 16,-3-1-2-16,-1 0 2 0,0-2-2 15,-5-6 0-15,-1-2-2 0,-5-3 4 16,-5 0 1-16,-3-1-1 0,-6 0 7 15,-2 0 7-15,0 2-2 0,-6-4 3 16,-7 1-7-16,-3 0-1 0,-1-2-3 16,-6 2 0-16,2 1-4 0,-2 3-1 15,2 6-2-15,0 5 1 0,6 0-7 16,6 0-26-16,1 13 13 0,0 2-52 0,-1 2-60 15,-5-1-302-15</inkml:trace>
  <inkml:trace contextRef="#ctx0" brushRef="#br0" timeOffset="17740">6580 801 2 0,'5'0'5'0,"5"0"210"16,-4 0-139-16,-3 0-16 0,5 0 11 15,-4 0-15-15,0 0-7 0,-4 0-13 16,3 0 1-16,1 4-3 0,-4 3-2 15,4 2-8-15,-4 2 2 0,0 3 1 0,0 0-8 16,0 2-1-16,0 1-5 0,0-1 0 16,-2 4-3-16,-2-2-5 0,1 1-1 15,-3 3 1-15,2-2-4 0,0 0 0 16,-2 3-1-16,5-1 2 0,-3-1-1 15,4-1-1-15,0-3-1 0,0-4-1 16,0-1-9-16,9-4-6 0,5-1-12 16,-1-5-7-16,4-2-22 0,0 0-20 15,2-2-56-15,-7-9-174 0</inkml:trace>
  <inkml:trace contextRef="#ctx0" brushRef="#br0" timeOffset="18150">7114 879 25 0,'2'-4'22'16,"-2"-2"191"-16,0 0-145 0,-2 3-2 16,-4-1-5-16,2 0-3 0,2-1-13 15,-5 4-9-15,1-1-10 0,-2 2 1 0,-1 0-4 16,1 0-7-16,-7 0 2 0,0 8 0 15,-3 2 0-15,-1 4-6 0,0 0-2 16,2 3 3-16,0 1-5 0,9 1-4 16,1 0-2-16,3 2 1 0,4 0-3 15,0 2 0-15,6-2 0 0,5-3 0 16,2-1 0-16,5-2-3 0,1-2 0 15,5-5 1-15,1-1 0 0,6-6 0 16,-3-1 0-16,-1 0 0 0,-2-7 1 0,-2-4 1 16,-4-2 0-16,-4-1 2 0,-1-3-1 15,-3-1-1-15,-3 1 2 0,-3-1 1 16,-5 0 1-16,0-1 1 0,0 0 0 15,-7-1-1-15,-3-2 0 0,-5 4-3 16,-2-4-1-16,-2 1 2 0,0 4-3 16,-2 2 1-16,9 5-1 0,5 7-1 15,3 3-5-15,4 0-16 0,0 1-25 16,0 8-8-16,0-1-25 0,0-3-63 15</inkml:trace>
  <inkml:trace contextRef="#ctx0" brushRef="#br0" timeOffset="18627">7511 254 138 0,'0'-2'129'15,"2"1"-66"-15,-2 1 15 0,0 0-12 16,0 0-10-16,0 0-13 0,0 3-12 15,-4 10-6-15,0 3 7 0,-4 4-5 16,3 3-2-16,-3 2-8 0,4 0-3 0,0 2-6 16,1 0-3-16,-1-3-1 0,4-1-4 15,0 0 12-15,0-2-16 0,0 0-13 16,5-1-18-16,3 0-22 0,2-4-19 15,-7-5-37-15</inkml:trace>
  <inkml:trace contextRef="#ctx0" brushRef="#br0" timeOffset="19763">3282 803 9 0,'4'-2'0'0,"0"-1"1"15,0 1-1-15,1-2 73 0,-3 1-26 16,4 0-14-16,2 0 17 0,-1 1 4 16,-1 0-7-16,0 1 0 0,0-2 0 15,-3 1-3-15,-1 0-4 0,0 1-4 16,0 1-3-16,-2 0-7 0,4 0-4 15,-2 0 2-15,0 0 4 0,2 6-4 16,-1 6-1-16,1 3-1 0,-2 7-2 0,0 0-3 16,-2 2-4-16,0 4-1 0,0-2-4 15,-4 2 0-15,-3-2-4 0,-1-3 1 16,2-3-1-16,-1-1-3 0,3-4-1 15,0-4 1-15,4 0 1 0,0-1-7 16,0-2-5-16,9-1-4 0,3-2-10 16,3-4-18-16,4-1-28 0,2 0-23 15,-4-6-97-15</inkml:trace>
  <inkml:trace contextRef="#ctx0" brushRef="#br0" timeOffset="20209">3872 841 42 0,'0'-6'291'0,"0"0"-243"15,0 1-2-15,0 0 4 0,-4 1-1 0,0 0-4 16,0 1-19-16,1 3 4 0,-5 0-10 15,-2 0-4-15,-1 0 0 0,-2 4 2 16,-3 4-4-16,-1 3 1 0,-2 2 2 16,2 3-5-16,0 2-5 0,3 3 2 15,3 0-5-15,1 0 0 0,5 1-3 16,1 1-2-16,4-3 2 0,0 2 0 15,0 0-1-15,8-6-2 0,7 1 2 16,4-6 1-16,2-5-3 0,6-3 0 16,1-3-3-16,1 0 3 0,3-3-3 0,-1-8 2 15,-1-3 4-15,-3-2-2 0,-4-2 1 16,-2-2 1-16,-6-1-2 0,-3 2 5 15,-7-1 0-15,-3 0 2 0,-2 0 0 16,0-2 3-16,-5-1-3 0,-7-1-3 16,1-1 1-16,-5 0-1 0,-1 2-2 15,-4 5-1-15,-2 6 1 0,0 6 0 16,4 4-2-16,0 2-1 0,10 0-2 15,-1 7-8-15,4 4-13 0,3 1-17 16,1 0-19-16,2-3-46 0,0-5-143 0</inkml:trace>
  <inkml:trace contextRef="#ctx0" brushRef="#br0" timeOffset="20815">4044 301 17 0,'-4'2'-6'16,"2"-2"193"-16,0 0-126 0,-2 0 3 15,4 0-2-15,0 0-5 0,-2-1-10 16,0-1-6-16,2 1-5 0,0-2-6 15,0 2-9-15,0-2-4 0,10-2-3 16,5-1-1-16,8 1 0 0,-2-1 1 16,6 1 0-16,-2 1-1 0,1 3-5 15,3 1 2-15,-2 0 0 0,-6 4-6 0,-2 6-3 16,-8 3 0-16,-5 5 3 0,-2 1-4 15,-4 3 1-15,-4 0 0 0,-8-3 0 16,-5 0 2-16,-2 0-5 0,-4-3 1 16,0-2 0-16,-1 1-2 0,1-5 12 15,2-4-15-15,4 0 3 0,5-3 0 16,4-3 4-16,5 2-1 0,1 0-2 15,2-2 2-15,0 0 1 0,0 0-2 16,4-1-3-16,7-1 0 0,0 1 0 0,5 1 4 16,3 0-3-16,0 1-4 0,-2 8-2 15,6-3-3-15,0 1-9 0,2 3-9 16,-1 0-4-16,3 1 12 0,0-1-31 15,-4-1-45-15,-4-3-129 0</inkml:trace>
  <inkml:trace contextRef="#ctx0" brushRef="#br0" timeOffset="22077">353 625 29 0,'0'1'21'0,"0"0"-15"16,0-1 0-16,2 0-4 0,4 0 87 15,-2 0-14-15,0 0-43 0,-2 0 22 16,1 0-5-16,-1 0-5 0,-2 0-4 16,0 0 0-16,0 0-6 0,2 0-8 15,2 0-2-15,-2 0 2 0,2 3-3 16,1 5-2-16,-3 1 2 0,4 3-3 15,-6 2-6-15,4 5-3 0,-4 1-1 0,0 1-5 16,0 2 0-16,-4-3-2 0,4 0 1 16,-4-2-4-16,0 0-1 0,4-3 2 15,0-2 2-15,0-3-4 0,0-2-2 16,0-1 3-16,0-3-6 0,0-1-9 15,4-2-14-15,8-1-9 0,5 0-12 16,6-7-57-16,0-9-161 0</inkml:trace>
  <inkml:trace contextRef="#ctx0" brushRef="#br0" timeOffset="22468">819 669 87 0,'0'-3'197'0,"0"-2"-135"0,-2 1-12 15,-2 2 1-15,0 1-7 0,1 1-7 16,-5 0-14-16,2 0-5 0,-1 3-8 16,-3 6 1-16,1 2 4 0,-7 3-2 0,7 3-2 15,-5 3 3-15,5 2-5 0,5 1-5 16,4 0-4-16,0 1 1 0,0 0 0 15,10-1-1-15,1-3-1 0,4-1 4 16,1-6-2-16,3-1-1 0,2-6 0 16,0-1-1-16,0-5 2 0,0 0 0 15,0-2 0-15,-2-10 0 0,-2-1 2 16,-2-4 0-16,0-2-1 0,-7-1 0 15,0-1 8-15,-6 1 3 0,-2-2-1 16,0 2 0-16,-2 0-3 0,-10 0-3 16,-1 1-1-16,-6 1-2 0,-4 1-1 0,-2 1 0 15,0-1-4-15,2 4 2 0,4 3 0 16,10 3-3-16,3 2-2 0,4 3-11 15,2 1-13-15,0-1-23 0,2 2-11 16,6-1-26-16,1-1-91 0</inkml:trace>
  <inkml:trace contextRef="#ctx0" brushRef="#br0" timeOffset="23152">1004 75 8 0,'0'2'1'0,"-4"-2"159"0,0 0-70 16,2 0-30-16,-1 0 2 0,-1 0-7 0,2 0-8 15,2 0-10-15,0 0-4 0,0 0-7 16,0 0-11-16,2-1-11 0,7-2 5 15,9 0 5-15,3 0 4 0,3-1-6 16,1 1-3-16,6 0-4 0,-1 1 3 16,1 2-2-16,-1 0-3 0,-3 0-2 15,-6 2 1-15,-6 6-2 0,-7 0 1 16,-2 1-2-16,-6 1 1 0,0 1-2 15,-8 3-3-15,-3-1 0 0,-7-2-4 16,3 2 5-16,-2-3-2 0,0 3 1 16,1 0 5-16,5-1-3 0,-2-2 0 0,5-1 1 15,6-2 1-15,-2 0 0 0,4-1-3 16,0-2 3-16,0 2-1 0,6-3 1 15,7 0 1-15,3 1 0 0,1-2 2 16,2 0-1-16,-2 0-1 0,-2 4 0 16,3 0 0-16,-7 1 1 0,-1 0-1 15,-5-1 0-15,-3-2 0 0,-2 4 2 16,0-2 1-16,-2 1 2 0,-7 0-3 15,-3 0 4-15,-3 1-1 0,-4-1-2 0,0 0 2 16,-2 1-2-16,2-2-1 0,-2 0-4 16,4 0 4-16,-1 1-5 0,5 0-4 15,4 1-10-15,1-1-12 0,2 3-27 16,6 2-24-16,0-2-25 0,0-3-128 15</inkml:trace>
  <inkml:trace contextRef="#ctx0" brushRef="#br0" timeOffset="46482">3677 3820 12 0,'0'0'38'0,"0"0"133"0,0-3-110 15,-4 0-19-15,1 0 2 0,-3 1-7 16,0 0 0-16,0 0-10 0,1 0-3 15,-3 1 0-15,1 1-3 0,-5 0-1 16,1 0-3-16,1 3 2 0,-1 3-3 16,1 0-3-16,1 1 2 0,1 0-3 15,2-3 2-15,4 0-1 0,2-4-2 16,0 3-3-16,2-3-7 0,12 0 7 15,5 1 3-15,9-1-1 0,7 0 0 16,7 2-1-16,3 1-4 0,1 1-3 0,2 5 1 16,-6 1-1-16,-6 3 0 0,-3 3-2 15,-11 0 0-15,-4-2 0 0,-7 0-3 16,-7-1 0-16,-4 1 1 0,-4 1 0 15,-13 2 3-15,-4 1-5 0,-6 1 0 16,0-3 1-16,-3 0-1 0,1-1 4 16,1 0 1-16,7-1-1 0,4-4-1 15,3-1 0-15,10-1 2 0,1-3-2 16,3-1-4-16,0 2 0 0,11-2 3 0,4 3 2 15,6-2-2-15,4 2 1 0,2-1-1 16,5 0-2-16,6 1 1 0,-1-1 4 16,-1 3-2-16,-2 0 1 0,-5 1-1 15,-2 0 1-15,-8 2-1 0,-8 1 1 16,-3-1-3-16,-8 0 2 0,0 1 3 15,-2 0 1-15,-10 1-3 0,-1 1 1 16,-6 0 1-16,-2-2 0 0,0-1-1 16,-4-1 3-16,2-2 3 0,-5 1 2 15,-1 0 0-15,-2-4-1 0,-1 2 2 16,1-2 0-16,5-2-8 0,1 0 0 0,4-2-2 15,8 1 1-15,7-1-4 0,2-2-2 16,2 1-9-16,2 0-12 0,0 2-10 16,0 3-16-16,10-5-28 0,1-1-73 15</inkml:trace>
  <inkml:trace contextRef="#ctx0" brushRef="#br0" timeOffset="47403">7217 3723 171 0,'0'0'75'15,"0"0"-28"-15,0 0 5 0,0 0-13 16,0-2-4-16,0 1 1 0,0-1-7 15,0 2-6-15,0 0-5 0,0-2-4 16,0 0 6-16,0-1-6 0,-2-1-1 16,0 0 3-16,-4-2-4 0,-3 1-1 0,1-2-1 15,-7 2 2-15,-4 3 2 0,-4 2-4 16,-8 0-1-16,-5 5 2 0,0 7 2 15,-6 9 0-15,-2 6-7 0,0 8 3 16,0 3 3-16,8 1-6 0,13 0-2 16,17-6-1-16,6-4-3 0,18-5-2 15,6-5 1-15,9-4-1 0,13-6 2 16,5-7 0-16,8-2-2 0,0-6-1 15,-1-11-1-15,-11-4 0 0,-3 1 0 16,-13-4 5-16,-6-2 1 0,-6 2-1 0,-6 1-1 16,-5 1 2-16,-6 6 0 0,-2 2 2 15,0 5-3-15,-4 4 6 0,-10 4 1 16,3 1-1-16,-2 8-6 0,-1 9 0 15,1 9 0-15,-1 4-1 0,-1 2-2 16,4 3 2-16,-3 0 2 0,-1-2-1 16,4 1-2-16,1-4 0 0,3 0 1 15,1-3 0-15,0-3-1 0,4-1 0 16,0-2 2-16,0-1-3 0,2-2 0 0,0-4-6 15,0-4-15-15,6-2-3 0,2-2-19 16,3-3-20-16,4-3-61 0,3 0-209 16</inkml:trace>
  <inkml:trace contextRef="#ctx0" brushRef="#br0" timeOffset="48091">10503 3662 10 0,'-8'0'266'0,"-7"0"-207"0,-4 6-8 16,-6 13 5-16,-10 4-7 0,-3 7-14 15,2 3-5-15,-2 4-9 0,5 2-1 16,9-1-10-16,-1-1-2 0,2-4 0 0,6-6-1 15,3-3 4-15,5-1-3 0,7-4-6 16,2-1 1-16,2-5-3 0,15-1-2 16,8-5 1-16,11-5 4 0,8-2 0 15,8 0-3-15,3-11 0 0,2 0 3 16,-2-1-3-16,3 0 0 0,-3-1 0 15,0 2 0-15,-7 2 0 0,-2 1 0 16,-6 1 1-16,-8 2-2 0,-7 2 2 16,-4 1-1-16,-9 0-1 0,-3 0 3 0,-3 1-1 15,1-2-3-15,-1 1-1 0,-4 1-8 16,0 0-5-16,0 0-10 0,-2 0-16 15,0 1-29-15,0-3-34 0,-12-1-201 16</inkml:trace>
  <inkml:trace contextRef="#ctx0" brushRef="#br0" timeOffset="48301">10714 3723 207 0,'0'19'331'0,"-7"7"-273"15,-7 10-7-15,-7 8 0 0,4 2-6 16,-4 2-15-16,0 4-15 0,6-1-8 16,2 1-3-16,1 3-6 0,6-1-13 15,5 4-8-15,1-1-12 0,9 2-27 16,10 6-43-16,4 9-181 0</inkml:trace>
  <inkml:trace contextRef="#ctx0" brushRef="#br0" timeOffset="60410">14546 5809 8 0,'-8'2'30'0,"3"3"-4"16,1 0 0-16,-2 2-9 0,4-2 0 15,-2 0 3-15,0-2 8 0,3-3 32 0,-1 0-23 16,-2 0 1-16,0 0 2 0,-2-1-3 15,1-4-1-15,-3 1-4 0,0 0-2 16,3-1-3-16,-3 1-3 0,2-1 0 16,0 2-6-16,3 1 2 0,3-1-5 15,0 3-1-15,0 0-4 0,2 0-7 16,7 0-1-16,10 0 6 0,4 0-4 15,6 1 3-15,3 6-2 0,-1 1 1 16,-1 2-2-16,-5 3-5 0,0 3 5 16,-6 0-2-16,-6 4-1 0,-5-4-1 0,-8 5 1 15,0 1 2-15,-10 2-1 0,-11 1-1 16,-3-1 0-16,-3 0-1 0,-4-2-2 15,1-1 2-15,1 0 0 0,1-3 1 16,-1-3-3-16,10-2 0 0,4-4 2 16,7-2 1-16,8-5-3 0,0-1-3 15,8-1 5-15,9 0 0 0,6 0-1 16,5 0 0-16,3 0 0 0,3 0 0 15,2 0 2-15,3 0-6 0,3 0 6 0,-6 5 0 16,-4 5-4-16,-7 5 3 0,-4 2 0 16,-8 2-1-16,-7 1 0 0,-6-2 0 15,-2 2 1-15,-11 0 2 0,-6 2-2 16,-4 0 0-16,0-1 1 0,-2 0 0 15,0-3-2-15,-1-3 1 0,1 0 1 16,2 1 1-16,2-2-3 0,0-1 0 16,4-2 2-16,7-3 0 0,5-2-2 15,5-2-1-15,1-4-8 0,19 0-12 16,4 0-3-16,11-10-17 0,5-6-26 0,7-2-36 15,5-3-86-15,5-4-15 0</inkml:trace>
  <inkml:trace contextRef="#ctx0" brushRef="#br0" timeOffset="60785">15426 6091 119 0,'0'-18'48'0,"0"-1"16"0,-6 2 6 15,0-1-13-15,-2 2-1 0,-1 2-8 16,1 3-9-16,-3 3-4 0,-1 1-12 0,-1 4-4 15,-4 3 2-15,-2 0-8 0,0 3-1 16,0 10 0-16,1 8 0 0,5 3-4 16,4 8-3-16,1 1-2 0,8 3-1 15,0 0-1-15,6 0-1 0,11 1 0 16,4-6 1-16,4-2-1 0,5-5-1 15,8-7 2-15,0-5 1 0,1-9-3 16,-3-3 3-16,-4-3 0 0,-7-8-1 16,-4-5 1-16,-8-2 1 0,-3-4 0 0,-8-2 0 15,-2-1 0-15,-2-2 0 0,-11 0 0 16,-3-1 0-16,3-1-3 0,-4 0 0 15,2 1 0-15,-1 1 2 0,3 3-3 16,3 7-2-16,7 6-2 0,3 6-1 16,0 5-8-16,7 5-19 0,10 12 6 15,8 4-7-15,6 6-9 0,9 0-23 16,9 1-33-16,7-1-76 0,5-2-18 15</inkml:trace>
  <inkml:trace contextRef="#ctx0" brushRef="#br0" timeOffset="61086">16366 6208 169 0,'19'-17'41'0,"-7"-1"7"16,-7-1 45-16,-5-1-31 0,-1-1-13 15,-15 2-9-15,-7 0-4 0,-1 5-7 16,-7 4-11-16,-1 7-5 0,-3 3-2 16,1 1 0-16,5 16-4 0,8 7-3 15,8 8-1-15,11 7-3 0,2 3 0 16,8 2 0-16,9 0-1 0,8-2 2 0,7-2-3 15,4-5 2-15,4-6 0 0,4-7 2 16,2-8-3-16,0-8 1 0,2-6 2 16,-8-6 1-16,-4-11-1 0,-9-7 9 15,-8-1 5-15,-10-5-1 0,-7-3-4 16,-2-3-3-16,0-6 2 0,-13 1-3 15,-4-3-4-15,-6-1-3 0,-2 3 3 16,-2-1-5-16,-1 7 2 0,1 7-12 16,2 6-1-16,4 10-3 0,8 10-15 15,5 3-12-15,6 17-35 0,0 8-64 16,2 2-219-16</inkml:trace>
  <inkml:trace contextRef="#ctx0" brushRef="#br0" timeOffset="62819">13703 6946 150 0,'-12'0'50'16,"3"0"-1"-16,1 0 11 0,2 0-5 15,-1 0-4-15,-1 0-14 0,-2-3-1 16,5 2-3-16,1-3-2 0,2 2-2 0,0 0-5 16,2-2-5-16,0 4-2 0,0 0-4 15,0-1-7-15,0 1-5 0,2 0-4 16,11 0 2-16,12 3 4 0,11-1-3 15,16-2 3-15,24 0 0 0,21 0-2 16,28-8 0-16,23-3 0 0,18 0 1 16,14 1-2-16,1 0-1 0,-2 5 1 15,-3-2-1-15,-2 6-1 0,-1 1 1 16,7 0 0-16,3 0 1 0,2 2 1 0,-2 4-3 15,-7-2 2-15,-5-2 1 0,-10-2 0 16,-13 0-1-16,-8 3-1 0,-11-2 2 16,-5-1-1-16,-11 2 0 0,-12-1 0 15,-7 1-1-15,-20 1 2 0,-11-2-2 16,-19 2-3-16,-17-2-7 0,-14 0-10 15,-13 0-14-15,-2-1 11 0,-11 0 15 16,-3 2-26-16,-1 3-48 0,-6-2-51 16,-1 0-138-16</inkml:trace>
</inkml:ink>
</file>

<file path=ppt/ink/ink5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8:12.4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33 28 0,'-8'0'50'16,"5"0"2"-16,-1 0 6 0,-6 0-8 0,8 0-2 16,-3 0 1-16,-1 0-8 0,4-3-3 15,-2 0-4-15,0 2 1 0,4-1-5 16,0 1-3-16,0 1-4 0,0-2-2 15,0 1-3-15,6 1-11 0,9-4-2 16,10-1 3-16,9 1 4 0,12 2 1 16,4 0-4-16,1 2 2 0,3 0-2 15,-6 2-5-15,-10 5-2 0,-8 3 1 16,-11-1-3-16,-5 2 0 0,-7 2 1 0,-7-2-2 15,0 6 3-15,-15-1-1 0,-10 3 0 16,-1-1 0-16,-5 1-2 0,0 0 0 16,-1-1 0-16,-6-1 2 0,5 0-1 15,-1-1-1-15,4-3 1 0,3 1 1 16,10-3 0-16,7-1-3 0,10-3 1 15,0 2-4-15,8 0 4 0,9 0-1 16,8-1 1-16,3 0 2 0,7-2 0 16,1-1-6-16,-2 0 4 0,-1-1-2 15,-3-2 3-15,1 1-2 0,-6 0 1 16,-1 1 2-16,-5 1-1 0,-3 2-1 0,-9-1 0 15,-3-2 0-15,-4 5 1 0,0 0 0 16,-7 2 1-16,-13 3 1 0,0 3 0 16,-5-1-2-16,-6 1 0 0,1-2 2 15,-3-1 0-15,3-1-3 0,1-1 0 16,4-1 1-16,4-2 1 0,4-1-1 15,4 0-1-15,5-3 2 0,4 1-2 16,0-6 1-16,4 1-8 0,2-1-15 16,14 0 2-16,7 0-10 0,5-10-28 0,5-3-77 15,-1-6-232-15</inkml:trace>
  <inkml:trace contextRef="#ctx0" brushRef="#br0" timeOffset="545">1326 99 116 0,'0'-9'82'0,"0"2"-38"15,0-2 1-15,-1 0-4 0,-5-1 5 16,2 0-6-16,-2 2-3 0,3-2-8 0,-5 3-3 15,-2-2 4-15,-3 3-1 0,-6 3 2 16,-4 1-11-16,-6 2-1 0,-3 0-4 16,-4 9 1-16,-2 4-4 0,3 4 0 15,3 4-3-15,1 1 0 0,10 1-5 16,10 1-2-16,7-3-2 0,4 0-2 15,17-1 1-15,8-8 1 0,9 1-3 16,3-8 4-16,6-3-5 0,1-2-2 16,0-2 0-16,-2-9 3 0,-4-2 0 15,-5 0 1-15,-5-1 1 0,-5 0 3 0,-6 1-3 16,-5 2 1-16,-6 2 1 0,-6 2 3 15,0 3 0-15,0 2 0 0,-6 1 2 16,-2 1 1-16,-3 0-8 0,1 10 2 16,-5 7-3-16,0 5 3 0,-1 4 1 15,-1 3-1-15,-4-1 2 0,2 0 0 16,4-1 2-16,0 0-6 0,1-2 1 15,5 0 1-15,5-3-1 0,0-3-2 16,4-4-3-16,0-2-6 0,4-1-10 16,7-4-15-16,7 0-15 0,5-6-13 15,-1-2-8-15,3 0-109 0</inkml:trace>
  <inkml:trace contextRef="#ctx0" brushRef="#br0" timeOffset="936">2095 82 251 0,'-1'-1'121'0,"-3"1"-91"0,-10 2-17 15,-5 12 34-15,-11 3-3 0,-5 6-9 16,-1 3-10-16,0 2-8 0,0 2-2 16,-1 3-1-16,3-1 1 0,7 0-1 15,6-2-6-15,12-4-5 0,9-1-4 16,0-7 0-16,6-3 1 0,11-4-2 0,11-5 1 15,9-2 3-15,8-4 3 0,5 0-5 16,0-3 2-16,3-6-7 0,2 0 6 16,-3 0-4-16,-3 1-1 0,-5 0 0 15,-4 2 4-15,-3-1 2 0,-12 3-2 16,-8-1-2-16,-4 2 4 0,-7 1 0 15,-2 0-2-15,-1 1 0 0,-3-2 1 16,0 3-10-16,0-1-7 0,0 1-16 16,0-1-13-16,0 1-13 0,0 0-18 15,0 0-67-15,0 0-124 0</inkml:trace>
  <inkml:trace contextRef="#ctx0" brushRef="#br0" timeOffset="1198">2326 181 429 0,'0'3'77'0,"0"7"-67"0,0 5 44 16,0 7 17-16,-7 3-18 0,-9 6-20 15,-1 0-11-15,0 6-10 0,-2-2-3 16,2 1-2-16,0 3-6 0,1-4-1 16,1-1 2-16,0 0-3 0,3-5-5 15,3-2-11-15,3 1-4 0,2-5-14 16,4 1-15-16,0-2-28 0,0-3-36 15,6-6-251-15</inkml:trace>
</inkml:ink>
</file>

<file path=ppt/ink/ink5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8:47.8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 82 8 0,'-4'0'8'15,"0"0"-2"-15,-2 0-5 0,2 0 53 16,4 0-29-16,0 0-9 0,0 0 1 16,0-1-10-16,0-1-5 0,-2 2-1 15,2 0-3-15,0-1 4 0,0 1-3 16,-1 0 0-16,-1 0 3 0,2 0 2 15,-2 0-3-15,2 0 8 0,-2 0 14 16,0 0 8-16,0 0 3 0,2 0 0 16,0 0-5-16,0 0 0 0,0 0-5 0,0 0 1 15,0 0 0-15,-2 0 1 16,2 0-3-16,-2 0-1 0,0 0 5 15,-2-2-7-15,4 1-4 0,-5 1 2 0,3 0 1 16,2-1-1-16,-6 1-4 0,6 0-3 16,-2 0 3-16,2-1-1 0,0 1-1 15,0 0-5-15,0-2 0 0,0 0-3 16,0 0-7-16,12-2-2 0,9-1 8 15,2 0 0-15,9-2-3 0,0 1-1 16,9-1 4-16,4-1 6 0,9 0-5 16,3 2 1-16,0 1 2 0,-1 4 0 0,-3 1-3 15,-13 0-2-15,-9 6-2 0,-12 7 2 16,-6 1-5-16,-5 2 0 0,-8 5 3 15,0 2 3-15,-10 2-2 0,-9 4 1 16,-8-1-2-16,-1 2 5 0,-5-1-5 16,1-1 0-16,-1 2 1 0,-5-4 3 15,0 0-2-15,0 0-3 0,-4-3 5 16,0 2 0-16,0-5-4 0,6-4 0 15,9-5 3-15,14-6 0 0,5-5-2 16,6 0 0-16,2 0 2 0,0 0-1 0,0-2-10 16,10-9-5-16,3-2 4 0,8-3 6 15,6 3-3-15,-1 2-1 0,3 4 1 16,-2 3 4-16,1 2-1 0,1 2 1 15,2 0-1-15,-5 0 2 0,3 5 1 16,-6 4-5-16,-2 1 6 0,-4 0 0 16,-8-1-3-16,1 1-1 0,-2-1 4 15,-3-1 1-15,3-1-2 0,-2 1-3 16,1-3-4-16,5 1-16 0,-1-4-19 0,4-2-37 15,1 0-59-15,1-3-239 0</inkml:trace>
</inkml:ink>
</file>

<file path=ppt/ink/ink5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38:55.2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10251 736 56 0,'-2'0'33'0,"0"0"-11"0,0 0-8 16,2 0-11-16,-4 0 115 0,4 0-85 15,-4 0-5-15,2 0-2 0,0 0-4 16,2 0 0-16,-2 0 5 0,-3 0-2 16,5 0 2-16,0 0-1 0,-2 0-3 15,0 0-6-15,2 0 5 0,-4 0-4 16,4 0-2-16,-4 0 0 0,0 0-1 15,1 0-3-15,-1 0-1 0,0 0-6 16,-2 0 5-16,1 0 4 0,1 0-5 0,2 0-1 16,2 0-1-16,0 0 1 0,0-1-5 15,0 1-4-15,6 0-1 0,11 0-4 16,8 0 13-16,7 0-4 0,4 0 0 15,2 0-2-15,1 0 0 0,1 0 0 16,2 3 2-16,-2 6 8 0,-2 2-4 16,-4 4 2-16,-5 5 1 0,-8 2-7 15,-8 2-1-15,-5 2 0 0,-6 2 1 16,-2 2-1-16,-4 2-1 0,-13 2 2 15,-4-1 0-15,-4 1-2 0,-4-4 0 0,3-1 0 16,-1-3 2-16,2-1-1 0,2-2-2 16,-2-4 0-16,2-2 2 0,2-2 1 15,0-8-4-15,2 1 2 0,4-5 2 16,4-3 0-16,1 0-2 0,4 0-3 15,1-1 1-15,5-5-2 0,0-4-1 16,0-2-6-16,15-2 3 0,2 1 2 16,2 1 3-16,0 5-3 0,0 3 3 15,0 3 1-15,1 1-4 0,-1 1 4 0,4 9 1 16,1 1 1-16,5 1-2 0,1 1 1 15,3 2 1-15,1-3 0 0,3-2-2 16,-5-2 1-16,0-3 1 0,1-4-17 16,3-1-31-16,6 0-46 0,-2-3-127 15</inkml:trace>
  <inkml:trace contextRef="#ctx0" brushRef="#br0" timeOffset="1022">12038 767 88 0,'-1'0'77'0,"-3"-1"-10"16,-2 0 1-16,0-1-9 0,2 2-4 16,1-1-3-16,1 1-7 0,2 0-10 15,0 0 0-15,0 0-9 0,0 0-6 16,0 0-1-16,2 0-4 0,3 0-4 15,5 0-4-15,11-1 4 0,4-2 5 16,7 1-5-16,4 1-6 0,4 1 3 16,1 0 6-16,-3 2-9 0,-2 8 0 0,-9 3-4 15,-3 3 3-15,-3 2-4 0,-7 3 0 16,-7 5 0-16,-5 3 3 0,-2 4-2 15,-15 1 0-15,-6 2 5 0,-9 2-1 16,-7-1-4-16,3-2 0 0,-2-2 0 16,-2-2 2-16,-4-4-3 0,1-1 0 15,3-4 2-15,2-5 1 0,4-4-3 16,5-2 0-16,4-7 2 0,12 1-2 15,1-5 0-15,6 0 0 0,4 0 1 0,0 0 0 16,0-5-3-16,2-3-5 0,10-1 3 16,5 1 2-16,4 3 0 0,4 2-2 15,-1 3 3-15,3 0 2 0,2 2-3 16,-1 5-2-16,7 5 4 0,3 0 1 15,2 0-1-15,4 1 1 0,0-1 2 16,-2-2-3-16,-4-1-1 0,0-3-11 16,6 0-14-16,-2 1-8 0,6 0-29 15,1 0-38-15,-5-2-3 0</inkml:trace>
  <inkml:trace contextRef="#ctx0" brushRef="#br0" timeOffset="2335">12754 258 86 0,'0'0'64'16,"2"0"-16"-16,-2 0 9 0,0-1 8 15,0-5-13-15,0 6-11 0,0-3-12 16,0 2-1-16,0-1-5 0,2 1 0 15,-2-2-4-15,0 1-3 0,0-1 0 16,0 1 0-16,0-1-2 0,-4 0-5 16,-2 0-2-16,1 1-2 0,-3 1 0 15,-4-2 4-15,1 3-5 0,-2 0 0 0,-5 0 0 16,1 4-1-16,-4 5-2 0,2 3-2 15,2 2 4-15,0 2 1 0,4 1-4 16,-1 1 0-16,8 1 0 0,5 1 0 16,1-1-3-16,0 2-1 0,11-1 5 15,4-2-1-15,2 0 8 0,8-5-15 16,2 0 1-16,2-6 1 0,5-1 2 15,4-4-1-15,-4-2 1 0,3 0 2 16,-3-5-2-16,-5-8 3 0,-5-1 3 16,-4-1-1-16,-9-3 2 0,-1-3-1 0,-10 1-6 15,0-2 21-15,-2 0-2 0,-12-1-8 16,-1 1-1-16,-4 0-4 0,-4 1 0 15,-4 2-2-15,-1 3-1 0,-1 7-1 16,2 3-7-16,3 6-20 0,4 5-11 16,9 10-45-16,3 2-134 0</inkml:trace>
  <inkml:trace contextRef="#ctx0" brushRef="#br0" timeOffset="3350">10915 188 58 0,'1'-3'149'0,"1"1"-91"0,0 1 3 16,0-1-2-16,0 1 4 0,-2 1-12 15,2 0-9-15,-2 0-3 0,2 0-3 16,-2 0-5-16,0 0-9 0,0 0 2 16,0 0-2-16,0 1-3 0,0 2-5 15,0 4-3-15,0 0 5 0,0 3-3 16,0 2-7-16,0 0-3 0,-4 2 1 15,-2 0-5-15,3 4 1 0,-1 0-1 16,4 3 1-16,0 2-20 0,0 1-16 16,4 1-22-16,5 1-35 0,4-2-70 0</inkml:trace>
  <inkml:trace contextRef="#ctx0" brushRef="#br0" timeOffset="4607">9083 100 115 0,'-4'0'64'0,"0"0"-8"15,-4 0 11-15,5 0-22 0,-3 0 1 0,2 0-1 16,0 0-6-16,2 0-4 0,2 0-4 15,-1 0-4-15,1 0-7 0,0 0-1 16,0 0-5-16,0 0 1 0,0 0-3 16,0 0 0-16,0 0-2 0,0 0-2 15,3 0-3-15,7 0-2 0,5-1 2 16,4-2-3-16,2 1 1 0,0 2-4 15,2 0 3-15,-4 1 0 0,0 8 1 16,0 2-3-16,-3 1-1 0,-3 0 1 16,-5 3 0-16,-3 2-1 0,-5-1 0 0,0 3 1 15,-2 0 1-15,-13 1-2 0,-4-2-3 16,-6 1 2-16,-1-2-3 0,-1-1 1 15,-2-3-1-15,4-3 4 0,-1-3 1 16,3-4-1-16,0 0 1 0,4-2 0 16,9-1 0-16,3 0 0 0,5-1 0 15,2-5 2-15,0-1-1 0,5 3-3 16,7-2 1-16,1 3 1 0,4 3 0 15,1 0 0-15,3 0-2 0,-4 0 3 0,6 7-2 16,0-1 1-16,1 4-4 0,1-1-17 16,2 2-15-16,2 2 3 0,-7 4-60 15,3-5-99-15</inkml:trace>
  <inkml:trace contextRef="#ctx0" brushRef="#br0" timeOffset="5729">6701 798 56 0,'-1'-2'55'15,"-1"1"-1"-15,2-1 0 0,0 2 9 16,-2-1-14-16,2-1 4 0,0 2-4 0,0-1-3 15,0-1-14-15,0 1-9 0,0-5 1 16,5 2-2-16,3 1 1 0,4-4-3 16,1 2-5-16,0 1 2 0,4 1-3 15,2 3-2-15,1 0 4 0,4 0-2 16,-1 0-4-16,-4 2-3 0,-1 8-3 15,-7 2-2-15,0 3-2 0,-3 1-1 16,-2 3 1-16,-4 1 0 0,-2 2-2 16,0 2 1-16,-8 0 3 0,-5 0-1 15,-6 2-2-15,-2-3-2 0,-2 0 2 0,-4-1 1 16,0-1 0-16,-1-1-1 0,1-4 2 15,-2 1 0-15,5-4-1 0,1-3 0 16,5 0 0-16,7-7 3 0,1-1-3 16,7-2-1-16,3 0 2 0,0 0 1 15,0 0-4-15,0 0-3 0,3-2-1 16,9-3-4-16,1-2 5 0,3 4 1 15,1 3 0-15,-2 0 3 0,2 0 3 0,4 8-5 16,0 2 2-16,4 1 1 0,4-1 0 16,-1 1-1-16,1 0 2 0,1 0 0 15,-1-2-1-15,-4-3-1 0,1-4-10 16,-3-2-21-16,-2 0-22 0,0-1-62 15,-3-9-128-15</inkml:trace>
  <inkml:trace contextRef="#ctx0" brushRef="#br0" timeOffset="7147">7327 167 23 0,'0'0'19'0,"0"0"1"16,0 0 44-16,0 0-27 0,0 0-6 15,0 0-5-15,-5 0-5 0,1 0 3 0,0 0-5 16,0 0-5-16,0 0 1 0,0 0 5 16,3 0-5-16,-3 0 3 0,2 0 10 15,-2 0 0-15,0 0-3 0,0 0 0 16,-1 0 2-16,-1 0 0 0,-2 0-2 15,3 0-4-15,-3 0-6 0,2 0 1 16,2 0-2-16,3 0-2 0,1 0-5 16,0 0-3-16,0 3-3 0,9 1-1 15,6 1 2-15,4-2 3 0,4 0-5 16,2 3 1-16,4-1-1 0,-6 3 1 0,3 0 1 15,-5-1-2-15,-5 3-1 0,-5 1 0 16,-5-1 2-16,-6-1-3 0,0 0 1 16,-6 0-2-16,-7 1 3 0,-3-1-4 15,3-1 3-15,-2-2 0 0,1-2 3 16,3 1-3-16,0-2 0 0,3 0 2 15,4-2 0-15,2-1-2 0,2 3-1 16,0 1-1-16,0 0 3 0,8 3-1 16,3-3-1-16,3 2 1 0,1 1 1 15,2-1-2-15,-4 4 1 0,3-1 0 0,-3 0 1 16,-1-1-2-16,-5 1 1 0,-3 0 12 15,-4 0-15-15,0 0 1 0,0 1 3 16,-8 1 0-16,-1-1 2 0,-8 0-2 16,3 2-1-16,-3-1 2 0,0 0 0 15,0 0 0-15,0-1-2 0,1-1 1 16,-1 1 1-16,6-2-3 0,-5 0-10 15,9 1-16-15,-3 0-17 0,5 0-44 16,1 0-108-16</inkml:trace>
  <inkml:trace contextRef="#ctx0" brushRef="#br0" timeOffset="8199">5148 782 100 0,'-2'0'71'16,"-1"-2"-6"-16,1 2 0 0,0 0-13 16,2 0-2-16,-2 0-4 0,0 0-3 15,2 0-3-15,0 0-7 0,0-4-3 16,0 3-13-16,6-1-5 0,5-2 5 15,4 0 2-15,1 0-6 0,1 1 0 16,6 0-2-16,0 1 8 0,1 0-7 16,-1 0-2-16,2 2-3 0,-6 0-3 15,-4 0-4-15,-1 5 0 0,-7 4 1 16,-3 4-1-16,-4 7-1 0,0 2 3 0,-15 4-1 15,-6 2 1-15,-2 1-5 0,-4-2-2 16,1 0-6-16,-1-1 5 0,0-1 5 16,-1-3-1-16,3-2 2 0,-2-3 1 15,6-6 1-15,0-1-2 0,4-5 0 16,5-3 1-16,3-2 1 0,5 0-1 15,4 0 0-15,0 0 0 0,0 0 2 16,0 0-6-16,6-7 1 0,5-2-1 16,3 1 2-16,-1 4-2 0,4 1 1 15,-2 3-1-15,3 0 2 0,3 0 0 16,0 6-1-16,5 2 2 0,-1-1 0 0,4 3 0 15,-3 0 0-15,1 1 1 0,-4-3 0 16,-4 0-2-16,-2-2 0 0,-3-4-7 16,1 1-19-16,-4-3-24 0,3 0-28 15,-7-2-58-15,3-9-148 0</inkml:trace>
  <inkml:trace contextRef="#ctx0" brushRef="#br0" timeOffset="8691">5576 138 3 0,'-2'2'181'0,"0"1"-121"0,-4-1-1 15,0 4 1-15,1 3-2 0,-7 2-13 16,3 1-18-16,1 3-2 0,0 0-3 0,7 0 0 15,1-2-4-15,0-1-4 0,0-1-9 16,0-1 6-16,0-1 2 0,7 1-6 16,8-4 1-16,1 1 1 0,3-4-2 15,4 0-5-15,0-1-1 0,7-2 2 16,-1 0-1-16,-1 0 0 0,-1 0-4 15,2 3 3-15,-5-3-1 0,-3 2 0 16,-3-2-1-16,-9 2 1 0,-1 0 1 16,-1 0-3-16,-1-1-2 0,0-1-6 0,-2 0-3 15,-4 2-6-15,0-2-7 0,0 2-13 16,0 1-23-16,-6 2-32 0,-5 1-96 15</inkml:trace>
  <inkml:trace contextRef="#ctx0" brushRef="#br0" timeOffset="8890">5683 247 354 0,'1'7'88'0,"1"2"-72"0,2 3 47 16,-4 3-13-16,0 6-9 0,0 1-18 15,-6 3-15-15,3 5-6 0,-3 2-1 16,4 4-1-16,-2 4 4 0,2 1-35 16,2-1-6-16,0 0-40 0,0-7-274 15</inkml:trace>
  <inkml:trace contextRef="#ctx0" brushRef="#br0" timeOffset="9992">3561 777 2 0,'0'0'133'0,"0"0"-84"16,-4 0 3-16,2 0 16 0,0 0-16 15,-2 0 0-15,2 0 0 0,-1-1-9 16,1 1-7-16,0-1-4 0,2 1 1 15,0-1-8-15,0 1-5 0,0 0-8 16,0 0-4-16,0 0-4 0,5-1-4 16,11-2 2-16,3-1 9 0,4 1-8 0,0 3-2 15,-1 0 2-15,-2 0-1 0,1 4 1 16,-2 6-4-16,-6 4 1 0,-2 3 4 15,-5 3-2-15,-4 2-1 0,-2 1 1 16,-2 5 0-16,-15-1-1 0,-2 2-1 16,-2-2 0-16,-4-2-2 0,2 0 0 15,0-7-3-15,4-2 4 0,-2-3 2 16,2-5-2-16,0 0-1 0,0-3 3 15,4-2 2-15,3-2-2 0,7-1-1 16,-1 0 2-16,4 0 1 0,0 0 0 16,2-1-2-16,0-1-1 0,0-1-2 0,2 0-3 15,6-1-1-15,1 3 6 0,1 1-1 16,3 0-3-16,-2 0 4 0,9 0 0 15,-3 3 0-15,4 2 0 0,2 0-2 16,3 0 2-16,1-2 0 0,5-1-4 16,1 0-21-16,3-2-3 0,-2 0-23 15,-3-2-73-15,-4-9-128 0</inkml:trace>
  <inkml:trace contextRef="#ctx0" brushRef="#br0" timeOffset="10804">3860 110 0 0,'-2'-1'4'0,"0"1"7"16,1 0 58-16,-3 0-20 0,2 0 7 15,2 0 8-15,-4 0-6 0,2 0-5 16,0 0 4-16,-2 0-5 0,1 0-10 16,1 0-9-16,2 0 2 0,0 0-8 15,0 0-13-15,0 0-4 0,7 0-3 16,9 0 7-16,1 0 2 0,8 0-8 0,1 0-1 15,1 0 0-15,2 0-4 0,-1-1-2 16,-3 1 1-16,0 0-4 0,-6 0 4 16,-6 0-8-16,-1 0-6 0,-7 0-2 15,-5 0-6-15,0 0-7 0,0 0-8 16,0 0 0-16,-7 0-3 0,-7 0-45 15,-7 0-53-15,-3 1-33 0</inkml:trace>
  <inkml:trace contextRef="#ctx0" brushRef="#br0" timeOffset="11055">3799 172 19 0,'-7'3'88'0,"3"0"10"0,2 1-48 0,2-1-14 15,0 4 11-15,0 1-1 0,7 1-14 16,5 0-7-16,1 0-4 0,4 0-4 16,3 0-8-16,-1-1-4 0,2 1-3 15,0 1 5-15,0 1-3 0,1-1-4 16,-4 1 3-16,-3 0 0 0,-7-1-3 15,-3 1 1-15,-5-2-1 0,0 2 6 16,0 1 1-16,-11 0-1 0,-3-1 1 0,-1 1-1 16,-6-2-6-16,4 2 3 0,-6-2 10 15,0-1-13-15,6-1-2 0,0-4 1 16,4 0 1-16,3 0 1 0,2-2-2 15,5-1-7-15,1-1-16 0,2 4-40 16,0 2-62-16,0 0-121 0</inkml:trace>
  <inkml:trace contextRef="#ctx0" brushRef="#br0" timeOffset="12095">1906 708 6 0,'0'0'123'15,"0"0"-68"-15,0 0-12 0,0-1 0 16,0 1-6-16,0-1-10 0,0 1 4 16,0 0 3-16,0 0 7 0,0 0-4 15,0 0-5-15,0 0-2 0,0 0 1 16,0 0-1-16,0 0-2 0,0 0-8 0,0 0-8 15,0 0-9-15,8 0 0 0,5 0 5 16,12 0 3-16,4 0 0 0,3 0-6 16,1 0 3-16,-1 0-4 0,-1 6 6 15,-7 4-10-15,-4 4 1 0,-5 4-2 16,-6 1 1-16,-7 5 1 0,-2 4-2 15,-6 1 6-15,-11 1-6 0,-6 0 1 16,-3 0-1-16,-5-2-5 0,1-4-4 16,1-2 7-16,0-4-1 0,1-2-1 0,3-1-2 15,2-6 4-15,4-4 2 0,6-3 0 16,5-2 1-16,4 0 0 0,2 0 2 15,2 0-2-15,0-1-4 0,6-10-7 16,7-1-1-16,1-3 7 0,5 2 2 16,-4 3 2-16,0 1 3 0,-1 3-5 15,-1 4 1-15,2 2 3 0,2 0 3 16,6 0 0-16,-2 3-2 0,-2 6 4 15,4 2-3-15,0-2-3 0,-2 4 0 0,0-3 3 16,-4-1-2-16,-1-1-4 0,-3-3-12 16,-2-4-17-16,1-1-46 0,-3 0-73 15,-3-12-184-15</inkml:trace>
  <inkml:trace contextRef="#ctx0" brushRef="#br0" timeOffset="12666">2511 48 10 0,'2'0'5'15,"0"-4"70"-15,-2 2-29 0,2 1-11 16,-2-2 3-16,0 3 21 0,2 0 12 15,-2 0-14-15,0 0-14 0,0 0-4 16,-2-3-4-16,-4 3-9 0,-5 0-6 16,1 3-4-16,-5 7-1 0,0 5-2 0,-1 2-1 15,3 2-3-15,2 3-2 0,3 5-5 16,-2 3 0-16,5 4 0 0,1 1 2 15,4-1 1-15,0-5-2 0,6-4-3 16,7-6-1-16,4-4 1 0,0-1 0 16,4-4 1-16,0-4-2 0,0-6-1 15,0 0 3-15,-4-3 1 0,1-10-3 16,-5 0 1-16,-3 1 3 0,-5-4 1 0,-5 2-3 15,0 1 4-15,-5-1 0 0,-9 1-2 16,-5-1-4-16,0 3 0 0,-4 3 0 16,-4 1 2-16,-1 7-2 0,-3 0-5 15,6 3-3-15,3 10-5 0,4 3-16 16,9 3-24-16,3 3-44 0,2-2-136 15</inkml:trace>
  <inkml:trace contextRef="#ctx0" brushRef="#br0" timeOffset="14069">483 758 9 0,'0'-2'109'0,"0"-3"15"0,0 2-65 15,0-1 3-15,-2 0-10 0,-2 2-5 16,2-2-2-16,2 3-14 0,0-1-1 15,0 2-6-15,0-2-7 0,2-1-5 16,8-1-1-16,1 0 5 0,3 0-3 16,3 1 0-16,0 0-7 0,0 2 4 15,4 1-1-15,4 0-5 0,-4 1 0 0,0 10 0 16,-2 1 0-16,-6 4-3 0,-1 0-1 15,-5 3 1-15,-5 1 1 0,-2 0-2 16,0 2 0-16,0 1 2 0,-13 2 0 16,0-5-4-16,-5-1-3 0,-3 0 3 15,0-5 0-15,-3 1-2 0,-1-5 0 16,2-3 3-16,0 2 2 0,0-5-3 15,4-1-1-15,4-2-3 0,1-1 3 16,5 0 0-16,5 0 2 0,-2-1 0 16,6-3-1-16,0 0-1 0,0-1-1 15,0 2 0-15,8 3-1 0,3-2 0 16,3 2 1-16,1 0 2 0,0 0 2 0,1 0 0 15,1 8 0-15,4-4 1 0,-2 3 2 16,6-2-3-16,-1 3 0 0,5-1-2 16,3-2 9-16,3-5-3 0,7 0-5 15,0 0 0-15,2-5-3 0,1-6-18 16,-3-2-54-16,-5-4-64 0,-5-4-182 15</inkml:trace>
  <inkml:trace contextRef="#ctx0" brushRef="#br0" timeOffset="14775">878 35 158 0,'-2'0'91'0,"0"0"-34"16,2 0 2-16,0 0 3 0,0 0-16 15,0 0-10-15,0 0-14 0,0 0-12 16,6 0-6-16,7 0 10 0,2 0 4 15,4 0-6-15,4 0-3 0,2 0 2 16,6 0-1-16,1 0-2 0,1-5-1 0,-1 1 7 16,-3 1-8-16,-5 3 0 0,-4 0-5 15,-7 0 3-15,-5 0-4 0,-3 5 0 16,-5 1 1-16,0 2 0 0,-2 3 4 15,-9 3-3-15,-6 5 1 0,-4 2 0 16,0 0-2-16,2 1 0 0,3-1 0 16,-1 1 0-16,8 2-1 0,-5 0-2 15,7 2 2-15,5-2-1 0,2 0-9 16,0-1-21-16,4-1-13 0,9-1-35 0,2-3-108 15</inkml:trace>
  <inkml:trace contextRef="#ctx0" brushRef="#br0" timeOffset="17239">0 1669 26 0,'4'3'38'0,"-2"-3"106"16,0 0-99-16,4 0 0 0,-5 0 11 15,3 0-9-15,0 0-5 0,2 0-7 16,1 0-5-16,3 0 1 0,-1 0-9 15,-1 0-7-15,4 0 3 0,-3 0-3 16,1 0-8-16,1 0-1 0,1 0-4 0,1 0 2 16,0 0-3-16,3 0-1 0,1 0 1 15,4 1 0-15,0 2-2 0,0 0 0 16,2 2 2-16,1-1 1 0,3 0-2 15,0-1-1-15,3 1 2 0,1-1 1 16,1 0-3-16,1-1 0 0,-1-1 2 16,1 0 0-16,3-1 0 0,0 1-2 15,2-1 2-15,8 0-1 0,2 0 0 16,-1 0-2-16,3-2 2 0,2-3-5 15,-1 1 2-15,6-3 0 0,4 1 3 16,4-1 2-16,6 1-3 0,-2 3 1 0,1 0-1 16,5 3-2-16,-1-1 0 0,0 1-1 15,1 0 3-15,-3 0 2 0,-1 0-2 16,0 0 0-16,-1 0 1 0,5-2 1 15,-1 0-1-15,2 1-2 0,3 0 3 16,-1 1 0-16,2 0-1 0,2 0-2 16,4 0 3-16,0 0-1 0,0 0-2 15,1 0 0-15,-5 0 3 0,0 1-1 16,-1 1-3-16,-1-2 2 0,-2 1 1 15,-2 1 2-15,1-2-4 0,-5 0 2 0,3 0 0 16,-1 0 0-16,2 0 0 0,3 0-2 16,1 0-3-16,4 0 3 0,-2 0-6 15,4 0 3-15,1 0 1 0,-1 0 4 16,-2 0 0-16,0-2-3 0,-8 2 1 15,-1-1 3-15,1 1-2 0,-3 0 0 16,-1 0 3-16,-3 0 1 0,-4 1-6 16,-4 5 2-16,0-1 0 0,-2-1 1 15,4 3 1-15,4-1-3 0,0-1 5 0,3 0-4 16,5-2 1-16,1-1-1 0,2-2 2 15,2 0 1-15,-7 0-3 0,5 0 0 16,-6 0 1-16,1 0 1 0,3 0-2 16,-3 0-1-16,-1-2 2 0,-1 0 2 15,1 2-3-15,-1-1 0 0,2-1 1 16,-3-1 2-16,-3 0-2 0,0-2-2 15,0-1 4-15,1 1-1 0,5-1-2 16,1-2-1-16,2 1 4 0,1 0-1 0,-1 1-2 16,2 1-1-16,1-1 3 0,1 1 0 15,-4-2-1-15,-2 1-2 0,3 3 3 16,-3-3 0-16,-1 2-1 0,3 0-2 15,4-2 3-15,-4 0 1 0,1-1-3 16,1-1-1-16,-2-3 3 0,3 4 1 16,3-3-3-16,0 2 0 0,4-2 2 15,-2 1 0-15,-1 1-2 0,3 0 0 16,-6 2 1-16,-1 1 2 0,-5 1-4 15,-1 0 1-15,-1 2 1 0,-3-1 2 16,-2 1-1-16,-1 1-1 0,-3-1 0 0,0 1 1 16,4-1-2-16,4 0 0 0,-1-2 2 15,3 1 1-15,1 0-3 0,3-1-2 16,1 2 5-16,2-2-1 0,4 1-3 15,0 1 0-15,2 2 3 0,2 0 0 16,-1 0-1-16,1 0 0 0,0 0 1 16,-2-1 0-16,-2-1-2 0,0 2-1 15,-2 0 3-15,0-1 1 0,0 1-2 16,-4-3-1-16,-4 3 1 0,1 0 0 15,-3-3 3-15,5 0-5 0,-1-2 2 0,0 3 1 16,3-2-2-16,1 2 0 0,-2-3 2 16,2 1 1-16,-2 2-4 0,-1-2 0 15,-5 3 3-15,4-2 1 0,-1 1-3 16,-5-2 0-16,9 3 2 0,-3-1 0 15,2 1-2-15,2-1 0 0,-3 1 3 16,-5 0 0-16,3-2-4 0,-5 1 1 16,7 1 2-16,-3-2 1 0,2 1-2 15,-3 1 0-15,-3 1 0 0,-1 0 0 0,4 0 0 16,-1 0-1-16,-1 0 1 0,1-1 1 15,-3 1-1-15,0 0-1 0,-1-1 1 16,-3 1 1-16,0 0-1 0,-4 0-1 16,-4 0 2-16,2 0 0 0,1 0-1 15,-5 0-1-15,-2 0 2 0,-3 0 1 16,-6 5-1-16,-6-1-4 0,-2 0 3 15,-7 1 2-15,-6-2-3 0,-2 0-1 16,-10 1 2-16,-5-4 1 0,-4 3-3 0,-2-2-17 16,0 2-38-16,-4 2-1 0,-4-5-94 15</inkml:trace>
  <inkml:trace contextRef="#ctx0" brushRef="#br0" timeOffset="18476">11413 0 55 0,'-4'18'35'15,"2"3"-44"-15,-2 3 136 0,2 3-86 16,2 3-1-16,0 4-8 0,0 6-17 15,0 5 5-15,0 3-4 0,0 1-7 0,2 3-2 16,6 1 6-16,1-1-1 0,-1 2 13 16,1 1-10-16,-1 1-1 0,-2 4-8 15,-1-2 8-15,1 1-8 0,0-1-3 16,2 5-3-16,-1 6-1 0,-1 10 3 15,2 6 20-15,-5 1 2 0,-1-1-21 16,0-2 2-16,0 2 10 0,0 2-9 16,0 2-3-16,0 4 6 0,-2 5 6 15,0 6-1-15,0-1-4 0,0 0 2 0,0 0-2 16,0-4-6-16,0 2 3 0,-4-2 4 15,4-1 0-15,0-4-4 0,0-2-5 16,0-8-1-16,0 1 4 0,0-5-5 16,0 2-2-16,-4 0 4 0,0-2-2 15,1-5 1-15,1-4-2 0,0-7 2 16,-2-5 1-16,4-6-2 0,0-4-1 15,0-4 0-15,-4-3 2 0,2-2-2 16,-2-4-2-16,1-6 2 0,-1-2-5 16,0-4-6-16,0-3 1 0,0-2-1 0,2-4-6 15,2-5-10-15,0-7-31 0,6-3-67 16,2-5-151-16</inkml:trace>
  <inkml:trace contextRef="#ctx0" brushRef="#br0" timeOffset="19548">9680 115 17 0,'6'2'69'0,"-1"-1"49"16,-3 0-73-16,2-1 3 0,0 1 16 15,-2 0-21-15,0 0-7 0,2 5 0 16,1 1 1-16,1 3-4 0,0 5-4 15,-2 5-9-15,-1 6-6 0,1 6 0 0,-4 10-2 16,4 8-1-16,-4 10 14 0,0 5-15 16,0 0 6-16,0 5-20 0,0 4 4 15,0 8 3-15,0 5-3 0,0 7 1 16,0 4 0-16,0-1 0 0,8 4-3 15,-3 10 1-15,-5 11-1 0,-1 6 5 16,-11 0-2-16,4-6 0 0,3-5-3 16,1 3 3-16,-4 2 1 0,-5 0 8 15,3-9-5-15,5-7 1 0,3-3-7 0,2-3 1 16,0 0 2-16,0-4-2 0,0-4 1 15,0-7 0-15,0-8 1 0,0-8 0 16,0-5-1-16,-6-6-2 0,0-9 2 16,-3-5 0-16,-1-8-1 0,1-6-1 15,1-6 1-15,2-4 2 0,1-3-3 16,-1-2 0-16,4-5 1 0,-2-2-1 15,4-3-4-15,0-2-1 0,0 0 0 16,0-2-1-16,0-1-11 0,6 0-6 16,3-4-9-16,1-9-19 0,-1-3-44 0,-3-5-88 15</inkml:trace>
  <inkml:trace contextRef="#ctx0" brushRef="#br0" timeOffset="20500">7947 120 13 0,'-1'-2'1'0,"-1"0"22"15,0 1 107-15,-2 1-82 0,4 0 7 16,0 0-15-16,0 0-9 0,0 0-1 15,0 0 1-15,0 2 7 0,0 7-9 0,0 3 1 16,0 4-6-16,0 7-1 16,0 6-4-16,0 7-6 0,0 12 3 0,0 13-8 15,-2 11 3-15,0 10 6 0,2 5 21 16,0-5-37-16,2 5-3 0,2 5 3 15,2 6-2-15,-1 5 1 0,1 2 2 16,0 0-1-16,1-2-1 0,-3 5-1 16,0 12 2-16,-4 11 1 0,0 6 4 15,-6 2-1-15,1-12-2 0,1-6 7 16,0-5 0-16,-2-8-6 0,-1-3-1 15,-1-7 1-15,0-5-3 0,3-10-2 0,-1-11 2 16,-2-9 1-16,2-14-1 0,1-14-2 16,-1-7 2-16,4-14 1 0,0-6-3 15,2-7-1-15,0-1 1 0,0 0 1 16,0 0-2-16,8 0 2 0,-4-1 1 15,3-1 0-15,-3-1-6 0,-2 2-5 16,-2 1-1-16,0 0-3 0,0 0 2 16,0 0 0-16,0 0-5 0,-2 4-9 15,-4 1-16-15,4 0-27 0,-3-5-40 16,1 0-125-16</inkml:trace>
  <inkml:trace contextRef="#ctx0" brushRef="#br0" timeOffset="21042">6224 197 2 0</inkml:trace>
  <inkml:trace contextRef="#ctx0" brushRef="#br0" timeOffset="21442">6224 197 6 0,'0'1'155'0,"0"1"-108"15,0-1-18-15,0 3 3 0,0 2 19 16,0 5-8-16,4 3-7 0,0 5-6 16,0 5-11-16,0 6 4 0,1 9-3 15,1 13 9-15,-2 5 12 0,2 5-19 16,-4 2-17-16,1 2-1 0,1 7 2 15,-2 5-1-15,2 6-3 0,-4 5-1 16,4 6 1-16,-4 2-1 0,5 5 0 16,-3 8-1-16,-2 8-1 0,0 4 8 0,0-1 7 15,0-6-9-15,10-5-5 0,-1-2 8 16,3-7-1-16,-3-4-1 0,-5-8 3 15,0-8 0-15,-4-4-3 0,0-3-4 16,0-2 1-16,0-4 1 0,-8-4 0 16,3-6-4-16,1-6 1 0,0-6 0 15,2-5 0-15,0-5-1 0,2-5 0 16,0-6 2-16,0-3-2 0,-2 0 1 15,-1-4-1-15,-1-1 2 0,-4 0 1 0,-1 2-3 16,1 2 3-16,-5 4 0 0,-1 4-3 16,3 1 5-16,-4-3 1 0,1-3-5 15,5 0 0-15,1 1 0 0,0-1 1 16,3-4 1-16,1-4-1 0,4-4-3 15,0-3 1-15,0-4 1 0,0-1-2 16,0-4-1-16,0 0-2 0,0 0-3 16,4-3-6-16,1-8 7 0,5-6 1 15,1-6-15-15,1-3-12 0,5-2-17 16,-4-4-63-16,-7 0-261 0</inkml:trace>
  <inkml:trace contextRef="#ctx0" brushRef="#br0" timeOffset="22654">4656 290 9 0,'0'9'88'0,"0"3"-47"0,0 2-7 15,0 4 13-15,0 5 1 0,0 5-9 16,0 5-1-16,-2 4-1 0,-2 2 2 16,4 2-18-16,-4 4-5 0,4 2 7 15,-3 3-6-15,-1 3-4 0,2 1-5 16,2 5 6-16,-2 1-4 0,2 2-7 15,0 3-3-15,6-1 1 0,3-1 0 16,1 1 0-16,-1-3-2 0,3 1 0 16,-3-4 3-16,3 5-3 0,-5 8-2 0,-1 6 3 15,-6 5 7-15,0-2 1 0,0-4-2 16,0-5-1-16,0 0 15 0,-4 1-9 15,0-2-2-15,1-1-5 0,-1-9 1 16,4-3-1-16,0-5 0 0,0-1 0 16,6-2 0-16,-3-1-4 0,-1 1 0 15,-2 3 1-15,0 2 2 0,0 1-1 16,0 2-2-16,-4-3 3 0,-5-1 1 15,1-1-5-15,1-4 1 0,1-2 2 0,-2-2 4 16,6-6-1-16,0-4-5 0,2-2 0 16,0-3 3-16,0 3 0 0,0 0-2 15,0 0-1-15,-1 1 2 0,1-2 0 16,0-2-3-16,-2-2 3 0,0 2-1 15,-2-7-1-15,-2 0 1 0,-1-5-3 16,3-2 4-16,0-4-1 0,-2-4-1 16,4-1 1-16,2-2 0 0,0-1-1 15,-2-1-2-15,2 1 1 0,-1 2 2 16,-1 3 0-16,0 0-1 0,2 0 1 0,0-2 0 15,-4 1-1-15,0-2 0 0,2 0 1 16,0-2 0-16,0-1 0 0,0-1-2 16,1-1 0-16,1 1-1 0,0 1-4 15,0-1-11-15,0 4-3 0,0-2 0 16,0 2 2-16,0-2-2 0,0 0 2 15,0 0-4-15,0 1 3 0,0-4-8 16,0 0-13-16,0 0-28 0,1-11-65 16,5-4-97-16</inkml:trace>
  <inkml:trace contextRef="#ctx0" brushRef="#br0" timeOffset="23746">3110 109 17 0,'2'0'10'0,"0"0"53"15,-2 0 17-15,0 1-29 0,0 8 15 16,0-1-15-16,0 6-4 0,0 3-12 16,0 4-6-16,0 6-7 0,0 6 2 0,0 9-7 15,0 8 4-15,0 12 7 0,0 5-19 16,0 4-4-16,0 4 4 0,2 2-4 15,0 5-2-15,2 5 0 0,0 2-3 16,-2 3 2-16,-1 2-2 0,3 0 1 16,0-3-2-16,2-3 3 0,-2 3 0 15,-1 1-2-15,-1 8 2 0,-2 3 5 16,-2-8 5-16,-5-7-6 0,-1-4-1 15,2-6 1-15,1-1 8 0,-3 0-6 0,-1-4-2 16,-3-4-3-16,3-3-1 0,-1-1-1 16,-1-2 0-16,1-2 2 0,-1-1-1 15,-1-3-2-15,3-1 0 0,-1-3 2 16,1 1 0-16,1-1-1 0,4-3-1 15,4-3 1-15,0-4 0 0,0-4-1 16,0 2 0-16,0-1 0 0,0-3 1 16,0-3-1-16,0-2 1 0,-4-3 4 15,-1 3-5-15,-1 1 2 0,-2 4-2 16,-1-3 2-16,1-2 4 0,0-7-3 0,-1-6-2 15,7-4 1-15,0-3 0 0,-2-7-2 16,4 0-1-16,0-5 1 0,0 0 1 16,0 0-2-16,0 0-3 0,0 0-3 15,0-4 2-15,0-3-2 0,0-2-3 16,0 3-7-16,0 1 3 0,0 1-3 15,0 2 4-15,0 0 1 0,0-2-5 16,0 3-21-16,0-1-27 0,-4 1-66 16,1-1-156-16</inkml:trace>
  <inkml:trace contextRef="#ctx0" brushRef="#br0" timeOffset="25063">1609 28 15 0,'5'5'27'0,"-1"0"5"16,2 4 57-16,-6-1-56 0,2 7 16 15,0 3-9-15,-2 6-4 0,4 6-6 16,-1 7 4-16,3 6 0 0,2 8 2 16,1 10-11-16,-1 5 0 0,0 4 5 15,-1 1-2-15,-3 2-24 0,-4 4 9 16,0 5 3-16,0 0-5 0,0 1-6 15,0 0-2-15,-4-2-2 0,0 1-1 16,1-1 3-16,-3 2-1 0,2 0 2 0,-4-1 3 16,6-3 2-16,1 1-1 0,1-5-2 15,0-6 0-15,1 3-1 0,7-3-3 16,-2 8-3-16,0 0 7 0,-3-4 8 15,-1-5-8-15,-2-5-6 0,0-1 4 16,0 1-3-16,-7 1 3 0,-3 3-3 16,-3-5 0-16,-1 0 2 0,3-1-3 15,-4 0 1-15,1 2 0 0,5-3 1 16,-3-2-3-16,7-3 2 0,1-4-2 0,0-4 3 15,4-3-2-15,0-3 0 0,0 0 1 16,0-2 2-16,0 1 0 0,4 4-2 16,-2-2 3-16,0 3-5 0,-2 1 4 15,0-1-3-15,-2 0 2 0,-4-5 0 16,-2-2-2-16,5-8 0 0,-1-4 2 15,4-5 0-15,0-4-3 0,0-1 0 16,0-5 2-16,0-4 0 0,0-2-1 16,0-1-2-16,-2 0 3 0,2 0 0 0,0-1-1 15,0 2 0-15,0-1 1 16,-6 3 2-16,4 1-1 0,0 0-2 0,-2 0 1 15,3-2 1-15,-1 0-2 0,2 0-1 16,0 0 2-16,0-2-1 0,0-1 0 16,0 0 0-16,0-3 0 0,0 0 2 15,0 0-2-15,0 0 0 0,0 0 3 16,0 0-1-16,0 0 2 0,-4 0-1 15,4 0 0-15,0 0-1 0,-2 0-2 16,2 0-1-16,0 0 1 0,0 0 0 16,0 0 0-16,0 0-2 0,0 0-3 0,0 0-6 15,0 0-4-15,0 0 4 0,0 0 4 16,0 0 0-16,0 0 0 0,0 0-4 15,0 0 0-15,0-1-15 0,0-4-42 16,0-1-86-16,0-4-173 0</inkml:trace>
  <inkml:trace contextRef="#ctx0" brushRef="#br0" timeOffset="26695">7936 3088 4 0,'-6'0'2'0,"6"0"-2"0,-2 2 0 15,2-2 1-15,-2 2 0 0,2-1 1 16,0-1 1-16,0 1-1 0,0-1-2 15,0 0 4-15,0 0 71 0,0 0-10 16,0 0-32-16,-1 0-10 0,-3 0 3 16,0 0-5-16,0 0-6 0,4 0 0 15,0 0-2-15,0 0-11 0,0 0 3 16,0 0-3-16,0 0-1 0,0 0 1 0,0 0 4 15,0 0 6-15,0 0 4 0,0 0 8 16,0 0 6-16,0 0-1 0,0 0-3 16,0 0-5-16,0 0 0 0,0 0-5 15,0 0-6-15,0 0 0 0,0 0-4 16,0 6 1-16,0 1 5 0,0 6-2 15,0 1-4-15,2 3-1 0,-2 1 0 16,0 4 1-16,0 3-3 0,0 3 2 16,0 4-2-16,0 0-4 0,0 4 3 0,0 4 0 15,0-2-2-15,0-1 5 0,0-5-3 16,0-4 0-16,0-3-2 0,0 0 0 15,0-3 3-15,0-1-1 0,0 0-3 16,0-1 1-16,0 1 3 0,-2-3 0 16,-2-2-2-16,0-1 0 0,3-3 0 15,-3-5 2-15,4-1-2 0,0-4-2 16,0-1 3-16,0 0 0 0,-2 2-1 15,2-3-1-15,0 0 4 0,0 0 1 16,0 0-5-16,0 0 1 0,0 0 1 16,0 2 1-16,0 0-3 0,0-2 2 0,0 0 2 15,-4 0-3-15,2 0 0 0,-2 0-3 16,0 0 3-16,3 0-2 0,-1 0-11 15,2 0-13-15,0 0-18 0,-2 0-51 16,0-7-192-16</inkml:trace>
  <inkml:trace contextRef="#ctx0" brushRef="#br0" timeOffset="27786">6219 3437 1 0,'0'-1'12'16,"0"0"-8"-16,0 1-9 0,0-2 0 15,0 2 7-15,0-1 26 0,2 1-28 16,0 0-2-16,-2 0 7 0,0 0 11 0,0-1 4 15,0 0 3-15,0 1 0 0,0 0 8 16,0 0 14-16,0 0 6 0,0 0-8 16,0 0-12-16,0 0-10 0,0 0-2 15,0 0-1-15,0 0-7 0,0 0-9 16,0 0-3-16,0 0 0 0,0 0 3 15,0 0 5-15,0 3 0 0,0-1 3 16,0 2 2-16,0 2 4 0,0 2 2 16,0 4-4-16,0 2 0 0,0 2-2 15,0 3-3-15,0 0-2 0,0 3 1 16,0 1-4-16,-6 0 1 0,6 5-3 0,-2 0 3 15,2 3-6-15,0 1 3 0,0-1-3 16,0-2 3-16,0-3-1 0,0-4-2 16,0-3 2-16,0-4 1 0,0-5-2 15,0-1-2-15,0-3 4 0,0-3-3 16,0-3-4-16,0 0-7 0,0 0-5 15,0 0-4-15,0-1-10 0,0-5-44 16,0-5-58-16</inkml:trace>
  <inkml:trace contextRef="#ctx0" brushRef="#br0" timeOffset="33231">12203 1838 36 0,'0'0'57'0,"0"0"-36"0,0 0 0 15,0 0 10-15,0 0-2 0,0-1 0 16,0-1 0-16,0 1-11 0,0-1-3 0,0 2 4 16,0-1 0-16,0 1-4 0,0 0-5 15,0 0 1-15,0 0-5 0,0 0-1 16,0 0-2-16,0 0-3 0,0 0 1 15,0 0-2-15,0 0 2 0,0 0-2 16,-2 0 12-16,0 0 12 0,0 0 3 16,0 0 2-16,0 0-2 0,-2 0-4 15,2 0-4-15,-2 0-2 0,1 0 1 16,3 0-7-16,0 0 2 0,-4-3-5 15,4 3 0-15,0 0 1 0,-4 0 1 0,4 0-1 16,0 0-3-16,-4 0-1 0,4 0 1 16,0 0 3-16,0 0-4 0,0 0-1 15,0 0 0-15,-2 0 0 0,0 0 0 16,-1 0-2-16,-1 5-2 0,0 3 4 15,0 2 1-15,0-1-2 0,2 4 0 16,-1 3 1-16,-1 2 1 0,0 3 0 16,0 3 1-16,0-1 2 0,0 2-4 15,1-1 0-15,-3 2-2 0,2 0 2 0,-4 2-3 16,1-3 0-16,1 2 1 15,2 0 2-15,0-5-3 0,3-1 0 0,1 0 0 16,0-2 0-16,0 0 1 0,0 0 0 16,0 0 0-16,-2-2 7 0,2 0-4 15,-4-2 0-15,4-2 0 0,0-2 1 16,0-2-3-16,0 0-1 0,0-3 0 15,0-2 0-15,0 3 1 0,-4-3-1 16,4-2-1-16,-2 1 3 0,2-1-1 16,0-1-1-16,-2 1-3 0,0-1 3 15,2 2 1-15,-2 1-1 0,2-1 0 0,0 0 1 16,0-1-1-16,0 1-1 0,0-3 1 15,0 2 2-15,0-2-2 0,-1 0 1 16,1 0 2-16,-2 0 1 0,-2 0-2 16,4 0-2-16,-4 0-2 0,2 0-1 15,2 0-4-15,-2 0-7 0,2 0-8 16,0-2-14-16,0 1-15 0,0-3-70 15,0 0-257-15</inkml:trace>
  <inkml:trace contextRef="#ctx0" brushRef="#br0" timeOffset="35595">10407 1935 40 0,'0'0'-25'15,"-2"-1"143"-15,-2-1-53 0,-3 1-22 16,3 0-2-16,-2 0-3 0,0 0-11 16,3 1-2-16,-1 0 4 0,4 0-1 15,-2 0-2-15,2 0-4 0,0 0 1 16,0 0 2-16,0 0-6 0,0 0 3 15,0 0-5-15,0 0-2 0,0 0-10 16,6 0-1-16,5 0 7 0,10 0 5 16,4 0-2-16,7 0-4 0,8 0 3 15,0 0-1-15,-1 1-2 0,1 4-5 0,-6 2-3 16,0 2 2-16,-5 1-3 0,1 3 2 15,-7 1-1-15,0 4 2 0,-11-2-2 16,-7 3 0-16,-5 1 4 0,0 2-4 16,-15 4 1-16,-8 5 0 0,-3-1 1 15,-5-2-5-15,-3-1-1 0,-1-4-2 16,1-1 3-16,2-3-1 0,-5 1-2 15,3-3 2-15,-2-2 0 0,5-4 1 16,4-2-1-16,8-2-2 0,6-4 2 0,5-3-3 16,6 0-1-16,2 0 4 0,0-3 0 15,0-4-1-15,14-3-2 0,3 0 0 16,2 0 3-16,4 2 2 0,-6 1 0 15,4 1-1-15,-4 2 2 0,-1 4-1 16,-3 0 0-16,-2 0 1 0,-3 0 3 16,0 0-3-16,-1 3-1 0,1 3 0 15,0 0 2-15,1 0-2 0,3 0-1 16,-1 0 1-16,2 1-7 0,3 3-4 15,3-3-9-15,2 2 0 0,2-1-12 0,-1 0-35 16,-1-2-42-16,0-2-89 0</inkml:trace>
  <inkml:trace contextRef="#ctx0" brushRef="#br0" timeOffset="37133">8615 1988 17 0,'0'-3'105'15,"0"-1"-59"-15,0 1 4 0,0 0 16 0,0 1-6 16,0-2-10-16,0 3-13 0,0 0-2 15,2 0-1-15,-2 1-4 0,0 0-8 16,2 0-2-16,-2 0-2 0,2 0-3 16,-2 0-4-16,0 8 2 0,0 6 8 15,0 6-1-15,-13 4-9 0,-3 7-4 16,-3 0-1-16,0 2-3 0,0 1-1 15,0-4-2-15,4-2 3 0,1-1-2 16,1-3-1-16,5-2 0 0,5-4 1 16,3-2-1-16,0-5-2 0,0-1-1 0,7-4 3 15,5-1 0-15,3-2 0 0,4-3-1 16,4 0 2-16,4 0 2 0,5-1-2 15,1-4-1-15,3-3 1 0,0 0-1 16,2 0 0-16,2 2-1 0,-3 1 2 16,-3 0-2-16,-2-1 0 0,-3 2 0 15,-4 2 1-15,-8 1 1 0,-2 1-2 16,-1 0 1-16,-5 0 0 0,-3 0 1 15,0 0-2-15,-3 0-1 0,-3 0 2 16,2 0-1-16,-2 0-4 0,0 0-9 16,4 0 1-16,-2 0-5 0,2 0 1 0,0 0 1 15,1 0-4-15,5 0-8 0,-2 0-13 16,1-4-21-16,1 1-13 0,-5-1-15 15,-3 0-32-15</inkml:trace>
  <inkml:trace contextRef="#ctx0" brushRef="#br0" timeOffset="37380">8888 2061 256 0,'0'0'162'0,"0"0"-103"15,0 0-10-15,0 0-10 0,-2 11 16 16,-7 5-12-16,-1 6-17 0,-5 7-14 16,3 3-3-16,-3 2-2 0,2 0-5 15,-1-1-1-15,5 2-1 0,3-2 0 0,4 4 0 16,2-2-12-16,2-1-10 0,8 0-6 15,5 0-15-15,-2-2-36 0,3-3-79 16</inkml:trace>
  <inkml:trace contextRef="#ctx0" brushRef="#br0" timeOffset="39747">7081 2044 3 0,'0'-2'35'0,"0"2"-7"16,0-2-1-16,0 1-20 0,0 0 61 15,0-1-33-15,0 2-14 0,0 0 2 0,0-2 4 16,2 2 5-16,-2-3-3 0,0 1 0 16,2-3 9-16,-2 2-1 0,0 0-8 15,0-1-2-15,0 0-2 0,0 1-4 16,0-3-6-16,0 1-2 0,-4 1-3 15,-3 4-4-15,-5 0-2 0,-1 0-1 16,-3 0 0-16,-5 0-2 0,2 5 1 16,-4 5 0-16,1-3 4 0,1 4-3 15,0 3 2-15,3 0 2 0,5 2-3 16,2 1-1-16,7 2-3 0,4 2 2 15,0-2 0-15,6 3-2 0,7 2-2 0,4-2 4 16,2 1 0-16,4 0-3 0,0-2-1 16,4 3 1-16,3-1 2 0,-1 3-1 15,1 0 1-15,1-4 0 0,-4 1 0 16,-6-2 0-16,-6 0-2 0,-9-1 1 15,-6-1 3-15,0 0-4 0,-8-2 2 16,-5 0 1-16,-7-4 0 0,3-1-3 16,-6-1-1-16,1-3 2 0,1 1 1 15,1-7-1-15,1-1-1 0,0-1 2 0,4 0 1 16,2 0-2-16,-1-6 0 0,5-4 3 15,-1-3 0-15,3-3-5 0,3 0 1 16,0-1 1-16,4-4 1 0,0 0-5 16,4-3 3-16,9 0 1 0,6 1 1 15,4 1-3-15,4 3 0 0,1 1 2 16,5 2-1-16,-3 2-1 0,3-3 2 15,-1 2 0-15,1-2 1 0,-3-1-2 16,-5-1-1-16,-2-1 3 0,-2-3 0 16,-4 0 0-16,-4-4 0 0,-1 1 11 0,-8 1 0 15,0-4-4-15,-3 4 2 0,-1-3 0 16,0 1-1-16,-9 1-7 0,-6 1-1 15,-3 2 0-15,-4 2 1 0,-3 7-3 16,2 5-3-16,-2 7-7 0,4 2-11 16,4 6-12-16,5 11-41 0,-1 3-82 15</inkml:trace>
  <inkml:trace contextRef="#ctx0" brushRef="#br0" timeOffset="41029">5143 2105 39 0,'0'0'104'15,"0"-3"-55"-15,0 1 17 0,0-3-11 16,1 2 6-16,1 0-14 0,-2 2-13 16,2 1-7-16,-2 0-3 0,0 0-5 15,0 0-8-15,2 0-1 0,-2 0-1 16,2 0 1-16,-2 1 4 0,4 6 5 15,0 3-1-15,-2 3-5 0,0 5 1 0,-2 1-1 16,0 5-2-16,0 0-5 0,0 0-7 16,0 0 5-16,-2 0-1 0,0 0-2 15,0-1-2-15,0 3 2 0,-2-1 1 16,2 0-1-16,-2-4 0 0,1-4 0 15,1-2-1-15,0-3 0 0,0-1 1 16,0-4-1-16,2-3 1 0,0-2-2 16,0 0-2-16,0 0-8 0,0-2-1 15,0 0-13-15,0 0-7 0,0 0-18 16,0-3-18-16,11-5-18 0,-3-4-49 15,2-2-86-15</inkml:trace>
  <inkml:trace contextRef="#ctx0" brushRef="#br0" timeOffset="41470">5476 2111 8 0,'2'-1'107'0,"0"0"-67"15,0 0-3-15,0 1 3 0,-2 0 18 16,0 0-7-16,0 3-20 0,-2 9 7 16,-5 4-6-16,-3 5-7 0,-1 1-3 15,-1 1 2-15,-1 2-4 0,-1-2-4 16,3 0-2-16,-4 3-4 0,3-4-2 15,3 1-5-15,-1-1 2 0,6 1-2 16,0-1-3-16,3-1 0 0,1 0 0 16,0 0 2-16,1 0-4 0,9-1 0 0,3-2 4 15,6-2-2-15,1-5-2 0,2-1 2 16,3-5 0-16,0-4 4 0,0-1-4 15,0 0 0-15,-2-5 4 0,-4-6-2 16,-2 0 2-16,-6-1 2 0,-3-1 5 16,-6 1 0-16,-2 0 1 0,0-1-3 15,-10 0-2-15,-7 2 0 0,-2 1-4 16,-6 0-3-16,-3 4 1 0,-3 3 0 15,-1 2-2-15,-1 1-2 0,3 0 2 0,-1 0-5 16,14 1-5-16,2 7-4 0,11 0-4 16,4 1-20-16,0 1-27 0,8 0-32 15,5-3-84-15</inkml:trace>
  <inkml:trace contextRef="#ctx0" brushRef="#br0" timeOffset="43067">3481 2073 152 0,'0'0'50'0,"0"0"19"0,-2 0-20 0,-2-2 11 15,4 0-6-15,-2-1-14 0,0 3-8 16,2 0-6-16,0 0-6 0,0 0 0 16,0 0-14-16,0 0-2 0,0 0-2 15,4 0-3-15,5 0-1 0,7 0 8 16,-1 0 4-16,2 0-7 0,2 3-2 15,0 0 1-15,2 1 5 0,-2 6 1 16,0-1-4-16,-5 3-2 0,-5 1 1 16,-3 1-2-16,-4 0-1 0,-2 1 2 15,0 2 2-15,-8-2 0 0,-7 1-2 16,-2-4-2-16,0-2 1 0,-4-3-1 0,2 1 0 15,0-3-1-15,-1 1 2 0,7-2-1 16,2-1 0-16,5 0-1 0,4-3 2 16,2 1 1-16,0 1-9 0,0 2 0 15,8 0 7-15,5 1 1 0,2-1-1 16,4 1-1-16,2-1 2 0,-2 1 1 15,4 0-3-15,-4 3 0 0,0 3 2 16,-1-2 0-16,-3 2-1 0,-6-2-2 16,-1-2 2-16,-4 0 0 0,-4 2-1 0,0 0 2 15,0-1 1-15,-4 2 1 0,-9-2 0 16,-3 2-2-16,-1 0 1 0,-6-1 1 15,2 1-3-15,0-2 1 0,-1 0 1 16,4-1-1-16,-1-2 2 0,8 0 0 16,3-1 3-16,4-2-5 0,1-1-1 15,3 0-4-15,-2 0 1 0,2 1-1 16,0-2-12-16,2 0-8 0,5 0-14 0,7 0-25 15,-1-1-31-15,0-11-120 0</inkml:trace>
  <inkml:trace contextRef="#ctx0" brushRef="#br0" timeOffset="43484">3872 2140 8 0,'-4'-6'285'15,"2"3"-232"-15,2 1 9 0,0 1-5 16,0 1-9-16,8-1-19 0,3 1-16 16,4 0 7-16,3 0 3 0,1 4-9 15,2 4-5-15,-2 1-2 0,-4 4 5 16,0 3-2-16,-5 4-5 0,-5-1-2 15,-5 2-1-15,0 0 3 0,-7 1-2 0,-10 2 0 16,-6-1-2-16,-6 3 1 16,-1-2-4-16,-1-1 0 0,-5-1-1 0,3-4 1 15,-1-1 0-15,5-4 0 16,7-3 3-16,4-4 1 0,11-4-2 0,3-2-1 15,4 0 3-15,0 0 0 0,0 0-5 16,0-6-1-16,9-1-2 0,9 1 3 16,-1 0 0-16,4 2 2 0,2 1 1 15,-2 3 0-15,0 0 1 0,-2 0-3 16,2 0 1-16,-2 8 2 0,2 0-4 15,2 4-5-15,0 0-10 0,1 0-15 0,-1 0-3 16,2-1-19-16,0 0-16 16,-4-2-62-16,-4-2-103 0</inkml:trace>
  <inkml:trace contextRef="#ctx0" brushRef="#br0" timeOffset="44650">2086 1979 16 0,'0'0'23'0,"0"0"9"0,0-1-4 0,0 0-4 16,0 0-2-16,0 0 3 0,0 0-1 15,0 0-1-15,0 1 8 0,0-1-4 16,0-2-1-16,0 1-1 0,0-1-4 16,0 2 7-16,-2 1-1 0,2 0 4 15,0 0-1-15,0 0-4 0,0 0-6 16,-2 0-6-16,2 0 0 0,-4 0-2 15,4 2-2-15,-8 7-6 0,1 3 5 16,-1 3-4-16,-1 2 2 0,1 4 3 0,0 2-4 16,1 1 4-16,-1 4-6 0,0 1-2 15,5 1 3-15,-1 2-5 0,2-1 1 16,2-3-1-16,0 0 0 0,2-2 0 15,5-2 1-15,7-2-2 0,-1-1 2 16,4-4-1-16,1-1-1 0,1-2 2 16,2-4-1-16,-2-2-1 0,2-5-4 15,-4-3 3-15,-2 0 2 0,-2-5 1 16,-3-3-1-16,-4-1 1 0,-1-1 3 15,-1 0-2-15,-4-2 2 0,0-2-3 16,0 2 3-16,-11-2-1 0,-1-1-3 0,1 0 1 16,-4 1 0-16,-1 2 2 0,1 1-2 15,2 4-2-15,-2 3 1 0,-1 2 0 16,5 2-1-16,-3 0-4 0,7 0 0 15,-3 7-6-15,6 2-6 0,4 1-17 16,0-1-20-16,0 0-21 0,6-2-38 16,4-3-72-16</inkml:trace>
  <inkml:trace contextRef="#ctx0" brushRef="#br0" timeOffset="45030">2460 2079 89 0,'0'0'81'0,"0"0"-47"0,0 0-10 0,0 0 2 15,-2 8 26-15,-4 4-8 0,0 3-19 16,-1 5-1-16,-3 4-2 0,1 1 3 15,-3 0-4-15,1 0-1 0,1-5-7 16,3-1 0-16,-1-2 0 0,4-3-5 16,4-1-1-16,0-2-4 0,0-1-1 15,4-3-4-15,9-2 2 0,1-4 2 16,7-1 2-16,3 0 4 0,7-6-7 15,5-4 3-15,-1-1-1 0,-1 1-2 16,0 1-2-16,-3 0 0 0,-3 3 3 0,-8-1-1 16,-5 1-1-16,-6 2 1 0,-5 2 2 15,0 2-3-15,-4 0 3 0,0 0-4 16,0 0-6-16,0 0-12 0,0 0-3 15,0 0-11-15,0 0-19 0,-6 0-18 16,0 3-9-16,-1 0-67 0</inkml:trace>
  <inkml:trace contextRef="#ctx0" brushRef="#br0" timeOffset="45252">2595 2118 320 0,'0'0'70'0,"0"0"-33"15,0 0 3-15,0 4 26 0,0 11-11 16,-7 8-14-16,-3 3-6 0,-5 1-16 16,1 0-3-16,3-1-10 0,-1 0-4 15,3 2-4-15,3 0 4 0,2-1 0 16,4-1-10-16,0-3-14 0,8 2-10 0,7-3-33 15,1-1-39-15,-1-2-115 0</inkml:trace>
  <inkml:trace contextRef="#ctx0" brushRef="#br0" timeOffset="46815">227 2018 62 0,'0'0'55'0,"0"0"-15"0,0 0 12 15,0 0 29-15,0 0-11 0,0 0-24 16,0 0-9-16,0 0 0 0,0 0-10 15,0 0-8-15,0 0-6 0,0 0-1 16,2 3 2-16,0 1-3 0,2 3 9 16,-2 5 0-16,0 0-8 0,-2 7 3 15,0 0 3-15,0 3-5 0,0 3-6 16,0 0-3-16,-4 0 0 0,4-3 0 0,-4-3-3 15,2-3-2-15,0-1 2 0,0-2-1 16,2-1 2-16,0-2-3 0,0 0 0 16,0-4 0-16,0-4-6 0,0 0-1 15,0-2-4-15,0 0-3 0,0 0-4 16,0 0-6-16,0 0-7 0,0 0-13 15,0 0-30-15,2-9-41 0,2-2-65 16</inkml:trace>
  <inkml:trace contextRef="#ctx0" brushRef="#br0" timeOffset="47416">420 2074 144 0,'0'0'58'16,"0"0"-3"-16,0 0-9 0,0 0 12 16,0 0 0-16,0 0-15 0,0 0-16 15,0 0-15-15,4 0-6 0,1 0-2 16,7 0 11-16,3 0 3 0,2 0-1 15,4 0-8-15,2 5 5 0,2 2-1 16,2 2 2-16,1 2-4 0,-1 2 3 0,-4 2-6 16,-6 1-5-16,-3 0-2 0,-7 2 2 15,-3 1-1-15,-4 1 0 0,0-2 2 16,-4 1-2-16,-9-1 2 0,-4-1-3 15,-4 1 0-15,0-2 2 0,-2-1-2 16,2-1-3-16,-2-2 2 0,2 0 0 16,2-3 1-16,4-1-2 0,1-5-1 15,3 0 3-15,5-3-2 0,2 0 0 16,0 0-5-16,4-4 6 0,0-4-5 0,0-2-3 15,10-1 5-15,1 0 1 0,5 1 0 16,-1 3-2-16,0 1 2 0,0 3 1 16,-1 3 2-16,-1 0-1 0,2 0-2 15,3 2 3-15,1 4 0 0,0 0-3 16,4 1 4-16,-2 1 3 0,3 1 2 15,1 0-6-15,-2-3 3 0,-6-1-3 16,-1-2-1-16,-5 1-2 0,-1-2 0 16,-3 1-10-16,-1-3-6 0,2 0-17 15,-3 0-10-15,3 0-14 0,-2 0-36 16,1-9-66-16,-1 0-54 0</inkml:trace>
  <inkml:trace contextRef="#ctx0" brushRef="#br0" timeOffset="48052">1208 2072 139 0,'0'-6'66'0,"0"2"-30"0,0-2 13 16,-8 2-5-16,-3 1 3 0,-2-1-1 15,-1 2-14-15,-5 1-11 0,0 1-8 16,-2 0 7-16,-4 0-1 0,2 0-2 0,-1 0-4 16,4 7 1-16,1 0 5 0,8 0-2 15,3-1-4-15,3 1-3 0,3 3-2 16,2 3-5-16,0 2 0 0,2 0-4 15,9 4 6-15,2 0-2 0,5 0-1 16,1 2-2-16,-2-4 2 0,0 0-2 16,2 1 0-16,0-1 0 0,-4 2 2 15,1 0-2-15,-5 1 0 0,-1 1 0 16,-5-4 2-16,-5 0-1 0,0 0-1 0,-2-1 2 15,-11-1-2-15,-4 1 0 0,0-1-2 16,-6-1-1-16,0 0 2 0,0-2-6 16,2-3 2-16,6-1 4 0,0-6 2 15,3 1-1-15,4-3 0 0,5 0 0 16,-3 0-1-16,2-6 2 0,0-3-2 15,2-3 1-15,2-1 1 0,0-2 0 16,0-2-3-16,10-1 1 0,5-4 3 16,8 0-4-16,2-2 2 0,4-1 0 15,1 1 0-15,2-1 0 0,-1 0-1 16,1-1 1-16,-3-2 1 0,-2 4 0 0,-8 1-2 15,-6 1 1-15,-11 5 0 0,-2 0 4 16,0 5 0-16,0-1 1 0,-7 4-3 16,-3 1 0-16,0 3-2 0,-1 1-1 15,0 4 1-15,-1 0-3 0,3 0-5 16,-1 10-13-16,4 3-26 0,1 1-42 15,1 0-120-15</inkml:trace>
</inkml:ink>
</file>

<file path=ppt/ink/ink5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09.0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60 9 37 0,'0'-2'80'0,"3"-1"56"16,-3 3-66-16,2 0-3 0,-2 0 3 16,0 0-13-16,0 0-13 0,6 10-2 15,-4 9-2-15,2 7-6 0,-4 3 0 16,0 7-4-16,-6 1-3 0,-5 0-7 15,-3 1-3-15,1 2-3 0,-2-2-7 16,5-3-1-16,2-3-3 0,8-5 0 16,0-4-4-16,0-2-3 0,10-1-4 0,3-3-3 15,4-2-15-15,3-5-3 0,1-2-1 16,1-3-12-16,1-5-28 0,0 0-26 15,-2-5-82-15</inkml:trace>
</inkml:ink>
</file>

<file path=ppt/ink/ink5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09.6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233 73 66 0,'7'0'109'0,"5"-4"20"0,-9-3-74 0,3 1-5 15,-2 0 3-15,-4-2-2 0,0 2-13 16,0-1-11-16,-4 1-6 0,-5-1-1 15,-5 4-4-15,-1 2-4 0,-4 1 2 16,-2 0-1-16,-4 3-4 0,-3 11 2 16,1 2 0-16,0 8 2 0,2 7-3 15,6 3-3-15,2 3 1 0,6 1-4 16,7 1-3-16,4-2 1 0,0 3-2 15,13 0-2-15,8-3 2 0,13-6 2 16,8-5-3-16,8-8 0 0,5-5-3 16,6-7-1-16,6-5 0 0,0-1 7 0,0-7-2 15,-8-12-1-15,-6-4 2 0,-16-3-2 16,-11 1 4-16,-12-3-2 0,-12-1 5 15,-2 0 3-15,-4-4-4 0,-15 0-2 16,-6 0 0-16,-7-5 2 0,-7 0-4 16,-3-1-2-16,-3 1 1 0,-1 10 0 15,2 8-1-15,8 9-4 0,15 11 2 0,17 0 2 16,4 12-16-16,13 10-18 15,6 2-18-15,12 4-23 0,5-2-61 0,8 0-175 16</inkml:trace>
</inkml:ink>
</file>

<file path=ppt/ink/ink5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0.0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0 165 0,'2'0'275'0,"2"0"-203"16,-4 4-27-16,0 11 23 0,0 5 0 16,-2 7-12-16,-4 1-16 0,-1 4-11 15,1 0-10-15,0-1-5 0,-1 3-11 16,1-4 1-16,2-3-4 0,4 0-2 15,0-3-8-15,10-1-10 0,9-1-12 0,9 1-39 16,5-8-38-16,1-4-117 0</inkml:trace>
</inkml:ink>
</file>

<file path=ppt/ink/ink5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0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55 0,'16'5'383'15,"-3"4"-301"-15,0 12-6 0,3 3-3 16,-3 4-23-16,-9 4-7 0,-4 0-4 15,0 4-15-15,-10 2-7 0,-1 0-10 16,-6 1-2-16,3-4-3 0,-3-4-2 16,2-4-11-16,13-1-15 0,2-2-12 15,19-2-21-15,13-4-55 0,12-8-106 0</inkml:trace>
</inkml:ink>
</file>

<file path=ppt/ink/ink5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1.1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421 125 4 0,'14'-7'31'0,"-1"0"1"0,-4-1 102 15,-1 0-81-15,-6 1 9 0,0 2-3 16,-2 0-2-16,0-1-2 0,0 0-13 16,-6-1-2-16,-5-1-4 0,-3 3-6 15,-5-1 0-15,0 6-8 0,-6 0-6 16,-5 0-1-16,-3 10-1 0,-5 7 3 15,-4 8-5-15,-5 4-1 0,-9 7-4 0,3 2-1 16,13 2 4-16,15 3-5 16,17-4-5-16,10 0-1 0,19-4 1 0,10-4 1 15,13-5-5-15,13-5-2 0,12-5 3 16,5-6-3-16,6-2 2 0,2-6 2 15,-4-2 0-15,-3-7 0 0,-12-8 0 16,-8-6 2-16,-15-3 0 0,-13 0 2 16,-14 1-1-16,-9-3 1 0,-4-2 5 15,-15-1-1-15,-12-3-3 0,-7-3 1 16,-12-2-1-16,-2-2-2 0,-1-5-2 0,5 2-1 15,9 4-1-15,18 11-6 0,10 13-5 16,9 12-11-16,20 2-22 0,7 8-22 16,5 10-33-16,6-2-69 0</inkml:trace>
</inkml:ink>
</file>

<file path=ppt/ink/ink5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1.5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0 360 0,'5'0'107'16,"1"6"-71"-16,-2 4 29 0,-4 5 2 16,0 7 2-16,0 5-21 0,-4 2-14 15,-4 4-8-15,1 2-8 0,-5 1-4 16,-1 0-4-16,2-2-5 0,-1-1-2 15,1-3-1-15,3-3-3 0,4-3-11 0,4-2-13 16,4-1-14-16,17 0-25 0,6-5-41 16,3-8-103-16</inkml:trace>
</inkml:ink>
</file>

<file path=ppt/ink/ink5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2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191 195 109 0,'4'-6'268'16,"6"-2"-212"-16,-1 0-27 0,1 0 28 15,3 0-5-15,-3-1-1 0,-3 1-13 16,3-1-5-16,-2 1-12 0,-5 2-3 15,1-1-2-15,-4 5 1 0,0-1 0 16,0 0-5-16,-11 3-6 0,-8 0 0 16,-4 0-3-16,-6 13-2 0,-3 8 2 0,-3 8-2 15,1 7 1-15,4 5-1 0,-3 3-1 16,14-1 2-16,8-1-3 0,11 3-1 15,7 0-1-15,20-3 1 0,11-4 1 16,10-9-3-16,9-8 3 0,2-7 1 16,4-8 0-16,-2-6-1 0,-2 0 0 15,-3-13 3-15,-11-5-1 0,-4-4-1 16,-9-3 2-16,-9-1 5 0,-10-3 4 15,-5-5-2-15,-8-4 3 0,-4-4-3 0,-13-8-2 16,-12-5-4-16,-3-3-1 0,-4 2 0 16,-6 5-1-16,7 9-2 0,9 11 1 15,10 15 1-15,14 11-2 0,2 5-7 16,8 12-16-16,7 9-3 0,10 7-21 15,7 3-33-15,9-2-94 0</inkml:trace>
</inkml:ink>
</file>

<file path=ppt/ink/ink5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2.8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117 5 20 0,'0'0'96'0,"0"0"34"15,0 0-75-15,2 0 12 0,0-2-1 16,-2-1-10-16,0 3-7 0,0 0-8 16,0 0-3-16,0 0-7 0,0 0-3 15,0 0-6-15,0 3 0 0,0 9 2 16,0 9-2-16,-6 5-1 0,0 7-6 0,-3 4-2 15,3 6-2-15,-2 3 1 0,5 1-1 16,-3 2-6-16,4-3 1 0,2-1 1 16,0-2 0-16,0-6-3 0,0-3 0 15,6-2 1-15,-1-7-1 0,1-4-3 16,0-5 0-16,-4-8 2 0,-2-4-1 15,0-4-1-15,0 0 0 0,-2 0 9 16,-12 0-9-16,-1-7-4 0,-2 0-3 16,2 0 0-16,3 3-7 0,3 2-11 0,3 2-11 15,4 0-20-15,0 6-41 0,-4 3-114 16</inkml:trace>
</inkml:ink>
</file>

<file path=ppt/ink/ink5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16.3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1 48 0,'-6'0'41'15,"0"0"-27"-15,0 0 33 0,-1 0 73 16,1 0-84-16,0 0 9 0,4 0 3 15,2 0-17-15,0 0-15 0,0 0 0 16,0 0 3-16,0 0 0 0,8 0-1 0,5 0 1 16,3 0-3-16,1 0-3 0,4 0-3 15,4 0 3-15,1 3 1 0,-1 3-2 16,-4 2-7-16,-2 3-4 0,-4 2 1 15,-7 3-2-15,-6-2 0 0,-2 2 0 16,-4 0-2-16,-13 0-3 0,-6-2-3 16,-6 1 0-16,5-2 3 0,-3 0-1 15,4-4 2-15,2-1 2 0,2 0 4 16,6-6-2-16,5 0 1 0,4-2 1 0,2 0 0 15,2 0 3-15,0 0-1 0,0 0-2 16,8 2-3-16,9 2 2 0,4 0-1 16,2 4 0-16,9 1 1 0,3 5-5 15,5 3-16-15,8 3 3 0,1 2-31 16,1 0-60-16,-3 0-145 0</inkml:trace>
</inkml:ink>
</file>

<file path=ppt/ink/ink5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30.4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21 33 0,'0'-2'-26'0,"2"1"275"0,-2-4-190 16,0 1-10-16,2 1 16 0,-2 0-9 16,0 3-12-16,0-2-12 0,2 1-4 15,-2 1-5-15,0-1-1 0,0 1-3 16,0 0-3-16,2 0-4 0,-2 0 0 15,0 0 2-15,0 0-1 0,0 0-4 16,0 0 2-16,0 0-2 0,1 4 1 16,-1 9 0-16,0 2-1 0,0 5-1 0,-1 2-2 15,-5 4-6-15,4 4 0 0,-2 6 1 16,4 4-1-16,0 2-1 0,0 0 1 15,0-2 1-15,0 1 0 0,4-1-2 16,-2-4 1-16,2 0 1 0,-1-3-1 16,-3-1 0-16,4-4 0 0,-2-5 2 15,0-2 0-15,-2-5-2 0,0-3 1 16,0-7 0-16,0 1 0 0,0-5-1 15,0-1-2-15,0 1 5 0,2-2 0 16,-2 0 0-16,0 0 1 0,0 0-1 0,0 0 0 16,0 0-2-16,0 0 2 0,0 0 1 15,0 0-5-15,0-3 2 0,0 1-2 16,0 1-4-16,0-1-3 0,0 0-5 15,0 2-9-15,4-2-11 0,3 1-25 16,1-2-38-16,-2-3-73 0</inkml:trace>
</inkml:ink>
</file>

<file path=ppt/ink/ink5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38.8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6 12 0,'2'0'242'15,"0"-2"-186"-15,-2 2-18 0,4-2 15 0,-2 1-1 16,0 0-4-16,0 1-12 0,2 0-4 16,-1 2-4-16,1 7-2 0,0 4 0 15,-2 2-3-15,2 3-6 0,-2 3-3 16,-2 2-2-16,0 0-3 0,0 3-1 15,0 3 3-15,0 3-4 0,0 1-4 16,0 1 1-16,-4-1 10 0,0-1-9 16,-4 0-6-16,3-3 5 0,3-1-1 15,-4-2-2-15,2-3-2 0,2-3 2 0,-2-5 1 16,4-1-2-16,2-4-4 0,10-2-2 15,3-7-10-15,2-1-15 0,10 0-12 16,2-7-20-16,5-8-40 0,0-5-37 16</inkml:trace>
</inkml:ink>
</file>

<file path=ppt/ink/ink5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34.6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105 11 36 0,'4'0'-14'16,"0"0"218"-16,-1-1-133 0,3 0-36 0,-2-1 14 15,0 1 3-15,3-2-8 0,-1 2-6 16,0-1-7-16,-2 2-5 0,0 0-8 16,-3 0-1-16,1 3-1 0,0 5-5 15,-2 3 4-15,0 5 1 0,0 3-2 16,0 3-4-16,-11 5 0 0,-3 3 0 15,-3 6-4-15,-6 5-2 0,-3 0 0 16,3-1 6-16,0-1-5 0,8-4-5 16,7-1 1-16,6-5 0 0,2-2 0 15,0-3-2-15,4-6-1 0,9-3 3 16,4-5-1-16,6-3 0 0,2-4 1 0,6-3 0 15,3 0 1-15,4-7-3 0,2-2 1 16,2 0 1-16,0-2-1 0,-2 0 0 16,-2 1-1-16,-3 1 2 0,-7 0-1 15,-3 3-1-15,-6 0 1 0,-3 2 0 16,-5 0-3-16,-1 0-1 0,-5 3 2 15,1-2-1-15,-2 2-4 0,0 1-6 16,1 0 3-16,1 0 0 0,2 0-7 16,-1 0-6-16,1 0-5 0,0 0-15 15,3 0-25-15,-7 0-3 0,-2 0-42 0,-2 0-202 16</inkml:trace>
  <inkml:trace contextRef="#ctx0" brushRef="#br0" timeOffset="255">454 194 178 0,'2'2'275'0,"0"6"-223"16,2 1-18-16,-4 7 36 0,0 5-19 15,0 4-23-15,-4 4-7 0,-2 2-9 16,-3 3-10-16,-3 1 3 0,1 1-1 16,-1 1 0-16,3 0-2 0,-1-1-2 15,5-4 1-15,3-2-2 0,2-1-10 16,0-4-6-16,11-2-27 0,8-1-21 0,0-8-48 15,4-4-69-15</inkml:trace>
  <inkml:trace contextRef="#ctx0" brushRef="#br0" timeOffset="4742">296 1163 60 0,'-2'0'212'0,"-4"0"-145"16,-1 0-5-16,-3 0 1 0,-1 0-15 0,-1 2-1 16,-3 6-12-16,0 4-7 0,-1 2-5 15,-1 6-3-15,2 0-6 0,2 8-7 16,1 3-3-16,4 2 0 0,-5 6-3 15,2-3 0-15,1 2 3 0,3-3 0 16,3-2-3-16,4 2-2 0,0-4 1 16,9-1 3-16,5-3-4 0,3-2-1 15,6-1 3-15,3-4 0 0,3 1-2 16,7-1 0-16,6-6 2 0,-2-3 2 15,4-9-4-15,-6-2-1 0,-9-6 4 0,-6-8 1 16,-2-2-2-16,-12 1-1 0,-7-4 4 16,-2-1 10-16,0-3 1 0,-9-3-5 15,-10-1 1-15,0-3-1 0,-4 3-9 16,-6-1 0-16,-1 6 1 0,-5 6 0 15,1 6-2-15,-2 5-1 0,5 5 1 16,12 0 1-16,13 6-4 0,6 9-20 16,4 3-15-16,8-2-19 0,-3-2-45 15,1-4-91-15</inkml:trace>
</inkml:ink>
</file>

<file path=ppt/ink/ink5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41.8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141 0 9 0,'-3'3'25'16,"-5"-2"-26"-16,6 1 1 0,-4-2 123 15,1 1-100-15,1 1 4 0,-2-1 3 0,0 2-13 16,-1-1 3-16,-1 1 6 0,2 0 3 15,-5 2-3-15,1-2 0 0,3 2 3 16,-3-2 0-16,3-2 1 0,-1 0 7 16,0 1-3-16,3-1-4 0,1-1-3 15,2 0-4-15,0 1-6 0,2-1-4 16,0 0-4-16,0 0-4 0,6 2 0 15,7-1 1-15,6 0 5 0,6 0-1 16,5 1-3-16,7 0 2 0,-1 2-2 0,4 1-3 16,-2-1 4-16,-5 6-3 15,-5 2-4-15,-9 1-2 0,-3 0 2 0,-5-1 2 16,-7 0-4-16,-4 3 2 0,0 2 2 15,-14 1-1-15,-7-1-2 0,-7 3-1 16,-1-2-1-16,-3 0 0 0,-1-1-2 16,1-1 5-16,-2 1-1 0,1-3-1 15,1 0 2-15,1-4-1 0,8-1 0 16,8-3 2-16,11-4-2 0,4 0-3 15,0 1 0-15,10-3 2 0,5 4 1 16,4-2-1-16,6-2 2 0,0 1-1 0,3 2-1 16,-1 0 0-16,2 2 2 0,-3 1-1 15,3 0-1-15,-2 1 1 0,-1 0 0 16,-7 1 0-16,-1 2-1 0,-5 0 0 15,-7 3 2-15,-4-2-1 0,-2 3-1 16,0-1 0-16,-8 0 1 0,-3 0 0 16,-3 0-2-16,-3-1 1 0,2 1 2 15,-2 0 1-15,-1-1-4 0,1-1 2 16,0 0 2-16,-2-1-2 0,4-3 0 15,1 0 0-15,7-3 1 0,3 0-1 0,0-4-1 16,4 0-2-16,0 0-8 0,4 0-16 16,7-7-10-16,7-3-8 0,1-3-32 15,2-4-36-15,1-5-213 0</inkml:trace>
  <inkml:trace contextRef="#ctx0" brushRef="#br0" timeOffset="455">800 137 102 0,'-6'-2'224'0,"2"-1"-180"15,2 0 0-15,2 1 23 0,0 2-14 16,0 0-16-16,4 0-21 0,9 0 7 16,8 0 2-16,2 1-6 0,0 6-6 0,6 3-1 15,-1 3 6-15,-1 0-7 0,2 6-2 16,-8 1-2-16,-2 2-2 0,-8 4-1 15,-7-3-3-15,-4 5 1 0,0-1 4 16,-13 1-3-16,-4 3-2 0,-12-4 2 16,-2-1-2-16,-3-1 2 0,-6-5-2 15,4-1 0-15,1-2 1 0,3-5 0 16,9-3-2-16,8-5-2 0,5-4 4 15,6 0-2-15,1 0 0 0,3-4-2 0,0-6 2 16,5-1-2-16,7 1-1 0,5 1 1 16,-2 4 2-16,2-1 0 0,1 4-1 15,-3 1 0-15,2 1 2 0,2 0-1 16,0 0-1-16,2 3 3 0,2 4-4 15,-2-1 2-15,2 1 1 0,0 0-5 16,4-1-21-16,-1-3-15 0,-3 2-19 16,10 2-23-16,10 0-7 0,-1-1 15 15</inkml:trace>
</inkml:ink>
</file>

<file path=ppt/ink/ink5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46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397 39 11 0,'2'0'55'0,"-2"0"-48"16,3 0 147-16,-1 0-75 0,-2 0-29 16,2 0-5-16,-2 0-5 0,0 0-5 15,0 0 2-15,0 0-7 0,0 3-5 16,2-2-3-16,2 2 4 0,0 0 1 15,-2 3-6-15,1 3-1 0,-1 1 0 16,-2 4-2-16,0 4-7 0,0 2 1 0,0 0-4 16,-2 1 0-16,-5 1-2 0,5 3-1 15,-4 0-3-15,2-2 7 0,1 0-5 16,1-4-3-16,0-3 1 0,2-1-2 15,0-5 0-15,0 0-2 0,2-3-4 16,5-1-5-16,3-3-12 0,3-3-2 16,4 0-5-16,6-1-12 0,2-10-37 15,2-3-25-15,-4-2-106 0</inkml:trace>
  <inkml:trace contextRef="#ctx0" brushRef="#br0" timeOffset="542">1059 48 170 0,'-2'-2'77'0,"0"0"-26"0,2 1 17 16,0 1-12-16,0 0-10 0,0-3-14 15,4-1-19-15,7 1 8 0,1 0 6 16,3 3-11-16,4 0 2 0,2 0 1 15,2 0 1-15,2 2-5 0,1 5-1 16,1 3-4-16,-2 3 6 0,-4 0-8 16,-4 1-8-16,-7 2 3 0,-5 1 1 15,-3 3-3-15,-2 0 1 0,-4 2 1 0,-7 1 1 16,-6-2-2-16,-2 1-1 0,-4 0 2 15,-4 0-1-15,-2 1-1 0,1-3-1 16,1-2-1-16,-1-4 3 0,5-2-3 16,4-2 0-16,1-6 1 0,5-2 1 15,7-2-3-15,2 0-1 0,3 0 1 16,1-8-3-16,0-1-2 0,5-3 2 15,7-1-1-15,3 0-2 0,0-2-4 16,2 5 6-16,-1 2 4 0,-3 3 0 0,0 5-1 16,3 0 3-16,-1 0 0 0,2 3 1 15,0 7-1-15,-1 0 4 0,1 2-2 16,2-2 2-16,0 3-1 0,4-2-3 15,2-1-1-15,-1 0 2 0,7-3-2 16,3-2-2-16,4 0-4 0,4-4-23 16,0-1-20-16,2 0-14 0,-4 0-42 15,0-5-205-15</inkml:trace>
  <inkml:trace contextRef="#ctx0" brushRef="#br0" timeOffset="1152">2215 26 157 0,'0'-4'65'0,"0"1"-6"15,-9-2-5-15,-3 2-1 0,1 1-9 16,-5 0-7-16,1-1-2 0,-4 1-4 16,-2 2-1-16,0 0-12 0,-4 0-1 15,2 0 2-15,0 5 0 0,2 4-5 16,2 2-2-16,6 2-2 0,3 1-2 15,5-1-6-15,5 4-3 0,0 0 2 16,2 2 0-16,11 3-2 0,6 1 0 16,4 4 2-16,2-1-1 0,1 3-1 0,-3-1-4 15,-2 2 0-15,-3 2 5 0,-3-1-4 16,-6 3 0-16,-1 3 0 0,0-5 3 15,-5 1-2-15,-3-1 0 0,-1-5-4 16,-13 0 7-16,-5-4 2 0,0-3-2 16,0-6 0-16,-2-2 0 0,0-3 0 15,4-5-2-15,0-4 4 0,3 0-3 16,3-3 2-16,-1-8-1 0,5-2 2 15,1-3 1-15,2-3-2 0,4-4-1 16,0 0 2-16,14-8-1 0,3-2-2 0,6-5-1 16,3-1 2-16,7 0 0 0,5 6-1 15,4 0-1-15,0 2 2 0,0 3 1 16,-6 2-3-16,-3 3 1 0,-5 5 1 15,-5-1 2-15,-8 5-3 0,-3 0 3 16,-6 2 3-16,-1 1 4 0,-5-1-1 16,0 2 1-16,0-1 0 0,-7 1-2 15,-7-1 0-15,-1 0-3 0,-2 0 1 16,0 1-2-16,-1-1-3 0,3 3-1 15,0 1 1-15,5 4-2 0,3 3-8 16,3 0-8-16,4 3-16 0,0 11-7 0,0 1-32 16,0-1-91-16</inkml:trace>
  <inkml:trace contextRef="#ctx0" brushRef="#br0" timeOffset="2249">0 1154 142 0,'-2'0'48'0,"2"0"-7"0,-2 0 11 16,0 0-9-16,0 0-16 0,0 0 1 0,2 0-7 15,0 0-14-15,0 0-3 0,0 0 6 16,2 0 8-16,6 0-3 0,1 1 1 15,3-1 4-15,-1 0-3 0,4 1-5 16,5 1 0-16,2-1-4 0,9-1 4 16,7 0-1-16,10 0-4 0,1 0-3 15,9-1 2-15,8-4 0 0,11-2 1 16,9-2-5-16,17-1 2 0,21-3-1 15,13-1-3-15,16-1 3 0,13 2-1 16,7 3-2-16,3 3-2 0,-1 1 2 0,-1 1 3 16,-4 0-3-16,-4 2-2 0,4 1 2 15,-2 0 2-15,2 1-3 0,1-1 0 16,-3 0 2-16,-6 0 0 0,-7-4 0 15,-10 0-2-15,-10-2 8 0,-9-1 4 16,-2-2 2-16,-11 0-3 0,-14 0 0 16,-19 1-7-16,-21 0-1 0,-18 2 3 15,-19-1-3-15,-12 1 3 0,-6 2 1 16,-4-3 2-16,0 2-3 0,-10-1-3 0,-1 2-3 15,-4 1 3-15,3 0-8 16,3 2-4-16,3 1-15 0,2 1-16 0,2 1-31 16,0 0-67-16,-2 0-267 0</inkml:trace>
</inkml:ink>
</file>

<file path=ppt/ink/ink5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0:55.9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0 830 63 0,'6'-1'17'0,"-4"-2"-16"16,4-2 144-16,0-1-93 0,1-2-23 15,5 0 12-15,1-1-2 0,2 2-5 0,0-1 2 16,1 0-9-16,1 2-5 0,-2-2 0 15,-1 3-5-15,-1 2-3 0,-5 3-3 16,-3 0-4-16,1 0-3 0,0 0-1 16,-2 6-3-16,-1 4-1 0,-3 2 5 15,2 3-1-15,-2 3-3 0,0 2 4 16,-5-1-2-16,-7 1-1 0,-3 0-1 15,0-1 2-15,-3-1 2 0,1-3-3 16,0-1 0-16,0-1 1 0,0-6 1 0,3 2-4 16,3-5 1-16,5-4 1 0,2 0 2 15,4 0-1-15,0 0-1 0,0 0-2 16,0 0-3-16,2-3 2 0,8-1 0 15,1 4 1-15,1 0 0 0,3 0 1 16,2 0-2-16,4 0 2 0,6 0 0 16,1 0 0-16,1 0 0 0,4 0-20 15,1-2-14-15,2-5-16 0,0-3-35 16,3-6-91-16</inkml:trace>
  <inkml:trace contextRef="#ctx0" brushRef="#br0" timeOffset="682">926 30 10 0,'0'-2'20'16,"0"-3"5"-16,0 2 11 0,0 1 23 0,-2 0-16 16,0-1-5-16,0 0 6 0,2 1-5 15,0 0 4-15,0 2-6 0,0-2-4 16,0 1-1-16,0 1-1 0,0-3-4 15,0 3-7-15,0 0-6 0,0 0-4 16,0 9 3-16,6 5 13 0,0 4-7 16,-3 4-6-16,1 4 1 0,-2 5-4 15,-2 2-1-15,2 3-5 0,-2 3-1 16,0-1-2-16,0 1 2 0,0-3-2 15,-4 1-1-15,-1-2 3 0,-1-6-1 0,4-1-3 16,-2-4 2-16,2-2 1 0,2-3-1 16,0 0-3-16,0-5 2 0,0-5 1 15,0-1 0-15,0-4-2 0,0-2 0 16,0-1 2-16,0 1 0 0,0-2-3 15,2 0-4-15,2 0-1 0,-2 0-7 16,2 0-5-16,-1 0 1 0,1 0-6 16,2-2-21-16,-4 0-35 0,0-1-57 15</inkml:trace>
</inkml:ink>
</file>

<file path=ppt/ink/ink5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1:00.3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786 72 10 0,'10'-4'36'0,"-2"-2"-6"0,-1 4-9 16,-1 0-21-16,-6-1 117 0,2 1-62 15,-2 1-25-15,2-1 3 0,-2 0 11 16,2 2 5-16,-2-3-14 0,2 0-7 15,-1 3 3-15,-1-4-8 0,0-1-6 16,0 1-6-16,0-3-1 0,-7 2 4 16,-1-2-5-16,-1 3 0 0,-3 1 1 0,-1 1-2 15,-4 2-4-15,-2 0 3 0,1 2-1 16,-1 5 2-16,-2 3-3 0,6 2 2 15,6 1-1-15,-1 2-5 0,4 2-3 16,4 3 0-16,2-1 3 0,0 2-2 16,2 1-1-16,8 0 2 0,3 1 0 15,2 2 0-15,3-2-1 0,-3 1 1 16,2 2 0-16,-4-2-2 0,-1 2-2 15,-3-1-1-15,-1 3 5 0,-4 0-1 0,-2-2 1 16,-2-3-4-16,0-4-2 16,-10-1 1-16,1-4 2 0,-5-2 0 0,-1-4 0 15,0 0 2-15,0-5-1 0,-3 1 2 16,3-4 1-16,2 0 1 0,1 0-2 15,1-1 1-15,1-8 2 0,5 2-2 16,-1-5 0-16,4-1 1 0,2-4 0 16,0-2 0-16,9-4-4 0,9 1 2 15,1-4 0-15,7-1-1 0,1 3 0 16,6 1-2-16,-3 2 4 0,3 0-1 15,-1 2-2-15,-1 1 1 0,-5 0 2 0,-3 3 0 16,-4-2-2-16,-7 1 2 0,-5 0 7 16,-3 2 1-16,-4 1 1 0,0-2 0 15,-6-1-2-15,-5-1 1 0,-6 0-4 16,-2 1-1-16,-2 4 0 0,-4-1-2 15,0 4-3-15,0 2 1 0,10 1 0 16,4 5-6-16,5 1-10 0,4 0-8 16,2 1-34-16,0 9-49 0,0 2-104 15</inkml:trace>
  <inkml:trace contextRef="#ctx0" brushRef="#br0" timeOffset="616">0 97 37 0,'4'0'131'0,"0"3"-51"0,0-1-16 16,0-1 1-16,1 2-1 0,3 1-10 16,-2 3-6-16,1 4-6 0,3 0-4 15,-5 2-7-15,5 3-6 0,-4-1-2 16,-1 2-1-16,-3 5-2 0,-2 1-7 15,0 5 0-15,0 2-2 0,-5 3 0 16,-3 1-8-16,0-1 3 0,3-1-3 16,-1-3-1-16,4-1-1 0,-4-1-1 15,4-2 3-15,0-1-2 0,-1 0-2 0,3 2 1 16,0-2 1-16,0-5 1 0,0-7-5 15,5-2 0-15,9-6-7 0,5-2-16 16,4-2-12-16,5 0-17 0,3-4-55 16,-2-9-367-16</inkml:trace>
</inkml:ink>
</file>

<file path=ppt/ink/ink5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3:03.9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193 346 4 0,'2'-2'234'0,"1"1"-169"15,-1 1-15-15,-2 0 11 0,0 0 3 16,0 0-10-16,0 0-20 0,0 5-6 16,0 8 0-16,0 6 6 0,0 6-6 15,0 5-9-15,0 3-2 0,0 1-1 16,-2 1-2-16,-3-3-11 0,3-3-1 15,0 0 0-15,2-5 0 0,0-2-1 0,0-6-1 16,0-1-5-16,4-10-4 0,3-3-14 16,3-2-6-16,-3 0-17 0,1-9-21 15,0-9-36-15,-3-5-72 0</inkml:trace>
  <inkml:trace contextRef="#ctx0" brushRef="#br0" timeOffset="300">114 12 429 0,'-9'-9'49'16,"1"6"5"-16,6 3-2 0,2 0-4 0,0 5-18 15,0 9-18-15,2 8 9 0,10 10-5 16,9 3-13-16,2 4 0 0,3 6 1 16,3 0 1-16,0 2-3 0,1 1-2 15,1-1-1-15,-1 1 0 0,-1-2-2 16,-3-1-1-16,-3-1-1 0,-5-4 2 15,-3 0-3-15,-8-4 3 0,-3-1 2 16,-4 1 0-16,-4-4 1 0,-15-5 1 16,-2 0 9-16,-3-9-13 0,-5-1 5 15,0-5 8-15,1-2-3 0,-3-4-1 16,3-2-3-16,3-3 4 0,6-1-3 0,7 0-1 15,6 0-5-15,6-7 2 0,0-4-5 16,2-4-14-16,14-1-6 0,7-1-13 16,7-2-33-16,1-2-38 0,-1-3-90 15</inkml:trace>
  <inkml:trace contextRef="#ctx0" brushRef="#br0" timeOffset="836">597 750 19 0,'0'1'265'0,"0"-1"-246"16,4 3-15-16,4-3 22 0,5 0 14 15,0 0-3-15,5 0-6 0,1-1-1 16,2-7-6-16,3 0-4 0,1-6 7 15,4-3-1-15,-1-2-2 0,5-3 3 0,-4-1-5 16,-7 2-8-16,-4-3-7 0,-11 3 4 16,-3-1-3-16,-4 2-2 0,0 1 0 15,-10 6-2-15,-3 6 4 0,-4 5 2 16,-2 2-2-16,-4 0-5 0,-2 11 3 15,0 7-2-15,2 5 2 0,2 1-2 16,4 4-1-16,8-1-1 0,1 2-2 16,4-3 1-16,4-1-1 0,0-2-1 15,10-2-1-15,5-2 2 0,2-1-5 16,8-1 1-16,2-4-13 0,1-3-1 0,5-4-13 15,1-5-9-15,2-1-9 0,1 0-22 16,-1-6 4-16,2-7-1 0,2-5-32 16,-7-4-34-16,1-2 42 0,-3-2 39 15,-7 0 53-15,-1 0 0 0,-9 2 21 16,-9 4 14-16,-5 3 67 0,-2 3-13 15,-11 4-3-15,-6 3-15 0,-2 7-8 16,-4 0 4-16,-2 3-12 0,3 10-10 16,-1 3-7-16,2 4-11 0,4 0 0 0,6 0-2 15,5 0-6-15,8 0-13 16,0 2-3-16,11 0-2 0,6 0-3 0,8 0 10 15,10-3-15-15,7-4-5 0,13-1-14 16,14-2-16-16,15-5-25 0,7-5-70 16,1-2-335-16</inkml:trace>
  <inkml:trace contextRef="#ctx0" brushRef="#br0" timeOffset="1717">2460 211 1 0,'0'0'194'16,"0"-3"-135"-16,0 0-18 0,0 2 8 16,0-1 3-16,0 2-5 0,0 0-14 15,0 0-12-15,1 0 1 0,3 0 4 16,0 0-1-16,0 0-11 0,2 2-1 15,-5 6 3-15,5 0-2 0,-4 4-2 16,0 0-4-16,0 6-1 0,-2 1-4 16,0 5 0-16,2 5-2 0,-2 3 1 15,2 4-1-15,-2 4-1 0,0 3 1 0,0 1-1 16,0 3 0-16,0 4 0 0,0-2 1 15,0 2 0-15,-4-5-1 0,0-8 0 16,0-6 7-16,0-9-7 0,3-6-2 16,-3-4 2-16,2-6 1 0,2-5-2 15,0-2-1-15,0 0-1 0,0 0 1 16,13-7-2-16,6-9 3 0,10-2-3 15,1-4-5-15,1-1 1 0,-2-1 3 0,-3 2 2 16,-1 3 0-16,-2 2-12 16,2 1 13-16,0 5 1 0,-6 3 2 0,0 3-2 15,-8 2 1-15,-1 1 3 0,-4 1 0 16,-6 1 1-16,0 0-1 0,0 0 6 15,0 0 3-15,0 0 2 0,-2 0-1 16,-6 4-4-16,-2 2-7 0,-1 4-1 16,3 2-1-16,1-1-1 0,1 5 0 15,4 0-1-15,2 3 0 0,0 3 7 16,4-2-10-16,7 0 0 0,10-2 4 15,4-1-3-15,4-5 5 0,-1-2-2 0,-3-4 1 16,-2-2 0-16,-8-2 1 0,-3-2 2 16,-1 0-2-16,-5-3 4 0,-2-7 16 15,-4-2-2-15,0-3-1 0,-2 2-1 16,-8-4 0-16,-3-2-6 0,-2 0-4 15,-1-4-2-15,-3 1-4 0,0-3-9 16,2-2 12-16,0 5-7 0,7 2-9 16,5 2-3-16,5 3-13 0,9 4-14 15,16 4-19-15,11 4-34 0,12 0-59 16</inkml:trace>
  <inkml:trace contextRef="#ctx0" brushRef="#br0" timeOffset="2473">4020 491 4 0,'10'2'264'16,"-2"2"-198"-16,-7 4-8 0,5 2 6 16,2 6-17-16,-1 6-14 0,-5 4-2 0,-2 9-12 15,0 3-7-15,-2 2 0 0,-5 2-5 16,-1-3 0-16,-1-4 8 0,-1-3-1 15,2-9-12-15,3-4 4 0,-3-6-2 16,2-4 1-16,4-5-3 0,1-3 5 16,-3-1 5-16,0 0 6 0,-4-7-12 15,1-9-4-15,-3-2 2 0,4-8-1 16,3-5 2-16,3-7-4 0,0-6 1 15,0-6-8-15,11-8 12 0,8-6-5 0,2-4 0 16,0 5-2-16,2 7 2 0,2 11-3 16,1 11 0-16,7 11 1 0,1 10 0 15,6 8-1-15,-5 5 0 0,-9 9 1 16,-5 9 2-16,-11 6-4 0,-4 2-1 15,-4-1-3-15,-2 1 1 0,0-1-1 16,-8 0-4-16,-7 0 4 0,-4-3 2 16,-4-2 5-16,-2 0-2 0,4-4 3 15,2-2 0-15,2-4-3 0,5-2 3 16,5-2 1-16,-1-1 1 0,0-3-2 0,6 0-1 15,2-1 0-15,0-1-2 0,0 0-3 16,10 0 3-16,5 0 4 0,4 0-3 16,2 0-8-16,0 6 1 0,0 0 2 15,4 4 4-15,-2 2 2 0,-2-1-5 16,-6 5 0-16,-5-2 4 0,-3 1 1 15,-3 2-1-15,-4 1 3 0,0-1 0 16,-6 3 1-16,-7-1 4 0,2-3 1 16,-3 3 9-16,-3-1-10 0,-2-1 4 0,0 1-1 15,-4-3 0-15,2-2-3 0,4 0-3 16,4-6-2-16,3 1 0 0,4-4-5 15,1 0 2-15,5-2-11 0,0 4-8 16,3-2-22-16,13-4-24 0,3 0-69 16,-2-10-275-16</inkml:trace>
  <inkml:trace contextRef="#ctx0" brushRef="#br0" timeOffset="2675">4574 737 336 0,'0'3'190'16,"4"-1"-169"-16,-4 4 8 0,0-1 18 15,0 5 2-15,-6 2-28 0,2 2-11 16,-2 5-11-16,-1 0 2 0,-1 1 0 16,-2-4 6-16,3 2-8 0,-1-1-1 15,4-4-6-15,1-1-6 0,3-5-12 16,0-2-23-16,11-5-31 0,2 0-35 15,1-5-59-15</inkml:trace>
  <inkml:trace contextRef="#ctx0" brushRef="#br0" timeOffset="3014">4829 666 53 0,'4'0'323'15,"0"0"-240"-15,-2 0-59 0,-2 5 38 16,0 6-2-16,0 2-18 0,0 3-20 16,0 2-8-16,-6 3 2 0,-1 1-4 15,-1 0 10-15,2-3-16 0,0-2-6 16,6-4-3-16,0-1 2 0,0-1 1 0,0-3-2 15,8 0-3-15,7-4-3 0,3-3-2 16,4-1-3-16,1 0 1 0,0-7-13 16,0-4 1-16,2 0 7 0,-4-2 6 15,-2 0-2-15,-2 2 4 0,-5 3 7 16,-7 1 2-16,-1 6-1 0,-4 1 12 15,0 0 8-15,0 0 6 0,0 0-5 16,-4 2-6-16,-3 5-10 0,-1 3-3 16,4-3-3-16,0 1-1 0,4 0 3 0,0-3-5 15,0 2-4-15,2-1-8 0,8-1-5 16,3-3-1-16,12-1 5 0,6-1-2 15,7 0-65-15,-2 0-13 0,0-6 33 16,-1-3-84-16,-3-6-2 0,-1 1 141 16</inkml:trace>
  <inkml:trace contextRef="#ctx0" brushRef="#br0" timeOffset="3635">5419 759 2 0,'8'-15'174'16,"-8"-1"-9"-16,0-1-120 0,0 3 22 15,-8-1-1-15,-2 2-24 0,-5 0-4 0,0 6-8 16,0 2-7-16,-6 3-2 16,2 2-7-16,-4 0 6 0,0 9-1 0,2 4-1 15,2 2-5-15,2 3-1 0,3 1-7 16,5 2-1-16,7 1-5 0,2 1-1 15,5-2 10-15,7-3-11 0,5-1-1 16,4-5 4-16,4-3-6 0,3-5-3 16,3-2-2-16,1-2 0 0,1 0-6 15,-4-1 6-15,-5-5 2 0,-3-2-13 16,-5 1-1-16,-3 1 1 0,-5-1 8 15,-5 3 3-15,-3-1 6 0,0 4 9 0,-13 1-4 16,-2 0-3-16,-2 3 5 0,1 5 0 16,3 3 2-16,2-2-2 0,3 1-1 15,6-2 2-15,0-3-3 0,2 1-3 16,0-3 1-16,10-1 3 0,7-2-1 15,4 0 3-15,5-3-5 0,3-5 2 16,4-1-2-16,7-1-4 0,0-2 7 16,7-1-6-16,-7-3-3 0,-7 0 7 15,-6 1 3-15,-3-2-1 0,-4 4 6 16,-13 4-6-16,-3 2 14 0,-4 1 8 0,0 1 2 15,-4 2-9-15,-3 2-8 0,3 1-3 16,0 0-3-16,-2 0-5 0,4 10 1 16,-2 3 2-16,1 3-2 0,-1 0 1 15,0 4 6-15,-2 1-10 0,2-4 0 16,-1 1 3-16,3-2 1 0,2-5 1 15,0 0 0-15,0-4 0 0,0-3-2 16,0-2 1-16,0-2 0 0,0 0 0 16,0 0 4-16,7-4 0 0,1-8 2 0,4-1-3 15,1-2-1-15,-4-2 4 0,3 0-5 16,-3-1 5-16,-3 4 0 0,0 3 3 15,-4 1-1-15,0 6-2 0,0 1-5 16,-2 3 20-16,0 0-30 0,3 0 11 16,1 0-5-16,2 0 7 0,3 5 6 15,1 1-14-15,-2 2 3 0,1 1 2 16,-3-1-6-16,0-5-1 0,-3 3 0 15,-1-4-12-15,0 1-11 0,0-1-8 0,-2-2-11 16,6 0-31-16,-4-6-53 0</inkml:trace>
  <inkml:trace contextRef="#ctx0" brushRef="#br0" timeOffset="3813">5974 683 64 0,'0'4'186'0,"0"0"-59"0,2 2-114 16,2 2 39-16,0 1 5 0,2 4-10 15,-3 4-19-15,5 0 0 0,1 5-14 16,3-1 7-16,9 0-11 0,9 1-3 15,7-5 21-15,-5 1-31 0,-1-5-2 0,-8-3 3 16,1-4-14-16,3-4-15 0,2-2-8 16,1-1-48-16,-5-13-78 0,-4-4-169 15</inkml:trace>
  <inkml:trace contextRef="#ctx0" brushRef="#br0" timeOffset="4002">6514 629 78 0,'0'11'167'15,"-5"6"-37"-15,-3 4-109 0,-2 9 31 16,-9 6 46-16,-6 8-35 0,-5 3-7 0,-4 0-22 15,-1-2-4-15,1-1-4 0,3-4-9 16,3 2-15-16,7-4 3 0,5-2-4 16,7-5-2-16,1-3-2 0,4-3 0 15,4 1-15-15,0 1-6 0,10-6 12 16,1-7-86-16,-3-11-32 0,-6-3-28 15,0-2-175-15</inkml:trace>
  <inkml:trace contextRef="#ctx0" brushRef="#br0" timeOffset="5834">0 1267 67 0,'2'2'192'0,"0"-1"-158"0,0 1-2 16,-2-2 6-16,2 0 9 0,-1 0-18 15,-1 0-21-15,2 0 2 0,0 0 13 16,4 0 6-16,2 0-6 0,-1 2-4 15,3-1 2-15,1 1-8 0,1-2-2 16,-1 1-9-16,3 0 3 0,1 0-1 0,4 1-1 16,4-1-3-16,3 1 1 0,7 3 2 15,3-3-2-15,8 3 0 0,4-2-2 16,1-2 2-16,7 2 0 0,1 0-1 15,6-3 0-15,2 3 4 0,-2-1-5 16,-4-2-1-16,-8 5 3 0,3-4 0 16,-1 2 0-16,5-1-1 0,5-2 0 15,1 0 1-15,-1 0-1 0,0 0-1 16,-2-1 2-16,2-4-2 0,4 0 1 0,0-2 3 15,2 0 0-15,-1 1-3 16,-1 0-2-16,4 0 1 0,-1 0 1 0,7-2 1 16,-1 4-2-16,6-2 1 0,6 2-1 15,-2 0 3-15,1 1-5 0,3 0 1 16,0 1 1-16,-2-3 2 0,1 3-1 15,5-1-1-15,-5-1 1 0,3 3 1 16,1-1-1-16,-5 2-1 0,-2 0 3 16,-2 0 0-16,-2 0-4 0,2 0 2 15,2 0-1-15,0 0 3 0,3 0-2 16,7 0-1-16,-5 0 2 0,5 2 0 0,-5 0-2 15,5 1-1-15,-1-3 4 0,5 0-1 16,3 0-1-16,0 0-1 0,-2 0 2 16,0 0-1-16,-6 0-1 0,1 0 1 15,3-4 0-15,0 1 1 0,2 0-1 16,-3-1-1-16,3 1 1 0,-2-2 1 15,0 0-1-15,0 1-1 0,2-1 2 16,1 1-2-16,-5 0 0 0,-4 0 3 16,-3 0-2-16,-2-1-1 0,-2 0 1 0,-4-3 1 15,-4 2 0-15,-2-2 0 0,-9 2-1 16,-4 0-2-16,-11 2 3 0,-5-1 0 15,-7 1-1-15,-7 0-1 0,-6 1 2 16,-6 3-1-16,-10-3 0 0,-3 3-1 16,-5 0 2-16,-3 0 1 0,0 0-4 15,4 0 0-15,-2 0 3 0,2 0 0 16,-2 0 1-16,-2-1-4 0,0-1 4 15,0 2-2-15,0 0-9 0,2-2-15 16,-2 2-19-16,0-1-23 0,2 1-23 0,0-2-54 16,-2 1-99-16,0 1 231 0</inkml:trace>
</inkml:ink>
</file>

<file path=ppt/ink/ink5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3:55.9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302 100 13 0,'6'0'20'15,"-3"0"-8"-15,1 0-9 0,-2 0 134 16,-2 0-106-16,2 0-4 0,0 0 4 15,0 0 7-15,0 0-4 0,-2-1-12 0,2 1-3 16,-2-1-2-16,0 1-1 0,0 0-4 16,0 0-2-16,0 0-1 0,0 0-3 15,0 0-1-15,0 0-2 0,0 0 1 16,0 0 0-16,0 0 3 0,0 0-1 15,0 0 3-15,0 0-2 0,0 0 5 16,0 0 3-16,0 0 0 0,0 0 2 16,0-1-6-16,0-1-5 0,0-2 0 15,0 2-2-15,0-2 4 0,0 1-5 16,-2-1 1-16,0 0-2 0,-2-1 1 15,2 1 0-15,-2 0 2 0,0-2 0 16,4-2-1-16,-5 2 2 0,-1-1-1 0,0-1 0 16,-3 2 1-16,-1-1-2 0,-1 1 1 15,-5 4-3-15,-1 0-2 0,-4 1 2 16,2 1-1-16,-4 0-1 0,0 2 0 15,1 9-1-15,-1 3 2 0,-2 6-1 16,4 3 1-16,2 2 1 0,2 1-1 16,9 3-1-16,2-2 0 0,6 1 1 15,0-2 0-15,6-4-2 0,9-3 1 16,2-4 1-16,6-4 1 0,2-2-1 0,2-5 1 15,1-3-2-15,-1-1 3 0,0 0-2 16,-4-7 1-16,-2-5 1 0,-4 1 2 16,0-4 3-16,-4 1-5 0,-3 2 4 15,0-1-2-15,-9 3-4 0,3 0 2 16,-2 1 2-16,-2 5-1 0,0 1-2 15,2 0-2-15,-2 2 3 0,0 1-3 16,2 0-3-16,0 0 0 0,2 10 4 16,-2 3-1-16,0 4-1 0,-2 4 2 0,0 1 0 15,0 2 0-15,0 1-1 0,0 0 0 16,0 1 0-16,0-1-2 0,-2-1 2 15,2-2 2-15,-6-2-3 0,2-2 2 16,0-3-2-16,0-1 1 0,3 0 1 16,-3-3 1-16,0 2-2 0,2-1 0 15,-2 0 0-15,4-2 10 0,0-3-5 16,0-2-5-16,0-2 2 0,0 1-2 15,0-3 0-15,0 0 1 0,0 1 0 0,0 0 1 16,0-1-2-16,-4-1 0 0,1 4 2 16,-1-4-2-16,0 3 0 0,4 0 0 15,-2-2 0-15,2 1-2 0,0-2-7 16,0 0-7-16,0 0-7 0,0 0-14 15,0 0-16-15,0 0-27 0,2-2-27 16,0-4-305-16</inkml:trace>
</inkml:ink>
</file>

<file path=ppt/ink/ink5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3:59.7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308 78 16 0,'0'0'18'0,"0"0"-5"15,0 2-7-15,0 0-5 0,0-1 0 16,0-1 115-16,0 0-86 0,0 0-11 15,0 0 11-15,0 0 15 0,0 0-19 16,0 0-6-16,0 0 0 0,0 0 1 16,0 0-4-16,-2 0-5 0,0 0-1 15,2-2 0-15,-2 1-1 0,2-1-2 16,-2 1 1-16,2 0-2 0,-2 0-2 0,0-2 3 15,1 1 1-15,-3-1-2 0,0 0 2 16,0-1-3-16,2 1 1 0,-2 0 0 16,1-3-2-16,-5 1-1 0,2-1 2 15,-3 1 0-15,-1 1 4 0,-1 4-7 16,1 0 2-16,-5 0-4 0,-2 0 2 15,-1 0-2-15,-3 4 0 0,4 2-1 16,-4 4 0-16,2 0 2 0,2 4 1 16,0 3 3-16,4 5-3 0,-3 1 1 0,9 0 0 15,-3 2 1-15,4 1-4 0,3 0 0 16,3-1 1-16,0 4 0 0,1-3 0 15,11 1-1-15,5-2 0 0,6-5 1 16,6-2-2-16,-1-6 1 0,7 0-2 16,1-6 3-16,4-2-1 0,2-4-1 15,0 0 1-15,-4-5 1 0,0-5-1 16,-3-4-2-16,-5-2 3 0,-7-1 2 15,-4-4 7-15,-6 0-2 0,-3-2 4 16,-4-2-3-16,-4-4-3 0,-2-2-4 0,0-2 1 16,-6-3-1-16,-6-1-2 0,-3 1-2 15,-4 6 2-15,0 7-1 0,-6 7-1 16,-2 7 0-16,1 5 0 0,1 3 1 15,2 1-5-15,6 4-11 0,2 11-14 16,5 3-15-16,2 4-25 0,3 0-75 16</inkml:trace>
</inkml:ink>
</file>

<file path=ppt/ink/ink5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00.7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32 85 0,'0'0'61'0,"1"-2"1"0,1 0 3 15,0-2-3-15,0 2-15 0,-2-1-7 16,0 2-6-16,0 0-4 0,0-3 0 15,0 1-1-15,0 0 0 0,0 0 2 16,0 1-4-16,0 1 1 0,0 0-9 16,0 0 1-16,0 1-2 0,0 0-4 15,0 0-3-15,0 0-3 0,0 6-7 16,0 5 5-16,0 4-2 0,0 4 4 15,0 2-4-15,0 6-3 0,-2 4 2 16,2 3-1-16,0 5 0 0,0-1-1 16,0 5-2-16,0 1 1 0,0 2 2 0,0 1-2 15,0-5 0-15,0-3 1 0,0-3 1 16,-2-5-2-16,-1-4 0 0,1-5 1 15,0-5 0-15,-2-5-1 0,4-2 0 16,0-3-1-16,-2-1 3 0,2-3-2 16,0-2 1-16,-2-1 1 0,2 0 0 15,0 0 0-15,0 0 3 0,0 0 0 16,0 0 2-16,0-7-4 0,0 0-13 15,0-1-8-15,4-1-11 0,7 1-32 16,1 1-49-16,3-3-73 0</inkml:trace>
</inkml:ink>
</file>

<file path=ppt/ink/ink5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01.9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143 166 76 0,'0'-2'35'0,"2"1"3"15,-2 1 13-15,2-2 2 0,-2 0-14 16,0 0-5-16,0 2-2 0,0-1-2 16,2 1-4-16,-1 0-3 0,-1-1-3 15,0 1-5-15,0-1 0 0,0 1-5 16,0 0 0-16,0-1-4 0,0 1-5 15,0 0-2-15,0 0-1 0,0 0-2 16,0 6 4-16,-3 4 2 0,-1 2 2 16,-4 4-2-16,1 1-2 0,-1 1 0 0,2 1 2 15,-1 0-2-15,-1 0 0 0,2-1 0 16,0-3 2-16,-1-1-2 0,1-3-1 15,0-5 3-15,1 0-2 0,1-4 3 16,0-1 2-16,0-1 1 0,0 0 6 16,3 0-2-16,-3-8-1 0,4-6-2 15,0-3 1-15,0-4 2 0,5-2 3 16,5 0-1-16,3-2-6 0,4-1 1 15,3-4-3-15,2 0-1 0,1-2-1 16,6 4-1-16,-2 2-1 0,3 4 1 16,1 7 3-16,-1 4-3 0,-3 5 1 0,-6 4 0 15,-4 2-2-15,-3 0 2 0,-5 2-3 16,-3 9 1-16,-2 4 1 0,-4 0-2 15,0 3 1-15,0-1 0 0,0 0 2 16,-6-2-3-16,-2 0-1 0,1 0 2 16,-3-2-5-16,1 0-2 0,-5-1 1 15,-1-1 0-15,-2-1 1 0,1-1-5 16,1 0-7-16,4-5-1 0,1 1 2 15,3-3-2-15,1-1-3 0,4-1 7 16,2 2-4-16,0-2-7 0,0 1-16 0,0 0 24 16,6 0 12-16,3 2 2 0,1 0 1 15,-1 1 2-15,3 2 2 0,-3 1 3 16,1 2 5-16,-1 0 1 0,1 1 4 15,1 1-1-15,1-1 0 0,-1-1-6 16,-1-1-2-16,3-1-4 0,-1 0-3 16,-1 0 2-16,0-3-1 0,1-1-11 15,1-1-25-15,-1-2-35 0,-1 0-94 16</inkml:trace>
  <inkml:trace contextRef="#ctx0" brushRef="#br0" timeOffset="771">639 266 143 0,'6'-10'76'0,"-1"1"-25"15,1-2 5-15,-2-1-2 0,2 0-8 16,-3 1-13-16,3-1-9 0,-4 2-6 15,0-2 1-15,-2 2-7 0,0 0-1 16,0 4 2-16,0 0 1 0,-2 4-2 16,-7 2-7-16,-1 0 4 0,-1 0-6 15,-5 9 1-15,3 4-3 0,-2 5 2 16,-1 1-1-16,5 6-2 0,0 1 0 15,5 0 0-15,2 0 1 0,4-2-2 16,0-2 0-16,0-2 1 0,8-4 0 16,1-4-1-16,3-3-1 0,3-1 1 0,2-6-1 15,2 0-4-15,4-2 2 0,-4 0-4 16,2-7-1-16,0-5 3 0,-4-2 1 15,-1-1 2-15,-1-4 0 0,-4 2 0 16,-1-3-1-16,3 1 4 0,-1 2 1 16,3 1-1-16,-2 4-1 0,2 1 2 15,-3 2 3-15,-4 1 1 0,-3 4 3 16,3 2 3-16,-4 1 1 0,0 1-4 0,-1 0-4 15,1 0 1-15,0 5 2 16,-2 7-5-16,0 1-1 0,-2 1 2 0,0 1-3 16,0 1 1-16,-6-3-1 0,2 0 2 15,-1 0 0-15,1-1-2 0,0-2 0 16,4-3 0-16,0-2 1 0,0-2-1 15,0-3-1-15,0 0 2 0,0 0 1 16,0 0-1-16,9 0 3 0,1-5 0 16,3-3-2-16,1 2-3 0,-1-4 0 15,0 3 2-15,1 1 0 0,-5 0-3 16,1 2-2-16,-4 2 2 0,1 2-4 0,-3 0 1 15,2 0-1-15,-6 0 1 0,0 0 2 16,2 0-2-16,-2 0 2 0,0 0 1 16,0 0 1-16,0 1 0 0,3 2 3 15,-1 0-4-15,8-3 3 0,1 3 0 16,7-3-1-16,-1 0 1 0,0 0 0 15,0 0-7-15,-4 0-3 0,-3-3 5 16,3 0-5-16,-7 2 6 0,2 1 1 0,-5-1 1 16,-1 1 2-16,0 0-3 0,-2 0 2 15,0 0 0-15,0 0 4 0,0 0-5 16,0 5 3-16,0 3 0 0,-2 2 1 15,2 1-5-15,0-1 0 0,0 3 2 16,0-3 0-16,8 2-10 0,2 0-10 16,1-4-15-16,2 0-27 0,-1-3-75 15,1-5-153-15</inkml:trace>
  <inkml:trace contextRef="#ctx0" brushRef="#br0" timeOffset="1253">0 555 116 0,'0'0'29'0,"0"0"18"0,5 1 1 15,-1 0-5-15,4 1-5 0,1 0-4 16,5 0-10-16,5 1-2 0,6-2-1 16,9-1 0-16,8 0 3 0,11 0-1 15,14 0 2-15,10 0 6 0,14 2-6 16,10 0 2-16,0-1-2 0,6 2-16 15,-8 0-6-15,-9-2 1 0,-4 2-2 16,-10-2-2-16,-9 1-1 0,-6 0 2 16,-7-2-2-16,-3 0-1 0,-7 0-8 0,-4 0-8 15,-4 0-8-15,-9 0-29 0,-10-2-98 16</inkml:trace>
</inkml:ink>
</file>

<file path=ppt/ink/ink5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13.1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312 50 8 0,'0'0'5'16,"0"0"163"-16,0 0-120 0,0 0-3 15,0-2 8-15,0-3-8 0,0 1-3 16,0-1-13-16,-2-2-4 0,-4 4 2 16,-2-1-4-16,1-1-2 0,-1 0-2 15,-3 2-4-15,-5 1 2 0,1 1-2 16,-6 1-1-16,0 0-5 0,0 0 2 15,-4 1 1-15,2 9 0 0,-1 2-3 0,-1 1-2 16,4 6-3-16,0 2-2 0,4 1-2 16,7 5 0-16,2 3 1 0,8 1-2 15,0 0 1-15,18-1 0 0,5-2-1 16,5-4-1-16,5-4 4 0,3-3-1 15,8-4 0-15,2-5-1 0,3-7 0 16,1-1 2-16,-4 0-1 0,-4-10-1 16,-4-5 4-16,-10-1-3 0,-7-2 1 15,-5-3 0-15,-7-2 11 0,-7-2-2 0,-2-4 1 16,-2-1-4-16,-13-3-2 0,-2 1-5 15,-6 1 1-15,-2 4-1 0,-4 5 0 16,-1 7 0-16,-6 5-4 0,3 10 0 16,1 0-9-16,-1 18-14 0,10 7-23 15,6 4-45-15,2-1-77 0</inkml:trace>
</inkml:ink>
</file>

<file path=ppt/ink/ink5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22.7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35 2 0,'0'0'155'0,"0"-2"-38"0,0-3-73 16,0-1 10-16,0 2-12 0,0 0 4 16,0-1-5-16,0 2-7 0,0 1-8 15,0-1-3-15,0 2-1 0,0 1 0 16,0 0 0-16,-2 0-3 0,2 0-9 15,-2 0-1-15,2 0 2 0,0 0-5 16,0 0-3-16,0 7 1 0,0 6 4 0,0 4-4 16,0 1 1-16,0 4-3 0,0 3 2 15,0 3-3-15,0 2 1 0,0 4 0 16,0 1 0-16,0 2-1 0,4 0-1 15,-1-2 0-15,1-1 2 0,-2-3-1 16,4-2 0-16,-2-5-1 0,0-4 1 16,-1-4 1-16,-1-5-4 0,0-2 2 15,0-5 1-15,-2-2-1 0,0-1 1 16,0-1 0-16,0 0 1 0,0 0 0 0,0 0-1 15,0 0 5-15,0 0-3 0,0 0 1 16,0 0-4-16,0 0 0 0,0 0-14 16,2 0-6-16,4 0-11 0,1 0-19 15,5 1-34-15,-6-1-73 0</inkml:trace>
</inkml:ink>
</file>

<file path=ppt/ink/ink5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3:33.5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1624 545 312 0,'0'0'86'0,"0"0"-22"0,0 0 2 16,0-1-10-16,4 1-13 0,-2 0-15 15,5 0 3-15,1 6-1 0,-4 5-3 0,1 2-2 16,-1 4-3-16,0 1-3 0,0 2-3 16,-4-1-3-16,0-2 0 0,0 1-2 15,0-1-2-15,0-2-5 0,0 0 2 16,0-3-3-16,-4 0-1 0,2-2-1 15,0 2 3-15,-2-1-4 0,2-2 1 16,1 1 0-16,-1-1 0 0,0-1-3 16,0-1-8-16,2-2-3 0,0-1-5 15,0 2-8-15,0-3-3 0,0 0-15 0,0 0-6 16,4-1-12-16,1-2-29 0,3 0-80 15,0-6-157-15,-5-5 278 0</inkml:trace>
  <inkml:trace contextRef="#ctx0" brushRef="#br0" timeOffset="629">2187 596 56 0,'0'-8'346'0,"0"0"-279"16,-2 0-4-16,-6-3 2 0,-1 4-13 15,-7-3-17-15,-1 2-10 0,-4 1-1 16,-4 3-2-16,-3 2-3 0,1 2-8 15,-3 0 2-15,3 6-1 0,-4 4-3 0,8 5-3 16,2 0 0-16,8 1 0 0,5 0-6 16,5 3 1-16,3-1-1 0,0 2-1 15,9 2 1-15,6 2 1 0,6 2-2 16,0-1 3-16,2 3-2 0,2 3-1 15,0 0 2-15,0 1 0 0,0-1-2 16,-6-1 1-16,-4 0-2 0,-4-5 2 16,-5-3-6-16,-2-4 2 0,-4-3 2 15,0-5-4-15,-4 2 2 0,-5-6 1 16,-3-2-2-16,-3-1 5 0,-2-3 0 0,-2 0-1 15,-1 0 1-15,-2 0 1 0,-1-3-1 16,0-6 0-16,2-1 0 0,0 1 1 16,4-3 1-16,5 0-3 0,5-1 2 15,5-2 1-15,2-2-2 0,0 0-4 16,11-3 1-16,6-1 1 0,6 2 1 15,4-1-2-15,3 2 4 0,1 2-1 16,-1 2-2-16,5 3-2 0,-3 0-6 16,1 1 1-16,-1-1-1 0,-1 3 7 15,-7-2 0-15,-3 3 3 0,-5-3-2 0,-7 2 2 16,-5-3 2-16,0 0 0 0,-4-4 2 15,0-2 0-15,-8 2 1 0,-3-2-1 16,-3 3 0-16,-1 0 0 0,2 5-2 16,3-1-2-16,-1 4 0 0,5 2 0 15,2-1-1-15,2 2-3 0,2 2-6 16,0 1-12-16,0 0-20 0,0 5-3 15,8 6-16-15,0-6-71 0,-1 0-120 16,-1-2 33-16</inkml:trace>
  <inkml:trace contextRef="#ctx0" brushRef="#br0" timeOffset="1010">2635 546 10 0,'4'0'356'0,"0"0"-267"15,-4 0-29-15,0 0 8 0,0 0-14 16,4 0-12-16,-4 1-20 0,0 6 3 16,0 0 6-16,0 8 2 0,0 5-10 15,0 3-3-15,0 3 0 0,0 3-3 0,-4 2-3 16,-2 2-5-16,0 3-4 0,3-1-4 15,-3 2 3-15,2 0-1 0,-2-3-2 16,1 0 1-16,1-5 1 0,0-3-2 16,2-6-1-16,0-6-1 0,0-2 2 15,2-3-3-15,0-2-12 0,0-2-13 16,6-2-12-16,2-2-17 0,-3-1-14 15,-5 0-56-15,0-10-363 0</inkml:trace>
  <inkml:trace contextRef="#ctx0" brushRef="#br0" timeOffset="4486">1193 0 29 0,'2'6'27'0,"-1"-4"141"16,1-2-111-16,-2 0-7 0,0 0 5 15,0 0-12-15,0 0-5 0,0 0-18 0,0 2-4 16,0-2-1-16,0 5 1 0,0-4-5 16,0 2 3-16,0-1-2 0,0-1-3 15,0 3 0-15,0-1-1 0,0 0 2 16,0 2-1-16,0-3-4 0,0 3-3 15,0 1 3-15,0 1-3 0,0 0-1 16,0 1 1-16,0 0 0 0,0-1-3 16,0-1 1-16,0 2 1 0,0-2 1 15,0 2-1-15,0-3-1 0,0 2 6 0,0 0 2 16,0 1-3-16,0 5-2 0,0 1 1 15,0 2 7-15,0 2 7 0,0-2-17 16,0 1 1-16,0 2 1 0,0 3-3 16,0 1 0-16,2-1-2 0,2 4 4 15,0-2-1-15,-4 2-1 0,4 1 1 16,-2 0 1-16,0 1-2 0,-1 1 0 15,1 0 1-15,4-2-1 0,-2 3 0 16,0-2-1-16,0 3 2 0,-1-3 0 16,1 1-2-16,0 6 0 0,2-1 1 0,-4 1 1 15,1-3 0-15,-3-3-2 0,0 8 2 16,0 2 0-16,0 0 0 0,0-4 0 15,0-7 0-15,0-5 1 0,-1 6-3 16,-1 1-1-16,2-2 4 0,-4-3-1 16,4-5-3-16,0 0-2 0,0 5 0 15,0 2 4-15,0 1 1 0,0-6-1 16,0 0 0-16,0 1-1 0,0 6-3 15,-2 3 1-15,0-2 6 0,2-1-2 16,-2 1-3-16,-2 4 1 0,-1 1 2 16,3 4 1-16,0-4-2 0,-4-2-1 0,4 3 2 15,-2 1-2-15,-1-5 3 0,-1 2-3 16,2 0 2-16,-2-1-2 0,2 0 0 15,-1 2 1-15,-1 0 0 0,2 0 2 16,-2 2-2-16,-1 1-1 0,1 1 1 16,2 0 1-16,-1 3-1 0,1-1 0 15,-2 1 0-15,0 3 2 0,1 1-2 16,-1 2 0-16,0 1 1 0,2 2 1 15,0-2-2-15,3 0 0 0,-1-6 4 0,2 0-2 16,0-4-1-16,0 0 1 0,0-1 2 16,0 0 2-16,0 1-7 0,0 1 2 15,0-2 2-15,0 3 0 0,0-2-2 16,-2-1-1-16,0 3 2 0,0-3 1 15,2 2-2-15,-4 0-1 0,2 2-1 16,2-1 5-16,-2 0-3 0,0 1 0 16,0-2 1-16,-1 0-1 0,1 1 0 15,2-3-2-15,0 2 2 0,0 0 1 0,0-2-2 16,0 0-1-16,0-1 2 0,0 2 0 15,0 0-1-15,2-1-1 0,-2 1 2 16,2 3 0-16,-1-2-1 0,-1 0 0 16,0 1 0-16,2 2 1 0,-2-1-1 15,2 3-1-15,2-1 2 0,-2-2-2 16,2 0 0-16,-2-2 3 0,0 2-4 15,0-1 3-15,-2 0-1 0,0 2 0 16,0 1 1-16,0 1 0 0,-4 2-1 16,0 3-1-16,2 0 2 0,-2 2 0 0,4 0-1 15,0-1-1-15,0 1 1 0,0-1 2 16,0 1-1-16,0-1-2 0,0 2 2 15,6-1 0-15,-4-2-1 0,-2 0 0 16,2-3 0-16,0 3 0 0,-2-3 0 16,0 3 0-16,0-4 0 0,0 1 0 15,0 1 0-15,0-2 0 0,2 1 0 16,-1 1 0-16,-1 0 0 0,4 1 0 15,0 2 0-15,0-5 1 0,2-2-1 16,-4-2 8-16,3-1-11 0,-5 2 4 16,0-1-3-16,0 0 1 0,0 0 1 0,0 0 1 15,0 3-2-15,0 0 1 0,0 0 0 16,0 3 1-16,2-2-2 0,2 1 1 15,-2 0 0-15,0-1 1 0,4 0-2 16,-6 0 1-16,5-2 0 0,-3 0 2 16,-2 0-3-16,2-2 0 0,-2-1 1 15,4 2 2-15,-2-2-3 0,0-1 1 16,2 2 0-16,-3-2 0 0,1 0 0 15,-2 1-1-15,0-1 2 0,2 1 0 0,2-2-1 16,0-2-1-16,0 1 2 0,0 2 0 16,-1-2-1-16,-1 0-1 0,0 2 2 15,-2-3-2-15,0 0 2 0,0-2-1 16,0-3 0-16,2 1-1 0,-2-3 1 15,0 1 1-15,0-1-2 0,0 0 1 16,0 1 0-16,0-1 1 0,0 3-2 16,0-2 2-16,-2 2-2 0,0 2 2 15,-2 0-2-15,3 0 2 0,-1 2-1 0,-2 2-1 16,0 2 1-16,0 0 2 0,2 1-2 15,0-1-1-15,2-1 2 0,0 0 0 16,0-3-1-16,0 2-1 0,0-4 2 16,0 0 0-16,2 1-1 0,4-3 0 15,-6 2 0-15,6-2 2 0,-4-1-2 16,-2 1-2-16,0 1 4 0,0-1-1 15,0-1-2-15,0 1 1 0,0-4 0 16,0 1 1-16,0-1-1 0,0-4-1 16,0 0 1-16,-2 1 1 0,0-2-1 0,0-2-3 15,0 2 5-15,0-4-1 0,2 2-2 16,-2-2 1-16,0-2 0 0,0 0 1 15,2-3-2-15,0 1-1 0,0-2 2 16,0 0 2-16,0-1-2 0,0-4-2 16,0 1 1-16,0-4 1 0,0-1-1 15,0-1-3-15,0-1 0 0,0-1 4 16,0-1-2-16,0-1 1 0,0 0 0 15,0 0 3-15,0 0-3 0,0 0-1 16,2 0 1-16,4-3-5 0,0-5-7 16,1-4-10-16,3-4-16 0,-4-6-32 0,-4-6-119 15,3-4-138-15</inkml:trace>
  <inkml:trace contextRef="#ctx0" brushRef="#br0" timeOffset="5948">0 1238 41 0,'0'3'23'0,"0"-2"158"16,0-1-117-16,0 0-29 0,0 0 1 15,0 0 5-15,0 0 1 0,0 1-18 16,0-1-4-16,0 0-1 0,0 1-2 16,0-1-4-16,0 0 0 0,0 0 1 15,2 0 8-15,6 0-4 0,-1 0-2 16,1 0-1-16,3 0 0 0,1 0-4 15,3 0-1-15,2 0-1 0,4 0-1 0,4 0-4 16,2 0-3-16,11 0 3 0,6 0 1 16,7 0-4-16,7-1 0 0,4 1 2 15,3 0 2-15,4 0 0 0,-2 0-1 16,0 0-2-16,1 1-2 0,1 6 1 15,2 1-2-15,-3 0 2 0,3-1 0 16,5 2-2-16,4-3 1 0,6 1 0 16,6-2 3-16,-1 0-4 0,-3-2 0 15,0-1 2-15,-4 3 0 0,2-3-2 16,-2 1 0-16,4-1 0 0,-6 1 1 15,2-1-1-15,-4 1-3 0,-2-1 1 0,-4 2 4 16,-1-2-3-16,-5-1-1 0,-1 0 2 16,-6-1 0-16,-2 0 1 0,1 0-1 15,-7 0 0-15,2-1 1 0,-1-2-1 16,-3-1 1-16,1-1 0 0,-1 2 0 15,-3-3 0-15,0-1 0 0,-4 1 0 16,-8-1 0-16,-6 1 0 0,-5 2 0 16,-9-2 0-16,-1 4 2 0,-11-2-1 15,1 2-1-15,-3 0 4 0,-2 0 4 0,2 1-4 16,0 1-2-16,0-1 0 0,0 1-3 15,2 0 3-15,-2 0-2 0,3 0 0 16,1 0-2-16,0 0 4 0,0 1-2 16,1 0-2-16,-3 2 3 0,0 0-1 15,-2-3-1-15,-2 0 1 0,0 0 1 16,0 0-2-16,0 0 2 0,0 0 1 15,-8 0-3-15,-1 0-10 0,1 3-11 16,-2-1-6-16,1 0-23 0,-1 0-62 16,-3-1-244-16</inkml:trace>
  <inkml:trace contextRef="#ctx0" brushRef="#br0" timeOffset="7771">240 639 61 0,'-3'0'190'0,"-1"0"-92"16,0-1-60-16,0-3 24 0,2 1-5 15,-2 1-17-15,3-1-7 0,-1 2-3 16,2-1-4-16,0 2-8 0,0 0-7 0,0 0-2 15,3 0-4-15,9 0 3 0,1-1 0 16,6-2 1-16,4 2-1 0,6 0-2 16,3 0 3-16,3 1-3 0,7 0-2 15,0 0 1-15,-2 5-1 0,-2 5 4 16,-6 3-6-16,-3 3-2 0,-8 1 0 15,-6 3 0-15,-5 1 1 0,-8 2-1 16,-2 2-1-16,-10 1 5 0,-9-2-1 16,-8-1-3-16,2-1-1 0,-5 0 0 0,-2-4 0 15,-7 3-3-15,5-5 2 0,2-3 3 16,-1-2 0-16,3-3-1 0,1-4 0 15,6 0 1-15,4-2 2 0,8-2-2 16,7 0 1-16,0 0 1 0,4 0 3 16,0-9-4-16,0 2-4 0,11-2 1 15,5-2 2-15,1 3-2 0,2 2 0 16,4 4 1-16,2 2 2 0,3 0-1 15,3 1-1-15,3 6 2 0,2 3 0 0,-1-1-2 16,1 0-2-16,-2 1 3 0,4 2 0 16,3-1-10-16,4-2-31 0,-1 0-22 15,2 0-31-15,-2-2-75 0,-4 1-193 16</inkml:trace>
  <inkml:trace contextRef="#ctx0" brushRef="#br0" timeOffset="32845">296 1875 14 0,'-2'0'-14'16,"-2"0"151"-16,0 0-46 0,4 0-52 15,-7 0 13-15,5-2-8 0,-2-2-6 16,0 2-3-16,4-1-4 0,-2 0-6 15,2-1 3-15,0 1-8 0,0-3-1 16,4-2-7-16,11 2-6 0,2-3 5 16,8 2 0-16,6 0 0 0,3 1-1 15,2 1 1-15,3 3-1 0,-5 2-2 0,-4 0-3 16,-5 2-1-16,-6 10-2 0,-5 1-2 15,-5 2 0-15,-1 4 0 0,-8 1 1 16,0 6-2-16,-2 1 2 0,-13 2 2 16,-3-1-1-16,-6 1-1 0,-3-3-3 15,0-3-2-15,-5-1 3 0,1-3-5 16,1 1 3-16,-1-5 0 0,5-1 3 15,5-5-3-15,5-5 1 0,5 0 3 16,5-4 0-16,4 0-2 0,2 0 3 16,0 0-1-16,0-1 0 0,0-4 0 15,2 0-3-15,6-1 0 0,5 2 0 0,2 3 0 16,3 1 0-16,1 0 2 0,5 0-1 15,3 5 0-15,2 5 1 0,-1-2-1 16,5 4 0-16,3-1 0 0,0 0-17 16,6 2-26-16,0-3-18 0,-2-4-40 15,0-3-166-15</inkml:trace>
  <inkml:trace contextRef="#ctx0" brushRef="#br0" timeOffset="34914">1872 2789 12 0,'4'0'125'15,"0"0"-36"-15,-3-2-48 0,3-3 15 16,0-1-5-16,-2 2-10 0,2-2-6 15,-2 1-5-15,2 2-2 0,-1-1-4 16,-1 2-3-16,0 0-2 0,0 1-2 16,0-1-4-16,0 2-1 0,-2 0-4 15,0 0-2-15,0 0-6 0,0 0-1 16,-2 5-2-16,-4 7 7 0,1 2-1 15,-3 3-1-15,0 3 0 0,-1-1-1 0,-1 2 0 16,3 0 0-16,-1 3 0 0,0-4 1 16,6-1-3-16,-3-1 1 0,3-3 1 15,0 2-1-15,2-1-1 0,0-7 1 16,0 0 1-16,0-4-1 0,4 1-1 15,3-2 1-15,10-3 1 0,4-1 3 16,2 0-3-16,4 0-1 0,-2 0 1 16,0-2-1-16,-1-1-2 0,3 0 0 15,-4-1 0-15,4 2 2 0,-2 1-1 0,-2-1 0 16,5-1 2-16,-5 1-1 0,2 0 0 15,-4 1-1-15,-2-1 3 0,-2 2-2 16,-2 0-1-16,-5-1 1 0,-6 1 0 16,0 0-5-16,-3 0-8 0,1 0 1 15,-2 0 2-15,0 0-5 0,0 0-2 16,0 0-5-16,0-3-11 0,0 0 0 15,0 0-20-15,-3-2-39 0,-5-2-72 16</inkml:trace>
  <inkml:trace contextRef="#ctx0" brushRef="#br0" timeOffset="35200">2158 2836 116 0,'6'0'232'0,"-6"0"-178"0,0 0-24 0,0 0 4 16,0 0-3-16,0 4-13 0,0 8 9 15,0 4-6-15,0 2-6 0,0 4-7 16,-2 1-2-16,-4 3-3 0,2 0-2 15,1 2 1-15,-1-3-1 0,2-1 0 16,2 0 1-16,0-4-3 0,0 0-4 16,0-3-13-16,0-5-1 0,2 1-8 15,-2-4-12-15,2 1-17 0,0-7-47 16,-2-3-102-16</inkml:trace>
  <inkml:trace contextRef="#ctx0" brushRef="#br0" timeOffset="36462">2376 1579 128 0,'0'0'59'0,"0"0"-5"16,2 0-5-16,-1 0-11 0,1-1-1 15,-2 1-9-15,0 0-10 0,0 0-7 16,0 0 1-16,0 0-4 0,-2 8 0 15,-1 5 8-15,-5 0-8 0,2 1-2 16,2 3-3-16,-1-2-1 0,1 3 0 16,0-2 0-16,2-2-2 0,0 1 0 15,2-3 0-15,0-1 0 0,0 2-4 0,0 1-19 16,4 1-26-16,0-5-66 0,-2-4-164 15</inkml:trace>
  <inkml:trace contextRef="#ctx0" brushRef="#br0" timeOffset="38359">2624 2728 21 0,'4'-2'4'0,"-4"1"-5"0,0 0 36 15,0 1-17-15,0 0-12 0,0 0 4 16,0 0 9-16,0 0 2 0,0 0 2 16,0 0-4-16,0 0 6 0,0 0 6 15,0 0-1-15,0 0 4 0,1 0-5 0,-1 0-6 16,0 0-7-16,0-1-5 0,0 1-4 15,0 0 2-15,0-2 2 0,0 2-6 16,0 0 1-16,0 0-2 0,0 0 9 16,0 0-2-16,0 0-6 0,-1 0 1 15,-5 0 7-15,4 0 3 0,0 0-1 16,0 0 2-16,0 0-3 0,2 0-1 15,-2 0-2-15,0 0 0 0,2 0-1 16,-2 0 0-16,2 0-6 0,0 0-2 16,0 0-1-16,0 0-2 0,0 0 2 0,8 0 5 15,5 0-2-15,10 0 3 0,2 0-2 16,6 0 0-16,1 0-3 0,1 0 4 15,-1 0-5-15,2-1 3 0,-3-2 0 16,-4 2-1-16,-6-1 2 0,-4-1-4 16,-8 2 3-16,-5 0-1 0,-4 1-2 15,0 0 1-15,0 0 3 0,0 0 0 16,0 0-5-16,-4 0-1 0,-1 0-10 15,-5 0-9-15,-1 0-6 0,1 0-15 0,-5 1-15 16,-2 3-29-16,-6-4-80 0</inkml:trace>
  <inkml:trace contextRef="#ctx0" brushRef="#br0" timeOffset="38665">2629 2749 49 0,'-7'3'168'0,"-1"-3"-74"16,4 1-32-16,1 1 6 0,-3-1-9 16,4 3-14-16,2-1-9 0,0 3-21 15,0 3 4-15,6 2-6 0,7 5-2 0,0-3-3 16,3 5-7-16,1-1 1 0,-2 4-1 15,2-2 2-15,2 3-3 0,-2-1 0 16,1-1-1-16,-1 3-4 0,-4-1-8 16,1 0-2-16,-5 0-4 0,1 0 3 15,-3-2 1-15,-1 1 8 0,-2-5-3 16,-2-2-1-16,-2-3 5 0,0-4 5 15,-6-2 3-15,-7-1 1 0,-5-1 1 16,-3-3-2-16,0 0 1 0,-3 0 1 16,-3 0 7-16,2 0-4 0,2-2 1 15,-2-3-2-15,8 3-3 0,4-1-4 0,3 0 2 16,5 0 0-16,3 2-2 0,2 1-16 15,0 0-34-15,9 0-3 0,3 0-51 16,-1 3-202-16</inkml:trace>
  <inkml:trace contextRef="#ctx0" brushRef="#br0" timeOffset="41434">199 2811 27 0,'0'0'43'16,"0"0"118"-16,3 0-111 0,3 0-10 16,2-5 13-16,3-2-4 0,2 1-10 15,3 0-12-15,3 1-1 0,2-1-4 0,-2 2-1 16,0 3-8-16,0-1 0 0,2 2-1 15,-6 0-1-15,-3 0-6 0,1 4-1 16,-7 5-3-16,-2 2 1 0,-4 2 0 16,0 3-1-16,-2 5 0 0,-10 2 3 15,-5 2-3-15,-2 1-1 0,0-1 0 16,0 1-7-16,2-2 1 0,-6 1 0 15,-2-4 5-15,6-4 3 0,0-6-2 16,9-5-1-16,3-4 2 0,3 0 0 16,0-2 0-16,0 0 2 0,4 0 1 0,0-7-1 15,0 0-3-15,2-1 1 0,8 0-3 16,-3 1 5-16,1 5 1 0,1-1-2 15,7 3 3-15,-1 0-3 0,4 0-2 16,4 11 0-16,4 0 0 0,5 2 0 16,2 3-16-16,10 1-28 0,4 2-1 15,4 2-5-15,3-3-72 0,-4-3-183 16</inkml:trace>
  <inkml:trace contextRef="#ctx0" brushRef="#br0" timeOffset="46233">1901 3889 23 0,'-4'2'6'0,"0"-1"23"0,0-1 69 16,0 0-66-16,2 0 0 0,2 0-1 15,-2 0-3-15,2 0 6 0,-1 0 0 16,-1 0-6-16,2 0-6 0,-2 0-4 15,2-1 3-15,-2-2-1 0,-2 1 0 16,0-2-3-16,2 1-4 0,-2 0 6 0,1 1-3 16,1-2-4-16,0 3 3 0,2-2-3 15,-2 0 0-15,2 1-4 0,0 0 2 16,0-3-4-16,0 3 1 0,0-3-7 15,9 1 4-15,5-3 1 0,1 2-1 16,2-3 1-16,8 1 1 0,-2-2-1 16,6 3 3-16,-1-1 0 0,-1 2-1 15,0 0 2-15,-3 2-2 0,1 1-2 0,-4 2-2 16,-4 0 2-16,1 3-4 0,-5 5-1 15,-4 1 1-15,-1 2 0 0,-4 0-1 16,-2 1 0-16,-2 4 1 0,0 0 2 16,-4 0-3-16,-6 3-1 0,-5-2 4 15,-2-1 1-15,-4 3-4 0,2-3 0 16,-6-3 1-16,0 1-1 0,-1 1-1 15,-1-5-2-15,-2 0 0 0,5-1-4 16,-1-2 2-16,6-2 0 0,5-4-1 16,5 2 1-16,5-3-2 0,4 0 4 0,0 0 1 15,0 0 0-15,6-3-4 0,7-3 3 16,4 2-1-16,-3 1 3 0,3 3 0 15,0 0-1-15,0 0 3 0,0 0-1 16,4 2-2-16,0 4 1 0,4 2 1 16,2 0 2-16,-2 1 0 0,1-2-2 15,-3 2 2-15,0-1 2 0,-6-1-4 16,-2-1 0-16,-1 1 0 0,-5-3-9 15,5 2-21-15,-5-1-22 0,1-2-16 16,-3-3-32-16,-5 0-156 0</inkml:trace>
  <inkml:trace contextRef="#ctx0" brushRef="#br0" timeOffset="48322">2622 3821 0 0,'0'2'6'16,"-2"1"-4"-16,-4-3 140 0,4 0-79 15,-3 0-17-15,3 0-3 0,-2 0-10 16,2 0 4-16,-2-3-2 0,2 3-1 15,0-2-2-15,0 0-4 0,2-1-1 0,0-2-4 16,0-2-2-16,8 2-12 0,2 0-2 16,5-1 1-16,4 1 4 0,4 0-2 15,5 2-1-15,1-2-1 0,0 4 6 16,1 1-7-16,3 0-1 0,-7 7 1 15,-1 5-2-15,-6 1-6 0,-5 2 2 16,-3 2-1-16,-9 2 1 0,-2 3 1 16,0 1-1-16,-2 0 0 0,-13 2 0 0,-2-2 2 15,-3 1-2-15,-2-3-1 0,1-1-4 16,-4-1-2-16,2-3 0 0,0 1 2 15,2-6 1-15,-2 0-4 0,2-4 0 16,0-2-2-16,4-1 4 0,6-2 0 16,-1-2 1-16,8 0 1 0,-1 0 3 15,5-4 2-15,0-4-3 0,0 0 0 16,0 0 0-16,0 1 0 0,9 2-2 15,1 2 3-15,1 2 2 0,2 1 1 16,1 0 3-16,5 0-1 0,2 1 1 0,4 4 0 16,5 0-2-16,5 0 0 0,-1 2-1 15,6-3-2-15,0 2-1 0,2-1-1 16,4 0-4-16,0 0-30 0,-3-5-60 15,-6 0-150-15</inkml:trace>
  <inkml:trace contextRef="#ctx0" brushRef="#br0" timeOffset="51121">223 3852 15 0,'2'0'-5'15,"4"0"173"-15,0-3-120 0,-1-2 1 0,3-3 0 16,0 3-9-16,5-3-2 0,-2 2-11 15,5 1-3-15,-1 0-5 0,0-1 1 16,4 0-1-16,0 3-4 0,-1 2-2 16,-3 1-6-16,0 0-2 0,-7 1 0 15,-1 10-5-15,-1 2 1 0,-4 2 0 16,-2 3 2-16,0 2-3 0,-2 2 0 15,-6 0-2-15,-3-4-6 0,0-1 2 16,-3-1-2-16,-3-2 5 0,0 0 0 0,-6 0-2 16,6-1 1-16,-2-3 5 0,3-6 2 15,5-3-4-15,3-1 2 0,5 0 1 16,-1 0 1-16,4-4-2 0,0-3 4 15,0 1 0-15,7-1-1 0,3 2 1 16,5 0-4-16,2 4 3 0,2 1-4 16,1 0-1-16,-1 0-1 0,3 7 2 15,5 3 0-15,4 2-15 0,5 2-23 16,10 0-7-16,1-3-5 0,5-2-118 0</inkml:trace>
  <inkml:trace contextRef="#ctx0" brushRef="#br0" timeOffset="53335">2097 4710 89 0,'0'-3'49'16,"0"-1"-9"-16,0 1 17 0,0 1-18 15,0-2-7-15,0 1 6 0,0 1-6 16,0-1-5-16,0 0 2 0,0-2-6 15,0 1-5-15,0-1 8 0,0 1-5 16,0 3-2-16,0-1-5 0,0-1 5 16,0 2 1-16,0 1-1 0,0 0-3 15,0 0-7-15,0 0 0 0,0 0-4 0,0 0-3 16,0 9 1-16,0 5 3 0,0 4 2 15,-2 3-4-15,0 4-3 0,-2 2 2 16,3 4-1-16,1 2-2 0,0 0 1 16,0-3 0-16,1 0 1 0,5-3-2 15,-4 1 1-15,0-5 1 0,0-2-3 16,-2-4 2-16,2-5-1 0,-2-4 1 15,2-1 0-15,0-2-2 0,-2-4 1 16,0 1 0-16,2-2-3 0,1 0-9 16,3 0-8-16,4-3-2 0,1-6-18 0,4-2-30 15,-1-7-49-15,-5-3-232 0</inkml:trace>
  <inkml:trace contextRef="#ctx0" brushRef="#br0" timeOffset="53991">2931 4760 33 0,'-2'-5'29'16,"0"2"-25"-16,0 2 10 0,2 0 10 15,0 1 4-15,-2 0-9 0,2 0-14 16,-2 0-4-16,0 0 1 0,1 0 9 16,-1-1-1-16,0 1-8 0,-2-2 0 15,2 1 10-15,-2 1 1 0,0 0-4 0,1 0-3 16,1-1 6-16,0 1 0 0,2 0-6 15,0-1 0-15,0 0 7 0,0 0 5 16,0-1 0-16,0 1 6 0,0 0 3 16,-2-2 0-16,2 2-6 0,0-1 2 15,0 1-1-15,-2 1-3 0,0-1 1 16,2 1 1-16,0 0-1 0,0-1-2 15,0 1 3-15,0 0 1 0,0 0-6 16,0 0-1-16,0 0-3 0,0 0-3 16,0 0-8-16,0 1-1 0,0 9 2 0,0 6 7 15,0 3 1-15,0 3-5 0,0 3 1 16,0 1-2-16,0 0 1 0,0 2 0 15,0-3-4-15,0 1 0 0,0-4 1 16,0-1-2-16,-2-1 1 0,0-3 0 16,2 0 1-16,-2-6-1 0,2 0-1 15,0-1 0-15,0-2-2 0,0-1-5 16,0-1-11-16,2 0-5 0,8-2-9 15,-1-2-18-15,3-2-33 0,-7 0-99 0</inkml:trace>
</inkml:ink>
</file>

<file path=ppt/ink/ink5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28.9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282 73 0 0,'7'0'10'0,"-3"0"77"16,-2 0-60-16,2 0 8 0,-4 0 9 15,0 0 0-15,0-2-8 0,0-1-10 16,2 2-5-16,-2-1-3 0,2 1 3 15,-2-2-2-15,0 1 5 0,0 0-7 0,0-1 1 16,0 0-2-16,0-1 2 0,0 2-4 16,0-2-1-16,-4 0-2 0,0-1-4 15,-4 0 3-15,-1 0-1 0,-3 1-3 16,1-1 2-16,-2 2-2 0,-7 0 0 15,-1 0-2-15,-1 2 5 0,-1 0-3 16,-2 1 1-16,2 0-1 0,0 3 0 16,4 7-4-16,2 3 0 0,2 3-1 15,1 4 0-15,5 3 0 0,3 4 0 0,2 3-1 16,4 3 1-16,0 2 0 0,8 0-1 15,9-2 1-15,2-3 0 0,6-1 0 16,5-5-1-16,1-3 1 0,5-5-2 16,2-6 1-16,4-4 1 0,-2-5 0 15,-1-1 2-15,-3 0-3 0,-6-6 1 16,-5-8-1-16,-4-3 3 0,-6-3-1 15,1 0 0-15,-7-4 1 0,-5-3 9 16,-4-4 0-16,0-4 0 0,-2-1-6 16,-7 0-1-16,-3 0-1 0,1 3-3 15,-5 5-1-15,-5 7 1 0,4 7 1 0,-8 8-4 16,4 6-1-16,-1 6-12 0,2 17-30 15,5 3-25-15,2 1-46 0,-1 0-277 16</inkml:trace>
</inkml:ink>
</file>

<file path=ppt/ink/ink5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30.6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 28 4 0,'-10'0'153'16,"1"0"-99"-16,5 0 2 0,2-1-12 15,2-2-9-15,0 2-7 0,0-1 1 16,0 0-9-16,13 0-12 0,2-4 0 16,4 2 6-16,2 2 0 0,0 0-3 15,0 1 0-15,0 1 3 0,-1 0 0 0,-5 0-3 16,-2 2-4-16,-3 6-2 0,-1 3-2 15,-1-1-2-15,-6 3 0 0,-2 3 0 16,0 0-1-16,-2 2 1 0,-10-1 0 16,-1 1 2-16,-4 0-3 0,-4-2-4 15,2 0-3-15,-2-2 0 0,2-2-3 16,2-3 4-16,5-1 4 0,3-4 2 15,3-2 0-15,2-2 0 0,-2 0 2 16,4 0 1-16,-1 0-3 0,3 0 3 16,0 0 3-16,0 0-6 0,1 0-3 15,9 0 3-15,0 4 2 0,7 1 0 0,2 2-2 16,4 4-1-16,5 0 0 0,7 1-14 15,5-1-14-15,6 2 21 0,3 1-44 16,1-5-66-16,-3 0-104 0</inkml:trace>
  <inkml:trace contextRef="#ctx0" brushRef="#br0" timeOffset="2278">2455 796 0 0,'0'0'7'16,"-2"0"-5"-16,2 0-2 0,-2 0 0 16,2 0-1-16,0 1 5 0,-2 2-1 15,0-2 3-15,0 1 3 0,2-1-6 16,0 0 34-16,0-1-4 0,0 0-1 15,0 0-6-15,-4 0-9 0,4 0-10 16,-2 0-3-16,2 0-4 0,0 0-2 16,-1 0 0-16,1 0-9 0,-2 0-2 15,2 1 10-15,0-1 4 0,0 0 3 16,0 0 1-16,0 0 10 0,0 0 4 0,0 0 10 15,-2 0 4-15,0 0-7 0,2 0-1 16,-2 0-4-16,0-1 3 0,0-1-4 16,0 2-4-16,2-2-5 0,-4 1-3 15,1 1 0-15,1 0 0 0,-4 0 3 16,4 0-3-16,-2 0 7 0,2 0 1 15,0 0 3-15,0-1-1 0,1 1-4 0,-3-2-2 16,4 2 5-16,-2-1-6 16,2 0-2-16,0 1 0 0,0-1-3 0,0 1-6 15,0 0 0-15,7 0-1 0,7 0 4 16,5 0 3-16,8 2-1 0,1 1-2 15,1-3-1-15,5 1-2 0,-3-1 1 16,-3 0 0-16,-1 0 0 0,-2 0-1 16,-4 0 1-16,0-1 0 0,-8-1 0 15,-1-2-1-15,-5 1 1 0,1 3 0 16,-6-3-1-16,2 3 0 0,-2-1 0 15,-2 0 1-15,0 1-3 0,0 0-9 16,0 0-9-16,-4 0-11 0,-8 2-21 16,-1 2-15-16,-4-1-66 0,-8-2-115 0</inkml:trace>
  <inkml:trace contextRef="#ctx0" brushRef="#br0" timeOffset="2583">2415 863 37 0,'-8'4'-12'16,"2"-1"240"-16,4-2-160 0,0 0-10 15,2 2-26-15,0 2-5 0,0 2 2 16,8 0-9-16,2 4-1 0,5 0-5 0,2 2-4 15,2 0-2-15,2 2-4 0,4-1-2 16,-6 1 0-16,0 3-2 0,2 1 1 16,-2 0 0-16,-4 2-1 0,-1-1 1 15,-5 0-1-15,-3 0-1 0,-4-1-3 16,0 0 2-16,-2-2-4 0,0-2 2 15,0-2 0-15,-10-2 4 0,-3-5 1 16,-2-1 1-16,-2-1 0 0,-6-1-1 16,-2-3 1-16,0 0-1 0,-4 0 1 15,3 0-1-15,-3 0-1 0,4-2 0 16,6-3 0-16,4-1 1 0,2 1-1 0,7 1-2 15,2 2-3-15,4 1-11 0,0 1-13 16,0 0-35-16,2 5 2 0,7 0-46 16,1 1-106-16</inkml:trace>
</inkml:ink>
</file>

<file path=ppt/ink/ink5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34.9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3 2 0,'0'1'15'0,"0"-1"47"16,0 0 51-16,0 0-63 0,0 0 6 15,0 0-10-15,0 0-4 0,0-1-7 16,0-1 0-16,0 2 0 0,0-1-6 16,0 1-2-16,0 0-3 0,0 0 0 15,0 0-4-15,0 0 1 0,0 0-3 16,0 0-9-16,0 0-4 0,0 0-2 0,-6 9-4 15,4 7 4-15,-4 5-3 0,2 2 2 16,4 3 1-16,-1 2-2 0,1 3-1 16,0-1 1-16,0 3 1 0,-2 4-2 15,-2-1 1-15,0 0 2 0,0-1-2 16,0-6 0-16,1-2 0 0,-1-9 0 15,0-1 2-15,2-4 8 0,2-5-17 16,0-3 7-16,0 0-3 0,0-5 1 0,0 0-1 16,0 0 3-16,0 0-1 0,0 0-2 15,0 0-12-15,0 0-5 0,0 0-7 16,2 0-21-16,4 0-26 0,-4 0-66 15</inkml:trace>
</inkml:ink>
</file>

<file path=ppt/ink/ink5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39.0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0 37 0,'2'3'47'0,"-2"-2"110"16,2-1-103-16,-2 0 2 0,0 1-4 16,0 1-11-16,0-2-9 0,0 0-4 15,0 3-1-15,0 2-7 0,0 3 3 16,0 5 6-16,0 0-10 0,-2 7-1 15,0 0-2-15,-2 5 0 0,4 0-8 16,-2 4-1-16,-1-1-3 0,-3 2-1 16,0 2 2-16,-1-2-6 0,-3 0 4 15,4-2 0-15,2-2-2 0,1-5-1 0,1-1-1 16,2-1 3-16,0-3-7 0,0 0-8 15,2 0-8-15,7 2-14 0,3-2-22 16,1-4-32-16,-2-4-171 0</inkml:trace>
</inkml:ink>
</file>

<file path=ppt/ink/ink5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36.4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94 42 41 0,'1'0'31'0,"5"0"98"0,-4 0-70 16,2-3-8-16,2-4-3 0,1 2-13 15,3-1-4-15,1-1-6 0,5 3-4 0,1 0 0 16,2 0-4-16,2 2 0 0,-2 2-2 15,0 0-6-15,-2 0 2 0,-4 0-5 16,-1 5-3-16,-4 4-1 0,-5 3-1 16,-3 2 1-16,0 2 0 0,-3 2 1 15,-9 0-1-15,-3 1-1 0,-4-1 0 16,0-2-1-16,-2 0-10 0,0-4 0 15,0-1 3-15,0-1-5 0,0-1-1 16,0-3-1-16,4 0 2 0,1-3 1 16,9 0 5-16,-1-2 2 0,8-1 3 0,0 0 1 15,0 0 1-15,0 0-2 0,8-3-1 16,1 0 0-16,6 1 2 0,1 2 1 15,5 0 0-15,0 0 1 0,5 0 1 16,7 7-2-16,1 1 1 0,6 1-3 16,4 2 1-16,2 4 1 0,0 0-1 15,3-1-7-15,1-6-82 0,2-6-123 16</inkml:trace>
  <inkml:trace contextRef="#ctx0" brushRef="#br0" timeOffset="1728">2406 915 10 0,'-4'1'5'0,"1"1"29"0,1-2 16 16,-2 0 36-16,0 0-43 0,0 0 0 16,0 0-5-16,1 0-4 0,-1 0-2 0,2-2-6 15,-2 1 0-15,2-2 0 0,0 0-3 16,-2 0-3-16,2 2 0 0,2 0 1 15,0-3-1-15,0 2-7 0,8-2-7 16,5 1 0-16,7-1 1 0,4 1 2 16,7-1-2-16,-1 1 4 0,7 2-4 15,-1 1 0-15,-6 0-2 0,-1 1-2 16,-8 6 0-16,-4 3-1 0,-7 5-2 15,-4 1 1-15,-6 1 1 0,0 5-1 16,-2 2 0-16,-12 0-1 0,-1 1 3 0,-2-1-1 16,-4 1-1-16,0-4-1 0,-2 0-3 15,-2-2-1-15,2-3-4 0,0-1 2 16,4-4-3-16,0 0 1 0,6-4 2 15,1-3 1-15,5-3-1 0,-1-1 3 16,4 0 2-16,2-3 1 0,2-6 1 16,0-2-2-16,0-1 0 0,6-1-1 15,4 1 2-15,1 4-2 0,-1 2 2 16,5 0 4-16,-2 4-2 0,1 1 3 15,5 1-2-15,0 0 2 0,6 3 2 16,3 6-1-16,3 0-5 0,5 5 4 0,4 0-2 16,2 1-3-16,4 1 1 0,-2-3-2 15,3 0-7-15,3-3-17 0,2 0-25 16,-3-6-36-16,-5-2-192 0</inkml:trace>
  <inkml:trace contextRef="#ctx0" brushRef="#br0" timeOffset="4238">0 934 24 0,'0'0'15'16,"0"-2"111"-16,0-1-69 0,2 0-21 15,4-1 5-15,-1 1-1 0,3-1-5 16,2-2-5-16,3 1-2 0,4-3-7 0,-2 4-5 15,3-1 2-15,-1 1 0 0,-2 3-2 16,0-4-2-16,1 5-2 0,-7 0-2 16,3 0-5-16,-1 0-2 0,-1 5-3 15,-1 4 1-15,-3 4 1 0,1-1-2 16,-3 5 0-16,0 1 1 0,-4 1 1 15,0 2-6-15,0 0-1 0,0 1 4 16,-8-3-3-16,-5 0-10 0,-6-3 4 16,0-2 7-16,-2-2-5 0,-2-4-1 15,4-5 2-15,0 0 2 0,5-3 3 0,3 0-2 16,3 0 4-16,8 0 1 0,-1 0 3 15,1-3-4-15,0 0-1 0,0 0 1 16,0 3 1-16,1 0 0 0,7 0-2 16,5 0 1-16,-1 6 1 0,5 1-1 15,2 3-1-15,2-1 1 0,6 4 0 16,7 0-7-16,2-1-33 0,6 3 0 15,6-2-42-15,-6-5-166 0</inkml:trace>
</inkml:ink>
</file>

<file path=ppt/ink/ink5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43.4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14 34 0,'0'0'77'0,"0"0"-51"15,0 0 12-15,2 0-6 0,-2 0-3 16,0 0 3-16,0-1-3 0,0-1-6 16,0 2-4-16,0-3-5 0,0 0-6 15,0 3 5-15,0-1 0 0,0 0-7 16,0 0-2-16,0 0-3 0,0 1 2 15,0 0-1-15,0 0-1 0,0 0 0 16,0 0 1-16,0 0 4 0,0 0 5 0,0 0 3 16,0 0-5-16,0 0 3 0,0 0-2 15,0 0 3-15,0 0-3 0,0 0 0 16,0 0-6-16,0 0-1 0,0 0 1 15,0 0 0-15,0 0-3 0,0 0-2 16,0 0 1-16,0 0 0 0,0 0 0 16,0 0 0-16,0 0 2 0,0 0 1 15,0 0 0-15,0 0 3 0,0 0 4 16,0 0-1-16,0 0-4 0,0 0-2 15,0 0 0-15,0 0 0 0,0 0-1 0,0 0 0 16,0 0 0-16,0 0-2 0,0 0 1 16,0 0-1-16,0 0 2 0,0 0 0 15,0 0-2-15,0 0-1 0,0 0 2 16,0 0 0-16,0 0-1 0,0 0-2 15,0 0 4-15,-4 0-1 0,0 0 1 16,2 0-3-16,-2 0 1 0,2 0 2 16,-2 0-1-16,1 0-2 0,3 0 3 15,0 0 0-15,0 0-2 0,0 0 0 0,0 0 0 16,0 0 3-16,0 0-1 0,0 0-1 15,0 0 4-15,0 0-4 0,0 0 2 16,0 0-1-16,0 0 2 0,0 0 0 16,0 0 1-16,0 0-3 0,-2 0 1 15,0 3 0-15,0 0-2 0,2 4-2 16,0-4 3-16,-2 1 1 0,2 0-3 15,0-2 0-15,0 0 1 0,0 2 1 16,0 0 0-16,0 3-1 0,-2 5 0 16,2 1 5-16,-2 4-5 0,2 5-1 15,-2 0 3-15,2 7 0 0,0 3-3 0,0 4 0 16,0 1 1-16,0 2-1 0,-2 4 0 15,0-4 0-15,2-2 3 0,0-5-1 16,0-7-2-16,0-4-1 0,0-7 2 16,0-1 0-16,4-6-1 0,0 0 0 15,-4-3 0-15,0-3 2 0,0 2-3 16,0-3 1-16,0 0 3 0,0 0 4 15,0 0 2-15,0 0-5 0,0-3-3 16,2-3 0-16,-2-1-2 0,4 1 0 0,0 1-5 16,1 2-19-16,1 1-26 0,0-1-25 15,-2-1-60-15</inkml:trace>
</inkml:ink>
</file>

<file path=ppt/ink/ink5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44.8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311 99 50 0,'2'0'112'0,"-2"0"-69"0,0-1 7 15,0-3-10-15,1 0-7 0,1 1 2 16,-2-2-10-16,2 2 1 0,-2 0-2 15,0 0 0-15,2 0-4 0,-2-2-2 16,0 0 1-16,0 2-3 0,0-4-3 0,0 2 0 16,-7 0-4-16,-1-1-2 0,0 0 4 15,-1 0-1-15,-5-1-5 0,3 2 1 16,-4 0 1-16,-1 2 0 0,-3 2-3 15,0 1 0-15,2 0-1 0,-6 4-1 16,-2 6-2-16,2 4 2 0,-1 4 1 16,1 8 2-16,2 3-4 0,4 6 0 15,3 1-2-15,8 3 2 0,6 2-2 16,2-2 1-16,14-2 1 0,7-6 0 15,1-2-2-15,9-7 2 0,3-2 0 0,-2-5 0 16,5-6-1-16,-1-3 1 0,4-5 1 16,0-1-2-16,-4 0 1 0,0-8-1 15,-4-2 2-15,-7-5 1 0,-6-1-3 16,-8-2 2-16,-5-2 4 0,-8-5 3 15,0-3-2-15,-6-1-3 0,-7-1-1 16,-2-1-1-16,-4 1-2 0,-2 2 0 16,0 4 0-16,0 8-2 0,2 7-7 15,1 9-8-15,7 0-9 0,0 21-16 0,1 2-25 16,2 0-50-16,-1 0-259 0</inkml:trace>
</inkml:ink>
</file>

<file path=ppt/ink/ink5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47.7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217 107 4 0,'-9'-2'12'0,"5"2"28"16,0 0-35-16,4 0-6 0,0 0 1 16,0-1-1-16,0 0 0 0,0 0 9 0,0 1 10 15,0 0-2-15,0 0 2 0,0 0 7 16,0 0 16-16,0 0-6 0,0-2-22 15,0 0 8-15,0-2-1 0,0 2 0 16,0 0-2-16,2 0 2 0,4 0-6 16,-2-1-12-16,1 3-1 0,1 0-2 15,2 0 2-15,-4 0-3 0,-1 0-3 16,-1 0-6-16,0 0-6 0,-2 0 2 15,2 0 14-15,-2 0 5 0,0-1-3 0,0 1 0 16,0 0 1-16,0 0-1 0,0 0 7 16,0 0 2-16,0-1 2 0,0 0 6 15,0 0-4-15,0 1-1 0,0 0 2 16,0-1 8-16,0-1-1 0,0 2-13 15,0-3-3-15,0 2 0 0,0-1 0 16,2 0-6-16,-2 0 2 0,0-1 1 16,0 1 4-16,0-2-6 0,0-1 2 15,0-1 0-15,-4 1 0 0,-5-2 0 0,-3 2-4 16,-3 2 9-16,-2 0-1 0,-2 3-1 15,0 0 1-15,-2 0-2 0,0 9-1 16,-4 6 0-16,4 4-2 0,-2 7 2 16,4 3 1-16,6 4-4 0,5 2 0 15,8 2-3-15,0-2 2 0,17-4 2 16,6-4-4-16,6-5 3 0,9-7-2 15,8-8 1-15,7-4-2 0,6-3 4 16,2-3 0-16,2-10-3 0,-8-4 2 16,-9-2-1-16,-11-3 3 0,-11 1 9 0,-12-1 6 15,-10-1 1-15,-2-1-4 0,-10-1-7 16,-11 0-1-16,-9-2-6 0,-3 1 1 15,-1 0-5-15,-6 0 2 0,4 5-5 16,-1 5-18-16,11 8-5 0,5 8-7 16,9 3-4-16,12 13-18 0,0 2-81 15</inkml:trace>
</inkml:ink>
</file>

<file path=ppt/ink/ink5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4:48.4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13 2 0,'4'0'160'15,"2"0"-44"-15,-2-2-61 0,-1-1 0 16,3 0-9-16,-2 1-2 0,-4 0-4 16,2 1-2-16,-2 1-10 0,0 0-4 15,0 0-5-15,0 0-8 0,0 13-2 16,0 4 11-16,0 7-4 0,-2 3-6 0,-2 6-2 15,2 4 1-15,-2 4-2 0,4 2 0 16,0 2-7-16,0-2 4 0,0-1-1 16,4-6 0-16,0 0-2 0,-2-6 0 15,0-5-1-15,2-4 2 0,-2-5-4 16,1-3 2-16,1-4 0 0,-2-1-3 15,0-3-13-15,2-2-16 0,4 1-28 16,-1-4-20-16,3 0-22 0,-8 0-209 16</inkml:trace>
</inkml:ink>
</file>

<file path=ppt/ink/ink5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5:06.3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31 1 0 0</inkml:trace>
  <inkml:trace contextRef="#ctx0" brushRef="#br0" timeOffset="65">31 1 0 0,'-8'-1'0'0,"6"1"0"0,-9 0 0 16,9 0 0-16,-4 0 0 0,4 3 0 0,2 1 0 16,0 2 0-16,0-1 0 0,11 2 0 15,1-7 0-15,5 4 0 0</inkml:trace>
</inkml:ink>
</file>

<file path=ppt/ink/ink5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5:15.7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56 114 0,'4'0'219'15,"-2"-3"-139"-15,0-3-57 0,6 1 11 16,3-1 0-16,2 1-6 0,5 0-9 0,4 1-5 16,3 0-2-16,2-2-5 0,0 3-2 15,-1-2 0-15,-1 2-3 0,0 2-2 16,-4 1 0-16,0 0 2 0,-4 0-2 15,2 0-4-15,0 0-13 0,-2 0-9 16,-1 0 1-16,-1 0-54 0,-7 0-55 16</inkml:trace>
  <inkml:trace contextRef="#ctx0" brushRef="#br0" timeOffset="190">23 252 203 0,'25'0'141'0,"2"0"-92"0,5-3-1 16,4-6-27-16,1 3-15 0,-3 3-8 15,0-1-1-15,5 0-20 0,-3-2-83 16,-2 0-152-16</inkml:trace>
</inkml:ink>
</file>

<file path=ppt/ink/ink5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5:16.7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10 130 0,'5'-2'225'0,"-3"-2"-155"0,0 1-10 16,0 2 1-16,2 1-10 0,-4 0-14 15,0 0-10-15,0 0-10 0,0 0-2 0,0 11-8 16,0 6 12-16,0 5-5 0,0 4-4 15,0 2-5-15,0 2 2 0,2 2-2 16,0 1-4-16,2-1 6 0,-1 0-5 16,1-3-1-16,-4-3-1 0,0-2 3 15,0-3-1-15,0-2-2 0,0-5 0 16,-2-2-2-16,-2-3 3 0,3-5-2 15,1 2-4-15,0-6-11 0,0 0-13 16,9 0-28-16,6-6-40 0,-1-9-137 0</inkml:trace>
  <inkml:trace contextRef="#ctx0" brushRef="#br0" timeOffset="881">795 114 0 0,'0'0'83'0,"0"0"95"0,0 0-142 16,0 0 0-16,0 0 5 0,0 0-1 15,0-3-15-15,0 0-2 0,0-1-1 16,-2 2 2-16,-3-2 1 0,3 0-1 15,-4 1-4-15,0 1-1 0,1-1 0 16,-3-1-6-16,-2 1 0 0,-1 3-1 16,0 0-3-16,-3 0-2 0,1 0-2 15,1 0 1-15,-5 3-2 0,2 5-2 16,0 1-1-16,-4 3 2 0,1 3 0 0,-1 3-2 15,2 4 2-15,2 0-1 0,5 1-2 16,1 4-1-16,5 0 1 0,4 1 1 16,0-1-4-16,8 1-4 0,5-2-4 15,6-4 0-15,4-4-7 0,6-2-10 16,-1-6 7-16,5 0 0 0,1-5-3 15,0-4 15-15,1-1 9 0,-3 0 2 16,-1-13-3-16,-3 0 3 0,-3-6 6 16,0-3 5-16,-6 0 1 0,-8-2 0 15,-5 0 7-15,-4-2 0 0,-2-1-6 0,0-2-3 16,-9 0-3-16,-5 0 1 0,-1-2-3 15,-2 4-4-15,2 5-1 0,1 6-1 16,5 9-1-16,5 6-2 0,-2 1-10 16,4 7-33-16,0 7-30 0,-2 1-56 15,3-2-278-15</inkml:trace>
  <inkml:trace contextRef="#ctx0" brushRef="#br0" timeOffset="1588">1414 97 66 0,'0'1'215'0,"2"-1"-94"16,-2 1-70-16,0 3 3 0,3 1-3 15,-1 5 0-15,2 3-8 0,0 2-15 16,-4 3-7-16,0 3 0 0,0 2-7 16,0 2-1-16,0 0-3 0,-8 1-7 15,3-3 4-15,-3 0-1 0,-2-3-5 0,1-3-3 16,1 3 3-16,-1-1 0 0,1-1-1 15,0-1 0-15,8-6 0 0,0-3-7 16,0-3-12-16,6-1-10 0,6-2-13 16,3-2-18-16,2 0-26 0,2-3-36 15,-2-9-210-15,-2-4 261 0</inkml:trace>
  <inkml:trace contextRef="#ctx0" brushRef="#br0" timeOffset="1913">1914 79 66 0,'7'-2'302'15,"-3"0"-217"-15,0 2-31 0,-4 0 11 0,0 0-12 16,0 8-4-16,0 10-7 0,0 2-9 16,-10 5-10-16,1 5-1 0,-3-1-6 15,3 1-5-15,-3 2-2 0,3 2-1 16,-1-1-2-16,4 0-5 0,1-2 0 15,1-1 11-15,2-4-11 0,0-4 0 16,0-3 1-16,2-6-1 0,0-6-9 16,0 0-5-16,0-5-9 0,4-1-12 15,2-1-18-15,1 0-30 0,3-7-38 0,-1-5-262 16,-1-3 240-16</inkml:trace>
</inkml:ink>
</file>

<file path=ppt/ink/ink5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5:21.0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0 172 0,'2'0'330'16,"2"0"-271"-16,-4 2-26 0,0 5 21 16,0 4 0-16,0 4-18 0,-6 3-14 15,-4 4-8-15,1 2 2 0,-1 1-2 16,-1 3-4-16,1 2-3 0,1 1-3 15,-1 1-1-15,2 0 12 0,-1-2-10 16,3-1-3-16,0-3-3 0,3-1 2 0,-1-4-1 16,4-1-1-16,0-7 1 0,0-3-9 15,0-3-9-15,0-4-14 0,0 0-17 16,0-3-39-16,-2 0-39 0,-2 0-315 15</inkml:trace>
</inkml:ink>
</file>

<file path=ppt/ink/ink5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5:19.6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75 19 0,'2'0'17'0,"0"0"207"0,2 0-141 0,-4-6-44 16,2 1 19-16,-2-2-6 0,0 0-13 15,0 1-7-15,0-1-5 0,-4-1-4 16,-2 1-1-16,-3 2-5 0,-3 0-5 16,3 4-1-16,-7 1 1 0,-1 0-1 15,-4 0 1-15,2 6-2 0,-2 4 0 16,0 3 1-16,2 2-6 0,4 2-2 15,0 2-4-15,3 4 3 0,5 1-1 16,3 2-2-16,4 2 2 0,0-3 0 0,11 3-2 16,6-3 0-16,6 0-11 0,8-3 3 15,3-3 9-15,2-9-8 0,3-3-18 16,-1-6 9-16,0-1 6 0,-2 0 4 15,-5-9-4-15,-3-5 11 0,-3-3-2 16,-6 1 3-16,-4-3 11 0,-7-1 2 16,-4-1 2-16,-4-3 2 0,0 1 3 15,-10-2-1-15,-1 0-10 0,-2-2-6 16,-7-1 4-16,1 4-3 0,-5 2-7 15,-3 4 2-15,2 5 0 0,0 5 0 0,10 7 2 16,7 1-8-16,6 4-14 0,2 8-24 16,0 2-32-16,0-4-52 0,2-1-291 15</inkml:trace>
  <inkml:trace contextRef="#ctx0" brushRef="#br0" timeOffset="607">858 2 226 0,'5'0'168'16,"-5"0"-107"-16,0 0-6 0,0 7 3 15,0 4-1-15,0 6-9 0,0 5-19 0,-4 4-7 16,-3 3-1-16,-1 1-6 0,-1 2-5 16,1 1-6-16,-2-1 2 0,3 1-4 15,-1 0 0-15,1-4-1 0,1-1 1 16,2-6-2-16,2-6 1 0,0-4-8 15,2-1-12-15,0-3-15 0,10-5-30 16,1-3-49-16,1 0-104 0,1-10-97 16</inkml:trace>
  <inkml:trace contextRef="#ctx0" brushRef="#br0" timeOffset="1057">1415 84 100 0,'-10'-4'164'0,"3"-4"-31"0,-7 0-77 15,-1 3 9-15,-4-2-9 0,-4 4-7 16,-4 1-5-16,-1 2-16 0,-1 0-5 16,-3 5-5-16,3 7-3 0,0 4-4 15,5 2 0-15,6 3-9 0,3 3 0 16,7 2-2-16,7 0 0 0,1-1 1 15,7 0-2-15,8-3-2 0,6-4 0 16,6-1-6-16,6-4-5 0,1-3 1 0,6 0-1 16,2-7 5-16,-2-3 8 0,-4 0-3 15,-3-3-3-15,-3-9 6 0,-5-4 2 16,0 0 2-16,-4-2 5 0,-8-3 5 15,-5-3-2-15,-6 0 5 0,-2-5 2 16,0 0-6-16,-8-1-3 0,-3 0-4 16,-1 6-1-16,-3 2-4 0,0 7 1 15,3 8-2-15,1 7 1 0,5 0 0 0,2 9-17 16,0 8-15-16,4 1-11 15,0 0-27-15,0-5-34 0,2-2-160 0</inkml:trace>
</inkml:ink>
</file>

<file path=ppt/ink/ink5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16.2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119 136 349 0,'5'-2'85'16,"-5"1"-52"-16,2 1 29 0,0 0 1 16,0 0-14-16,-2 0-17 0,0 0-17 15,0 5-4-15,0 11 8 0,-2 6 2 16,-7 9-7-16,1 4 2 0,-7 5 1 15,3 2-3-15,-1-2-1 0,5-3-1 16,1-4-14-16,1-1 2 0,0-2 2 16,1 1-2-16,-1-1 0 0,2-3 3 15,-2-1 0-15,6-5-3 0,0-3-4 0,0-6-4 16,0-3-9-16,2-2-5 0,8-3-5 15,1-4-12-15,3 0-21 0,-7-4-35 16,-1-12-55-16,0-5-219 0</inkml:trace>
  <inkml:trace contextRef="#ctx0" brushRef="#br0" timeOffset="241">350 0 374 0,'0'0'55'15,"0"0"-22"-15,0 0 1 0,0 6 16 16,0 5-10-16,0 9-4 0,0 7-17 15,0 5-5-15,0 6 1 0,-4 1-2 16,-4 3-6-16,2 4-2 0,1 2-2 16,3 0 3-16,2-1-1 0,0-4 8 15,0-5-15-15,0-5 2 0,0-4-2 16,0 0 1-16,0-4 1 0,0-6-5 0,0 0-9 15,0-6-4-15,0-5-15 0,-8 0-18 16,-1-6-25-16,-5-2-23 0,-3 0-141 16</inkml:trace>
  <inkml:trace contextRef="#ctx0" brushRef="#br0" timeOffset="422">0 503 93 0,'12'8'286'15,"5"2"-234"-15,6-2 18 0,4-1-9 16,5 0-20-16,10-1-3 0,4 0 1 0,5-3-15 15,1-1-12-15,-3 1-7 0,-3 0 0 16,-4 1-2-16,-4-1-5 0,-1 0-14 16,-5 1-12-16,-5-2-23 0,-4-1-24 15,-8-1-81-15,-7 0-232 0</inkml:trace>
  <inkml:trace contextRef="#ctx0" brushRef="#br0" timeOffset="851">586 575 128 0,'-7'1'243'0,"-1"-1"-185"15,6 0 5-15,0 0-15 0,2 1-16 16,0 4-15-16,6-1-9 0,5 2 5 16,1-1 0-16,7 0-3 0,0-1-2 15,0 0-3-15,4-1-4 0,0-1 6 16,2-2-1-16,5 0 0 0,3 0 1 15,-3 0 13-15,6-7-14 0,-1-3-5 16,-7-1 3-16,1 0 1 0,-6-2-1 0,-8 1-1 16,-2-3 1-16,-3 0-2 0,-6-1 4 15,-2 2-4-15,-2 0 0 0,-4 3 1 16,-8 0-2-16,-3 3-4 0,-2 2 1 15,0 3 2-15,2 2 0 0,-1 1-2 16,5 0-1-16,-1 0 3 0,1 7-2 16,3 5-1-16,1 3-1 0,1 0 4 15,2 1 0-15,2 3-2 0,2-2-2 16,0 2 3-16,0-2 1 0,0-1-2 0,6-1-1 15,0-2 3-15,-1-1 2 0,1-3-4 16,2 0 0-16,3 0 0 0,3-3-6 16,1-1 1-16,4-3 1 0,0-2-10 15,2 0-1-15,4 0-2 0,0-2 11 16,-3-6-9-16,1 0-13 0,-4-2-9 15,-3-1-14-15,-5 0-27 0,-9-1-123 16,0-3 32-16</inkml:trace>
  <inkml:trace contextRef="#ctx0" brushRef="#br0" timeOffset="1238">1178 486 75 0,'2'0'209'0,"-1"0"-99"0,1 0-57 16,2-1 8-16,0-2-7 0,7 0-17 15,3 1-16-15,1 2-6 0,0 0 0 16,3 0-5-16,-3 2-8 0,2 5 1 16,4 3 1-16,-4 3-1 0,0 0-2 15,-1 3-1-15,-5-3 0 0,-9-1 6 16,-2 4-3-16,-6 0 2 0,-11-2 2 15,-6 3-3-15,-7-2-2 0,-1-1-2 16,-3 1 2-16,1-4 0 0,-3 0-2 0,6-1-2 16,5-2 4-16,9-3 0 0,5-3-5 15,11-1-7-15,0-1-9 0,0 0-10 16,13-1-11-16,12-9 3 0,4-3-27 15,7-4-72-15,4 0-106 0,0-4 124 16</inkml:trace>
  <inkml:trace contextRef="#ctx0" brushRef="#br0" timeOffset="1392">1746 476 8 0,'10'-5'307'0,"-10"0"-211"0,-12 2 11 15,-9 3-36-15,-3 0-25 0,-9 0-14 16,-5 9 7-16,4 5-10 0,-3 5-7 16,13 1-5-16,8-2-9 0,9 0-4 15,7 1-6-15,7 1 0 0,7 2 3 16,3 1-11-16,2 2-23 0,8-2-41 15,3-2-53-15,12-4-245 0,15-4 239 16</inkml:trace>
</inkml:ink>
</file>

<file path=ppt/ink/ink5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18.4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2652 615 103 0,'2'-3'194'0,"-2"2"-128"0,4-1-10 15,-2 2-1-15,-2 0-1 0,0 0-17 16,0 0-15-16,0 0-1 0,0 0-7 16,0 0-6-16,0 7 0 0,0 5 14 15,0 2-11-15,-2 3-8 0,-4-1 2 0,1 4 2 16,1-2-4-16,0-3-1 0,4 2 1 15,-2-4 0-15,2 0-3 0,0-3 1 16,0-3 1-16,0-4 0 0,0-2-3 16,0-1 1-16,0 0 3 0,2 0 4 15,4-9 0-15,5-4-1 0,1-6-1 16,1-2-1-16,0-1-1 0,1-1-4 15,1-1 4-15,-2 1-1 0,-1 3-2 16,-3 4-1-16,3 1 0 0,-7 6 3 16,-1 5-3-16,0 1-4 0,2 3-1 15,0 0 2-15,3 0 2 0,1 7-1 0,-3 3 1 16,3 5-7-16,-3 0-6 0,7 2-6 15,-5-1-18-15,5 0-21 0,-3-3-20 16,3-2-47-16,-3-5-187 0</inkml:trace>
  <inkml:trace contextRef="#ctx0" brushRef="#br0" timeOffset="1342">3082 715 23 0,'5'0'302'0,"5"0"-249"0,1-9-17 15,5-4 13-15,1-3-3 0,2-1-5 16,-4-3-7-16,4 0-10 0,-5 0-10 15,-3 3-2-15,-5 0 1 0,-4 3 1 16,-2 2-6-16,0 3-1 0,-12 3 2 16,-3 6-7-16,-6 0-4 0,-4 10-3 15,0 11 2-15,1 5 1 0,3 1-1 16,2 4 0-16,7 3-3 0,3 0 3 0,9 4-12 15,0-1-10-15,9-1 8 0,12-5 15 16,8-3 1-16,3-10 0 0,4-5 2 16,4-8 2-16,-3-5-2 0,1 0-1 15,-4-5 1-15,-3-7 0 0,-6-1 0 16,-4 1 0-16,-8 2 0 0,-4 2 6 15,-7 4-1-15,2 2 6 0,-2 2 2 16,-2 0-7-16,0 0-6 0,0 2-10 16,-11 13 1-16,1 7 8 0,-3 6-3 15,1 4-6-15,1 4-7 0,-1 4-1 0,-3 1 9 16,6-2 6-16,-5-2 2 0,5-2 4 15,1-6 3-15,2-7 16 0,4-7-14 16,-1-8-1-16,-1-3 10 0,0-2 1 16,-2-2-4-16,-1 0 4 0,-1-12-4 15,0-4-9-15,6-8 3 0,-1-5 3 16,3-11-12-16,0-7 1 0,2-4 1 15,9-7 0-15,2-3-3 0,4-4-2 16,8-3 3-16,6-2-1 0,3 1-5 16,6 8-10-16,0 14 7 0,-2 15 3 15,1 16-2-15,-7 13-1 0,1 3 1 0,-5 5-1 16,-3 10 25-16,-8 3-24 0,-5 6 4 15,-9 1 4-15,-3 2 0 0,-7 0-1 16,-12 0 5-16,-4 0-1 0,-2-1-1 16,2-4-1-16,0-4 3 0,2-3-1 15,0-3 1-15,8-2-2 0,5-3 0 16,4-3 2-16,4-2-7 0,0-2-4 15,2 0-8-15,10 0-3 0,7 0-8 16,6-8-19-16,1-3-27 0,-1-2-7 0,4 0-25 16,-4-3-41-16,1 0 34 0,-3 1 65 15,2 1 27-15,-6-1 24 0,-6 3 19 16,3 0 90-16,-9 5 2 0,-3-2-37 15,2 3-5-15,0-1-10 0,-3 4 3 16,1-1-20-16,-2 1-15 0,0 2-5 16,-2-1-9-16,0 2-7 0,0 0-4 15,0 0-4-15,0 0-6 0,2 0-4 16,-2 0 3-16,0 7-1 0,0 3 8 0,0 2-5 15,0 4 3-15,0 2 0 0,0 1-5 16,-2 3 2-16,-2 0 2 0,0-1 1 16,1-2-2-16,-1-1-1 0,2-4 2 15,0-2-1-15,-2-4-2 0,4-3-4 16,-2-5 4-16,2 0 6 0,0 0-1 15,0 0-1-15,0-9 0 0,0-4 0 16,0-1-5-16,0 0 3 0,8-2 0 16,1 0 0-16,3 0 0 0,-1-2-2 15,5-1 2-15,-3 3 1 0,4 1-4 0,-2 4-7 16,-1 6 2-16,-5 2 3 0,1 3 0 15,-3 0 1-15,3 1 4 0,1 4 3 16,3 0-4-16,5 0 0 0,0-1 4 16,8-2 2-16,3 0-4 0,6-2-3 15,8-2 6-15,-2-5 3 0,0-4-6 16,-4 1-1-16,-9-3 4 0,-8 0 0 15,-8 1-3-15,-11 1-1 0,-2 1 3 16,-9 3 2-16,-14 3-3 0,0 4-2 0,-9 0 1 16,-1 0 4-16,4 9-5 15,3 4-4-15,7 1 4 0,5 1 0 0,7 3-3 16,3-2-6-16,4 2-4 0,2-2 8 15,9-3-5-15,8 0-11 0,2-4-2 16,6-3 21-16,0-2-1 0,5-2-6 16,6-2 9-16,2-2 9 0,2-8-7 15,-5-2-4-15,-9 1 6 0,-5-1 2 16,-8-1 1-16,1 3 7 0,-9 1 6 15,-5 2 0-15,-2 2 2 0,0 1-5 16,0 2-5-16,0 2-4 0,-2 0-6 0,2 0-7 16,0 10 4-16,0 4 0 0,0 2 2 15,6-1-12-15,-2 3 0 0,2 0 2 16,-4 4 7-16,3 0 1 0,-3 2 3 15,0-3-1-15,-2-1 0 0,0-3 0 16,-13-2 3-16,-6 0 12 0,1-3-5 16,-6-2 1-16,1-3 13 0,-4-4 2 15,2-2-8-15,4-1-3 0,4 0-3 16,6-2-6-16,3-6-3 0,6 0-2 0,2-1 0 15,0-2 0-15,6 0-8 0,9 0-12 16,2 0-25-16,6 2-17 0,-6 1-48 16,8-2-155-16,-4-2 27 0</inkml:trace>
  <inkml:trace contextRef="#ctx0" brushRef="#br0" timeOffset="1932">4652 793 54 0,'10'0'190'0,"-1"0"-110"0,3-3-57 0,3-4 42 16,-2-1-15-16,2 1 2 0,1-3-15 15,3 0-17-15,0 1 1 0,0-2-5 16,4 0-2-16,2 0 0 0,3-5 3 16,-1 1 3-16,-6 0-14 0,-6-1 1 15,-5 1 6-15,-4 0-2 0,-6 0-4 16,0 1 0-16,0 1 2 0,-10 4 1 15,-3 2-3-15,-3 6-6 0,-7 1 0 16,6 0-3-16,-7 6 1 0,3 8-3 0,3 5 2 16,-3 2-1-16,6 2 1 0,0 5 0 15,3-1 1-15,9-1 1 0,3 0-4 16,0-4 2-16,3-3 5 0,13-4-5 15,1-1 0-15,11-4 1 0,5-5 3 16,7-3 1-16,2-2-2 0,-4-3-1 16,-2-6 2-16,-1-2-1 0,-7 0-2 15,-1-2 2-15,-8 2 1 0,-4 3-1 16,-3 0 1-16,-10 2 1 0,3 2 1 15,-5 3-4-15,0 1 6 0,0 0 1 16,0 0-4-16,-3 0-5 0,-1 0-5 0,-2 6 1 16,-2 1 3-16,5 1 0 0,3-1-2 15,0 0-1-15,0-1 4 0,3-3-1 16,11-1-5-16,1-2-1 0,4 0-4 15,4-1-10-15,0-8-6 0,-4 0-10 16,0 2 16-16,-2-3-12 0,-3 1 8 16,-3 2 21-16,-1 1 4 0,-5 4 1 15,-3 2 0-15,-2 0 6 0,0 0 14 16,0 0-4-16,0 4-17 0,0 7 4 15,0 1 0-15,0 2-1 0,0 2-3 0,8 3 2 16,7-2 1-16,2-1 10 0,2-7-10 16,2-3-1-16,2-3 1 0,0-3-7 15,2 0-24-15,-2-8 4 0,2-6 2 16,-8-3-81-16,-2-5-108 0,-3-4 93 15,-5-4 94-15,-1 0 13 0</inkml:trace>
  <inkml:trace contextRef="#ctx0" brushRef="#br0" timeOffset="2909">5663 105 33 0,'4'-18'277'0,"0"11"-232"15,0 1-6-15,-2 3-4 0,-2 3-5 16,0 0-16-16,2 0-8 0,-2 9 2 16,0 5 10-16,0 5-4 0,0 5-5 15,-6 4-5-15,0 4 2 0,-1 6-1 16,-1 4-3-16,-4 4-1 0,1 6 2 15,1 1-1-15,1-1 2 0,-3-2-1 16,1-5 6-16,2-4-12 0,1-6 4 0,-2-6 0 16,7-3-1-16,-5-7 0 0,6-6 2 15,2-4-1-15,0-5-4 0,0-2-1 16,6-2 4-16,9 0 9 0,8 0-4 15,2-6-6-15,5-6-10 0,1 0-10 16,-1 1-1-16,7 2 17 0,4-1-10 16,3 1 14-16,2 3-6 0,-6 1-1 15,-2 1 7-15,-5 3 4 0,-5-1-1 16,-1 0 6-16,-8-1 1 0,-7 0 0 15,-3-2 22-15,-5-1-10 0,-2-1 4 16,-2-2-8-16,0 3-5 0,-6-3 1 0,-5 2 2 16,-1 1-1-16,-3-1-5 0,-6 4-3 15,2 3 6-15,-6 0-3 0,2 0 3 16,0 3 4-16,2 7-4 0,0 6-5 15,2 2-3-15,6 3-2 0,2 0 0 16,9 0-4-16,2 1-1 0,0-2 3 16,7-1 3-16,9-3-1 0,-1-3-4 15,6-3-2-15,0-3 3 0,5-4-7 16,1-3-2-16,0 0 4 0,0-4-1 15,-8-5-2-15,-2-1-8 0,-4 1 8 0,-3-1 4 16,-3 2 1-16,-3 2-8 0,-4 1 8 16,0 4 5-16,0 1 0 0,-4 0-8 15,-3 2-3-15,-1 8 3 0,2-1 7 16,1 2-3-16,5-1 0 0,0-3-2 15,0-1-2-15,0-4 1 0,4-2 4 16,3 0 2-16,3 0 2 0,3-3-2 16,-2-9 0-16,7-3 0 0,-1-4-1 15,0-2 1-15,0-4-1 0,-2-4 2 0,1-2-1 16,-3-6 0-16,-1-8-1 0,-1-7 2 15,0-11-1-15,5-5-1 0,-3-4-11 16,2-1 20-16,4 1-5 0,-1 6-3 16,-5 16 3-16,-4 14 4 0,-3 20 4 15,-4 13 8-15,-2 3-6 0,0 0-10 16,0 3-6-16,0 7-2 0,0 3 4 15,-4 1 3-15,-1 4 0 0,-1 2-2 16,-2 2 0-16,2 1 2 0,-1 2-1 0,1 1-2 16,0 2 1-16,-1 4 0 0,1 3 0 15,0-1 0-15,1 6 0 0,-1 1 1 16,-2 3-2-16,1-4 2 0,-5 4-1 15,3-4 10-15,-1-3-14 0,1-2 0 16,1-6 1-16,-2-5-6 0,5-5 6 16,3-6 4-16,-2-5-1 0,2-5 0 15,2-3-2-15,0 0 2 0,0-1 5 16,8-9-2-16,5-4-4 0,2-3 0 15,2 0 0-15,-3-2 3 0,1 5-2 16,-4 1-1-16,1 4 1 0,-1 2 1 0,-5 2 3 16,-2 4-1-16,2 1 2 0,-4 0 3 15,3 0-6-15,-3 0 1 0,6 6-2 16,-2 1 3-16,-5 0-3 0,5 2-1 15,-2-2-3-15,4 4-2 0,3 0-4 16,10-1-4-16,6 0-5 0,0-4-107 16,5-3 39-16,-5-3 3 0,1 0-205 15,5 0 275-15</inkml:trace>
  <inkml:trace contextRef="#ctx0" brushRef="#br0" timeOffset="3086">6785 629 188 0,'-7'2'270'0,"-1"0"-247"0,0 1 17 15,-1-1 19-15,-1 2-5 0,1 4-5 16,-1 3-25-16,1 1-11 0,-1 2-3 15,1 1-6-15,3-1-4 0,0-1 0 16,0 0 0-16,5 1-4 0,1 0-5 16,0-1-9-16,9 0-10 0,6-2 3 15,6 1-59-15,8-5 14 0,3-4-11 0,9-3 55 16,-1-2-342-16</inkml:trace>
  <inkml:trace contextRef="#ctx0" brushRef="#br0" timeOffset="3371">7083 680 20 0,'0'-14'236'0,"-10"3"-132"0,-3 1-70 16,2 2 32-16,-3 3-29 0,5 2 10 15,1 3-1-15,0 0-20 0,5 3-20 16,-1 9-6-16,4 2 2 0,0 1-5 0,0 2 4 16,0 0 0-16,4 1-1 0,5-1 0 15,1-1-1-15,1-3 6 0,6-2-5 16,-1-2-6-16,-3-4 6 0,0-5 2 15,-1 0-2-15,1 0 4 0,-3-8 0 16,-1-3 5-16,1-3 2 0,-4-4 1 16,-3-2 3-16,-3-1 4 0,0-1-6 15,-9 0-5-15,-1 0-5 0,1 3-1 16,1 0-1-16,4 6-2 0,0 1 1 15,4 6 1-15,0 2-3 0,0 4-5 16,0 0-13-16,4 0-8 0,4 6-16 0,-2 1-54 16,1-2-64-16,5-4-189 0</inkml:trace>
  <inkml:trace contextRef="#ctx0" brushRef="#br0" timeOffset="3657">7457 606 410 0,'-6'8'73'0,"-1"0"-63"0,-3 2 48 16,4 0-13-16,3-1-6 0,-1 4-23 15,4-1-10-15,0 0-2 0,0 1-1 0,5-1-4 16,13 0-2-16,3-2-6 0,2 1 2 16,9 0-21-16,8-5 8 0,-2-1 21 15,-3-2-65-15,-3 0 41 0,-11 1 20 16,-4 0 3-16,-5 1 3 0,-7-2-4 15,1 0 5-15,-2 2 14 0,0 0 0 16,-2-2 4-16,1 1-7 0,-1 1-2 16,0 0 1-16,2 0-6 0,-2-4-4 15,0 2-1-15,2 0-2 0,-4-3-2 0,2 3-2 16,-2-3-5-16,0 0-21 0,0 0-26 15,0 0-19-15,-2-3-88 0,-6-7-102 16</inkml:trace>
  <inkml:trace contextRef="#ctx0" brushRef="#br0" timeOffset="4002">6797 335 589 0,'0'2'57'0,"0"-1"-48"16,7 1 20-16,1-2-16 0,5 2-12 16,3 4 0-16,3 1-14 0,4-2-69 15,1-5-159-15</inkml:trace>
  <inkml:trace contextRef="#ctx0" brushRef="#br0" timeOffset="5374">0 1307 248 0,'-6'2'113'0,"3"-2"-92"0,3 1 29 0,0 0 3 16,0 0-5-16,0-1-14 0,0 2-7 16,0-2-6-16,0 0-8 0,3 0-6 15,7 0 2-15,1 0 7 0,3 1-3 16,3 0 0-16,0-1-6 0,4 0-3 15,2 0-3-15,6 0 4 0,5 0-4 16,4 0-2-16,8 0 2 0,9 0 2 16,6-1-2-16,8 0-3 0,9 1 2 15,14 0 4-15,5 6-2 0,8 1-5 16,4-3 1-16,3 3 4 0,11-1 0 15,6 0-4-15,11-2 3 0,8-4 0 0,9 0-2 16,9 0-1-16,11 0 2 0,10 0 1 16,8 0 0-16,13 0-7 0,0 0 6 15,2 0 0-15,9 1 0 0,4-1 0 16,10 0-1-16,8 0 2 0,3 0 1 15,-6-3-5-15,-3-2 1 0,-4-1 3 16,0-2-1-16,0 2-4 0,0-2 5 16,0 3-2-16,-16-3 2 0,-9 4-1 15,-7 0 0-15,-9 2-2 0,-4 2 4 0,-1 0-2 16,-6-3 0-16,-5 3 1 0,-3-1-2 15,-10-1 0-15,-7 1 0 0,-7-2 4 16,-4-1-4-16,-5 1 2 0,-5 1-1 16,-7 2 3-16,-9 0-5 0,-14 0 2 15,-12 0-1-15,-13 0 2 0,-11-3 1 16,-15 2-12-16,-14-2-10 0,-13 3-17 15,-16-4-28-15,-9 0-25 0,-2-1-157 16,-17-4 15-16</inkml:trace>
</inkml:ink>
</file>

<file path=ppt/ink/ink5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40.1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122 310 101 0,'2'0'192'0,"-2"0"-146"16,0 0-21-16,4 0 19 0,-2 0 6 16,0 0-11-16,-1-3-19 0,3 1-4 15,-2 1-2-15,6 1 2 0,-4 0-3 16,3 0 1-16,1 0 4 0,0 0-4 15,3 0 0-15,0-3-1 0,3-2-6 16,1-2 0-16,4-3-1 0,2-3-3 16,4-4-1-16,0-1-2 0,1-2 1 15,-3-2 0-15,-2 0 0 0,-3 0 1 0,-9 2-1 16,-3-2 1-16,-6 1 0 0,0-2 0 15,-10 3 0-15,-11 4-1 0,-4 1-1 16,-1 10 2-16,-9 3 0 0,1 2-4 16,2 4 4-16,-3 10 2 0,3 7 0 15,-1 6 2-15,-1 6 2 0,4 6 0 16,5 4 5-16,2-1-3 0,9 0-2 15,7-1-1-15,7-3 2 0,0-3-5 0,11-4 0 16,5-6-2-16,8-2-1 0,-1-4-1 16,6-5 0-16,3-4 0 0,3-5-10 15,5-5-16-15,0 0-18 0,0-6-38 16,-6-8-50-16,-7-3-291 0</inkml:trace>
  <inkml:trace contextRef="#ctx0" brushRef="#br0" timeOffset="178">551 401 253 0,'-7'1'278'16,"1"-1"-212"-16,4 2-1 0,0-2-11 16,0 0-9-16,2 1-19 0,0-1-18 0,0 0-2 15,0 0-7-15,6 0-5 0,7 0 4 16,5 0-9-16,1 0-18 0,2 0-26 15,1 0-32-15,3 0-47 0,-2-1-217 16</inkml:trace>
  <inkml:trace contextRef="#ctx0" brushRef="#br0" timeOffset="622">1007 234 73 0,'-17'-5'288'0,"-8"0"-238"0,-5 5 5 0,-3 0 2 16,1 0-15-16,-2 11-2 0,5 2 3 15,8 3-19-15,6 2-7 0,9 4-13 16,6 0-3-16,0 0-1 0,12 1 0 15,8-5-1-15,5-4-3 0,8-3-7 16,5-4-4-16,4-5 4 0,2-2 9 16,3 0 1-16,3-5-12 0,-6-5 12 15,-8 0 0-15,-7-5 1 0,-12 7 1 0,-7-2-2 16,-7 1 4-16,-3 1 3 0,0 0 6 15,-3 1 2-15,-5 3-2 0,-5 1 0 16,-1 3-7-16,5 0 0 0,-1 0-4 16,6 10 0-16,0 1-2 0,3 4 0 15,1 5 0-15,0 2 2 0,0 5-2 16,0 1-5-16,0 5-4 0,0 5 1 15,0 2 5-15,0 4 2 0,3-2 0 16,1 0 5-16,-2-3-2 0,-2-4 0 16,0-3 5-16,0-3 9 0,-4-3-6 0,-9-4 4 15,0-2 5-15,-3-4 1 0,-3 0 2 16,-2-5-6-16,0-1-2 0,0-2 0 15,2-2-4-15,4-3 0 0,2-1-5 16,-1-1 1-16,5-1-3 0,-1 2-3 16,3-2 1-16,-1 0-2 0,4 0-11 15,2 0-11-15,2 1-11 0,0 1-30 16,0-2-46-16,2 0-135 0</inkml:trace>
  <inkml:trace contextRef="#ctx0" brushRef="#br0" timeOffset="809">1734 490 427 0,'-24'1'252'16,"6"0"-227"-16,7-1-12 0,1 0-6 15,5 1-2-15,-3 1-4 0,6 1-9 0,2-1-54 16,0-2-78-16</inkml:trace>
</inkml:ink>
</file>

<file path=ppt/ink/ink6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47.1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71 110 24 0,'4'0'-21'0,"-4"0"96"16,4 0 51-16,-2-3-77 0,1-3 1 15,-3 2 13-15,2-2-4 0,0 1-10 16,0 0-8-16,0 0-7 0,0 1-1 0,0-2-4 15,0 5-1-15,-2-1 0 0,0 2-6 16,2 0-3-16,-2 0-3 0,0 10-7 16,0 15-6-16,0 16 10 0,0 11 0 15,-8 7-3-15,-2 4-7 0,-1 3-4 16,0 6 3-16,-5-3 2 0,7-1-3 15,-1-5-1-15,3-7 1 0,1-11 2 16,4-8-3-16,0-5-1 0,-2-10 3 16,2-4 0-16,0-9-3 0,2-6 1 0,0-3 0 15,0 0 5-15,2-15 0 0,10-8-3 16,3-9 0-16,2-5-4 0,2 1 2 15,0-2 0-15,4 1 1 0,2 3 0 16,6 3-3-16,-1 6 4 0,1 6-3 16,1 6 0-16,2 8-1 0,-3 4-2 15,5 1-1-15,-5 4-2 0,-5 9 1 16,-3 2 2-16,-4 3-3 0,-1 0 3 15,-7 0-3-15,-7-1 3 0,-4 1 5 0,0-1-2 16,-13 2 0-16,-5-3 1 0,-3-2 1 16,-2 3-2-16,-3-4 2 0,-1-1-1 15,2-1 1-15,0-3 2 0,6-3-3 16,8-2-1-16,1-2 2 0,5-1 0 15,5 0-2-15,0 0-6 0,5-1-22 16,14-4-3-16,4-3-6 0,8 2-26 16,-1-4-35-16,5-2-65 0,-3 0-131 15</inkml:trace>
  <inkml:trace contextRef="#ctx0" brushRef="#br0" timeOffset="291">798 592 62 0,'11'-11'169'0,"-7"-2"-46"0,-4 4-47 16,-4 0 1-16,-7 2-28 0,-4 2-8 15,-6 3-11-15,-6 2 4 0,0 0-4 16,1 10-17-16,-1 4 0 0,10 5-2 15,1 4-4-15,7 4-6 0,3 1-1 16,6 4 0-16,2-1 0 0,13-4-1 16,8-3-1-16,2-2-1 0,4-5-4 15,-1-4 1-15,3-4-1 0,1-6 7 16,-1-3 0-16,-6 0 0 0,-4-9 0 0,-6-7 3 15,-4-3 1-15,-3-2 1 0,-4-2 0 16,-4 0 3-16,0-1 0 0,-6-2-2 16,-2 0-4-16,-7-1 1 0,6-2-2 15,-7 2-1-15,9 5 0 0,-1 5-5 16,4 6 3-16,4 9-11 0,0 2-11 15,8 0-17-15,5 10-8 0,4 2-30 16,4-1-55-16,-3-2-173 0</inkml:trace>
  <inkml:trace contextRef="#ctx0" brushRef="#br0" timeOffset="717">1241 552 63 0,'0'-9'370'0,"0"-4"-317"0,-6 3-13 16,-2-2 2-16,1 2-3 0,-5 3-7 15,-1 2-8-15,0 1-11 0,-1 4-4 16,-1 0-1-16,2 9-4 0,-1 7-3 15,5 3-2-15,-1 4 1 0,2 3 1 16,5 2-3-16,1 2 1 0,0-1 1 0,2-2 1 16,2-2-2-16,9-6 0 0,3-1 0 15,3-5 2-15,4-7-1 0,4-3 0 16,1-3 0-16,3-8 4 0,-1-11-3 15,1-7-3-15,2-7 4 0,-3-5 2 16,3-6 3-16,-4-2 4 0,-5-3-5 16,-3-3 0-16,-5 1-3 0,-1-6 2 15,-5-3 0-15,-4-5-3 0,-1-1 0 16,-3 5 1-16,0 13-1 0,0 18 0 15,0 14 11-15,0 12 0 0,0 4 0 16,-1 6-9-16,-7 16-10 0,-2 13 6 0,-1 13 3 16,-1 4-2-16,3 4-1 0,1 0 0 15,3 1 1-15,-1-2 1 0,4-3-4 16,2-4 4-16,0-3-1 0,8-4 2 15,5-2-2-15,10-4-1 0,0-4 0 16,2-6 1-16,1-5-2 0,1-7 0 16,-2-1-8-16,1-5-6 0,1-3-19 15,0-4-25-15,-6 0-25 0,-6-15-58 16</inkml:trace>
  <inkml:trace contextRef="#ctx0" brushRef="#br0" timeOffset="909">1784 510 471 0,'0'0'66'0,"0"0"-28"15,0 0 4-15,0 0 14 0,0 3-11 16,2 7-22-16,8 4-9 0,-1 3-8 16,1 0-3-16,1 2 1 0,-1 1-3 0,1-1-1 15,3-2 0-15,-3 2-8 0,5-2-8 16,1-1-6-16,6-3-3 0,3-4-21 15,9-5 16-15,-3-4-112 0,-3-2-114 16</inkml:trace>
  <inkml:trace contextRef="#ctx0" brushRef="#br0" timeOffset="1092">2235 452 240 0,'-8'10'225'0,"-3"6"-210"0,-5 10 17 0,-3 6 14 16,-5 7 7-16,-7 6 3 0,2 2-20 15,1 0-8-15,3 5-5 0,2 0-6 16,2-3-9-16,6 2-4 0,3-5-1 15,9-1-1-15,3-3-3 0,3-4 1 16,9-4-6-16,7-2-22 0,-2-4-6 16,4-4-21-16,2-4-96 0,-4-8-290 15</inkml:trace>
</inkml:ink>
</file>

<file path=ppt/ink/ink6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49.1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 53 71 0,'4'-7'297'0,"2"1"-255"15,0 4 1-15,-2-1 12 0,1 3-5 16,-1 0-12-16,2 4-13 0,-2 12 4 0,1 9-5 15,-3 8-4-15,-2 12-3 0,0 5-5 16,-4 4 4-16,-3 6-5 0,-8 2-2 16,1 0-4-16,-3-1 2 0,4-4-5 15,1-4 0-15,-1-7-1 0,7-4-3 16,-2-9 3-16,3-7-1 0,5-7-1 15,-2-8 2-15,2-4 1 0,0-5-3 16,0-1 2-16,0-1 5 0,0-5 5 16,7-15-3-16,3-7-8 0,7-5 1 0,0-4 1 15,4 0-2-15,2-1-1 16,0 0 0-16,2 6 1 0,0 5-2 0,0 7 0 15,3 7 2-15,-1 7 0 0,-2 5 0 16,1 0-3-16,1 13 2 0,-4 5 1 16,0 2-1-16,-4 2-1 0,-6 2-3 15,-1 0-3-15,-6-1 4 0,-3-3-3 16,-3-2 0-16,0-4 5 0,0-1 0 15,-2-1 0-15,-9-2 2 0,-2-2 4 16,-6 0-2-16,-2-2-1 0,-2-1 0 16,-6 1 0-16,6-6 0 0,0 1 1 0,2-1-1 15,6 0 0-15,-2 0-1 0,9-1-5 16,4 1-2-16,2-6-8 0,2 6-14 15,0-1-24-15,12-2-41 0,5 1 8 16,4-3-69-16</inkml:trace>
  <inkml:trace contextRef="#ctx0" brushRef="#br0" timeOffset="531">939 541 345 0,'0'-6'52'0,"0"0"-9"0,0-3 14 16,0 2-14-16,-4 0 4 0,0 2-4 15,-4-1-18-15,3 1-6 0,-5-2 4 16,-1 4-3-16,-3 2-8 0,-9 1 2 16,-1 0-5-16,-13 4 1 0,-1 11-2 15,-6 3-3-15,4 6 7 0,2 4-2 16,8 4-5-16,9-1-2 0,7 0-2 0,12-1 0 15,2-6-3-15,12-1-2 0,13-1 4 16,3-3 0-16,8-3-3 0,6-4 1 16,-2-8 1-16,4-4-1 0,0 0-2 15,-9-11 3-15,-5-4 0 0,-7-4 2 16,-8 0-2-16,-3-2 2 0,-7-1 1 15,-5-3 2-15,0 2-2 0,0 1-1 16,-5 0 3-16,-7 5-2 0,3 3 2 16,-5 6 2-16,7 5-3 0,1 2 2 15,2 1-5-15,0 10-5 0,1 10 2 16,3 3 2-16,0 4-1 0,0 3-1 0,5 1-2 15,1 3-3-15,2 0-3 0,-1 5 4 16,-1 0 1-16,2 7 5 0,-3 2 0 16,-3 1-2-16,4-1 5 0,-6-4 0 15,0-3-3-15,-4-4 0 0,-5-3 2 16,-7-3 1-16,3-8-1 0,-6-1-1 15,-2-6 3-15,0-4 8 0,0-2-4 16,-2-4 0-16,6-2-1 0,2-2-1 16,-1-2-2-16,7 0-3 0,1 0-1 0,2 0 2 15,3-2-4-15,1-7-8 0,2 0-5 16,0-5-13-16,9-4-27 0,8-9-44 15,-1-8-71-15</inkml:trace>
  <inkml:trace contextRef="#ctx0" brushRef="#br0" timeOffset="1032">1418 525 0 0,'5'-2'111'0,"1"-2"-33"16,-4 1-33-16,-2-1 28 0,0 0 5 16,0-1-8-16,0 0-15 0,0 0-6 0,0 2 1 15,-2-1-9-15,-8 3-3 16,-1 1-5-16,-6 0-8 0,-2 6 1 0,-2 10-1 15,-8 6-3-15,2 7-4 0,1 4 1 16,3 2-4-16,2 2-5 0,6-5-4 16,7 0-4-16,6-5 1 0,2-4-4 15,0 0 1-15,10-4 0 0,5-2 0 16,8-4-7-16,3-6-7 0,11-5-7 15,-3-2-3-15,4 0-2 0,2-7-14 16,-2-6-15-16,1 0-21 0,-5-3-6 16,-2-3-61-16,-1-2-233 0</inkml:trace>
  <inkml:trace contextRef="#ctx0" brushRef="#br0" timeOffset="1317">1729 641 16 0,'3'-6'303'0,"-3"-5"-233"0,0 3-27 16,0 0 1-16,0-4 3 0,0 3 3 16,-7-2-5-16,1 3-8 0,-3 1-16 15,-3 3 1-15,-1 3-2 0,-8 1 1 16,2 2-1-16,0 11-9 0,1 6-7 15,5 7 2-15,0 2-4 0,7 4-1 16,4 1-2-16,2 3 1 0,0 0 2 0,8-3-4 16,7-2 0-16,2-6-3 0,6-4 4 15,2-3-2-15,0-8 1 0,-1-4-2 16,-1-6 4-16,0 0 0 0,-8-10 0 15,1-7 3-15,-7-3 0 0,-1-4-1 16,-4 0 1-16,0-2 0 0,-4 0 1 16,0 0-3-16,0-1-2 0,0 4 1 15,0 4 1-15,3 7-3 0,5 5-6 16,0 6-17-16,5 1-13 0,0 0-24 0,-3 7-38 15,1-1-63-15,-7 1-211 0</inkml:trace>
  <inkml:trace contextRef="#ctx0" brushRef="#br0" timeOffset="2145">1887 806 123 0,'2'0'227'0,"4"0"-163"15,-1-3-37-15,7-9 35 0,3-5-9 16,6-3-6-16,2-5-13 0,4-3-11 16,-1-3-10-16,1-3 1 0,4-2-2 0,1-2 0 15,-1-3 0-15,1-4-6 0,-3-6-4 16,-3-5 1-16,-1-8-2 0,4-6-1 15,-3-4 1-15,1 6-1 0,-10 19-1 16,-9 18 2-16,-8 18-1 0,0 13 3 16,-6 0 1-16,-5 7-5 0,-8 15-3 15,-4 10 4-15,-10 14 1 0,3 10-2 16,-6 3 1-16,-1 4 1 0,3-2 2 15,2-3-4-15,5-1 0 0,10-5-9 16,5-5 4-16,10-5 1 0,2-6-4 16,6-1 0-16,9-3 6 0,10-5 3 0,4-5-2 15,3-8-12-15,-3-5 4 0,3-4 5 16,5-5-14-16,3 0 10 0,-2-8-14 15,2-5 6-15,-4-2 15 0,-5-2-5 16,-9 0 7-16,-1-2 0 0,-5 0 4 16,-7 0 7-16,-7-1 6 0,-2 1-2 15,0-1 1-15,-6-1-2 0,-3 2 0 16,-4 1-2-16,-3 2-1 0,-1 5 1 15,-4 1 1-15,-2 5 2 0,4 5-6 16,-2 0 7-16,0 2-5 0,2 11-6 0,-2 3-3 16,4 5-1-16,4 4 3 0,1 3-4 15,6 3-2-15,6 3 2 0,0-1 2 16,8 3-2-16,7-3-3 0,4-1 3 15,2-3 0-15,4-4-1 0,4-4 0 16,3-5-1-16,8-4 2 0,4-6-1 16,0-6 0-16,-4 0 0 0,-9-11 3 15,-5-6-3-15,-7-2 2 0,-5-5 1 16,-3 0 0-16,-7-3-3 0,-4 0 2 0,0-1 0 15,-4-5 2-15,-5 4-3 0,-3-1 0 16,3 5 0-16,3 5 1 0,2 5-1 16,2 9-1-16,2 5-1 0,0 1-1 15,12 0 1-15,3 6-2 0,6 4 0 16,0 2-4-16,0-1-2 0,0-1 1 15,0-1 4-15,-2-2 4 0,0 0 0 16,-2 0-1-16,4-1 3 0,-7 1 0 16,-3 1 3-16,-3 0-4 0,-8 3 3 0,0 0 2 15,-4 5 0-15,-8 0-3 0,-3 1-1 16,2-1 4-16,1-4-4 0,5-2-1 15,-1-5 0-15,6-2 1 0,0-3 1 16,2 0 0-16,0-4 0 0,12-11-1 16,1-7-2-16,4-3-1 0,2-4 3 15,4 0 2-15,0 0-2 0,2 0 0 16,-4 3 0-16,-2 3 3 0,2 1 0 15,-4 6 0-15,6-1 1 0,2 3-3 16,-2 2-1-16,2 2-2 0,3 0 1 16,7 4 1-16,8 1-7 0,5 5-24 0,2 0-35 15,-6 0-62-15,-10 0-153 0</inkml:trace>
</inkml:ink>
</file>

<file path=ppt/ink/ink6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7:57.1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307 12 314 0,'0'-5'93'0,"0"1"-47"0,2 1 6 16,-2 1-2-16,0 0 3 0,0 2-14 0,0 0-15 15,0 0-9-15,0 0-2 0,0 0-5 16,0 8-2-16,-4 9 7 0,-6 7 5 16,-1 5-3-16,1 3-3 0,-1 1-2 15,-1 3-1-15,5 0-2 0,-3 1-5 16,1 5 0-16,-1 1 1 0,-1 1 2 15,5 3 5-15,0-4-7 0,2-3 1 16,2-4-3-16,2-3 0 0,0-3-1 0,0-3 1 16,2-3 0-16,2-4-3 15,-2-4-3-15,2-4-3 0,2-4-1 0,-6-3-5 16,7-3-3-16,-1-2-3 0,2 0-5 15,1 0-1-15,5-7-6 0,-3-4-13 16,2-2-18-16,-3-5-42 0,1-2-111 16</inkml:trace>
  <inkml:trace contextRef="#ctx0" brushRef="#br0" timeOffset="416">664 3 342 0,'0'0'61'0,"0"0"-12"0,0 0 9 16,0 0-4-16,0 0-10 0,0 0-16 15,0 4-6-15,0 8-6 0,-8 7 5 16,0 4-3-16,1 5-3 0,1 5 0 15,-2-1-6-15,1 3 1 0,-1 4 2 16,0 0 1-16,3 5 1 0,-1-2-5 0,-4 1-7 16,7 0 3-16,-3-2-1 15,2-1 1-15,2-3-6 0,-4-3 1 0,4-3 2 16,-3-2 0-16,3-7-5 0,0-3-2 15,-2-5-4-15,4-3-5 0,0-6-10 16,0-3-3-16,0-1-8 0,0-1-3 16,0 0-9-16,0 0-7 0,0 0-8 15,0 0-25-15,0-3-56 0</inkml:trace>
  <inkml:trace contextRef="#ctx0" brushRef="#br0" timeOffset="1156">28 351 10 0,'-4'0'10'0,"-1"1"185"0,1-1-120 15,0 0-14-15,-2 0 4 0,4 0-13 16,-1 0-19-16,1 0 2 0,2 0-6 15,0 0-4-15,0 0-6 0,0 0-7 16,0 0-4-16,2 0-3 0,11 0-5 0,14 0 15 16,9 0-3-16,15 0-5 0,8-1-1 15,8-7-7-15,8 0 4 0,1 2 0 16,-3 0-2-16,-5 2-1 0,-7 0 0 15,-9 2 3-15,-6 2-4 0,-10 0-2 16,-13 0 1-16,-10 0-4 0,-5 0-5 16,-4 2 0-16,-4 1-6 0,0 1 2 15,-4 0 3-15,-6 3-3 0,3-4-7 16,-7-1-1-16,10 1-4 0,-1 0-8 15,-1-2-14-15,2 2-22 0,-4 0-11 0,3-3-55 16</inkml:trace>
  <inkml:trace contextRef="#ctx0" brushRef="#br0" timeOffset="1517">26 525 56 0,'-2'2'17'16,"0"0"102"-16,2-2-10 0,0 1-74 16,0-1 3-16,0 0 1 0,0 1-9 0,0 1-1 15,12-1 12-15,1 0-5 0,8-1-3 16,4 0-5-16,6 0-1 0,5-4-2 15,8-6-6-15,9-2-3 0,6 2-7 16,10 0-4-16,-4 1-4 0,0 5 0 16,-8 1 0-16,-7 3-4 0,-5 0-9 15,-6 0-22-15,-1 4-22 0,-4 1-25 16,-5-3-98-16</inkml:trace>
</inkml:ink>
</file>

<file path=ppt/ink/ink6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08.0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123 210 165 0,'0'1'11'15,"0"2"87"-15,0-3-29 0,1 2-32 16,3 1-1-16,-2 3 0 0,4 0-9 16,-4 4-5-16,2 2-4 0,-2 4-5 15,-2 1-1-15,0 1-5 0,0 4 1 16,-6-2-2-16,2 4 6 0,-4 4-4 15,1 1 1-15,-3 1-1 0,1 1 9 16,-1-3-9-16,1-2-6 0,1-4 0 0,-2-1 2 16,3-2-1-16,1-4-1 0,0-5 1 15,3-6 2-15,3-1 0 0,-2-2 2 16,-2-1 6-16,0 0 7 0,-2 0-3 15,-1-5-10-15,-1-8 2 0,2-2 4 16,4-6-4-16,0-3-4 0,2-2 1 16,0-5 0-16,2-4-1 0,10-8-1 15,1-6-2-15,8-3-3 0,4-1 1 16,0 2-1-16,3 7 1 0,1 7 1 0,0 6-2 15,-3 4 2-15,5 7-4 0,1 2 2 16,3 3 1-16,3 5 1 0,-2 1-1 16,-3 6 2-16,-7 1 0 0,-3 2-5 15,-4 0 0-15,-2 11 3 0,-3 5 0 16,-3 2-1-16,-3 6 1 0,-8 3 3 15,0 6 0-15,-8 0-4 0,-11 3 3 16,-2 0 1-16,-2-1-1 0,-5-2-2 16,-3 0-1-16,-5-1 1 0,0-1 0 15,-3-3-3-15,3-5 1 0,6-5 2 0,7-3-2 16,7-6-1-16,5-4-3 0,7-2 1 15,4-3 0-15,0 0-2 0,0 0-7 16,4 0 2-16,7-1-1 0,5-3 10 16,3 4 2-16,0 0 1 0,0 0 0 15,2 8-3-15,0 1 2 0,2 1 2 16,2 1 1-16,-1 0-1 0,-1 1 10 15,-4-1-3-15,-1 0-7 0,-5-3-2 16,-4-2 1-16,5-1-1 0,-7 0 1 16,7-5-4-16,-3 1-14 0,6-1-22 15,6 0-38-15,-4 0-22 0,2-4-279 0</inkml:trace>
</inkml:ink>
</file>

<file path=ppt/ink/ink6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09.2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412 25 33 0,'0'0'79'0,"0"0"-26"16,0 0 4-16,0 0 9 0,0 0 0 15,0 0-15-15,0 0-11 0,0-2-5 16,0 0-9-16,0-1 1 0,0 1-4 0,0 0-8 16,0-1 3-16,0 2-1 0,-4-1-4 15,1 0-5-15,-1 0-1 0,-2 1 3 16,-4-1-3-16,-1 2-1 0,-2 0-3 15,-5 0 2-15,-1 0 0 0,2 0-1 16,-6 5-4-16,0 2 5 0,2 2 0 16,-1 2-3-16,-3 2-3 0,2 2 5 15,4-1 0-15,0 0-6 0,5 2 2 16,-1 0 2-16,2 3-2 0,1-2 0 0,-1 4 0 15,1 4 0-15,1-1 1 0,0 2 3 16,3 0 2-16,2-4-4 0,0 4-1 16,3-2 1-16,-1-2 0 0,4 0-1 15,0-2 0-15,0 2 0 0,9-1 0 16,3-1 1-16,1 0 0 0,4-3-1 15,1 0 1-15,-1-3-1 0,2-3 0 16,-2-1-1-16,4-2 2 0,-2-1 1 16,4 0-2-16,0-4 1 0,-2 0 2 15,0-3-1-15,2 0-1 0,0 0-2 0,-6 0 1 16,2 0 0-16,-4 0 0 0,2-3-1 15,-3 0-1-15,1-3 3 0,-4 2 0 16,-3 0-2-16,-2-3 2 0,-1 0-1 16,-5 0 3-16,0-2-3 0,0-2-2 15,0 1 2-15,0-3-1 0,-3-1-2 16,-5 1 1-16,-2 0 2 0,1 1-1 15,-1 2-2-15,1-1 2 0,-5 3 1 16,5 2 0-16,-1 1-2 0,3 3 1 16,1 1 1-16,6 1 1 0,-2 0-2 15,2 0 0-15,0 0-1 0,0 0-2 0,0 0 0 16,2 0-7-16,8 4 15 0,3 4-2 15,2-1-1-15,4 2-1 0,2-3-1 16,2 1 2-16,6-1-5 0,5 0 4 16,4 0-6-16,4 0-10 0,-4 1-2 15,-1-3-21-15,-7 2 5 0,1-1 3 16,-1-1-61-16,-3-1-35 0,-2-3-164 15</inkml:trace>
</inkml:ink>
</file>

<file path=ppt/ink/ink6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10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55 125 259 0,'2'4'137'0,"-2"1"-145"0,0 6 16 16,0 7 43-16,-2 4-9 0,-2 8-20 15,-1 3-2-15,1 4 8 0,0 0-11 16,2 2-8-16,-2-3 0 0,2 0-4 0,0-5 1 16,-1-2-2-16,1-6-2 0,0-3 0 15,2-6 2-15,0-6 1 0,0-5-5 16,0 0 5-16,0-3 3 0,-2 0 12 15,2 0 4-15,-4-8 3 0,0-7-10 16,0-2-14-16,1-5 3 0,1-3 4 16,2-1-3-16,0-6-3 0,0-2 2 15,7-3-2-15,5-8 1 0,11-4-4 16,1 1-2-16,5 0-2 0,2 6 2 0,-1 8 2 15,1 6-4-15,-1 6 1 0,1 8 1 16,1 3-2-16,6 5-1 0,1 5 1 16,4 1 2-16,1 0 2 0,0 3-3 15,-2 7 0-15,-6 2 2 0,-3 0 1 16,-10 1-3-16,-10-1-1 0,-7 2 0 15,-6 1 0-15,-8 1 3 0,-11 0-1 16,-9-1 1-16,-5-2-2 0,-3 0 0 16,0-1 2-16,-3-1 1 0,7-2 0 15,3 1-2-15,6-1 1 0,10-2 0 0,5 0-2 16,3-2-5-16,5 3 3 0,0 1 2 15,5 1 0-15,11 2-2 0,7-2 4 16,7 2 1-16,4-1-2 0,3 3 2 16,1 1-9-16,0-1 2 0,0 1 3 15,0 1 0-15,-3-1-5 0,-5 2 5 16,-5-1 2-16,-4-2-3 0,-6-1 3 15,-5-4 1-15,-8-1-1 0,-2 0 1 16,0-3 5-16,0 1 4 0,-8 0 3 0,-7 0 0 16,-4-2 1-16,-4 1-6 0,-4-1-2 15,-1 2 1-15,3 0-2 0,-4 1 1 16,1 0 0-16,-1-1-5 0,-2 4 1 15,5 1 1-15,1 0-4 0,4 3-1 16,0 3-5-16,4 3-14 0,7 2-4 16,3 1-35-16,5-2-59 0,-2-3-331 15</inkml:trace>
</inkml:ink>
</file>

<file path=ppt/ink/ink6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16.7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82 10 0,'-2'-1'7'0,"2"1"5"16,-4 0-2-16,4-4-8 0,0 3-1 15,0-1-1-15,0 1 4 0,0 1-1 16,0 0 3-16,0 0 1 0,0 0-2 16,0 0 4-16,0 0 1 0,0 0-3 15,0 0 17-15,0 0 8 0,0 0-12 16,0 0-13-16,0 0 41 0,0 0-17 15,0 0-18-15,0 0 6 0,0-1 3 16,0 1 2-16,0-1 4 0,0 1 0 16,0 0-8-16,0-1 2 0,0-1-3 0,0 1 1 15,0-2 1-15,0 3-1 0,0 0 0 16,-2-2-3-16,2 2 4 0,-2-1 2 15,2 1-2-15,0 0 1 0,0-1-1 16,0 1-3-16,0 0-3 0,0-1-4 16,0 1-1-16,0 0 3 0,0 0-10 15,0 0-1-15,0 0-1 0,0 7-1 16,0 6 7-16,-1 2 0 0,-3 3-4 15,0-2 1-15,0 5-3 0,4-1-1 0,-2 1 2 16,0 3 0-16,2-2-1 0,0 3 0 16,0-2 1-16,0-1-1 0,0-1 1 15,0 0-2-15,0-4 0 0,-2 0 0 16,-1 3 1-16,-1-5-2 0,0 0 2 15,2-2 1-15,0-3 1 0,0-2-4 16,-2-1 2-16,1-3 0 0,3 1-1 16,0 0 0-16,0-2 0 0,0-1 0 15,-2-2 1-15,0 1-2 0,2-1 1 16,0 0 0-16,0 1 0 0,0-1-2 15,0 0-1-15,-2 0 1 0,2 0 0 0,0 0-7 16,0 0-2-16,0 0-5 0,0-1 0 16,0-5-16-16,0-4-10 0,4 1-15 15,1-4-11-15,-1-4-53 0,2-3-143 16</inkml:trace>
  <inkml:trace contextRef="#ctx0" brushRef="#br0" timeOffset="417">93 86 63 0,'0'0'73'0,"0"0"-26"0,-2 0 24 16,2 0-18-16,-1 0 3 0,1 0-5 0,0 0-12 15,0 0-5-15,0 0-5 0,-2 0-2 16,2 0 0-16,0 0-2 0,0 0-8 15,0 0-2-15,0-1-3 0,13-2 0 16,6-2 3-16,2-2-5 0,6-1-1 16,3-1 0-16,-1 1-4 0,3-1 3 15,3-1-5-15,-5 2 1 0,-1 0 2 16,-6 3-2-16,-8 1-6 0,-4 3 3 15,-3 1 0-15,-8 0-1 0,2 0-1 0,-2 0 2 16,0 0-2-16,0 0 0 0,0 0 2 16,0 0-7-16,0 0-3 0,0 0-1 15,0 3-1-15,-8 7 1 0,-1-3-10 16,-3 4-14-16,-3-2-17 0,0-1-8 15,-2 1-44-15,-1-2-125 0</inkml:trace>
  <inkml:trace contextRef="#ctx0" brushRef="#br0" timeOffset="682">17 236 165 0,'-4'2'96'16,"2"-1"-65"-16,2 0 24 0,0 0 1 15,0 2-4-15,4-1-8 0,6 0-4 16,1-2-6-16,2 0-3 0,5 0-3 16,3 0-4-16,1 0-4 0,5-2-3 15,-4-1-6-15,4 0-3 0,-2 2-2 0,-4-2-1 16,-2 3-6-16,-4 0 1 0,0 0 0 15,-1 0 2-15,-3 0-11 0,0 0-8 16,1 0-8-16,1 4-16 0,-1-1-19 16,-3-2-22-16,1-1-80 0</inkml:trace>
  <inkml:trace contextRef="#ctx0" brushRef="#br0" timeOffset="1024">643 87 348 0,'0'0'55'0,"0"0"-5"0,2 0 15 15,-2 0 0-15,0 0-20 0,0 7-28 16,-8 5 1-16,-5 3 4 0,3 1-10 15,-1 2-3-15,1 3-1 0,1 0-3 0,-1 4 0 16,-1 2-2-16,1 0 0 0,3 0-1 16,-1-1 1-16,0-1-3 0,4-3 0 15,3-3 1-15,-1-1-2 0,2-1 2 16,0-5-1-16,0-2 0 0,0-2 0 15,0-4-5-15,0-1-4 0,0-3 0 16,0 0-2-16,0 0-6 0,0 0-4 16,3 0 3-16,1-7-7 0,4-2-11 15,-4-1-6-15,0-1-10 0,1 0-18 16,-3-3-35-16,6-3-88 0</inkml:trace>
  <inkml:trace contextRef="#ctx0" brushRef="#br0" timeOffset="1344">609 70 247 0,'-6'-3'54'16,"4"0"15"-16,2 3 7 0,0 0-26 15,0-1 1-15,0 0-8 0,0 1-19 16,0-2-11-16,8 1-2 0,3 0 1 16,8-2 7-16,2 0-3 0,6-2-4 15,1 0-5-15,3 2 0 0,3-3-6 16,-3 2 2-16,-1 1-2 0,-1-3-1 15,-4 2 1-15,-2 1-1 0,-6 0-2 16,-6 3-2-16,-1 0-3 0,-6 0 0 16,-2 0-5-16,-1 0 0 0,-1 0-1 0,0 0-12 15,-5 0-7-15,-7 3-3 0,-3 4-14 16,0 2-24-16,-2 1-40 0,1-3-75 15</inkml:trace>
  <inkml:trace contextRef="#ctx0" brushRef="#br0" timeOffset="1553">609 206 342 0,'0'0'71'0,"0"2"-45"0,0-2 38 0,13 0 0 15,6 0-9-15,6 0-26 0,5-2-13 16,-1-3-4-16,0 1 0 0,1-1-6 15,1 0-1-15,-1 1-2 0,-5 0-1 16,4 3-3-16,-8 0-2 0,-2 1-10 16,0 0-17-16,-2 0-15 0,4 2-26 15,-2 3-36-15,-4-3-279 0</inkml:trace>
  <inkml:trace contextRef="#ctx0" brushRef="#br0" timeOffset="2359">1639 144 77 0,'2'0'47'0,"-2"-2"8"0,0 1 1 16,0-1-4-16,-4-1-8 0,2 2-11 15,-2-2 0-15,0 3 0 0,3-3-3 16,-3 0-6-16,0 2 3 0,2-2-1 16,-4 0-4-16,2 0-1 0,-1 0 2 15,-3 0-3-15,0 0-6 0,-1 2 2 0,-1 1-1 16,-3 0-1-16,-2 0-3 0,1 0-3 15,-3 0 3-15,2 6-1 0,2 1-2 16,-1 3-3-16,5 5-4 0,1 2 1 16,2 3-4-16,3 3 1 0,3 0 2 15,0 1-1-15,5 1 0 0,9-1 0 16,7-2 0-16,3-2 0 0,3-4-1 15,4-3 2-15,-1-2-1 0,3-5-1 16,-5-4 0-16,1-2 1 0,-8 0 1 16,-2 0-1-16,-6-6 0 0,-1-4 4 15,-5-4 0-15,1-1-1 0,-4-2 1 16,-2-1 0-16,-2-1 5 0,0-1 2 0,-2 0-10 15,-6-2 2-15,-3-4-1 0,-3 2-2 16,3 2-1-16,3 4 0 0,-1 7 3 16,5 5-2-16,0 3-2 0,4 3-2 15,0 0-8-15,0 4-8 0,0 9-5 16,4 0-13-16,5 2-23 0,3 0-28 15,-1-3-86-15</inkml:trace>
  <inkml:trace contextRef="#ctx0" brushRef="#br0" timeOffset="2770">2133 219 293 0,'0'-7'51'15,"0"0"-32"-15,0 0 43 0,0 1-14 16,0 0 2-16,0-1-9 0,-2 2-16 15,-4-1-2-15,-1 2-5 0,1 0 2 0,-2 1 3 16,-1 2-8-16,-1-1 1 0,-3 2-2 16,-2 0-2-16,0 0-2 0,-5 7-4 15,5 5-2-15,-2 4 2 0,0 3-2 16,2 2-4-16,-1 1 1 0,9 1-1 15,-1 1 2-15,8 0-3 0,0-4 0 16,13 2 2-16,6-6-1 0,4-3 0 16,4-1-2-16,4-5 1 0,-1-2-3 15,4-3 2-15,-1-2 0 0,-3 0 0 16,-1-8 3-16,-2-4-1 0,-2-6 2 0,-6-2 1 15,-4 1 1-15,-6-4-1 0,-1 0 5 16,-6 0 3-16,-2-2 0 0,0-1-4 16,-6-1-2-16,-5 0-3 0,-4 1 1 15,-3 3-4-15,3 1 1 0,2 7 2 16,3 6-3-16,6 6-4 0,3 1-7 15,1 2-12-15,0 5-28 0,0 9-17 16,0 2-33-16,1-5-216 0</inkml:trace>
</inkml:ink>
</file>

<file path=ppt/ink/ink6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8:20.3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299 121 41 0,'0'0'42'0,"0"0"-5"0,0 0 27 0,0 0 1 15,0 0-13-15,0 0-6 0,0 0 0 16,0 0 2-16,0 0-7 0,0-1-3 16,0 1-3-16,0-2-6 0,-2 0-3 15,-2-2-3-15,2 1-2 0,2 1-3 16,0-1-5-16,-2 2 0 0,0-2-1 15,-1 1-1-15,-1-3-5 0,-4 2 0 16,-3 1 0-16,-6 1-2 0,-4 1-3 16,-4 0-1-16,-2 0 6 0,-3 0-2 15,3 3 1-15,0 6-1 0,0 2 2 16,8 4-4-16,2 4-1 0,6 0-3 0,3 5 1 15,4 0 0-15,4 1 0 0,4 3-2 16,11-2 1-16,8-2 2 0,4-3-1 16,7-2 2-16,3-7-2 0,1-1 2 15,-2-6-1-15,0-4-1 0,-1-1 3 16,-5 0 0-16,-3-7 2 0,-4-5-3 15,-8-1 5-15,-2-1-1 0,-7-3 2 16,-4 0 0-16,-2-3 6 0,0-1-4 16,0-2-5-16,-13-1 0 0,-6 0-4 0,1 2-2 15,-3 4 2-15,2 3 2 0,4 6-4 16,0 7-3-16,3 2 0 0,3 0-10 15,-3 7-8-15,7 6-3 0,1 4-15 16,4 1-19-16,2-2-46 0,9-3-105 16</inkml:trace>
  <inkml:trace contextRef="#ctx0" brushRef="#br0" timeOffset="436">925 203 290 0,'0'-7'51'0,"4"0"-31"0,-1 0 8 16,-1 2 2-16,0-1 22 0,0 2-10 16,0 0-16-16,-2-1-4 0,0 1 1 15,0-2 2-15,-6 0 2 0,-3 2-10 16,-6-2-3-16,-1 1-2 0,-5 3-2 0,0 0 1 15,-7 2 6-15,-3 0-2 0,-3 2 0 16,-6 7-7-16,-2 5 2 0,5 1 0 16,5 5-1-16,5 0-8 0,12 5-1 15,2 1-3-15,5 4 3 0,8 1-1 16,0-1-2-16,4-1 1 0,15 0 0 15,6-5 3-15,7-2-3 0,6-6 2 16,8-4 2-16,0-6-3 0,0-5 1 16,0-1-5-16,-4-4 7 0,0-9 0 15,-2-5-1-15,-6-2 15 0,-2-3 2 16,-5-3-1-16,-6-3 3 0,-2-3-1 0,-7-5 0 15,-9-4-6-15,-3-3-3 0,-3 2-7 16,-13 3-3-16,-7 3 4 0,-7 4-5 16,-3 9 1-16,1 5-3 0,2 13-3 15,3 5-12-15,4 13-21 0,4 14-7 16,4 5-12-16,1-1-68 0,7-2-270 15</inkml:trace>
</inkml:ink>
</file>

<file path=ppt/ink/ink6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9:34.8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122 648 241 0,'2'0'95'0,"0"0"-42"0,-2 0 11 15,2 0-11-15,-1 0-15 0,5 0-14 16,0 0-9-16,5 0 2 0,6 0-1 15,3 0-8-15,2 2-3 0,3 1 1 16,0 2 2-16,0 0-4 0,-2-1-2 16,-6 0-3-16,0 2 2 0,-2-3-3 15,-3 3-10-15,-3 0-12 0,-1 1-20 16,-4 0-24-16,-4-3-62 0,-4 0-142 15</inkml:trace>
  <inkml:trace contextRef="#ctx0" brushRef="#br0" timeOffset="149">80 844 94 0,'0'4'314'0,"7"-4"-314"0,3 3 5 16,11-1 40-16,2-1-22 0,4 2-14 15,9 2-7-15,2 0-1 0,6 1-30 16,0-2-22-16,2-4-114 0</inkml:trace>
  <inkml:trace contextRef="#ctx0" brushRef="#br0" timeOffset="2548">559 0 104 0,'2'0'81'15,"-2"0"-30"-15,0 0 22 0,0 0 7 16,0 0-27-16,0 1-16 0,0-1-4 16,-4 0-8-16,-8 0-16 0,-7 7-3 15,-4 8 8-15,-7 8-1 0,-6 11 3 16,-10 9-2-16,-6 11-2 0,-11 15 1 0,-3 7 1 15,1 9 5-15,7 2-5 0,15-1-10 16,16-5-4-16,13-6 0 0,14-2-3 16,16-5 0-16,20-4-2 0,19-9-2 15,18-8-7-15,11-2-5 0,9-11-7 16,8-6 12-16,-3-10-44 0,9-12-31 15,-8-6-88-15</inkml:trace>
  <inkml:trace contextRef="#ctx0" brushRef="#br0" timeOffset="4523">1366 119 198 0,'2'0'84'0,"-2"2"-51"0,0-1 38 0,0 0-17 16,0 4-22-16,0 3-17 0,0 5 12 15,-2 5 1-15,-6 4-17 0,1 3-1 16,-1 4-2-16,-2 3-2 0,1 2 2 15,-3 2-1-15,1 2-1 0,0 1-6 16,-1 0 18-16,1-3-5 0,1-2-11 16,1-3 1-16,1-3-2 0,0-3-2 15,4-6 2-15,1-5 0 0,1-4 0 16,-2-4-3-16,2-3-6 0,2-2-9 15,0-1-6-15,0 0-13 0,0 0-14 16,8 0-6-16,3-11-48 0,-1-8-119 0</inkml:trace>
  <inkml:trace contextRef="#ctx0" brushRef="#br0" timeOffset="4774">1351 137 143 0,'0'0'147'15,"0"0"-87"-15,0 0-24 0,0 0 4 0,0-1 7 16,2-3-14-16,13-3-26 0,6 1 0 16,4 0 10-16,-1 2-9 0,1 1-1 15,6 0-3-15,-6 2 1 0,3 1-1 16,-1 0-3-16,-4 0-2 0,-4 0 0 15,-2 1 2-15,-2 4-11 0,-1 0-8 16,-7 1-11-16,3-1-10 0,-4 1-11 16,-6-1-19-16,0-1-14 0,0 0-22 15</inkml:trace>
  <inkml:trace contextRef="#ctx0" brushRef="#br0" timeOffset="4967">1303 366 94 0,'0'9'256'0,"0"-3"-204"15,4 1-40-15,7 1 30 0,6 2-1 16,6-1-12-16,10-2-2 0,1 1-8 0,2 0-9 16,1-1-5-16,-3-1-2 0,-4-1 1 15,-1 0-6-15,-4-2-19 0,0 0-10 16,-6 0-18-16,-2-2-39 0,-6-1-71 15,-7 0-85-15</inkml:trace>
  <inkml:trace contextRef="#ctx0" brushRef="#br0" timeOffset="5704">1784 416 86 0,'0'-2'112'0,"0"0"24"0,0 2-80 15,0 0 4-15,0 0 3 0,0 0-26 16,-4 0-17-16,-6 11-9 0,-1 3 0 15,0 1-2-15,3 4-5 0,0 0-1 16,3 3-3-16,3-2-2 0,2-1 1 16,0 0 4-16,0-3-5 0,11-5-1 15,2-2 4-15,5-3 1 0,4-5 2 16,5-1-3-16,0 0 0 0,0-7-4 15,-4-4 3-15,-2-1-4 0,-4-2 2 0,-6-1 2 16,-1 1-2-16,-5 1-1 0,1 4 2 16,0 0 2-16,-6 5-3 0,0 1 2 15,0 1 1-15,0 2 1 0,0 0-1 16,0 0-3-16,0 0 0 0,0 5-6 15,0 3 4-15,0 3 4 0,0-3-1 16,0 2 0-16,2-3 0 0,5 2-1 16,1-2 2-16,0-1 0 0,-1-2 1 15,-1 0-2-15,2-4 0 0,1 0 4 0,1 0-1 16,5-5 1-16,-2-7 3 0,5-3-2 15,-1-6 3-15,0-2-3 0,0 0-2 16,-2-6 5-16,4-1-3 0,0-2-1 16,-3-3-3-16,1-1 4 0,0-6-2 15,-4-1 0-15,1-3-1 0,-3 4 1 16,1 0-2-16,-3 9 0 0,-3 8 1 15,-2 9 0-15,-2 9 6 0,-2 5 1 16,0 2-1-16,0 0-5 0,-4 15-8 0,-8 14 1 16,-3 8 7-16,-4 13 0 0,-2 5-2 15,4 1-1-15,2-2 0 0,9-7 1 16,6-5-2-16,0-9 2 0,8-7-2 15,5-5 0-15,6-7 3 0,2-8-1 16,4-6 1-16,3 0-1 0,3-15 2 16,3-5 0-16,4-5-2 0,-1-5 0 15,-1-5-3-15,-4-2-1 0,-5-3-1 16,-6 1 4-16,-2-4 1 0,-5-1-3 15,-3 1 3-15,-3 4-1 0,-5 9 2 16,-3 10 1-16,0 10-1 0,0 10 9 0,0 0 2 16,-7 9-11-16,-10 17 0 0,-8 13 5 15,-10 10 0-15,7 7-6 0,1 0 15 16,8-7-5-16,11-5-12 0,8-4 2 15,4-3-1-15,11-3 1 0,5 0-1 16,6-5-22-16,5-6-1 0,-1-4-28 16,7-14-41-16,-3-5-124 0</inkml:trace>
  <inkml:trace contextRef="#ctx0" brushRef="#br0" timeOffset="6094">3169 397 318 0,'0'-7'18'16,"0"0"27"-16,-8 0 11 0,1-1-5 15,-3 1-1-15,-3 4-13 0,1 2-9 0,-5 1-4 16,-2 0-2-16,2 4-5 0,0 7-7 15,2 6-5-15,3 4-4 0,3 7-2 16,5-1 0-16,2 4-2 0,2-1 1 16,7 2 0-16,9-6 2 0,7-2 1 15,0-6-5-15,3-7 1 0,1-4 2 16,4-5-4-16,-5-2 4 0,-1 0 2 15,-2-10 3-15,-2-7-1 0,-6-2 1 16,-5-4-1-16,-6-3 8 0,-4 0 5 0,0-2-1 16,0 0-2-16,-12-3-1 0,1 0-5 15,-7 0 1-15,1 1-4 0,2 7 0 16,5 8 2-16,3 7-3 0,1 5-2 15,4 3-3-15,0 0-9 0,-2 7-18 16,1 10-3-16,3 6-1 0,0 1-37 16,0-2-49-16,3-4-195 0</inkml:trace>
  <inkml:trace contextRef="#ctx0" brushRef="#br0" timeOffset="6415">3497 365 253 0,'6'0'256'0,"-6"0"-239"0,0 0-15 16,0 0 29-16,0 0 31 0,0 0-12 15,0 0-28-15,-2 2-18 0,-6 5-2 16,3 6-1-16,-3-1 2 0,4 0-3 16,2 0-3-16,2-1 0 0,0 0 5 15,4-2-3-15,8-1 1 0,5-3 2 16,8-4 4-16,1-1-1 0,7 0-4 15,-5-4-3-15,1-6 2 0,2 1-2 0,-5-1-2 16,-5 2 2-16,-2 0 2 0,-9 5 0 16,-8 2-2-16,-2 1 3 0,0 0 8 15,0 0 7-15,0 3-12 0,-8 7-1 16,0 3-1-16,-1 4 1 0,3-1-5 15,6 3-4-15,0 0 5 0,0 1-2 16,0 2-12-16,8 1-11 0,3-1 1 16,5 1-10-16,5-4-4 0,0 1-35 15,-2-10-171-15</inkml:trace>
  <inkml:trace contextRef="#ctx0" brushRef="#br0" timeOffset="7382">1545 1286 218 0,'4'0'94'0,"-4"0"-76"0,0 0 30 16,0 0 15-16,0 0-24 0,0 1-19 15,0 8-8-15,0 6 4 0,-6 3 1 0,-1 4-1 16,-3 3-7-16,3 0-2 0,-3 0 3 15,-1-3 8-15,1-1-8 0,2-7-7 16,5-5 0-16,-1-1 6 0,2-5 2 16,2-1 0-16,0-2 2 0,0 0 1 15,0 0 0-15,0 0-3 0,7-13 5 16,5-6-2-16,5-6-13 0,4-4 0 15,2-1 5-15,6-3-2 0,-1-7-1 16,8-4 1-16,3-6-2 0,1 0-2 16,2 3 1-16,-4 7-1 0,2 8-1 0,-6 10-1 15,-3 6 0-15,-3 8-1 0,-7 6-1 16,0 2 3-16,-7 0-1 0,-3 4 1 15,-1 12-3-15,-5 4 4 0,-5 5 3 16,0 1-3-16,-1 0 0 0,-11 4-3 16,-3 1 5-16,-6 1-5 0,-4 0 3 15,-4-3-1-15,-3-1 1 0,0-4 0 16,1-4-2-16,0-2 2 0,7-6-3 15,5-2-3-15,5-5-2 0,5-2-3 0,3-1-3 16,6-2-6-16,0 0-10 0,0 0-7 16,6-2-2-16,5-1 13 0,6-1 14 15,2 0-6-15,-3 3-3 0,1 1 6 16,-8 0 9-16,3 0 6 0,-5 9-1 15,-1 3 4-15,0 5 8 0,2-1 13 16,-1 1 5-16,3-2-10 0,-1 1 1 16,1-1-4-16,-1-3-5 0,1 0-7 15,-1-3-3-15,-1-1-1 0,5-1-2 16,-1-2-18-16,3-3-16 0,2-2-31 15,-1 0-129-15</inkml:trace>
  <inkml:trace contextRef="#ctx0" brushRef="#br0" timeOffset="8162">2209 1421 25 0,'0'1'277'0,"0"0"-216"0,0-1-47 15,0 0 25-15,0 0 15 0,0 0-23 16,0 0-26-16,8 0-8 0,3 0 18 15,7 0 10-15,4-1-7 0,3-9-1 16,2 0 4-16,-4-3 0 0,0-3-6 16,-6 1-1-16,0-2-9 0,-7 0 4 0,-1-2 2 15,-5 3-4-15,-2-1-1 0,-2 4 6 16,-2 1-4-16,-8 2 3 0,-3 5-6 15,-4 2-2-15,-2 3-2 0,-2 0 0 16,-2 11 0-16,0 6 0 0,0 5 0 16,2 3 0-16,4 4-3 0,6 2-1 15,3 0-1-15,8-1 3 0,0-2 1 16,4-4-5-16,11-2 5 0,10-3-12 15,5-5-4-15,7-1-4 0,3-7-10 0,4-5-7 16,3-1-12-16,-1 0-8 0,0-8-17 16,-2-2-51-16,-4-3-3 0,-6 0 36 15,-1-3 63-15,-11 0 27 0,-2-1 19 16,-7 0 35-16,-5 0 8 0,-7 1 29 15,-1-2-12-15,0 0-12 0,0-1-26 16,0 1 1-16,-1 0-8 0,-7 2-4 16,2-1-1-16,-3 2-3 0,1 2-4 15,-2 3-5-15,-1 1 4 0,0 5 1 16,-5 2-10-16,1 2-5 0,-2 3 1 15,-2 9-3-15,2 5-1 0,-2 5-1 0,1 2 1 16,3 2-2-16,7 0-1 0,1 0 1 16,3-3 0-16,4-2-2 0,0-2 0 15,4-3 1-15,5-3 1 0,7-5 0 16,7-5 0-16,3-3 4 0,5 0 1 15,1-12 0-15,-1-9-3 0,-1-3-1 16,3-5 2-16,-3-3-1 0,1-3-1 16,-5-2-3-16,1-6 1 0,-2-3-1 15,-2-4-2-15,-2 0-1 0,-2 5 2 0,-8 15 1 16,-7 12 2-16,-4 14 0 0,0 4 7 15,-4 4 0-15,-11 15-5 0,-6 10-1 16,-7 10 2-16,1 6 1 0,2 0-2 16,4 2-1-16,4-1-1 0,3-6-1 15,7 0-2-15,7-7-12 0,0-4-8 16,17-6-11-16,10-5-22 0,5-2-34 15,4-9-67-15</inkml:trace>
  <inkml:trace contextRef="#ctx0" brushRef="#br0" timeOffset="8615">3713 930 102 0,'0'4'255'0,"0"0"-166"0,0 2-82 16,-4 6 33-16,-9 4 47 0,-4 5-22 15,-1 5-25-15,1-1-8 0,0 6-6 16,2 1-2-16,1 0-1 0,3-1-6 15,-1-4-12-15,3 1-4 0,1-6 0 16,1 3 1-16,-1-1-3 0,0 0-1 16,3 0-12-16,-1-2-10 0,4-2-18 15,0-1-9-15,2-1-26 0,0-7-31 0,0-4-129 16</inkml:trace>
  <inkml:trace contextRef="#ctx0" brushRef="#br0" timeOffset="8815">3385 1647 343 0,'0'4'275'0,"0"-1"-273"15,0-2-3-15,0 1 54 0,0-2 2 16,2 1-39-16,1 3-18 0,1 0 2 15,4 3 5-15,3-4-12 0,3 1-20 16,7-1-16-16,2-3-56 0,-1 0-198 16</inkml:trace>
  <inkml:trace contextRef="#ctx0" brushRef="#br0" timeOffset="9270">4302 745 70 0,'-7'-7'278'0,"5"4"-228"0,-2 3-1 16,4 0-14-16,0 0-10 0,0 8-14 15,0 13 1-15,0 13 14 0,-2 10-14 16,2 10-9-16,-2 11 5 0,0 9 3 16,-1 11-3-16,-5 9-3 0,-2 1 1 15,-3 1 2-15,2-3-6 0,1-7 2 16,1 2-10-16,-7 1 3 0,-1 7-11 15,-6 4 13-15,-7 1-24 0,-5 1-93 16,-5-9-97-16</inkml:trace>
</inkml:ink>
</file>

<file path=ppt/ink/ink6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9:46.4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242 174 257 0,'0'-6'82'0,"0"3"-37"15,0-1 17-15,0 4-11 0,0 0-3 16,0 0-20-16,0 0-14 0,0 6-5 15,2 8-5-15,0 6 9 0,0 5-3 16,-2 3 2-16,0 4-2 0,2 1-3 16,-2 3 3-16,0 2-2 0,0 6-3 15,0 1-1-15,-6-1 3 0,-2 1 18 16,1-4-18-16,-3-3-6 0,3-2 2 15,-1-3-1-15,2-4-3 0,0-3 1 0,5-7 0 16,1-1 1-16,0-7-16 0,0-1-8 16,0-5 0-16,1-5-8 0,7 0-9 15,-2 0-14-15,3-8 0 0,1-5-18 16,-4-3-49-16,-1-2-89 0</inkml:trace>
  <inkml:trace contextRef="#ctx0" brushRef="#br0" timeOffset="297">622 112 242 0,'0'0'91'0,"0"0"-60"0,-6 8 9 0,-3 10 18 16,-5 5-14-16,-3 9-6 0,4 5-12 16,-1 3-7-16,5 7-9 0,-3 2 1 15,3 5-4-15,1 0-2 0,2-1 1 16,3 0 2-16,1-8-4 0,0-5-4 15,2-2 1-15,0-6-1 0,0-4 2 16,4-5-4-16,3-5-4 0,-3-2-7 16,2-4-12-16,-2-5-25 0,1-3-15 15,1-4-28-15,-4 0-70 0</inkml:trace>
  <inkml:trace contextRef="#ctx0" brushRef="#br0" timeOffset="663">0 543 97 0,'0'0'137'0,"0"0"-37"15,0 0-70-15,2 0 14 0,7-3 7 16,12-5-7-16,10-2-9 0,7 1-16 16,6-1-5-16,11-1-1 0,0 3 0 0,3-2 0 15,-1 3-8-15,-4 2-2 0,-7 2 0 16,-4 3-3-16,-9 0 0 0,-3 0 0 15,-3 0-12-15,-6 2-11 0,-4 1-24 16,-2 3-25-16,-7-4-55 0,-6-2-109 16</inkml:trace>
  <inkml:trace contextRef="#ctx0" brushRef="#br0" timeOffset="913">44 678 29 0,'-2'6'383'0,"2"-1"-358"16,13 0 7-16,10-1 12 0,13-1-17 15,8-3-2-15,13 0-16 0,8-5-4 0,8-6-4 16,5-3-1-16,-4 1-2 0,-3 0-17 16,-2 0-32-16,-12 0-37 0,-7 0-167 15</inkml:trace>
  <inkml:trace contextRef="#ctx0" brushRef="#br0" timeOffset="1795">1187 276 63 0,'5'0'48'0,"-3"0"153"0,-2 0-139 16,0 0-2-16,0 0-3 0,0 0-13 15,0 0-16-15,0 3-18 0,0 9-4 16,0 7 14-16,0 4-2 0,-6 6-7 16,1 2-2-16,-1 3-2 0,-2-1-3 0,1 0 2 15,-1-1-4-15,1-3 2 0,-3-2-4 16,4-3 2-16,1-3 0 0,1-2-3 15,0-2 1-15,4-3 1 0,-2-3 0 16,2-2-3-16,0-5 0 0,0-2-4 16,6-2-11-16,-1 0-4 0,1 0-6 15,4-12-12-15,-3 0-10 0,-1-5-11 16,2 1-31-16,-4-4-46 0</inkml:trace>
  <inkml:trace contextRef="#ctx0" brushRef="#br0" timeOffset="2055">1076 286 51 0,'0'0'246'15,"0"0"-209"-15,8-6-12 0,3-1 14 16,4-2 5-16,4 1-7 0,4 0-10 0,0 3-4 15,2-2-7-15,0 4-10 0,0 1 4 16,3 0-6-16,-1 2-1 0,-4 0-1 16,0-2 1-16,-4 2-2 0,-2-1-1 15,-4 0 0-15,-3 1-1 0,-1-1-7 16,-5 1-9-16,0 0-5 0,0 0-3 15,-4 0-9-15,0 0-18 0,0 0-28 16,-4 0-49-16</inkml:trace>
  <inkml:trace contextRef="#ctx0" brushRef="#br0" timeOffset="2234">1148 483 283 0,'0'2'119'15,"6"2"-117"-15,9 0 56 0,4-2-18 16,8-2-5-16,4 0-5 0,3 0-17 15,0 0-9-15,-1-3-1 0,-5 1-2 16,5-2-2-16,-1 0-15 0,-1-1-16 16,-1 2-30-16,1-3-59 0,-4 0-134 0</inkml:trace>
  <inkml:trace contextRef="#ctx0" brushRef="#br0" timeOffset="2506">1837 232 251 0,'-9'4'107'0,"-3"7"-81"16,-1 2 37-16,0 5-15 0,-5 4-3 16,1 4-5-16,0 3-15 0,0 2-7 15,-2 0-7-15,4 3 2 0,-3 0-5 16,-1 0 8-16,4-2-7 0,4-2-3 15,3-5-3-15,4 0-2 0,2-5 2 16,2-1-5-16,0-6 2 0,0 0-1 16,4-6-5-16,4-2-10 0,-1-5-4 15,3 0-5-15,-1 0-4 0,3-6-23 16,-3-6-8-16,-1-4-28 0,-2 0-55 0,-2-4-99 15</inkml:trace>
  <inkml:trace contextRef="#ctx0" brushRef="#br0" timeOffset="2726">1683 252 132 0,'0'-1'196'16,"0"-4"-125"-16,0 0-20 0,0 0 4 15,7 0-8-15,5-2-5 0,7 0-15 16,6 1-12-16,5-1-1 0,3 3-4 0,3-2-1 15,-2 3-5-15,1 1-5 0,-5 2 3 16,-3 0 0-16,-6 0-2 0,-4 1-3 16,-6 6-9-16,5-3-4 0,-9 2-7 15,1 0-28-15,-2-3-8 0,-6 3-34 16,0-3-123-16</inkml:trace>
  <inkml:trace contextRef="#ctx0" brushRef="#br0" timeOffset="2895">1709 361 116 0,'-11'7'274'0,"7"2"-235"16,4 1 4-16,10-2 4 0,11-1-16 16,11-3 4-16,8-1-22 0,6-2-8 15,5 0-4-15,7-1-6 0,3 0-13 16,4 0 4-16,-2 0-40 0,-8 0-78 15,-9-4-240-15</inkml:trace>
  <inkml:trace contextRef="#ctx0" brushRef="#br0" timeOffset="4003">2707 135 201 0,'0'0'87'15,"0"0"-14"-15,0 0-5 0,0 0-30 16,0 4-4-16,0 11 5 0,-7 4 1 16,-5 5-13-16,3 1-6 0,-5 4-2 0,3 0-6 15,-1 2 0-15,1 3-1 0,3-2-2 16,1-1-5-16,-3-1 1 0,8-4-4 15,-3-1-1-15,3-5 1 0,0-2-2 16,0-3 0-16,2-4-1 0,0-3 1 16,0-3 0-16,0 0-9 0,0-5 1 15,0 0-6-15,0 0-2 0,0 0-6 16,0-5-4-16,2-8-15 0,0-4 0 15,0-2-12-15,-1-3-18 0,1-1-34 16,-2-6-67-16</inkml:trace>
  <inkml:trace contextRef="#ctx0" brushRef="#br0" timeOffset="4249">2633 132 30 0,'6'-7'274'0,"1"-1"-220"0,1 1-3 0,5-2 9 15,4 0-12-15,6-2-8 0,4 3-11 16,2-1-8-16,-3 3-9 0,-1 0-7 16,2 3 2-16,-4 0-2 0,0 2-3 15,-2 0-2-15,-6-1 1 0,-4 2 1 16,-5 0-3-16,0 0-4 0,-6 4-8 15,0 2-9-15,0 3-15 0,0 2-19 16,-2-1-20-16,-2-2-27 0,-3 0-46 16</inkml:trace>
  <inkml:trace contextRef="#ctx0" brushRef="#br0" timeOffset="4443">2520 365 267 0,'18'0'79'0,"8"0"-45"15,7 0 43-15,5-4-39 0,6-4-23 16,3-2-2-16,3-1-4 0,3 1-2 16,-3 1-7-16,-4 2 1 0,-2-1-1 0,-6 0 1 15,-8 4-16-15,-1-2-23 0,-12 1-36 16,-7-2-92-16</inkml:trace>
  <inkml:trace contextRef="#ctx0" brushRef="#br0" timeOffset="4709">3226 120 347 0,'0'0'67'0,"0"0"-32"16,0 0 22-16,0 4-6 0,0 7-12 15,-7 5-10-15,-5 7-7 0,-1 3-8 16,-2 3-1-16,-1 4-6 0,1 0 1 15,-2 3-2-15,2 0-2 0,-2-2 7 16,1-1-3-16,5-4-5 0,-1-5 0 16,5-2-4-16,1-1 2 0,2-4-1 15,2-5 0-15,2-3-1 0,0-3-6 16,2-4-10-16,6-2-9 0,1 0 1 0,7-2-17 15,-1-11-18-15,-2-1-24 0,-3-4-50 16,-3-4-75-16</inkml:trace>
  <inkml:trace contextRef="#ctx0" brushRef="#br0" timeOffset="4945">3095 129 130 0,'4'0'185'0,"5"0"-95"16,-1-2-53-16,5-6 21 0,4 1-14 15,4-1-4-15,8-1-9 0,5 1-10 16,1 2-5-16,-1-2-8 0,-2 3-3 16,-1 0-3-16,-4 2 2 0,-5 2-3 15,-2 1-2-15,-3 0 0 0,-4 0-2 16,-1 0-7-16,-3 4-11 0,1 3-7 15,-1-4-9-15,-1 1 0 0,1 1-44 16,-1-5-34-16,-4 0-54 0</inkml:trace>
  <inkml:trace contextRef="#ctx0" brushRef="#br0" timeOffset="5109">3140 267 258 0,'0'3'136'15,"6"0"-136"-15,11-1 65 0,6-2-16 16,10 0-2-16,7 0-21 0,7-4-17 15,5-3-5-15,0 0-1 0,3 1-5 16,0 3-22-16,-5 2-6 0,-1 0-92 0,-9-1-218 16</inkml:trace>
  <inkml:trace contextRef="#ctx0" brushRef="#br0" timeOffset="5931">4156 58 67 0,'2'-1'4'0,"-2"-4"234"0,0 2-173 16,0 2-10-16,0-1 2 0,0 1-7 0,0 1-11 15,0 0-13-15,0 10-11 0,-2 12 2 16,-2 11 11-16,-4 1-13 0,1 3-5 16,-5 1 3-16,3-3-5 0,-5 1-4 15,5-4-1-15,-1-3-3 0,2-3 1 16,1-2 0-16,3-3 0 0,0-1-2 15,4-1-2-15,-2-6-2 0,2-2-4 16,0-4 0-16,0-3-3 0,0-2-1 16,0-1-3-16,0-1-9 0,2 0 3 0,6-5 1 15,-2-8-14-15,1-4-19 0,3-1-25 16,-6-3-61-16,1-3-50 0</inkml:trace>
  <inkml:trace contextRef="#ctx0" brushRef="#br0" timeOffset="6179">4096 64 78 0,'0'0'169'0,"0"0"-53"0,0 0-56 15,0 0-15-15,4 0-18 0,10 0 10 16,7-5 3-16,3-2-9 0,5 3-9 15,2 1-2-15,-1-1-7 0,4 1-1 16,-1 1-5-16,1 1-5 0,-5-1-2 16,-2 0 2-16,-6 2-1 0,-2 0-8 15,-8 0-5-15,-1 0-5 0,-1 0-10 16,-3 4-14-16,-6 0-4 0,0 3-16 15,0-1-24-15,-15 1-104 0</inkml:trace>
  <inkml:trace contextRef="#ctx0" brushRef="#br0" timeOffset="6361">4014 303 140 0,'4'3'254'0,"13"-3"-258"15,8 0 61-15,8 0-11 0,7-3-13 16,6-8-10-16,5-3-9 0,1 2-7 0,-3 0-5 15,-3 4 0-15,-2 0-3 0,-6 3-4 16,-2-2-24-16,-5 3-31 0,-8 1-59 16,-8-2-145-16</inkml:trace>
  <inkml:trace contextRef="#ctx0" brushRef="#br0" timeOffset="6705">4841 74 312 0,'0'3'135'0,"0"2"-112"15,0 3 33-15,-6 3 8 0,-4 2-13 16,-1 5-13-16,-2 1-12 0,-5 7-3 0,1 1-4 16,-2 4-7-16,0-1-1 0,6-2-2 15,-3 1-5-15,5-3-3 0,0-4 0 16,3-2 0-16,2-3 0 0,2-4-2 15,4-3 0-15,0-2 1 0,0-4-4 16,0 0-5-16,0 1-2 0,2-4-3 16,4-1-10-16,4 0-2 0,-1 0-9 15,1-1-11-15,-3-7-27 0,3-2-43 16,-3-1-141-16</inkml:trace>
  <inkml:trace contextRef="#ctx0" brushRef="#br0" timeOffset="6989">4762 29 305 0,'-2'-5'98'16,"2"0"-59"-16,0 3 22 0,0-1-8 0,0-1-12 15,6 1-15-15,8 0-13 0,1 1 4 16,4 1-1-16,4 0-6 0,2 1-2 16,-1 0-1-16,1 0-2 0,6 0-6 15,-1 0 2-15,-1 1 1 0,0 3-1 16,1-2-6-16,-3 2-5 0,-2-1-4 15,-6-1-19-15,-6-1 2 0,-5 0-8 16,-5 1-9-16,-3 2-8 0,0-1-29 16,-15 2-42-16,0-4-93 0</inkml:trace>
  <inkml:trace contextRef="#ctx0" brushRef="#br0" timeOffset="7153">4762 180 429 0,'6'2'59'0,"13"0"-44"0,8-2 59 16,5 0-29-16,12 0-13 0,10-2-11 15,7-8-11-15,7-1-2 0,7 0-5 16,-3 0-1-16,5 4-1 0,-11 1-3 0,-6 2-11 16,-9 4-22-16,-9 0-56 0,-6 0-180 15</inkml:trace>
</inkml:ink>
</file>

<file path=ppt/ink/ink6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9:55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61 0 78 0,'0'4'11'15,"0"0"-14"-15,0-3 130 0,-2 0-47 16,0 0-45-16,2-1 18 0,0 2-5 15,0-1-7-15,0-1-10 0,0 0-12 16,0 0-6-16,0 0-4 0,0 0-7 16,4 0 9-16,7 0 7 0,1 0-4 15,1 2-4-15,2 0-8 0,3 0 1 16,-1 0-2-16,2 2-1 0,2-3-5 0,-2 2-21 15,0-1-23-15,-2-1-17 0,-7 1-77 16,-3 0-135-16</inkml:trace>
  <inkml:trace contextRef="#ctx0" brushRef="#br0" timeOffset="184">0 192 333 0,'0'3'105'0,"0"2"-116"0,13 0 34 0,2-3 9 15,8 0-9-15,6-2-2 0,7 0-7 16,2 0-10-16,2 0-1 0,2 0-6 16,-2 2-24-16,2 0-27 0,-5-1-21 15,-1 3-142-15</inkml:trace>
</inkml:ink>
</file>

<file path=ppt/ink/ink6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49:57.0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66 346 70 0,'0'-7'258'0,"2"-3"-212"0,0 3-5 15,-2 0 24-15,0 1-12 0,0 1-3 16,0 3-6-16,0 2-13 0,0 0-17 15,0 14-8-15,-10 12-5 0,-1 7 5 16,-6 5-1-16,5 0-4 0,3-3-1 16,3-3 0-16,4-5 2 0,2-5-4 15,0-2 1-15,4-6 0 0,7-3-1 0,1-4 1 16,3-3 0-16,2-4-1 0,2 0-4 15,6-5-1-15,0-7-2 0,0-2 2 16,2-1-3-16,-5 1-4 0,1 0 4 16,-4 1 0-16,-3 3-4 0,-3 2 5 15,-7 3 5-15,1 2 4 0,-5 2 1 16,-2 1-5-16,2 0-3 0,0 0 0 15,0 9 4-15,0 2 2 0,2 3 0 16,2 1-2-16,5 1-6 0,2-1 2 0,1 1-3 16,1-3 4-16,2-2 1 0,-2-2 4 15,4-5 0-15,-3-2 1 0,1-2 1 16,-4 0-1-16,3-6 5 0,-3-6 13 15,-2-2-2-15,1-3 1 0,-3-2 5 16,-1 0-4-16,-2 0 0 0,-1-2-4 16,-1 2-6-16,-4-3 3 0,0 3 1 15,0-1-8-15,0-1 0 0,0 6 2 16,-2 0-6-16,0 6 0 0,2 4 0 0,0 3 0 15,0 1-5-15,0 1-16 0,6 0-23 16,2 7-8-16,1 2-19 0,-5-4-147 16</inkml:trace>
  <inkml:trace contextRef="#ctx0" brushRef="#br0" timeOffset="460">787 7 37 0,'4'-3'324'0,"-4"0"-304"0,0 2-9 16,0 1 28-16,0 0 14 0,2 4-21 15,-2 11-26-15,0 4 33 0,0 10-10 16,-2 6-7-16,-7 4-7 0,-3 3-2 15,1 3 2-15,-1 0 2 0,-1 1-9 16,0-5-2-16,-1-2-1 0,3-5-1 16,3-4 0-16,1-7-5 0,-1-3 1 15,6-6 0-15,2-6 0 0,0-3 1 0,0-3-3 16,0-2 0-16,6 0 0 0,9 0 5 15,6-2-1-15,8-8 3 0,1-3-8 16,-3 2-4-16,-2 1-1 0,-4 4 0 16,-4 1 4-16,-2 3-4 0,-3 2 1 15,-7-3 1-15,1 3 3 0,-6 0 3 16,0 0-1-16,0 0 2 0,0 0-3 15,0 0 1-15,0 3 5 0,0 6 8 16,0 1-2-16,0 1-6 0,-2-1 1 0,0 2-1 16,2-1-1-16,0 0-3 0,0-1 0 15,0 0 1-15,4 0-1 0,4-2-2 16,-3-1 0-16,5-3-10 0,1-2-5 15,3-1-8-15,3-1-24 0,2 0-33 16,0-2-65-16,-4-9-156 0</inkml:trace>
  <inkml:trace contextRef="#ctx0" brushRef="#br0" timeOffset="692">1232 368 106 0,'2'-1'207'0,"-2"0"-99"15,0 1-96-15,2 0 28 0,-2 0 30 16,0 0-29-16,0 0-25 0,0 1-7 15,0 9 0-15,0 3 14 0,0 5-4 16,0 0-9-16,0 4-3 0,-6 0-2 16,0 0-3-16,3-1-1 0,-3 1 1 15,4 0-2-15,-4-2-1 0,4-1 1 0,0-4-7 16,2-2-5-16,0-2-7 15,0-2-9-15,0-4-15 0,0-2-15 0,8-3-16 16,2 0-71-16</inkml:trace>
  <inkml:trace contextRef="#ctx0" brushRef="#br0" timeOffset="1388">1463 84 78 0,'0'-2'15'16,"0"1"-3"-16,2 1 26 0,0 0 10 16,-2 0-24-16,2 0-8 0,-2 0 2 15,2 0 5-15,-1 0 8 0,-1 0 13 16,0 0 3-16,0 0-12 0,0 0-6 15,0 0-1-15,0 0-2 0,0 0-6 16,0 0-7-16,0 0-6 0,0 0-1 0,0 1 1 16,0 2-3-16,0 3 6 0,0-2 0 15,0 0-3-15,0 3-2 0,0-6 1 16,0 4 0-16,0 1 2 0,0 2-4 15,0 0 0-15,0-1 2 0,0 2-2 16,0-2 0-16,0 4 1 0,-1 1-4 16,-3 2 2-16,0 4-2 0,0 2 0 15,0 5-1-15,-1 4 6 0,-1 0-6 16,0 3 0-16,0 2 1 0,1-2 2 15,-1 3-4-15,0-6 2 0,2-2 0 0,1-6 0 16,-1-4-2-16,4-4 0 0,0-5 0 16,0-4 0-16,0-1 0 0,0-2-4 15,9-1 3-15,3 0 4 0,1-4 2 16,2-3-7-16,4-2 2 0,1 0-1 15,-3 0-1-15,2 1-1 0,-2 4 1 16,0 1-1-16,2 3-2 0,2 0 5 16,-2 0 1-16,6 0 0 0,4 0-1 15,9 0 2-15,2 0 0 0,4 0 9 0,2 0-6 16,-4 0-2-16,-8-1 2 0,-4-4 0 15,-9-4-1-15,-7 2 3 0,-7-4-1 16,-5-4 6-16,-2 0-1 0,0 1-1 16,-11-2 0-16,-1 4-2 0,-7 5-2 15,-2 0 2-15,-3 2-1 0,-5 5 1 16,2 0-5-16,2 5 3 0,8 9-5 15,0 3-1-15,9 1 0 0,5 4-3 16,3 4 0-16,0-2 2 0,13 1 0 16,8-3 2-16,4 0-3 0,3-2-1 0,1-1-8 15,9-3-4-15,4-2 5 0,2-1 9 16,-4-7-61-16,-7-2 25 0,-9-4-4 15,-8 0-36-15,1-7-23 0,-10-7-116 16</inkml:trace>
  <inkml:trace contextRef="#ctx0" brushRef="#br0" timeOffset="1870">1213 91 462 0,'0'0'118'0,"2"2"-111"16,0-2 16-16,-2 0 16 0,4 0-25 15,1 0-16-15,5 0 1 0,13 0 2 16,3 0-13-16,3 0-55 0,-6 0-161 16</inkml:trace>
</inkml:ink>
</file>

<file path=ppt/ink/ink6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0:12.2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27 54 0,'0'-3'135'0,"0"0"35"16,0 0-107-16,0 3 10 0,0-2-11 15,2 0-9-15,6-3-14 0,3 2-11 16,8 2 0-16,4-2-5 0,6 1-7 0,3 2-6 16,3 0-2-16,1 0-2 0,-2 0-5 15,-1 0-1-15,-7 2 0 0,-3 2-4 16,-4 1-11-16,-2 0-11 0,-5 3-14 15,-8-1-15-15,-4 0-16 0,-2-1-61 16,-17-2-193-16</inkml:trace>
  <inkml:trace contextRef="#ctx0" brushRef="#br0" timeOffset="164">0 234 46 0,'8'0'398'16,"9"0"-347"-16,4 0-26 0,8 0 39 15,7-7-27-15,8 1-18 0,3-3-1 16,13 4-9-16,6-2-8 0,3 4 0 15,0 1-3-15,-4 2-7 0,-8 0-21 16,-6 0-24-16,-9 0-36 0,-11 1-126 16</inkml:trace>
</inkml:ink>
</file>

<file path=ppt/ink/ink6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0:07.9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164 152 26 0,'0'0'119'0,"0"-5"-23"16,0-1-59-16,0-1 26 0,0 0-11 16,0-1-3-16,0 0-10 0,4 3-10 15,-1 0-2-15,1 2-3 0,-2 0-4 16,0-2 1-16,2 2-1 0,-4-2 1 0,0 0-4 15,0 3-4-15,0-1 2 0,0 3-2 16,0 0-1-16,0 0-2 0,0 0-7 16,0 3-2-16,0 10 3 0,0 6 5 15,0 4-2-15,-6 3-6 0,4 8 3 16,-5 3 0-16,7 5 1 0,-2 2-3 15,2 1 0-15,0 1 2 0,0 3-3 16,0-3 0-16,0-1 1 0,2-1 1 16,-2-5-5-16,0-3 3 0,0-3 0 0,0-6-1 15,1-1 1-15,3-7-2 0,-2-2 0 16,0-7-2-16,0-3-10 0,2-2-4 16,2-2-4-16,-3-3-2 0,3 0-6 15,-2-3-5-15,2-9-2 0,1-2-2 16,1-2-14-16,-2-5-42 0,1-4-53 15,-7-3-84-15</inkml:trace>
  <inkml:trace contextRef="#ctx0" brushRef="#br0" timeOffset="297">557 0 96 0,'0'0'158'0,"0"0"-81"15,0 5-34-15,-14 10 36 0,-1 4-26 16,0 5-15-16,-2 7-8 0,0 4-1 16,3 5-5-16,1 4-5 0,-2 2-5 0,5-1-1 15,-1 4 0-15,3 2-4 0,0 2-5 16,5-4 7-16,1-2-5 0,2-6-5 15,0-4 0-15,2-3 1 0,1-6-1 16,3-4-5-16,2-5-2 0,-3-6-6 16,-1-6-9-16,2-3-8 0,-4-4-17 15,2 0-10-15,-2-4-26 0,0-10-63 16,-2-5-60-16</inkml:trace>
  <inkml:trace contextRef="#ctx0" brushRef="#br0" timeOffset="577">0 422 334 0,'-6'0'70'0,"4"0"-21"15,2 0 5-15,8-5-29 0,13-2 1 16,7-5 0-16,9-1-10 0,3 2-2 16,3 0-5-16,7 1 0 0,2 2-4 15,3 0 1-15,-4 1-1 0,-3 3-6 16,-4 2 2-16,-8 2-1 0,-9 0-4 15,-6 0-12-15,-10 0-11 0,-3 0-5 16,-6 3-12-16,-2 0-26 0,0 3-41 16,-10-4-64-16</inkml:trace>
  <inkml:trace contextRef="#ctx0" brushRef="#br0" timeOffset="748">126 547 361 0,'-4'10'84'0,"4"-1"-36"0,5-1 17 16,16-3-23-16,12 0-9 0,9-4-11 15,6-1-9-15,11 0-9 0,2 0-2 16,9-3-2-16,1-1 1 0,2-2-9 16,-5 0-25-16,-5 4-22 0,-7-3-31 0,-13-2-156 15</inkml:trace>
  <inkml:trace contextRef="#ctx0" brushRef="#br0" timeOffset="1308">1396 318 39 0,'-5'-7'131'0,"-3"0"-75"16,-2-2 5-16,3 2 3 0,-3 1-19 15,-1 1-2-15,3 2-6 0,-3 1-9 16,-1 1-2-16,-3 1-4 0,0 0 5 15,-2 3-3-15,-1 7-2 0,3 4 0 16,2 6-6-16,-1 2-5 0,7 4 0 16,1 1-3-16,6 3-2 0,0 0-8 0,10-1 2 15,9 1 2-15,2-4 0 0,7-4-3 16,3-3-1-16,1-2 0 0,-1-8-3 15,-3-3-1-15,-1-6 6 0,-2 0-1 16,-6-4 1-16,0-9-1 0,-4-3 1 16,-3-2 2-16,-3-3-2 0,-5-3 2 15,-4 1 1-15,0-1 4 0,-2 0-2 16,-11 2 1-16,2-3-4 0,-3 2 3 15,-1-1-3-15,-2 1-2 0,3 0 0 16,1 4 1-16,5 6-1 0,5 7-1 16,3 6-5-16,0 0-15 0,11 15-8 0,2 2-18 15,5 5-21-15,3-2-36 0,0-3-120 16</inkml:trace>
  <inkml:trace contextRef="#ctx0" brushRef="#br0" timeOffset="1618">1828 383 2 0,'0'-14'386'0,"-2"-2"-323"15,-10 3-17-15,-1-1 2 0,-2 2-16 16,-4 3-4-16,-1 2-3 0,-2 7-7 0,1 0-4 16,0 0 1-16,-2 11-3 0,2 5-3 15,9 5-5-15,3 5 1 0,5 3-2 16,4 5-3-16,0-1 1 0,13 0-1 15,6-1-1-15,6-4 2 0,4-3-8 16,3-1 1-16,6-5-4 0,2-5 7 16,2-4 2-16,2-10-1 0,-2 0 3 15,-2-4 0-15,-9-10-1 0,-6-3 0 16,-14-2 2-16,-7-2-2 0,-4-2 1 0,0 0 0 15,-6-1 1-15,-9 0-1 0,-4 0-1 16,2 1-1-16,-4-2 1 0,4-2 0 16,1 0-10-16,3-1-26 0,9 6-6 15,4 5-13-15,6 3-63 0,5 6-179 16</inkml:trace>
  <inkml:trace contextRef="#ctx0" brushRef="#br0" timeOffset="2279">2604 339 104 0,'0'-1'163'0,"0"-6"-110"0,0 1 15 16,-4-3-14-16,1-1-13 0,-7 5-5 15,2-3-11-15,-1 1-1 0,-4 2-2 16,-1-1-2-16,-3 2 3 0,0 4-5 16,-4 0-1-16,0 0 1 0,-2 8-1 15,-2 5 0-15,-2 5-1 0,3 4 1 16,1 6-6-16,0 0-1 0,4 6-7 0,2 1 1 15,3 1-1-15,10 1-2 0,4-3-1 16,6-2 0-16,13-5 0 0,6-4-4 16,4-4-2-16,7-5-1 0,4-5-2 15,2-5-4-15,0-4 0 0,0 0 7 16,-8-7 5-16,-3-9-1 0,-5-2-1 15,-6-6 3-15,-7 1 1 0,-4 0-1 16,-7-1 2-16,-2-1 0 0,0-3 4 16,-7 3-3-16,-7-4 2 0,1 2-3 15,-2-2-1-15,1 3-2 0,3 5 0 0,5 8 1 16,6 7-5-16,0 6-7 0,8 5-16 15,3 10-14-15,8 4-14 0,0-3-36 16,1-1-125-16</inkml:trace>
  <inkml:trace contextRef="#ctx0" brushRef="#br0" timeOffset="2599">3255 403 254 0,'-15'-13'180'15,"-6"-5"-162"-15,-6 7 20 0,-4-1-5 0,-5 6-4 16,-2 3 13-16,0 3-12 0,5 3-5 15,1 10-10-15,9 5 0 0,8 4-6 16,9 4-2-16,6 3-3 0,4 2-2 16,13 3 1-16,6-3-3 0,4-1 0 15,5-6 0-15,1-1 0 0,1-7-7 16,0-3 6-16,2-10 0 0,-3-3-1 15,-6 0 2-15,-4-8-2 0,-6-7 4 16,-2-6-1-16,-6-1 0 0,-1-3 0 0,-8 1 2 16,0-1 5-16,-4-1 0 0,-11-1 1 15,-4 1-6-15,-2-1-1 0,-6-1-2 16,2 2 0-16,-3 0 0 0,5 5-7 15,2 5-5-15,11 10-2 0,10 6-14 16,0 5-40-16,8 9-17 0,-6 0-97 16</inkml:trace>
  <inkml:trace contextRef="#ctx0" brushRef="#br0" timeOffset="3212">3993 367 215 0,'0'-10'66'0,"0"1"7"15,0-3-9-15,0 1-5 0,-5-1-13 16,-3 3-5-16,-2 1-10 0,-1 3-5 16,-4 2 1-16,-2 3-9 0,-3 0-1 15,1 0-3-15,-2 9 1 0,-2 7-4 16,1 4 1-16,1 6-2 0,0 3-5 15,7 3-4-15,7 1 3 0,7-1-4 16,5 0 0-16,13-3-1 0,6-3 1 0,5-4-3 16,1-6-4-16,3-4-3 0,-1-7 4 15,5-5 4-15,-1 0 0 0,-4-6-2 16,-3-7 5-16,-8-5 0 0,-4-2-2 15,-7-3 2-15,-8 0 1 0,-2-2-2 16,0-2 2-16,-8 1-2 0,-5-1 3 16,-7 2-2-16,3-1 0 0,-4 2-1 15,2 1 0-15,2 5 0 0,6 6-2 16,5 7 0-16,6 5-7 0,2 1-27 0,13 15-14 15,6 1-23-15,6 1-45 0,-1-3-179 16</inkml:trace>
  <inkml:trace contextRef="#ctx0" brushRef="#br0" timeOffset="3528">4552 382 144 0,'-19'-17'277'16,"0"-1"-252"-16,-7 2-2 0,-5 4 26 15,-3 4-23-15,-10 3 9 0,2 5-1 0,6 2-12 16,3 11-9-16,12 9-1 0,8 2-10 15,7 5-1-15,6 5-2 0,10 4 2 16,12-2 0-16,9 3-2 0,7-5-1 16,4-2-6-16,8-1-2 0,1-5 2 15,3-3 0-15,5-6-6 0,2-9 11 16,2-8 4-16,-2 0-2 0,-10-12 2 15,-16-7 3-15,-8-6 2 0,-10-2 9 16,-10-5 9-16,-7-3-9 0,0-5-4 0,-15-2-1 16,-12-2 3-16,-7-1-3 15,-4-1-5-15,-2 0-3 0,-4 1 0 0,2 2-1 16,2 3-2-16,4 8-3 0,9 8-6 15,8 13-25-15,9 11-9 0,10 6-4 16,2 10-115-16</inkml:trace>
</inkml:ink>
</file>

<file path=ppt/ink/ink6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0:17.3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101 447 166 0,'2'-1'190'0,"0"-4"-150"0,-2 5-2 16,0 0 20-16,0 0-11 0,0 0-13 16,0 0-11-16,0 0-8 0,0 0-5 15,0 0 1-15,0 0-5 0,-2 6-3 16,0 7 6-16,-5 6 3 0,-1 3-2 15,0 3-7-15,-1 4 1 0,-2 2 2 0,-1-4-2 16,3 4-4-16,-1-2 1 0,2-4 2 16,3-1 1-16,-3-7-2 0,6-4-1 15,0-3 2-15,0-7-2 0,2 1-1 16,0-4 0-16,0 0 4 0,0 0 2 15,6-13 0-15,2-6-3 0,1-4 0 16,3-4 4-16,1-5-1 0,0-1-1 16,-1-3 2-16,-1-4 2 0,1-3-4 15,1-5 1-15,2-3-1 0,2-5-4 16,4 0 0-16,2 2-1 0,0 3 1 15,2 12 1-15,-4 11-3 0,0 10 0 0,-4 9 2 16,4 5-2-16,-2 4-1 0,-3 1-1 16,1 13 3-16,-4 6 0 0,-3 3-7 15,-3 3-5-15,-1-1 3 0,-6-1-1 16,0-4 0-16,0 1 7 0,-13-1 1 15,-5-1 3-15,-1 3-2 0,-7-2 1 16,-3 0 3-16,-2 2-5 0,-1 1 4 0,3-3-3 16,1 0 4-16,5-4-2 0,10-4-1 15,5 0 0-15,6-5 0 0,2 2-1 16,2-2-1-16,13-1 1 0,2-1 2 15,8 1-2-15,2-1 0 0,1 2-3 16,7-1 4-16,-1 2 0 0,2 0-1 16,3 3-1-16,-7 1-1 0,0 0-3 15,-7 0-4-15,-8-1 1 0,-7 1 5 16,-8-1-2-16,-2-2 1 0,-10 1 3 15,-9 2 4-15,-4 0-1 0,-1-2 0 16,-3 0-2-16,4-1 8 0,-4 0-2 16,1 0 1-16,1-1-2 0,4 1-1 0,5-3 1 15,7-1-5-15,5-1 1 0,4 0-2 16,0-2-16-16,8 0-10 0,7 0-20 15,2-2-24-15,-2 0-90 0</inkml:trace>
  <inkml:trace contextRef="#ctx0" brushRef="#br0" timeOffset="744">498 741 36 0,'2'-10'375'0,"6"-4"-318"16,3-4-22-16,8 2 20 0,4-7-16 15,-2-4-13-15,6-4-5 0,5-7-5 16,1-4-9-16,1-6 0 0,2-6-5 15,-1-4 1-15,-1-3 1 0,-1-2-2 16,-3 1-1-16,-3 5-1 0,-8 11 3 16,-8 12 1-16,-7 12-2 0,-4 11 7 15,0 5 5-15,-4 6-1 0,-9 0-3 16,-4 7-8-16,-2 14-1 0,-2 10-1 15,-2 9-1-15,0 5 1 0,-2 4 1 0,4-1-1 16,0 1-1-16,0-1-3 0,4-3 1 16,4-3 1-16,5-4 2 0,6-6-1 15,0-6 2-15,2-1 0 0,0-6-3 16,10-4 1-16,1-2 2 0,4-4-1 15,5-2-2-15,-3-4-3 0,6-3-2 16,-1 0-6-16,1 0 0 0,2 0-3 16,0-3 3-16,-4-4 3 0,0 5 4 0,-2-2 2 15,-4-2 3-15,-1 2-1 0,-1-5 2 16,-3 2 0-16,-3-1 3 0,-1-2 1 15,0 0-1-15,1-2 6 0,-1 0-1 16,2 1 1-16,-3-3-1 0,-3 2 1 16,2-3 1-16,-2 1 3 0,-2-2-4 15,0 1-1-15,0 2 3 0,-6-1 1 16,-3 6 3-16,-3 3-5 0,-1 4 2 15,0 1-3-15,-5 0-2 0,-1 10-1 16,0 6 3-16,-2 8-6 0,0 3 0 16,0 3 0-16,2 3 0 0,2-2-2 0,6-2-1 15,7-1-1-15,4-8 1 0,9-3 1 16,8-2-2-16,6-5 0 0,2-4 2 15,6-6-1-15,1 0 1 0,1-10-2 16,-1-6 1-16,0-1 1 0,-1-3-2 16,-8-1 1-16,-6 2 1 0,-2-1-2 15,-1 2 1-15,-9 4 1 0,-1 2 0 16,-4 5 1-16,0 3-2 0,-2 2 1 15,-3 2 1-15,-3 0-2 0,0 5-1 0,1 6 0 16,-3 2 1-16,4 4 0 0,1-2-2 16,1 1 2-16,4 1 0 0,0-5 0 15,0 1-1-15,0-1-1 0,9-5 2 16,-1-1-6-16,0-2 0 0,3 0-5 15,1-2-1-15,3-2-3 0,2 0-8 16,-2 0-2-16,10 0-8 0,-2 0 3 16,2-3-12-16,0-3-20 0,1-4-21 15,-3 0-40-15,-4-2-114 0</inkml:trace>
  <inkml:trace contextRef="#ctx0" brushRef="#br0" timeOffset="1035">1571 439 60 0,'0'-6'303'16,"0"-5"-252"-16,0 1 7 0,0-1 9 16,0-1-16-16,-4 4-8 0,-2 2-2 0,-5 1-11 15,-1 5-5-15,-3 0-7 0,0 0-3 16,-3 10 4-16,-1 7 1 0,-2 1-9 15,4 6-1-15,0 0-1 0,4 2-2 16,3-3-4-16,6 1-2 0,4-2 1 16,0 3-2-16,10-6 0 0,3 1-1 15,1-4 2-15,3-2-2 0,8-4-7 16,3-2-4-16,5-3-3 0,1-4 1 15,6-1-24-15,-4 0-8 0,-1-6 6 16,-3-4-13-16,-1-1-22 0,-7-5-52 16,-3-4-120-16</inkml:trace>
  <inkml:trace contextRef="#ctx0" brushRef="#br0" timeOffset="1431">2015 79 219 0,'-2'-6'55'0,"0"4"-4"0,2-2 11 16,0 1-7-16,0 1-10 0,0 0-13 0,0 2-4 16,0 0-2-16,0 0-3 0,0 4-9 15,-3 14 11-15,-3 6 0 0,-6 9-4 16,-3 10-6-16,-2 6 0 0,-8 8 0 15,0 2 8-15,-1-1-11 0,7 0-4 16,3-7-3-16,9-7 1 0,7-4-5 16,0-5-1-16,9-8 2 0,6-8 2 15,8-9-5-15,-2-10-1 0,0 0 1 0,4-6-2 16,-4-6-3-16,4-2-4 15,-2 1 5-15,-6 2-2 0,0 2 4 0,-2 3-2 16,-5 1 3-16,-2 4 2 0,-1 0-2 16,-1 1 1-16,2 0 1 0,-1 0 1 15,5 0-2-15,1 0-2 0,6 0 3 16,0 0 2-16,6 0-22 0,-2 0-3 15,2 1 3-15,-2 4 3 0,0-2-20 16,-2 0-25-16,0 1 25 0,-2-3-12 16,-4-1-43-16,-2 0-32 0</inkml:trace>
  <inkml:trace contextRef="#ctx0" brushRef="#br0" timeOffset="1648">2053 383 370 0,'29'-9'120'0,"7"-5"-82"0,8 4 14 15,8-2-21-15,1-3-7 0,6-2 1 16,8 1-17-16,6-1-3 0,-1 1-6 15,-7 4-19-15,-2 3-36 0,-10 3-28 16,-13 2-79-16</inkml:trace>
</inkml:ink>
</file>

<file path=ppt/ink/ink6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0:47.2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236 45 36 0,'4'-5'136'0,"-4"-2"7"0,0 3-95 15,0-1 13-15,0 1-4 0,2 0-6 0,-2 3-17 16,0-1-10-16,0 1-4 0,0 0 3 15,0 0-5-15,0 1-4 0,0 0-5 16,0 0 2-16,0 0-3 0,0 0-2 16,0 6-2-16,0 6 10 0,0 4-1 15,0 6 0-15,0 7-5 0,-2 4 1 16,-2 3 0-16,1 3-2 0,1 3-2 15,0 1-2-15,2 1 0 0,-2 1-2 16,2 0-1-16,0-3 6 0,0-4-4 0,0 0 0 16,0-5-1-16,0-2 0 0,0-2-1 15,4-7 0-15,-4-3 1 0,0-5 0 16,4-4-2-16,-4-4 0 0,1-4-2 15,1-1-6-15,-2-1-5 0,2 0-3 16,-2 0-5-16,0 0-3 0,0-6-13 16,0-6-19-16,0-3-19 0,-2-4-64 15,-1-1-174-15,-1-3 235 0</inkml:trace>
  <inkml:trace contextRef="#ctx0" brushRef="#br0" timeOffset="303">511 0 79 0,'2'-1'246'0,"-2"1"-178"0,0 0-3 15,0 0-4-15,0 4-21 0,-6 9-9 0,-3 9-4 16,1 4-3-16,1 3-3 0,-1 4-4 15,-2 5-3-15,3 3 2 0,-3 4-3 16,1 1-2-16,1 2-2 0,-1-1-4 16,1 1-4-16,0-1 1 0,3-5 2 15,1-3-3-15,0-4-1 0,4-2 0 16,0-7 1-16,4-2-2 0,3-7 1 15,1-2-4-15,0-6-5 0,-1-4-11 16,-1-3-15-16,2-1-12 0,-3-1-7 16,-1-3-18-16,0-7-46 0,-4-6-95 15,2 0 39-15</inkml:trace>
  <inkml:trace contextRef="#ctx0" brushRef="#br0" timeOffset="698">9 290 167 0,'0'0'128'0,"-5"0"-90"0,3 0 37 0,2 0-17 15,-2 0-15-15,2 0-1 0,0 0-3 16,0 0-12-16,4-2-11 0,9 0-4 16,10-2 6-16,2-2-2 0,7 1-5 15,6-1-4-15,2 2-2 0,4 1-1 16,0 1-3-16,-4 2 1 0,-4 0-2 15,-3 0 2-15,-4 6-4 0,1 2-3 16,-5 2-6-16,-2 0-9 0,-8 1-14 16,-2 0-6-16,-7 1-6 0,-2-2-26 0,-4-3-35 15,0-1-89-15</inkml:trace>
  <inkml:trace contextRef="#ctx0" brushRef="#br0" timeOffset="887">97 468 355 0,'0'2'137'0,"0"1"-101"0,4 0 5 0,15 0 1 16,8-2-7-16,11-1-14 0,10 0-14 15,5-1-4-15,0-5-1 0,1 2-1 16,5 0-12-16,4-1-24 0,-2-2-13 15,-7-1-68-15,-7 1-279 0</inkml:trace>
  <inkml:trace contextRef="#ctx0" brushRef="#br0" timeOffset="1639">1110 128 36 0,'0'0'202'15,"0"1"-123"-15,0-1-15 0,0 1-7 16,0-1-4-16,0 1-10 0,0 0-6 16,0 0 0-16,0 1-1 0,0-2-7 0,0 2-9 15,2-1-4-15,4 2-6 0,5 4 4 16,5-4 2-16,10-1-2 0,7-2-2 15,3 0-8-15,4 0-2 0,6 0-1 16,-4 0 2-16,4 1-1 0,-6 2-2 16,-4 3 0-16,-7-1 1 0,-1 2-1 15,-9 1-1-15,-5 0 1 0,-7-2 1 16,-5 2-1-16,-2-1-2 0,0 0 2 15,0 3 1-15,-7-2 0 0,-9 5-1 16,1 1 0-16,-2 4 1 0,-2 0 2 0,-2 4-3 16,-2 3 0-16,0 1 1 0,0 0 0 15,4 0-1-15,2 0 0 0,0-1 0 16,3-5 1-16,7-3-1 0,3-3-1 15,4-3 2-15,0-4-1 0,0 0-1 16,0-3 0-16,2-2-11 0,0 0-10 16,0 0-11-16,2-1-10 0,1-1-23 15,1 0-31-15,0-1-89 0,-3-7-133 16</inkml:trace>
  <inkml:trace contextRef="#ctx0" brushRef="#br0" timeOffset="2070">1860 177 10 0,'0'6'-10'16,"2"-3"229"-16,0-3-157 0,-2 5-2 15,2-2 5-15,-2 0-11 0,2 5-7 16,-2-1-7-16,0 0-3 0,0 8-4 0,0-2 0 16,0 1-2-16,-8 5-6 15,3 0-3-15,-5 1-1 0,0 1-8 0,3 0-4 16,-5-1-4-16,3 1 14 0,3-6-14 15,0-1-5-15,1 0 1 0,1-3 1 16,0-1-1-16,2 0-1 0,2-5-1 16,0 0 2-16,0-1-2 0,0-3-1 15,0 0-6-15,2-1-4 0,4 0-7 16,3-2-7-16,-1-8-12 0,0-2-13 15,-1-2-16-15,-1-2-26 0,-4-3-91 0,-2-4-108 16,2-4 291-16</inkml:trace>
  <inkml:trace contextRef="#ctx0" brushRef="#br0" timeOffset="2310">1887 135 168 0,'0'-2'210'0,"0"0"-154"0,0-1 3 16,2 0 4-16,4-1-18 15,3 2-18-15,3 2-7 0,3-1-3 0,0 1-3 16,2 0 0-16,0 0-10 0,-1 0 0 16,1 0-1-16,-2 0-2 0,0 5 0 15,3 0-1-15,-3-3-1 0,2 2 0 16,-4 0-5-16,-3-1-12 0,-4 3-7 15,-1-2-3-15,-3-1-16 0,-2 4-6 16,0-1-26-16,0-3-75 0,-7 1-109 0</inkml:trace>
  <inkml:trace contextRef="#ctx0" brushRef="#br0" timeOffset="2505">1782 372 159 0,'6'7'270'16,"11"-6"-229"-16,2-1 37 0,10 0-28 15,3-1-17-15,8-9-4 0,6 0-17 0,4-2-10 16,-1 2 0-16,1-1 1 0,-3 1-3 16,-6 5 0-16,-9 0-14 0,-5 3-24 15,-6 2-30-15,-6-2-29 0,-6 0-195 16,-1-1 122-16</inkml:trace>
  <inkml:trace contextRef="#ctx0" brushRef="#br0" timeOffset="3226">2522 135 245 0,'-3'2'58'0,"3"-2"13"0,-2 1 2 15,2 0-24-15,0 0-6 0,0 1-10 16,0 0-15-16,0 1 1 0,2 1 0 0,9-2 1 16,4 2-8-16,6-1-5 0,6-2-1 15,3-1-7-15,3 0 3 0,3 0 1 16,-3 0-2-16,-1 0-1 0,1 0 0 15,-9 0 1-15,-3 4-1 0,-7 1 0 16,-9-1 0-16,1 2 0 0,-6 1 0 16,0 3-1-16,-2 3 1 0,-11 2 1 15,-2 2-1-15,-3 5 0 0,-1 4 0 16,-2 0 2-16,2 2 0 0,0-3-2 15,2 2 1-15,2-2 1 0,-1-1 7 0,1-5-2 16,6 0-2-16,1-3-1 0,0-3-5 16,5 0 1-16,-1-4 0 0,4-1 1 15,0-3-2-15,5-2-10 0,5-2-10 16,5-1-19-16,4 0-25 0,-1-9-42 15,-1-4-190-15,0-4 129 0</inkml:trace>
  <inkml:trace contextRef="#ctx0" brushRef="#br0" timeOffset="3537">3114 130 46 0,'0'0'180'0,"0"0"-24"0,0 0-105 15,0 0 20-15,0 0-17 0,-4 2-13 16,-2 7-10-16,-1 7-6 0,-3 1-5 16,-1 3 3-16,-1 2-2 0,-1 3-2 0,0 3 4 15,1-1-10-15,-1 2 1 0,-1-3-5 16,5 0-5-16,1-2 1 0,2-2-3 15,1-4-1-15,5-1-1 0,-2-3 3 16,2-1-2-16,0-5-2 0,0 1 0 16,0-4-3-16,2-2-3 0,3 0-6 15,1-3-6-15,2 0-9 0,-1-1-12 16,3-9-13-16,-2-2-13 0,-3-1-24 15,-3-6-78-15,0-1-136 0</inkml:trace>
  <inkml:trace contextRef="#ctx0" brushRef="#br0" timeOffset="3778">3024 159 8 0,'0'2'369'16,"0"-2"-305"-16,0 2-24 0,2-2 12 15,8 0-8-15,7 0-8 0,2 0-20 0,2-2-7 16,2 2-1-16,2-1-7 0,-1 1 0 16,1 0 0-16,0 0 0 0,-2 0 0 15,-2 1-1-15,2 1-1 0,-10 1-2 16,-1 1-10-16,-3-4-11 0,-5 4-28 15,-4-4-11-15,0 0-44 0,-2 0-135 16</inkml:trace>
  <inkml:trace contextRef="#ctx0" brushRef="#br0" timeOffset="3962">3001 316 74 0,'0'8'397'0,"0"-5"-383"0,6 1 27 15,4-1 11-15,3-1 4 0,8-2-18 16,2 0-19-16,4 0-12 0,1 0-8 15,1 0 3-15,1-1 0 0,5-2-5 16,-1 2-10-16,-2-1-23 0,-1 2-26 0,3 0-6 16,-1-1-91-16,-1-4-87 0</inkml:trace>
  <inkml:trace contextRef="#ctx0" brushRef="#br0" timeOffset="4513">3753 82 168 0,'-8'0'137'16,"1"0"-74"-16,3 0 29 0,0 0-29 15,0 0-8-15,4 0-5 0,0 0-15 16,0 0-12-16,0 0-6 0,0 0-6 15,8 0-6-15,5 1 3 0,6 1 0 16,2 1-4-16,4-2 0 0,0 3-4 16,0-3 0-16,2 1 0 0,-3 2 2 15,3 0-4-15,-2 1-1 0,-2 1-1 16,-2-2 0-16,-4 5-2 0,-6-3 0 0,-5 3-4 15,0 2 4-15,-6 1 0 0,0 4 1 16,-8-1 2-16,-9 3 0 0,0 4 3 16,-4 1 0-16,0 1 2 0,-4 3 0 15,2-2 0-15,0 0 4 0,4-2 0 16,4-1 1-16,2-3-4 0,3-2-2 15,4-1 0-15,4-2-1 0,2-3 0 16,0-2-1-16,0-3-5 0,6-3-16 0,6-2-32 16,-1-1-38-16,0-1-103 0,-1-9-142 15</inkml:trace>
  <inkml:trace contextRef="#ctx0" brushRef="#br0" timeOffset="4961">4348 132 0 0,'4'2'23'0,"-2"-1"269"16,-2-1-221-16,0 0-15 0,0 0 15 15,0 2-11-15,0 0-20 0,0 4-16 16,0 4 0-16,-7 4 0 0,-3 4-5 16,0 4-4-16,-1 3-3 0,1 1 5 15,1-1-4-15,-3 0-5 0,3-2-4 16,-1-1-2-16,3-4 4 0,-3 0-1 15,3 0-3-15,-1-4-1 0,2-1 2 16,0-4-1-16,3-2-2 0,3-2 0 16,0-2 0-16,0 1 0 0,0-4-5 15,0 0-3-15,7 0 1 0,1 0-10 0,3-6-7 16,1-4-5-16,-3 0-3 0,1-2-16 15,-4 1-15-15,1-3-32 0,-1-5-59 16,-4-4-121-16,4-7 239 0</inkml:trace>
  <inkml:trace contextRef="#ctx0" brushRef="#br0" timeOffset="5235">4301 83 37 0,'0'0'304'0,"0"0"-219"0,2 0-61 16,1 0 42-16,3 0-5 0,0-2-17 16,5 1-18-16,-1-2-7 0,5 3 0 15,0-3-7-15,3 0-4 0,4-1-3 16,1 1 1-16,6 0-5 0,-2-2-1 15,1 3 2-15,-3-1-1 0,0 2-2 0,-4 0-2 16,-6 0-9-16,0 1-3 0,-7 0-1 16,-2 0-23-16,-4 0 1 0,-2 0-14 15,0 0-39-15,-2 0-83 0,-6 0-78 16,-3 0 225-16</inkml:trace>
  <inkml:trace contextRef="#ctx0" brushRef="#br0" timeOffset="5400">4282 257 170 0,'0'7'245'0,"0"-2"-205"0,9-2-14 0,6 0 21 16,3-3 7-16,6 0-5 0,5 0-20 16,7 0-23-16,1 0-5 0,-1-4 1 15,-2 2-2-15,-1 0-13 0,3-1-14 16,-2 3-17-16,-5-1 5 0,-10-2-123 15</inkml:trace>
</inkml:ink>
</file>

<file path=ppt/ink/ink6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1:09.3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3 360 0,'-4'0'152'0,"2"0"-119"16,2 2 26-16,0-2-2 0,6 0-25 15,4 0-15-15,7 0 2 0,6 0-5 16,0-3-8-16,1 1-7 0,-3 2 4 15,0 0-1-15,-1 0-2 0,-7 0-1 16,0 3 1-16,-1 3 0 0,-7-2-5 16,1 2-13-16,-4 0-14 0,0 1-27 15,-2-2-41-15,-4 0-118 0</inkml:trace>
  <inkml:trace contextRef="#ctx0" brushRef="#br0" timeOffset="143">0 199 492 0,'4'0'71'0,"13"-6"-68"15,8-1 44-15,6-5-5 0,7 2-25 16,7-3-13-16,7-4-3 0,3 3-20 0,1-1-55 16,-1 0-66-16,-7 4-261 0</inkml:trace>
</inkml:ink>
</file>

<file path=ppt/ink/ink6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1:10.2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91 192 133 0,'-7'0'314'0,"1"4"-268"0,4 6-20 16,-3 8 31-16,-3 6-18 0,-7 5-4 16,-3 2-4-16,5 0-14 0,4-5-6 15,3-3 0-15,4-4-7 0,2-4-1 16,0-5-1-16,0-4-2 0,2-5 2 15,11-1 0-15,4-3 1 0,6-12 0 16,4-3-1-16,2-6-1 0,1-1-1 0,-1-1 1 16,1-2 0-16,-1-3-1 15,-4 2 1-15,1-1 0 0,-3 2 1 0,-2 2-1 16,0 5-2-16,-7 5 9 0,-3 5 3 15,-7 6-4-15,-2 5 0 0,-2 0-3 16,0 4-2-16,0 11 0 0,-4 5 1 16,-7 3-1-16,-1 2 0 0,-3 1 1 15,3 2-3-15,3-6 1 0,3-1 0 16,4-5-1-16,2-6-1 0,0-1 1 15,2-7 1-15,8-2-2 0,7 0 1 16,2-8-1-16,2-5 0 0,2-2-3 0,0-4-2 16,3 1-1-16,1-1 1 0,0 2-1 15,-4 2-5-15,-6 5 5 0,-2 5 1 16,-9 2 1-16,-2 3 2 0,-4 0 0 15,0 0 3-15,0 3 1 0,-2 5 0 16,-6 5 0-16,2 1 8 0,1 3-2 16,1 1 2-16,0 1-1 0,0 1 3 15,4-3-2-15,-2 0-8 0,2-6 0 16,0-2 1-16,4-3-2 0,6-2-5 15,1-3-3-15,-1-1-7 0,5 0-8 0,2 0-21 16,4-11-25-16,4-5-41 0,-2-6-164 16</inkml:trace>
  <inkml:trace contextRef="#ctx0" brushRef="#br0" timeOffset="171">929 148 171 0,'-13'13'355'0,"5"0"-317"0,-1 2 13 15,-1 3 23-15,-7 4-14 0,-2 0-17 0,5 0-16 16,1-5-13-16,5 0-7 0,7-3-5 16,-3-2-1-16,2-1 0 0,2-4-4 15,0 0-13-15,9-2-11 0,9-4-28 16,4-1-45-16,5 0-43 0,-2-7-274 15</inkml:trace>
  <inkml:trace contextRef="#ctx0" brushRef="#br0" timeOffset="351">1141 160 46 0,'-19'6'485'0,"4"5"-438"16,-1 2-9-16,1 3 22 0,2 0-12 16,5-2-13-16,4 3-20 0,4-3-8 15,2 2-3-15,6 0-3 0,3 1-1 16,1-2-4-16,1 1-9 0,4 0-14 15,4-2-16-15,-2-3-7 0,2-3-9 16,-4-5-73-16,-3-3-326 0</inkml:trace>
  <inkml:trace contextRef="#ctx0" brushRef="#br0" timeOffset="602">1114 108 421 0,'-17'-36'64'16,"4"7"-19"-16,1 7 39 0,5 7-31 16,3 9-16-16,2 5 2 0,2 1-15 15,4 4-19-15,9 11-3 0,6 7 1 16,2 7-2-16,10 2-1 0,1 5-4 15,2 3 0-15,3 2-4 0,1 1-6 16,2-2 14-16,-2-4-1 0,-7-6-3 16,-14-2 4-16,-13-4 1 0,-4-5 0 0,-10-2 1 15,-11-4-1-15,-8-3 3 0,-3-2-3 16,-8-4 1-16,2-2-2 0,5-1 0 15,9-1 0-15,8 0-1 0,12 0-2 16,4 0-12-16,10-3-35 0,11-6-32 16,2-3-41-16,6-2-312 0</inkml:trace>
  <inkml:trace contextRef="#ctx0" brushRef="#br0" timeOffset="1643">2084 202 168 0,'3'-9'200'0,"-1"0"-142"0,-2 1 16 0,0-3 2 16,-2 2-14-16,-9 1-15 0,-6 2-8 15,-6 3-12-15,-6 3-10 0,-3 0 5 16,-4 9 1-16,-1 7-11 0,3 7 1 16,2 3-4-16,7 5-5 0,8-1-1 15,7 2-3-15,10 0-1 0,0-5 1 16,15-2-1-16,12-5-1 0,2-3-6 15,5-6-4-15,6-7 0 0,0-4-5 16,-2 0 3-16,-3-8 2 0,-5-7 1 16,-5-1 9-16,-4-4 0 0,-6 0 4 15,-7 1-3-15,-6 1 1 0,-2 5 3 0,0 1 5 16,-6 5 1-16,-4 0 0 0,1 5-3 15,1 2-1-15,3 0-3 0,-3 11-3 16,8 5-1-16,-2 7 2 0,2 3-1 16,-2 5-4-16,0 3-5 0,-5 3-3 15,-1 6 4-15,-2 3 1 0,1 1 2 16,-3-2 8-16,-1 0-3 0,-2-9 0 15,-4-3 4-15,0-3 8 0,-2-7-5 16,0-4 1-16,2-5 2 0,-1-4 0 16,7-4-1-16,2-4-3 0,3-2 1 0,4 0-1 15,4-2-1-15,0-6-4 0,2-4-1 16,10-3 0-16,1-1 1 0,8-5-4 15,4-3-1-15,1-5-4 0,7-5-5 16,5-2-8-16,0-4-1 0,0-1-14 16,2 1 0-16,-1 2 1 0,-3 1 8 15,2 6 2-15,-6 1 7 0,-3 5 9 16,-2 3 7-16,-8 2 6 0,-2 0 3 15,-4 2 8-15,1 2 2 0,-5-2 3 0,-3 6 7 16,-2-1-3-16,2 2-4 0,-3 1-1 16,3 0-4-16,2 4-5 0,-6-1-1 15,1 3 1-15,-1 4-1 0,0 0-4 16,-2 0-3-16,2 0-1 0,-2 0 0 15,0 4 0-15,0 5 1 0,0 1 1 16,0 3 0-16,0 2-2 0,-4 2 0 16,1 2 2-16,-3 1-4 0,0 1 2 15,-2 1 1-15,3-1 0 0,1-1 0 0,-2-4-2 16,4-5 0-16,-2-4 2 0,4-3-1 15,0-3-1-15,0-1 2 0,0 0-1 16,0-10-4-16,0-6-1 0,4-2 2 16,2-3 1-16,2-3-4 0,-1-1-2 15,3 0 6-15,1 2 0 0,3 3 0 16,-3 2 0-16,2 8 0 0,-1 3 1 15,-3 7 0-15,1 0 0 0,0 0-1 16,1 10 1-16,2 2 1 0,3-1-1 16,3 0 0-16,2-2 3 0,3 0-2 15,3-3-1-15,0 0 2 0,3-5-1 0,1-1 2 16,-4 0 1-16,-3-1-3 0,-6-9 0 15,-5-4 2-15,-7 0 0 0,-4-2-1 16,-2-1 1-16,-4 5 0 0,-8-1-1 16,-1 3 1-16,0 4 1 0,-3 1 5 15,1 5-4-15,0 0 6 0,1 4 1 16,3 10-8-16,0 2 4 0,3 3 0 15,4 3-5-15,4 1-1 0,0 1-1 16,6-1 0-16,3-2 1 0,3 0-2 16,1-2-2-16,2-4-4 0,3-4-12 0,-1-2-4 15,2-6-15-15,-2-3-3 0,-2 0-23 16,-5-1-118-16</inkml:trace>
  <inkml:trace contextRef="#ctx0" brushRef="#br0" timeOffset="2004">3043 229 146 0,'0'6'241'0,"0"1"-159"15,-7-2-54-15,1 5 33 0,2-1 4 0,2 0-18 16,2 3-20-16,0 1-9 0,2-2-6 16,6 1-1-16,1-2-6 0,5-1-1 15,-1 0-3-15,6-3-1 0,2-2-1 16,4-2-10-16,5-2 1 0,7 0-2 15,1 0-5-15,0-6-43 0,-6-4 12 16,1-4 27-16,-4-2-21 0,-3-2 4 16,-3-2-3-16,-4 0 7 0,-2 2 26 15,-1 1 11-15,-5 5 1 0,-3 3 16 0,-4 4 15 16,-4 3 7-16,0 2 16 0,-2 0-8 15,-6 8-21-15,-7 8-5 0,-6 5-4 16,-2 2-2-16,-8 4 0 0,-3 5 4 16,-4 2 3-16,-2 4-4 0,2 2-2 15,-1 2-7-15,9 3-1 0,-1 2-1 16,5 1-5-16,8 0-5 0,3-1 4 15,8-6-3-15,1-4-7 0,2-4 5 16,2-6-6-16,2-6-29 0,0-4-20 16,0-9-47-16,0-5-78 0</inkml:trace>
  <inkml:trace contextRef="#ctx0" brushRef="#br0" timeOffset="2160">3873 594 282 0,'-13'0'269'16,"5"0"-328"-16,3 0-133 0</inkml:trace>
</inkml:ink>
</file>

<file path=ppt/ink/ink6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1:38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310 74 64 0,'1'0'159'15,"3"0"-70"-15,-4 0-46 0,0 0-4 16,0 0 14-16,0 0 6 0,0 0-21 16,0 0-12-16,0 3 0 0,2 3-5 15,2 4-1-15,-2 3 3 0,-2 5-5 16,0 5 0-16,0 3-4 0,0 5 2 15,0 6-3-15,-2 5-4 0,-4 3 2 16,1 5-1-16,-1 4-3 0,-2 1-3 0,1 1 4 16,-3-3-4-16,-1-2-2 0,1-6-2 15,4-7 0-15,4-7 1 0,1-6 1 16,1-6-3-16,0-4-3 0,0-5-4 15,0-2-3-15,1-4-11 0,7-4-9 16,2 0-8-16,-3-4-11 0,8-9-19 16,-3-7-31-16,-4-6-134 0</inkml:trace>
  <inkml:trace contextRef="#ctx0" brushRef="#br0" timeOffset="260">668 0 155 0,'0'0'209'0,"0"3"-161"0,0 10-23 16,-4 4 11-16,-3 8 9 0,-7 5 6 0,3 6-17 15,-2 4-12-15,1 2-9 0,1 6-2 16,1 4-7-16,3 2 1 0,-1 0 6 15,0-2-8-15,5-7-1 0,-3-4-2 16,6-4-1-16,0-8 2 0,0-3-5 16,2-6-14-16,3-3-17 0,-5-5-18 15,2-6-5-15,0-1-9 0,-2-5-53 16,0 0-99-16</inkml:trace>
  <inkml:trace contextRef="#ctx0" brushRef="#br0" timeOffset="552">0 426 170 0,'-3'-6'226'0,"3"-1"-190"0,9-4-8 16,8 0 12-16,12-1 8 0,3-3-10 0,10-3-8 16,8 0-9-16,7 1-5 0,6 0-8 15,0 6 0-15,-4 5 0 0,-3 2-6 16,-5 4-2-16,-5 0 0 0,-6 6 0 15,-2 5-3-15,-9 1-8 0,-4 2-7 16,-4-2-10-16,-10 3-11 0,-3-3-22 16,-4-1-17-16,-4-3-29 0,0-3-138 15</inkml:trace>
  <inkml:trace contextRef="#ctx0" brushRef="#br0" timeOffset="740">176 572 227 0,'0'5'257'16,"4"0"-221"-16,13-2-16 0,12 1 20 16,5-4 1-16,12 0-14 0,7 0-11 0,12-6-12 15,9-4-2-15,5 1-1 0,-1-3-6 16,-6 2-34-16,-7-4-58 0,-9-2-126 15</inkml:trace>
  <inkml:trace contextRef="#ctx0" brushRef="#br0" timeOffset="1553">1609 179 104 0,'0'0'226'0,"0"0"-141"0,0 0-20 0,0 0-17 16,0 10 3-16,-2 5 6 0,-2 6-15 15,0 4-15-15,-3 4-3 0,3 3-3 16,-4 4-2-16,3 3-10 0,-3 1 2 15,0-1 14-15,3-5-14 0,-1-4-10 16,2-1 4-16,0 2-2 0,2-8 1 16,-1-1 1-16,3-7-5 0,-2-6 1 15,2 0-1-15,0-5-5 0,0 0-3 16,3-4-1-16,-1 0-7 0,4 0-2 0,0-7-3 15,0-5-8-15,1-2-6 16,-1-1-8-16,-4-4-20 0,-2-3-16 0,0-2-55 16</inkml:trace>
  <inkml:trace contextRef="#ctx0" brushRef="#br0" timeOffset="1779">1508 199 74 0,'4'-3'313'0,"5"-3"-266"15,1 0-14-15,5-1 18 0,10 1-6 16,5-1-11-16,5 4-10 0,5 1 5 16,4 0-12-16,-4 2-11 0,-4 0-4 15,-2 0 0-15,-5 3-1 0,0 4-4 16,-5 0 1-16,-5 1-16 0,-9 3-16 15,-6 0-17-15,-2 0 2 0,-2-1-15 16,-2 0-76-16,-12-4-162 0</inkml:trace>
  <inkml:trace contextRef="#ctx0" brushRef="#br0" timeOffset="1958">1556 465 33 0,'9'6'372'15,"4"-3"-327"-15,3 0-2 0,7 0 9 16,3-3-9-16,13 0-12 0,1 0-11 15,5-4-8-15,7-4-7 0,1 0-3 16,3-2 1-16,-9 2-4 0,1-1-25 0,-14 0-14 16,-1 0-36-16,-12-4-38 0,-6 3-262 15</inkml:trace>
  <inkml:trace contextRef="#ctx0" brushRef="#br0" timeOffset="2189">2357 257 341 0,'4'8'140'0,"-4"1"-110"15,0 8 24-15,-14 3-2 0,-5 7 2 16,-2 4-19-16,-2 4 3 0,6 3-20 16,-4-3-5-16,4 2-7 0,4-1 0 15,3-3-4-15,6-4-1 0,4-3 1 16,0-4-1-16,0-6-2 0,2-3-1 15,4-3-1-15,0-4-4 0,3-3-10 16,1-3-4-16,-1 0-11 0,1-8-24 16,1-4-25-16,-1-5-7 0,-6-3-84 15</inkml:trace>
  <inkml:trace contextRef="#ctx0" brushRef="#br0" timeOffset="2409">2242 193 375 0,'12'-7'77'16,"3"2"-50"-16,4-2 16 0,10 3-4 16,0-2-2-16,5 2-12 0,2 1-11 15,0-2-4-15,4 5-6 0,1 0-1 0,-3 0-4 16,-2 0 2-16,-6 0-1 0,-7 7-6 15,-5-2-11-15,-9 5-16 0,-5-2-26 16,-4 0-8-16,0-5-59 0,-15 1-203 16</inkml:trace>
  <inkml:trace contextRef="#ctx0" brushRef="#br0" timeOffset="2563">2311 311 389 0,'-4'6'92'0,"4"0"-67"15,0 2 15-15,14-3-1 0,9 2 4 16,5-3-14-16,8-2-16 0,5 0-11 15,1-2-2-15,5 0-9 0,1 0-21 16,9 0-24-16,-1-3-45 0,-1-6-315 16</inkml:trace>
  <inkml:trace contextRef="#ctx0" brushRef="#br0" timeOffset="3196">3218 201 55 0,'7'3'309'0,"-1"-3"-239"0,2 5 2 15,-1 1-1-15,-1 4-17 0,-4 4-9 16,-2 8-11-16,-2 3-9 0,-8 4-5 16,-3 2-7-16,0 0-4 0,-3 1-2 15,-1 0-3-15,6-2-2 0,-5 0 3 16,3-3-3-16,4-3-3 0,3-2 1 15,4-3 1-15,2-3-1 0,0-1-3 16,0-8-3-16,0 2-5 0,2-5-1 0,2 0-3 16,1-3-13-16,1-1-4 0,4 0-14 15,-1-9-19-15,-1-5 0 0,1-4-22 16,-3-4-98-16</inkml:trace>
  <inkml:trace contextRef="#ctx0" brushRef="#br0" timeOffset="3401">3225 182 35 0,'2'-3'247'0,"-2"-1"-133"16,2-1-65-16,2 2-5 0,5-1 1 0,3 0 3 16,9-1-12-16,4-1-8 0,5 2-5 15,4-1-7-15,3 1-7 0,-1 1-3 16,2 3 0-16,-5 0-4 0,-5 0-2 15,-9 0-4-15,-3 7-9 0,-7 0-10 16,-7 1-23-16,2-2-18 0,-4 1-14 16,-4-2-59-16,-13-2-194 0</inkml:trace>
  <inkml:trace contextRef="#ctx0" brushRef="#br0" timeOffset="3570">3170 336 116 0,'0'5'265'16,"15"-2"-227"-16,6 0 16 0,8-2-2 15,5 0-18-15,2-1-20 0,8 0-4 16,4-5-5-16,2-3-3 0,-1 1-2 16,-3 1-7-16,-2-2-25 0,-6 2-15 15,-6-3-45-15,-7-1-226 0</inkml:trace>
  <inkml:trace contextRef="#ctx0" brushRef="#br0" timeOffset="3815">3952 138 172 0,'2'3'281'0,"0"1"-227"0,-2 2-23 16,0 3 27-16,-2 6 6 0,-7 2-25 0,-3 5-16 16,-3 0-2-16,1 1-5 0,-1 7-4 15,-2-1-6-15,2 1 3 0,-2 1 6 16,1-8-16-16,3 2 2 0,5 0 1 15,5-4-1-15,1-1-2 0,2-5 0 16,0-5-3-16,0 0-7 0,3-5-3 16,3 0-10-16,2-4-5 0,1-1-11 15,1 0-11-15,-1-6-19 0,-1-6-22 16,-2-4-121-16</inkml:trace>
  <inkml:trace contextRef="#ctx0" brushRef="#br0" timeOffset="4036">3895 66 133 0,'6'0'303'16,"5"0"-244"-16,2 0-14 0,7-5 13 15,8 4-11-15,1-3-13 0,1 3-15 16,3 1 0-16,3 0-9 0,-2 0-3 15,-1 0-2-15,-7 6-3 0,-5 2-3 0,-5 0-11 16,-3 0-7-16,-5 0-11 0,-4 1-16 16,-3-1-18-16,-1 0 2 0,-5-2-51 15,-12-4-229-15</inkml:trace>
  <inkml:trace contextRef="#ctx0" brushRef="#br0" timeOffset="4186">3883 241 93 0,'0'3'317'16,"12"3"-275"-16,11-1-3 0,9 0 10 15,3 0-15-15,5-4-8 0,4 0-17 16,7-1-8-16,8 1-2 0,8 1-2 16,-2-1-19-16,-2 0-44 0,-12-1-87 15</inkml:trace>
  <inkml:trace contextRef="#ctx0" brushRef="#br0" timeOffset="4648">4698 199 29 0,'2'0'211'0,"0"0"-96"16,-2 0-72-16,2 0 16 0,-2 7-9 15,4 4 5-15,-4 4-6 0,0 4-12 0,0 4 0 16,-6 4-7-16,-3 5-3 0,-3-3-10 16,-1 2-2-16,-3 3-5 0,-1-1-4 15,2-1-3-15,0-5 4 0,3-5-7 16,7-7 1-16,5-2-3 0,0 0 0 15,0-5-7-15,3-2-4 0,7-2-13 16,1-4-8-16,3 0-7 0,1-6-24 16,0-8-16-16,-1-3-60 0</inkml:trace>
  <inkml:trace contextRef="#ctx0" brushRef="#br0" timeOffset="4878">4641 132 130 0,'0'0'303'0,"4"0"-237"16,11 0-26-16,8 0 11 0,2 0-9 0,9-4-5 16,2-1-13-16,6 1-7 0,4 2-4 15,-2-1 2-15,-2 1-4 0,-10 2-6 16,-1 0-2-16,-8 0 0 0,-6 0-4 15,-6 0-10-15,-5 0-7 0,-2 0-12 16,-2 0-10-16,-2 3-22 0,0 0-24 16,-6-2-63-16</inkml:trace>
  <inkml:trace contextRef="#ctx0" brushRef="#br0" timeOffset="5048">4691 267 338 0,'-6'10'115'0,"6"-4"-71"0,2 3 10 16,19 0-15-16,2-4 1 0,9 1-9 15,4-6-20-15,8 0-5 0,4 0-3 16,5 0-1-16,3-6-3 0,-3 1-4 16,-3-2-18-16,-6 2-49 0,-12-7-29 15,-11-1-165-15</inkml:trace>
  <inkml:trace contextRef="#ctx0" brushRef="#br0" timeOffset="5269">5440 80 145 0,'-1'3'298'0,"-1"3"-258"0,2 2 16 15,-2 5 2-15,-4 7 5 0,-5 2-16 16,-3 5-11-16,3 2-11 0,1 1-7 16,3 3-5-16,-3 2-5 0,2-2-3 15,1 1-3-15,1-3 0 0,4-4 1 0,0-3-2 16,2-3-2-16,0-4-5 0,0-2-2 15,0-6-9-15,0-1-11 0,6-5-10 16,2-3-13-16,1 0-23 0,-1-6-8 16,-1-8-107-16</inkml:trace>
  <inkml:trace contextRef="#ctx0" brushRef="#br0" timeOffset="5479">5412 42 384 0,'0'0'144'15,"9"-1"-128"-15,16 1 30 0,0 0-14 16,2 0 3-16,-2 0-1 0,5 0-15 16,10 0-6-16,4 0-3 0,-2 6-3 15,-6 0-4-15,-5 1-3 0,-8-3-2 16,-6 3-10-16,-6-2-17 0,-3 2-15 15,-4 0-26-15,-4-2-20 0,-2-1-86 0</inkml:trace>
  <inkml:trace contextRef="#ctx0" brushRef="#br0" timeOffset="5639">5366 263 312 0,'0'3'184'16,"4"4"-176"-16,21 0 43 0,-1 2-18 15,3-9 14-15,8 0-19 0,5 0-24 16,11 0-3-16,4-2-5 0,-3-2-13 15,3-1-26-15,-1 0-22 0,-7-1-27 0,-1 0-292 16</inkml:trace>
</inkml:ink>
</file>

<file path=ppt/ink/ink6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2:05.0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 0 77 0,'2'0'291'0,"-2"0"-221"0,0 0-17 0,0 0 1 16,2 0 0-16,-2 0-10 0,0 0-18 15,0 0-11-15,0 0-1 0,0 7-2 16,0 3 4-16,0 5 0 0,0 2-5 16,0 4 4-16,-4-1-2 0,-2 5-2 15,0 2-2-15,-1 2-4 0,-1 3 1 16,0-1 5-16,-1-2-9 0,5-5-2 15,-2-2 3-15,4-4-3 0,2-2-1 16,0-3-3-16,0-2-5 0,0-2-4 16,4-3-5-16,6-3-12 0,1-3-11 15,3 0-24-15,-1-3-36 0,-3-13-107 0</inkml:trace>
  <inkml:trace contextRef="#ctx0" brushRef="#br0" timeOffset="250">340 38 111 0,'0'10'204'15,"0"1"-122"-15,0 4-24 0,-2 2 8 16,-4 2-14-16,-1 0-4 0,-3 3-22 15,1 2-6-15,3 0-4 0,0-1 6 16,4-1-17-16,2-2-3 0,0-4 1 16,0 2-2-16,0-6-2 0,0 0-2 15,4-3-11-15,4-2-10 0,-1-6-15 16,3-1-19-16,-2 0-27 0,-3-4-101 0</inkml:trace>
  <inkml:trace contextRef="#ctx0" brushRef="#br0" timeOffset="491">579 37 125 0,'2'10'271'0,"-2"-1"-199"16,0 5-10-16,0 3-8 0,-4 2-11 15,-8 4-6-15,5-1-13 0,-3 0-11 16,2-6-7-16,1 1-4 0,-1 1 0 16,4-1-2-16,-1 0 1 0,3-4-2 15,0-1-3-15,0 1-6 0,2-2-7 16,0-2 0-16,0-3-38 0,0-6-37 15,0 0-90-15</inkml:trace>
  <inkml:trace contextRef="#ctx0" brushRef="#br0" timeOffset="725">804 57 64 0,'2'4'348'0,"-2"1"-272"16,0 0-45-16,0 6 21 0,-2 1-4 15,-6 4-6-15,2 1-15 0,-1 0-18 16,-1-1-4-16,2 1-1 0,-1 3-1 0,-1 0-1 16,1-2-2-16,-1 0 1 0,6 0 0 15,0-3-7-15,2-3-8 0,0-2-4 16,0-4-20-16,0-1-23 0,0-5-43 15,2 0-120-15</inkml:trace>
  <inkml:trace contextRef="#ctx0" brushRef="#br0" timeOffset="966">1042 67 254 0,'0'7'168'0,"0"6"-118"0,0 3 10 15,0 3 2-15,0 1-8 0,-9-1-29 16,3 2-14-16,-4 0 0 0,3-1-4 16,-1 0-2-16,4 0-3 0,1-4-2 15,1-1 2-15,-2-2-3 0,4-1 1 0,0-5-14 16,0-1-12-16,4-4-15 0,1-2-29 15,-1-2-104-15,0-9-195 0</inkml:trace>
  <inkml:trace contextRef="#ctx0" brushRef="#br0" timeOffset="1195">1288 62 347 0,'0'12'72'16,"0"5"-11"-16,0 2 23 0,0 0-38 15,0 5-22-15,-9-1-3 0,5 0-4 16,-2 1-4-16,1-2-3 0,-1-3-6 16,4 0-5-16,0-2 3 0,2-1-2 15,0-4-2-15,0-2 1 0,0-3-17 16,2-2-14-16,4-5-6 0,-1 0-28 15,1-5-91-15,0-9-193 0</inkml:trace>
  <inkml:trace contextRef="#ctx0" brushRef="#br0" timeOffset="1416">1550 57 33 0,'0'10'375'15,"2"-2"-317"-15,-2 1-18 0,0 5 12 16,0 1-2-16,0 1-2 0,0 1-18 0,0 1-18 15,0-1-7-15,0 2 1 0,-2 0-3 16,-2-1 0-16,0-1-1 0,-3 1-2 16,1-3-3-16,2-1-7 0,0-2-5 15,0-2-13-15,4-2-17 0,0-7-34 16,0-1-78-16,0 0-147 0</inkml:trace>
  <inkml:trace contextRef="#ctx0" brushRef="#br0" timeOffset="1615">1882 48 408 0,'-2'11'118'16,"-2"5"-69"-16,-4 2 11 0,5 3-1 15,-3 3-14-15,0 0-22 0,4 1-10 16,-2 0-8-16,3 0-1 0,1 1-2 15,0-4-3-15,0 1-4 0,5-1-16 0,9 0-18 16,1-2-6-16,8-7-46 0,-2-2-107 16,0-8-165-16</inkml:trace>
  <inkml:trace contextRef="#ctx0" brushRef="#br0" timeOffset="2584">2283 69 130 0,'0'11'272'0,"0"2"-204"0,-2 8-5 16,-8 4-18-16,-5 2-11 0,5 0-7 15,1 0-9-15,-3-2-15 0,7-1 0 16,1-5 0-16,-4 1-3 0,8-2 0 16,-2-4-1-16,2-1-4 0,0-3-6 0,0-3-11 15,6-3-9-15,5-3-18 0,-1-1-72 16,1-5-190-16</inkml:trace>
  <inkml:trace contextRef="#ctx0" brushRef="#br0" timeOffset="2804">2521 79 59 0,'6'10'275'0,"1"1"-201"15,-3 1-16-15,0 3 2 0,-4 4-19 16,0 2-5-16,-2 1 1 0,-5 0-16 15,-1-2-14-15,2 2-4 0,-1 1-3 16,1-3 1-16,-2-3 1 0,4-2-9 16,1-5-10-16,-1-3-11 0,4 1-22 15,-2-6-43-15,-2-2-85 0</inkml:trace>
  <inkml:trace contextRef="#ctx0" brushRef="#br0" timeOffset="3013">2792 124 39 0,'0'10'375'16,"0"4"-321"-16,-4 2-30 0,2 1-6 15,0 2 40-15,-1-3-40 0,-1 1-12 16,0 2-1-16,2-2-4 0,-2 1 2 0,4-5-4 15,-2-1-1-15,2-1-23 0,0 0-17 16,0-4-6-16,0-5-54 0,2-2-136 16</inkml:trace>
  <inkml:trace contextRef="#ctx0" brushRef="#br0" timeOffset="3234">3025 90 363 0,'0'13'130'16,"0"0"-86"-16,0 7-1 0,-6 0-5 16,0 0 1-16,1 0-18 0,1-1-16 15,2 1-3-15,2 2-1 0,0-1 0 16,0-1-2-16,0-5-8 0,6 1-1 15,1-3-30-15,5-4-31 0,-5-6-45 0,3-3-221 16</inkml:trace>
  <inkml:trace contextRef="#ctx0" brushRef="#br0" timeOffset="3459">3330 122 283 0,'6'4'220'15,"-6"4"-197"-15,0 2 10 0,0 4-8 0,-2 3 10 16,-6-1-6-16,1 5-20 0,-5 0-3 16,3-1-1-16,-3 0 0 0,3-2-5 15,1 0-1-15,4 0-2 0,2-3-13 16,2-2-15-16,0-3-18 0,2-5-33 15,4-5-63-15,2-3-199 0</inkml:trace>
  <inkml:trace contextRef="#ctx0" brushRef="#br0" timeOffset="3670">3559 133 42 0,'0'17'396'0,"0"-1"-362"15,-4 5-10-15,0 1 11 0,3-1-10 16,-3 0-10-16,2-3-6 0,2-1-6 16,0-3-2-16,0-1-3 0,0-1-3 0,0-5-11 15,4-1-41-15,-1-6-87 0,-3 0-191 16</inkml:trace>
  <inkml:trace contextRef="#ctx0" brushRef="#br0" timeOffset="3885">3788 142 434 0,'0'13'95'0,"-2"3"-72"0,-4 1 2 15,1 1 1-15,-5 1 8 0,6 0-16 16,-1 0-11-16,-1-3-2 0,4 1-3 15,-2 3-3-15,2-1 3 0,2 0-1 16,0-3-5-16,0-2-16 0,0-3-10 16,6-1-17-16,2-8-42 0,-5-2-194 15</inkml:trace>
  <inkml:trace contextRef="#ctx0" brushRef="#br0" timeOffset="4076">4099 111 267 0,'-6'14'273'0,"6"1"-240"0,-2 1-10 16,2 3-8-16,0 1-5 0,0-2-3 15,0 1-1-15,0 1-5 0,0-1 0 16,4 0-6-16,0 0-36 0,-2-3-47 0,-2-3-101 15</inkml:trace>
  <inkml:trace contextRef="#ctx0" brushRef="#br0" timeOffset="4902">4504 145 128 0,'0'11'303'0,"0"-1"-231"0,-2 1-16 16,-4 2-14-16,0 1-7 0,2 1-11 15,-1-3-13-15,1-1-8 0,0 1-4 0,4-1 1 16,0 1-12-16,0-3-10 0,6-1-16 16,3-3-38-16,3-5-70 0,-1 0-175 15</inkml:trace>
  <inkml:trace contextRef="#ctx0" brushRef="#br0" timeOffset="5108">4790 39 107 0,'0'20'299'0,"0"1"-222"16,0 4-26-16,0-1-18 0,0 2-8 15,-2-1-9-15,-4 1-9 0,6-3-3 16,-2-1-2-16,2-5-1 0,0 0-1 15,0-3-3-15,0-4-26 0,0-5-52 16,2-5-118-16</inkml:trace>
  <inkml:trace contextRef="#ctx0" brushRef="#br0" timeOffset="5313">5034 110 77 0,'0'12'376'15,"0"0"-316"-15,0 4-43 0,0 1 12 16,-4 2 7-16,-3-3-9 0,-3 1-15 16,2-5-8-16,5 2-2 0,-1-2-2 0,2 1-5 15,2-3-14-15,0 0-17 0,0-2-36 16,0-7-82-16</inkml:trace>
  <inkml:trace contextRef="#ctx0" brushRef="#br0" timeOffset="5532">5286 126 161 0,'0'18'352'0,"-2"0"-318"16,-8 2 1-16,3 1-2 0,-1 0 1 15,-1-1-10-15,3 1-16 0,2 0-5 16,2-1-1-16,-2-3-2 0,4-2-7 16,0-1-11-16,0-3-8 0,0-2-22 15,12-4-58-15,-1-5-91 0</inkml:trace>
  <inkml:trace contextRef="#ctx0" brushRef="#br0" timeOffset="5745">5584 158 397 0,'-2'19'122'0,"-4"1"-101"15,-2 2 13-15,1 0-2 0,1 0-4 16,-2-2-15-16,3 1-8 0,-1 0-3 0,4-2-2 15,-2-1 0-15,4-2-14 0,0-1-16 16,0-3-34-16,0-8-72 0,0-4-144 16</inkml:trace>
  <inkml:trace contextRef="#ctx0" brushRef="#br0" timeOffset="5963">5868 166 224 0,'0'15'258'16,"-4"1"-223"-16,-4 0-19 0,5 3 13 16,-3 0 4-16,-4 0 2 0,5-1-16 15,1 3-16-15,0-2-1 0,4 0-2 16,-4-1 0-16,0-1-3 0,2-3-14 15,1-1-21-15,1-6-39 0,0-6-60 0,0-1-216 16</inkml:trace>
  <inkml:trace contextRef="#ctx0" brushRef="#br0" timeOffset="6179">6032 193 241 0,'-6'16'303'15,"6"0"-282"-15,-2 3-7 0,2 0-4 16,0-4 15-16,0 2-1 0,-2-3-13 16,2 0-6-16,0 2-4 0,0-1-1 15,-1-2-7-15,-1 0-8 0,-2-1-20 16,4-7-38-16,0-3-79 0,-2-2-194 15</inkml:trace>
  <inkml:trace contextRef="#ctx0" brushRef="#br0" timeOffset="6399">6332 111 100 0,'0'15'437'0,"0"4"-384"0,-4 0-15 16,-2 4 8-16,0-2 0 0,4 1 4 15,-3 0-23-15,3 2-18 0,-2-1-7 16,2 0 0-16,-2 2 1 0,2 0-4 16,2-1-4-16,0 0-12 0,4-2-14 0,4-2-18 15,1-6-51-15,1-6-103 0,-1-6-204 16</inkml:trace>
  <inkml:trace contextRef="#ctx0" brushRef="#br0" timeOffset="8368">7146 182 194 0,'2'-7'77'0,"-2"0"-39"16,4 2 17-16,-4-2-4 0,0 2 0 15,0 2-11-15,-2 0-14 0,-5 3-2 0,-3 0 0 16,-1 0-6-16,-5 3-1 0,1 7-1 15,0 3 0-15,-1 5-9 0,5 2-1 16,5 0-6-16,1 2 0 0,5 0 2 16,0-2-4-16,5-3 3 0,7 0-2 15,7-4-7-15,4-4-3 0,5-2 2 16,3-2 5-16,3-5 3 0,4 0-2 15,-7 0-4-15,1-8 0 0,-7-3-1 16,-10-2 2-16,-3 0 4 0,-6 0 3 0,-6-3 0 16,0-2 1-16,-6 0-4 0,-9-2 6 15,-3 0 1-15,-1-3 1 0,-2 2-1 16,4 3-2-16,2 4 0 0,5 7-3 15,5 4 1-15,3 3-3 0,0 0-5 16,2 8-29-16,0 4-26 0,0-2-34 16,9 1-208-16</inkml:trace>
  <inkml:trace contextRef="#ctx0" brushRef="#br0" timeOffset="8709">7578 184 254 0,'0'-7'134'0,"-2"-2"-111"0,-4 4 13 15,0-2-10-15,-1 5 6 0,-3 1 8 16,0 1-12-16,3 0-5 0,-7 5-9 16,3 6-2-16,-2 4-10 0,3 1 2 15,3 1 0-15,3 1-1 0,4 1-2 0,0 3-2 16,4-5 1-16,5-1 1 0,4 0-1 15,3-6-3-15,1-3-3 0,4-4 1 16,-2-3 2-16,4 0 0 0,-2 0 3 16,-2-10-1-16,-4 0 1 0,0-6-1 15,-5 0 3-15,-4-1 1 0,-4-1 0 16,-2 1 5-16,0-1 1 0,-2-1 0 15,-10 0 1-15,-1 0-3 0,-2 0-1 16,-1 1-5-16,3 5 0 0,3 6-1 16,9 3-1-16,1 4 0 0,0 4-18 15,0 9-18-15,5 1-22 0,7 1-31 0,-3 0-109 16</inkml:trace>
  <inkml:trace contextRef="#ctx0" brushRef="#br0" timeOffset="9029">7974 169 410 0,'-17'-13'27'16,"-2"2"-22"-16,-4 0 20 0,-2 3-2 0,-1 4 20 16,1 4-7-16,2 0-9 0,6 0-1 15,4 11-7-15,3 2-13 0,6 4-2 16,2 0-3-16,2 4 0 0,0 0-2 15,14-1 2-15,7 1-1 0,3-3 0 16,3-1-1-16,0-6 0 0,1-2-1 16,1-6 0-16,0-3-4 0,-3 0 2 15,-3 0 2-15,-2-9 1 0,-5-2 1 16,-5-2 2-16,-5-2 1 0,-4 0-1 0,-2-2 1 15,-4-1 0-15,-8 1 0 0,-3 0 1 16,-4 2-4-16,4 0 1 0,0 3-1 16,5 3-1-16,4 0-1 0,4 6-13 15,2 3-25-15,0 0-22 0,6 3 5 16,2 9-65-16,-1-4-212 0</inkml:trace>
  <inkml:trace contextRef="#ctx0" brushRef="#br0" timeOffset="9365">8387 191 335 0,'0'-11'58'0,"-4"2"-38"16,-8-1 29-16,-1 3-23 0,-6 0 11 15,-4 4 4-15,0 0-9 0,-2 3-9 16,2 0-5-16,0 3-2 0,6 7-5 15,0 4-2-15,8 4-2 0,1 3-4 16,8 1-3-16,0 0 0 0,10-1 1 16,7-3-2-16,6-1 1 0,3-3 0 15,3-4-4-15,1-3 0 0,1-6 0 0,-4-1-3 16,3 0 1-16,-7-1-3 0,-2-10 6 15,-4-2 2-15,-5-1 1 0,-5-3 2 16,-3-1 0-16,-4 0 1 0,0-1-3 16,-6-1 2-16,-7 0 2 0,-2-1-4 15,-2 3 0-15,1 3 2 0,3 4-2 16,3 7-1-16,7 4 0 0,1 0-2 15,2 8-17-15,0 6-34 0,0-1-23 16,5 0-49-16</inkml:trace>
  <inkml:trace contextRef="#ctx0" brushRef="#br0" timeOffset="9709">8797 168 366 0,'-12'-10'23'0,"-1"-1"-14"16,-4 1 17-16,0 4-10 0,-2 0 33 0,0 5-2 15,3 1-15-15,1 0-12 0,0 9-6 16,3 3-3-16,-1 4-3 0,5 2 3 16,6 2-9-16,2 1 1 0,0 2-1 15,6-2-3-15,6 0 1 0,1-1 0 16,4-5-2-16,2-1-5 0,0-4 0 15,2-4-4-15,-2-2 5 0,4-4-2 16,-2 0 1-16,-2-4 1 0,-3-6 5 16,-3-4 2-16,-5-2-1 0,-1 0 0 15,-5-4 4-15,-2 0 0 0,0 0 2 0,-2-1 3 16,-9 4-2-16,1-2-3 0,1 3 0 15,-1 1-3-15,2 3 1 0,5 3 0 16,1 0-4-16,2 8 1 0,0 1-10 16,2 0-29-16,5 7-17 0,1 4-27 15,0 0-173-15</inkml:trace>
  <inkml:trace contextRef="#ctx0" brushRef="#br0" timeOffset="10051">9238 141 253 0,'-8'-12'71'16,"-5"2"-62"-16,-1 3 47 0,-5 2-30 16,-4 3 25-16,0 2 0 0,2 0-23 15,-1 8-1-15,-3 7-9 0,4 4-5 16,2 3-3-16,3 2-1 0,11 2 1 15,5-3-7-15,0 1-4 0,9-2 2 16,6-1 2-16,6-5-4 0,2-3-1 0,6-7 0 16,0-2-4-16,-3-4-5 0,1 0 4 15,-4-3-3-15,-2-7 7 0,-4-3 5 16,-2-3-3-16,-3-2 0 0,-8 0 4 15,-1-1 0-15,-3-3 1 0,0-1 2 16,0 1-1-16,-7 0-3 0,-5 1-2 16,3 2 1-16,-1 6 0 0,3 5-2 15,1 7 0-15,4 1-2 0,-2 4-13 16,4 8-31-16,0 3-38 0,0-1-44 0,2-3-148 15</inkml:trace>
  <inkml:trace contextRef="#ctx0" brushRef="#br0" timeOffset="10377">9715 215 211 0,'0'-12'139'0,"0"-1"-126"15,-8 3 30-15,-3-2-13 0,-7 2 14 0,3 5 8 16,-4 0-19-16,2 5-9 0,2 0-4 15,-1 5-8-15,1 8 1 0,4 1 0 16,1 4-6-16,4 4-1 0,4 1-4 16,2 1-1-16,0 2 0 0,12-3 1 15,3-1-2-15,6-6-1 0,2-3 2 16,4-4 0-16,-2-7-1 0,1-2 0 15,1 0 0-15,-2-13 2 0,0-2-1 16,-2-4-1-16,-6-4 1 0,-4-2 0 16,-9-4 2-16,-4 3 6 0,-2-1 1 15,-11 1-5-15,-6 1-2 0,-4 1-3 0,-4 2 1 16,-4 2 0-16,1 7-6 0,1 6-21 15,8 5-9-15,8 2-26 0,1 15-138 16</inkml:trace>
</inkml:ink>
</file>

<file path=ppt/ink/ink6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3:48.6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312 72 126 0,'0'-3'80'0,"2"0"-32"0,1 2 0 0,-3-1-4 16,6-1-3-16,-2-1-13 0,2 0-2 15,-4 2-4-15,-1-2-4 0,1 2-2 16,0 0 1-16,-2 0 3 0,0 2-3 16,2-2-3-16,-2 1-3 0,0 0 1 15,0 1 1-15,0 0 0 0,0 0-5 16,0 0-1-16,0-1-1 0,0-2-1 15,0 1 1-15,0-3-4 0,-4 2-1 16,-5 1-2-16,-3 0 5 0,1-2-3 16,-6 4-2-16,-2 0 2 0,0 0 0 15,-4 4 1-15,-4 2 2 0,-2 5-3 0,-1 3 5 16,-1-1 0-16,3 0 6 0,3 0 0 15,6 4-4-15,2-2-2 0,5 2 0 16,5-3-1-16,5 1-4 0,2 1 0 16,0 0-2-16,9 0 4 0,8 0-1 15,8 0-1-15,2-2-1 0,5 0 1 16,-1 1 1-16,1-1-1 0,1 4-3 15,-5 1 3-15,-1 0 2 0,-8 1-4 16,-6 1-1-16,-3 0 2 0,-4 0 2 16,-6-1-2-16,0 1-3 0,-4-3 2 0,-9 3 3 15,-7-2-4-15,1 0-2 0,-2-1 1 16,0-2 4-16,-1-2-2 0,-1-4 2 15,-2-2-3-15,4-2 4 0,2-2 0 16,-2-4-4-16,4 0 4 0,1 0 0 16,-1-7-1-16,8-4-1 0,3-3 2 15,6-2 2-15,0-3-4 0,15-3-3 16,10-1 1-16,5 0 3 0,3-2-2 15,5 1-1-15,0-2 0 0,2 0-4 0,4-2-8 16,-6 2 1-16,2 0 6 0,-3 0 6 16,-9 0-4-16,-3 1 3 0,-8 1 2 15,-5 2 1-15,-5 1-1 0,-7 0 0 16,0 0 0-16,-3 1 5 0,-11-1-4 15,-1 0 3-15,-2 1 1 0,-2 4 0 16,1 4 0-16,1 6-1 0,2 3-2 16,4 3-2-16,3 0 1 0,4 0-5 15,4 3-3-15,0 6-11 0,0 1-21 0,6 0-29 16,3-4-55-16,-1-3-240 0</inkml:trace>
  <inkml:trace contextRef="#ctx0" brushRef="#br0" timeOffset="441">771 82 317 0,'-9'-1'63'0,"-4"1"-2"0,-1 0 0 15,-3 0-5-15,-2 1-5 0,2 6-12 16,-4 5-15-16,0 4 2 0,0 1-8 15,-2 5 0-15,-2 4-3 0,10 0-2 16,0 4-6-16,5 1 0 0,6 3-7 16,4-1 0-16,4 0 0 0,13-4 2 0,6-5-1 15,6-4-4-15,5-6-9 0,6-4-1 16,6-4 0-16,4-3 5 0,1-3 7 15,3 0 2-15,-5-5 1 0,-7-11-2 16,-8-5 0-16,-9-2 3 0,-2-5 5 16,-11 1 3-16,-3-1 0 0,-9-2 4 15,-2 0 0-15,-11-1-1 0,-8-4-3 16,-6 3 1-16,-3-3-4 0,-1 0-4 15,-5 1-2-15,0 7 1 0,5 4-2 0,1 11-2 16,12 9-4-16,7 3-5 0,7 8-15 16,4 12-34-16,0 1-51 0,4-4-94 15</inkml:trace>
</inkml:ink>
</file>

<file path=ppt/ink/ink6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3:57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4 143 0,'0'0'76'0,"0"-2"-35"15,0 1 8-15,-2 1-10 0,0 0-1 16,-2 0-9-16,2 0-4 0,0 0-1 16,1 0-7-16,-3 0-3 0,-2 0-6 15,2 1 5-15,-2 3-1 0,1 0 0 16,1 2 0-16,-4 1 6 0,3 1 1 15,3 0-6-15,-2-1-4 0,2-1 1 16,0 1-3-16,2 0 0 0,0 1 2 16,0 2-5-16,0-3 2 0,0 5-3 0,2 0 0 15,4 1 1-15,-6 1 0 0,2 2 0 16,-2-1-3-16,0 3 5 0,0 3 1 15,0 2 0-15,0 0 10 0,0-2 1 16,0-4-11-16,0-6-7 0,0 4 1 16,0-5 3-16,0-1-1 0,0-3 0 15,0 1-1-15,0-4 4 0,0-1 0 16,0 0-3-16,0 0 4 0,0-2-1 15,0 0 0-15,0 0-3 0,0 0 1 16,0 0 1-16,0 0 0 0,0 0-4 0,0 0 2 16,0 0-2-16,0 0-2 0,0-2-8 15,0 1-9-15,0-1-16 0,5 1-11 16,-3-4-30-16,-2 4-85 0</inkml:trace>
  <inkml:trace contextRef="#ctx0" brushRef="#br0" timeOffset="2580">420 545 12 0,'0'0'23'0,"0"0"-21"15,0 0 1-15,0 0 3 0,0 0-3 16,0 0 66-16,0 0-22 0,-2 0-35 15,0 0 6-15,2 0 2 0,-2 0 2 16,2 0-6-16,0 0-14 0,0 0 1 16,0 0 7-16,0 0 3 0,0 0 5 15,0 0 4-15,0 0-3 0,0 0-2 16,-2 0-8-16,0 0-1 0,0 0-2 15,1 0-1-15,1 0-3 0,0 2-1 0,-2-1 0 16,0 0-2-16,2 2 0 0,-2-3 2 16,2 3 0-16,-2-3-1 0,2 1 0 15,0 0 0-15,0-1-2 0,0 1 3 16,0-1 3-16,0 0 7 0,0 2 1 15,0-2-6-15,0 0 0 0,0 0 1 16,2 0 1-16,4 0 8 0,3 0-3 16,3 0-4-16,1 0-3 0,0 0-3 15,4 0-2-15,-1 0 0 0,-1 0 1 0,2 0 0 16,-2-2-2-16,-3 2-3 0,1 0 4 15,2 0 1-15,-3 0-4 0,3 0 4 16,0 0-2-16,-1 0 0 0,1 0 0 16,2 0 0-16,0 0 1 0,-1 0-1 15,3 0-1-15,0 0 2 0,-2 0 0 16,4 0-2-16,0 0 1 0,0 0 0 15,0 0 3-15,-2-3-7 0,2 2 6 16,-6-1-2-16,-1-1 3 0,-1 1-3 0,-5 0-1 16,3 1 1-16,-1-1 1 0,1 0-1 15,4 0 0-15,1-1 0 0,-1 1 0 16,2 0 0-16,-2-2 0 0,-1 2 0 15,-1 0 1-15,-2 0-1 0,1 2-1 16,-1 0 1-16,1-1 0 0,1-1 0 16,1 0 0-16,1 2 0 0,-2 0 0 15,-1 0 0-15,1 0-1 0,0 0-3 16,1 0 1-16,1 0-10 0,0 3-2 15,0-1 2-15,1-1-4 0,-3 0 10 16,0-1 4-16,-1 0 1 0,-4 0 2 0,-5 0-1 16,5 0 1-16,0 0 0 0,1 0 0 15,3 0 0-15,-5 0 0 0,7 0 0 16,-3 0 0-16,4 0 0 0,-1 0 0 15,3 0 0-15,0 0 1 0,-2 0-2 16,2 0 1-16,3 0 0 0,-5 0 1 16,-2 0-2-16,2 0 1 0,-3 0 0 15,-3 0 1-15,1 0-1 0,-2 0-1 16,-1 0 1-16,-3 0 0 0,2 0 0 0,-1 0 0 15,1 0 0-15,4 0 1 0,-1 0 0 16,5 0-2-16,-3 0 3 0,4 0 3 16,-3 0-3-16,1 0-2 0,2 0 1 15,-1 0 0-15,7 0 0 0,2 0 11 16,0 0-1-16,-6 0-11 0,-4 0 1 15,-3 0-1-15,-3 0 0 0,-3 0 1 16,0 0-3-16,-2 0 1 0,2 0 1 16,-4 0 2-16,2 0-3 0,1 0 0 15,1 0 2-15,4 0 1 0,1 0-2 0,5 0 0 16,-3 0 3-16,3 0-3 0,5 0 0 15,2 0-2-15,-4 0 14 0,6 0-6 16,-8 0-8-16,0 0 2 0,-3 0 0 16,1 0 1-16,2 2-2 0,-1-1 1 15,-3 2 0-15,-3-2 1 0,3 1-1 16,1-1-1-16,-1 0 2 0,-1 1 0 15,-5-2-1-15,3 2-1 0,-2-2 1 16,1 0 2-16,3 0-2 0,-3 0 1 0,1 0-1 16,-2 0 2-16,1 0-1 0,1-2-1 15,4-1 3-15,-1 1 2 0,6-2 1 16,4 2-3-16,0 0 15 0,0-1-16 15,-2 1-1-15,-4 0 0 0,3 2 2 16,-1-3-2-16,0 3-1 0,0-1 0 16,-3-1 0-16,-1 2 2 0,-4-1-2 15,3 1 0-15,-3 0 4 0,-3 0-1 16,-2 0-2-16,-4 0-1 0,4 0 1 15,0 0 1-15,1 0-2 0,3 0 0 16,-4 0 2-16,3-1 1 0,-1-1-2 0,-2 0-1 16,2 1 1-16,-3 1-2 0,1-2 2 15,2 2-2-15,-2 0 2 0,0 0 1 16,-2 0-3-16,-2 0 0 0,1 0 2 15,3 0 0-15,-2 0-1 0,4 0-1 16,-2 0 2-16,1 0 0 0,-3 0-1 16,4 0-1-16,0 0 2 0,-2 2 0 15,5-2-1-15,1 2-1 0,3 1 1 16,6-1 2-16,2-2-2 0,-4 0 1 0,4 2-1 15,-4-1 1-15,1-1 1 0,1 1-4 16,0 1 2-16,-4-2 3 0,-3 3-3 16,-5-2-3-16,-1 1 5 0,-6 1-1 15,6-2-1-15,-5 0-3 0,1 1 5 16,2-2-1-16,-4 1-2 0,4 1-1 15,2-2 4-15,-2 1-1 0,3-1-1 16,1 0-1-16,-1 0 1 0,5 0 2 16,-3 0-2-16,-1 0-1 0,0 0 1 15,-4 0 2-15,-1 0-2 0,-1 0-1 0,0 0 1 16,-2 0 2-16,2 0-3 0,-2 0 1 15,0 0 1-15,0 0-1 0,2 0-1 16,0 0 1-16,0 0 1 0,2 0-1 16,-2 0-1-16,-1 0 2 0,3 0-2 15,-2 0 2-15,0 0-1 0,4 0 0 16,-2 0-1-16,-1 0 2 0,-1 0-1 15,0 0-1-15,-2 0 2 0,0 0 2 16,0 0-2-16,0 0-1 0,0 0 1 0,-4 0 1 16,-1 2-2-16,1-1-1 0,0 1 1 15,0-1-2-15,0 1-17 0,3-2-18 16,-5 1-30-16,4-1-49 0,-8 0-154 15</inkml:trace>
</inkml:ink>
</file>

<file path=ppt/ink/ink6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5T10:55:30.0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582 0 102 0,'0'0'240'0,"0"0"-193"0,0 0-2 15,0 0 23-15,0 0-23 0,0 0-8 16,0 0-11-16,0 0-7 0,0 0-2 16,-2 0-2-16,-4 0-3 0,4 0 1 15,-3 7-2-15,-5-1 2 0,4 4-1 16,-3 3 1-16,-3 3 0 0,-5 6 0 15,-2 4 1-15,0 5-7 0,-4 5-1 16,-5 3 0-16,-3 7 1 0,-3 6-7 16,-3 2 1-16,1 4 3 0,0-3 2 0,4-3-6 15,1 0 0-15,2-3 3 0,3-2 1 16,1 0-4-16,2-4 0 0,2-4 1 15,0-6 2-15,6-8-1 0,5-8-2 16,3-4 0-16,3-4 0 0,0-1 0 16,4-6 0-16,-2-2 1 0,2 0 1 15,0 0-4-15,0-2-3 0,0-9-6 16,0-3-7-16,6-5-10 0,3-3-17 15,3-3-28-15,-3-9-50 0,3-1-232 16</inkml:trace>
  <inkml:trace contextRef="#ctx0" brushRef="#br0" timeOffset="597">206 106 42 0,'0'0'33'16,"-4"0"59"-16,2-3-4 0,-1 1-39 15,1 0 2-15,0 0-15 0,-2 0 0 16,2-2 2-16,-2 1-7 0,-2 1-6 0,1 0 2 16,-5-1 1-16,-1 3-8 0,-5 0 1 15,-3 0-3-15,0 7 3 0,-2 2-2 16,2 4-6-16,2 3 0 0,2 3-3 15,3 1-5-15,7 3-4 0,3 0 1 16,2-1 0-16,4-1-3 0,7-4 1 16,2-4 1-16,5-4 1 0,1-2-3 15,0-4-2-15,0-3 3 0,-4 0 0 16,-2 0-2-16,-5-10 1 0,-2-1 0 15,-2-2 1-15,-3-1-3 0,-1 3 0 16,0-2-1-16,0 0-4 0,-1 2-3 0,-1 0-10 16,-2 2 3-16,0 6-6 15,2 1-12-15,2 2-18 0,-2 2-50 0,0 11-48 16</inkml:trace>
  <inkml:trace contextRef="#ctx0" brushRef="#br0" timeOffset="1073">464 798 194 0,'0'0'68'16,"0"-2"-23"-16,0 2 7 0,0-3-1 15,-2 1-9-15,-2 1-4 0,-2 0-6 16,1-1-3-16,-3 0-3 0,-4 2-3 16,1 0-2-16,0 0-6 0,-5 5 3 15,-3 6-4-15,4 4-5 0,2 1-3 16,-1 0-3-16,8 0 0 0,5 0-2 15,1 1-2-15,0 1 2 0,7-4 0 16,10-1-2-16,4-3-2 0,2-4-3 0,4-4-2 16,4-2-3-16,1 0 5 0,0 0 5 15,-1-9 3-15,-8-4-2 0,-6-5 0 16,-2 1 3-16,-3-3 10 0,-7 1-5 15,-1-3-1-15,-4 2 1 0,0-1 0 16,-4-2 1-16,-7 0-5 0,-2-2-4 16,-3-1 2-16,5 3-2 0,3 5-2 15,4 5-4-15,4 7-12 0,0 3-27 16,6-2-50-16,8 1-100 0</inkml:trace>
  <inkml:trace contextRef="#ctx0" brushRef="#br0" timeOffset="2003">1036 363 77 0,'-4'0'171'0,"-1"0"-124"15,3 0 15-15,-2-4 1 0,2 0-17 16,2 2-3-16,0 1-10 0,0 0-16 16,0-2-4-16,8-2-1 0,3 0 1 15,2-2-1-15,6 2 2 0,1-1-2 16,2 2 3-16,3-2 1 0,0 2-3 15,6 0 3-15,-5 0 0 0,5 3-4 16,-6 1-3-16,-1 0 1 0,-3 10-4 0,-5 6-6 16,-7 3 0-16,-1 2 1 0,-6 6 2 15,-2-1-3-15,-4 3-1 0,-11 1 3 16,-4 1 0-16,-8 3-2 0,-2 0 0 15,-5 0 1-15,-4-3 2 0,-2-1-2 16,2-3-1-16,-1-5 1 0,3-4 2 16,4-3 0-16,7-6-3 0,6-2 2 15,5-5 0-15,7-2-2 0,5 0 0 16,0 0 3-16,2-7-2 0,0-4-2 15,2-4 1-15,7 1-1 0,3 1 0 0,3 3-2 16,-1 2-1-16,3 4 2 0,-2 4 0 16,4 0-3-16,2 0-2 0,2 3-3 15,2 3-3-15,5 1-3 0,3-3-13 16,1-2-3-16,2-2-3 0,2 0-14 15,4 0-11-15,0-4 10 0,4-3-50 16,2-4-80-16,0 0 164 0,3-4-17 16,-1 0-37-16,-1 1 114 0,-7-6-42 15,-5 0 41-15,-11-3 56 0,-5 0-57 16,-4-1 15-16,-7-2 11 0,-4 1-13 15,-6 1-7-15,0 0-1 0,-14 5-2 0,-3 2-7 16,-4 3-10-16,-7 4-5 0,-5 5-8 16,-1 5 13-16,-2 1-5 0,3 16-8 15,3 6 2-15,7 5-4 0,2 5-7 16,9 2-6-16,5 2 0 0,7 0 2 15,5-2-1-15,13-2-3 0,10-5 1 16,3-4-5-16,5-7-5 0,8-4-2 16,11-2 7-16,10-8 6 0,6-3-1 15,-3-7 0-15,-7-12 2 0,-17-4 2 0,-9 0-1 16,-14-3-1-16,-10-1 4 0,-9-2 1 15,-2-3 0-15,-8-2-4 0,-15-2 3 16,-3 0-2-16,-5 3-2 0,-7 6-4 16,2 7 4-16,1 10 0 0,7 10-3 15,7 0-16-15,6 17-29 0,7 8-34 16,6 0-111-16</inkml:trace>
</inkml:ink>
</file>

<file path=ppt/ink/ink6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5.6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20 355 0,'-2'0'43'15,"2"0"-4"-15,0 0-5 0,4 0 14 16,6 0-12-16,7 0-13 0,4-7-2 0,-1 2-8 16,1 1-2-16,-5 1-7 0,7 3-4 15,-4 0 2-15,-3 0-3 0,3 0-6 16,-5 6-13-16,-1 5-19 0,-5 0-55 15,-4 0-89-15</inkml:trace>
</inkml:ink>
</file>

<file path=ppt/ink/ink6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5.8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7 432 0,'0'3'25'0,"6"0"-40"16,9-1 40-16,6 1-2 0,3-3-9 15,9 0-10-15,11 0-6 0,-1-1-41 16,9-6-48-16,12-3-178 0</inkml:trace>
</inkml:ink>
</file>

<file path=ppt/ink/ink6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6.4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12 49 0,'0'-5'178'0,"0"2"-121"0,0 3 28 0,0 0-12 16,-2 0-9-16,-4 11-50 0,-2 4-1 15,-5 6 0-15,-1 4 5 0,3 4-3 16,-3 2-4-16,-1 4-5 0,3-1 1 15,4-1 0-15,0 0-5 0,8 0-2 16,0 2-2-16,0-2 2 0,2-1 1 16,8-5 0-16,2-5-3 0,7-7-1 15,2-1 0-15,3-7-3 0,1-4 2 16,0-3 0-16,0 0 3 0,-4-4-1 15,1-8-1-15,-5-1 2 0,-5-2 5 0,1-2-1 16,-7 2 1-16,-2 0 0 0,-4-2 1 16,0 3 2-16,-4 0-2 0,-9 2 1 15,-1 3 1-15,-1 3-6 0,1 3-2 16,-3 3 0-16,3 0 1 0,2 3-6 15,3 7 3-15,1 1-6 0,6 4-12 16,2-5-18-16,0 1-28 0,0-1-38 16,10-7-105-16</inkml:trace>
  <inkml:trace contextRef="#ctx0" brushRef="#br0" timeOffset="310">640 76 300 0,'-8'0'14'0,"-2"2"35"0,-3 10-18 16,-1 5 25-16,-1 4-14 0,-3 3-19 16,1 2-8-16,-1 1-2 0,-3 3-1 15,4-3-4-15,5 0-2 0,4-2 1 0,4-4-4 16,4-3-3-16,0-3 0 0,4-4-1 15,8-4 0-15,5-2 0 0,3-3 1 16,7-2 2-16,2 0 0 0,2-2-1 16,2-4 1-16,-6 0-2 0,0-1 1 15,2 2-1-15,0-1-1 0,-2 1 2 16,-3 1-1-16,-5 0-1 0,-2 2 1 15,-5 0 0-15,0 1-10 0,-3 0-17 16,-5 0-19-16,2 1-5 0,-4 0-50 0,-2 0-98 16</inkml:trace>
  <inkml:trace contextRef="#ctx0" brushRef="#br0" timeOffset="526">737 215 500 0,'-8'14'49'16,"0"5"-9"-16,2 4-9 0,-3 3 0 15,1 2-21-15,2 1-10 0,0 1-1 16,6 2 3-16,0 0-7 0,0 3-24 15,6 2-22-15,4 1-49 0,3 1-173 16</inkml:trace>
</inkml:ink>
</file>

<file path=ppt/ink/ink6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4.7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20 480 84 0,'-4'0'40'0,"2"-2"34"16,0 1-18-16,0 1-5 0,-2-4 0 15,2 3-9-15,0 0-6 0,0-1-4 16,2 2-3-16,0 0-4 0,0 0-8 16,0 0-1-16,0-1 2 0,0-4-5 15,8 0-3-15,4-3-1 0,7-1 4 0,1-1-2 16,7-1 2-16,4 2 0 0,4 3-4 15,3 3 0-15,-3 3-6 0,-2 0 0 16,-4 6-1-16,-4 7-2 0,-3 5 0 16,-5 2-2-16,-5 5 3 0,-8 4-1 15,-4 0-4-15,0 3 1 0,-16 1-1 16,-5-1 4-16,-6 1-3 0,-2-1-1 15,-2-2 5-15,0-1-1 0,-4-5-1 16,10-4 1-16,-1-5 0 0,5-3-3 0,2-5 0 16,7-3 0-16,4-2 3 0,4-2-1 15,4 0 0-15,0-2-7 0,0-8 5 16,0 0-1-16,0-1-1 0,12 1-2 15,0 3 7-15,3-1-3 0,3 3 0 16,-1 2 1-16,2 3 3 0,1 0-2 16,1 0 0-16,0 0 3 0,1 0-1 15,-3 0 2-15,2 4-2 0,-3-2-2 16,-5-1 3-16,1-1-1 0,-2 0-2 15,3 0-4-15,-7 0-6 0,5 0-24 16,-3-2-27-16,-4-6-40 0,-2-1-104 0</inkml:trace>
  <inkml:trace contextRef="#ctx0" brushRef="#br0" timeOffset="356">564 12 277 0,'0'-6'68'16,"0"3"-2"-16,0 0 11 0,0 3-4 16,0 0-30-16,0 0-19 0,-4 0-11 15,-2 9-6-15,-3 9-2 0,3 2 3 0,0 4-4 16,2 0-1-16,-2 2 2 0,3 0 1 15,-1-1-5-15,2-1-1 0,0-1 1 16,2 0 0-16,0-2-3 0,0-3 3 16,0-1-3-16,0-7-12 0,4-1-10 15,7-2-14-15,1-4-20 0,0-3-37 16,3 0-48-16,1-11-114 0</inkml:trace>
  <inkml:trace contextRef="#ctx0" brushRef="#br0" timeOffset="657">787 74 178 0,'2'-3'72'15,"-2"1"-23"-15,0 2 15 0,0 0 14 16,0 0-15-16,0 0-45 0,-2 7-17 16,0 4-5-16,-2 3 6 0,4 4 3 15,0 1-8-15,0 2 1 0,0-2 4 16,4 1-2-16,6 1-1 0,1-2 1 15,3-1 0-15,1-2 3 0,-1-5-5 16,3-2 0-16,1-2 2 0,-1-4 1 0,-1-3-4 16,-7 0 5-16,-3 0-2 0,-2 0 2 15,-4-2 7-15,0-6-1 0,0-2-4 16,0 0 2-16,-2 2 2 0,-11-2-2 15,1 2 1-15,-4 2-1 0,-1 0-6 16,-2 4-2-16,-1 1 1 0,3 1 0 16,5 0-11-16,3 0-7 0,7 10-23 15,2 2-42-15,0 2-39 0,0 0-80 16</inkml:trace>
</inkml:ink>
</file>

<file path=ppt/ink/ink6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8.9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0 226 0,'0'0'207'0,"0"0"-184"0,0 1 5 0,8 0 22 15,2 0-1-15,7-1-19 0,2 0-12 16,1 0-12-16,-1 1-5 0,-3 4 2 15,3 2-7-15,0 2-10 0,-3 3-23 16,-1 0-39-16,-7 0-29 0,-6 1-193 16</inkml:trace>
  <inkml:trace contextRef="#ctx0" brushRef="#br0" timeOffset="149">0 306 402 0,'0'3'46'0,"0"1"-41"15,10-2 33-15,9-2 10 0,4 0-15 16,6 0-21-16,10-6-11 0,4-1 1 15,13-2-1-15,14 0-12 0,7-4-11 16,5-2-94-16,-11-2-187 0</inkml:trace>
</inkml:ink>
</file>

<file path=ppt/ink/ink6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48.1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12 482 94 0,'0'0'100'0,"0"0"-23"0,0 0-8 16,0 0-5-16,0 0-6 0,2-4-20 15,7-6-10-15,9 1-4 0,1-2 6 16,8 0-3-16,4 4-2 0,4 2 1 16,-4 5-8-16,-2 0-3 0,-4 4-11 15,-7 12 1-15,-5 4-2 0,-5 5-2 0,-4 3 0 16,-4 2 2-16,0 1-6 0,-10 3-4 15,-11-2 0-15,0 1 0 0,-3-3-5 16,-5-1-2-16,0-1 3 0,0-1 0 16,-2-5 8-16,6-3 3 0,4-7 0 15,5-6-1-15,7-3 3 0,1-3-2 16,4 0 2-16,2 0 1 0,0-4 2 15,2-7-7-15,0-2-2 0,6-2 2 16,7 2 2-16,-1 1 0 0,7 2-1 0,-3 2 3 16,5 6 0-16,1 1-2 0,3 1 0 15,0 0 0-15,0 0 0 0,-2 0 0 16,-1 6 0-16,-3-1-3 0,-2 0 0 15,-3 1-13-15,-4-3-24 0,3 1-6 16,-3-4-16-16,2 0-34 0,-5 0-108 16</inkml:trace>
  <inkml:trace contextRef="#ctx0" brushRef="#br0" timeOffset="300">428 57 282 0,'0'0'54'16,"0"1"-17"-16,2 7 21 0,0 2 8 15,0 3-17-15,0 2-5 0,0 3-7 0,-2 3-7 16,0-3-5-16,0 3-9 0,0 0-6 16,0-2-5-16,0 2 0 0,0-4-2 15,0 1-2-15,0-1 0 0,0-1-2 16,0-3 1-16,0 0-8 0,0-3-13 15,6-3-19-15,-2 0-27 0,1-7-57 16,5 0-140-16</inkml:trace>
  <inkml:trace contextRef="#ctx0" brushRef="#br0" timeOffset="571">672 34 281 0,'20'-4'25'0,"5"0"30"0,4-1 4 15,-4 0-24-15,4 0-12 0,2 0 5 16,-2 3-2-16,2-1-12 0,-4 3-10 16,-9 0-2-16,-5 0-3 0,-5 7-1 0,-6 2 0 15,-2 3-4-15,0 2-6 0,-8 3 13 16,-5 2 2-16,-3 2-4 0,1 2 2 15,-1 1-3-15,-1 1 2 0,3 3-1 16,4 1-3-16,1-2 3 0,1-2-1 16,8-1-21-16,0-1-27 0,0-1-3 15,12 0 34-15,1-7-153 0</inkml:trace>
</inkml:ink>
</file>

<file path=ppt/ink/ink6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0.5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0 119 21 0,'2'0'163'0,"-2"0"-97"16,2 0 3-16,-2 0-14 0,0 0 7 15,0 0-11-15,0 8-8 0,0 4-8 0,4 0-10 16,-1 7-5-16,-1-2 3 16,0 5 0-16,-2 1-7 0,0 3 1 0,2 1-6 15,-2-1-1-15,0 0-4 0,0-2 0 16,0-5-5-16,0-1 0 0,0-4-3 15,0-3 2-15,0-1 0 0,0-4 1 16,4-1-4-16,-2-2-7 0,0-2-7 16,4-1-14-16,-2 0-21 0,5 0-32 15,-5-2-67-15</inkml:trace>
  <inkml:trace contextRef="#ctx0" brushRef="#br0" timeOffset="674">376 108 204 0,'-2'0'57'15,"2"0"3"-15,-2 0-8 0,0 0-11 16,0 0 7-16,2-1-11 0,0 0-18 16,0 1-9-16,10-3-8 0,5 1 9 15,6-1 7-15,-1-1-4 0,1 4 1 16,2 0-1-16,2 0 2 0,-3 9-6 15,1 1-3-15,2 4 3 0,-7 1-3 0,-1 1 1 16,-5 1-8-16,-5 1 5 0,-5-1-1 16,-2 3 0-16,-2-1-3 0,-15 1 5 15,-4 2-1-15,-6 0-4 0,-4 1-2 16,0 0 0-16,-2-2-2 0,0 0 1 15,6-3-3-15,3-2 5 0,1-4-3 16,8-2-1-16,1-6-6 0,6-2 3 16,-1 0 5-16,9-2-5 0,0 0 4 15,0 0-5-15,0-4-6 0,7-1-3 16,3-4 7-16,9 0 5 0,-5 3 2 15,3 1-1-15,-3 4 2 0,3 1 1 0,-3 0 3 16,5 0-3-16,1 6-2 0,1-3 5 16,4 2 0-16,0 1 1 0,4-3 6 15,-5 1 0-15,3 0 0 0,-6-4-7 16,-3 0 0-16,-3 1-2 0,-7-1 0 15,-2 0-7-15,3 0-13 0,-5 0-34 16,2 0-68-16,-2 0-207 0</inkml:trace>
  <inkml:trace contextRef="#ctx0" brushRef="#br0" timeOffset="1320">1166 103 70 0,'0'-9'102'16,"0"3"-43"-16,0 0 11 0,-10 2-17 15,-5-1-11-15,1 3-16 0,-5 1 2 0,1 1 0 16,-1 0 1-16,-2 3-3 0,-1 4 5 16,-1 2-5-16,4 1-8 0,3 2-3 15,7 1-3-15,3 1-6 0,4 2-6 16,2 0 3-16,0 4-3 0,2 2-1 15,9 0-1-15,-1 1 4 0,2 0-4 16,3 1 0-16,-3-1-2 0,3-1 1 16,-5 0-6-16,0-3 3 0,-1 2 0 15,-5-2 6-15,0-3-1 0,-4-1 1 16,0 0-2-16,0-1 2 0,-13 1-1 15,-3-2-3-15,-5-3 0 0,-2 2 3 0,3-3-5 16,-3-1-1-16,9-3 6 0,3-1 0 16,1-4-1-16,6 1 2 0,2-1 0 15,2 0 2-15,0-3-3 0,2-9-10 16,10-2 3-16,3-7 6 0,5 1 0 15,3-2 1-15,2-1 2 0,2 0 1 16,0-3-2-16,0-2 0 0,-3-4 2 16,5 0 2-16,-6-5 3 0,2 0 2 15,-5 1 5-15,-3 0 4 0,-9 2-1 0,-4 4-2 16,-4 2-2-16,0 6 4 0,-10 3-5 15,-2 4-2-15,-3 6-5 0,-3 3-4 16,-1 6-3-16,-2 0-8 0,-1 8-23 16,3 9-11-16,5 2-26 0,-1 1-87 15</inkml:trace>
</inkml:ink>
</file>

<file path=ppt/ink/ink6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3.8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29 427 0,'8'0'22'0,"3"0"12"0,5-5 16 15,1 0-6-15,-1-2-12 0,5 3-12 16,2 0-8-16,1 2-7 0,-3 2-4 0,-2 0-2 15,-3 0 0-15,1 2-17 0,-7 7-29 16,-2 2-28-16,-8 0-148 0</inkml:trace>
</inkml:ink>
</file>

<file path=ppt/ink/ink6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3.9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16 341 0,'11'0'5'0,"9"0"22"16,5 0-22-16,4 0-6 0,8-1-35 0,7-5-55 15,9-3-126-15</inkml:trace>
</inkml:ink>
</file>

<file path=ppt/ink/ink6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4.6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102 167 73 0,'-2'0'20'0,"0"0"20"15,-3 0-5-15,1 0-22 0,0 0 19 16,0 0 14-16,4 1 8 0,0 1-3 16,0-2-9-16,0 0-21 0,0 2 3 15,8-2 12-15,3 2 2 0,5-2-10 16,1 0-11-16,-5 2-4 0,3 0-1 15,-1 2-5-15,1 1 0 0,-1 2-7 16,3 4 1-16,-1 2 1 0,-1 5 1 16,-3-1-4-16,-4 3 1 0,-6 1 1 15,-2-1-5-15,0 3-4 0,-2-2 2 16,-12-1 3-16,-5 1-8 0,-4-2 5 0,-1-1 1 15,-3-4 2-15,2-2 3 0,2 0 0 16,3-4-1-16,-1-1 3 0,2-2-2 16,1-5 0-16,1 0 0 0,7 0 1 15,4 0-1-15,1-3-2 0,5-3 0 16,0-3 0-16,5 1-4 0,9 1 0 15,1 2 3-15,7 2 2 0,-3 3-2 16,2 0 1-16,-1 0 2 0,-3 7 1 16,3-1-1-16,1 3 0 0,0-2-1 0,-3-2 3 15,3 0-1-15,0-1-1 0,1-4 1 16,1 0 2-16,0 0-2 0,0 0-1 15,-5-5-1-15,3-1-2 0,-2-1-43 16,-3 0-109-16</inkml:trace>
  <inkml:trace contextRef="#ctx0" brushRef="#br0" timeOffset="387">654 112 19 0,'-2'0'87'0,"0"0"-55"0,-5 0 20 16,5 1-15-16,-4 1 29 0,2-1-5 16,0 0-13-16,0 0-7 0,-3 1 5 15,5-1-5-15,-2 0-8 0,0-1-2 16,4 1-9-16,0-1-8 0,0 0-8 15,0 0-2-15,4 0-3 0,9 0 10 16,9 0 0-16,1 0-4 0,6 0-4 16,2-1-4-16,2-2 5 0,2-1-2 15,-2-1-2-15,0 2-1 0,-6-1 1 16,-8-2-10-16,-3 1-8 0,-7 1-19 0,-3 0-3 15,-4 1-32-15,-2 1-40 0,-8-2-110 16</inkml:trace>
  <inkml:trace contextRef="#ctx0" brushRef="#br0" timeOffset="616">623 178 268 0,'0'8'6'0,"4"0"11"0,8 2 3 16,5-1 18-16,1 0-3 0,9 1-22 0,0 1-8 15,0 0-3-15,-2 1 0 0,-3-2-1 16,-3 1 3-16,-2 1 9 0,-7-2 3 15,-2 3 22-15,-4-1-12 0,-4 0-17 16,0 3 6-16,-12 0 5 0,-2 1-6 16,-3 0-8-16,-4 1-2 0,-6 1-4 15,3 0 2-15,-1-1-3 0,6-1 0 16,5-5 1-16,1 0-13 0,9-4-15 15,0 1-33-15,4-5-21 0,0-3-128 0</inkml:trace>
  <inkml:trace contextRef="#ctx0" brushRef="#br0" timeOffset="968">1373 3 426 0,'-2'-3'10'0,"-4"3"47"0,-3 0-32 15,-7 3 1-15,-3 9 12 0,1 6-19 16,1 4-8-16,-1 4-7 0,-1 3 2 16,2 2-6-16,1 0 2 0,-1 2 2 15,9-1-2-15,0-2-2 0,8 2-2 16,0-7 2-16,0-1-1 0,8-2-3 15,9-3 4-15,5-4-5 0,1-3-15 16,10-3 12-16,0-6 6 0,4-3 1 16,-1 0-9-16,-5-7 10 0,-4-6 0 0,-11-2 0 15,-6-2 5-15,-3 0 2 0,-7 0 8 16,0 2 4-16,-9 0-7 0,-7 3 2 15,-5 2-9-15,-2 3-1 0,-1 1-2 16,-3-1-2-16,-4 2-11 0,2 3-18 16,4 2-9-16,6 2-4 0,7 13-45 15,4 4-125-15</inkml:trace>
</inkml:ink>
</file>

<file path=ppt/ink/ink6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2.8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44 495 8 0,'0'0'278'0,"0"0"-221"16,0-9-6-16,6-1-6 0,4 0 8 16,7-2-3-16,4 1-14 0,6 3 0 15,4-1-6-15,0 0-4 0,6 3-9 16,-6 3 0-16,-2 3-4 0,-7 0-6 15,-3 6-5-15,-9 6-2 0,-3 8 3 16,-5 1 0-16,-2 7-7 0,-7 3 0 16,-11 2-3-16,-7 1-6 0,-2 1-5 15,-6-2 3-15,0-2-2 0,0-2-2 16,2-2 1-16,-2-4 6 0,2-3 10 15,6-6 1-15,6-4 2 0,7-6-2 0,4-4 3 16,4 0 1-16,0 0-1 0,4-1-1 16,0-7 1-16,0-4-1 0,0 0-1 15,12-1-1-15,4 3 3 0,3 2 0 16,2 2-2-16,-1 5 0 0,1 1 4 15,2 0-3-15,2 0 2 0,2 0 0 16,-1 6 1-16,-1-1 0 0,0-1-3 16,-2 2-1-16,-1-3 2 0,-3-3-3 15,-7 0-1-15,3 0-9 0,-3 0-11 16,-1-9-29-16,1 1-38 0,-6-3-72 0,-4-2-76 15</inkml:trace>
  <inkml:trace contextRef="#ctx0" brushRef="#br0" timeOffset="306">538 66 232 0,'2'0'82'0,"0"0"-46"15,0 0 5-15,2 4 23 0,-2 7-11 16,-2 2-10-16,0 3-13 0,0 2-2 15,0 0-6-15,0 2-1 0,0-1-6 0,-4 1-7 16,2 2-4-16,0-2 1 0,2-3-4 16,0 0 0-16,0-4-4 0,0-3-11 15,0-3-20-15,8 0-20 0,1-6-20 16,3-1-41-16,3-1-185 0</inkml:trace>
  <inkml:trace contextRef="#ctx0" brushRef="#br0" timeOffset="697">883 32 259 0,'-10'-8'111'0,"-3"5"-70"0,1 1 14 16,-2 1-14-16,1 1-5 0,1 0 1 16,4 0-7-16,-1 3-19 0,1 3-3 15,6 6-3-15,0 3-4 0,2 0-1 16,0 2-2-16,0 1 1 0,6 0 1 15,4 0-4-15,3 1 0 0,-1-1-1 16,1-1-3-16,-3 1-1 0,2-4-5 16,-1 1 3-16,-7-2-1 0,-2 0-2 15,-2 0 8-15,0-3 1 0,-4 0 4 16,-5-1-2-16,1-1 2 0,-2-3 2 0,2 0 0 15,-1-4-1-15,3-1 0 0,4 0 2 16,2-5-2-16,0-5-7 0,2-4-5 16,6-2 5-16,1-2 3 0,-1-2 4 15,2 0 0-15,-4-2 2 0,1-2 2 16,-5 1 0-16,2-4 3 0,-4 0 4 15,2-1-4-15,-2 2 6 0,0 5-5 16,0 5 4-16,0 8 0 0,0 3-7 16,0 5-4-16,0 0-1 0,0 0-7 0,0 7-4 15,0 7 5-15,0 3-21 0,4 1-18 16,4-1-57-16,1-1-152 0</inkml:trace>
</inkml:ink>
</file>

<file path=ppt/ink/ink6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8.6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149 27 33 0,'-4'1'31'0,"-5"-1"-6"0,3 0 6 15,2 0 18-15,-4 0-3 0,2 0-14 16,-3 0-5-16,5 0 5 0,-2 0-6 15,-2 0-5-15,0 0-1 0,-1 0 3 16,3 0 2-16,2 0-1 0,2 0-3 16,2 0 4-16,0 0-10 0,0 0 4 15,0 0 0-15,0 1 8 0,4 1-4 16,6 1-1-16,7-1 7 0,4-2-7 15,5 0-13-15,5 0-4 0,5 0-1 16,3-1-1-16,0-6-3 0,-4 0-2 0,-2 2-7 16,-8 0-15-16,-6 1-16 0,-7 2-22 15,-12 0-38-15,0-1-94 0</inkml:trace>
  <inkml:trace contextRef="#ctx0" brushRef="#br0" timeOffset="251">0 91 305 0,'-2'8'22'16,"2"1"7"-16,10 2 3 0,7-1 0 0,6-1 1 15,6 0-10-15,2 1-13 0,0 0-5 16,2 0-1-16,0 2-4 0,-4-1-2 16,-5-1 0-16,-3 2 2 0,-4-4 0 15,-7 1-1-15,-6 0 3 0,-4 1 1 16,0 1-3-16,-10 2 11 0,-7 1-3 15,-1 0-1-15,-3 1 5 0,0-1 0 16,1-2-6-16,-3 0 4 0,6-2-6 16,3-1 0-16,6-1-2 0,8-2-2 0,0-1-2 15,0-1-6-15,0-2-22 0,12-2-30 16,7 0-63-16,1-7-189 0</inkml:trace>
  <inkml:trace contextRef="#ctx0" brushRef="#br0" timeOffset="437">670 81 440 0,'0'3'33'0,"0"2"-9"0,0 5 27 16,-4 4 11-16,-11 3-11 0,1 2-28 15,-1 3-13-15,1-1-5 0,-1 2-4 16,1 0 0-16,8-1-6 0,1-3-10 15,5 0-10-15,5-4-14 0,5-4-35 16,4-6-57-16,3-5-165 0</inkml:trace>
  <inkml:trace contextRef="#ctx0" brushRef="#br0" timeOffset="806">1007 38 463 0,'0'-5'27'0,"0"1"11"0,8 1-7 15,6-1 10-15,1 0 4 0,6 0-16 16,3 4-15-16,3 0-5 0,0 0-2 16,-4 4 0-16,-5 7-8 0,-5 5 1 15,-5 1 3-15,-6 4-1 0,-2 2-2 16,-8 2-2-16,-13 2-2 0,-6 2-6 0,-6-2-3 15,0-2-1-15,2-1 2 0,0-4 0 16,4-2 7-16,9-4 2 0,1-2 3 16,5-3 1-16,4-3-2 0,3-4 0 15,1-2 3-15,4 0 0 0,0 0-4 16,0 0-1-16,4 0 0 0,9-4 2 15,-3 1 2-15,3 2-3 0,3 1 2 16,-1 0 1-16,3 0-2 0,-1 6-1 16,1-1 3-16,1 1-2 0,2-1-7 0,3 5-5 15,7 0 4-15,7 1 9 0,1 0-4 16,4-3-22-16,-1 3-45 0,-5 0-50 15,0-2-167-15</inkml:trace>
</inkml:ink>
</file>

<file path=ppt/ink/ink6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8.0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0 389 0,'6'0'45'0,"3"0"-15"16,-1 3 21-16,6-1-16 0,3 4-2 15,4-1-13-15,3 2-7 0,-1-2-6 16,6 1-3-16,-4-1-3 0,0 4-1 0,-5 1-7 16,-1 2-13-16,-7 0-42 0,-7-1-114 15</inkml:trace>
  <inkml:trace contextRef="#ctx0" brushRef="#br0" timeOffset="144">135 329 300 0,'18'0'44'0,"7"-7"-29"0,4-3 16 0,2-1-27 16,4-2-1-16,4-2-6 0,5 0-21 16,1-3-93-16</inkml:trace>
</inkml:ink>
</file>

<file path=ppt/ink/ink6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0:56.6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93 350 204 0,'-6'0'60'0,"0"0"33"0,6 0-25 16,0 0-13-16,0-2-15 0,0 2-15 15,2 0-15-15,10-1-8 0,5 1 8 16,4 0-2-16,-1 0-3 0,3 2-1 15,2 9-1-15,-2 4-1 0,-3 2-1 16,-3 3 3-16,-5 1-2 0,-8 1-2 0,0 1 1 16,-4 1 3-16,-4 0-3 0,-8-2-3 15,-9 1-1-15,-2-1 1 0,-1-1-4 16,-5-1 0-16,2-3 3 0,-2-3 0 15,2-2 3-15,4-5-5 0,7-3 3 16,3-1 5-16,1-3-4 0,2 0 2 16,3 0 0-16,5-5 1 0,2-4-2 15,0 2-2-15,0-3 0 0,9 2-4 16,9 2 5-16,-1 0-1 0,3 4 5 0,1 1 2 15,2 1-3-15,2 0 5 0,4 0 2 16,0 0-2-16,6 1 0 0,0 5-1 16,0-3 4-16,0 0 2 0,-4 0-9 15,-2 0-3-15,-8-1 1 0,-3-2-1 16,-5 0-8-16,-1 0-14 0,-4 0-13 15,-1-1-22-15,-3-6-29 0,-4-4-59 16,0 0-52-16</inkml:trace>
  <inkml:trace contextRef="#ctx0" brushRef="#br0" timeOffset="281">589 23 10 0,'0'0'293'16,"0"0"-228"-16,0 1-4 0,0 8-13 0,0 2 15 15,0 4-21-15,0 1-14 0,-2 1-7 16,2 3-5-16,0 0-5 0,0-2-9 15,-2-2-1-15,2 0 0 0,0-3 0 16,0 1-3-16,0 0 2 0,2-2-6 16,2-2-13-16,3-2-3 0,1-4-8 15,4-4-37-15,1 0-16 0,5 0-73 16,1-10-89-16</inkml:trace>
  <inkml:trace contextRef="#ctx0" brushRef="#br0" timeOffset="645">953 48 150 0,'0'-11'79'0,"0"2"-27"0,-2 1 14 16,-6 1-3-16,0 1-1 0,-3 3-26 15,1-1 2-15,-2 4-13 0,-1 0-1 16,-3 2-19-16,1 8 5 0,3 2 0 0,-1 1-2 15,7 1-1-15,2 0-5 0,4-3-1 16,0 1-4-16,0-5 1 0,8 1 0 16,5-2-4-16,-1-2-7 0,0-1-4 15,1-1 3-15,1-2-1 0,-5 0 4 16,1 0 0-16,-2 0 3 0,1 0 7 15,-7 0 1-15,0 0 0 0,0-1 3 16,-2 1 1-16,0 0-1 0,0 0 1 16,0 0 5-16,0 8-1 0,0 7-1 0,-2 3 3 15,-5 3 1-15,5 2-8 0,0-2-1 16,2 1-3-16,0-1 1 0,0-3 0 15,9 0 0-15,3-3 0 0,0-3-3 16,7-2-2-16,0-4-16 0,3-3-19 16,3-3-71-16,-2 0-127 0</inkml:trace>
</inkml:ink>
</file>

<file path=ppt/ink/ink6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02.1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35 105 278 0,'0'0'88'16,"0"0"-25"-16,0 0-10 0,0 4 9 15,0 6 2-15,0 8-25 0,0 4-10 0,0 3-5 16,-4 2-4-16,-6 1-14 0,3-2-3 15,-1 0-1-15,4-2-1 0,4-2-3 16,0-2-13-16,0-4-13 0,10-4-18 16,7-5-18-16,6-5-49 0,6-2-132 15</inkml:trace>
  <inkml:trace contextRef="#ctx0" brushRef="#br0" timeOffset="303">366 111 414 0,'-8'-4'38'16,"-3"2"21"-16,-3 2-24 0,-3 0-9 15,-10 9 7-15,7 6-8 0,7 4-7 16,5 2-14-16,8 2-5 0,0 1 0 16,8-1 1-16,9 0-2 0,-1-3 3 15,11-2-9-15,0-4-3 0,4-4-1 16,-2-6 2-16,0-3 3 0,2-1 5 0,-4-2 0 15,0-10 2-15,-5-2 1 0,-1-2 2 16,-4-2 1-16,-5 0 8 0,-4-2 5 16,-6 2 6-16,-2 0-4 0,0 2 0 15,0-1 1-15,-10 4-6 0,-4 1-7 16,-5 1-1-16,0 3-4 0,-1 2 1 15,-1 1-4-15,9 2-3 0,1 3-5 16,9 0-5-16,2 1-29 0,0 10-12 0,4 0-38 16,3-1-124-16</inkml:trace>
  <inkml:trace contextRef="#ctx0" brushRef="#br0" timeOffset="726">821 96 137 0,'12'-3'310'0,"7"-4"-291"0,1 1 41 16,5 2-30-16,0 4-2 0,-2 0 7 15,1 0-16-15,1 0 3 0,-4 3-12 16,-2 6-3-16,-5 1-3 0,-6 1 1 15,-4-1 2-15,-4 4-4 0,0 1 1 16,-12 5 3-16,-11 2-4 0,-2-2-3 16,-6 2-6-16,2-2 1 0,1-2 3 15,7 1-2-15,2-2-1 0,3-4 3 16,5-3-4-16,3-4-1 0,4-3 3 15,2-2-2-15,2-1 0 0,0 0-1 0,0 0 0 16,0-3-7-16,4-3 7 0,4 1 1 16,3 0-1-16,-1 0 7 0,0 2 0 15,-1 2-1-15,1 0 0 0,2 1 1 16,1 0 1-16,-3 0-1 0,2 0 0 15,1 4 2-15,-1 1 0 0,1 0-1 16,1 1-1-16,-1 0 2 0,-1-1-1 16,2 2-2-16,3-4 0 0,-3 3 1 15,3-5-3-15,-5 0-4 0,3-1-30 0,-5 0-62 16,-4 0-96-16</inkml:trace>
  <inkml:trace contextRef="#ctx0" brushRef="#br0" timeOffset="1332">1482 0 360 0,'0'10'50'0,"0"5"9"16,-4 3-24-16,-6 3 5 0,3 1-15 16,-1 2-10-16,-2 1-5 0,-1 2-6 15,3 1-4-15,0-3 2 0,4-1 0 16,2-2-3-16,2-6 1 0,0-2 1 15,0-4 0-15,4-5-1 0,8-1-1 16,-1-4 2-16,7 0 3 0,5 0-4 16,2-4 0-16,0-4 0 0,-1 1-1 15,1 3-2-15,0 0-4 0,-4 3-1 0,6 0 3 16,-7 1 4-16,3 0-2 0,-2 0 4 15,-3 0-6-15,-5 0 3 0,-5 0 0 16,-2 0-2-16,-4 1-18 0,2 2-17 16,0-1-19-16,-4-2-6 0,5 0-59 15,-5 0-103-15</inkml:trace>
  <inkml:trace contextRef="#ctx0" brushRef="#br0" timeOffset="1547">1695 133 264 0,'-6'15'264'0,"0"9"-242"16,-3 2 33-16,-1 5-29 0,-2-1 12 15,1 2-23-15,7 0-12 0,2-2-2 16,2 3-8-16,0-2-33 0,0 3-73 16,0 2-373-16</inkml:trace>
</inkml:ink>
</file>

<file path=ppt/ink/ink6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06.4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86 204 0,'0'8'91'0,"0"5"-35"15,2 6 33-15,2 4-26 0,-2 6-9 0,0 1-13 16,0 3-6-16,0 3-2 0,0 1-9 15,-2 0-3-15,0 1-4 0,0-2-1 16,-4-2-4-16,0-2 3 0,0-4-8 16,0-6-4-16,4-6-2 0,0-6-1 15,0-4 2-15,0-4-3 0,0 2-6 16,0-3-8-16,8 0-4 0,2-1-8 15,1 0-8-15,1 0-20 0,0 0-35 16,1 0-122-16</inkml:trace>
  <inkml:trace contextRef="#ctx0" brushRef="#br0" timeOffset="690">512 226 247 0,'0'-1'94'0,"0"-1"-72"0,0 0 26 15,0 2 9-15,0 0 11 0,2 0-26 16,-2 0-23-16,0 8-6 0,0 8 9 15,-6 9-2-15,-2 3-8 0,0 2-4 0,-1 1 3 16,1 1 0-16,0-3-5 0,4-1-1 16,0-4-3-16,1-5 1 0,3-4-2 15,0-5-2-15,0-5 1 0,0-3 0 16,9-2-1-16,3-1 2 0,3-11 0 15,7-7 2-15,1-3-2 0,0-1-1 16,2-2-1-16,-5 1 1 0,3 0-1 16,-4 0 0-16,-3 0 0 0,-3 2 2 15,-1 6-1-15,0 3-1 0,-5 6 1 0,-3 5-1 16,0 2 1-16,-4 0-1 0,2 0 0 15,0 10 4-15,0 2-3 0,-2 0 1 16,0 3 1-16,0-1 1 0,0 1-2 16,-6-4 1-16,4 0-2 0,-4-3 2 15,6-1-2-15,0-2-1 0,0-1-1 16,0-4 0-16,2 0 1 0,10 0 0 15,5-9 2-15,3-2 0 0,1-4-1 16,6 0-1-16,0 0 1 0,-3-2-7 16,1 4 2-16,-4 1 1 0,-2 3 3 0,-3 4-2 15,-3 2 4-15,-5 2-3 0,-2 1 0 16,-6 0 4-16,0 1 2 0,0 7 2 15,0 4 5-15,0 4 0 0,-6 3 1 16,-2 0-7-16,-1 0-3 0,-3 0 0 16,4-3 0-16,-1-1-2 0,7-2-1 15,0-1 0-15,2-2-4 0,0-2-12 16,4-4-3-16,9-2 0 0,3-2-21 15,7 0-60-15,-2-13-125 0</inkml:trace>
  <inkml:trace contextRef="#ctx0" brushRef="#br0" timeOffset="1291">1312 139 333 0,'4'4'130'16,"1"6"-131"-16,1 3 34 0,0 3 6 15,0 7 6-15,-2 2-16 0,-4 8-3 0,0 2 1 16,0 2-14-16,0 0-2 0,0-4-3 16,-4-4-4-16,-2-5-1 0,-2-4 0 15,1-6-1-15,3-5 3 0,0-5-5 16,2-2 3-16,2-2 1 0,-2 0 2 15,-2 0 1-15,2-11-4 0,-2-5-2 16,0-3 0-16,4-2-1 0,-2-3 0 16,2-2 0-16,0-4 1 0,0 0 1 15,2-4 0-15,10-5 1 0,7-3-2 0,5-5-2 16,5 3 1-16,9 5-2 0,1 7 2 15,0 9-1-15,-2 9-4 0,1 6 5 16,-3 5 0-16,-6 3-1 0,-5 0-2 16,-9 10 1-16,-7 5 3 0,-8 5-2 15,-2 1 1-15,-12 3 0 0,-5 1 0 16,-8-2 0-16,0 1-2 0,-2-2 1 15,0 0 1-15,0-1 1 0,0 0-2 16,7-3 1-16,5-2 0 0,7-3 0 16,8-2-3-16,2 0 1 0,0-5-1 0,6 1 1 15,4-3-2-15,7 1 3 0,-1-3-6 16,9-1-3-16,-4 0 1 0,2 0 4 15,-1 0-2-15,1 1 3 0,-2 0 1 16,-1-1-1-16,-3 2 3 0,0 1 1 16,-7 2-1-16,-4 1 2 0,-4 0-2 15,-2 1 3-15,0 0 1 0,-4 2 4 16,-8 1 0-16,-7 1-1 0,0 1-2 15,-3-1 0-15,-3 0 1 0,0 1-2 0,0-2-1 16,0 2-2-16,3-1 1 0,5-2-1 16,9-1-3-16,0 0-8 0,1-4-15 15,5 2-24-15,0-3-35 0,2-2-167 16</inkml:trace>
</inkml:ink>
</file>

<file path=ppt/ink/ink6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05.6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 0 283 0,'-10'0'91'0,"0"4"-23"0,3 1 7 15,1-1-30-15,4 1-11 0,2 1-15 16,0 2-11-16,8-1 4 0,13 2-8 15,4-1-2-15,6-2-2 0,4 0 3 0,0-1-13 16,0 0-21-16,-2 2-30 0,-12-3-56 16,-7 2-183-16</inkml:trace>
  <inkml:trace contextRef="#ctx0" brushRef="#br0" timeOffset="139">0 311 408 0,'17'0'11'0,"10"0"12"0,6 0-8 0,4 0-12 15,2-3-4-15,7-4-22 0,3-3-31 16,-3 0-75-16</inkml:trace>
</inkml:ink>
</file>

<file path=ppt/ink/ink6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05.1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94 0,'4'1'35'15,"-2"-1"-2"-15,2 1 82 0,-4 0-21 16,0 5-51-16,2 4-15 0,2 8 21 16,0 10-9-16,-2 6-12 0,1 8-13 0,-3 2-6 15,0 1 2-15,0 1-7 0,-7-3 0 16,1-3-1-16,2-4 0 0,-2-7-2 15,4-6 0-15,-2-8-2 0,4-5 2 16,0-5-2-16,0-5-5 0,0 0 0 16,12 0 3-16,2-5 1 0,7-6-4 15,0-2 1-15,-3 2-1 0,5 0 2 16,-6 4-2-16,1 3 3 0,-1 3-1 15,-1 1-8-15,-1 0 3 0,-3 0 2 0,-1 0 3 16,3 3-2-16,-4 3 4 0,7-5-10 16,-5 2-4-16,5-1-6 0,-1-2-6 15,1 3-18-15,2 0-8 0,-3 0-77 16,-1-1-33-16</inkml:trace>
  <inkml:trace contextRef="#ctx0" brushRef="#br0" timeOffset="202">57 227 398 0,'9'-10'42'15,"13"2"-29"-15,7 2 26 0,7-2-13 16,3 0-10-16,4-2-7 0,5-1-8 15,6 2 1-15,1-1-1 0,5 2-4 16,6 1-24-16,-2 3-21 0,-4 1-61 16,-4 3-157-16</inkml:trace>
</inkml:ink>
</file>

<file path=ppt/ink/ink6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00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617 974 253 0,'0'0'68'0,"4"0"-20"16,-4 0 1-16,2-2 9 0,4-1-6 15,1 1-28-15,3-2-2 0,7 1-2 16,1 0-7-16,7 2-4 0,2 1-2 0,4 0 1 16,2 0 1-16,-2 4-1 0,0 8-4 15,-8 0 0-15,-3 3 0 0,-9 3-4 16,-9 2 0-16,-2 3 4 0,-2 3-2 15,-11-2-7-15,-5 1 2 0,-5-2 5 16,-2-4-9-16,-4 1 1 0,0-3-4 16,2-4 3-16,3 0 2 0,-3-3-4 15,2-4 1-15,4-1 3 0,5-3 3 16,1-2-2-16,7 0 3 0,8 0 1 0,0-7 2 15,0-3-6-15,4 0-2 16,11 1 4-16,5 0 1 0,1 4-1 0,4 2 3 16,-3 3-1-16,5 0 1 0,2 0-2 15,-2 0 3-15,8 3 1 0,2-1-2 16,1-1 1-16,5-1 3 0,-8 0-6 15,-2 0 3-15,-2 0-16 0,-4-6-26 16,-2-4-63-16,-4-1-154 0</inkml:trace>
  <inkml:trace contextRef="#ctx0" brushRef="#br0" timeOffset="1249">2697 611 335 0,'0'0'80'0,"0"1"-10"16,0 0-35-16,0 1 7 0,4-1 4 15,0 0-17-15,6 1-4 0,5 0-12 16,1-1-5-16,3 0-4 0,1 1-1 15,1-2-4-15,0 2-3 0,-1 1-12 16,-5 0-39-16,-9 0-88 0</inkml:trace>
  <inkml:trace contextRef="#ctx0" brushRef="#br0" timeOffset="1398">2752 908 258 0,'19'0'14'16,"8"0"28"-16,8-2-31 0,2-7-10 15,7-1-17-15,3-3-44 0,13-2-51 16,0-4-20-16</inkml:trace>
  <inkml:trace contextRef="#ctx0" brushRef="#br0" timeOffset="456">1136 530 273 0,'0'0'65'16,"0"0"-6"-16,0 0-11 0,4 3 11 15,2 1-24-15,0 4 1 0,5 1-15 16,3 0 0-16,3-1-9 0,-3 2-1 16,1-1-2-16,-1 1-10 0,-3 1 4 15,-3-2-2-15,-4 2 0 0,0 3 0 16,-2 0-4-16,-2 1 1 0,0 2-4 15,-8-2-1-15,0-2 0 0,-3-2-1 16,-3-1 3-16,3-4-1 0,3-2 6 0,0 0-1 16,6-4-2-16,-2 1 1 0,2-1 4 15,2 0-2-15,0 0-1 0,0 0-6 16,6 0-1-16,4-2 7 0,3-2 0 15,-3 4 1-15,0 0 0 0,-1 0 1 16,1 0-3-16,-2 0 2 0,-2 0 2 16,3 0-2-16,-1 0-1 0,2 0 1 15,3 0 1-15,1 0 0 0,3-1-3 16,1-3-2-16,-1 0-15 0,1-1-10 0,1 2-45 15,-2-3-47-15,-3 1-129 0</inkml:trace>
  <inkml:trace contextRef="#ctx0" brushRef="#br0" timeOffset="970">1700 529 231 0,'0'-11'43'0,"0"2"6"15,0 1 1-15,-2 3 9 0,-8 2-6 16,0 3-19-16,-7 0-8 0,0 3-14 16,-1 8-8-16,-7 4-2 0,6 3 1 15,-1 2-1-15,7 3 2 0,5 4-5 16,4-2 1-16,4 1 1 0,4-3-3 15,11-5 0-15,5-4-1 0,5-4-7 16,0-3-1-16,0-5 11 0,4-2-4 0,-5 0 2 16,3-9 3-16,-6-3 0 0,-5-2 0 15,-1-1 1-15,-3 0 1 0,-3 0 12 16,-5 1 0-16,-4 1-4 0,0 0 1 15,0 1 2-15,-4 3-4 0,-5 3-6 16,-3 1-1-16,4 2-1 0,-3 1-2 16,5 2-10-16,4 0-5 0,2 0-19 15,0 3-56-15,4 5-70 0</inkml:trace>
  <inkml:trace contextRef="#ctx0" brushRef="#br0" timeOffset="8850">1628 338 25 0,'0'1'-2'16,"8"-1"5"-16,0 0-1 0,5 0 12 0,1-1 28 15,-1-5-8-15,3 0-7 0,-3 1-10 16,-1 3 3-16,-2-1 6 0,-3 1-14 15,-3-2 84-15,-4 0-48 0,0 1-14 16,0-2-3-16,-2 1-15 0,-2 1 1 16,-7-2-1-16,-1 1-1 0,-1 2-8 15,-1-2 0-15,-1 1-3 0,-1 1-1 16,-1-2-1-16,-3 0 1 0,-1-1-3 15,-4 0 3-15,-2 0 1 0,-2 0-4 0,-8 2 2 16,-6 1-1-16,-5 2-2 0,-6 0 1 16,-8 0 1-16,-8 0-1 0,-15 5-1 15,-6 10 1-15,-4 6 0 0,-4 5-2 16,2 6 2-16,-2 2-3 0,2 7 3 15,4 5 0-15,6 5-1 0,0 9 1 16,8 8 3-16,7 4-2 0,16 4 7 16,17 3 7-16,18 2 1 0,15 3-9 15,6-1-9-15,13 7 3 0,9 0 9 16,7 4-13-16,13 8 2 0,5 0 0 15,15 3 2-15,15-3-1 0,3-4 0 0,9-7 0 16,6-12 0-16,2-14 0 0,9-14-5 16,5-17 4-16,5-15-4 0,-2-15-3 15,0-4 2-15,-3-23-1 0,-1-10 3 16,-3-7 1-16,-1-6-3 0,-7-7 4 15,-4-8 4-15,-12-4-1 0,-9-4-1 16,-10-2 6-16,-10-2 4 0,-7-1-2 16,-7-7-2-16,-7-4-2 0,-4-4-1 15,-9-7-1-15,-5-7-3 0,-7-4 1 16,-4-5 1-16,-4-1-11 0,0 0 11 0,0 2-5 15,0 3 0-15,-8 8 2 0,-15 10 0 16,-12 11 2-16,-8 10 1 0,-11 12 2 16,-12 10 1-16,-15 11-4 0,-14 12-1 15,-17 17 1-15,-12 7 1 0,-8 24-2 16,-10 19 0-16,-11 13-12 0,-9 15-10 15,-5 11-3-15,10 6-36 0,22 4-57 16</inkml:trace>
</inkml:ink>
</file>

<file path=ppt/ink/ink6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16.3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 0 46 0,'-9'0'37'0,"3"1"-2"0,2 1 13 16,2-1-30-16,0 1-10 0,-2 0 0 16,2-2 76-16,0 0-33 0,0 0-33 15,-3 0 4-15,5 0 9 0,-2 0-3 16,2 0 2-16,0 0-6 0,-4 0-1 15,4 0-3-15,-2 0-5 0,0 0-3 16,-2 0 1-16,2 0-6 0,0 0-2 16,2 0 2-16,0 0-2 0,0 0-4 15,0 3-1-15,0 2-1 0,0-1 1 0,18 3 0 16,9 0 11-16,11 0-13 0,7-1 4 15,11-1-3-15,6 1 0 0,12-3 3 16,17-2 0-16,19-1-2 0,18 0 0 16,21 0 1-16,14 0 0 0,0 1-1 15,-1 2-1-15,-12-1 2 0,-5 0-2 16,0-2 2-16,-2 0-1 0,-1 0 0 15,-12 0 0-15,-16 0 0 0,-13-4 0 16,-12-1 2-16,-8-2 2 0,-9 0 3 0,-10-1 1 16,-2 4 0-16,-6-3-2 0,-4 4-14 15,-3-1 32-15,-12 0-36 0,-8 1 24 16,-10 2-10-16,-9 0-1 0,-6 1 0 15,-2 0 8-15,-2 0-4 0,-8 0-5 16,-5 0 0-16,-6 0 0 0,1 0 0 16,1 1-3-16,3 4-15 0,-3 0-24 15,2 1-46-15,-3-3-189 0</inkml:trace>
</inkml:ink>
</file>

<file path=ppt/ink/ink6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39.5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6 0,'0'0'156'0,"0"0"-87"0,0 1-15 0,0-1 7 16,0 0 11-16,0 0 3 0,0 0-26 15,0 0-4-15,0 0 2 0,-2 0-2 16,2 0-9-16,-3 0-2 0,3 0-6 16,0 0-4-16,0 0-4 0,-2 2-5 15,0 1-1-15,0 2-6 0,-2 3-3 16,0-2-5-16,0 0 3 0,2 0-3 15,2-3-2-15,0 4-2 0,0-2-7 16,4 4-4-16,0 2-12 0,4 2-9 16,-1 2-11-16,-1 3-25 0,0-2-30 15,-6-2-55-15</inkml:trace>
</inkml:ink>
</file>

<file path=ppt/ink/ink6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39.6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0 71 0,'0'12'317'16,"0"-3"-250"-16,-9-2-18 0,7 0-21 16,0-2 7-16,-2 1-10 0,4-3-14 0,-2 0-11 15,2 2 0-15,0-1-2 0,0 2-18 16,0 2-25-16,0-1-33 0,0-2-83 15</inkml:trace>
</inkml:ink>
</file>

<file path=ppt/ink/ink6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39.8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0 378 0,'0'3'72'0,"0"-3"-45"16,0 3-21-16,0-2 8 0,0-1 15 15,2 1-23-15,0 0-10 0,4 3-18 16,-2-1-17-16,0-2-44 0,-1 1-157 16</inkml:trace>
</inkml:ink>
</file>

<file path=ppt/ink/ink6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40.0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3 363 0,'0'4'77'0,"0"-1"-43"0,2-1-34 16,2-1 3-16,-2-1-7 0,6 0-14 16,-2 0-17-16,3-5-71 0,-3-3-166 15</inkml:trace>
  <inkml:trace contextRef="#ctx0" brushRef="#br0" timeOffset="144">60 189 97 0,'-12'9'328'0,"-1"-3"-262"16,1 3-8-16,2 0-10 0,1-4-15 15,5 1-17-15,4-4-14 0,0-2-15 16,6 0-22-16,11 0-27 0,-1-12-53 16,1-3-218-16</inkml:trace>
</inkml:ink>
</file>

<file path=ppt/ink/ink6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44.2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0 247 0,'0'1'85'0,"0"-1"-4"16,2 0-16-16,2 2-20 0,4-1-5 15,7 3-6-15,5-2-10 0,5 1-6 16,2 1-4-16,4 0-6 0,-4 2-2 16,2 1-5-16,-4-1 0 0,-1 0 0 15,-1 0-3-15,-6 0-13 0,-1-1-9 16,-6 2-8-16,-7 0-23 0,-3 3-22 0,0-2-68 15,-5-1-134-15</inkml:trace>
  <inkml:trace contextRef="#ctx0" brushRef="#br0" timeOffset="169">16 357 378 0,'13'0'62'0,"3"1"-40"15,9-1 36-15,6 0-27 0,8 0-11 16,5-10-15-16,5-1-3 0,-1-2-3 15,-1 0-23-15,-3 1-33 0,1 0-49 16,3-2-123-16</inkml:trace>
</inkml:ink>
</file>

<file path=ppt/ink/ink6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41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16 572 0 0,'0'0'50'0,"0"0"108"0,-2 0-98 16,-2 0 5-16,2 0-10 0,0 0-6 0,0-4-5 15,0 2-5-15,2-2-6 0,0 0-3 16,0 0-3-16,0-2-6 0,6-2-6 15,7-1-1-15,7-1 5 0,3-1-2 16,4 2-3-16,4-1 0 0,2 3-3 16,0 4 1-16,2 3-6 0,-4 0 0 15,0 4-4-15,-4 10 1 0,-2 5 0 16,-2 2-1-16,-9 4 0 0,0 2-2 15,-7 4 2-15,-5 3 0 0,-2 2-2 0,-9 0 2 16,-9 0 0-16,-5 2 0 0,-2 0 0 16,-4-2-1-16,0-1 0 0,-2-5 1 15,0-2-2-15,2-2 0 0,-4-5 0 16,7-1 2-16,-1-6-1 0,4-4-1 15,4-5-1-15,7-1 2 0,0-4-2 16,3 0 0-16,5 0-2 0,0-9 1 16,4 0 0-16,0-3-4 0,8 0 2 15,9 1-3-15,3 0 3 0,1 4-2 0,4 3 2 16,-4 4 3-16,3 0 1 0,1 1 1 15,0 7-2-15,-2 1 2 0,2-1-3 16,-1 3 6-16,-1-2 6 0,0 1 1 16,-5-1-10-16,-3-3-1 0,-3 0 0 15,1-2 1-15,1-3 0 0,-3 0-3 16,5-1-13-16,3 0-16 0,3 0-26 15,5 0-40-15,-4-10-37 0</inkml:trace>
  <inkml:trace contextRef="#ctx0" brushRef="#br0" timeOffset="1308">618 28 12 0,'0'0'28'0,"0"0"-28"0,0 0-1 15,-2 0 134-15,2 0-70 0,-2 0-30 0,0 0 8 16,0 0-7-16,-2-1 4 0,1 1-8 16,-3 0 1-16,4 0 1 0,-4 0-1 15,4 0-6-15,-4 0-5 0,4 0-2 16,-2 0-3-16,1 0 2 0,3 0-2 15,0 0-3-15,0 0-5 0,0 0-4 16,0 0 0-16,0 0-3 0,11 1 5 16,1-1 2-16,3 1 1 0,5-1-4 15,1 0-1-15,0 0 2 0,1 0-2 0,1 2 2 16,0 1-2-16,-5 3-1 0,-1 1-2 15,-5 3 1-15,3-1-1 0,-7 1 0 16,-2 1 2-16,-4 1 0 0,-2 2-3 16,0 0 2-16,-2 1 2 0,-10 2-3 15,2-2 0-15,-7-1 0 0,5 0 0 16,-3 0 0-16,5-5 0 0,0-1-2 15,3-3 4-15,3-2-2 0,2-2 0 16,2 0-3-16,0-1 2 0,0 1-2 16,4 1 1-16,7-1 1 0,1 0 3 0,2-1-2 15,3 0 1-15,2 0-1 0,-5 0-1 16,5 0 1-16,-5 4 1 0,-1-1-2 15,-1 2 2-15,-4 2-2 0,-4-2-2 16,1 1 0-16,-5 1 1 0,0 2 1 16,-5 2 0-16,-5-1 1 0,-4 2 1 15,-1-1 0-15,-1 1-1 0,-3-1-1 16,2 0 2-16,1-2 1 0,1 0-3 15,1-2 0-15,-1-1 3 0,3 0-2 0,4-5 0 16,2 1 0-16,1-1 0 0,1 0 0 16,2 0-7-16,2 0-7 0,0 1-9 15,0-2-15-15,0 1-34 0,4-1-3 16,5 0-70-16</inkml:trace>
  <inkml:trace contextRef="#ctx0" brushRef="#br0" timeOffset="1803">1100 28 189 0,'0'-4'70'16,"0"2"6"-16,0-2-18 0,0 0 4 15,0 2-24-15,12-1-20 0,7 0 9 16,1 1 1-16,3-1-10 0,2 3 1 16,2 0 1-16,0 0-5 0,-5 3 1 15,-1 3-7-15,-9 4 0 0,-3 3-6 16,-5 0-1-16,-4 3 1 0,0 3 3 15,-13 4-1-15,-3 1-3 0,-5 0 2 16,-2-1-4-16,-1-1 2 0,-1 0-1 16,0-3-1-16,4-2 2 0,5-3-1 0,1-3-2 15,7-2 1-15,2-3 1 0,0-1 0 16,6-2-1-16,0-3 0 0,0 0 0 15,0 0-1-15,0 0-2 0,0 0 2 16,10 0 0-16,4 2 3 0,1 2-2 16,1-1-1-16,3 1 3 0,2-1-2 15,-1-1 0-15,3 1 0 0,2 0 0 16,-2 1 1-16,-1 0-4 0,3-1-13 15,2 2-20-15,0 0-15 0,2-1-50 0,0 1-71 16</inkml:trace>
</inkml:ink>
</file>

<file path=ppt/ink/ink6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46.6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81 0,'4'0'16'0,"0"0"-24"0,-4 0 218 0,0 0-146 15,0 0-13-15,0 0-16 0,4 0 0 16,0 4 1-16,2 3 3 0,-1 2-11 16,-5 5 0-16,0 5 2 0,2 4-8 15,-2 2-4-15,0 6 0 0,0 2-4 16,-5 3-5-16,1 4 1 0,0 1-2 15,0 0-3-15,0 0 1 0,-2 2-4 16,0-4 1-16,-3-2-2 0,5-1 2 16,-2-4-3-16,4-3 0 0,2-2 3 15,0-7-2-15,2-2-2 0,8-3-1 16,1-4 4-16,1-1-1 0,5-4-1 0,1-4 1 15,5-2 0-15,2 0 0 0,4 0 0 16,2-8-1-16,2 1 2 0,-2 1-1 16,4-1-2-16,0 1 1 0,2-1 2 15,2-1-4-15,3-1 2 0,1-1 2 16,-1-2-4-16,-3 1 4 0,0 0-3 15,-2 0 1-15,-4 0 2 0,-4 2-2 16,-8 3-1-16,-7 1 1 0,-5 2 1 16,-5 2 0-16,-4-1-2 0,0 1-2 0,0 1 3 15,0 0-9-15,0 0-5 0,0 0-5 16,0 0-7-16,0 0-5 0,-4 0-3 15,0 0-4-15,-3 3-19 0,3-2-30 16,-4-1-71-16,0 0-128 0</inkml:trace>
  <inkml:trace contextRef="#ctx0" brushRef="#br0" timeOffset="322">490 340 146 0,'6'-6'251'0,"-2"2"-204"0,4 4 28 16,1 0-24-16,-5 9-7 0,2 12 0 0,-4 4-12 15,0 3-11-15,0 4-3 0,-2 1-3 16,0 1-4-16,0 0-4 0,0 0 0 16,0-2-2-16,0 0-4 0,0-3-1 15,0-2 1-15,0 0 1 0,0-5-1 16,0-1-3-16,2-1-3 0,-2-2-10 15,4 0-7-15,0-4-14 0,3-1-9 16,-1 1-19-16,2-3-20 0,-2-1-78 16,1-1-174-16</inkml:trace>
</inkml:ink>
</file>

<file path=ppt/ink/ink6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51.1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392 8 16 0,'4'0'139'16,"-4"0"-75"-16,2 0-4 0,0 0-9 15,0 0-4-15,2 0-3 0,-4 0-7 16,4 0-3-16,-2-1-6 0,1 0-1 15,-3-1-3-15,0 0-9 0,0 1-1 16,0 1-3-16,0-1 1 0,0 1-6 0,-3 0 1 16,1 0 1-16,-4 0-4 0,0 0-5 15,0 0 4-15,-2 3 0 0,-3 1-1 16,1 1-1-16,0 2 1 0,-7 0 0 15,0 2 0-15,1 2 1 0,-3 2 0 16,-1 0 2-16,-3 5-5 0,0 2 1 16,0-1 0-16,1 3 1 0,3 0-1 0,-4 3-1 15,5 1-1-15,1 2 3 0,-1 0-2 16,1 0 0-16,1 0 0 0,5-1 0 15,3 0 2-15,0 0-1 0,3-1 0 16,1 1 1-16,2-2-2 0,2 2 0 16,0-2 0-16,0-2 1 0,0-1-1 15,0-1 0-15,2 0-1 0,7 0 2 16,3-4 0-16,3 1-2 0,-3-4 1 15,4-1 2-15,1-2-1 0,0-1-2 16,1-1 2-16,1-1 0 0,1-1 0 0,3-4 1 16,0-2-2-16,2-1 0 0,-1 0 1 15,5 0 0-15,-2-3-1 0,0-3 1 16,-2 1 0-16,-2-1-1 0,-1 1 0 15,-3 1 1-15,-2-1 0 0,-3 1-2 16,-4-2 2-16,-3 1-3 0,1-1 3 16,-4 2-1-16,2-1 0 0,0-3 2 15,-1 0 0-15,-1-3-2 0,2 3 0 16,-4-3 1-16,2 2 0 0,-4-1-1 0,0 0 0 15,0-2 1-15,0 3-1 0,-6-1 0 16,0 1-1-16,-1 2 1 0,-1 1 1 16,-2 0-2-16,2 1 1 0,-5 1-1 15,1 0 0-15,-3 1 0 0,-1 2-1 16,-1 1 1-16,-1 0 2 0,-1-1-6 15,-2 1 2-15,1 0 2 0,3 0 1 16,3 0-2-16,1-1 2 0,3 0 1 16,2 0-1-16,1 1 0 0,7-1-1 15,-2 1 2-15,2-2 0 0,0 0-3 16,0 2 0-16,2-1 2 0,11 0 3 0,1 0 1 15,3-1-1-15,1 2-1 0,7-3 4 16,2 1-3-16,6-3 0 0,0-2-3 16,2 2 2-16,1-1-2 0,-10 2-1 15,5 0 1-15,-4-3-6 0,4 1-6 16,-2-2-4-16,0 2-18 0,-4 1-17 15,0 3-5-15,0 0-14 0,-7-3-87 16</inkml:trace>
  <inkml:trace contextRef="#ctx0" brushRef="#br0" timeOffset="541">1047 461 196 0,'2'-2'83'0,"-2"2"-26"0,2 0-6 15,0 0-11-15,2 0 2 0,-2 3 2 16,7 7-10-16,-7 2-4 0,4 3 1 0,-6 3-5 15,0 2 4-15,0 4-6 0,-2-1-6 16,-6 1-6-16,-1-4-4 0,3-2-3 16,2-3-3-16,2-4-1 0,2-1-1 15,0-2-4-15,2-4-9 0,8-2-13 16,5-2-13-16,3 0-11 0,5-2-36 15,2-10-48-15,-2 0-138 0</inkml:trace>
  <inkml:trace contextRef="#ctx0" brushRef="#br0" timeOffset="1022">1374 517 281 0,'-13'-9'125'0,"-1"4"-61"0,-7 3 2 16,5 1-26-16,-11 1-6 0,0 3-7 16,-6 11 0-16,8 6-6 0,-4 3-5 15,6 2-2-15,9-1-7 0,8-1-5 16,6 1-2-16,0-5 0 0,10 0 0 15,9-3-2-15,-1-6-3 0,7-4-4 16,0-6-1-16,4 0-2 0,0-3 0 0,-2-10 6 16,-3-2 1-16,-1-1 2 0,-2-3 0 15,-5 1 3-15,-5-1 1 0,-1 2-1 16,-4 0 0-16,-4 2 2 0,-2 2 0 15,0 4 6-15,0 1 1 0,0 5 5 16,0-1-4-16,-6 4-3 0,6 0-2 16,-2 0-3-16,2 8-4 0,0 4 1 15,0 6-1-15,0 4 2 0,0 1-1 16,0 4-6-16,6 3-4 0,0 2-3 0,3 6 2 15,1-1 0-15,0-4-2 0,-1 0-5 16,-3-3 12-16,-2-4-12 0,2 7 12 16,-6 5 5-16,0-3 3 0,0-4 33 15,0-6-28-15,0-12-2 0,-6-2 7 16,-4-3 12-16,-7-3 0 0,0 0-3 15,-1-3-2-15,-5 0 0 0,2-2-3 16,-3 0 0-16,3 0-6 0,4-2-5 16,3-3-2-16,-3-2 1 0,9 2-2 15,0-1-1-15,4 1 0 0,4-2-2 0,0 2-9 16,0-3-11-16,12-3-8 0,5 0-6 15,3-2-21-15,1-3-28 0,2-6-61 16,-3 0-182-16</inkml:trace>
  <inkml:trace contextRef="#ctx0" brushRef="#br0" timeOffset="1437">1901 433 97 0,'4'-10'181'0,"-2"0"-141"0,0 0 2 16,0 1-9-16,0-1 6 0,2 0-3 15,-2 1-5-15,-2 3-1 0,0 0-2 16,0 0-2-16,-2 0 0 0,-8 2 3 16,-2 2 2-16,-5 2-4 0,-2 0-2 15,-5 1-3-15,-3 11-3 0,-4 5 1 16,2 3-3-16,4 7-3 0,2 2-2 15,9 1-8-15,3 1 0 0,7-4-2 16,4-1-3-16,2-5 0 0,13-4 1 0,1-3 0 16,9-6-1-16,4-6-2 0,4-2-1 15,4-7 4-15,3-11-6 0,-3 1 3 16,-4-4 0-16,-6 1 1 0,-9 4 1 15,-3 0 0-15,-7 4 3 0,-8 2 0 16,0 4-2-16,0 2 5 0,0 2 2 16,-8 2 1-16,-2 0-3 0,-5 12-2 15,3 5 1-15,-1 5 1 0,5 1-4 16,6 2-2-16,2 0 2 0,0-3-1 15,6 1-4-15,9-1-8 0,5-3-6 0,5-2 2 16,0-3-23-16,4-3-6 0,-2-4 1 16,2-5-22-16,-2-2-35 0,-5 0-101 15</inkml:trace>
  <inkml:trace contextRef="#ctx0" brushRef="#br0" timeOffset="1896">1138 232 144 0,'-2'3'329'0,"-8"-2"-256"0,-3 4-9 15,7-4-30-15,4 0-24 0,2 3-7 16,0 1-6-16,6 3-11 0,9-5-34 16,-3 2-98-16</inkml:trace>
  <inkml:trace contextRef="#ctx0" brushRef="#br0" timeOffset="3893">1020 494 13 0,'4'0'13'16,"0"0"-5"-16,-1 0-9 0,-1 0 156 0,-2 0-112 16,0-2-7-16,0 1 4 15,0-1 3-15,0-2-7 0,0 3-12 0,2-2-1 16,-2 2-3-16,0 1 3 0,0 0 1 15,0-2-4-15,0 2 0 0,0 0-9 16,0 0 1-16,0 0-1 0,0 0-1 16,0 0-8-16,0 7 1 0,-2 5 3 15,-3 1-4-15,1 3-1 0,2 0 0 16,2 3 0-16,0 0 1 0,0 0-2 15,0 1-1-15,0-1 2 0,0-1 0 16,0-3-1-16,0-3-1 0,2-2 2 0,-2-4-1 16,0-1 0-16,0-2-1 0,0-2 2 15,0-1 0-15,0 0 0 0,0 0 1 16,0-2-1-16,0-7-2 0,0-3-1 15,0-1 2-15,0-1 1 0,0-1 0 16,0-2-1-16,0-1-1 0,0-3 2 16,0-2 1-16,0 0-3 0,0 1 1 15,0 4 1-15,0 3-1 0,0 5 1 16,0 3 1-16,0 1 0 0,0 3 0 0,0 1-2 15,0 1 0-15,0 0 0 0,0 1 1 16,0 0-2-16,0 0-1 0,0 3 4 16,0 6 2-16,0 2-2 0,-4 3-1 15,2 1-1-15,-2 2 2 0,0 0-2 16,2 2-1-16,-2 0 2 0,2 2 1 15,0-1-2-15,-1-2-2 0,-1-1 4 16,2-2-2-16,0-4 0 0,0-1 0 16,0-3 0-16,2-2 1 0,0-3-1 15,0-1-1-15,0-1 1 0,0 0 1 0,0 0 2 16,0 0 0-16,0-8 0 0,0-3-2 15,0-2-1-15,2-1-1 0,0-2 2 16,0-2 1-16,0-2-3 0,2-3 1 16,1-1 1-16,-3 1 0 0,2 1-1 15,0 6 0-15,0 5 0 0,-2 4 6 16,2 5-4-16,-2 2-2 0,-2 0-2 15,2 1 4-15,0 8 1 0,-2 5-1 16,0 2 4-16,0 4-4 0,-4 2 0 0,-2-3-1 16,0 3 1-16,2 0-1 0,0 0-1 15,0 0-1-15,1-3 2 0,1 1-4 16,0-2-13-16,2-3-12 0,0-2-38 15,0-5-77-15</inkml:trace>
</inkml:ink>
</file>

<file path=ppt/ink/ink6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1:58.3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980 143 2 0,'4'-3'130'15,"-4"-1"-91"-15,2-1-3 0,-2-2-2 0,0 3-1 16,0-3 0-16,0 4-6 0,0-3-6 16,0 2 1-16,-2 2-3 0,2 0-7 15,0 2-8-15,0 0-1 0,0 0-4 16,0 0 0-16,0 0 2 0,0 0-3 15,0 0-1-15,-2 0 1 0,0 0 3 16,2 0 0-16,0 0 0 0,-2 0 0 16,2 0 0-16,-2 0 2 0,0 0-5 15,-3-1 2-15,1-3 1 0,-2 1 1 16,0-1 0-16,0 0-2 0,-5 1 1 15,1-3 2-15,-2-1 6 0,-3-1-1 0,-1 2-4 16,-1-2 1-16,-1 2-2 0,-5-3-2 16,-2-1-2-16,-6 1 3 0,2 4-3 15,-6 4 0-15,-4 1-1 0,-3 0-2 16,-7 12-5-16,1 2-1 0,1 3 4 15,3 4 4-15,3 5 0 0,4 4 1 16,-3 5 0-16,1 6 2 0,0 4-1 16,0 6 0-16,-3 4 1 0,3 5 3 15,6 6 3-15,6 5-5 0,6 2-2 0,3 4 1 16,9 1 0-16,5-4-1 0,4-7-1 15,4-5 2-15,13-5-1 0,10-8 0 16,8-4 0-16,6-8 1 0,7-5 0 16,6-4-2-16,3-6 1 0,10-5 1 15,1-5-3-15,6-5-7 0,3-7-3 16,1 0 0-16,1 0 8 0,-5 0 1 15,-1-7 2-15,-9-4 2 0,-4-1-3 16,-5-4-8-16,-1 1-1 0,-2-3-1 0,0-2-4 16,-3-2 10-16,-3-5 4 0,-3-2 1 15,-2-5 2-15,-1-4-1 0,-1-5 8 16,-2-6 1-16,0-5 2 0,-6-9 2 15,-2-3 0-15,-6-7-5 0,-9-2 1 16,-5 2 1-16,-9 2 0 0,0 5 5 16,-6 4-5-16,-9 5 5 0,-8 5 1 15,-1 6 1-15,-16 12 4 0,-7 8-10 16,-11 10-3-16,-12 9-4 0,-9 7-2 15,-6 0-3-15,-12 13 0 0,-4 8 0 0,-11 4-6 16,3 6-6-16,3 3-1 0,17 2-19 16,13-1-41-16,14-5-107 0</inkml:trace>
</inkml:ink>
</file>

<file path=ppt/ink/ink6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2:15.5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24 157 0,'2'-8'209'16,"0"1"-156"-16,-2 3 1 0,0 1 7 15,0 1-11-15,0 2-18 0,0 0-7 0,0 0-5 16,0 2-6-16,-4 11-4 0,-2 8 4 16,-1 5-2-16,-1 4-1 0,0 4 1 15,0 2-1-15,-3 3-3 0,3-1-2 16,0 2-3-16,-5-1 3 0,3-5-1 15,2-2-3-15,2-9-2 0,6-4-2 16,0-4-12-16,6-6-16 0,10-3-8 16,3-3-9-16,10-3-36 0,6-2-26 15,4-9-145-15</inkml:trace>
  <inkml:trace contextRef="#ctx0" brushRef="#br0" timeOffset="324">506 291 120 0,'-4'0'208'0,"0"0"-173"0,4 0 0 16,0 0-9-16,2 1-7 0,10 0-4 16,5-1-3-16,3 0-1 0,9-3-1 0,2-8-4 15,4-1 9-15,5-2 8 0,-3-3-12 16,4-2-6-16,-6-2 3 0,-4-1 5 15,-6 1 3-15,-6 1-6 0,-11 2-6 16,-4 2 3-16,-4 3 6 0,-8 1 2 16,-9 6-1-16,-9 3-4 0,-5 3 2 15,-5 0 2-15,-3 10 0 0,-2 13 2 16,-1 4-3-16,-1 7 5 0,8 3-5 15,6 0 1-15,8 5-4 0,13-3-6 16,8-1-1-16,15-2-3 0,13-3 0 16,16-4-4-16,12-6-8 0,14-5-12 0,21-5-5 15,23-8-30-15,20-5-63 0,15-7-85 16</inkml:trace>
</inkml:ink>
</file>

<file path=ppt/ink/ink6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2:16.6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161 0 328 0,'2'0'53'0,"-2"2"14"0,2 1-8 15,0 6-23-15,-2 5-8 0,0 7 3 16,0 9-8-16,-4 3-1 0,-7 6-9 16,1 4-1-16,-7 4-1 0,3 2-3 15,-3 3-1-15,-3 1-4 0,1-2 1 16,-2-5 2-16,5-4 0 0,3-10-1 15,11-7-4-15,2-4-1 0,0-5-1 0,2-4 0 16,7-4 2-16,9-6-1 0,5-2 0 16,6 0 0-16,6 0 1 0,2-8 0 15,5-1-1-15,-1 1 0 0,0-1 2 16,1 1-2-16,-3-1 0 0,-2 0 0 15,0-1 1-15,-6 1 0 0,-2 2-1 16,-8 0 0-16,-6 1 1 0,-1 0-1 16,-4-2-1-16,-1 2-1 0,1 1-5 15,-6 2-4-15,0 1-1 0,-4 1-5 0,0 1-8 16,0 0-13-16,0 0-21 0,0 0-30 15,0 0-14-15,0 0-88 0</inkml:trace>
  <inkml:trace contextRef="#ctx0" brushRef="#br0" timeOffset="241">429 337 85 0,'6'7'294'0,"3"7"-233"15,-1 5 38-15,2 6-26 0,-8 5-15 16,-2 1-18-16,0 2-14 0,-2-3-2 16,-6 2-6-16,2-2-9 0,2-2-4 15,2-2-3-15,2-4-1 0,0-3-2 16,0-3-4-16,2-1-10 0,6-2-16 15,11 0-13-15,5-4-17 0,12-3-61 16,3-4-192-16</inkml:trace>
</inkml:ink>
</file>

<file path=ppt/ink/ink6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2:18.2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353 69 201 0,'2'0'52'0,"3"0"-26"0,-3 0 36 16,-2 0-9-16,0 0-5 0,0 0-1 15,0 0-10-15,0 1-4 0,0 1-2 16,0 0-11-16,0-1-2 0,0-1-1 15,0 1-8-15,0-1 2 0,0 0 3 16,0 1 0-16,-9 0-3 0,1 1-5 16,0 2 0-16,-7 0-1 0,3 2-4 15,-5-1 3-15,-1 1-1 0,-1 3 2 0,-3 1-3 16,1 3-2-16,-2 1 3 0,-2 2 0 15,-2 0-2-15,7 3 1 0,-3 0 2 16,6 2-3-16,1 1-1 0,-1 1-2 16,7 4 2-16,0-1 1 0,1 1-2 15,3 0 3-15,4-2-4 0,-2 0 4 16,4 2-2-16,0-4-1 0,0 1 1 15,0-2 1-15,0-2-2 0,0 1 0 16,0-2 2-16,6-2-1 0,3-2-1 16,-3-2 0-16,2-3 2 0,0 0-1 0,-2 0-1 15,7-2 1-15,-3 1 0 0,3 0 0 16,-1-3-1-16,5-2 1 0,-1 1 1 15,1-2-1-15,1-1-1 0,1-2 1 16,-1 0 1-16,1 0-1 0,0 0-1 16,-1 0 1-16,-3 0 1 0,-1 0 0 15,-3-5-2-15,1 2 1 0,-2-3 1 16,1 2-1-16,-1 0-1 0,0 0-2 15,-1 0 2-15,-1 0 1 0,-2-2-5 0,0 0 1 16,-4-1 1-16,4 3 0 0,-1-2-1 16,-5 2 2-16,2 2 3 0,-2-3 0 15,0 2-1-15,0-1 0 0,-4-1-1 16,1 1-1-16,-3-2-5 0,2 0 2 15,-2-1 1-15,0 2 3 0,-3-1-2 16,-1 1 0-16,0 1 2 0,-7-1 3 16,3 3-4-16,-3-1 1 0,1 0 1 15,-3-3 0-15,7 4 0 0,-1-1 0 16,3-1 1-16,4 2-1 0,2-1 3 15,2 2 1-15,2 1 2 0,0 0-6 0,0 0-2 16,8 0 1-16,4 0 5 0,5 0-3 16,-1 0-1-16,3 0 1 0,0 0 2 15,1 0-2-15,-1 0 1 0,-1 0-2 16,-1 0 2-16,-1 0-2 0,1-3-1 15,0-1 0-15,-3 2-2 0,3 0-2 16,-3 1-12-16,5 0-5 0,-3 1-11 16,3-1-8-16,1-1-49 0,1 2-20 15,-4-1-50-15</inkml:trace>
  <inkml:trace contextRef="#ctx0" brushRef="#br0" timeOffset="735">1029 0 60 0,'0'-2'210'0,"-2"0"-161"0,0 2 23 15,0 0-1-15,2 4-20 0,-6 10-8 16,4 9-9-16,-4 5-6 0,2 6-2 15,-3 7-4-15,3 5-3 0,-2 4-4 0,0 3-2 16,0-2-3-16,-3 2-9 0,1-5 3 16,2-5-1-16,0-6 1 0,4-9-3 15,-3-5 2-15,3-7-1 0,0-4 3 16,0-5-3-16,2-4 0 0,0-3-1 15,0 0 3-15,0 0 1 0,2-6-1 16,9-6 0-16,1-4-2 0,3 0 0 16,1 0-1-16,1 0-1 0,-1 1 1 15,3 3-1-15,1 3-1 0,1 1 1 0,0 2 0 16,-1 2-1-16,1 1-1 0,2 3 0 15,-5 0-4-15,-1 0 1 0,-5 5-1 16,1 5 1-16,-7 1 1 0,0 3-5 16,-6-2 3-16,0-1 3 0,0 1 2 15,-2 0 2-15,-8-1-1 0,-5 2 2 16,-1-1-1-16,-5 0 1 0,-2 0 3 15,-1 0 4-15,-1 0-1 0,2-2 1 16,2-2-1-16,3 0-3 0,5-4-3 16,5 0 1-16,4-3-2 0,4-1-1 0,0 0 0 15,0 0-6-15,6-1-17 0,7-8-9 16,5-1-18-16,3-2-35 0,0-2-54 15,1 0-183-15</inkml:trace>
  <inkml:trace contextRef="#ctx0" brushRef="#br0" timeOffset="928">1352 475 219 0,'4'-2'234'0,"2"2"-194"16,2 0 23-16,3 0-8 0,-3 6-9 16,0 7-9-16,5 1-12 0,-3 5-18 15,0 1 2-15,3 0-1 0,-1 2-5 16,5 1 0-16,-3-2-3 0,1 1 1 15,-1-4-1-15,-4-3-1 0,-1-4-13 16,-1-3-12-16,-2-2-21 0,2-5-19 16,-1-1-35-16,-1 0-87 0</inkml:trace>
  <inkml:trace contextRef="#ctx0" brushRef="#br0" timeOffset="1162">1833 350 453 0,'-12'16'48'15,"0"5"-34"-15,-7 7 41 0,-4 4-5 16,-4 8-16-16,1 0-6 0,3 1-13 16,4 2-8-16,1 3 0 0,-3 4-5 15,2 3 1-15,5 0 5 0,6-2 4 16,-3-8-10-16,5-3-1 0,0-9-1 0,4-6-1 15,-2-6-6-15,4-8-9 0,0-5-14 16,0-2-5-16,0-4-17 0,4 0-33 16,4-7-43-16,0-6-178 0</inkml:trace>
  <inkml:trace contextRef="#ctx0" brushRef="#br0" timeOffset="1913">1989 5 171 0,'4'-4'25'0,"0"4"28"0,-4 0 9 16,2 0 16-16,-2 9-3 0,0 4-19 15,0 6-31-15,0 6 10 0,0 7-6 0,0 5-3 16,-8 7-1-16,-3 3-4 0,-5 3-3 16,1 5-2-16,-3-3-2 0,-1 1-2 15,0-4-4-15,3-7-7 0,1-6 2 16,5-8-1-16,2-9-2 0,4-4 0 15,0-6 0-15,1-4 0 0,3-3 0 16,0-2-2-16,0 0-1 0,7-6-2 16,3-7-1-16,2-2-1 0,5-1-2 15,-3-1 2-15,-1 5 0 0,3 1-3 16,-1 5 4-16,-1 4-2 0,3 0 3 15,-1 2-2-15,3 0-4 0,4 0 3 0,2 3-1 16,1-3 0-16,5 0 8 0,2 0 2 16,3 0-1-16,7-8 0 0,0-3 7 15,1-4-1-15,-1 0 2 0,-10-3-2 16,-6 1-3-16,-12-2 2 0,-13 2 0 15,-2-1 9-15,0 2-3 0,-15 3 1 16,-7 4 1-16,-9 3-1 0,-3 6-3 16,-1 0-3-16,0 4 0 0,4 8-2 15,6 5 0-15,7 3-2 0,5 3-2 16,7 3-1-16,6-2-2 0,0 0 1 0,10-2-1 15,7-4-6-15,6-2 0 0,0-4 1 16,1-6 1-16,-1 0 3 0,6-5 2 16,2-1 3-16,-2 0 0 0,2-7-1 15,-6-6 0-15,-5 1 0 0,-3 0 3 16,-3 0 5-16,-1-1-2 0,-1 2-2 15,-4 2 1-15,1 2-3 0,-5 2 2 16,0 3 0-16,0 0-1 0,2 1-4 16,1 1 2-16,3 0-1 0,0 1 0 0,-1 11-3 15,5 2 3-15,5 5 0 0,3-2 0 16,-1 2 0-16,-2 0 0 0,-13 1 1 15,-6 1 1-15,0 2 10 0,-6-1 13 16,-5 0-3-16,-5 2 2 0,-5 0 0 16,-2-3 1-16,-1 0-3 0,5-3-12 15,4-6-9-15,5-5-1 0,8-3-1 16,0-4-13-16,2 0-10 0,12 0-20 15,9-7-31-15,10-7-79 0,-2-5-457 0</inkml:trace>
  <inkml:trace contextRef="#ctx0" brushRef="#br0" timeOffset="2060">3144 660 687 0,'6'-6'62'0,"-2"6"-21"0,1 0 8 16,-5-1-11-16,-9-1-28 0,3 0-6 15,2 1-7-15,4 0-7 0,-4 1-12 16,4 0-17-16,-2 0-32 0,0 8-46 15,-5 3-177-15</inkml:trace>
</inkml:ink>
</file>

<file path=ppt/ink/ink6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4:30.8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122 213 9 0,'0'-1'28'0,"0"-1"-7"15,0 2-7-15,0 0-12 0,0 0-5 16,0 0 3-16,0 0 4 0,0 0-2 0,0 0 51 16,0 0-39-16,0 0 104 0,0 0-39 15,0-1-33-15,0-3-6 0,0 1 2 16,0-2-5-16,0 2-4 0,0 1-3 15,0-1-1-15,0 3-6 0,0 0-1 16,0 0-3-16,0 0-4 0,0 0-6 16,0 4-5-16,-4 10-1 0,-4 8 1 15,-2 8 0-15,-1 6 1 0,3 4 0 16,-2 3-3-16,-3 2 2 0,1 0-1 0,-1-1 0 15,1-2-3-15,2-4 5 0,3-6-2 16,3-5-1-16,4-9 1 0,0-3-3 16,0-7-1-16,0-5 1 0,11-3 3 15,1 0 1-15,11-14 1 0,2-8-3 16,6-5 2-16,4-7-2 0,2-2-2 15,-2-3 0-15,0-1 2 0,-2 1 0 16,-4-1-2-16,0-1 1 0,0 1 0 16,-4 2 0-16,0 7-2 0,-7 7 1 15,-1 8 1-15,-11 7-2 0,-2 5 2 0,-4 4-1 16,0 0 0-16,0 6-1 0,0 14 5 15,0 4 2-15,0 5-2 0,-6 4-4 16,0 0 3-16,-2 1 0 0,-1-2 3 16,1-1-1-16,2-3-2 0,2-6 3 15,4-3-4-15,0-6-2 0,4-5 0 16,6-4 1-16,5-4 1 0,5 0-1 15,7-13 0-15,4-7 1 0,6-1 0 16,3-5-3-16,-1 1-3 0,0-1 0 16,-2-1 0-16,-3 0-1 0,-3 3 0 15,-7 1 1-15,-3 4 2 0,-4 6 0 0,-9 4 1 16,0 5 0-16,-8 1 2 0,0 3-1 15,0 0 1-15,-4 5-1 0,-8 11 1 16,-5 5 1-16,-2 4 1 0,-3 3 2 16,1 2-1-16,0 4 0 0,1 1 0 15,3-3-2-15,7-1 1 0,6-3-4 16,4-3-1-16,10-4 2 0,9-4-7 15,3-3-12-15,5-4-9 0,4-5-16 16,2-3-16-16,4-2-45 0,-6 0-115 0</inkml:trace>
  <inkml:trace contextRef="#ctx0" brushRef="#br0" timeOffset="347">984 631 169 0,'-2'0'208'0,"0"0"-167"15,2 0 21-15,0-7-6 0,8-4-9 16,7-6-13-16,8-6-7 0,1-3-3 0,3-8-4 15,4-3-3-15,2-4-4 0,0-2-2 16,3-4-4-16,-3-3 0 0,2-4-6 16,-2 1 2-16,-4 1-1 0,-2 5-1 15,-5 11-3-15,-3 9 3 0,-4 9 2 16,-7 11 0-16,-6 6-1 0,0 1 3 15,-2 2-3-15,0 15 3 0,0 9 0 16,-4 7 0-16,-4 4-1 0,-1 5-1 16,1 1-2-16,2 2 0 0,2 0-1 15,0-2 0-15,1-4 0 0,3-4 0 0,0-3 1 16,0-3-1-16,0-1-2 0,3-4-1 15,-1 0-2-15,0-5-4 0,-2-2-8 16,4-3 0-16,-2-4-6 0,-2-4-5 16,0-1-6-16,0-4-4 0,0-1-4 15,-6 0-30-15,-5-1-59 0,-3-8-92 16</inkml:trace>
  <inkml:trace contextRef="#ctx0" brushRef="#br0" timeOffset="513">1050 466 411 0,'19'2'47'0,"6"0"15"0,6-1 1 15,8-1-21-15,7 0-12 0,9-1-6 16,12-6-10-16,5-2-5 0,0 1-3 16,1 1-4-16,-9 1-5 0,-6 1-19 15,-9 2-10-15,-5 1-18 0,-7 2-16 16,-8 0-38-16,-11 0-127 0</inkml:trace>
  <inkml:trace contextRef="#ctx0" brushRef="#br0" timeOffset="741">1720 589 126 0,'-8'2'229'0,"2"0"-178"16,6-2 6-16,0 0-11 0,2-7 6 16,16-7-19-16,7-6-16 0,10-4-1 15,5-4-3-15,5-6-3 0,5 0-3 16,1-3-4-16,1 1 2 0,0 4 0 0,-9 5-4 15,-8 7-1-15,-8 3 1 0,-8 5-1 16,-9 3 0-16,0 4-4 0,-8 5-3 16,1-1-1-16,-3 1-4 0,0 0-4 15,0 0-12-15,-3 1-29 0,-3 4-39 16,-2 0-84-16</inkml:trace>
  <inkml:trace contextRef="#ctx0" brushRef="#br0" timeOffset="958">1813 92 315 0,'11'6'218'16,"3"4"-189"-16,9 5 50 0,2 7-21 15,-3 3-2-15,-1 8-11 0,0 1-18 16,-3 3-15-16,-5 2-6 0,-3 0-2 15,-2 2-2-15,3-3-2 0,3-2-2 16,1-1-7-16,5 1-6 0,3-1-11 16,6-1-21-16,12-2-26 0,7-4-42 15,3-6-136-15</inkml:trace>
</inkml:ink>
</file>

<file path=ppt/ink/ink6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4:32.5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156 325 293 0,'0'0'63'16,"2"0"-32"-16,-2 5 9 0,0 14-3 15,-2 7-9-15,-6 5-10 0,-2 7-10 16,-1 1 0-16,-1 3-2 0,2 4 0 16,-3-1 2-16,1-5 5 0,-1-3-2 15,3-5 2-15,2-8-2 0,0-5-6 0,-1-10 6 16,3-3 0-16,0-6 2 0,-2 0 0 15,3 0 2-15,-1-14 0 0,6-6-1 16,0-6-1-16,0-6 0 0,6-5 1 16,7-2 4-16,3-5-4 0,5-2 3 15,6-1-5-15,2-4-7 0,6-2-3 16,6 4-1-16,1 3 0 0,3 10-1 15,-6 10-1-15,3 9 0 0,-3 10 5 16,-4 7-1-16,-4 1 0 0,-6 16-2 16,-6 4 1-16,-7 5-1 0,-4 3-1 15,-8 4-1-15,0 1 2 0,-2 1 0 0,-12-3 0 16,-7 1-1-16,-4-1 0 0,-6-3 0 15,-2 0-2-15,-4-5 1 0,0-1-1 16,2-5-1-16,2-3-1 0,6-6 0 16,6-2-5-16,13-4-1 0,4-3-2 15,4 0-2-15,0 0-1 0,2-3-4 16,14-7-2-16,5 1 7 0,2-1 0 15,1 6-4-15,-1 2 8 0,0 2 5 16,-4 0 4-16,-3 0 0 0,-3 6 1 0,-1 5 1 16,-4 5 3-16,3 2 7 0,-3 1 4 15,2 1 1-15,-4 1 0 0,3-1-7 16,-5-1-4-16,0-3-4 0,-2-3-5 15,4 0-8-15,2-4-14 0,1-3-19 16,1-1-49-16,4-4-142 0</inkml:trace>
  <inkml:trace contextRef="#ctx0" brushRef="#br0" timeOffset="1022">706 829 262 0,'17'-24'68'0,"3"-3"-16"15,5-5 6-15,0-7 4 0,8-5-18 16,-2-8-12-16,4-7-6 0,2-4-9 16,1-7-1-16,3-7-1 0,2-2-6 15,-1 0-6-15,-3 12 0 0,-4 14 3 0,-10 17 11 16,-11 15 5-16,-5 12-4 0,-9 6 1 15,0 3 1-15,0 0-10 0,0 5-8 16,0 13 0-16,0 7 4 0,-7 9-3 16,3 7-3-16,-2 7 2 0,-2 5-1 15,0 5 0-15,-1-1-1 0,-1 1-1 16,2-4 1-16,4-2-1 0,-1-1 1 15,3-4-1-15,2-3 1 0,0-3-4 16,0-5 1-16,5-1 1 0,1-4-2 0,2-8-1 16,-2-4 1-16,-4-5 0 0,0-7-3 15,-2-2-5-15,0-4-3 0,-2-1 3 16,-8 0-10-16,-7-1-4 0,-3-9-4 15,1-3 3-15,-2-6 6 0,-3 0 3 16,-1-3 5-16,-2-6-1 0,-2 1 0 16,-2-4-5-16,8-3 15 0,3-2 8 15,9 3 4-15,5 2 4 0,6 8 8 16,0 10 0-16,8 6 5 0,5 7-3 15,3 0 7-15,5 0 3 0,2 6-9 16,2 2-5-16,1 3-2 0,5-1-3 0,2 1 5 16,-4 2-3-16,4-4-5 0,-8 1-8 15,2-2 0-15,-6-2-3 0,-3-1-6 16,7-5-4-16,0 0-8 0,4 0-14 15,0-3-3-15,-2-5-12 0,-2-4-5 16,-3-1 3-16,-1 0 2 0,0-1 14 16,-1 0-5-16,-3-2 5 0,-3-1 15 15,-1 0 17-15,1 1 9 0,-1 1 33 16,3 2 8-16,-3 1 2 0,-1 2-1 15,-2 2-6-15,1 2-1 0,-5 3-7 0,-4 2-6 16,-2 1-14-16,0 0-2 0,-2 6-4 16,-11 10 5-16,-3 1-2 0,1 2-9 15,-1-2 2-15,6 2-1 0,3-2-4 16,7-4-1-16,0-2 1 0,0-3 1 15,7-6-1-15,3-2-1 0,6 0 3 16,3-11 1-16,6-4-1 0,0-5-2 16,2-4-2-16,1-1 4 0,1-3-2 15,-2-2 0-15,0 1 0 0,-2 1 1 0,2 5-2 16,2 6 1-16,-2 3 1 0,0 4-1 15,-7 4 1-15,-3 3 1 0,-9 3 1 16,-8 0 2-16,0 13-2 0,0 7 2 16,-19 2 4-16,-3 6-5 0,-7 1 2 15,-2 0 1-15,6-2 3 0,6-2-5 16,7-3-4-16,10-4-2 0,2-4 1 15,8-4 0-15,15-6-1 0,6-4 0 16,14 0 1-16,9-12 0 0,4-4-7 0,2-5 0 16,-3-1 0-16,-5-4 3 0,-5-2-1 15,-5-2 3-15,-9 1 2 0,-2 5 0 16,-11 5 1-16,-1 4-1 0,-9 6 6 15,-6 5 0-15,0 3 6 0,-2 1 2 16,0 3-3-16,-8 11-4 0,-4 7 1 16,-5 3 0-16,0 1 1 0,5 2-7 15,0-2-1-15,5-1-1 0,5 1 0 16,2-3-4-16,9 0-5 0,11-1 2 15,11-1-7-15,9-2-10 0,3-3-5 16,2-2-13-16,7-2-16 0,0-2-34 0,-5-1-48 16</inkml:trace>
</inkml:ink>
</file>

<file path=ppt/ink/ink6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4:54.4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35 559 10 0,'0'-3'142'0,"0"-3"-83"0,0-4-1 16,0 0-16-16,0-1 0 0,0 2-9 15,0 1-12-15,0-1-3 0,0 1 4 16,0 1-3-16,0 0-3 0,0 0-2 16,0 2 3-16,0 1-5 0,0 3-1 15,0-1 4-15,0 2 3 0,0 0-3 16,0 0-3-16,0 0 1 0,0 3-4 15,0 14-2-15,-9 11 4 0,3 9 2 0,0 5-2 16,2 1 3-16,0-1-13 0,0 2 3 16,4-4 2-16,0-4-5 0,8-6-1 15,8-10 0-15,5-7 1 0,4-7-2 16,2-6 0-16,4 0 4 0,-2-7 2 15,2-10-5-15,-4-5-3 0,-3-1 2 16,-7 1-1-16,2 1 1 0,-9 1-3 16,-2 6 3-16,-2 0 3 0,-4 4-3 15,3 3 0-15,-3 5 1 0,-2 2 2 0,0 0-4 16,0 0-4-16,0 8 2 0,4 5 5 15,6 4-1-15,3 1-3 0,9-1 0 16,1-1 1-16,2-3-8 0,4-1 2 16,-2-6-2-16,2-1 7 0,-5-3-3 15,3-2 2-15,-2 0 3 0,-4-9 2 16,-3-5 0-16,-1-4-1 0,-3 1 1 15,-3-3 5-15,-5 1 0 0,-6-1 3 16,0 4 2-16,0-2 1 0,0 1-2 16,-10 0-5-16,-5 2 4 0,3 0-2 15,-3 2-2-15,-3-1-5 0,5 8 3 0,1 1-1 16,4 5-13-16,3 0 20 0,1 5-15 15,4 8 1-15,0 3-6 0,0-1-13 16,6 0-10-16,-1-3-29 0,1-1-65 16,-4-6-220-16</inkml:trace>
  <inkml:trace contextRef="#ctx0" brushRef="#br0" timeOffset="220">855 487 363 0,'5'0'68'15,"-5"0"-31"-15,0 0-1 0,0 1 5 16,0 10-3-16,0 4-21 0,0 6-6 16,-5 3 2-16,-1 5 7 0,0-2-16 15,0-1 1-15,2 1-4 0,2-7-1 16,2 0 0-16,0-3 0 0,0-3-8 15,6-3-23-15,0-3-15 0,4-3-17 0,1-4-61 16,-3-1-31-16</inkml:trace>
  <inkml:trace contextRef="#ctx0" brushRef="#br0" timeOffset="506">1147 558 89 0,'0'8'206'15,"0"4"-163"-15,0-2-21 0,-2 0 30 0,-4 2-1 16,1-3-11-16,1 1-22 0,4-3-7 15,0-2-1-15,0 0-5 0,11-2-2 16,5-3-2-16,7 0 0 0,-2-2 4 16,1-9-7-16,3 1-2 0,-4-4-2 15,-1 1-5-15,1 0 10 0,-6 1-14 16,-5 5 10-16,-2 4-8 0,-8 3 9 15,0 0 0-15,0 0 2 0,0 7 4 16,0 7-2-16,-6 0 0 0,0 2 0 16,-2 2 3-16,-1-1-2 0,3 1-2 0,4-2-2 15,2-2-8-15,0 0-21 0,10-5-69 16,5-7-112-16,3-2 86 0</inkml:trace>
  <inkml:trace contextRef="#ctx0" brushRef="#br0" timeOffset="1252">1591 587 0 0,'-8'-5'272'0,"0"3"-246"16,-5-1 6-16,1 2 12 0,2 1-4 16,-3 0-5-16,5 7-11 0,-4 7-12 0,3 3-5 15,3 4-4-15,2 1 5 0,-2 2-2 16,4 0-2-16,2-1-3 0,0-3 3 15,8-2-4-15,2-5 0 0,-1-3 2 16,7-5 3-16,1-3-2 0,3-2 0 16,1-3 11-16,0-11-6 0,3-7-2 15,1-6-2-15,0-6 4 0,0-1 2 16,-4-4-7-16,-1-2 5 0,-3-3 3 15,-5-4 2-15,-2-2-12 0,-1-1 3 0,-7-4-1 16,0-4 1-16,0-3-2 0,-2-4-3 16,0 3 2-16,-2 13 0 0,-2 16 0 15,2 18 1-15,-2 15 10 0,-3 0 2 16,-1 14-11-16,-2 13-3 0,-3 9 4 15,-1 7 3-15,4 8-2 0,-5 1-4 16,5 5 0-16,1 2 3 0,5-1-3 16,2 0-2-16,2-6 0 0,0-9 1 15,9-10 7-15,5-4-13 0,-4-8 5 0,7-3 2 16,1-1-1-16,3-7-3 0,2-4-6 15,0-3 9-15,3-3-1 0,1 0-4 16,-2-4 2-16,0-6 4 0,-2-3-2 16,-5 3-5-16,-3-2 6 0,-3 1 2 15,-4 1-2-15,-3 0 0 0,-3 2 0 16,-2-1 2-16,0-1 0 0,0 3-1 15,-2-2 2-15,-3 1 3 0,-3 2-3 16,0 2 0-16,0 3-4 0,-3 1 17 16,3 0-20-16,4 2 16 0,0 7-12 0,0 4 2 15,-1 1-1-15,-1 2-3 0,4 1 3 16,2 1 0-16,0-2-1 0,0 3-1 15,8-4 0-15,3 0 2 0,5-2-2 16,7-1 0-16,0-2 0 0,6-3 2 16,-2-3-5-16,2-4-2 0,0 0 4 15,-1-6 4-15,-5-7-7 0,-2-1 4 16,-7-1 2-16,-3-1 2 0,-3-3-1 15,-2 2-2-15,-4 0 5 0,-2 1 1 16,0-1 0-16,-8 0 1 0,-4-2 3 16,-1 3 1-16,1-1-2 0,-3 5-14 0,5 2 13 15,0 5-4-15,1 5-3 0,3 0-2 16,0 10-3-16,-2 7 5 0,6 1-3 15,0 0 3-15,2-2-1 0,0-2-21 16,6-4-11-16,6-1-16 0,3-6-29 16,1-3-48-16,7 0-143 0</inkml:trace>
  <inkml:trace contextRef="#ctx0" brushRef="#br0" timeOffset="1872">2366 539 125 0,'0'0'220'16,"0"0"-144"-16,0 6-17 0,-4 4-11 16,-2 4 8-16,0 2-20 0,0-2-12 15,4-1-8-15,0-3-3 0,2 0-12 16,0-2-2-16,10-1 1 0,6-3 3 15,9-2-1-15,2-2-2 0,4 0-3 16,-2-1 6-16,-2-4-7 0,-2-2-7 16,-9 3 3-16,3-1 6 0,-9 0-13 15,-1 5 8-15,-3-1 3 0,-2 1-2 0,-4 0 4 16,4 0-2-16,-4 0 2 0,0 1 3 15,0 5-1-15,0 0-1 0,0 2 1 16,0 0 3-16,6 1-5 0,5 2-2 16,3-1-3-16,5-1 8 0,1-2-2 15,-1-4-22-15,-3-3 20 0,5 0 3 16,-4 0-2-16,-3-5-2 0,3-5-4 15,-3-1 8-15,-2-1 2 0,-1 0-4 16,-3 0 3-16,-2 1 2 0,-2-2-2 16,1 0-3-16,-3 0 3 0,-2 0 2 0,0 1-2 15,0 1 0-15,0 1-4 0,0 3 16 16,-2 2-17-16,-1 2 13 0,1 3 1 15,-2 0-3-15,4 0-5 0,0 0-5 16,0 0 2-16,0 0 1 0,0 0-2 16,6 0 0-16,-1 0 2 0,1 0 6 15,-2 0-14-15,0 2 12 0,0-1-10 16,0-1 14-16,1 1-11 0,1-1 2 15,2 0 2-15,0 0 1 0,3 0-7 16,3 0 5-16,7 1 9 0,8 5-16 16,0 3 17-16,0-3-15 0,-1 4 4 0,-1 2 0 15,0 1-2-15,2 3-8 0,-6 1 1 16,0 0-2-16,-9 2 8 0,-6-1 2 15,-3 0 4-15,-5-2 2 0,0 0 3 16,-7-3 4-16,-5-2 12 0,2-4 2 16,-3-3 4-16,-1-3-3 0,1-1 3 15,1 0-8-15,2-1-8 0,-3-7-3 0,1-2-6 16,-1 2 1-16,5 1-5 15,0 0-1-15,2 4-2 0,4 0-7 0,2-1-18 16,0 4-19-16,0 0-24 0,0 0-56 16,0-2-270-16</inkml:trace>
</inkml:ink>
</file>

<file path=ppt/ink/ink6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4:57.2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39 575 110 0,'-8'3'148'16,"-1"1"-73"-16,1-4 5 0,0 0-13 15,6 1-21-15,-2 0-6 0,4 0-10 16,0 0-10-16,10-1-15 0,11 0 10 15,5 0 4-15,7 0-7 0,5 2-7 16,-5 2-3-16,-4 5 0 0,-7 2-1 16,-3 0-2-16,-5 3 0 0,-1 0 0 15,-9 3 1-15,-4-2-2 0,0 4 0 0,-8 0 3 16,-11 1 0-16,1 1-1 0,-3-3 5 15,2 0-8-15,1-4 2 0,3-1 0 16,1-4 3-16,3-3-3 0,5-1 1 16,2-4 0-16,4 0-1 0,0-1 1 15,10 0-1-15,9 0 0 0,2-4 0 16,6-1-4-16,1 2-3 0,3-1 0 15,3 1 1-15,-3 1 5 0,0 2-3 0,-5 0-1 16,-1 0 2-16,-6 8 3 16,-9 2-6-16,-6 1 4 0,-4 3 2 0,0 1 3 15,-14 0 0-15,-5 5-1 0,-6 2 5 16,-1 1 2-16,-5 2 7 0,0 0-5 15,-3 0 1-15,1-3 5 0,9-1-3 16,3-4-10-16,11-4 0 0,3-4-1 16,5-5-2-16,2-2-3 0,0-2 0 15,9 0-10-15,7-5-8 0,5-9-22 16,6-5-32-16,2-5-77 0,0-6-235 15</inkml:trace>
  <inkml:trace contextRef="#ctx0" brushRef="#br0" timeOffset="376">595 643 97 0,'12'-7'251'0,"5"-2"-198"15,8-4-2-15,4-1-8 0,4 1-4 16,0 4-2-16,4 5-7 0,2 3-9 0,-4 1-4 15,0 3-6-15,-6 11-5 0,-4 6-1 16,-6 4-5-16,-5 4 1 0,-5 3 2 16,-7 4 0-16,-2 0 1 0,-2 0 3 15,-15-1-5-15,-8-3 3 0,-6-1 2 16,0-1 1-16,-4-5 3 0,6-2-1 15,2-3-2-15,2-5-3 0,-1-4 0 16,5-4 0-16,2-2-1 0,5-3-5 16,6-1 4-16,3 0 1 0,3 0-3 0,2 0-1 15,0 0 1-15,0 0-2 16,11 0-1-16,1 0-1 0,7 3 3 0,1 4 1 15,3-2-3-15,4-1 0 0,4 1-1 16,4-2-7-16,9-1 1 0,3-2 0 16,7 0 4-16,2-2 1 0,-1-7-17 15,-3-3-17-15,-2-1-41 0,-11-5-110 16</inkml:trace>
  <inkml:trace contextRef="#ctx0" brushRef="#br0" timeOffset="1434">1783 5 8 0,'7'-2'163'0,"-3"2"-80"0,-2 0-65 15,2 0 14-15,-2 0-1 0,-2 12 12 16,0 7 1-16,-8 14-8 0,-5 15-6 15,-1 11 2-15,-7 11 6 0,1 11-17 16,-3 6 1-16,-4 7-1 0,-2 9-6 16,2-5-2-16,0-3-3 0,5-8 7 0,-1-11-13 15,4-6-4-15,5-8 2 0,1-8 0 16,7-7-1-16,2-11-3 0,4-8-6 15,0-6-8-15,10-8-10 0,7-4-24 16,-1-9-38-16,1-1-76 0</inkml:trace>
  <inkml:trace contextRef="#ctx0" brushRef="#br0" timeOffset="2244">2215 490 20 0,'3'0'165'15,"-3"0"-59"-15,0 0-54 0,0 2-4 16,-3 6 1-16,-5 8-13 0,-4 9-4 15,-5 12-12-15,-1 10-2 0,-1 8-5 0,-2 5-1 16,5 0-2-16,-3 2 4 0,3-5-11 16,5-6-2-16,5-5 2 0,6-9-3 15,2-10-3-15,13-6 3 0,3-7-2 16,5-8-1-16,6-4-2 0,0-2 5 15,2-7 1-15,2-11-2 0,-4-3 0 16,-6 0 3-16,-3 0 0 0,-5 0 0 16,-9 1-1-16,-4 3 5 0,-2 0 3 15,0 3-4-15,-14-1 3 0,-1 2 0 16,-6 1 0-16,3 0-3 0,-5 4-2 0,2 4-3 15,1 4 2-15,-1 0-4 0,7 11 3 16,3 4-1-16,7-1-1 0,4 3-10 16,0-3-11-16,0-2-22 0,11-1-34 15,-3-5-53-15,8-4-179 0</inkml:trace>
  <inkml:trace contextRef="#ctx0" brushRef="#br0" timeOffset="2585">2689 573 0 0,'0'3'250'0,"0"9"-207"15,0 3-13-15,-2 8 15 0,-13 10-5 16,3 1-10-16,-3 6-4 0,-1 2-2 15,-3-1 7-15,3 2-5 0,-5-4-1 16,7 0-1-16,5-2-8 0,9-8-4 16,0-3-4-16,9-7-5 0,9-7-2 0,7-2 3 15,4-8-2-15,6-2-2 0,4 0 1 16,5-7 2-16,1-7-1 0,1-1-5 15,-1-1 1-15,-3-2 1 0,-3 1 1 16,-2 2-2-16,-4 1 2 0,-4 3 2 16,-8 2-1-16,-5 3-3 0,-5 2 1 15,-5 3 2-15,-6 1-7 0,0 0-5 16,0 0-2-16,0 0-10 0,-4 0-23 15,-3 1-47-15,-3-1-78 0</inkml:trace>
  <inkml:trace contextRef="#ctx0" brushRef="#br0" timeOffset="2797">2964 788 66 0,'-13'28'439'0,"-1"6"-372"0,-5 6 2 15,3 2-7-15,1 2-15 0,3-2-14 16,6-2-20-16,4-4-11 0,2-2-3 16,0-5-8-16,10-1-15 0,6-4-17 15,3-1-22-15,6-4-78 0,-2 5-355 16</inkml:trace>
</inkml:ink>
</file>

<file path=ppt/ink/ink6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5:05.4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359 64 10 0,'-6'4'29'16,"-2"-1"31"-16,8-3-31 0,-6 1 1 15,2-1 12-15,-1 1-1 0,1 0-10 16,0 1-5-16,2 0 0 0,-6-1-3 16,0-1 0-16,1 0-3 0,3 0 13 15,-2 0 18-15,2 0-40 0,-2 0-7 16,4 0 6-16,-5 0-1 0,7 0 2 0,0 0-1 15,-2-1 0-15,2 1-4 0,-2 0 0 16,2 0 2-16,0 0-2 0,0-2-7 16,0 2-2-16,11-1-1 0,7 1 5 15,3 0-1-15,8 0 0 0,0 0 1 16,6 0 1-16,0 0-4 0,4 0 2 15,7 0 0-15,-3 0 2 0,9 0-2 16,-2 1-2-16,-1-1 4 0,3 0-1 16,-7 0-1-16,1 0-1 0,-3-2 2 15,-4-2 1-15,-3-2-2 0,-7 1-1 0,-1-3 3 16,-7 0-2-16,0 1 0 0,-3-1-1 15,-1 3 2-15,-3-2 0 0,1 2-2 16,-7 1 1-16,-4 1 1 0,-2 1 0 16,0 1-1-16,-2 1 0 0,0 0 5 15,0 0-4-15,0-1 1 0,-6 1-2 16,-2 0 2-16,-9 0-2 0,5 0 0 15,-7 0-1-15,-3 0 2 0,-3 0 1 16,-6 4-3-16,-4 3 0 0,-5 1 3 0,-3 1-1 16,-4 1-4-16,-3 1 3 0,-2 0 1 15,1 1 0-15,-1-1-3 0,2 1 2 16,1-2 0-16,3-1 1 0,-1 1-2 15,1-2 0-15,-1 0 2 0,1-1-1 16,5-2-1-16,2 2 0 0,1 0 3 16,3 0-2-16,4 1-1 0,0 0 1 15,2-1 1-15,4 0-1 0,3 0-1 16,7-4 1-16,7-1 1 0,4 0 0 0,2-2-2 15,2 0 1-15,0 0 0 0,0 0-3 16,12 0 0-16,11 0 3 0,10 0 0 16,6-4 1-16,11-4-2 0,6-2 0 15,6 0 2-15,4 0 0 0,2-2-3 16,-2 1 2-16,0 1 2 0,-6 0-1 15,-2 3-2-15,-2 1 3 0,-6 1 1 16,-5 0 3-16,-2 0-5 0,-7 0 1 16,-10 2 2-16,-5 1 0 0,-8 1-4 15,-5-1 0-15,-4 1 3 0,-4 1-4 16,0 0 6-16,0 0 3 0,0 0-1 0,-8 0-5 15,-5 0-3-15,-5 0 1 0,-3 0 3 16,-2 0-1-16,1 0-3 0,-3 2 1 16,-4 1 2-16,-4-1-4 0,-5 2 3 15,-3 1-1-15,-2 0 1 0,-1 3-3 16,1-3 4-16,0 0-3 0,-1-1 0 15,-1 2 1-15,-1-1 2 0,-1 1-3 16,3-1 2-16,3-1-3 0,4 0 4 16,6 0-3-16,0 0 0 0,6 0 1 15,4 1 2-15,5-4-2 0,5 4-2 0,11-3 2 16,0 1 0-16,0 2-6 0,11-1 6 15,5 1 0-15,9-4-1 0,6-1 1 16,6 0 1-16,7 0 0 0,3 0-2 16,7 0 1-16,4 0 1 0,4-1-1 15,2-3 0-15,2-2 0 0,0 0 2 16,2-2 1-16,-1 0-2 0,-5-1 0 15,-5-2 0-15,-5 1 2 0,-9 2-3 16,-7 0 1-16,-12 0 1 0,-7 3-1 0,-5 2-1 16,-7 2 0-16,-5 1 3 0,0 0 3 15,-7 0-1-15,-9 0-5 0,-3 0 1 16,-4 2-1-16,-1 3-1 0,-5 1 1 15,0 0 1-15,-6-2 0 0,-7 2-3 16,1-1 0-16,-7 2 3 0,-3-1-4 16,-5-1-1-16,2 1 2 0,-2 1 0 15,3-1 1-15,-5 4-2 0,4-1 2 16,2 1 3-16,3 0-2 0,5-1-2 0,7 1 2 15,8-1 2-15,2 0-2 0,13-3-2 16,3-1 2-16,11-4 3 0,0 0-7 16,7-1-2-16,11 1 7 0,9 0-2 15,8-1 1-15,9 0 1 0,5 0 0 16,7-3-2-16,4-3 0 0,6-2 3 15,-2-3-2-15,7 1-1 0,-3-3 1 16,-2 1 0-16,-4 0 1 0,-2 2-1 16,-8 1-1-16,-5 3 2 0,-10 1-3 15,-4 0 4-15,-12 4-3 0,-9 1 2 16,-7 0-1-16,-5 0-3 0,0 0-23 0,0 3-29 15,-15 3-76-15,-1 0-238 0</inkml:trace>
</inkml:ink>
</file>

<file path=ppt/ink/ink6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5:07.8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4 217 99 0,'-4'0'88'16,"0"0"-35"-16,-2 0 4 0,2 0-21 0,4 0 1 16,0 0 0-16,0 0-8 0,0 0-7 15,0 0 1-15,0 0 0 0,0-2-7 16,4-1-1-16,2-1-2 0,2 0 1 15,-2 1-3-15,3 1-4 0,1-1-1 16,4 1 2-16,5-3-5 0,6 2-3 16,8-1 6-16,4 1-1 0,7 1-4 15,3 0 1-15,5 1 3 0,6 0-2 16,6 1-1-16,4 0-2 0,4 0 1 0,3 0 2 15,3 0-3-15,1 0 2 0,3 0-1 16,3 0 0-16,2 0-1 0,2 0-1 16,2 0 3-16,2 0-1 0,0 0-1 15,-4 0-1-15,-2 0 3 0,-5 0 0 16,-1-1-3-16,0 1 1 0,-1-1 1 15,5 1 0-15,2 0-1 0,0 0-1 16,4 0 1-16,-5 0 1 0,1 0-2 16,2-1 2-16,2-1-1 0,-2 1 1 15,4 0-2-15,-2 0 1 0,2-1 1 0,0 1 0 16,0-1-2-16,-4 0 1 0,-7-3 2 15,3 1-2-15,-8-1-1 0,1 0 1 16,-3 1 2-16,-3-2-1 0,-2 2-3 16,3-1 2-16,-1 1 2 0,-4-1-2 15,5-1 0-15,-7 2-1 0,-2-2 3 16,-8-1-2-16,-7-1 0 0,-3-1 0 15,-3-3 3-15,-4 1 1 0,-6 0-3 16,-10 3 5-16,-6 0-1 0,-7 4-4 16,-2-1 3-16,-1 2 2 0,-3 0-3 15,2 1 1-15,-4-2-3 0,2 4 0 0,-2-1 3 16,-2 1-2-16,2 0-2 0,0-1 2 15,0 1 1-15,0 0-1 0,1 0-5 16,3 0 2-16,-4 0 2 0,4 7-1 16,2-1-1-16,-6 4 0 0,5 1 2 15,-5 1 0-15,-2 2-4 0,0 0-4 16,0 0-1-16,-7 1 1 0,-5 1-12 15,-5 0-14-15,-7-1-29 0,-3-7-93 16</inkml:trace>
</inkml:ink>
</file>

<file path=ppt/ink/ink6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5:14.7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177 551 84 0,'-14'9'73'0,"-1"1"-25"15,1 3 23-15,1-1-22 0,-3 1-9 16,1-2 0-16,1 1-2 0,-3-3 3 15,3 2-6-15,4-4-10 0,3-3 1 16,7-1-2-16,0-3-9 0,0 0-7 16,0 0-6-16,15-6 2 0,8-10 3 15,8-5-3-15,4-3-4 0,0-2 0 16,2 0 1-16,2-2 1 0,-3 1-3 0,1 1 1 15,-6 2 2-15,-6 7-2 0,-3 6-1 16,-9 5 0-16,-5 2 1 0,-8 3-1 16,0 0-5-16,0 1 5 0,0 0-5 15,0 0-7-15,0 0-6 0,0 0-6 16,0 0-9-16,0 0-31 0,0 0-26 15,-6 0-84-15</inkml:trace>
  <inkml:trace contextRef="#ctx0" brushRef="#br0" timeOffset="269">0 375 247 0,'4'-4'81'0,"4"0"-49"0,2 1 32 15,5 3-3-15,1 0-7 0,5 3-5 0,4 11-15 16,0 3-4-16,-1 4-7 0,-3 6-3 16,-4 1-8-16,-3 5-3 0,-6 2-2 15,-2 1 1-15,-3 0-4 0,-1 0-3 16,2-3 3-16,0-3-1 0,0-5-4 15,2-4-5-15,5-3-6 0,1-6-8 16,5-3-10-16,1-4-10 0,5-5-25 16,0 0-62-16,3-6 13 0</inkml:trace>
  <inkml:trace contextRef="#ctx0" brushRef="#br0" timeOffset="730">634 396 327 0,'0'0'79'0,"0"5"-56"0,0 8-1 16,0 4 20-16,0 8-4 0,0 1-23 16,0 1-9-16,2 2 4 0,0-1-7 15,0 3 2-15,0-3 0 0,3 1-1 16,-1-4-3-16,0-7-1 0,0-1 3 0,-2-5 0 15,0-6-1-15,-2-1 5 0,0-4 0 16,0-1 0-16,0 0 6 0,0-1-6 16,0-13-3-16,-4-1-1 0,-2-7 1 15,2-1 1-15,-1-4 0 0,-1-5 6 16,0-2-2-16,2-7-3 0,0-9 7 15,2-8-3-15,2-8-2 0,0-4-4 16,14 2-2-16,5 4 1 0,-1 13-4 16,7 11 0-16,0 13 1 0,4 12 0 0,4 5-2 15,2 4 1-15,0 2 1 0,0 4 0 16,1 0-2-16,-5 9 1 0,-5 5 2 15,-5 5 0-15,-6 2-3 0,-9 3 1 16,-6 4 3-16,0-1-1 0,-8 0 0 16,-9-1 0-16,0-3 3 0,-5-1 0 15,-1-2-1-15,0 1 4 0,-4-2-1 16,5-2 3-16,-1 2-7 0,0-2-2 15,5 3 1-15,-1 0 0 0,4-1-10 0,9-2-15 16,4-1-16-16,2-3-30 0,0-2-106 16</inkml:trace>
</inkml:ink>
</file>

<file path=ppt/ink/ink6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5:13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131 222 21 0,'0'0'20'15,"0"0"-12"-15,0 0 141 0,0 1-94 16,0-1-30-16,0 0 8 0,0 0 1 16,0 0-5-16,0 0-9 0,0 2-6 0,0-2 0 15,0 1 5-15,0 1-5 0,0 1-3 16,3 3 9-16,3 0-9 0,-2-3-1 15,4 1 0-15,5-3-4 0,-5-1 0 16,6 0-1-16,-1 0 2 0,3-8-4 16,1-4 2-16,-3-3 1 0,-1-2 0 15,-1-1-1-15,-2-2 0 0,-3-1-3 16,-1 0 2-16,-6-1 0 0,0 1-2 16,0 3 0-16,-6 1 3 0,-7 3-1 15,-5 3-4-15,-3 1 0 0,-2 6 4 16,-2 3-4-16,3 1-1 0,-3 3 3 0,4 11 8 15,-2 5-5-15,3 5-4 0,1 2 11 16,3 3 6-16,1 0-13 0,5 2-1 16,2 1 3-16,1-2 0 0,5-1-3 15,2-2-4-15,0-1 1 0,13-4-2 16,1-2 1-16,3-3 0 0,1-3-1 15,5-3-10-15,4-3-8 0,0-3-10 16,4-2-16-16,-2-2-30 0,4-1-48 16,-6 0-95-16</inkml:trace>
  <inkml:trace contextRef="#ctx0" brushRef="#br0" timeOffset="187">539 341 163 0,'-11'0'195'0,"-1"0"-145"0,2 5 18 15,-3 0-25-15,1 1-20 0,1-1-6 0,5 0-12 16,4-1-2-16,2 0-3 0,0 2-2 16,4-1-7-16,9-2-21 0,5 0-24 15,3-3-29-15,4 0-35 0,0-4-97 16</inkml:trace>
  <inkml:trace contextRef="#ctx0" brushRef="#br0" timeOffset="557">863 183 272 0,'-18'-2'52'0,"-3"2"-2"0,-2 0 5 15,-4 2-14-15,5 8-5 0,-1 5-12 16,0 2-8-16,2-2-4 0,5 2-5 16,4-3-4-16,9-2-3 0,3-2-1 15,0-4-1-15,7-2 1 0,1 0-1 16,4-4 3-16,3 0 0 0,-3 0-6 15,3-5 2-15,-5-3-2 0,2 1 5 16,-3-3-2-16,-1 1 2 0,0 1 2 16,-4 0 0-16,-4 1 0 0,0 1 2 15,0 2 9-15,0 1-3 0,0 3-2 16,-4 0 1-16,0 0-3 0,-2 0-2 0,2 4-6 15,0 6 1-15,-1 3 2 0,3 2 1 16,0 2-4-16,2 2 1 0,0 2 3 16,0 3-1-16,0 2-2 0,0 2 0 15,0 2 3-15,9 1-1 0,-5 2-3 16,2 1-1-16,-2-4-8 0,-2 2 2 15,-2-2-8-15,0 0 10 0,-4 0 5 16,-2-1-13-16,-2 0-11 0,-1-1-9 16,-1-3-35-16,-2 0-76 0,1-3-91 0</inkml:trace>
  <inkml:trace contextRef="#ctx0" brushRef="#br0" timeOffset="678">605 926 211 0,'-2'4'84'0,"-2"2"-49"15,2 0 10-15,2-1-6 0,0 0-19 16,10-3-20-16,9-2 0 0,7 0-27 15,3-16-62-15,13-8-152 0</inkml:trace>
</inkml:ink>
</file>

<file path=ppt/ink/ink6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5:52.3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43 310 37 0,'-4'0'40'15,"2"0"-11"-15,-1 0-19 0,1 0-8 16,0 1 70-16,0 2-13 0,0-2-34 15,0 1-9-15,0-1 7 0,-2 1 0 16,4-2 5-16,0 0 2 0,0 0-1 16,0 0-8-16,0 0 3 0,0 0 1 15,0 0 0-15,0 0-2 0,0 0 0 16,0 0-4-16,0 0-1 0,0 0-3 0,-4 0-3 15,-2 0-5-15,4 0-5 0,-3-2 2 16,3 1 3-16,0 0-3 0,0 0 1 16,2 1-1-16,0 0 2 0,0 0-2 15,0 0-4-15,0 0 1 0,0 0-1 16,0 0 2-16,6 0-5 0,11 0 6 15,4 0 0-15,10 0 4 0,8-7-5 16,6-1 5-16,15-1-4 0,6 0-2 16,7-2 1-16,5 1 0 0,7-1 1 0,-2 0-3 15,6 2 0-15,0 4 0 0,2 0 1 16,-3 4-1-16,-1 1-1 0,-4 0 1 15,-9 0 0-15,-8 8 0 0,-1 0 0 16,-8 0-1-16,-1 2 2 0,-2-2-1 16,-4-3-1-16,-5-1 1 0,-4-1 1 15,-5 0-1-15,-3-2 0 0,-4-1 0 16,-3 0 1-16,-3 0-1 0,-4 0-1 15,-5 0 1-15,-3-1 1 0,1-2 0 16,-4 1-2-16,1 1 0 0,-5 0 1 0,-2 1 0 16,-2-1 0-16,0 1 0 0,0 0 3 15,0 0 0-15,0 0-2 0,0 0-2 16,-4 0 3-16,-7 0-2 0,1 0-1 15,0 0 1-15,-3 3 1 0,-1 0 0 16,5-1-1-16,-1-1-1 0,2 1 2 16,0 0-2-16,1-1-4 0,5 1-5 15,-2-2-6-15,4 0-4 0,0 0-19 16,0 0-40-16,0 0-63 0,4-7-176 0</inkml:trace>
  <inkml:trace contextRef="#ctx0" brushRef="#br0" timeOffset="426">1599 5 137 0,'-12'-3'59'0,"4"2"-10"16,1 0 34-16,1 1-24 0,6 0-4 15,0 0-19-15,0 0-24 0,8 4-7 16,9 6 8-16,8 2-2 0,4 0-2 16,6-1-7-16,4 2 3 0,3-1-1 0,1 0 3 15,-2 0 2-15,3 0-2 0,-1-2-2 16,-6-1 0-16,-2 1-3 0,-6 0 2 15,-6 0 0-15,-6-1-2 0,-7-1-3 16,-4 1 3-16,-6 2-1 0,-2 1 3 16,-10 4 2-16,-7 2-4 0,-6 3 0 15,-2 2 0-15,3 1 0 0,-3 3 4 16,-2 1-3-16,-2 5-2 0,-2-1 0 15,6 2 0-15,2 1-1 0,6-3-6 16,5 4-17-16,2-2-32 0,3 0-72 0,5-5-201 16</inkml:trace>
</inkml:ink>
</file>

<file path=ppt/ink/ink6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02.2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29 640 107 0,'-3'1'47'0,"1"0"-22"0,-2 2 5 16,0 0-12-16,-2-1 88 0,0 1-58 16,2-3-14-16,4 0 15 0,0 0-6 15,0 0-11-15,-2 0-4 0,2 0-3 0,0 0-3 16,0 0-4-16,4 0-4 0,12-7-2 15,7-4 4-15,6-3 3 0,6-1-6 16,6 3 0-16,3 1 2 0,3 5-1 16,1 5-2-16,-9 1-4 0,-4 1-4 15,-6 14-2-15,-6 6-2 0,-9 5 1 16,-5 9-1-16,-9 7 2 0,0 6-1 15,-13 2 1-15,-5 3 0 0,-9 1-1 16,-4-1-3-16,0 0 2 0,-2-2 0 16,-2-3-2-16,-1-5-1 0,1-4 2 15,4-6 0-15,2-4 1 0,9-8-5 0,3-7-1 16,9-6 2-16,4-6-2 15,4-2 1-15,0-1 3 0,0-14-6 0,4-5 0 16,4-4 4-16,9-2 2 0,-1 1 2 16,-1 3-1-16,1 3 0 0,1 5 3 15,-1 3-4-15,3 6 3 0,2 3-3 16,-1 2 2-16,3 0 1 0,-2 3 1 15,-1 6-4-15,-3 2 4 0,-3 0 0 16,-1-1-1-16,-3 0-2 0,-2-2 1 0,3-4 1 16,1-2-6-16,3-2-2 0,1 0-11 15,3-1-12-15,-3-7-16 0,7-1-36 16,-4-3-53-16,-1-2-62 0</inkml:trace>
  <inkml:trace contextRef="#ctx0" brushRef="#br0" timeOffset="722">800 18 97 0,'2'-4'40'0,"-2"1"0"0,0 1 21 15,0 0-1-15,0-1-17 0,0 2-8 16,0 0 3-16,2 0 1 0,-2 1 0 15,0-1-5-15,0 1-5 0,0 0-6 16,-6 1-3-16,-5 11-1 0,-1 8-1 0,-7 7-3 16,-4 7-1-16,3 7-1 0,-3 2 0 15,2 5 6-15,-1 1-13 0,3 2 2 16,2 0-3-16,9-2-3 0,6-2-1 15,2-5 1-15,10-5 0 0,9-7-4 16,6-6 1-16,2-6 2 0,0-7-2 16,4-7-1-16,-2-4 0 0,-5-1 1 15,-3-13 0-15,-2-4-1 0,-7-1 2 16,-2-5 3-16,-3 1-2 0,-5-2 0 15,-2-1-1-15,0 1 2 0,-2 1 0 0,-9-1-1 16,3 1 0-16,-2 2-1 0,-1 3 1 16,3 6-2-16,0 5 2 0,0 6-2 15,-1 2 2-15,3 0-8 0,2 2-4 16,2 8-8-16,2 4-6 0,0-3-19 15,0 2-28-15,8 0-73 0,0-6-142 16</inkml:trace>
  <inkml:trace contextRef="#ctx0" brushRef="#br0" timeOffset="1137">1205 29 214 0,'0'0'67'0,"0"8"-27"15,0 5 37-15,-11 7-7 0,-3 7-24 0,-1 4-15 16,-1 4-9-16,-5 4 7 0,1 2-12 15,-3-2 1-15,4-2-8 0,3-1 3 16,3-5-4-16,9-4-5 0,4-2 0 16,0-5-2-16,0-3-3 0,11-5 3 15,3-5-2-15,7-5 0 0,3-2 2 16,7 0-1-16,5-3 0 0,5-8 0 15,0-2-1-15,3 0 0 0,-3-2-1 16,-2 3 2-16,1-1-2 0,-5 3 0 0,-6 2 1 16,-5-1-1-16,-7 2 1 0,-9 1-2 15,-4 1 0-15,-4 1 5 0,0 2-3 16,0-1-2-16,0 1 2 0,0 0-4 15,0 1-3-15,0 1-7 0,0 0-7 16,0 0-9-16,0 0-16 0,0 0-13 16,0 0-24-16,-2 0-62 0</inkml:trace>
  <inkml:trace contextRef="#ctx0" brushRef="#br0" timeOffset="1374">1426 173 345 0,'0'16'110'0,"-6"5"-62"15,2 6 21-15,-1 6-25 0,-5 4-11 0,2 4-8 16,-2 1-17-16,3-3-5 0,-1 3-2 15,6-2 1-15,-4 2-1 0,6-3-4 16,0-2-9-16,0 0-14 0,0-1-32 16,4-3-55-16,4-3-148 0</inkml:trace>
  <inkml:trace contextRef="#ctx0" brushRef="#br0" timeOffset="2186">2040 771 240 0,'0'0'88'16,"-2"0"-45"-16,2 0 13 0,2 0 0 15,8 0-9-15,9 0-11 0,4-3-8 16,3-1-13-16,5-3 0 0,2-1-3 15,-1 3 0-15,1 1-8 0,-7 0-3 16,-3 3 0-16,-6 1 0 0,-7 0-1 16,-2 0-5-16,1 0-4 0,-3 0-5 0,-2 1-10 15,-4 5-14-15,0 1-12 0,0 3-33 16,0-2-48-16,0 1-129 0</inkml:trace>
  <inkml:trace contextRef="#ctx0" brushRef="#br0" timeOffset="2399">2075 1105 330 0,'14'0'31'0,"5"0"26"16,8 0-1-16,2 0-11 0,2-6-18 15,8-5-12-15,5-1-7 0,1-1-7 16,7-1-1-16,-3-1-17 0,-1 3-8 16,-5 3-22-16,-3 4 22 0,-7 5-51 15,-4 0 31-15,0 0-90 0</inkml:trace>
</inkml:ink>
</file>

<file path=ppt/ink/ink6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07.2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93 171 47 0,'0'-13'343'15,"0"6"-292"-15,4 4-5 0,0 3 7 16,-4 6-14-16,0 15 5 0,0 13-11 15,0 7-7-15,0 8-3 0,-2 8-4 0,-4 3-3 16,-3 5-6-16,-1 5 2 0,2 0-1 16,-1 1-5-16,1-1 0 0,-2-3-2 15,-3-2-1-15,5-8-1 0,0-3-1 16,2-11 0-16,2-7 1 0,4-7-3 15,0-6-1-15,0-4-1 0,2-5-7 16,4-4-4-16,4-7-7 0,5-3-8 16,3 0-14-16,3-16-17 0,0-4-12 15,3-6-18-15,-3-6-87 0,0-2-99 16</inkml:trace>
  <inkml:trace contextRef="#ctx0" brushRef="#br0" timeOffset="270">572 31 330 0,'0'-17'91'15,"0"8"-39"-15,4 4-9 0,2 5 0 16,1 0-4-16,-5 18-5 0,-2 12-3 16,0 9-8-16,0 7 6 0,0 6-17 15,-2 4 4-15,-5 5-2 0,3 3-2 16,-6 2-2-16,0 3-2 0,1 1-1 0,-1-1-4 15,2-1-1-15,6-5-1 0,0-3-2 16,2-6 1-16,0-6 2 0,0-3-7 16,4-6-2-16,4-3 2 0,-2-3-8 15,0-6-5-15,-1-4 0 0,-5-2-1 16,0-7-24-16,0-4-2 0,0-1 2 15,-9-4-1-15,1-2-10 0,-4-2-30 16,-5-1-134-16</inkml:trace>
  <inkml:trace contextRef="#ctx0" brushRef="#br0" timeOffset="477">105 835 467 0,'27'-3'26'0,"10"0"21"0,15 0 29 16,6 1-30-16,2-6-7 0,4 0-8 15,0-3-8-15,0 2-11 0,-13 1-7 0,-11 2-3 16,-11 3-2-16,-7-1 1 0,-3 1-3 16,-2 0-9-16,1-1-6 0,-3 2-23 15,-3-1-18-15,-2-1-24 0,1 0-15 16,-1-2-147-16</inkml:trace>
  <inkml:trace contextRef="#ctx0" brushRef="#br0" timeOffset="871">1136 274 455 0,'-16'-8'49'0,"4"6"-9"0,1 2 25 16,-1 9-26-16,-7 16-2 0,1 11-2 15,-5 10-6-15,0 10-7 0,-2 7-6 16,0 6-1-16,3 4-2 0,9-1-2 15,9-3-7-15,4-6 0 0,13-8-4 16,11-12 0-16,7-11 0 0,13-10 1 16,5-9-1-16,7-11-1 0,4-2 1 15,2-16-1-15,-4-9-1 0,-2-10-1 16,-11-5-4-16,-5-4 0 0,-7-3 1 0,-8-1 3 15,-3 1 2-15,-7-1 2 0,-5 0-1 16,-4 4-1-16,-4 5 1 0,-2 8 1 16,0 14 0-16,0 9 1 0,-2 8 2 15,-6 4 3-15,0 16-7 0,-3 9 0 16,3 6 0-16,0 7 2 0,2 5 0 15,-1 3-2-15,1 1 0 0,2-2 2 16,4-1-2-16,0-4-2 0,8-7 1 16,7-6-2-16,3-7-4 0,1-6-7 0,6-6-2 15,0-6-11-15,2-4-29 0,1-2-2 16,3-9-49-16,-6-10-109 0</inkml:trace>
  <inkml:trace contextRef="#ctx0" brushRef="#br0" timeOffset="1552">2484 168 110 0,'4'-3'202'0,"0"2"-132"16,-4 0-6-16,0 1-3 0,0 0 0 15,0-1-13-15,0-1-17 0,0-2-6 16,0 2-9-16,0-1-4 0,-2-1-2 15,-4 0 0-15,-2 1-2 0,2 0-1 0,-7 0 1 16,1 2 0-16,-3 1 2 0,-3 0-2 16,-3 0-1-16,-6 6 2 0,0 6-2 15,-6 5-1-15,-2 3 1 0,0 4 1 16,0 4-4-16,-2 2 0 0,2 3 0 15,2 2 2-15,2 2-4 0,4 3-1 16,2 3 1-16,6 0 0 0,3 0-2 16,-1 3-1-16,5-2 1 0,1 1 0 15,3 0 0-15,4-2 1 0,0-4-1 16,4-2-1-16,0-3 2 0,0-4-2 0,4-3 1 15,8-3 0-15,3 0-1 0,1-7-2 16,5-2 3-16,2-4 1 0,-2-2-1 16,1-3-1-16,3-2 1 0,2-4 2 15,0 0-4-15,2 0 1 0,0-5 2 16,2-6 0-16,-2 0-3 0,-5 0 0 15,-3-1 0-15,-2-1-1 0,-5-1 3 16,-3-5-2-16,-3-1 1 0,-2 1 0 16,0-3-1-16,-4-2 2 0,-2-1 0 0,0-3 0 15,0-3 0-15,-2 0-1 0,-4 2 2 16,2 3 0-16,0 4-1 0,0 6 0 15,-1 6 6-15,3 5 0 0,2 3-1 16,-2 2-5-16,2 0 1 0,0 0-1 16,0 13-1-16,4 1 1 0,7 4 0 15,-1-3 1-15,5-1-2 0,1 2 1 16,1-3 0-16,3-1 1 0,3 0-3 15,-6-5-1-15,5 1-1 0,-1-2-9 0,4-2-7 16,-5-1-2-16,3-2-4 0,0 0-44 16,-2-1 15-16,-1 0-12 0,-1 0-57 15,0-1-248-15</inkml:trace>
  <inkml:trace contextRef="#ctx0" brushRef="#br0" timeOffset="1804">3055 275 492 0,'-4'0'22'16,"4"0"9"-16,-5 13 25 0,-5 10 3 16,-2 9-20-16,-3 5-11 0,5 8-5 15,-2 4 2-15,-5 8-3 0,-4 3-4 16,1 3-3-16,-3 7-4 0,4 0-1 15,1-1-8-15,5-1 1 0,3-9 1 16,10-6-2-16,0-7-2 0,0-8-1 16,2-4-2-16,8-9-12 0,3-6-3 15,3-8-6-15,3-8-45 0,-3-3 1 16,3-8-90-16,-4-11-186 0</inkml:trace>
  <inkml:trace contextRef="#ctx0" brushRef="#br0" timeOffset="2049">3121 294 528 0,'0'-12'28'0,"4"2"22"0,17 1-7 15,1-3-5-15,7-1-10 0,13 1-8 16,7 0-9-16,-1 5-4 0,-3 1 1 15,-7 3-5-15,-5 0 2 0,-2 3-4 16,-7 0 2-16,-5 0-2 0,-2 0-6 16,-9 5-9-16,-4 7 1 0,-2 2-7 15,-2 4-6-15,-8 2-17 0,-11 2-7 16,-4 1-9-16,-6 3-18 0,-2 0-67 15,-4-2-63-15</inkml:trace>
  <inkml:trace contextRef="#ctx0" brushRef="#br0" timeOffset="2229">3160 589 143 0,'-35'27'200'0,"2"0"-119"15,8-1-12-15,9-5-27 0,9-2-12 16,7-4-8-16,5-5 2 0,11-3 2 15,11-5 3-15,2-2-10 0,8 0-9 16,4-5-6-16,3-5 0 0,1-2-1 16,1 1-2-16,-5-1 1 0,-2 2 1 15,-6 3 1-15,3 2-2 0,-7-1-2 16,2 3 0-16,-5 3 2 0,-1 0-4 0,-8 0-10 15,-9 0-27-15,-8 3-5 0,0 8-3 16,-14 5-24-16,-11 1-133 0</inkml:trace>
  <inkml:trace contextRef="#ctx0" brushRef="#br0" timeOffset="2410">3001 1182 372 0,'2'3'128'0,"19"-3"-131"15,4 0 43-15,3 0 43 0,8-5-26 16,11-7-28-16,9-3-4 0,14-2-7 0,-4 2 3 15,3-1-13-15,-7 2-5 0,-9 3-2 16,3 3-2-16,-10 4-5 0,1 4-20 16,-8 0-15-16,-3 0-26 0,-5 5-15 15,-5 0-86-15</inkml:trace>
</inkml:ink>
</file>

<file path=ppt/ink/ink6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10.9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326 135 157 0,'-24'8'49'15,"-3"2"-8"-15,0-1 33 0,-4-1-11 16,-2 0-22-16,0-2-1 0,2 1 2 16,2-2 2-16,6 0-12 0,2 1-4 15,5 0-4-15,1-1 1 0,7 1-5 16,0-2-3-16,6-1 3 0,2 0-5 0,0 2-11 15,18-1 3-15,19-1-2 0,30-3 7 16,36 0-7-16,35-15-1 0,34-6-3 16,31-5 2-16,26-2-1 0,23 0-3 15,15 2 2-15,4 6 0 0,-21 4-3 16,-19 6 2-16,-24 5 0 0,-19 3 1 15,-10 1 0-15,-9 0-2 0,-11-2 1 16,-14 3 2-16,-7-3-1 0,-9-1-1 16,-6-1 3-16,-4-1 3 0,-5 0-4 0,-9 3 3 15,-3-1 0-15,-4 2-2 0,-4 0 0 16,-6 2-3-16,-6 0-1 0,-9 0 1 15,-2 1-4-15,-6 5-1 0,-6 2 0 16,-2-2 2-16,0 3-3 0,2 1-5 16,0 2-11-16,-1 2-16 0,-1-2-12 15,0 1-27-15,2-4-22 0,-6-5-124 16</inkml:trace>
</inkml:ink>
</file>

<file path=ppt/ink/ink6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11.5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190 29 339 0,'0'-6'62'0,"-2"2"-1"16,0 4 15-16,0 0-18 0,-3 0-5 15,-1 7-14-15,-2 15-7 0,-2 11 1 16,-3 13-4-16,-1 7-5 0,-1 6 1 16,3 5-9-16,0-4-7 0,-1 2-2 15,1-4-2-15,3-9-3 0,3-3 9 16,2-9-18-16,4-5 9 0,0-3-2 15,0-3-2-15,8-2-2 0,1-1 0 16,1 0-8-16,4-2-10 0,-3-2-16 0,1 0-23 16,5-3-44-16,-3-1-35 0,-1-1-281 15</inkml:trace>
  <inkml:trace contextRef="#ctx0" brushRef="#br0" timeOffset="191">0 1439 571 0,'0'0'58'0,"0"0"-50"16,10 0 13-16,0-6 9 0,-1 1-14 15,1-3-13-15,4-1-3 0,5-2-14 16,6-1-19-16,0 0-26 0,4-2-24 15,-3 0-132-15</inkml:trace>
  <inkml:trace contextRef="#ctx0" brushRef="#br0" timeOffset="616">820 0 300 0,'0'-4'60'15,"0"4"0"-15,0 0-4 0,0 4 2 16,0 16 2-16,0 7-6 0,-8 12-6 15,2 10-9-15,-5 7-2 0,1 7-10 16,-2 4-1-16,-7 5-13 0,1 3 3 0,-3-2-6 16,-2-3 3-16,2-7-15 0,-1-5 4 15,3-4 0-15,3-4-3 0,3-3 1 16,5-3-1-16,2-3-1 0,6-3-6 15,0-4-3-15,0-4-6 0,0-4-9 16,8-4-13-16,2-4-36 0,5-3-37 16,-3-5-54-16,1-5-255 0</inkml:trace>
  <inkml:trace contextRef="#ctx0" brushRef="#br0" timeOffset="813">771 1452 703 0,'-2'5'26'0,"2"-3"-26"0,6 4 7 15,0 0 6-15,-6-1-3 0,0-2-17 16,8-2-28-16,9-1-41 0,1-2-84 15</inkml:trace>
</inkml:ink>
</file>

<file path=ppt/ink/ink6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42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4725 581 12 0,'4'0'-5'0,"0"0"204"15,0 0-173-15,0-5 9 0,0-1 7 0,1 0 7 16,-3-1-13-16,2-1-9 0,0 0-8 16,-2-1 0-16,0-1-8 0,-2-4-2 15,0-2-2-15,-2 0 3 0,-6-4 3 16,-5 1-2-16,1-1 1 0,-7-2-8 15,-1 1-1-15,-5 1-1 0,-2 0 2 16,-6 0-4-16,-4-2 1 0,-7 0 1 16,-7 1 1-16,-9-1-1 0,-13 0 0 15,-9-1-1-15,-9 1 1 0,-6 0-1 0,-5 1-2 16,-3 0 6-16,-5 2 2 0,1 5 0 15,-7 3-6-15,-2 1 1 0,-4 3 0 16,-4 0-1-16,-4 2 0 0,-5 3-2 16,-3 0 1-16,-13 2 1 0,-12 0-2 15,-9 9 1-15,-10 6 2 0,7 8-2 16,3 5 0-16,13 2 0 0,12 7 1 15,13 3-1-15,12 4 0 0,8 7-1 16,2 4 2-16,-1 8 0 0,3 4-2 16,-1 8 1-16,5 6 1 0,9 9 0 0,10 8-1 15,11 8-1-15,10 9 3 0,8 0-2 16,14 3 0-16,3 0 11 0,16 0-14 15,11 7 2-15,7 6 3 0,7 8-2 16,7-2-1-16,11 3 3 0,5-2-1 16,6-2 0-16,6 3 3 0,8 3 8 15,13 1 6-15,15-8-1 0,11-9-4 16,20-10-5-16,13-7-6 0,11 0 3 15,11-8 0-15,12-9 0 0,6-11-2 16,14-14-2-16,13-8 3 0,10-11-4 16,11-10 1-16,4-9 2 0,8-9 3 0,-2-10 2 15,2-6-3-15,4-4-4 0,6-5 1 16,15-16 1-16,8-8-3 0,8-7 1 15,-12-6 0-15,0-5 0 0,-8-6-1 16,-11-5 0-16,6-6 1 0,-5-6 0 16,-5-6-2-16,-16-2 1 0,-19-1 1 15,-17 2 0-15,-14 0-1 0,-10 1 0 16,-9-1 2-16,-3 1-1 0,-14-1-2 15,-11 3 1-15,-15 2 0 0,-17 1 1 0,-22 1-2 16,-17 0 2-16,-16 0 2 0,-15-1-2 16,-6-3-2-16,-25-2 0 0,-12-3 3 15,-12-4-3-15,-11-4-4 0,-6-5 0 16,-7-2-2-16,-5 0 4 0,1 2-3 15,-3 3 4-15,-3 2-1 0,2 3-1 16,-1-4 1-16,-5-4 2 0,2-3 1 16,-4-1-2-16,0 3-13 0,2 7 25 15,-1 7-5-15,-3 8-6 0,-9 9 0 0,-13 5 1 16,-22 2 1-16,-18 5-3 0,-24 2 0 15,-18 2 2-15,-18 6-3 0,-16 6-12 16,-17 9 0-16,-12 11 1 0,-19 14 0 16,-3 2-8-16,14 24-22 0,24 11-16 15,37 7-64-15,40 5-182 0</inkml:trace>
</inkml:ink>
</file>

<file path=ppt/ink/ink6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6:54.8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76 7 0,'2'4'8'16,"3"-1"-9"-16</inkml:trace>
  <inkml:trace contextRef="#ctx0" brushRef="#br0" timeOffset="995">78 76 14 0,'48'12'36'0,"-48"-12"1"16,0 0-11-16,-2 0 35 0,-4 0-1 16,-1 0-25-16,1-1 2 0,-2-1-12 15,4 1-1-15,0 1-5 0,-2 0-4 16,1 0 3-16,-1 0 0 0,-2 0-3 15,4 0 0-15,-4 0 1 0,-1 5 2 0,1-2 0 16,-2 0-2-16,-1-1-2 0,5 1 0 16,0-1-1-16,4-1-2 0,0-1-3 15,2 1-1-15,0-1-3 0,0 0-4 16,4 0-6-16,10 0 6 0,7 0 9 15,10 0-1-15,6 0-6 0,7-5 0 16,14-1-1-16,4 0 0 0,12-1-2 16,3 1 1-16,3 0 2 0,5-1 0 15,-5 1-2-15,1-1 2 0,-6 0 3 0,-3 2-3 16,-8 0 2-16,-10 0-3 0,-5 2 2 15,-9-2-2-15,-9 1-2 0,-7-1 3 16,-7 1-1-16,-9 1 0 0,-4 1-1 16,-4 2 5-16,0 0 7 0,-8 0 0 15,-13 0-12-15,-5 0-1 0,-8 3 4 16,-1 3-4-16,-6 1 1 0,0-1 1 15,-3 2 0-15,-5-1-2 0,-1 1-2 16,0-1 3-16,-3 0 1 0,-5 1-3 16,0 1-3-16,0-1 1 0,0 0 5 0,6 1-1 15,3 2-2-15,5-3 2 0,9 1 2 16,6-1-2-16,7-3-1 0,5-2 1 15,5 1 1-15,3-4-1 0,3 1-2 16,6-1 3-16,0 0 0 0,0 0-8 16,6 0-5-16,15 0 10 0,10 0 3 15,6 0 0-15,11 0-3 0,1-1 1 16,5-4-2-16,2 0 1 0,4-2 0 15,0-2 2-15,0 0 3 0,0-2-3 0,-9 2 0 16,-1 0 4-16,-13 1 0 0,-10 2-1 16,-6 3-1-16,-11 3-2 0,-8-1 5 15,-2 1-4-15,0 0 10 0,0 0 3 16,-16 0-7-16,-9 0-8 0,-6 0-1 15,-8 4 2-15,-5 4 2 0,-1-2-3 16,-5 4-1-16,-8 0 2 0,-2-1 0 16,-6 3-2-16,-2 0 0 0,-4 1-2 15,1 0 4-15,9-1-3 0,6-3-1 16,11-2 4-16,14-2-3 0,12-2 1 15,9-3 2-15,8 0 1 0,2 0-1 0,0 0-6 16,19 0-3-16,3 0 9 0,9-5 2 16,9-3-4-16,3 0 1 0,2 0 2 15,7-4 1-15,6 0-4 0,8 0 2 16,4 0 4-16,5 1-1 0,-3 1 2 15,-4 2-2-15,-8 1 1 0,-6 3-1 16,-10 2-2-16,-7 1-2 0,-8 1 2 16,-5 0 0-16,-5 0-1 0,-9 0-1 15,-1 0 1-15,-9 0 1 0,0 0-2 0,0 0 3 16,-9 0 4-16,-9 5-6 0,-9 1 0 15,-8 2-2-15,-4-1 2 0,-7 0 1 16,-4-1-5-16,1-1-1 0,-5-1 4 16,-4 3 3-16,-2-2-4 0,-2 2 1 15,-2 0 2-15,-2 0 1 0,8-2-3 16,4 1 2-16,11-2 0 0,10-2 1 15,14 0-1-15,13 2 1 0,6 1-2 16,6 2-9-16,15 3 5 0,14-2 3 16,13-1 2-16,20 0 1 0,13-2-4 0,14-2-5 15,10-3-7-15,11-1-4 0,2-10 4 16,4-2 6-16,-11 3-3 0,-14 4-2 15,-12 0-27-15,-19 3-64 0,-16 1-207 16</inkml:trace>
</inkml:ink>
</file>

<file path=ppt/ink/ink6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38:36.9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296 171 35 0,'-13'-13'35'0,"3"3"10"16,0 5-25-16,4-2 24 0,-1 0-25 0,-1 0 58 15,2 0-51-15,-2 2 3 0,4 2 6 16,-1 1-4-16,1 1-6 0,-2 1 0 15,2 0-4-15,2 0 3 0,-4 0-9 16,6 0-2-16,-2 0 4 0,2 0-3 16,0 0-3-16,0 0-3 0,0 0-6 15,0 1-1-15,8 0 1 0,8 1 2 16,11-2 12-16,13 0-29 0,9 0 30 0,11-5-32 15,12-2 22-15,11-1-2 0,8 1-4 16,8-1 0-16,1 0 0 0,1 1-3 16,-6-2 3-16,-8 1-1 0,-7 1 1 15,-9-2 0-15,-16 4-1 0,-11-2 0 16,-15 2 1-16,-11 2 0 0,-11 0-1 15,-5 2 0-15,-2 0 2 0,-4 1 4 16,-13 0-9-16,-6 0-1 0,-8 0 0 16,-8 5 4-16,-2 2-6 0,-7-2 1 15,-8 2 1-15,-4 3 0 0,-12-1-1 16,-11 6 2-16,-8 0 3 0,-10 5-1 0,-2 2 1 15,-3 2 2-15,5 2 7 0,12 0-13 16,6-1 1-16,13 0 2 0,12-3 0 16,7-1 2-16,13-4-1 0,9-3-1 15,9-3 1-15,9-2 1 0,7-3-3 16,4-2 3-16,0-2-5 0,9-1 3 15,11 0 1-15,7-1 1 0,8 0 1 16,7-4-1-16,3-5-1 0,13-1 0 16,4 0 0-16,4 1 1 0,8-1-1 15,3 2-1-15,-1 1 2 0,1 1-3 0,-5 2 2 16,-6 1 0-16,-4 2 3 0,-10 1 0 15,-8 0-3-15,-11 0 0 0,-11 0 1 16,-11 0-1-16,-5 0 0 0,-6 0 0 16,-10 0 7-16,-13 4-7 0,-12 1-1 15,-7 4 2-15,-7-1-2 0,-7 2 1 16,-4 0 1-16,-8 1-4 0,-9 2 0 15,-1 3 2-15,-3 0 1 0,0 3-1 16,5 0 2-16,12 1-1 0,8-2 0 0,19-3 0 16,10-4 2-16,15-5-2 0,7 1-2 15,5-3-2-15,3-1 2 0,13-3 2 16,9 0 1-16,16 0-1 0,7-6 2 15,12-5-1-15,6 0-2 0,6-1 0 16,3 0 3-16,1-1-2 0,1 1 0 16,-7 1 0-16,-4 0 1 0,-10 2 0 15,-4 3-1-15,-13 0 1 0,-12 2 2 16,-9 2-2-16,-12 1-1 0,-6-1 1 0,-6 2 6 15,-14 0-7-15,-13 0 0 0,-13 1-2 16,-8 7 3-16,-8 2-2 0,-4 4-1 16,-6-1-1-16,-3 4 3 0,-1 1-1 15,1 1-2-15,5 3 3 0,8 1 1 16,8 1 0-16,15-1-1 0,8-1-1 15,10-4 3-15,9-3-2 0,10-1-3 16,2-3 1-16,4-2 2 0,15-3 0 16,3-3-1-16,12-3 2 0,3 0-1 15,6-3 1-15,3-9-2 0,1 0 1 16,3-2 0-16,1-1 1 0,1 2-2 0,0 1 1 15,2 0 0-15,3 3 1 16,-1 2-2-16,-2 0 1 0,-2 3 0 0,-11 1 1 16,-6 0-2-16,-8 2 1 0,-10 0 1 15,-7 1-1-15,-6 0-1 0,-4 0 1 16,-4 0 4-16,-19 0-3 0,-6 3-2 15,-10 8 0-15,-9 0 3 0,-9 4-2 16,-5-1-1-16,-11 2-1 0,-1 0 3 16,-3 2-1-16,3 1-1 0,6 0 1 15,8 1 2-15,10-2-2 0,11 0 0 0,14-5-1 16,13-1 2-16,10-3-1 0,2-4-4 15,22 0 2-15,7-3 3 0,15-2 0 16,11 0-1-16,12-7-1 0,7-7 1 16,5-2-3-16,3 0 0 0,1-2-2 15,0 0 5-15,-5 2 0 0,1 0 0 16,-9 0 0-16,-6 2 2 0,-10 1 2 15,-7 2-4-15,-16 2 5 0,-10 4-4 16,-13 2 1-16,-6-1-1 0,-2 2 2 0,-6 1 4 16,-14 1-7-16,-11 0-2 15,-9 8 0-15,-7 5 3 0,-7 1-2 0,-2 3-1 16,-4 1 1-16,0 3-2 0,4 0 2 15,9 0-1-15,8 1 2 0,12-2 0 16,4 2 0-16,9-4-3 0,1 0 2 16,11-2 1-16,2-4-3 0,19-2 2 15,10-4 0-15,10-3 2 0,10-3 0 16,3 0-5-16,0-5-3 0,2-5-1 0,-5-5 2 15,-1 0 3-15,1-2 2 0,1-1 2 16,-2 3 0-16,-5 1 0 0,-4 4 0 16,-12 3-1-16,-12 3 1 0,-9 1-2 15,-6 3 1-15,0 0 0 0,0 0-1 16,-4 0-10-16,-7 5-30 0,-1 9 12 15,-5 1-14-15,1 3-85 0</inkml:trace>
</inkml:ink>
</file>

<file path=ppt/ink/ink6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1:00.31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41 226 0 0,'0'-3'63'16,"0"-2"22"-16,2-2 9 0,-2 2-35 15,0 0 13-15,0 1-16 0,0 2-12 0,0 0-11 16,0 1-7-16,0 1 5 0,0 0-8 16,0 0 0-16,0 0-5 0,0 0-1 15,0-1-6-15,0 1-1 0,0 0-3 16,0 2 0-16,-2 12-5 0,0 4 2 15,0 7 5-15,-2 3-4 0,4 5 0 16,0 4-1-16,-4 2 0 0,2 4 0 16,0-1-3-16,0-2 1 0,2-3-1 15,0-3 1-15,0-5-2 0,0-1-1 16,0-9 3-16,0-7-3 0,-2-3 1 15,0-6 1-15,0-3 2 0,2 0 0 0,0 0 2 16,0 0 8-16,-2-12 2 0,-1-5-10 16,-1-7-4-16,2-5-1 0,0-4 1 15,0-4 2-15,2-4-2 0,0-10 1 16,0-6-1-16,4-5-1 0,2 0 0 15,5 6-2-15,-1 8 2 0,5 7 1 16,-3 8-2-16,5 8 0 0,-1 5 1 16,3 4 0-16,3 5-2 0,1 4 0 15,0 6 2-15,-2 1-1 0,-5 0-2 16,-1 9 0-16,-7 4 3 0,0 3 0 0,-6 0-1 15,-2 2 1-15,0 1 0 0,-2 3 1 16,-10-1-1-16,-3 3 0 0,-1 0 2 16,-1-1-2-16,1 1-2 0,-1-4 1 15,1-1 0-15,7-5 0 0,3-2-4 16,2-5-3-16,4 0-3 0,0-2 3 15,0 0 1-15,10 0-2 0,7-3 1 16,1 0 4-16,5 0 1 0,2-2 1 16,2 2 3-16,-2 0-1 0,2-1-2 0,-3 3 2 15,-1 2-5-15,-2 0-1 0,-5 2-3 16,-3 2-1-16,-5 2 4 0,-4-1 0 15,-4 0 4-15,0 5 1 0,-6 0 0 16,-7 3 4-16,-1 1-3 0,-5-2 3 16,1 0 1-16,-1-2 4 0,1-1 1 15,-1 2-3-15,0-3 5 0,5-3-3 16,2 0-7-16,-1-6 1 0,5-1 0 15,4 0 0-15,2-3-4 0,2 1-1 0,0 0 0 16,0 3-9-16,0-2-12 0,2 0-10 16,6-1-30-16,2-2-47 0,5 0-152 15</inkml:trace>
  <inkml:trace contextRef="#ctx0" brushRef="#br0" timeOffset="688">734 213 260 0,'2'-6'91'0,"-2"4"-40"0,0 2 12 15,2 0 1-15,-2 0-3 0,0 0-40 16,0 13-17-16,0 10 0 0,-8 8 6 16,-1 7-2-16,1 2-4 0,-4 3 2 15,1 0 0-15,1-1 1 0,2-6-4 16,4-5 1-16,-2-8 1 0,3-6-4 0,-1-3-1 15,2-6 1-15,2-3 3 0,0-3-3 16,0-2 3-16,0 0 6 0,0-3 7 16,0-9 5-16,-4-6-15 0,2-6-1 15,2-5-2-15,0-3 0 0,0-2-1 16,0-6 1-16,0-3-1 0,0-4 2 15,0-5-4-15,2-1 2 0,11 2-3 16,1 5-2-16,3 7 0 0,1 11 1 16,1 7-4-16,8 6 0 0,2 3 1 0,2 6-1 15,0 5 6-15,-2 1-4 0,-5 4-2 16,-3 11 3-16,-4 5 1 0,-5 1-7 15,-6 3 0-15,-4 2-1 0,-2-1 5 16,0 3 0-16,-8 0 3 0,-7 3 2 16,-1 1 0-16,-5-3-2 0,3 1 0 15,-1-6 3-15,5-2-2 0,-1-3-1 16,5-5 0-16,4-3 3 0,1-4-3 15,5-3-5-15,0-1-13 0,0 1 6 0,5-3 4 16,7-1-2-16,2 0 3 0,5 0 3 16,4 0-4-16,4-4-1 0,0 3 3 15,-3 1 3-15,3 0-5 0,-2 0-5 16,-4 0 9-16,-3 2 3 0,-5 3 1 15,-5 2-1-15,-4-3 2 0,-4 3 1 16,0-2-3-16,-2 4 6 0,-10 3 0 16,-5-1 5-16,-2 5 6 0,-5 1-4 15,-1-1 3-15,-2 2-2 0,0-2-3 16,4-2-3-16,5 0-4 0,1-3 2 0,3-1-6 15,6-2-2-15,3-2-13 0,1 1-17 16,2-3-20-16,2-3-65 0,0-1-189 16</inkml:trace>
  <inkml:trace contextRef="#ctx0" brushRef="#br0" timeOffset="1067">1916 97 267 0,'0'-10'61'15,"0"2"7"-15,0-2-8 0,0 2 4 16,0 0-19-16,0 2-12 0,-10-1-9 16,-5 4-2-16,-3 1-4 0,-7 2-7 0,-10 0-4 15,-6 12-1-15,-15 9 7 0,-6 9 2 16,-2 6 1-16,-5 5 3 0,12 3 6 15,9 4-5-15,9 0-9 0,12 4-4 16,6 0-3-16,11 0-1 0,10 0-3 16,6-4-1-16,23-7 2 0,12-4-1 15,17-7 1-15,17-7-2 0,16-8 5 16,14-7-2-16,3-8-15 0,-1 0-7 15,-2-9-2-15,-7-5-14 0,-3-1-26 16,-2-4-44-16,-11-2-270 0</inkml:trace>
</inkml:ink>
</file>

<file path=ppt/ink/ink6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1:05.31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 49 84 0,'0'0'41'0,"0"0"-22"0,-4 0 88 15,2 0-47-15,-3 1-22 0,5-1-1 16,0 1-9-16,0-1-2 0,0 0-11 15,0 0-2-15,0 0 1 0,0 1-4 16,0-1 4-16,0 0-7 0,0 3 3 16,3 0 5-16,1 1-2 0,6-1-3 15,2 0-3-15,1 0 0 0,7-2 0 16,7 1-3-16,8 0 0 0,7-2 3 15,7 0-7-15,9 0 1 0,11 0 1 16,11-3 1-16,13-3-3 0,11-3 0 0,9 1 0 16,7-1 1-16,6 3-1 0,2-2-1 15,1 4 4-15,-5-1 3 0,-5 1-3 16,-7 2-2-16,-2-1 4 0,-13-1-3 15,-6 2 8-15,-13 0-9 0,-5 2-1 16,-5-1 2-16,-2 1-1 0,-4 0-1 16,-2 0 1-16,-8 0 0 0,-3 0 0 15,-14 0-2-15,-4 0 3 0,-12 0 0 16,-11 0-2-16,-4 0 0 0,-2 0 2 0,-2 0 5 15,0 0 1-15,0 0 1 0,-10 0-6 16,0 0-2-16,-3 0-3 0,1 0-5 16,-5 0-10-16,7 0-12 0,-4 0-13 15,1 0-17-15,-3 0-88 0</inkml:trace>
</inkml:ink>
</file>

<file path=ppt/ink/ink6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2:00.08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0 778 71 0,'0'1'38'15,"0"0"12"-15,0-1-1 0,0 1 1 16,0-1-6-16,0 0-6 0,0 0-5 15,0 0-4-15,0 0-2 0,0 0 4 16,0 0-2-16,0 0-3 0,0 0-7 0,0 0-3 16,0 0 3-16,0 0-2 0,0 0-2 15,4 0-2-15,2 0 2 0,6-12 3 16,3-7-4-16,1-4-4 0,3-2-3 15,6-4 3-15,-2-5 1 0,3-4-4 16,3-5 0-16,4-6 1 0,3-4-7 16,-3-8 3-16,2-1-2 0,-4 1 0 15,-2 3-2-15,-2 6 1 0,-5 8 1 16,1 6 0-16,0 9-2 0,-7 7 1 0,-3 7 1 15,-1 5 0-15,-8 6 1 0,0 4-2 16,1 0 1-16,-1 0-1 0,-2 13-1 16,-2 8 1-16,0 11 0 0,0 7 3 15,0 8-3-15,0 5 0 0,0 3 0 16,0 3 2-16,0 0-3 0,0 1 0 15,4-3 2-15,4-2-2 0,0-3 1 16,1-4-2-16,-1-5 2 0,0-5 1 16,-2-3-3-16,-1-5 1 0,1-2 1 15,0-4 2-15,2-3-5 0,-2-6 1 16,-1-3-2-16,-3-3 1 0,2-5-9 0,-4-1 2 15,0-2-2-15,0 0 0 0,0 0-1 16,0 0 2-16,-4 0-9 0,-7-2-10 16,1-7-13-16,0 0-13 0,-5-4-19 15,-1-3-88-15</inkml:trace>
  <inkml:trace contextRef="#ctx0" brushRef="#br0" timeOffset="195">244 590 148 0,'12'-8'239'0,"0"-3"-176"16,9 4 8-16,6-3-8 0,4 0-6 15,2-3-14-15,10 0-8 0,5-1-7 16,2 2-12-16,-1 4-4 0,-5 2-6 16,-11 5-4-16,-2 1-1 0,-4 0 0 15,-5 0-5-15,1 5-9 0,-4 3-13 16,-5 0-17-16,-2 1-4 0,-1 0-21 15,1-2-40-15,1-3-55 0,1-4-61 16</inkml:trace>
  <inkml:trace contextRef="#ctx0" brushRef="#br0" timeOffset="441">1192 261 172 0,'0'-11'112'16,"-2"4"-38"-16,-10-3-5 0,2 3-15 15,-3 5-9-15,-1 2-3 0,-3 0-7 16,1 13-14-16,-5 8 0 0,-6 8 1 15,2 7-3-15,-2 7-1 0,3 2 2 0,3 5-5 16,6 0-5-16,5 2-4 0,6-4-5 16,4-6 2-16,2-4-2 0,10-6-2 15,7-6-8-15,10-2 2 0,4-5-13 16,6-5-14-16,5-5-1 0,1-7-10 15,3-2-20-15,1 0-9 0,-1-11-46 16,2-6-49-16,-5-4-10 0</inkml:trace>
  <inkml:trace contextRef="#ctx0" brushRef="#br0" timeOffset="751">1620 551 191 0,'0'-27'130'0,"0"2"-55"15,0 3-7-15,-8 3-18 0,-6 4-11 0,-3 7-4 16,-2 6-5-16,-1 2-7 0,-5 0-4 16,4 6-5-16,5 6 3 0,1 5-8 15,5 2-5-15,2 4-3 0,3 3-1 16,3 4 2-16,2 2-3 0,0-1 1 15,17 1 0-15,4-5-1 0,3-3 0 16,9-1 0-16,7-6-1 0,7-5 1 16,9-5 0-16,4-7 2 0,2 0-1 15,0-14 2-15,-4-7 0 0,-8-4-2 0,-11-3 3 16,-10-1 1-16,-15 0 6 0,-5 0 0 15,-9-2 7-15,-7 1-3 0,-13 0-1 16,-7-2-7-16,-2 1 1 0,-4-1-5 16,-6-1-2-16,1 4 0 0,5 5 2 15,6 8-1-15,7 8-2 0,7 8-1 16,5 0 0-16,4 9-12 0,4 11-9 15,0 4-10-15,4 5-18 0,13 1-27 16,-1-2-34-16,3-1-101 0</inkml:trace>
  <inkml:trace contextRef="#ctx0" brushRef="#br0" timeOffset="1336">2253 385 21 0,'6'-8'249'0,"0"-1"-180"0,-4 5-10 15,0 2-10-15,0 0-1 0,-2 2-15 0,2 0-22 16,-2 10 2-16,0 6 5 0,0 4-5 16,0 7-6-16,-6 2 2 0,0 5 2 15,-2 0-2-15,-3 1-3 0,-1 0 2 16,2-4 3-16,-1 1-4 0,5-2 0 15,0-6-1-15,2-4 4 0,-2-5-3 16,-1-5-2-16,5-4-3 0,0-5 3 16,2-1 0-16,-2 0 12 0,2-7-1 15,0-11-4-15,0-6-4 0,11-9 2 16,3-5-6-16,7-5 0 0,-1-5-1 15,7-2-2-15,4-7-1 0,4-3 1 0,5 1 1 16,-1 3-4-16,8 8 1 0,-1 8 0 16,-1 8 2-16,-3 9-2 0,-3 9 0 15,-10 8 5-15,-10 4 0 0,-7 2-4 16,-6 8-1-16,-4 9 1 0,-2 8 2 15,0 4-1-15,-6 5-1 0,-10 4 1 16,-9-1 2-16,-4 2-3 0,-4 1 0 16,-2-1 0-16,-5-2-1 0,5-1 0 15,0-6-1-15,2-4 0 0,6-3-1 0,6-5-4 16,7-4-7-16,4-7 2 0,3-3-4 15,7-2-7-15,0-2-7 0,0 0 5 16,5 0 6-16,9-8 12 0,3-2 4 16,3 2 0-16,3 0 2 0,-2 0 1 15,-1 3-1-15,1 2 1 0,0 3 4 16,-1 0-2-16,3 0 5 0,4 4 4 15,2 4 11-15,4 0-10 0,0 2-7 16,-4 0 3-16,-2 0-3 0,-4-1-3 0,-5-2-5 16,-1-1-6-16,-3 0-8 0,-6-1-13 15,-3-3-27-15,-3-2-60 0,-2 0-119 16</inkml:trace>
  <inkml:trace contextRef="#ctx0" brushRef="#br0" timeOffset="1778">3131 121 144 0,'2'-2'244'0,"3"2"-180"0,-5 0-35 16,4 0 15-16,-2 12-4 0,2 8-7 15,-2 5-13-15,-2 8 3 0,0 5-8 16,-4 2-4-16,-2 6-1 0,-1-2-5 15,1 2-2-15,4-5 5 0,-2-1-2 16,2-8-7-16,0-4 3 0,2-5 1 16,0-7-3-16,-4-4 1 0,0-7 1 15,1-2 0-15,-1-3-5 0,2 0 0 0,-2-8-1 16,2-6-5-16,2-7-1 0,0-4 0 15,0-6-10-15,2-3-1 0,11-4-3 16,1-3-7-16,1-2 8 0,7 3 1 16,-5 4 0-16,3 6 12 0,1 7 9 15,-6 8 1-15,-3 5-2 0,2 9 8 16,-1 1 6-16,-3 3 5 0,5 12 1 15,3 4-3-15,7 3 0 0,10 1 5 16,15-1 22-16,4-1-26 0,3 1 1 16,-1-1 7-16,0 1-8 0,-6-1-11 15,-5-2-1-15,-10-1-3 0,0-2-2 0,-10-1-2 16,-6-2 0-16,-5-5-6 0,-10-2-12 15,-1-3-2-15,-3 0-4 0,0-3 2 16,-5 0-31-16,-3 0-29 0,0-7-49 16,-7-9-109-16</inkml:trace>
  <inkml:trace contextRef="#ctx0" brushRef="#br0" timeOffset="1988">3869 119 79 0,'-10'22'388'16,"2"2"-340"-16,-1 5 34 0,1 4-21 15,0 2-1-15,-2 5-18 0,-1 4-16 16,-5 4-11-16,-3 2-10 0,3 1-2 16,1-2 1-16,5 0-4 0,1 1-1 15,7 0 1-15,-2 1-5 0,4 1-14 16,0-1-6-16,13-1 0 0,7-4-33 15,3-3 1-15,4-3-77 0,-6-8-241 0</inkml:trace>
</inkml:ink>
</file>

<file path=ppt/ink/ink6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2:05.15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57 1073 48 0,'-8'-4'82'0,"-2"1"-55"0,4 0-5 15,-1 1 36-15,1 0-4 0,4-2-31 16,-2 2-2-16,0 1 2 0,2 0 3 16,0 0-2-16,-2 1-5 0,4-2 2 0,0 0 3 15,-2 1-1-15,2 0-6 0,0 0 2 16,0 1-7-16,0 0-11 0,12-2-1 15,7 2 4-15,7-1-1 0,8 1-3 16,7 0 0-16,8 0 2 0,7 0 2 16,13-2-4-16,5 2 0 0,7-1 0 15,1 0 2-15,3 1-3 0,0 0 0 16,6 0 2-16,8 3-1 0,-2 3 0 15,2-1 0-15,-6 1 3 0,-10-1-3 0,-7 0 0 16,-9-1 1-16,-9 0 0 0,-9-2 1 16,-14-1-3-16,-10 1 1 0,-13 0 1 15,-5 0-1-15,-7-2 0 0,0 1 6 16,-4-1-3-16,-11 0-4 0,5 3-2 15,-3-2 5-15,1 3-2 0,4 2-7 16,-1-3-13-16,1 1-7 0,4 0-7 16,0 0-14-16,2 0-33 0,0 0-48 15,-2-4-36-15</inkml:trace>
  <inkml:trace contextRef="#ctx0" brushRef="#br0" timeOffset="364">1261 845 45 0,'0'4'116'0,"4"-1"-51"0,6 3-59 15,7 0 35-15,3 1 0 0,11 2-22 16,8 0-12-16,7 3-5 0,8 1 1 15,2 2-2-15,-1 1-1 0,-1-1-1 16,-4 1 3-16,-5 1-1 0,-1 2-1 16,-3 0 3-16,-12 2 38 0,-15 1-39 0,-12 2-9 15,-6 0 8-15,-21 2 0 0,-6 2 1 16,-8 3-3-16,-10 1 1 0,-7 3 2 15,0 1-1-15,4 2-2 0,7 1-19 16,3 1-38-16,11-4-58 0</inkml:trace>
  <inkml:trace contextRef="#ctx0" brushRef="#br0" timeOffset="1671">3030 771 92 0,'2'0'168'0,"-2"-3"-98"15,0 2-13-15,0-1-2 0,0 2-5 16,2 0-20-16,-2 0-19 0,0 15-11 15,0 10 10-15,-4 6 2 0,-2 4-6 16,2 5-2-16,-5 4 1 0,3 0 3 16,0 0 10-16,2-4-12 0,2-6-1 15,2-3-2-15,-2-8 3 0,2-2-2 0,0-6-3 16,-2-6 0-16,2-2-1 0,0-6 3 15,0-1 3-15,-2 0 6 0,-3-12 10 16,3-7-15-16,2-7 2 0,0-6 3 16,0-5-1-16,0-6 2 0,0-2-1 15,2-6-3-15,3-5-2 0,-1-4-2 16,2-2-4-16,2-2-1 0,0 5 0 15,7 8 0-15,-1 9 2 0,3 13-3 16,6 7-1-16,1 7 1 0,3 8 0 16,0 5 3-16,-2 2-5 0,-4 5 2 0,-7 10 1 15,1 7-1-15,-11 4-1 0,-2 2 2 16,-2 1-3-16,-4 2-3 0,-7 0-2 15,-3 0-1-15,-3 1 3 0,-1-4-1 16,-3 2 2-16,-4-2 3 0,3 0-9 16,-5-2 7-16,2-2-1 0,6-4 0 15,3-5 6-15,7-5-4 0,5-1-6 16,4-3-3-16,0-2-2 0,11-2 2 15,3 0 5-15,9-2 4 0,4 0 1 0,2 0 0 16,6 0 2-16,-2 0-1 0,-2 0 3 16,-2 2-3-16,2 2 0 0,-6 3 2 15,-7 2-1-15,-1 2-1 0,-13 1-1 16,0 1 2-16,-4 2 2 0,0 0-2 15,-8 2 1-15,-7-1 0 0,-1 3 0 16,-5 0-1-16,-2-1 5 0,1 0 0 16,1-2-5-16,4-2 0 0,5 1 2 15,0-4-2-15,3 1-2 0,7-3 2 0,0-2-15 16,2 1-22-16,0-3-28 0,11-5-25 15,1 0-117-15</inkml:trace>
  <inkml:trace contextRef="#ctx0" brushRef="#br0" timeOffset="1809">3687 834 8 0</inkml:trace>
  <inkml:trace contextRef="#ctx0" brushRef="#br0" timeOffset="2348">3687 834 198 0,'15'-4'57'0,"-7"4"-10"0,-4 0 8 0,2 0-15 16,1 6-3-16,-1 7-4 0,-2 6 0 16,0 5-11-16,-4 3-8 0,0 4-5 15,0 2 5-15,-4 1-5 0,-4 3-6 16,-3-2 2-16,-1-2-2 0,0-5 1 15,3-4-3-15,-1-3 1 0,4-3 2 16,2-6 3-16,-3-6-5 0,7-2 1 16,-2-4 0-16,0 0 9 0,-2 0 10 0,4-11-7 15,-4-6-2-15,2-5 2 0,2-5-2 16,0-5-2-16,0-2 0 0,0-7-1 15,6-3-2-15,4-7-4 0,3-7-2 16,1-4 0-16,5-3-1 0,4 4-2 16,1 9 0-16,3 7 2 0,0 11-1 15,2 8-2-15,0 7 1 0,0 7 2 16,-2 5-1-16,-6 5-1 0,-3 2 0 15,-7 1 2-15,-5 14-1 0,-6 5-2 0,0 4 0 16,-4 1 6-16,-11 3-3 0,-3 4-2 16,-7 1-1-16,-4 1 3 0,-2 0-1 15,-2-2-4-15,0-2 5 0,0-3-1 16,4-4-1-16,4-2 1 0,8-6-1 15,7-3 1-15,6-3-2 0,4-3-4 16,0-3-2-16,4 1 0 0,12-1 2 16,5-2 1-16,6 0 4 0,4 0-1 15,2 3 0-15,4-2 1 0,-2-2-2 0,-1 1 2 16,-1 0 0-16,-7 2-1 0,-3 2 1 15,-4 0 2-15,-9 1-1 0,-6-1 0 16,-4 4-3-16,0 0 2 0,-2 2 2 16,-8 4-1-16,-5 0 1 0,-3 0 1 15,-1 2-3-15,-4-1 1 0,3 0 0 16,-1 3 1-16,-2-4-1 0,5-1-1 15,-1 1 1-15,1-6 2 0,5 1-2 16,3-1-1-16,4-2 0 0,1 0 1 16,3-1-9-16,0-1-19 0,2-1-23 15,0-2-27-15,4-2-55 0,3 0-172 0</inkml:trace>
  <inkml:trace contextRef="#ctx0" brushRef="#br0" timeOffset="2944">4702 702 29 0,'11'-5'56'0,"-3"-5"110"16,-4 3-104-16,0-2 16 0,-4 0-22 16,0 1-3-16,0 1-19 0,-4 1-10 15,-6 1-9-15,-5 2-5 0,-8 1 4 16,-5 2-8-16,-8 0 1 0,-7 7 3 15,-7 10 2-15,-7 5 3 0,-6 7 2 16,-1 5-1-16,7 4 11 0,7 2-5 16,15 1-7-16,18 1-7 0,9-2-1 15,8 2-5-15,6 0-2 0,13-1 1 0,14-1-1 16,8-4 0-16,13-4-1 0,16-4-3 15,9-7-12-15,12-6-16 0,-2-2-16 16,4-4-17-16,0-4-13 0,-9-5 28 16</inkml:trace>
  <inkml:trace contextRef="#ctx0" brushRef="#br0" timeOffset="7027">2567 22 56 0,'2'-7'265'0,"-2"1"-183"0,0 0-16 15,0 3 1-15,0 3-15 0,-2 0-16 16,-4 0-15-16,0 9-18 0,-3 6 2 15,3 3 3-15,-2 3-4 0,6-2-3 0,2 3-1 16,0-1 0-16,0-1 1 0,6-1-7 16,6-2-21-16,7-3-15 0,2-4-22 15,5-9-56-15,-1-1-184 0</inkml:trace>
  <inkml:trace contextRef="#ctx0" brushRef="#br0" timeOffset="7156">2842 63 361 0,'-21'7'41'0,"7"3"-2"0,-1 5-14 15,9 4-18-15,6 2-6 0,0 4-2 16,12 0-35-16,7-5-80 0,8 4-205 16</inkml:trace>
</inkml:ink>
</file>

<file path=ppt/ink/ink6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2:09.28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62 800 184 0,'0'-5'149'0,"0"3"-84"16,0 2-6-16,0 0-8 0,0 0-2 15,0 3-26-15,0 13-16 0,-8 3 9 0,-1 6-3 16,-1 2-2-16,2-1-1 0,0-1 2 16,1-3-4-16,1-4 2 0,4-4-4 15,0-4 0-15,0-4-1 0,2-4 0 16,0-2-1-16,0 0 1 0,6 0-2 15,7-8 9-15,5-8-4 0,7-7-6 16,0-3-1-16,2-3-1 0,-3 0 3 16,5-2-3-16,-2-1 0 0,2-1 2 15,2 0-1-15,-6 5-2 0,0 6 1 16,-9 5 1-16,-3 6 0 0,-7 7-2 0,-2 4 0 15,-2 0 2-15,-2 2-1 0,0 15-1 16,0 5 4-16,-6 3 1 0,0 1-4 16,-5 0 0-16,3-1 2 0,2-1 0 15,2-4 0-15,2-3-3 0,2-6 0 16,0-3 3-16,0-4-2 0,0-2-2 15,4-2 1-15,4 0 2 0,7-2 2 16,1-10-3-16,5 0-2 0,4-3 0 16,4-1-4-16,-3 0 0 0,1 1 3 0,0 1-4 15,0 2 3-15,-2 2-1 0,0 5 1 16,-9 1 2-16,-5 4 1 0,-1 0-2 15,-6 0 3-15,-2 0-1 0,-2 10 1 16,0 3 0-16,0 4 0 0,0 2 0 16,-4 2 2-16,0 3 0 0,2-1 3 15,-2 2-1-15,4-2 3 0,0 0-7 16,0-1 0-16,0-4 2 0,6-1-2 15,0-4-1-15,0-2 0 0,2-2 1 16,-1-5-12-16,1-2-13 0,0-2-18 16,7 0-11-16,-1-6-25 0,1-11-50 0,1-5-159 15</inkml:trace>
  <inkml:trace contextRef="#ctx0" brushRef="#br0" timeOffset="197">924 766 85 0,'0'7'256'0,"0"-1"-191"0,0 4-42 16,0 1 49-16,-2 4-6 0,0 3-16 15,-4 4-19-15,-1 0-7 0,1 0-5 0,-2-2-6 16,2 0-7-16,2 0-6 0,2-4 0 16,2 3 2-16,0-6-1 0,0-1-3 15,2-3-6-15,6-3-17 0,4-1-7 16,5-4-18-16,1-1-9 0,3 0-6 15,2 0-79-15,0-6-96 0</inkml:trace>
  <inkml:trace contextRef="#ctx0" brushRef="#br0" timeOffset="946">1387 813 335 0,'0'-17'54'0,"-10"5"-2"0,-5-1 9 16,-3 6-14-16,-3 3-2 0,-2 4-18 15,0 0 0-15,-1 12-6 0,3 6-4 16,-2 4-6-16,9 4-4 0,-1 1-1 15,9 1-5-15,4 0 0 0,2 1-2 16,0 0 1-16,8 0 1 0,9-2-4 16,8-4-8-16,1-1-1 0,8-3 2 0,1-5-4 15,6-4-10-15,0-6 1 0,-1-4 6 16,1 0-10-16,-6-9-5 0,-2-5 5 15,-6-3 11-15,0-1 7 0,-6-5 7 16,-3 0 4-16,-1-3 6 0,-3 0 7 16,-1 2 7-16,-5 1 11 0,-2 2-1 15,-2 3-10-15,-2 3-5 0,0 4 0 16,-2 4-3-16,0 5-6 0,0 2-2 15,0 0-3-15,0 3-6 0,0 11 1 16,0 3 1-16,0 2 1 0,-2 4 1 16,0 0-3-16,-2 0-1 0,0 1 1 0,0-2 4 15,0-3-5-15,0-2 0 0,-1-6 2 16,3-6-2-16,0 0 1 0,0-5 0 15,0 0 2-15,2 0 4 0,0-5-4 16,0-4-2-16,0-6 1 0,0 2 1 16,8-1-1-16,1 0 1 0,-1 2-2 15,2-2 1-15,3 4-2 0,-1 0-4 16,3 2-1-16,3 3-3 0,1 0-5 15,1 3-1-15,3-1 1 0,2 0 7 0,6 1 5 16,2-3 1-16,6 2 2 0,1-2 4 16,1 0-3-16,0-1 0 0,-8-2 7 15,-6 1 3-15,-10 0-3 0,-5-1 1 16,-10 0 5-16,-2 1 4 0,0 0 4 15,-14 2-11-15,-3 0-1 0,-3 1 1 16,-1 4-2-16,2 0 0 0,1 0-4 16,1 8-4-16,5 5 0 0,4 3 1 15,3 4-3-15,5 3 2 0,0 0-2 16,5 0 1-16,7-1-6 0,4-1-2 0,1-2 1 15,6 0 0-15,6-2 5 0,8-5 1 16,4-1 3-16,3-9-2 0,-7-2 1 16,-6 0 2-16,-6-10-2 0,-7-5 2 15,-7-1-1-15,-3-2 10 0,-6-4 4 16,-2 2 2-16,-4-2 1 0,-11 0-5 15,-3-1 1-15,-1 4-12 0,1-1 2 16,-1 1-2-16,0 1-2 0,1-1-2 16,1 4-3-16,-1 6-19 0,3 4-13 0,1 5-11 15,-3 0-36-15,-6 6-159 0</inkml:trace>
  <inkml:trace contextRef="#ctx0" brushRef="#br0" timeOffset="1389">988 370 183 0,'0'0'210'0,"2"0"-207"0,0 1-31 16,6 5 23-16,-1-4-74 0,-1 4-155 16</inkml:trace>
  <inkml:trace contextRef="#ctx0" brushRef="#br0" timeOffset="3912">2679 20 20 0,'6'2'225'0,"-4"-2"-83"0,-2 1-107 16,0 0 11-16,0 3-1 0,0 5-14 15,-4 3-5-15,-2 4-12 0,-2-1-8 16,-1 0-2-16,1 0-3 0,4 0 0 16,-2-1-8-16,6-1-15 0,0-2-23 15,0-2-33-15,0-9-77 0,4 0-134 16</inkml:trace>
  <inkml:trace contextRef="#ctx0" brushRef="#br0" timeOffset="4057">2944 0 115 0,'0'2'275'15,"0"2"-235"-15,0 4-33 0,0 2 29 16,-9 5-3-16,3 6-23 0,4 1-10 16,2 6-1-16,0-1-41 0,-2-4-76 15,0 1-237-15</inkml:trace>
</inkml:ink>
</file>

<file path=ppt/ink/ink6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16.79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27 695 15 0,'0'0'49'0,"0"1"-37"0,0-1 1 15,0 0-5-15,-2 1 4 0,0 0-3 16,0 1-7-16,2-1 3 0,-2 1 2 15,0-2 2-15,2 0 2 0,-2 0 7 16,2 0 12-16,0 0-2 0,0 1 3 16,0 0 0-16,0-1 0 0,0 0-5 15,0 0-5-15,0 0 0 0,0 0 2 16,0 0-4-16,-2 0-3 0,2 0-4 15,-5 0 0-15,3 0 4 0,0 0-4 16,2 0 2-16,0 0 3 0,0 0-3 16,0 0 3-16,0 0-3 0,6-14 5 0,9-9-13 15,8-7 2-15,1-5 1 0,3-4 1 16,4-4-3-16,-2-4 5 0,4-4-5 15,-2-6 0-15,-2-3-6 0,-2-1 0 16,-4 3 0-16,-4 5 1 0,-1 8-2 16,-5 10 0-16,-5 10 1 0,-2 9 1 15,-4 9 3-15,-2 3-4 0,0 2 8 16,0 2-2-16,0 0-3 0,0 0-4 15,0 12-1-15,0 10 5 0,0 8-3 0,0 5-1 16,-2 6-1-16,0 3 4 0,2 2-3 16,-2 4 1-16,2 0 0 0,0 0 1 15,0 2-2-15,0-4 0 0,4-2 0 16,-2-3 2-16,2-2-2 0,-2-5 0 15,-2-5 1-15,0-3 0 0,0-4-3 16,0-5-2-16,-2 0 2 0,-4-6 1 16,-2-3-1-16,-1-1-1 0,1-3 2 15,-2-1-4-15,-3-5 0 0,-1 0-3 0,2 0 3 16,-3-3-4-16,1-6 0 0,-5-6 3 15,5-2-1-15,-1-4 1 0,1-5 0 16,5-4 2-16,3-2 2 0,4 0 1 16,2 0-2-16,0 6 1 0,0 7 3 15,0 4-1-15,8 6 0 0,1 4 0 16,1 4 3-16,4 1 1 0,5 0-4 15,2 1 5-15,-1 8-2 0,-1 1-1 16,0 2-3-16,-1-3 1 0,-1 2-3 16,1-2-4-16,-3-2-8 0,1-2-15 0,-3 3-3 15,-1-3-22-15,-2 0-47 0,3-4-32 16,-3-1-56-16</inkml:trace>
  <inkml:trace contextRef="#ctx0" brushRef="#br0" timeOffset="1047">866 424 104 0,'0'-4'149'0,"0"-1"-86"0,0 1 17 16,-4 2-16-16,-4 2-18 0,-9 0-12 15,1 0-9-15,-7 6 0 0,-6 10-4 16,-2 3-3-16,0 4-1 0,-2 4-3 15,4 2-3-15,6-1-9 0,7 1 2 0,7-2-2 16,7-2-2-16,2-2-2 0,0-3-2 16,15-3-3-16,4-2-10 0,5-4 2 15,5-3 1-15,0-5 7 0,4-3-22 16,0 0 4-16,0-1 12 0,-4-6 8 15,2-4-18-15,-6 0 5 0,-4-2 3 16,-5 0 7-16,-1-1 7 0,-7 2 2 16,-4 0 3-16,-4 1 10 0,0 3 2 15,0 0 2-15,-8 3 4 0,-6 1-1 0,-3 4-3 16,2 0-5-16,-3 0 0 0,3 10-1 15,3 3-5-15,6 1-3 0,2 2-3 16,4 1-1-16,0 1-1 0,6-2 0 16,6-1-1-16,5 0 2 0,6-3-2 15,1-4-4-15,7 0 1 0,2-6 3 16,5-2 4-16,-1 0-4 0,-6 0 3 15,-2-9 1-15,-4-1 1 0,-9-3-3 16,-6 0 2-16,-5-1 3 0,-5 0 1 16,0-2 2-16,-5-1 4 0,-7 0-5 0,-4-1 1 15,-1-1-4-15,3 1 0 0,-5 2-2 16,9 3-1-16,1 5-1 0,5 4 0 15,4 4-1-15,0 0-3 0,2 0-7 16,9 8 1-16,3 1-3 0,5 0-6 16,1 1-4-16,7-3 1 0,-2 0 7 15,2-2 2-15,-2 0 9 0,2-1 1 16,-1-3 3-16,-1-1 0 0,-4 0-1 15,-2 0 3-15,-5 0 8 0,-4 0-4 0,-6 0-4 16,-1 0 7-16,-3 0 5 16,0 0-1-16,0 0-1 0,-5 1-7 0,-1 4-2 15,-2 0-5-15,4 3 4 0,0 1-2 16,4-1 0-16,0 2-1 0,0-3-2 15,0 1 3-15,0-2 1 0,0-2-2 16,0 1-1-16,0-5 2 0,2 0 1 16,0 0 1-16,0 0 0 0,0-8 1 15,2-3 0-15,0-3-3 0,2-2 2 16,-1-1 3-16,-1 0 4 0,0 0-5 15,2 1 0-15,0 2-1 0,0-2-1 0,7 1-1 16,1 0-3-16,3 4 2 0,6 1 0 16,-3 2-1-16,7 4 0 0,2 0 0 15,4 3 1-15,2 1-2 0,0 0 1 16,1 0-1-16,-8 6 2 0,-5 6 0 15,-6 2-1-15,-5 4 1 0,-8-2 1 16,-4 3 1-16,0-1-1 0,0-1 3 16,-10 0 5-16,0-2 0 0,3-3-7 15,1-4 0-15,6-4-2 0,0-1-2 0,0-3 1 16,0 0-1-16,8 0 3 0,11-5-2 15,2-7 2-15,6-2-1 0,2 1-1 16,-5 1 1-16,1 4-3 0,-6 4 3 16,-3 1-2-16,-5 3 0 0,1 0-2 15,-2 0 3-15,1 6-1 0,-3 8 0 16,4 1 2-16,1 1-5 0,-1 1-5 15,11 1-8-15,4-3-15 0,6 3-15 16,4-7-73-16,4-4-128 0</inkml:trace>
</inkml:ink>
</file>

<file path=ppt/ink/ink6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22.2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5518 1133 364 0,'-4'-2'332'0,"-2"-6"-305"0,-2 1 10 16,-5 1-22-16,-1 1 2 0,6 3-11 0,6 1-17 15,2 1-33-15,0 0-41 0,0 0-125 16</inkml:trace>
  <inkml:trace contextRef="#ctx0" brushRef="#br0" timeOffset="-3292">417 942 9 0,'-2'0'13'15,"2"0"-13"-15,0 0 1 0,0 0 29 16,-2 0 22-16,0 0-32 0,2 0 11 15,0 2 20-15,-5-1 16 0,5-1-11 16,-2 0-10-16,0 0 0 0,0 0-6 16,2 0-5-16,-2 1-3 0,2-1-10 15,0 0-1-15,0 0-6 0,0 0-2 16,0 0-4-16,10-7 2 0,7-10 3 15,8-6 0-15,4-7-1 0,2-8-1 0,4-3 1 16,-4-7-1-16,0 0-2 0,0-1 2 16,-2-6-5-16,-2 2-3 0,-2-1-2 15,-7 0-1-15,-3 0 3 0,-3 5-4 16,-4 3 1-16,-6 11 0 0,0 10 1 15,-2 8-1-15,0 7 0 0,0 4 3 16,0 5-3-16,0 1 1 0,0 0-3 16,0 6 1-16,0 12 0 0,0 8-2 15,0 7 2-15,0 8 1 0,0 1 1 16,0 4-3-16,0 2 0 0,0 0 1 15,0-1-4-15,0-2-1 0,0 0-1 0,0-1 0 16,3-1 1-16,1-2 4 0,-2-6 3 16,-2-1-3-16,0-1 0 0,-4 1-2 15,-5-1-2-15,1-5 1 0,0-5-2 16,-1-5 0-16,-1-3 1 0,-2-3 5 15,1-3-2-15,-3-2 2 0,-1-4 0 16,5-3 2-16,0 0-1 0,2-3-1 16,1-6 0-16,3-5 1 0,2-3 0 15,0-2-3-15,2 0 1 0,0-4 1 0,0-3 0 16,6-5 0-16,-2-4-2 0,3 1 4 15,-3 0-6-15,0 6-3 0,-2 9 3 16,0 7 2-16,0 7 1 0,0 5-1 16,4 0-6-16,5 5 6 0,1 9-1 15,3-1 3-15,-1 0 0 0,0-1 0 16,-1 0-4-16,-1-2-1 0,1-1 0 15,-5-3-4-15,4-1-7 0,-1 0-7 16,1-1-4-16,-2-2-11 0,3-2-11 16,-1 0-13-16,5 0-13 0,-1 0-14 0,3-1-1 15</inkml:trace>
  <inkml:trace contextRef="#ctx0" brushRef="#br0" timeOffset="-2636">1159 745 15 0,'0'0'20'15,"0"0"69"-15,0 0-84 0,0 0-2 16,-2 0-5-16,0 0 0 0,0 4 0 16,-2 2-7-16,1 1 1 0,-3 2-9 15,2-2 15-15,0 0 5 0,2 2 13 16,2-1 8-16,0 1 1 0,0 1 1 15,0-2 1-15,0-1 5 0,0-1-7 0,0-2 4 16,0-3-3-16,-2-1 0 0,2 1 3 16,0-1 8-16,0 0 0 0,0 0-2 15,0 0-8-15,0 0-15 0,0-5-3 16,0 0 2-16,0 3-4 0,0-1 1 15,-2 1 2-15,2 1-3 0,-2 0 0 16,0 1 2-16,0 0-4 0,-3 0 3 16,1 3-5-16,-2 7-3 0,2 1 0 15,0 2 0-15,2-3 1 0,0 0-1 16,0 0-1-16,-2-2 2 0,1-3 1 0,-1 0-2 15,2-2 1-15,-2-1 1 0,2-2 1 16,0 0-1-16,2 0 0 0,0 0-1 16,0-7 2-16,0-6-3 0,0 0-3 15,0-2 4-15,0-2 1 0,6-2-1 16,-4-1-1-16,4-3 4 0,1-2-1 15,-1-1-3-15,2-2 0 0,0 2 2 16,1 2-1-16,-1 3-2 0,0 6 2 16,-2 6 2-16,1 4 3 0,1 4-4 0,2 1-4 15,3 0 5-15,-1 10 1 0,0 2-2 16,3 3-1-16,-3 1 2 0,1-1-2 15,-1-1-2-15,-4-1 1 0,1-2 1 16,1-2 0-16,-2-1-1 0,-2-2-1 16,3 0 3-16,-1-3-5 0,2-2-2 15,1 0-7-15,-1 0-11 0,6 0-18 16,1 1-10-16,0-2-44 0,-1 0-118 15,-1 0 38-15</inkml:trace>
  <inkml:trace contextRef="#ctx0" brushRef="#br0" timeOffset="-1995">1669 739 73 0,'0'-10'185'0,"-2"-1"-88"16,-8 0-51-16,-2-1 20 0,-3 4-13 15,-3 1-9-15,1 3-11 0,-2 3-7 16,7 1-2-16,-2 0-11 0,1 6 1 15,5 9-8-15,4 6-3 0,4 1-3 0,0 3 0 16,0 1 1-16,2-1 0 0,10 2-3 16,3-6 1-16,-1 1-1 0,3-5-2 15,5-2-2-15,-1-5-4 0,2-5 1 16,2-5 2-16,-5 0-19 0,1-4 6 15,-2-9-8-15,-3-5 6 0,1-3-8 16,-3-3-1-16,-6-5-5 0,7 0 0 16,-3-4 7-16,-3-5 3 0,5-3-6 15,-6-4-10-15,3-7 9 0,-1-4 12 16,-2-2 20-16,3 0 1 0,-5 10-3 0,0 9 4 15,-6 13 28-15,0 10 19 0,0 7-1 16,0 7-3-16,0 0-5 0,0 2-9 16,0 3-13-16,0 10-5 0,0 7-5 15,0 6-3-15,0 3-3 0,0 5-2 16,0 2 4-16,0 2 1 0,-2 2 1 15,-2 1 3-15,-2-3 4 0,-1 2 1 16,1-4-3-16,0-2 0 0,-2-6-1 16,1-4 5-16,3-4-6 0,0-4-3 0,4-4-3 15,0-5 0-15,0-4-3 0,0-2 0 16,2-1 1-16,7 0 1 0,1-4 2 15,4-7-1-15,-3-2-1 0,1-2-3 16,3 1-3-16,-5 0 5 0,2 3-2 16,1 1-4-16,-1 4-1 0,0 1-2 15,-1 3 6-15,-1 2 3 0,-2 0-3 16,-1 0 1-16,-3 2 3 0,-4 6 1 15,0 3 1-15,0 0 10 0,0 3 0 0,0-1-4 16,0 0 0-16,0 2-1 0,6-2 3 16,2 0-2-16,1-2-7 0,-1-3-1 15,4 3 1-15,1-3-2 0,-3 1 1 16,0-4-2-16,-1-2-10 0,-3 0-7 15,0-2-13-15,-2-1-14 0,0 0-46 16,-2 0-111-16</inkml:trace>
  <inkml:trace contextRef="#ctx0" brushRef="#br0" timeOffset="-1773">2418 727 402 0,'0'0'148'16,"0"0"-94"-16,0 1-10 0,0 3-7 15,0 1 4-15,0 1-21 0,0 3-14 16,-2 0-2-16,-2 2-3 0,4 0 1 16,0 0-2-16,0 2 1 0,0 1-7 15,0-2-5-15,0 1-8 0,0-2-6 16,0-2-10-16,6-2-9 0,0-3-32 0,-2-4-54 15,4 0-139-15</inkml:trace>
  <inkml:trace contextRef="#ctx0" brushRef="#br0" timeOffset="-1258">2579 664 232 0,'4'-6'153'0,"0"4"-109"0,-2 1 17 16,0 1-19-16,-2 0 0 0,0 0-28 0,2 1 0 15,1 11 3-15,-3 2-4 0,0 3-5 16,0 1 0-16,0-1-1 0,0 2 4 15,4-1-5-15,4-3-1 0,-2-2 4 16,-2-4-6-16,2-3 1 0,-3 2-4 16,5-4 0-16,-2 0 0 0,2-2 2 15,3-2-2-15,-1 0-6 0,0-3 4 16,3-6 0-16,-3 0 1 0,-2 1-4 15,-2-1 5-15,3 2 1 0,-1 0-2 0,-2 0 1 16,0 1 0-16,-1 2 1 0,-1 2 0 16,-4 1-2-16,0 1 2 0,0 0 0 15,0 0 1-15,0 0-1 0,0 3-1 16,-9 6 3-16,7 1-2 0,-4-2-2 15,6-1 2-15,0-2-1 0,2 2-3 16,13-2 3-16,1-3-1 0,7 0 2 16,2-2-2-16,4 0 2 0,2-8-2 15,0 0-2-15,0-2-1 0,-6 3-4 16,-5 0 3-16,-7 1 0 0,-5 2 5 0,-2 2 0 15,-6 2 0-15,0 0 2 0,0 0 10 16,0 0 1-16,-8 0-3 0,-3 9-1 16,1 2 2-16,-2 2 0 0,-5 0 2 15,7 2-3-15,-3 0 1 0,3-1 0 16,6 1-8-16,2-2-2 0,0-2-2 15,2-3-1-15,0-2 4 0,4 1-10 16,8 1-10-16,9-2-4 0,6 0 12 16,2-2-12-16,4-3-54 0,-4 0 14 0,2-1-67 15,-4 0-98-15</inkml:trace>
  <inkml:trace contextRef="#ctx0" brushRef="#br0" timeOffset="-948">3209 861 195 0,'3'0'73'0,"3"-3"-36"0,2-1 21 16,2 0-31-16,5-1 4 16,-1-2-1-16,3 1-2 0,-1-3-1 0,5-1-3 15,-2-2 7-15,1-1 3 0,-3-1-21 16,-7-1 4-16,0-2-1 0,-5 3-3 15,-3-1-6-15,-2 1-2 0,0 2 3 16,-2 4 4-16,-11 3-1 0,-1 5 1 16,-3 0-7-16,-1 2-3 0,-1 9-1 15,2 3-1-15,1 2 1 0,1 4-1 16,1 2-1-16,4-1 1 0,3 2-1 0,5 1 0 15,2 0-6-15,0 0-15 0,9 2-4 16,7-2-12-16,15-2-10 0,11-3 43 16,5-4-100-16,5-7-50 0,1-7 33 15,-1-1-32-15</inkml:trace>
  <inkml:trace contextRef="#ctx0" brushRef="#br0" timeOffset="-141">3854 865 91 0,'0'-19'174'0,"0"2"-141"16,-10 1 38-16,-4 2-20 0,-3 1 9 15,-2 4-18-15,1 3-13 0,-1 5-6 0,5 1-3 16,-1 0-8-16,5 4-4 0,0 7-1 15,-3 1-4-15,5 2-2 0,2 3 1 16,2 1-2-16,4 2 0 0,0 0 0 16,0-1 0-16,0 0 0 0,6-3 0 15,2-4 0-15,2 0-2 0,3-5 4 16,3-4-2-16,1-2 0 0,4-1 1 15,-1-4 3-15,-1-10-1 0,-1-3-4 16,1-4 4-16,-2-2 1 0,-3-2-1 16,3-3-1-16,-7-2-1 0,0-3-1 0,3 0 1 15,3-9-1-15,3 0 0 0,-3-7 0 16,3-2 0-16,-3 2 0 0,-5 7-1 15,1 10 3-15,-10 12-2 0,0 11 1 16,-2 5 0-16,0 4 3 0,0 0 1 16,-2 1-5-16,-6 8 0 0,0 5 1 15,-1 4-1-15,-1 3-1 0,0 3 1 16,-1 0 0-16,3 3 0 0,-2-1 0 15,2 1-2-15,-1-2 4 0,1 1-2 0,0-2 0 16,4 0 0-16,-3 0 1 0,5-3-1 16,2 2 0-16,0-3 0 0,7 2 0 15,3-2 0-15,9 0-1 0,-1 0 2 16,9-2 1-16,4 0-1 0,4-4 9 15,4-3-6-15,7-8-1 0,1-3-1 16,1 0 2-16,2-3 2 0,-5-8 0 16,-6-2-3-16,-10-4-1 0,-8 0 0 15,-9-2 3-15,-10 0-1 0,-2-3-2 16,0 3 0-16,-12 3 2 0,-7 5-3 0,-3 3-1 15,-1 8-2-15,-2 0 6 0,7 0-4 16,-1 10-2-16,4 3 1 0,3 0 1 16,2 4-1-16,6-1 2 0,-1 2-2 15,5-2 0-15,0-1-3 0,7-2-3 16,3-3 1-16,4-1 2 0,5-3 2 15,10-4 0-15,6-2 2 0,0 0 2 16,0-5-3-16,1-4 0 0,-10-1 2 16,-1 0 1-16,-8-3-2 0,-1 1 0 0,-3 1-2 15,-3 2 5-15,-4 4-3 16,-2 2-1-16,-2 2 2 0,3 1 0 0,-1 0-2 15,-2 0-1-15,4 6 1 0,-4 4 2 16,4 4-2-16,5 3 3 0,5 5-2 16,3 1 0-16,6-1-2 0,-1 1-1 15,-5-1 2-15,-2-3 1 0,-1 1 0 16,-1-4 0-16,-7 0 4 0,-4-3 13 15,-4-1-4-15,0 1 15 0,-19-1 4 0,-1 1 4 16,-3 0-13-16,-2-4-7 0,9-3-3 16,-1 0-9-16,9-4-2 0,6 0-3 15,2-2-5-15,0 0-19 16,8 0-24-16,15 0-19 0,4-2-37 0,-1-11-468 15</inkml:trace>
  <inkml:trace contextRef="#ctx0" brushRef="#br0" timeOffset="1267">65 84 264 0,'-6'0'60'0,"-4"0"-37"0,-1 8 11 16,1 2 0-16,0 4-16 0,2 1-9 16,1-1-9-16,5 1 0 0,2-1 0 15,0-4 1-15,0-1-6 0,11-2-18 16,5-2-14-16,7-5-14 0,-2 0-30 15,1-1-51-15</inkml:trace>
  <inkml:trace contextRef="#ctx0" brushRef="#br0" timeOffset="1395">287 6 248 0,'-17'-4'103'15,"5"4"-35"-15,-5 0-6 0,-2 0-20 16,5 9-18-16,6 7-6 0,2 2-12 16,6 6-6-16,0 3-1 0,8-1-13 15,15 2-54-15,3-3-106 0</inkml:trace>
  <inkml:trace contextRef="#ctx0" brushRef="#br0" timeOffset="2259">4991 135 67 0,'4'-4'250'0,"-2"0"-166"15,-2 4-21-15,0 0-9 0,0 0-11 16,0 0-2-16,0 9-13 0,-4 3-8 15,-4 0-9-15,-2 1-5 0,1-2-2 16,1-1-2-16,4 3-2 0,0-2-5 16,4 0-10-16,0 0-15 0,4-4-22 15,11-2-20-15,5-5-59 0,-1 0-88 16</inkml:trace>
  <inkml:trace contextRef="#ctx0" brushRef="#br0" timeOffset="2372">5217 183 146 0,'0'0'159'15,"0"0"-90"-15,0 0 3 0,-2 4-33 16,-7 6-17-16,3 6-11 0,4 1-9 15,2 2-2-15,0 2-30 0,2 2-52 16,10-3-82-16</inkml:trace>
</inkml:ink>
</file>

<file path=ppt/ink/ink6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33.59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319 0 287 0,'-4'2'17'0,"-8"3"13"16,-1 1 24-16,1 3-6 0,-7 4-14 15,1 2-2-15,-5 6-6 0,0 5 7 0,-2 5 0 16,-2 3-17-16,1 4 1 0,1 6 5 15,0 7-11-15,2 1 2 0,5 3-5 16,3-1-2-16,9-1 0 0,6-2-6 16,0-5 0-16,16-3 0 0,9-7 1 15,8-7-2-15,2-7 2 0,9-6 1 16,3-7-1-16,1-8 1 0,2-1 2 15,-7-1 0-15,-4-12-1 0,-4-2-2 16,-8-3 1-16,-8-4 3 0,-5-2-1 16,-5 0-2-16,-7-2 6 0,-2 0-1 0,0 0-1 15,-9-4-2-15,-7 1-2 0,-5 2 2 16,-4 3-4-16,1 7 0 0,-7 5 1 15,-2 6-1-15,2 6-2 0,-3 0-4 16,5 5 5-16,11 8-2 0,1 3-7 16,11 4-21-16,4 1-16 0,2 2-15 15,6-1-44-15,11-7-95 0</inkml:trace>
  <inkml:trace contextRef="#ctx0" brushRef="#br0" timeOffset="546">987 104 4 0,'-4'1'114'0,"-3"1"-92"16,-1-1 6-16,2 0 10 0,0 2 3 15,-2-2-2-15,1 1-5 0,1 0 1 16,2-1-2-16,-4-1-5 0,-1 0 6 16,-3 0-2-16,0 0-1 0,1 1-4 15,3 0 1-15,2 0 0 0,4-1-6 16,2 1-5-16,0-1-4 0,0 0-6 15,0 0-1-15,0 0-7 0,2 2-1 16,10 2-6-16,9-3 15 0,6 0 3 16,10-1-3-16,4 0-2 0,9-2-4 0,2-3 0 15,-1 0 2-15,-1 4-1 0,-7-3-3 16,-8 2 1-16,-6-1 3 0,-8 1-1 15,-9 0-7-15,-7 2-5 0,-5 0-1 16,0 0 0-16,0 0-7 0,-7 0-14 16,-5 0-24-16,0 0-4 0,-3 0-17 15,-1 0-71-15,-5-3-58 0</inkml:trace>
  <inkml:trace contextRef="#ctx0" brushRef="#br0" timeOffset="797">900 128 213 0,'-25'4'96'0,"5"0"-19"0,5 2 5 15,9 1-41-15,4 1-13 0,2 3-14 16,0 2 2-16,6 2-5 0,11 4-1 15,3 3-1-15,3 1-10 0,2 1 3 16,2 1 2-16,-3 3-3 0,3 1 0 16,-4 2-5-16,-4 1-9 0,-1-1-3 15,-7-2 3-15,-3 0-3 0,-4-3 7 16,-4-1 2-16,0 1-3 0,-8-4 7 15,-9-1 5-15,-1-2 0 0,-1-4-1 0,2-2 0 16,-1-5 0-16,-1-1 2 0,1-5-3 16,-1 0 0-16,5-2 3 0,3 0-3 15,5-1-7-15,6-9-17 0,0-2-33 16,6-5-61-16,11-4-45 0</inkml:trace>
  <inkml:trace contextRef="#ctx0" brushRef="#br0" timeOffset="1147">1733 261 11 0,'-12'-7'203'0,"-7"-4"-127"0,-4 4-20 15,3-1 17-15,-9 3-24 0,0 2 0 16,-2 3-11-16,-2 0-10 0,2 6-4 15,0 9-6-15,4 4 0 0,2 5-6 16,8 3-10-16,7 2-2 0,10 2-1 16,0 1-1-16,8 0 0 0,11-3-1 0,8-2 3 15,6-4-6-15,2-5 0 0,6-6 3 16,-3-8 3-16,-1-3-3 0,0-1 0 15,-2-3 3-15,-2-10 2 0,-6-6 1 16,0 0-1-16,-13-5 1 0,-3 0 9 16,-5-1 1-16,-4-1-3 0,-2 0 3 15,-2-2-3-15,-12-1-2 0,-3 0-5 16,-4 1-2-16,-1 2-1 0,3 5-3 15,2 6-12-15,5 5-8 0,8 9-1 0,4 1-10 16,0 5-57-16,2 7-46 0,4 0-180 16</inkml:trace>
  <inkml:trace contextRef="#ctx0" brushRef="#br0" timeOffset="1548">2155 147 77 0,'2'-10'286'0,"4"5"-231"0,2 1 1 16,1-1-9-16,7 1-5 0,5 3-13 16,8-1-9-16,4 2-3 0,2 0-1 15,2 0-4-15,2 2-2 0,1 8 3 16,-3 3-4-16,0 3 0 0,-4 7 1 15,-4 4 4-15,-6 2-4 0,-11-2-6 16,-8 4 1-16,-4-3-3 0,-12 1-2 16,-9 0 4-16,-10-1-3 0,-4-3 1 15,-6-1-3-15,-5-1 0 0,3-3 3 16,-3-5-4-16,3 0-2 0,4-3 2 0,2-3-1 15,8-3-3-15,12-2 1 0,9-3 3 16,6-1-2-16,2 0 0 0,0 0-3 16,14-6 2-16,3-2 3 0,3 2-1 15,3 0 0-15,-4 4 2 0,3 2 3 16,3 0-3-16,4 0 1 0,6 3 2 15,5 3 0-15,1 2-2 0,9 3-1 16,7-1 1-16,8 5 1 0,9 2-10 16,0 0-34-16,1 0-35 0,1-2-154 0</inkml:trace>
</inkml:ink>
</file>

<file path=ppt/ink/ink6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47.92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227 220 20 0,'0'-8'275'0,"0"-2"-154"0,0 1-81 16,-10 1 30-16,-5 1-19 0,-5 4-12 15,-5 3-3-15,-4 0-6 0,-4 15-8 16,2 6-2-16,4 4-8 0,8 3-1 16,7 2-10-16,8-1-1 0,2 2 0 15,2 1 1-15,2-1 0 0,14-1-6 16,7-3-10-16,8-5-6 0,13-5-15 15,-3-6-4-15,9-6 2 0,1-4-44 16,3-1-20-16,-2-2-52 0,-1-14 4 0</inkml:trace>
  <inkml:trace contextRef="#ctx0" brushRef="#br0" timeOffset="390">655 270 36 0,'0'-17'360'0,"0"3"-299"0,-6 4-4 16,0 4 0-16,2 5-25 0,-1 1-6 16,1 2-20-16,0 14-8 0,0 7 1 15,0 3 3-15,0 3-3 0,-2 4 1 16,-1 1 0-16,-3-1 1 0,4-1 0 15,0-2-2-15,4-5 0 0,0-6 2 16,-3-3-1-16,5-9 1 0,0-2-1 0,0-5 1 16,0 0 8-16,0 0 14 0,0-11 4 15,0-6-18-15,0-3-2 0,0-6-1 16,0-1-1-16,0-6 0 0,5 0-2 15,-1-2 1-15,2-6 1 0,2 4 6 16,5-3-7-16,3-3-3 0,3 0-2 16,6 0 1-16,3 3 0 0,6 9-5 15,-1 11 3-15,-2 10-4 0,-2 8-2 16,-5 2-1-16,-1 0-4 0,0 11 6 15,-3 2 2-15,-1 4-1 0,-4 2-1 0,-9 2-9 16,-6 3 8-16,0 1 6 0,-13 0 2 16,-7 1 0-16,-3-1 1 0,-4 1-1 15,-4-1-1-15,-2-1 2 0,0-1 2 16,4-3-3-16,2-3 0 0,2-2 1 15,11-4-1-15,6-1-11 0,6-2-27 16,2-1-29-16,0-5-35 0,8-2-153 16</inkml:trace>
  <inkml:trace contextRef="#ctx0" brushRef="#br0" timeOffset="736">1164 165 138 0,'0'-13'287'16,"-4"-3"-272"-16,-3 2 47 0,1 4-5 15,0 5-3-15,0 4-17 0,0 1-14 16,-5 6-11-16,-1 12-4 0,-1 7-3 0,-1 6 2 16,4 0-2-16,1 3 1 0,3-1-5 15,4-4-2-15,2-1 2 0,2-4-1 16,11-3 0-16,5-7-1 0,5-4 2 15,8-7 1-15,2-3 0 0,6 0-3 16,3-9 3-16,-3-8 0 0,-12-1-2 16,-7-4-1-16,-7 3 7 0,-7 2 0 15,-2 0-3-15,-4 2 5 0,0 1 8 16,-4 4 5-16,-6 3-3 0,1 6-6 15,-3 1-5-15,4 0-2 0,-1 9-8 16,5 5 1-16,2 6 0 0,2 4-1 0,2 5 1 16,13 6-16-16,10 2-6 0,14 5-24 15,15 1 9-15,8-4-42 0,6-7-136 16</inkml:trace>
</inkml:ink>
</file>

<file path=ppt/ink/ink6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46.4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157 39 117 0,'0'-13'196'0,"0"1"-149"16,0 5 8-16,0 2 14 0,0 3-19 15,0 2-3-15,0 12-32 0,-4 19-10 16,-2 15 17-16,-5 11-10 0,-1 7-3 16,-2 5-4-16,-1 0 9 0,-1 3-5 15,1-5-5-15,-1-4-1 0,-1-7-3 16,9-10 4-16,-3-11-1 0,5-9-4 15,6-9 1-15,-4-6 3 0,4-5-2 16,-2-6 0-16,2 0 2 0,0-2 5 0,4-11-1 16,6-3-9-16,9-8 1 15,6 0 2-15,0-1-1 0,4 0-1 0,2 3-1 16,2 3-2-16,0 5-5 0,0 4-5 15,-2 4 2-15,0 5-1 0,-4 1 7 16,-7 0-4-16,-1 5 2 0,-7 4 4 16,-5 2 3-16,-7 1 2 0,0 2-2 15,-5 0 2-15,-9 2-1 0,0-2 0 16,-5 0 1-16,-2 0 2 0,1-1 2 15,-3 0 0-15,0-2-1 0,2-1 3 16,3-1-4-16,1-4-2 0,7 0 0 0,4-3-1 16,6 0-1-16,0-1-10 0,0-1-14 15,6 0-19-15,8 0-21 0,3-4-27 16,6-8-95-16</inkml:trace>
  <inkml:trace contextRef="#ctx0" brushRef="#br0" timeOffset="1077">740 512 13 0,'0'-9'-11'0,"0"-1"205"0,0 0-134 16,-2 2-7-16,-8 1 8 0,1 2-21 15,-3 0 12-15,0 4-9 0,-3 1-10 16,-4 0-7-16,1 1 0 0,-5 8 0 15,0 3 1-15,-1 4-5 0,-1 4-2 16,0 4-1-16,6 1-3 0,5-2-7 16,10-1-3-16,4-6-2 0,0 1-3 15,10-3-2-15,7-3 2 0,9-2 1 0,5-7-1 16,7-2-1-16,-3 0 0 0,2-2-5 15,-4-10-1-15,-2-1 0 0,-8 2 2 16,-7-2-11-16,-5 4 3 0,-5 0 5 16,-2 1 5-16,-4 4 2 0,0 1-3 15,-6 2-1-15,-7 1-2 0,-1 0 3 16,4 5-2-16,-1 3-3 0,7-2-1 15,4 2-7-15,0-3-2 0,4 2-10 16,9-3-2-16,3 0-3 0,3-4 5 0,2 0 0 16,1 0 8-16,5 0 14 0,0-3 6 15,2-4 1-15,-4-3-2 0,2-1 2 16,-5-1-3-16,3-3 4 0,-2 1 8 15,-4-2 5-15,-3 0 0 0,-8 1 12 16,-4 3 0-16,-4 0-4 0,0 2-3 16,-10 2-3-16,-4 1 0 0,-3 3-5 15,1 2-2-15,-5 2-1 0,2 0-6 16,7 0 0-16,2 5-2 0,3 3-4 15,5 1 3-15,2 1-2 0,0 1-1 16,0 1-4-16,4 1 5 0,7 1-1 0,3 0-4 16,-1 0 3-16,5 0 0 0,1 1 0 15,2 0 2-15,3 0 0 0,1 4 2 16,-2-1 1-16,-2 2-1 0,-7 0-1 15,-8-1 1-15,-4-1 2 0,-2 0-2 16,-4 1 0-16,-12-3 0 0,-7 3 4 16,-4-4-3-16,0-1-1 0,0-1 1 15,0-3 4-15,7-2-5 0,1-4 2 16,9-1 2-16,6-3-3 0,2 0 1 15,2 0-2-15,4-8-1 0,8-5-1 0,9-4-2 16,2 1-8-16,-1 0-5 0,5 0-5 16,0 3-3-16,-2 2 4 0,0 1 1 15,2 1-5-15,-3 0 10 0,3 0 4 16,-2 0 3-16,-2 1 5 0,-1 0 2 15,-5-2 3-15,0-1 0 0,-5 0 7 16,-4 0 3-16,-6 1-6 0,0 0 1 16,-2 0 5-16,0-1-1 0,0 0-2 15,0 4-4-15,0 4 2 0,-2 0-6 0,0 3-1 16,-2 0-1-16,2 0-6 0,2 5 7 15,0 2-6-15,0 1 0 0,2-1-5 16,2 1-4-16,0-2-1 0,3 0-1 16,-1-2-1-16,0 0-15 0,0-1-3 15,2-2 6-15,-1 0-7 0,-3-1 2 16,2 0 11-16,-6 1 11 0,4 1 10 15,-2 3 1-15,2-3 2 0,5-1 1 16,-3 1 29-16,4-2-29 0,-2 0 0 0,9 0 1 16,4-3 2-16,5-5-5 0,3-2 1 15,0-1 10-15,-2 1-21 0,-6-2 5 16,-7 1 6-16,-5 0-2 0,-5 0 12 15,-4 1 28-15,-4-1 15 0,-7 0-6 16,-3-2-4-16,-1-1-6 0,1-3-5 16,1 2-14-16,5 2-4 0,2 3-5 15,-2 7 14-15,4 3 0 0,-7 0-11 16,-1 11 0-16,-9 10 4 0,-2 5 6 15,-1 7-3-15,3 3-6 0,4 0-6 16,9 0-7-16,8-5 1 0,2-3-17 0,17-3-33 16,6 0-30-16,16-3-64 0,13-11-125 15,10-7 129-15</inkml:trace>
</inkml:ink>
</file>

<file path=ppt/ink/ink6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3:37.7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37 584 113 0,'-10'0'93'16,"0"0"-46"-16,3-1 27 0,1-1-13 16,4 2-15-16,0 0-7 0,2 0-2 15,0 0-8-15,0 0-5 0,0 0-10 16,4 0-6-16,9 0 12 0,9 0 3 15,7 2-1-15,9-1-3 0,7 0-4 16,7-1-2-16,1 0 3 0,7 0-5 16,-4 0-8-16,-2 1-1 0,-11 0 0 0,-3 0 0 15,-11 1-2-15,-7 0 0 0,-9 0-3 16,-7 2-3-16,-4-1-11 0,-2 3-6 15,0 2-6-15,-2 0-5 0,-6 4-29 16,-3-5-48-16,-1-2-156 0</inkml:trace>
  <inkml:trace contextRef="#ctx0" brushRef="#br0" timeOffset="1097">449 622 78 0,'-6'1'32'0,"-1"1"-4"0,3 0 10 0,-2-1-3 15,2-1 3-15,0 0 1 0,-2 0-2 16,3 0-3-16,-3 0-5 0,2 0 1 15,0 0 2-15,0 0 5 0,2 0-6 16,0 0 1-16,2 0-2 0,0 0-8 16,0 0-11-16,6 0-8 0,13 0 8 15,12 0 8-15,8-4-7 0,10-2-3 16,7-1 1-16,4 0 1 0,4 0 0 15,-2 1-1-15,-4 1-2 0,-8 2-3 16,-13 0-5-16,-10 3 1 0,-9 0-2 0,-3 0 2 16,-7 0-2-16,-6 0 1 15,2 0 2-15,-2 0-5 0,-2 0-3 0,0 0 0 16,0 0-6-16,0 0 0 0,0 0-8 15,0 0-4-15,0 0-3 0,0 0-17 16,0 0-31-16,0 0-45 0,0-4-115 16</inkml:trace>
  <inkml:trace contextRef="#ctx0" brushRef="#br0" timeOffset="1657">881 334 58 0,'-25'5'153'0,"6"0"-60"0,5-2-12 16,6 2-24-16,6 3-11 0,2 0-23 15,2 2-6-15,16-1-1 0,7 1 1 16,8 1-6-16,8-1-5 0,1-1-3 15,5-2 0-15,-1 1 1 0,3-1 3 16,-1 1-1-16,-9 1 3 0,-6 3-8 0,-14-1 1 16,-9 3-2-16,-10 1 2 0,0 4 0 15,-12 5 1-15,-13 2-2 0,-4 6 2 16,-10 3 0-16,0 1-3 0,-7 3 1 15,5-1 0-15,1 0 0 0,5 0-2 16,4-1-7-16,9-2-14 0,7 1-18 16,11-1-39-16,4-6-40 0,0-1-139 15</inkml:trace>
  <inkml:trace contextRef="#ctx0" brushRef="#br0" timeOffset="2350">1772 343 72 0,'0'-7'155'0,"0"0"-95"0,0 2 3 15,0 1-10-15,0 1 1 0,-2 1-11 16,0 2-7-16,-3 0-7 0,1 3-9 15,-6 14-2-15,2 7-1 0,-1 5-2 16,1 6 1-16,2 1-5 0,4 4-2 0,2-1-6 16,0 3 1-16,0 0-3 0,2-2 1 15,8-2-2-15,-4-9 1 0,7-4 0 16,-1-4-3-16,-1-6-4 0,-1-5-5 15,2-3-5-15,1-7-13 0,1 0-19 16,1-4-12-16,-3-14-22 0,1-5-40 16,-3-6-48-16</inkml:trace>
  <inkml:trace contextRef="#ctx0" brushRef="#br0" timeOffset="2623">1730 108 20 0,'-20'-31'223'0,"3"5"-128"16,-1 10-40-16,7 5 14 0,3 5-18 15,8 6-6-15,0 0-9 0,16 8-28 16,5 11 8-16,8 6-2 0,8 6-8 15,7 2-3-15,1 4 2 0,3 4-3 16,-5 2-2-16,-2 4-1 0,-5 1-3 16,-7 1-8-16,-9-1 3 0,-7 2 0 0,-5-1 1 15,-8-3 1-15,-6-3-1 0,-13-2 6 16,-6-7 2-16,-8-3-1 0,0-3 1 15,-2-4 2-15,-2-4 3 0,2-4-1 16,-1-3 2-16,3-6 1 0,9-2-2 16,3-3-4-16,11-2 0 0,5 0 2 15,5-4-2-15,7-5-9 0,9-4-16 16,7 2-25-16,8-7-45 0,-4 1-143 15</inkml:trace>
  <inkml:trace contextRef="#ctx0" brushRef="#br0" timeOffset="3224">2160 670 124 0,'4'0'60'0,"1"0"14"16,3 0 6-16,2 0-27 0,3-7-2 0,5-4-3 16,7-3-9-16,0-4-9 0,4-3-3 15,2-4 0-15,-2-1-6 0,2 1-2 16,-4-2-5-16,-7 1-6 0,-7 2 0 15,-5 4-5-15,-8 0 4 0,0 4-1 16,-8 6-1-16,-9 5-1 0,-6 5-2 16,-4 0 1-16,-1 8-2 0,-1 8-2 15,4 5 0-15,4 3 2 0,7 4-2 16,3 0 0-16,9-1-4 0,2 0-3 0,4-2-5 15,9-5 4-15,5-2 5 0,7-5 3 16,4-7-4-16,4-4 2 0,4-2 4 16,-1-5 0-16,-3-9 1 0,-4-1-2 15,-5-4 3-15,-5 1 4 0,-2-2 5 16,-3 0-3-16,-4-1 1 0,-3 4-1 15,-5 0 0-15,-2 2-3 0,0 4 1 16,-2 3-2-16,-5 2-1 0,3 3-1 16,2 3-1-16,2 0-2 0,0 4-5 0,0 8 6 15,4 4-2-15,2 3 1 0,5 0-3 16,-1 3-7-16,-2 1 1 0,-1-1 4 15,-1 2 1-15,-6 1 2 0,4-3 0 16,-4 1 3-16,0-3 0 0,-4-2-1 16,-9-2 0-16,-3-2 2 0,-1-2 0 15,-3-1 0-15,5-3 3 0,1-2 1 16,-1 0 1-16,7-2-3 0,2-2-2 15,4-2 0-15,0 0-1 0,2 0-2 16,0 0-1-16,2 0-3 0,10 0-8 0,7 0-13 16,-1-6-21-16,7-3-30 0,-4-6-49 15,2-4-154-15</inkml:trace>
  <inkml:trace contextRef="#ctx0" brushRef="#br0" timeOffset="3411">2898 530 231 0,'0'-4'193'16,"-2"1"-139"-16,-8 3 0 0,0 0-21 0,-3 0-8 15,3 9-3-15,2 2-13 16,-1 5-9-16,1 0 2 0,2 4 0 0,2 2-4 16,4-2-7-16,0 0-11 0,8 1-15 15,6-5-12-15,7-1 4 0,6-3 3 16,6-7-53-16,2-3 17 0,4-2-35 15,3-1-22-15</inkml:trace>
  <inkml:trace contextRef="#ctx0" brushRef="#br0" timeOffset="3840">3231 628 41 0,'0'-16'129'15,"0"3"-37"-15,-6 2-6 0,-11 2-26 16,1 2-11-16,-5 4-14 0,5 3-4 0,-3 0-9 15,2 0-5-15,1 6-7 0,4 5-3 16,1 1-4-16,3 3-2 0,4 1-1 16,2-1 1-16,2 1-3 0,0-4-3 15,2-1-1-15,6-2-3 0,2-2-1 16,1-4 3-16,3-2 6 0,-3-1-1 15,-1 0 0-15,0-8 2 0,-2 0 3 16,-3-2-1-16,1-1 2 0,-4 2 9 16,-2-1 2-16,0 1 3 0,0 2-4 0,0 3 0 15,0 0-7-15,0 4-2 0,0 0-5 16,0 0-2-16,0 10-2 0,0 7 3 15,0 1 0-15,-2 4-10 0,0 5-8 16,0 3-3-16,0 7 9 0,2 7-4 16,0 4 10-16,0 4 24 0,6-3-15 15,0-2-11-15,-2-1 11 0,-2-1-1 16,-2-6 1-16,0-3 4 0,-8-6 5 15,-7-6 2-15,-3-5-2 0,-3-1 9 16,3-5 3-16,-1-3 1 0,-2-4-3 0,3-4 3 16,1-2-2-16,5 0-6 0,1 0-8 15,5-3-1-15,0-3-3 0,4-1-3 16,0-1 0-16,2 0 1 0,0-2-5 15,2-1-10-15,8 1-8 0,5-3-5 16,-1 0-4-16,3-1-12 0,1-4-13 16,3-1-22-16,2-7-25 0,-3-6-102 15</inkml:trace>
  <inkml:trace contextRef="#ctx0" brushRef="#br0" timeOffset="4643">3465 589 86 0,'0'-3'247'16,"2"1"-175"-16,-2 1-38 0,2 1 7 15,0 0 0-15,2 0-1 0,2 6-7 16,2 6-10-16,1 3-3 0,-3 2-4 16,-4 2-3-16,4 0-2 0,-6 1 1 15,0-1-3-15,0-2-4 0,0-2 2 16,0-5-6-16,0 0-1 0,2-6 0 0,0-1 2 15,7-2-2-15,-5-1 0 0,2 0-1 16,2-5-1-16,3-8-4 0,1 0 0 16,4-2-4-16,-1-1 0 0,-1-1-3 15,1 0-2-15,-3-2 0 0,-1 3 2 16,-3 4 8-16,-2 3 2 0,-2 5 2 15,-2 2 2-15,-2 2 1 0,0 0-2 16,0 0-1-16,0 0-2 0,0 7 2 16,0 5-1-16,0-1 2 0,2 1 0 0,7 0-2 15,-1-2 0-15,4-2 0 0,3-1 3 16,3-3 0-16,5 0-2 0,2-4 2 15,4 0 0-15,2 0 1 0,-4-10-4 16,-7 0 2-16,-3-2 3 0,-7 2-3 16,-6 0 0-16,-4 0 3 0,0 0 0 15,-2 1 0-15,-10 0-3 0,2 3 1 16,-7 2 3-16,3 4-2 0,1 0-2 15,3 0 0-15,2 0 0 0,6 10-2 16,-1 1 1-16,3 2-2 0,0 4-7 0,0-2-5 16,7 1-20-16,5 2-9 0,0-3-4 15,5-1 19-15,6-1-5 0,4-4 26 16,2-2 14-16,4-6-4 0,-6-1-5 15,-3 0 5-15,-3 0 0 0,-4-1-2 16,-3-7 1-16,-6 0-1 0,-6 0 2 16,-2 3 2-16,0 0-2 0,-6 1-2 15,-6 4 7-15,-3 0 2 0,5 0 2 16,-2 4 0-16,1 7 0 0,3 2-5 0,2 2-2 15,0 4-3-15,1 0 3 0,1 1-3 16,4 0-1-16,0-5-1 0,4-5 1 16,9-4 2-16,3-6-3 0,3 0 2 15,6-6 11-15,10-16 2 0,10-5 9 16,5-6 6-16,2-7-26 0,-5-1-1 15,-5-4-1-15,-5-3-1 0,-6 0 2 16,-6-2-1-16,-7-3-1 0,-3 2 0 16,-9-2 3-16,-4-1-1 0,-2 5 1 15,0 7 1-15,-4 14 11 0,-11 12 11 16,-1 12 1-16,-1 4-7 0,-1 13-5 0,-3 16-8 15,-6 9-3-15,0 9-4 0,0 9 4 16,9 6-3-16,1 2-2 0,17 1-13 16,0-5-23-16,33-3-12 0,15-7 21 15,18-6-30-15,10-8-20 0,11-9-48 16,8-10-57-16</inkml:trace>
  <inkml:trace contextRef="#ctx0" brushRef="#br0" timeOffset="6862">5916 277 23 0,'0'-5'66'16,"0"-2"96"-16,0 2-99 0,0 2 9 15,0 1-13-15,0 2-7 0,0 0-10 16,-2 7-31-16,-4 15-5 0,-2 7 5 16,-3 4 0-16,3 5-2 0,0 4-2 15,2 1-5-15,2 0 2 0,-3-3-1 16,3-2-2-16,-2-5 0 0,2-5 9 15,-2-8-3-15,-1-6-2 0,1-7-3 16,4-1 6-16,-2-5 5 0,0-1 11 0,4-3-5 16,0-12-8-16,0-8 1 0,0-6-2 15,8-5-2-15,7-5 0 0,1-2-2 16,-1 0 1-16,3-5-1 0,3 0 1 15,0-3 0-15,5-5-7 0,5-1 0 16,5-2 1-16,-3 4 1 0,4 6-2 16,-4 12-2-16,0 14 2 0,-8 10 1 15,-7 11-2-15,-5 0-1 0,-7 15 4 16,-2 8-2-16,-4 7 0 0,0 5-1 0,-2 3 0 15,-10-1 4-15,-3 1-3 0,-1-2-1 16,-5 1 1-16,-4 0 1 0,-2-3-2 16,-2-1-2-16,-2-3 0 0,2-1 0 15,3-6-5-15,5-5 0 0,4-7 1 16,9-4-8-16,6-5-2 0,0-2 2 15,2 0-3-15,2 0-8 0,13-7 7 16,3-5 8-16,1-2 4 0,1 0-2 16,3 3 0-16,-6 2 7 0,1 0 1 15,1 4 1-15,-5 1-1 0,1 3-1 0,-3 1 5 16,-3 0 0-16,-1 8 4 0,0 6 9 15,0 3 2-15,1 0-2 0,-1 3 2 16,-4-1-5-16,2-3-1 0,-2 2-8 16,0-5-2-16,-1-1-1 0,3-4 0 15,-4-1 0-15,2-2-2 0,-2 0 0 16,6-3-7-16,1-2-12 0,-1 0-8 15,6-1-7-15,1-8-14 0,1-3-42 16,3-4-32-16,-5-3-119 0</inkml:trace>
  <inkml:trace contextRef="#ctx0" brushRef="#br0" timeOffset="7044">6526 342 261 0,'-6'5'154'0,"-4"2"-93"0,1 2 0 16,-1 2-8-16,0 3-14 0,-3 2-8 15,5 0-10-15,-2 1-9 0,1-2-10 16,7-1 0-16,-4 0 0 0,6 0-3 15,0-3 1-15,0 1-12 0,0-1-11 16,15-1-13-16,3-1-2 0,7-4 10 0,2-3-53 16,6-2-11-16,0 0-15 0,0-3-58 15</inkml:trace>
  <inkml:trace contextRef="#ctx0" brushRef="#br0" timeOffset="7302">6778 412 35 0,'0'-23'224'16,"-2"-1"-141"-16,-14 1-14 0,-3 3-14 16,-4 1-7-16,-1 5-4 0,-3 4-8 15,0 4-13-15,4 2-3 0,0 3-7 16,9 1-2-16,10 0-6 0,4 8-3 0,0 7-3 15,12 3-1-15,11 1 0 0,2 4 1 16,4 1-4-16,0 4-5 0,2-1 1 16,-7 1 2-16,1 2 3 0,-6-4-2 15,-7 1 3-15,-4-3 2 0,-6-4 0 16,-2 0 1-16,-12-3 1 0,-7-3 1 15,-3-3 1-15,1-4-2 0,2-4-1 16,-1-2 6-16,5-1-3 0,1 0-2 16,3 0-1-16,5 0 1 0,6-2-3 15,0-2-14-15,9-4-29 0,7 0-8 0,5 0-16 16,6-3-60-16,2 0-117 0</inkml:trace>
  <inkml:trace contextRef="#ctx0" brushRef="#br0" timeOffset="7495">7225 399 81 0,'0'-11'262'0,"-9"1"-176"15,-11 3-29-15,-5 5 0 0,-6 2-18 16,-2 0-5-16,-4 3 0 0,6 9-10 16,0 2-9-16,8 2-3 0,11 3 0 15,3 0-8-15,9 2-3 0,2 0-2 0,13 2 2 16,3 0-1-16,5 1-5 0,6-1-10 15,6 0-10-15,7 0 1 0,5 0-23 16,7-2-12-16,0-3-71 0,1-5-219 16</inkml:trace>
  <inkml:trace contextRef="#ctx0" brushRef="#br0" timeOffset="12535">1782 2538 2 0,'-2'2'26'0,"2"0"-17"0,-2-2-9 16,0 1-1-16,2 0 2 0,-6 2 15 15,4-1-1-15,-3 1 4 0,1-2 9 0,-2 0 1 16,2 1 5-16,-2-1-7 0,4 3-1 16,-5-3-2-16,7 1 2 0,-4-1 2 15,2-1-5-15,2 1 3 0,-2-1 0 16,2 1-2-16,-2-1 1 0,2 0 4 15,0 0-5-15,0 0-4 0,0 3-5 16,0-3 3-16,-2 1-4 0,0 1 0 16,0-1 3-16,0 0 2 0,2-1-1 15,0 1-5-15,0-1 1 0,0 0-5 0,0 0-5 16,4 0-3-16,13-9 4 0,7-10 0 15,7-9 1-15,11-7-4 0,5-7 2 16,-3-5 0-16,5-4 3 0,-5-4 1 16,-1-4-1-16,-4-5 3 0,5-4-4 15,-3-7-2-15,0-3 1 0,1 2-2 16,-7 6-1-16,-6 12-1 0,-6 12 1 15,-7 12 2-15,-8 10-1 0,-1 6 2 16,-3 8 2-16,-2 4 2 0,0 4-1 0,-2 2-2 16,0 1-3-16,0 16-4 0,0 12 2 15,-2 8-1-15,-4 8 0 0,-1 7 4 16,1 1-2-16,2 4-3 0,0-1 2 15,2-2 1-15,2-2-2 0,0-5 0 16,0 0 1-16,2-2 2 0,6-4-3 16,0 0 0-16,1-3 0 0,-1-1-1 15,0-2 1-15,1-2 0 0,-1-5 0 16,0 0 1-16,5-7-1 0,-5-2 1 15,0-2-5-15,-2-6-1 0,3-1-6 0,-1-2-1 16,-2-4-4-16,-4 0-2 0,2-2-5 16,-4-2 2-16,0 1 2 0,0-1-6 15,0 1-7-15,2 0-4 0,-2-1 3 16,0 1-5-16,0 0-23 0,-10-1-59 15,-2 0-84-15</inkml:trace>
  <inkml:trace contextRef="#ctx0" brushRef="#br0" timeOffset="12748">1952 2318 89 0,'0'-3'304'0,"0"-2"-229"0,6 2-34 16,12 1 3-16,9 1-3 0,15-3-15 15,7-1-12-15,13-1 1 0,11-3-9 16,7 0-1-16,3 0-4 0,0 2 2 16,-7 4-2-16,-6 1-6 0,-10 2-33 15,-2 0-21-15,-4 0-31 0,-5-6-28 0</inkml:trace>
  <inkml:trace contextRef="#ctx0" brushRef="#br0" timeOffset="14209">3537 1920 124 0,'0'0'74'16,"-2"0"-5"-16,2 0-1 0,0 0-18 15,0 0-22-15,0 0-8 0,0 8 14 16,0 10 5-16,0 5-11 0,0 7-7 16,0 4-6-16,0 3-6 0,-2 4-3 15,-8 3-1-15,-3-1 1 0,1-3 15 0,1-7-11 16,1-4-9-16,0-7 2 0,-1-6 0 15,3-3-3-15,2-6 2 0,0-6 3 16,0-1 3-16,1-2 3 0,1-15 2 16,2-7-1-16,2-8-3 0,0-7-1 15,8-4 1-15,3-7 4 0,7-2-3 16,3-4-1-16,8-4-3 0,0-7 1 15,6-3-2-15,2 2-4 0,0 9-2 16,3 9 2-16,1 12-1 0,7 10-1 16,-1 7 2-16,1 10 0 0,-5 8 5 0,-8 3-5 15,-6 10 0-15,-6 13 1 0,-11 9 1 16,-7 5-5-16,-5 5 4 0,0 5 0 15,-9 4 1-15,-13 0-1 0,-5 1-2 16,-6-2 1-16,-5-1-2 0,-1-6-1 16,0-3-3-16,0-4 5 0,1-7-4 15,3-4-4-15,6-6-1 0,6-5-2 16,7-5-1-16,8-8 0 0,6-1 1 15,2 0-5-15,6-5-11 0,10-6 15 0,5-3 6 16,4 2 5-16,0 1 2 0,-3 4-2 16,1 4-1-16,0 3 3 0,-2 0-1 15,-1 4 2-15,3 10-2 0,2 1 8 16,2 3 3-16,4 2-3 0,-2-1-3 15,2 1-3-15,-2-2 0 0,6-1-8 16,2-3-10-16,4-2-8 0,7-2-30 16,-1-7-41-16,-1-1-115 0</inkml:trace>
  <inkml:trace contextRef="#ctx0" brushRef="#br0" timeOffset="15046">4978 1975 245 0,'4'-11'64'0,"-2"3"-16"0,0 2 13 16,0 1 3-16,-2 2-5 0,0 1-13 15,0 2-16-15,0 0-12 0,0 17 3 0,0 10 7 16,-8 7-8-16,-5 4-1 15,-3 4-6-15,-3-3-1 0,-1 1 2 0,1-3 0 16,3-5-3-16,5-8-4 0,7-6-3 16,4-7-2-16,0-7-1 0,0-3-1 15,10-1 2-15,9-10 4 0,8-13-2 16,10-8-2-16,2-5 0 0,5-5 0 15,-1 0-2-15,3-5 0 0,-3-3 0 16,3-5 1-16,-1-7 0 0,-2 0-1 16,5 0 0-16,-5 9 1 0,-3 15-1 15,-9 14-1-15,-11 12 0 0,-9 8 2 0,-3 3-1 16,-8 7-2-16,0 19 3 0,-2 12 4 15,-13 11-5-15,-3 5 0 0,-1 3 2 16,-8 1 1-16,2-4-1 0,1-3-2 16,5-6 2-16,3-8 0 0,9-7 0 15,7-10-2-15,0-8 0 0,13-8-1 16,9-4 2-16,9-7 0 0,11-15 0 15,5-8 1-15,11-4-2 0,-6-4-2 16,6-5-3-16,-7 0 1 0,1-6 4 16,-6-3-5-16,-1-3 0 0,1-4 3 15,-1 2-3-15,1 3 4 0,-5 9-2 0,-6 15 3 16,-10 12-1-16,-13 12 0 0,-8 6 6 15,3 4 0-15,-7 19 3 0,0 10-2 16,0 8 0-16,0 8 0 0,-7 6 0 16,-3 2-5-16,0 3 4 0,3 1-2 15,7-1-1-15,0-4-3 0,21-2 1 16,8-5-7-16,6 2-9 0,2 0-13 15,7-1-15-15,3 2 2 0,3-7-67 0,0-5-62 16</inkml:trace>
  <inkml:trace contextRef="#ctx0" brushRef="#br0" timeOffset="17256">1811 3060 137 0,'0'0'140'0,"0"0"-68"0,0 0-2 15,0-1-10-15,0-2-5 0,0 0-12 16,10-1-14-16,9 1-8 0,8-2 4 16,6 0 2-16,8 0-8 0,5 0-4 15,5 2-2-15,3 0-4 0,2-1 2 16,-9 4-8-16,-7 0-1 0,-7 0 0 15,-10 0 0-15,-5 8-3 0,1 0-2 0,-3 0-4 16,5 2-11-16,4 2-14 0,0 1-23 16,4-4-40-16,2-2-154 0</inkml:trace>
  <inkml:trace contextRef="#ctx0" brushRef="#br0" timeOffset="17762">3241 2898 104 0,'-14'3'151'0,"4"-2"-76"0,10-1-3 15,0 1-28-15,0 1-7 0,14 0-2 16,11 1 12-16,12 0-15 0,13-1-15 16,1 0-10-16,9 1-3 0,0-1-2 15,13 1 1-15,3-2-1 0,9 3-3 16,0 0-8-16,-3 5-30 0,-7-6-78 0,-7 0-226 15</inkml:trace>
  <inkml:trace contextRef="#ctx0" brushRef="#br0" timeOffset="18177">5015 2815 78 0,'0'1'257'0,"23"-1"-205"16,8 0-24-16,16 2 28 0,15-2-30 15,17 0-10-15,16 0-13 0,19 0-3 0,12 1-16 16,8-1-79-16,-4 0-185 0</inkml:trace>
</inkml:ink>
</file>

<file path=ppt/ink/ink6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4:32.87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775 2360 153 0,'0'-7'18'0,"0"2"19"0,0 1 15 16,4 1-6-16,-4 0-13 0,0 2-8 15,5 1-11-15,-1 0-7 0,4 0 0 16,2 0 5-16,7 0 8 0,1 0 0 16,3 0-6-16,4 1-1 0,2 3 3 15,4 0-3-15,10 2-7 0,5-2 4 16,14 0-3-16,8-3 2 0,12-1-6 15,11 0 2-15,7 0-1 0,9 0 1 16,7-2-3-16,6-2-1 0,-3 1 4 0,-1-3-3 16,-4 1-2-16,-9 2 2 0,1-3 2 15,3 4-1-15,3-1 0 0,5-2 5 16,1 1-4-16,0-2-4 0,-2 1 1 15,-7 1-1-15,-2-3 2 0,-3-1 0 16,-3 2-2-16,-4-1 1 0,0 2 0 16,-6-1-1-16,-6 2 2 0,-3-1-2 15,-1-3 2-15,-3 0-2 0,7 0 0 16,-4-2 1-16,5 2 1 0,-1-1-3 0,2-2 3 15,2 3-1-15,2-3 2 0,-3-2-2 16,1 2-1-16,0-2 0 0,-2 2 2 16,-7-2-1-16,1 2-2 0,-1-2 2 15,3 1 0-15,0-1 0 0,-5-1-1 16,-8-1-1-16,-6-2 3 0,-4-2-1 15,-2-2-2-15,0-2 1 0,-4 0 0 16,1-2 0-16,-1 0-14 0,4 1 22 16,0-2-1-16,4 0-8 0,-1-3 1 0,1 2 0 15,-6-2 1-15,-4-1-1 0,-9-1-1 16,-4 0 2-16,-6-2 0 0,-2-1 0 15,-4 1-1-15,0-1 0 0,-4 1 1 16,-5 0-1-16,5-2-1 0,-7-1 1 16,1 1 2-16,3 0-2 0,-3-1-1 15,1 1 1-15,3 0 1 0,-3 1-1 16,-1 0-2-16,-3 0 4 0,-1 1-1 15,-3-2-2-15,-4 0 1 0,-4-2 1 16,0-2 0-16,-4 0-1 0,-11 0 0 0,-5-1 1 16,-3 2 0-16,-6 0 0 0,-4 0-1 15,-4-1 1-15,-7 2 0 0,-5-1-1 16,-7 4-1-16,-4 1 1 0,0 3 0 15,-4 3 0-15,2 0-2 0,2 4 2 16,0 2 0-16,4 1-1 0,3 2 0 16,-1 2 1-16,2 0 0 0,-4 0 0 15,0 1 0-15,-1 1 0 0,-3 1 0 16,-2 0 0-16,-9 0-1 0,-3-1 0 15,-9-3 2-15,-1-2-2 0,-3-2-2 16,-4-2 2-16,4 2 1 0,0-2-4 0,0 4 2 16,-4 3 2-16,5 3 0 0,1 5-1 15,4 3 1-15,9 3-1 0,2-1 2 16,3 2-2-16,1 1-4 0,0 0 2 15,2 0-2-15,2 0-1 0,-4 0 3 16,-2 0-2-16,-11 0 1 0,-2 1 1 16,-5 3 0-16,-3-1 2 0,2-1 0 15,-4 3-1-15,2-1 2 0,2 2 0 16,-2 2 0-16,3 1 0 0,-3 1-3 0,4-4 3 15,0 1 3-15,0 0-6 0,1 0 4 16,1 0-2-16,2 2 2 0,1 1-2 16,-5 2 2-16,-2 4-1 0,-4-1 0 15,4 0-1-15,-4-1 2 0,3 2-1 16,1-1 0-16,2-1-1 0,0 1 2 15,3 1-1-15,-3 1 2 0,0 3-4 16,4 2 2-16,-1 3 0 0,3 3 2 16,-3 2-2-16,5 1 0 0,5 2 1 0,3 2 0 15,7 1 0-15,9 4-2 0,5 3 2 16,5 4 0-16,3 4-1 0,3 6 0 15,-2 1 1-15,2 1 0 0,4 0 0 16,4-3-1-16,4-2 2 0,0-4 0 16,2-1-4-16,3-3 3 0,1 0 0 15,3-1 0-15,-3-2 0 0,2 2 1 16,1-1 1-16,-3 2 1 0,3 3-3 15,-1 1 1-15,1 1 1 0,7 2 0 16,5 4-1-16,4 2-2 0,0 2 0 0,2 1 3 16,5-3-3-16,1-4 1 0,2-5 10 15,1-3-14-15,5-3 0 0,1-1 2 16,1-2 2-16,5 2-1 0,-2-1 3 15,3 2 1-15,-1 1-1 0,6-1 0 16,8 0-3-16,11-3 1 0,10-5 2 16,14-6-2-16,15-8-1 0,12-9 2 15,9-6 2-15,7-7-3 0,14 0 0 16,7-15 0-16,13-9 1 0,10-4 1 15,10-5-4-15,5 1 1 0,0 1 0 16,-9 5 2-16,-14 6-16 0,-6 5-41 0,-7-1-68 16,-14-8-217-16</inkml:trace>
</inkml:ink>
</file>

<file path=ppt/ink/ink6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09:54:41.3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170 428 66 0,'0'-3'1'0,"0"-1"93"16,0 0-1-16,0 1-30 0,-2-2 8 15,2 3-17-15,0 0-15 0,0 2-2 16,0 0-11-16,0 0-1 0,0 0-11 15,0 0-2-15,0 0-6 0,0 1 2 16,-2 12 2-16,-2 6 6 0,-3 6-1 0,3 7-4 16,-6 6 0-16,-2 3 0 0,-1 5-1 15,-1 4-4-15,-3 2-1 0,3-2 0 16,1 0-2-16,1-6-1 0,1-4-1 15,5-4 1-15,0-7 0 0,-2-6-1 16,2-9 1-16,4-6-1 0,-1-5 5 16,1-3 5-16,2 0 2 0,-2-17 9 15,2-7-16-15,0-8-1 0,2-11-2 16,11-7 2-16,3-7 0 0,3-10-3 15,4-3-2-15,2-5-1 0,1-5 4 16,5 0-3-16,5 3-1 0,3 8 1 0,-2 12 1 16,2 12 1-16,-4 10-1 0,1 8 1 15,-5 10-1-15,-2 8 0 0,-5 8-1 16,-1 1 1-16,-2 9-1 0,-3 12-1 15,-1 4 0-15,-7 4 1 0,-2 6 2 16,-3 0-2-16,-3 1 0 0,-2 1 2 16,-9 1-3-16,-9 3 1 0,-11 1 1 15,-6 0 0-15,-2 0 1 0,-7-3-2 16,1-1 0-16,1-5 1 0,5-6-1 15,6-7-4-15,10-6 0 0,7-7-5 0,10-3 3 16,4-3-4-16,0-1-5 0,0 0-4 16,0-3-4-16,4-9 0 0,13-2 5 15,-1-1 5-15,5 0 4 0,4 6 2 16,-3 4 3-16,5 4 2 0,-4 1 1 15,0 0-1-15,1 11 2 0,1 1 1 16,0 2 7-16,-4 3 3 0,1 2 2 16,-3 0 0-16,-2 1-3 0,-1 1-3 15,-3-2-6-15,-1-3 2 0,2-2-2 0,-3-1-1 16,1-4-4-16,-2-2-10 0,-1-5-12 15,3-2-8-15,-2 0-18 0,1-2-43 16,1-12-170-16</inkml:trace>
  <inkml:trace contextRef="#ctx0" brushRef="#br0" timeOffset="224">1057 289 460 0,'-11'9'11'0,"5"6"-2"0,-4 5 60 16,2 6-18-16,-1 3-20 0,-1 5-8 15,2 1-5-15,-1 2-7 0,1 2-1 16,2-1-5-16,4-3-1 0,-2-1-3 16,4-3-1-16,0-4 1 0,0-3-1 15,10-6-11-15,0-3-13 0,3-4-1 16,5-5-7-16,3-6-19 0,6 0-23 15,2-6-78-15,4-12-99 0</inkml:trace>
  <inkml:trace contextRef="#ctx0" brushRef="#br0" timeOffset="517">1623 159 414 0,'-19'-23'42'0,"-3"5"-5"16,-5 3 28-16,-8 6-22 0,-5 4-10 16,1 5 0-16,0 0-6 0,8 9-8 15,6 6-3-15,6 4-10 0,11 6-2 16,6 6-5-16,2 4-1 0,6 4 1 15,11 3 2-15,6 1-3 0,6 0-8 0,6 0-2 16,-2-2-2-16,2 0 1 0,0-3 7 16,-2-2 1-16,-2-2 5 0,-10-4-1 15,-7-4 0-15,-10-2 3 0,-4-4-2 16,-4-3 0-16,-14 0 4 0,-7-4-2 15,-6-1 0-15,0-3 2 0,2-3 0 16,-2-1 0-16,2-3-1 0,2-2-1 16,6 1-3-16,3-1 2 0,5 0-5 15,9 0-8-15,2 0-19 0,2 0-34 0,6-7-54 16,11-7-157-16</inkml:trace>
  <inkml:trace contextRef="#ctx0" brushRef="#br0" timeOffset="802">2727 50 316 0,'-19'-19'44'0,"-8"4"38"0,-4 4-20 15,-8 6-16-15,-8 5-4 0,-3 3-16 16,-4 13-1-16,0 8-4 0,-5 5-2 15,-3 7 4-15,-1 5 5 0,6 6-1 16,9 7 1-16,11 0-7 0,10 2-6 16,19-5-4-16,8-1-4 0,14-5-5 15,23-3 2-15,15-4-4 0,10-6 3 16,17-6-3-16,14-5 2 0,18-10 0 15,13-8-2-15,4-3-7 0,-3-5-3 16,-14-6-4-16,-14 3-22 0,-12 3-26 16,-11 1-20-16,-9 1-54 0,-14-1-350 0</inkml:trace>
  <inkml:trace contextRef="#ctx0" brushRef="#br0" timeOffset="1474">443 1341 126 0,'-6'0'98'0,"3"0"-49"0,-3 0 41 15,-2 0-43-15,-2 0-26 0,-1 0 10 16,1 2-8-16,-2 2 0 0,-1 2 0 16,1 0 2-16,-3 2-2 0,1-1 1 15,1 2 0-15,3-1-1 0,4-1 0 16,2 1 0-16,4-2-9 0,0 2-10 15,16-3-1-15,19-3 2 0,19-2 5 0,27 0-1 16,30-10-6-16,30-8 3 16,28-4 8-16,20-3 3 0,13-1-6 0,7-2-4 15,6 2 1-15,6 2-4 0,0 2-2 16,-8 3-15-16,-8-1 27 0,-21-1-8 15,-31-1-4-15,-33 2 1 0,-34-2-3 16,-30 3-2-16,-21 2-1 0,-20-1 2 16,-13 4 7-16,-2 0-3 0,-8 2 0 15,-15 3 1-15,-6 5-4 0,-4 4-1 16,-4 0-2-16,4 2-5 0,2 13-15 15,8 3-18-15,4 1-39 0,-1 0-60 0</inkml:trace>
</inkml:ink>
</file>

<file path=ppt/ink/ink6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14.0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113 467 302 0,'0'-5'66'0,"0"1"-7"0,0-1 9 15,2 2-2-15,-2 2-11 0,2 0-15 16,-2 1-9-16,0 0-7 0,0 0-3 15,0 0-4-15,0 6-5 0,-6 12 3 0,-2 3-3 16,-1 6 3-16,-1 3 1 0,2 0-5 16,-2 2-4-16,-1 1 4 0,1-1-4 15,2 1-3-15,-5-1-1 0,5-2 1 16,2-3-1-16,0-3-3 0,3-5 0 15,3-1 1-15,0-4 1 0,0-4-4 16,0-2 0-16,0-2-4 0,0-3-7 16,0-3-8-16,7 0-5 0,3-1-7 15,0-10-15-15,3-2-22 0,-3-3-36 0,-4-9-65 16</inkml:trace>
  <inkml:trace contextRef="#ctx0" brushRef="#br0" timeOffset="345">400 498 178 0,'5'0'267'16,"-3"5"-209"-16,-2 4-29 0,0 5 29 16,-5 3 2-16,-3 3-17 0,-2 0-19 15,4-1-5-15,-1-3-6 0,7 0-5 0,0-5-5 16,0 0-2-16,0-4 1 0,13-3-2 15,3-2 1-15,7-2-1 0,2 0-2 16,4-2-5-16,4-6-13 0,-2-2 7 16,-2-1-10-16,-4-1 9 0,-3 3-11 15,-1 1 13-15,-2 2-1 0,-5 5 0 16,-6 1 7-16,-3 0 0 0,-5 0 6 15,0 0-2-15,-2 10 3 0,-7 3 11 16,-5 3 1-16,1 1 2 0,1-1 2 0,0 3-3 16,-1-2-1-16,5 1-9 0,2-4 0 15,4-2-1-15,2-1-3 0,2-1-3 16,6 0-10-16,9-2 6 0,-1-4-21 15,5-4-3-15,6 0-77 0,2-2-12 16,-1-12-30-16</inkml:trace>
  <inkml:trace contextRef="#ctx0" brushRef="#br0" timeOffset="626">992 484 320 0,'-9'4'109'0,"3"-3"-53"16,6 2-3-16,0-2-9 0,6-1-15 15,11 0-17-15,8 0 5 0,8 0-5 0,0-4-4 16,6-2-7-16,2 0 0 0,5-2 4 15,4 1-1-15,-9 2 1 0,-6 0 3 16,-10 3-7-16,-13 1 0 0,-4-1-15 16,-1 0 2-16,-3 1-8 0,-2-3-15 15,-2 2-20-15,0-3-10 0,-8-4-67 16,-5-3-213-16</inkml:trace>
  <inkml:trace contextRef="#ctx0" brushRef="#br0" timeOffset="792">1277 473 370 0,'-10'24'110'0,"-3"2"-42"15,1 1 14-15,1-2-18 0,3-1-15 16,6-4-16-16,2 0-21 0,0-2-5 16,0-3-6-16,8-2 1 0,3 0 0 15,1-5-10-15,7-2-11 0,1-1-18 16,3-4-19-16,0-1-36 0,0 0-82 15</inkml:trace>
  <inkml:trace contextRef="#ctx0" brushRef="#br0" timeOffset="1312">1523 633 21 0,'-2'0'295'0,"2"1"-242"0,0-1-20 15,0 0-8-15,4 1 8 0,8-1-8 16,1 0-10-16,5 0-2 0,-3 0 0 15,3 0-1-15,5 0 0 0,2-1 3 0,4-7-3 16,4-3 1-16,4-2 24 0,-2-1-12 16,-2-2-22-16,0-1 0 0,-8 1 5 15,-4-2-2-15,-11 2-5 0,-4 3 0 16,-6-2-1-16,0 2 3 0,-2 4-3 15,-12 3 0-15,-5 4 2 0,1 2 0 16,-5 0-3-16,2 3 0 0,-1 7 1 16,5 3 1-16,3 2-2 0,1 5 0 15,5 2 1-15,2 3 1 0,4 0-2 0,2-1-1 16,0 0 2-16,12-3 1 0,5-1-5 15,7-2-1-15,12-3 4 0,7-5 3 16,4-5 0-16,7-5-3 0,2-5 2 16,2-12 3-16,2-9-1 0,-2-7-1 15,-5-5 1-15,-5-5 0 0,-15-1-3 16,-6-3-1-16,-8-1 1 0,-5 0 3 15,-6-4-3-15,-4-3-1 0,-2-3 2 16,-2-3 2-16,0 3-1 0,-6 14-2 0,-4 14 5 16,-5 20 18-16,-1 10-1 0,-1 17-11 15,-3 17-1-15,-1 11 0 0,-4 13-2 16,5 8-2-16,-1 4-1 0,9 6 0 15,12-3-4-15,0-4-2 0,22-5-4 16,13-6-13-16,11-6-3 0,8-7-5 16,10-7-30-16,0-8 0 0,2-8-38 15,2-10-111-15</inkml:trace>
</inkml:ink>
</file>

<file path=ppt/ink/ink6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16.0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22 389 0,'0'-1'84'0,"0"-2"-14"16,2 2-14-16,4-2-10 0,4 1-12 16,5-1-16-16,3 0-5 0,1 1-9 0,2 1-2 15,1 1 0-15,-1 0-1 0,2 0-10 16,0 0-8-16,-3 2-21 0,-3 7-20 15,-9-3-68-15,-8-3-295 0</inkml:trace>
</inkml:ink>
</file>

<file path=ppt/ink/ink6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16.17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11 143 0,'4'7'341'0,"13"-3"-325"16,7-1 32-16,12-2-11 0,5-1-21 15,9 0-14-15,5 0-2 0,14-3-20 16,-1-5-19-16,2-7-93 0</inkml:trace>
</inkml:ink>
</file>

<file path=ppt/ink/ink6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16.89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361 37 70 0,'2'-4'190'0,"-2"-1"-129"0,0 0-3 15,0 1-3-15,0 0-9 0,-2 0-6 16,-7-2-16-16,-1 3 2 0,-2 1-6 16,-5 2-3-16,-2 0-6 0,-5 0-2 0,-3 7 1 15,-4 7 4-15,-4 4-1 0,-3 3 1 16,5 6 3-16,-2 3 5 0,6 3-6 15,6 3-4-15,9 0-4 0,10 2 0 16,4-3-6-16,6 0-1 0,15-5 3 16,8-3-2-16,8-6-2 0,8-4 0 15,7-5-1-15,0-6-8 0,4-3-9 16,-5-3-13-16,1 0-8 0,-5 0 2 15,-3-4-19-15,-9-4-8 0,-10-4-72 0,-9-3-144 16</inkml:trace>
  <inkml:trace contextRef="#ctx0" brushRef="#br0" timeOffset="306">826 130 177 0,'0'5'265'0,"0"3"-200"0,0 1-17 15,0 6 17-15,-9 6-12 0,3 1-21 16,-2 1-13-16,0 0-11 0,-1 1-5 16,1-1 1-16,4-3 0 0,-2-1-4 15,6-4-3-15,0-2-5 0,0-3-5 16,0-3-11-16,6-2-20 0,4-3-13 0,9-2-17 15,-1 0-22-15,7-10-96 0</inkml:trace>
  <inkml:trace contextRef="#ctx0" brushRef="#br0" timeOffset="625">1347 15 279 0,'-19'-5'161'0,"-8"3"-121"15,0 2 13-15,-10 0 4 0,-2 7-7 16,6 8-18-16,6 3-13 0,10 3-10 15,5 1-3-15,6 2-5 0,6 2-2 16,0 2 1-16,10 1 2 0,6 1-1 16,5 2-11-16,2 1-3 0,0 0 11 15,1-1-7-15,3-4-12 0,0-3 15 16,-4-4 6-16,-7-4 0 0,-1-2-4 15,-11-5 3-15,-2-2 2 0,-2-1 0 16,-4-1 1-16,-8-1 1 0,-11 0 8 0,0-3 0 16,-6 0 0-16,0 1-4 0,-2-2-3 15,2-1 0-15,2 0-5 0,3 0 1 16,7 0-1-16,7-4-9 0,4-1-11 15,6 0-17-15,6-4-50 0,10-5-42 16,5-1-255-16</inkml:trace>
  <inkml:trace contextRef="#ctx0" brushRef="#br0" timeOffset="873">2068 50 282 0,'-10'-10'192'0,"-11"2"-138"0,-6 5 6 16,-6 3-21-16,-10 0 1 0,-3 11-6 15,-3 7-6-15,-1 8-4 0,0 7-3 16,9 5 0-16,6 1-4 0,10 4-4 16,11 1-8-16,11-3-3 0,3 2-3 15,13-5 2-15,8-3 0 0,7-3-1 0,8-7-2 16,9-6-8-16,11-7-11 0,10-5-5 15,13-6-4-15,3-1 22 0,1-7-46 16,-7-9-26-16,-9-6-67 0,-14-1-265 16</inkml:trace>
</inkml:ink>
</file>

<file path=ppt/ink/ink6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19.90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780 763 36 0,'4'-9'67'0,"2"1"71"0,-4 1-72 16,2 2-3-16,0 3-7 0,-2 0-4 16,-2 2-4-16,2 0-13 0,-2 0-11 15,0 0-6-15,0 7-5 0,0 7 6 16,0 3-3-16,0 0-6 0,0 1 0 15,0-4-5-15,0 0-3 0,7-1-2 0,1-2 2 16,0-1 1-16,3-3-3 0,1-3 0 16,0-2 3-16,3-2-2 0,1 0-3 15,3 0-1-15,-3 0-1 0,1 0-1 16,-3 0-7-16,-3 0 0 0,-1 0-1 15,0 0 4-15,-1 0 2 0,1 4-3 16,-2 1 1-16,1-2 5 0,-3 1-3 16,2-1 1-16,0 0-1 0,1-1 7 15,-3 0-2-15,0-1 0 0,2 1 1 16,1-2 1-16,-3 0-6 0,4 0 3 0,-2 0 1 15,-1-2 2-15,3-4 0 0,-4-2-2 16,-2-1 5-16,2 1 0 0,-6-3-1 16,0-1 5-16,0 0 4 0,0-1 1 15,0 1 0-15,0-2 1 0,0 3-3 16,0 1 1-16,0 2-3 0,0 2-1 15,-2 1-3-15,2 2-1 0,0 2-4 16,0-1 0-16,0 2-1 0,0 0-11 16,0 0-8-16,5 0-4 0,5 4-12 0,-2 3-35 15,-2-2-58-15,5-4-183 0</inkml:trace>
  <inkml:trace contextRef="#ctx0" brushRef="#br0" timeOffset="570">1590 757 68 0,'0'-7'161'0,"0"-1"-88"0,0-4-21 16,0 2 13-16,0-1-11 0,-6 2-7 0,-3 3-6 15,-1 1-8-15,-4 5-11 0,-5 0-3 16,5 7 2-16,-7 8-4 0,0 4-2 15,3 1-2-15,3 1 1 0,5 0-7 16,8-2-6-16,2-2-1 0,4-2 3 16,15-2-2-16,-3-3-2 0,9-1 1 15,0-3 1-15,-1-5-5 0,3-1-2 16,-2 0-5-16,2 0 3 0,-6-1-1 15,-5-3 1-15,-5 1-11 0,-5 0 11 0,-6 2 2 16,0 0-3-16,0 0-2 0,-4 1 0 16,-5 0-3-16,-3 0 0 0,2 0 6 15,1 7 5-15,5-2-1 0,2 0-3 16,2 0-5-16,0 1-3 0,11-2 3 15,7-1 4-15,3-3 7 0,6 0 3 16,-3-1 3-16,-1-7 1 0,-2-1-5 16,-7-2 1-16,-1 0 2 0,1 0 4 15,-6-1 2-15,1 0 1 0,-7 3 2 16,2-1-5-16,0 3 0 0,-4 0 3 0,0 2-3 15,0 4-5-15,0-1-1 0,6 2-1 16,-2 0-4-16,5 3 1 0,-1 8 1 16,0 2 1-16,-2 2 0 0,1 3-1 15,1 1 0-15,4 2 2 0,3 1 0 16,-3-3-2-16,-6 1 0 0,-4-3 3 15,-2 1-2-15,0-3 1 0,0-2-1 16,-8 0 3-16,-4-2-1 0,-3-3 3 16,-1 0-2-16,1-4 1 0,1-2-1 0,-1 1-4 15,7-1 0-15,0-2 0 0,2 0-20 16,6 0-14-16,0-2-22 0,0-10-87 15,4-3-233-15</inkml:trace>
  <inkml:trace contextRef="#ctx0" brushRef="#br0" timeOffset="838">2367 292 46 0,'0'-4'282'16,"0"4"-268"-16,6 0 0 0,1 0 23 16,1 8 1-16,2 11-1 0,1 8-6 15,-3 9-12-15,0 6-11 0,-6 10-1 16,0 11 0-16,-2 7 2 0,0 3 19 15,-8-1-23-15,-4-4-2 0,-3-5-5 0,-4-1-16 16,1-2-31-16,-5-6-1 0,0-2-10 16,-6-8-90-16</inkml:trace>
  <inkml:trace contextRef="#ctx0" brushRef="#br0" timeOffset="1252">507 17 59 0,'-21'-10'227'0,"-6"4"-201"16,-2 5 22-16,-8 1 6 0,-8 15 3 15,-7 16-16-15,-6 16 2 0,-4 15-6 0,4 16-11 16,6 12-7-16,11 11-7 16,20 8-3-16,17-5-7 0,4-2-1 0,27-1-15 15,17-3-39-15,9-1-57 0,16-3-11 16</inkml:trace>
</inkml:ink>
</file>

<file path=ppt/ink/ink6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24.30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 17 0 0,'0'0'176'0,"0"0"-129"0,0 0 4 16,0 0-5-16,0-2-3 0,0-2-4 0,0 3-12 15,0-1-3-15,-2 1 2 0,2 0-9 16,-2 0 7-16,0 1 0 0,2 0-3 16,-2 0-5-16,2 0 1 0,-4-2 2 15,4 2-5-15,0 0-1 0,0 0-5 16,0 0 0-16,0 0-3 0,2 0-5 15,14 0-1-15,11 0 6 0,16 0-1 16,5 0-1-16,10 0-1 0,2 0-1 16,0 0 0-16,4-1-1 0,-4-1 0 0,-4 2 1 15,-7 0-3-15,-10 0-15 0,-5 0-11 16,-12 3 3-16,-1 4-28 0,-7-5-48 15,-5-2-202-15,-7 0 151 0</inkml:trace>
</inkml:ink>
</file>

<file path=ppt/ink/ink6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39:25.4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223 235 0 0,'-4'3'43'0,"-2"0"-6"16,0 0-28-16,-2 0 16 0,3 0 11 15,-1-1 12-15,2 0 0 0,0 0-5 16,4-1-2-16,-2-1-8 0,-2 0 0 15,4 0 3-15,-2 0-1 0,-4 0-7 16,-1 0-5-16,3 0-4 0,-2 0 2 16,0 0-5-16,0 0-1 0,-3 0-3 15,5 0 2-15,-2 0-2 0,0 0-1 16,0 0-1-16,1 0 3 0,-1 2 1 0,0-1-3 15,2 0 2-15,-4 0-5 0,8 0 2 16,0 1-3-16,-2-2 0 0,2 0-3 16,0 3-4-16,2-1 0 0,14 3 0 15,9-1 5-15,8-1-1 0,10-1-2 16,5-2 0-16,2 0 0 0,1 0-2 15,1 0 1-15,2 0 0 0,-3-4 1 16,-1-1-1-16,-7 3 0 0,-9-1 2 16,-14 3 0-16,-7-2-3 0,-9-1-1 0,-4 3 2 15,0-1 4-15,0 1-1 0,0 0-2 16,0 0 1-16,-9 0-5 0,-1 0 4 15,-2 0-13-15,-1 6-6 0,-5 1-16 16,1 1-9-16,-8 1-8 0,1-4-31 16,-3-5-87-16,2 0-165 0,2-5 292 15</inkml:trace>
  <inkml:trace contextRef="#ctx0" brushRef="#br0" timeOffset="253">389 241 96 0,'0'0'329'16,"0"0"-259"-16,0 0 0 0,0 4-12 15,0 4-5-15,-4 9-18 0,-7 8 2 16,1 7-7-16,0 7-6 0,-1 2-5 16,3 3-10-16,0-1-1 0,4 0-5 15,2 0-2-15,2-4 0 0,0 2 0 16,0-1 1-16,6 2-2 0,2-6 1 0,2-4 0 15,1-4-5-15,1-5-7 0,-2 1-11 16,-1-6 7-16,1-2-10 0,-2-5-20 16,-4-4-12-16,1-3-9 0,-1-4-42 15,-4 0-92-15,0-7-49 0,-2-6 219 16</inkml:trace>
  <inkml:trace contextRef="#ctx0" brushRef="#br0" timeOffset="532">0 958 136 0,'0'0'311'0,"0"0"-245"0,0 0-28 15,11 0-12-15,13 0 17 0,9-2-9 16,15-7-15-16,4-2-1 0,3-1-3 16,1 0 2-16,-4 0-6 0,-9 0-3 0,-5 2-2 15,-12 1-4-15,-7 4-2 0,-2 2-2 16,-9-1 3-16,0 4-1 0,0 0-6 15,-4 0-18-15,3 0-14 0,1 0-15 16,0-3-45-16,0-1-164 0,9-3 23 16</inkml:trace>
  <inkml:trace contextRef="#ctx0" brushRef="#br0" timeOffset="1042">1013 924 317 0,'-8'6'51'0,"2"0"-23"0,-3 2 17 15,7-2 4-15,0-2-17 0,2 0-9 16,0-4-3-16,0 0-2 0,0 0 0 16,4 0-3-16,11-9 2 0,5-7 5 15,11-9-3-15,3-7-3 0,3-4-1 16,6-5 2-16,1-6-1 0,3-5-5 15,1-5-1-15,-7-6 0 0,2-8-3 16,1-8-1-16,-1-6-2 0,1-1-3 16,-5 6-1-16,-4 16 2 0,-6 15 1 15,-12 16 1-15,-3 13 4 0,-12 10 2 16,0 7 1-16,-2 3-3 0,0 0-3 0,0 19-7 15,-10 11 1-15,-3 13 3 0,-3 11-2 16,-3 8 2-16,5 10-1 0,-3 2-1 16,1 2 1-16,7-3 1 0,1-3-2 15,6-5 0-15,0-4 1 0,2-4-1 16,0-6 0-16,0-3 0 0,0-5 0 15,4-6 1-15,-2-5-2 0,2-8 0 16,1-7-10-16,-3-5 4 0,0-6-4 16,-2-4-5-16,0-2-5 0,0 0 1 0,0 0-1 15,0-9-19-15,-4-5-22 0,-11-7-27 16,-6-5-80-16,-6-3-167 0</inkml:trace>
  <inkml:trace contextRef="#ctx0" brushRef="#br0" timeOffset="1193">1154 631 178 0,'24'0'278'15,"3"-3"-226"-15,6 0 17 0,3-3-23 16,7 2-15-16,11 2-8 0,8-2-10 0,10 3-10 16,0 1-2-16,1 0 1 0,1 0-2 15,3 5-17-15,3 1-27 0,-3-5-58 16,-5 2-341-16</inkml:trace>
</inkml:ink>
</file>

<file path=ppt/ink/ink6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00.4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279 163 55 0,'0'0'26'0,"0"0"-5"0,0 0 6 15,0 0 6-15,0 0 3 0,0 0-8 16,0 0 3-16,2 0-1 0,-2 0 4 16,2 0 2-16,-2 0-2 0,2-2-4 15,-2 1-4-15,0-3 1 0,0 2 6 16,0-1-4-16,0 0-2 0,-4-1 0 0,-2 1-3 15,-7-1-6-15,-1 2-1 0,-9 1-5 16,-4 1 0-16,-6 0-4 0,4 0 2 16,-4 4-1-16,4 3-1 0,2 2-4 15,7 1 0-15,7 0-1 0,3 1-1 16,8-2-4-16,2 5-1 0,0 0 3 15,6 3 0-15,11 3-2 0,3 1 0 16,5 1 3-16,2 0 1 0,0 2-2 16,2 0-2-16,0 2 3 0,-5-1 0 0,-1 0-2 15,-10-1 0-15,-3-3 2 0,-2-3-5 16,-8-1 1-16,0-2 1 0,-8 0 2 15,-9-1 1-15,-1-1-2 0,-5-2 1 16,2-2 3-16,-3-2-1 0,-3-2-2 16,8-2 0-16,1-2 1 0,1-1 0 15,3 0-1-15,3-1 0 0,5-7 3 16,0-2-2-16,6-5-5 0,0-3 0 15,8-4-1-15,13-2-1 0,4-3 3 0,3 0-2 16,8-2 1-16,-1 1-2 16,0 1-3-16,0-2 0 0,0 1 2 0,-2-1 3 15,0 1 2-15,0 1-2 0,-8 1 5 16,-8 2 0-16,-7 2-1 0,-8 6 0 15,-2 1 2-15,0 2-2 0,-2 3 0 16,-8 0 1-16,-5 5 3 0,1 1-1 16,-5 1-4-16,1 3 0 0,-1 0 1 15,0 3 0-15,5 4-4 0,2 4 2 16,5 0-13-16,7 2-21 0,0 0-26 15,0-2-46-15,0-5-142 0</inkml:trace>
  <inkml:trace contextRef="#ctx0" brushRef="#br0" timeOffset="341">690 202 19 0,'-14'-1'276'16,"1"0"-223"-16,-5 1-13 0,-1 0 21 0,-2 0-21 15,3 6-8-15,1 3 5 0,-1 6-18 16,3 3-13-16,1 5-3 0,5 0 0 16,9 1-4-16,0 0-1 0,13-2 1 15,5-1-1-15,3-5-3 0,4-3-6 16,2-3-6-16,2-5 6 0,-2-2 1 15,2-3 1-15,-7 0 10 0,-1-8 1 16,-4-3 1-16,-5-2 0 0,-4-2 2 16,-4-2 9-16,0-1 2 0,-4-2-6 0,0 4 0 15,0-2 2-15,-8 3-5 0,-2 1-2 16,-3 0-3-16,3 2-3 0,2 2 2 15,0 2-3-15,6 3-9 0,-3 2-16 16,5 2-6-16,0 1-60 0,0 0-56 16,7 0-68-16</inkml:trace>
  <inkml:trace contextRef="#ctx0" brushRef="#br0" timeOffset="846">1178 138 0 0,'0'-7'260'0,"-6"-1"-187"16,-7-1-15-16,-1 3 7 0,-3 1-19 16,-5 1 1-16,-1 4-7 0,0 0-8 15,0 0-12-15,3 1-1 0,1 5 2 16,7 1-4-16,4 3-12 0,3 3-5 15,5 5 0-15,0 3 1 0,9 2-3 0,3 1 0 16,7 1 3-16,1-1 1 0,-1-1-5 16,2-1 2-16,-1 0-3 0,3 1-1 15,-2 1 0-15,-3-1 5 0,-3-3 0 16,-7-1 1-16,-6-3-8 0,-2 0 2 15,-6-1 1-15,-9-2 1 0,-1-2 0 16,-5-2 2-16,1-3 4 0,-1-4-1 16,0 1-2-16,3-3 1 0,1 0 2 15,1 0-1-15,7-8-2 0,-1-3-2 16,4-3 5-16,4-3-2 0,2-2-3 0,0-3 0 15,8-2 3-15,6 0 0 0,7 1-5 16,0 2 2-16,4 0 3 0,-1 2-1 16,3-1-2-16,2 4 1 0,-2 0 1 15,-4 2 0-15,0 2-3 0,-3 2 1 16,-5 1 3-16,-5 1 0 0,-6 3-2 15,-4 0 3-15,0 3 2 0,0-2 0 16,-4-3-3-16,-4 0-1 0,-5 2-1 16,-1 1 2-16,-1 0-3 0,1 2-2 0,4 1-5 15,1 1-10-15,3 0-17 0,4 0-25 16,0 8-33-16,-2-2-89 0</inkml:trace>
  <inkml:trace contextRef="#ctx0" brushRef="#br0" timeOffset="1193">1699 12 26 0,'-2'-4'304'15,"-4"1"-238"-15,2 0-18 0,1 2 12 16,-1 0-13-16,0 1-13 0,-2 0-14 15,-8 7-11-15,3 10-3 0,-7 7 2 16,3 8 4-16,1 3-4 0,-1 2-6 16,1 5 4-16,5-1-4 0,3-1-3 15,6-1 4-15,0-5-3 0,4-5 0 16,15 1-2-16,2-4 0 0,8-5 4 15,0-4 0-15,-7-9-8 0,1-5-4 16,-4-3 10-16,-3 0 0 0,1-2 1 0,-9-10 1 16,-4-2 0-16,0-3 4 0,-4-1-3 15,0-2 1-15,-6 1 2 0,-11 1-2 16,-5 2-4-16,-5 4 1 0,-4 3 0 15,-6 2-2-15,2 4-8 0,-3 3-11 16,5 0-20-16,8 6-39 0,5 1-75 16</inkml:trace>
</inkml:ink>
</file>

<file path=ppt/ink/ink6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02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290 197 188 0,'-10'-9'82'0,"-2"-1"-14"0,-5 3-1 15,-4 0-13-15,-1 3-13 0,-3 2-2 16,-2 2-8-16,0 0-3 0,2 0-3 0,-2 7-1 15,3 4-4-15,3 1-8 0,4 0-1 16,5 0-5-16,10 3-5 0,2 3 0 16,0 1-2-16,10 7 1 0,9-1 1 15,4 0 0-15,1 2-3 0,3-1 2 16,0-1-2-16,-2 2-5 0,-2-3-6 15,-7 0 5-15,-6 0-5 0,-7-1-12 16,-3-3 14-16,0-1 1 0,-9 0 0 16,-3-4 10-16,-5-2-1 0,-1-4 1 0,-5-3 0 15,2-1 3-15,-1-5 0 0,3 0 4 16,-2 0-3-16,7 0 3 0,4-8-1 15,1-4 1-15,5-4-7 0,4-1 2 16,0-6 1-16,15-1-5 0,5 0 0 16,7 0 2-16,6 0 0 0,4 1 0 15,3 1-8-15,-5-1 0 0,0 1 1 16,2 0 0-16,-4 1 2 0,-2 0 3 15,-8 1 3-15,-2 1-1 0,-7 0-1 16,-6 2 4-16,-6 3 3 0,-2-3 1 0,0 4-2 16,-6 0 4-16,-4 1 0 0,-5 4-5 15,-3 2 0-15,-1 4-2 0,1 2 0 16,-3 0-4-16,2 0-1 0,5 6 0 15,2 6-3-15,1 0-14 0,7 3-25 16,2-2-47-16,2-5-110 0</inkml:trace>
  <inkml:trace contextRef="#ctx0" brushRef="#br0" timeOffset="341">737 309 43 0,'-15'-6'73'0,"3"1"129"15,-5 0-156-15,3 2 21 0,-3 1-19 16,-5 2-6-16,1 0-2 0,-2 4-11 16,0 7-9-16,1 5-7 0,1 0-2 15,9 1-6-15,7 2-6 0,5-2-1 16,5 3 2-16,11-2 0 0,1-3-2 0,5 1-4 15,5-6 0-15,2-3-8 0,2-3-5 16,-2-4 1-16,0 0 2 0,-2-2 6 16,-6-7 7-16,-3-4 2 0,-5-1 4 15,-3-2-1-15,-6 0 10 0,0 0 1 16,-4-1 6-16,0 1 1 0,-6 1-9 15,-10 2-1-15,-3 3-2 0,-4 3-2 16,5 0-6-16,-5 2-2 0,6 1 0 16,-1 1-9-16,5 3-20 0,5 0-22 0,2 0-33 15,4 0-124-15</inkml:trace>
  <inkml:trace contextRef="#ctx0" brushRef="#br0" timeOffset="937">1136 205 36 0,'-7'2'26'0,"5"-1"207"16,0-1-174-16,2 0 21 0,0 0-19 15,2 0-17-15,7 0-18 0,3 0-6 16,7 0 2-16,1 0-11 0,1 0-6 16,2 4-1-16,2 4-1 0,-5 3-1 15,3 3-2-15,-6 1 0 0,-7 5 1 16,-8 2 1-16,-2 1-4 0,-6-1-2 0,-11 2 2 15,-3-1-4-15,-5 0-2 0,-2-3-1 16,-6 2 5-16,-2-2 1 0,-1-3-2 16,1-1 7-16,11-7-1 0,5-5 1 15,0-1-3-15,9-1 0 0,0-2 3 16,3 0-3-16,7 0 3 0,0 0-2 15,0 0 1-15,5-8-3 0,9-2 2 16,3 4-2-16,5-1 3 0,1 5 0 16,2-1-3-16,0 3 3 0,2 0 1 0,-3 0-3 15,7 0 1-15,0 0 0 0,2 0 2 16,3 0-2-16,-5 0-1 0,0 0-1 15,0 0-4-15,-5 0-31 0,-1-1-36 16,2-9-49-16,-6-3-38 0</inkml:trace>
  <inkml:trace contextRef="#ctx0" brushRef="#br0" timeOffset="1358">1754 192 14 0,'-15'-9'327'0,"-3"-1"-272"0,-1 0-3 15,-4 1 6-15,1 5-7 0,-7 4-9 16,2 0-2-16,6 4-11 0,5 5-18 15,7 1-4-15,5 4-5 0,2 1-2 16,2 5-1-16,0 3-1 0,4 1 4 16,9 2-3-16,5 0 0 0,-1 2-6 15,3-3 1-15,1-1-5 0,-2 2 1 16,-1-2 3-16,-1 2 8 0,-3-2-5 0,-5-3-10 15,-5-4 8-15,-2-4 8 0,-2-3-22 16,-2-4 14-16,-9-1 8 0,-1-4 1 16,-2-1-2-16,-3 0 1 0,3-2 0 15,-1-9 1-15,1-2-2 0,1-1-1 16,3 0 2-16,2-3 1 0,6 0 0 15,2-4 0-15,0-2-3 0,10-2-1 16,8-2 1-16,1 0 2 0,2-1-3 16,6 0 1-16,-3-1 0 0,3-1-3 15,-2 0 2-15,2 3-9 0,-8 6 9 16,-5 6 0-16,-6 7 1 0,-1 2 3 0,-3 3 4 15,-2 1-5-15,-2 2 2 0,0 0 3 16,0 0-4-16,-4 0-7 0,-5 9-3 16,3 3-4-16,0 0-26 0,0 0-39 15,0-3-52-15,-3-4-121 0</inkml:trace>
  <inkml:trace contextRef="#ctx0" brushRef="#br0" timeOffset="1673">2258 9 70 0,'-12'-5'381'0,"-5"2"-348"16,-3 3 16-16,-3 0-4 0,-4 11-1 15,-2 12-16-15,2 8-14 0,6 1-10 16,5 6-3-16,3 2-1 0,7 5 1 15,2 1 1-15,4-3-2 0,0-2 0 16,13-5-2-16,3-6 1 0,3-5-1 0,1-6-7 16,1-6 2-16,-2-7 5 0,1-4-1 15,-3-2-2-15,-3-5 5 0,-1-9 5 16,-3-3-2-16,-4-4 6 0,-2-1 2 15,-2-1-1-15,-2 0-1 0,0 1 0 16,-4 2-4-16,-8 3 0 0,-5 6-4 16,-1 3-3-16,-3 5-6 0,-4 3-15 15,-2 0-28-15,-1 9-53 0,-6 4-165 16</inkml:trace>
</inkml:ink>
</file>

<file path=ppt/ink/ink6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05.1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253 139 216 0,'0'-3'73'0,"0"1"-6"0,0 0-8 16,0 0-8-16,-6 1-11 0,-6 0-7 0,-1 1-2 15,-5 0-12-15,-3 2-3 0,-4 6-1 16,2-2 2-16,1 3-1 0,1 0-1 16,4 2 0-16,3-1-3 0,4 2-8 15,3 1-3-15,5 1 0 0,2 4 1 16,5 1-3-16,9 1 0 0,9 3 2 15,-3 1 1-15,5-4-3 0,0 3-1 16,-2-1-2-16,-3-1 1 0,-1 1-6 16,-5-2-3-16,-3-2-1 0,-9 1-2 15,-2-1 2-15,0 1 2 0,-10-2 3 16,-5 1 5-16,-4-3 0 0,1-3 0 0,-7 0 3 15,-2-6 2-15,0 1-2 0,3-4-1 16,-1-2 2-16,6-1 3 0,3 0-5 16,5-2 3-16,5-11 2 0,6-2-1 15,0-5-2-15,12-1 0 0,11-3 0 16,6-2 1-16,4-2-3 0,2-1-1 15,5 0 3-15,-3 0 0 0,-4 0-2 16,0 2 0-16,-4 2 2 0,-6 0 1 16,-5 4-2-16,-3 0-2 0,-7 5 10 0,-6 2 2 15,-2 1-3-15,0 5-3 0,-2 2 3 16,-6 1-3-16,-5 4-4 0,-3 1 0 15,1 0-1-15,-1 8-2 0,1 4-9 16,5 4-14-16,2 0-21 0,6 0-32 16,-5-3-83-16</inkml:trace>
  <inkml:trace contextRef="#ctx0" brushRef="#br0" timeOffset="292">607 252 273 0,'-25'0'131'0,"-2"0"-88"0,0 2 22 16,4 10-30-16,-1 3-3 0,-1 7-5 16,6 5-11-16,11-1-15 0,8 1 1 15,0-1 1-15,8-2-1 0,7-5-4 16,5-2 3-16,5-5 0 0,2-5 1 0,-2-6-2 15,0-1 2-15,-5 0-2 0,1-6 3 16,0-6-2-16,-3-4 0 0,-1-3 3 16,-7-1 0-16,-2 1-3 0,-3 1-2 15,-5 3 3-15,0 1 0 0,0-2-3 16,0 3-5-16,-3 0-11 0,-1 1-22 15,2-1-16-15,2 0-46 0,0-3-141 16</inkml:trace>
  <inkml:trace contextRef="#ctx0" brushRef="#br0" timeOffset="787">1037 160 10 0,'-4'3'246'0,"4"-2"-195"0,0 3-44 15,0 1 36-15,0-2 15 0,6 0-9 0,4 1-18 16,7 1-6-16,1 0-8 0,5 0-9 15,0-1-2-15,-1 1-5 0,3 0 0 16,-2 0 2-16,-2 0-2 0,-7-2-3 16,-6 1-1-16,-6 3-2 0,-2 2 2 15,-4 4 0-15,-8-1 1 0,-5 1 1 16,1 1 1-16,-3-3-1 0,-1 3 1 15,-1-2 1-15,4-2 0 0,3 1-2 16,4 0 1-16,-1 0 0 0,7-1 3 0,0-4-4 16,4-1-1-16,0 0 1 0,8 0 2 15,9-1-3-15,3 1 0 0,7-1 1 16,0 0-3-16,2 0 0 0,-4 0-1 15,-4-1 5-15,-3 1-2 0,-5 0 3 16,-3 0-1-16,-8-1-1 0,0 2 6 16,-2 1 5-16,-2 0 3 0,-8 0 2 15,-5 1-4-15,1-1 1 0,-5 1 2 16,5 0-5-16,-5-1-3 0,2 2-4 0,1-2-2 15,4 0 1-15,3-2-1 0,5 0-6 16,2-2-14-16,2 0-22 0,0-2-22 16,0 0-77-16,6-5-168 0</inkml:trace>
  <inkml:trace contextRef="#ctx0" brushRef="#br0" timeOffset="1323">1777 148 342 0,'-13'-8'54'15,"3"2"8"-15,-5 2-5 0,-1 1-3 16,-7 3-13-16,-6 0-6 0,-2 0-10 15,0 12-10-15,-2 2 3 0,6-2-5 16,9 3-7-16,9 1-5 0,9-1-1 16,0 7 1-16,7-2-1 0,3 0-3 15,9 0 0-15,-1-1 2 0,5 1-5 0,-4-2-1 16,-3 0 6-16,1 0 1 0,-1-1 0 15,-3 1-4-15,-3-3 3 0,-6 0 3 16,-4-2-6-16,0-3-2 0,-2 1 5 16,-8-2 1-16,-3-2-2 0,-3-1 0 15,3-2 3-15,-1-2-1 0,-3 2 0 16,3-4-2-16,-1 0 0 0,5 0 3 15,4 0 0-15,-2 0-2 0,3-4 0 16,3-2 2-16,2-2-1 0,0 2-1 0,0 0-2 16,7 1 3-16,3 0-1 0,8-2-2 15,3 1 2-15,2-2 2 0,2-3-1 16,-1-1-2-16,-1-1 1 0,-2-1 2 15,-5 1 0-15,-3-2-1 0,-5 0 0 16,0-2 4-16,-6 2 0 0,-2 1 2 16,0 1 1-16,-4 2 2 0,-6 1-2 15,-2 4-2-15,-1 2-1 0,1 2-1 16,-3 2-2-16,-1 0-3 0,3 0 0 0,1 0 1 15,4 6-8-15,4 3-10 0,4-1-18 16,0 0-29-16,0-3-27 0,2-4-140 16</inkml:trace>
  <inkml:trace contextRef="#ctx0" brushRef="#br0" timeOffset="1662">2242 8 137 0,'0'-5'189'15,"-2"4"-96"-15,-9-1-50 0,7 2 2 16,-4 0-19-16,-4 3 13 0,-5 15-15 16,-2 4-12-16,1 5-7 0,-3 6 1 15,-2 7-2-15,-1 5 7 0,1 2-2 16,8 1-3-16,7-5-3 0,8 0-2 15,2-5-2-15,9-5 2 0,3 2-1 16,13-3-1-16,4-4 2 0,6-6 1 0,-2-6-3 16,-2-6-8-16,0-6 9 15,-6-4 3-15,0-5-1 0,-8-11-1 0,-11-3 4 16,-4-2 8-16,-4-2 0 0,0 0-8 15,-10-1 7-15,-5 4-3 0,-7 2-1 16,-3 3-4-16,-2 4-4 0,-6 5 1 16,2 4-10-16,0 2-15 0,-2 2-25 15,4 9-45-15,2 0-93 0</inkml:trace>
</inkml:ink>
</file>

<file path=ppt/ink/ink6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08.4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225 222 219 0,'0'-4'88'0,"-6"1"-40"16,-4-1 3-16,-3 1-2 0,-1 1-8 15,-5 2-18-15,-2 0-1 0,1 0-4 16,-5 5 3-16,2 2 1 0,-2 2-5 15,7-3 0-15,5 3-1 0,3-2-8 16,4 1-8-16,4 1 2 0,2 2-1 16,0 1-2-16,6 3 0 0,13 0 3 0,1 1-1 15,5 1-1-15,2 2-3 0,0-2 4 16,2 0-3-16,-4 2-4 0,-3-2-3 15,-3-1-6-15,-7-1 4 0,-8-3 1 16,-4-1 5-16,0 2-3 0,-6-2 10 16,-8-1-3-16,-5-1 1 0,-2-2 0 15,1-1 1-15,-5-2-1 0,4-2 0 16,3-2 2-16,-1 0 1 0,3 0-4 0,3-7 2 15,3-4 0-15,4-3 2 0,4-4-2 16,2-2 0-16,2-5-1 0,8 1 0 16,9-2-2-16,5 0 1 0,5 2 1 15,6 0-1-15,3-1-1 0,-1 2 0 16,0 0 2-16,-6 3 0 0,-2 2-3 15,-8 3 3-15,-3-3 1 0,-3 2 1 16,-9 1-2-16,-2 2 2 0,-4 2 5 16,0 3 2-16,-10 1-6 0,-5 4 2 15,-3 3-4-15,1 0-1 0,1 4-1 0,-3 6-4 16,7 3 0-16,3 0-13 0,5 0-14 15,4 3-18-15,0-7-53 16,0-1-109-16</inkml:trace>
  <inkml:trace contextRef="#ctx0" brushRef="#br0" timeOffset="439">727 236 58 0,'2'-2'39'16,"-2"1"-25"-16,0-1-10 0,0 0-2 16,0 1 7-16,3 1 11 0,-3 0 16 15,2 0 6-15,-2 0 11 0,0 0-9 16,0-1 4-16,-5-2-2 0,-3 2 4 15,-2 1-10-15,-3-1-7 0,-1 1 0 16,-3 0-1-16,-3 0-3 0,-1 2-11 0,-2 7-1 16,3 2 0-16,1 1-8 15,7 0-3-15,3 2-7 0,7 2 1 0,2 0-1 16,2 4 2-16,11-2-2 0,5 0 1 15,7-2-6-15,4-6-7 0,4-3-3 16,2-4-1-16,3-3-6 0,-1 0 8 16,0-6 6-16,-2-5 8 0,-6-3 3 15,-2-1-1-15,-10-2 5 0,-3-3 5 16,-10 0 12-16,-4 0-7 0,0 2 1 0,-4 0-3 15,-10 4-3-15,-5-1-1 16,0 4-4-16,-1-1-3 0,-1 2-1 0,0 0-4 16,5 0-1-16,1 3-7 0,11 2-8 15,4 5-10-15,0 0-51 0,4 0-45 16,-4 4-141-16</inkml:trace>
  <inkml:trace contextRef="#ctx0" brushRef="#br0" timeOffset="1147">1310 99 126 0,'0'-2'88'15,"0"2"-48"-15,0 0 22 0,0 0 3 16,0 0-7-16,0 0-24 0,0 0-7 0,0 3 1 16,-2 11-4-16,-2 9 11 0,-6 7-12 15,-7 3-5-15,1 2 2 0,-3-1-4 16,1-2-3-16,3-1-3 0,3-1-1 15,3-5-6-15,7-3 2 0,2-4 0 16,0-5-4-16,7-3 0 0,5-3-1 16,4-4 1-16,5-3 3 0,2 0-1 15,2 0-3-15,4-8 0 0,-3-1 0 16,8-3-3-16,-3 1-2 0,-3 0 4 15,1 1-2-15,-6 1 0 0,-2 2-1 0,2 1 3 16,-7 1 1-16,1 0-1 0,-7 3 2 16,0-1-1-16,-3 3-8 0,-5 0-9 15,-2 0-10-15,4 0-18 0,-2 0-18 16,-2 0-35-16,0-1-97 0</inkml:trace>
  <inkml:trace contextRef="#ctx0" brushRef="#br0" timeOffset="1373">1519 86 114 0,'0'10'318'0,"0"5"-282"0,0 10 24 15,-10 9 4-15,-1 0-8 0,3-4-18 16,0 0-5-16,0-2-13 0,4 0-6 15,-3 0-6-15,3-3-5 0,4-1-3 16,-2-1 0-16,2-1 0 0,0-4 4 0,2-1-8 16,4-5-19-16,7-4-13 0,1-2-15 15,5-5-30-15,4-1-46 0,-7-4-181 16</inkml:trace>
  <inkml:trace contextRef="#ctx0" brushRef="#br0" timeOffset="1828">2023 141 109 0,'0'-15'268'0,"0"-1"-231"0,-12 5 19 16,-7 2-6-16,-5 4 7 0,-7 3-15 15,2 2-13-15,-6 3-8 0,-1 10-7 16,5 2 0-16,3 3-2 0,9 3-6 15,9 1-6-15,3 1 1 0,7 2 0 16,0-1-2-16,0 0-1 0,11 1-3 16,3 1-7-16,3-1-4 0,-1-1-5 15,3 0-11-15,-1 0 7 0,-1 2 12 0,0-2-18 16,-5-2 15-16,-6-3 14 0,-2-3-5 15,-4-4 1-15,0-2-7 0,-2-3 12 16,-10-2 1-16,1-3 2 0,-5-2 1 16,-1 0 4-16,3 0 0 0,-3-2 0 15,5-5 0-15,2-3 8 0,1 0-1 16,5-4-8-16,4 0-2 0,0-3 6 15,0-2-7-15,13-2-3 0,7-1 1 16,5-4 1-16,2-3-3 0,2-2 0 16,-4-4 2-16,0-2 1 0,-3-1-1 15,-1 0-2-15,0 3 5 0,-7 8-2 0,-6 7 10 16,-6 7-1-16,-2 5 4 0,0 2-2 15,-4 3-6-15,-4 3-5 0,-2 0-1 16,-3 7-4-16,-1 8-1 0,-1 4-12 16,3 0-12-16,4-2-32 0,1-5-52 15,-1-3-242-15</inkml:trace>
  <inkml:trace contextRef="#ctx0" brushRef="#br0" timeOffset="2187">2365 0 2 0,'-9'2'366'16,"-1"4"-319"-16,-9 12 6 0,-5 7-12 15,-1 6 6-15,-4 10-16 0,2-1-15 0,2 5-2 16,2-2-8-16,7-3 1 0,6 3-6 16,5-2-1-16,5-4 1 0,0-4 1 15,17-6-5-15,2-7-4 0,7-4-1 16,3-6-3-16,0-4 3 0,4-6-9 15,-4 0 7-15,2-7 14 0,-2-8-4 16,-8-4 1-16,-5-2 11 0,-1 0 11 16,-11-1-2-16,-2 1 0 0,-2 1 0 15,-6 1-1-15,-13 2-2 0,-1 3-9 0,-3 4-3 16,-4 5-4-16,-4 4-4 0,0 1-1 15,-6 5-12-15,2 11-21 0,8 2-31 16,8-5-97-16</inkml:trace>
</inkml:ink>
</file>

<file path=ppt/ink/ink6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25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144 86 28 0,'-4'0'14'0,"2"0"0"0,-5 0 186 16,3 0-154-16,0 3 1 0,-4 10-2 15,-2 6-1-15,-5 5-15 0,-1 3-7 16,1 2-4-16,-4-1-6 0,5 0 4 15,0 1-4-15,5-4-2 0,9-1-4 16,0-4-2-16,0-3 0 0,4-3-5 16,9-4 1-16,5-4 1 0,5-2 2 15,0-4 0-15,6 0-3 0,2 0 1 16,0-8 0-16,2-3-1 0,0 2-3 15,0-2-3-15,2-2-3 0,-2 2 7 0,-2 0 0 16,0 1 2-16,-4 0 1 0,-6 4-1 16,-3 0 1-16,-5 3-2 0,-7 2 0 15,-2 1-18-15,-2 0-20 0,-2 0-27 16,0 0-99-16</inkml:trace>
  <inkml:trace contextRef="#ctx0" brushRef="#br0" timeOffset="216">289 273 384 0,'-11'18'69'0,"1"3"-16"0,2 2-4 16,3 0-3-16,1 0-15 0,-4 0-16 15,8-2-8-15,0-1-6 0,0-1 1 16,0-4-3-16,2 0-12 0,13-3-18 16,3-2-6-16,3-3-23 0,6-7-66 15,2 0-131-15</inkml:trace>
  <inkml:trace contextRef="#ctx0" brushRef="#br0" timeOffset="665">853 99 93 0,'-25'-12'240'0,"-4"2"-197"16,0 7 33-16,0 2-25 0,-4 1-10 0,4 0 3 16,6 9-13-16,9 5-20 0,6 5-10 15,2 1-1-15,3 3 1 0,1 3 0 16,2-1-5-16,2 2 3 0,11 0 1 15,-1 0-5-15,3 1-8 0,-3-1-1 16,1 0-1-16,-3-1-3 0,-2-2 1 16,-2 0 6-16,-2-2 8 0,-1-2 1 15,-3-3 0-15,-3-4-1 0,-7-2-1 16,-4-4 2-16,1-3 3 0,-3-1-3 15,-1-2 4-15,5-1 0 0,-3 0-2 0,7 0 1 16,0-4 4-16,6 0 0 0,2 0-1 16,0-3-2-16,2-4-2 0,10-1 0 15,3-4-1-15,5-2 3 0,1 0-1 16,2-4 2-16,-3-1-3 0,1-4 12 15,2-4 1-15,-2-2 0 0,3-4 1 16,-1 0-1-16,-2-2 1 0,1 2-7 16,-7 0-1-16,-5 6 4 0,-8 7-2 15,-2 4-2-15,-4 6-3 0,-8 4 2 16,-3 4 0-16,1 6-6 0,-5 0 2 15,1 0-3-15,1 12 0 0,7 1-2 0,6 2-14 16,2 1-25-16,2 2-19 0,0-2-89 16</inkml:trace>
  <inkml:trace contextRef="#ctx0" brushRef="#br0" timeOffset="1000">1258 0 390 0,'-21'11'37'0,"-1"4"6"0,-9 8-4 16,-2 5 1-16,4 5-6 0,2 4-14 15,8 1-10-15,1 4-5 0,3-2-4 16,7 2 0-16,6-2 1 0,2-3-2 15,4-2-1-15,10-7-1 0,5-7 3 16,4-4-2-16,1-7-3 0,1-7-1 0,2-3-3 16,-4 0 10-16,0-10 2 0,-5-5 6 15,-5-4 7-15,-1-2 0 0,-4-1 0 16,-2 0-1-16,-6-1-1 0,0 3-3 15,-6 0-1-15,-10 3-5 0,-5 1-1 16,-2 3-3-16,1 3-4 0,-7 3-6 16,4 4-13-16,-6 3-23 0,8 0-28 15,0 10-61-15,7 5-315 0</inkml:trace>
</inkml:ink>
</file>

<file path=ppt/ink/ink6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32.3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137 68 67 0,'0'0'16'0,"0"0"19"0,0 0 144 16,0 0-126-16,0 0-7 0,0 0 0 15,0 0-8-15,0 0-11 0,0 0-15 0,0 0 0 16,0 0-5-16,0 0 2 0,0 0 3 16,0 0-6-16,0 0 1 0,0 0 5 15,0 0 1-15,0 1-7 0,0-1 0 16,0 0 2-16,0 0-3 0,0 0 0 15,0 2-5-15,0-2 2 0,0 0 0 16,0 0-2-16,0 0-3 0,0 3 2 16,2 1 1-16,8-2 0 0,5 1 1 15,3-2 6-15,5-1-2 0,0 0 0 0,2 0-4 16,4 0 2-16,0-3-2 0,2-4 0 15,-5 1-1-15,-1 0 2 0,-4 2-1 16,-7 1-2-16,-3 2-3 0,-9-1-10 16,-2 2 1-16,0 0-11 0,0 0-6 15,-2 0-10-15,-13 0-73 0,-3 0-136 16</inkml:trace>
  <inkml:trace contextRef="#ctx0" brushRef="#br0" timeOffset="271">58 177 314 0,'-2'3'62'0,"2"3"-51"15,0 1 29-15,9 5 4 0,3 0-8 16,9 1-15-16,1 2-13 0,1-1-5 16,4 0-1-16,-2-1 1 0,-5 0-2 15,3 2-2-15,-4-2 3 0,-7 1-1 16,-6-1-1-16,-1-2-2 0,-5 3 2 15,0 0 1-15,-11 1 1 0,-5 0-2 0,-1-1 2 16,-6-1 0-16,1 0-1 0,-1-1-2 16,-2-1 5-16,2 0-2 0,1-2-1 15,-1-1-2-15,0-1 2 0,3-2-1 16,3-2 0-16,7-1-7 0,6-1-4 15,4-1-12-15,0 0-33 0,14-3-73 16,5-8-32-16</inkml:trace>
  <inkml:trace contextRef="#ctx0" brushRef="#br0" timeOffset="795">749 113 104 0,'-8'-8'119'16,"-1"0"-60"-16,-5 1 15 0,-1 1-17 15,-1 2-6-15,-7 2-6 0,2 2-8 16,-5 0-11-16,1 2-4 0,0 7-3 0,2 1 1 15,9 5-4-15,1 2-5 0,3 2-10 16,10 3-1-16,0 2 0 0,0 1-1 16,8 0-1-16,7 1 1 0,1 0-2 15,-1-1-6-15,-1 2-5 0,-1-3 4 16,-5 0-3-16,-2-4 2 0,-2-1 2 15,-4 0-7-15,0-3 2 0,-4 0 11 16,-8-3-6-16,-5-1 5 0,1-4 2 16,-5-2 2-16,0-2 0 0,-2-3 1 0,5-1 1 15,-1 0 1-15,3 0-3 0,5-4 5 16,3-5 2-16,2-2 4 0,6-2-8 15,0-3-2-15,0-2 1 0,16-2-3 16,1-3-1-16,6-2 2 0,6-2-2 16,0-3 3-16,6 2 0 0,0 2-2 15,0 0 1-15,-4 3 1 0,-2 1-2 16,-4 0 0-16,-7 2 3 0,-5 4-4 15,-7 1 4-15,-4 2 2 0,-2 3 9 0,0 0-2 16,-10 1-5-16,-5 5-1 0,1 1 0 16,-5 3-3-16,1 0-4 0,1 0 0 15,1 6-1-15,5 5-7 0,3 1-14 16,4 4-13-16,2-1-44 0,2-3-114 15</inkml:trace>
  <inkml:trace contextRef="#ctx0" brushRef="#br0" timeOffset="1162">1131 18 241 0,'0'-8'54'15,"-2"3"5"-15,-4 2-5 0,-6 2-4 16,-3 1-7-16,-1 1-13 0,-5 15-13 16,-6 6-4-16,-2 7-1 0,-2 6 0 15,2 3-1-15,-2 6-5 0,8 0 2 16,5 2-6-16,7 0-2 0,9-5-1 0,2-4 0 15,4-4-5-15,13-5-9 0,6-4 0 16,2-2-8-16,4-5 11 0,4-6-1 16,0-6 6-16,0-4 8 0,-6-1-1 15,-5-7-9-15,-5-5 10 0,-5-5 1 16,-3-2 2-16,-7 2 7 0,-2-4 6 15,0 2-1-15,-9 2-4 0,-5-2-1 16,-7 6-6-16,-4 1-1 0,-1 4-4 16,-8 4-4-16,3 4-8 0,3 0-23 0,3 11-37 15,4 4-141-15</inkml:trace>
</inkml:ink>
</file>

<file path=ppt/ink/ink6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16.6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111 359 165 0,'0'-8'113'0,"0"1"-52"16,0 1 2-16,0 2-15 0,0-1-3 16,0 4-18-16,0-2-3 0,-2 1-3 15,0 2 1-15,2 0-3 0,0 0-6 16,0 0 0-16,0 0-1 0,-2 0-8 15,2 7-2-15,0 9 2 0,-2 4 1 16,0 5-3-16,0 3 0 0,-1 3 0 16,-1 0-1-16,0 2 0 0,-2-1 0 15,2-2 0-15,-2 1 1 0,-5-4-2 0,5-6 0 16,-2-4 1-16,4-8 0 0,2-4-1 15,-3-3 1-15,3-2 3 0,-4 0 2 16,6-7-2-16,-4-8-1 0,0-6 2 16,4-5 8-16,-6-3-3 0,2-4-5 15,2 1 2-15,-3-7 0 0,3-1-4 16,2-5-1-16,0-5 3 0,0-4-2 15,2-1-2-15,9 2-2 0,3 9 2 16,5 7-1-16,-1 10-1 0,5 6 0 16,0 6 1-16,2 7 0 0,-3 5-2 15,1 3 1-15,-2 8 1 0,-5 10 0 0,-1 3 1 16,-5 4-1-16,-6-1-2 0,-4 3 3 15,0-1-1-15,-4 0 0 0,-8 1 2 16,-3-2-1-16,-1-1-1 0,-3 3-1 16,-1-3 2-16,-1-2 0 0,0-2-5 15,3-3 1-15,5-3-8 0,1-3-6 16,8-1-10-16,2-2-9 0,2 1-17 15,0-3-35-15,0-3-70 0</inkml:trace>
  <inkml:trace contextRef="#ctx0" brushRef="#br0" timeOffset="484">291 591 2 0,'4'0'7'0,"-4"0"129"0,0 0-83 16,0 0-10-16,0 0-9 0,0 0 3 15,0 0-8-15,0 0-9 0,2 0 0 16,4 0 11-16,2 0 8 0,1 0-3 16,-1 0-5-16,2-8-3 0,5-3-3 15,-3-1-2-15,3-5-4 0,3 1-3 0,-3-3 1 16,-5-1-7-16,-2-1-1 0,-6 0-1 15,-2 2 5-15,0 2-5 0,0 2-3 16,-10 5 0-16,0 0 1 0,-7 5 1 16,-1 3-4-16,-5 2-1 0,4 0-1 15,-1 8 2-15,1 5-2 0,4 4 1 16,3 2 4-16,4 5-3 0,2 2-1 15,1 1 0-15,5 0 0 0,0-3-1 16,7-3-3-16,3-3 2 0,2-1 1 16,7-5-1-16,0-2-1 0,1-3 1 15,-3-5-4-15,-1-2-3 0,3 0-5 0,-2 0-9 16,-1 0 0-16,3-8-5 0,-7-4-6 15,0 0-16-15,1-1-18 0,-3-3-22 16,1 1-30-16,-3-1-40 0</inkml:trace>
  <inkml:trace contextRef="#ctx0" brushRef="#br0" timeOffset="835">657 434 10 0,'8'-3'94'16,"-4"-1"-48"-16,2 1 4 0,-2 1-14 16,-2 2 4-16,-2 0 0 0,0 0 7 0,0 0-2 15,0 3-8-15,0 6-2 0,0 4-2 16,0 2 0-16,-8 3-6 0,-2-1-2 15,-3-1-5-15,1-4 1 0,8 0-4 16,0-5-6-16,4 1-6 0,0-3-3 16,0-2-4-16,8-3 3 0,6 0 1 15,7-1 0-15,-2-8 1 0,6-2-1 16,-5 1-4-16,3 0-6 0,-2 1-2 15,-5 3 4-15,-1 2-3 0,-7 0-15 0,0 4 9 16,-6 0 9-16,0 0 2 0,0 0 0 16,-2 0 4-16,0 2 0 0,0 5 1 15,-2 1 0-15,-2 3-1 0,2-2 6 16,-4 3-1-16,4 3-2 0,2-3 2 15,0 1-4-15,0-3-1 0,0-1 0 16,0 1 0-16,0-1 0 0,10-1-7 16,-4-1-2-16,5-2 8 0,-3-3-25 15,0-2-28-15,3 0 4 0,-3-2-45 0,0-10-110 16</inkml:trace>
  <inkml:trace contextRef="#ctx0" brushRef="#br0" timeOffset="1290">1018 13 2 0,'9'-5'245'0,"-9"1"-210"0,2 3-3 15,2-2 13-15,-2 3-7 0,0 0-12 0,-2 0-9 16,2 0-7-16,-2 0-2 0,2 0 4 15,-2 7 6-15,0 2 3 0,0 2 1 16,-4 3-7-16,-2 1 4 0,0 3-8 16,-3-1-1-16,1 3 2 0,0 3-5 15,2 1-1-15,-1 3-1 0,1 1 1 16,0 1-3-16,0 0-1 0,2 2-2 15,2 0 1-15,2 0 1 0,0 0-2 16,0-4-2-16,0 1 2 0,2-1-3 16,4-3-2-16,-2-4 3 0,2-5 0 0,-4-7-4 15,2-2-3-15,0-3-9 0,-4-3-1 16,3 0 2-16,1-1 7 0,-2-10 2 15,-2-4 1-15,4-4 3 0,-4-2 3 16,2-2-2-16,0 1 3 0,0 0 2 16,2 1-2-16,0 2-2 0,3 6 4 15,-3 3 3-15,2 4 6 0,-4 3-1 16,4 3-2-16,-2 0 1 0,5 0 0 15,-1 7-1-15,0 4-1 0,0 1-4 0,3 1-2 16,-1-3-2-16,0 1-2 0,1 0-9 16,1-1-15-16,1 1-32 0,-5-6-66 15,0-3-165-15</inkml:trace>
  <inkml:trace contextRef="#ctx0" brushRef="#br0" timeOffset="1486">1362 340 36 0,'0'2'322'0,"0"3"-246"0,-5 0-15 16,1 3-10-16,2 2-13 0,-4 2-16 16,0 2-14-16,2 1-5 0,-3 1-1 15,3 0-1-15,4-2 1 0,0 0-5 16,0-1-13-16,0-2-12 0,4-1-18 15,5-5-35-15,1-3-69 0,-4-2-101 16</inkml:trace>
  <inkml:trace contextRef="#ctx0" brushRef="#br0" timeOffset="2312">1519 361 21 0,'4'-1'-21'0,"-2"-1"305"16,-2 2-213-16,0 0-10 0,0 0-8 15,0 0 1-15,0 0-20 0,0 0-16 16,0 8 3-16,0 4 5 0,0 1-7 16,-4 3-8-16,2-1-1 0,2-3 0 0,0 1-8 15,0-2-1-15,10-2 1 0,4-1 0 16,7-2-1-16,0-4 0 0,4-2 2 15,1 0-1-15,-3-2-2 0,4-8 1 16,-2 0 1-16,-2-3 0 0,-3 2 0 16,-7-1-2-16,-3 1 1 0,-6 3 4 15,-4 1-5-15,0 2 3 0,0 1 1 16,-2 0 1-16,-2 3-4 0,-4 1-1 15,4 0 2-15,-3 3-2 0,-1 7-2 0,0 2 1 16,2 1 2-16,1 1 0 0,1-1-1 16,4 0-2-16,0-1 2 0,0-3 0 15,2-1-1-15,5-2-1 0,5-3 2 16,0 0 1-16,5-3-2 0,6 0 0 15,-3-3 2-15,5-7 1 0,-4 0-2 16,-5 0-2-16,-1-1 4 0,-1-3-1 16,-3 1-1-16,-1-1-1 0,0 2 1 15,-3 4 2-15,-3-1-2 0,0 4 1 0,-4 2 1 16,2-1 0-16,-2 2 3 0,0 2 1 15,0-1 2-15,0 1-4 0,0 0-3 16,0 0-1-16,0 6 2 0,0 3 2 16,0 4-1-16,0 2-4 0,0-2 3 15,-2 0 1-15,-2-1-2 0,0-1-1 16,4-2 2-16,0-2 1 0,0 0-3 15,0-4-1-15,0-1 2 0,2-2 0 16,4 0-1-16,4 0 0 0,3-5 4 16,1-5 0-16,9-2-4 0,-5 0-1 0,5 0 2 15,-4 1-1-15,-1 2 0 0,-7 3 0 16,-1 1 0-16,-8 4 1 0,0 0-2 15,-2 1 1-15,0 0 0 0,0 0 1 16,-2 3-1-16,-4 6 2 0,-2 1 0 16,1-1-2-16,3-1 0 0,2-1-1 15,2-1 2-15,0 0-2 0,0-3-2 16,6-1 1-16,5-2 3 0,5 0-1 15,7-3-1-15,4-8-3 0,6-1 2 16,-4 1 1-16,-6 2-11 0,-7 5 7 16,-3 0 1-16,-9 3 3 0,2 1-2 0,-4 0 1 15,-2 0 2-15,0 0-2 0,0 6 1 16,0 4 2-16,0 2 2 0,-6 0-2 15,4-1-1-15,0 0 0 0,2-1 0 16,0-1 0-16,0-2-2 0,2 0 0 16,0-1-7-16,2-1-21 0,0-2-15 15,0-2-17-15,-4-1-24 0,0 0-98 16</inkml:trace>
  <inkml:trace contextRef="#ctx0" brushRef="#br0" timeOffset="2799">1405 123 442 0,'0'0'79'0,"0"0"-41"0,0-5-10 15,4 0-12-15,-2-1-9 0,6 1-9 16,3 1-6-16,-1-4-46 0,-6 1-114 15</inkml:trace>
</inkml:ink>
</file>

<file path=ppt/ink/ink6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34.4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0 229 0,'0'-1'86'0,"-6"1"-14"0,-3 4-10 15,-1 12-10-15,-9 9-9 0,1 8-3 16,-7 12-1-16,0 10-2 0,-8 10-12 15,2 6-1-15,0 2-4 0,4-2-5 0,7-6-10 16,9-4-4-16,11-4 1 0,6-6-5 16,15 1-34-16,18-6-26 0,13-9-40 15,10-7-254-15</inkml:trace>
  <inkml:trace contextRef="#ctx0" brushRef="#br0" timeOffset="431">2117 134 96 0,'8'-7'217'15,"-2"2"-136"-15,3 3-34 0,5 0 4 16,1 2 7-16,-3 0-16 0,-2 9-7 16,-8 19-2-16,0 14-8 0,-2 12-8 0,-4 11-9 15,-12 9-6-15,-7 7 2 0,-4 5-3 16,-2 1-1-16,-2 3-7 0,4-4-21 15,0-2-17-15,1-4-27 0,-3-11-78 16</inkml:trace>
  <inkml:trace contextRef="#ctx0" brushRef="#br0" timeOffset="1047">430 1300 4 0,'0'-10'173'0,"0"0"-68"16,0 2-59-16,0 4 6 0,-8 2-3 0,-5 2-9 15,-1 0-2-15,-1 0-1 0,-3 5-5 16,-1 7-4-16,-1 6 9 0,-7 5-5 15,-2 7-8-15,-8 14 7 0,-3 11-5 16,3 12-5-16,0 10-4 0,6 1-9 16,4 3 0-16,13-1-4 0,5-3-5 15,9-2 2-15,9-3-2 0,13-4-16 16,11-11-16-16,13-9-12 0,8-10-51 15,10-7-66-15,0-9-218 0</inkml:trace>
  <inkml:trace contextRef="#ctx0" brushRef="#br0" timeOffset="1508">1920 1344 53 0,'-12'-2'351'0,"2"2"-288"0,4 1-35 15,6 9-3-15,2 2-4 0,8 5 8 16,2 7-5-16,-1 8-13 0,5 13-3 15,-5 13-3-15,-1 9 0 0,-2 11-6 16,-8 11 3-16,-2 5 17 0,-17 2-12 16,-7-2-5-16,-5-6-3 0,-7 1-3 0,-9 8-19 15,-9-1 15-15,-2-4 8 0,2-8-50 16,9-18-50-16,3-12-2 0,1-8-248 15</inkml:trace>
</inkml:ink>
</file>

<file path=ppt/ink/ink6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22.0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680 385 50 0,'0'0'-3'0,"0"0"68"0,0 0 54 16,0 0-68-16,0-1 1 0,0-2-6 15,0 1-3-15,0 0-13 0,0 2-4 16,0-2-6-16,0-1 1 0,0 1-5 0,4-1-8 16,4-1 3-16,2 0 1 0,3 0 1 15,1 1-4-15,-1 2-1 0,3 1-2 16,1 0 0-16,-3 0 1 0,1 3-4 15,-3 9 1-15,-4 2-4 0,-3 4 1 16,-3 2 2-16,-2 1-2 0,0 3 4 16,-9 3-3-16,-9-2-1 0,-5 4 0 15,-8-2-4-15,0-2-2 0,0-1-1 16,2-4-2-16,2-2 3 0,2-3-1 0,3-4 4 15,1-3 3-15,4-3-1 16,5-3 0-16,4-2 0 0,6 0 2 0,2 0 2 16,0 0-3-16,0-7-2 0,0 0-2 15,8-1 0-15,2 4 0 0,5 0 0 16,1 3 2-16,1 1 1 0,-1 0 1 15,5 0-2-15,-2 0 1 0,3 4 1 16,-1 1-2-16,4-1 1 0,2 1 1 16,2 0 0-16,0-1-2 0,-2-1 2 15,-9-2-2-15,1-1-13 0,-5 0-23 16,3 0-23-16,-1-6-33 0,3-5-74 0</inkml:trace>
  <inkml:trace contextRef="#ctx0" brushRef="#br0" timeOffset="507">1259 381 17 0,'0'-8'134'0,"0"1"-44"16,-3-2-34-16,-5 1 15 0,-8 2-15 0,1 0-10 15,-5 3-13-15,-7 2-8 0,0 1-4 16,-4 0 0-16,2 2 1 0,-2 8-5 16,6 3 2-16,2 1-3 0,7 4-10 15,3 2-4-15,5 1 0 0,4 3-2 16,4 3-3-16,0-2 1 0,14 2 1 15,3 0 2-15,2 2-12 0,-1 0-4 16,-1 2 7-16,-1 2 4 0,5 0-17 16,-5 0 21-16,-5-4 0 0,-5-4-2 0,-6-5-4 15,-6-2 0-15,-9-1-2 0,-5-5 2 16,1-1 3-16,-2-4 1 0,3-3 3 15,-1 0-1-15,5-4 0 0,1 0 0 16,3 0 4-16,4-2-1 0,4-5-3 16,2-6 0-16,4-2-1 0,10-4-2 15,5-1 1-15,4-4 1 0,4 0 4 16,-1-2-3-16,7 0-3 0,3-2 4 15,-1 0-1-15,-2 0-1 0,-4-1 2 16,-2 1-2-16,-5-2 1 0,-1 1 3 0,-9 3-2 16,-5 2 5-16,-5 2-1 0,-2 5 6 15,-2 2 2-15,-7 4-6 0,-5 5 2 16,1 1-3-16,-3 4-6 0,1 1-1 15,5 0-1-15,2 6-2 0,4 5-11 16,4 4-17-16,0 1-13 0,4-3-50 16,2 0-134-16</inkml:trace>
  <inkml:trace contextRef="#ctx0" brushRef="#br0" timeOffset="823">1689 355 240 0,'-17'-2'81'0,"-4"2"-37"16,3 4 12-16,-5 11-15 0,-2 7-8 16,4 4-15-16,1 6-11 0,7 1-6 15,3 3 3-15,4 1-3 0,6-3-4 0,0-1 0 16,0-4-6-16,14-5-15 0,-1-2-14 15,7-3 8-15,-1-5 17 0,0-5-1 16,-1-7 12-16,-1-2 1 0,-3 0 5 16,-3-9 16-16,-5-4-6 0,-2-2 8 15,-4-3 2-15,0 1 5 0,-4-1-5 16,-4 2-6-16,-7 0-1 0,-2 3-7 15,-1 0-5-15,-3 2-5 0,3 4 0 16,-1 3-3-16,0 4-22 0,5 0-31 0,-1 11-44 16,-1 4-130-16</inkml:trace>
  <inkml:trace contextRef="#ctx0" brushRef="#br0" timeOffset="1608">614 1403 45 0,'-7'4'18'0,"5"-2"203"16,0-2-137-16,-2 0-25 0,4 0-5 15,0 1-18-15,6 2-17 0,9-2 16 16,10 1-5-16,1 0-12 0,1-2-9 15,6 1 4-15,-4 2-1 0,2 2-5 16,-4 0-6-16,-4 1 0 0,-11 2 1 16,-5-1-1-16,-7 1-3 0,0 1 4 15,-9 3 3-15,-7 1-2 0,-7 1-2 0,-2 1-3 16,-4 0 3-16,2-2-3 0,3 1-2 15,-3 0 0-15,6-1 2 0,2 1-3 16,9-2-1-16,4-3-1 0,6 2-7 16,0 0 1-16,0-2 0 0,12 0 4 15,3-2-6-15,1-1-3 0,3-1-4 16,2 0-1-16,-1-2 7 0,1 1 8 15,2 1-1-15,-7-1 6 0,-1 1 3 16,-7-1 1-16,-4 1 0 0,-4 1 4 0,0-1 4 16,-4 3 8-16,-13-1-4 0,-1 3-1 15,-1 0 1-15,-6-1-5 0,5 0-2 16,-3 1-2-16,0-1-3 0,3 1 0 15,5-2-2-15,3-2 3 0,1-1-4 16,9 0 0-16,2-1-20 0,0-3-17 16,7-1-34-16,5 0-80 0,2-4-92 15</inkml:trace>
  <inkml:trace contextRef="#ctx0" brushRef="#br0" timeOffset="2056">1242 1454 298 0,'-12'-13'83'15,"-5"4"-62"-15,-2 1 41 0,-3 2-29 16,-1 1 13-16,-2 5-9 0,2 0-11 0,3 0-9 16,-1 0-3-16,9 10-3 15,1 1-11-15,5 2 2 0,2 5-1 0,4 0-3 16,0 2 2-16,0 4 0 0,8 0 0 15,3 1-3-15,-1 3-7 0,2-4 2 16,3 4-3-16,-5-2-4 0,1 0-3 16,-5 0 7-16,0-3 10 0,-4-1 1 15,-2-4-2-15,0-5 2 0,-12-1 2 16,-1-5-3-16,-3 0 1 0,-3-3 2 15,-2-2 0-15,1-2-1 0,1 0 0 16,5 0 0-16,1-7 4 0,5-2-3 0,0-3 2 16,6-2 1-16,2-1 0 0,2-4-1 15,12-2-1-15,7-3-3 0,4-2 1 16,2-4-3-16,6-3-3 0,2-5 1 15,0-4-2-15,0-5 0 0,0-1 0 16,2 2 5-16,-6 6 0 0,-6 10 0 16,-10 11 1-16,-13 8 2 0,-2 5 6 15,0 3 5-15,-9 3-10 0,-1 0-1 16,-4 0-2-16,-5 11-3 0,5 3 1 0,1 2-9 15,5 3-14-15,2-2-45 16,6 1-81-16,0-3-145 0</inkml:trace>
  <inkml:trace contextRef="#ctx0" brushRef="#br0" timeOffset="2371">1722 1304 286 0,'-19'0'40'15,"2"0"-6"-15,-7 13 28 0,-5 5-20 16,4 6-11-16,0 3-7 0,11 5-15 16,3 3-8-16,1 1-2 0,8 2 1 15,0-1 0-15,2 1-9 0,0-3 3 16,10-3 2-16,3-6 3 0,5-7-12 15,1-5 5-15,-3-8 6 0,3-5 2 16,-3-1 2-16,-1-1 10 0,-5-10 3 0,-4-3 10 16,-1 0 1-16,-5-5 1 0,0 0-4 15,-5 3-1-15,-7-2-5 0,-4 4-8 16,-5 1-2-16,0 2-5 0,-2 3 0 15,1 3-7-15,-5 2-8 0,2 3-26 16,-4 0-34-16,2 6-90 0</inkml:trace>
  <inkml:trace contextRef="#ctx0" brushRef="#br0" timeOffset="130479">361 44 8 0,'5'-5'211'0,"-3"-1"-142"0,-2 2-29 16,0 3 14-16,2-2-9 0,-2 1-1 15,0 2-9-15,0 0-3 0,0 0-2 16,-2 0-8-16,-5 0-2 0,-5 0 3 15,0 3-2-15,-7 9-1 0,-6 8-6 16,-4 7 2-16,-6 9-4 0,-4 8-2 16,-2 6-1-16,-1 6 1 0,5 6-6 15,8 5-3-15,6 2 1 0,7 2 1 0,14-3-5 16,2-4 0-16,27-6 0 0,14-6-25 15,13-5-15-15,22-3-5 0,13-8-7 16,10-9-52-16,0-11-260 0</inkml:trace>
  <inkml:trace contextRef="#ctx0" brushRef="#br0" timeOffset="130915">2092 3 213 0,'0'-1'148'0,"6"-1"-117"16,0 2 2-16,4 1 11 0,3 12-2 15,-1 7-7-15,1 10-4 0,-5 11-14 0,-4 11-8 16,-4 6 2-16,0 8-4 0,-12 10-3 16,-9 7-2-16,-4 6 1 0,-6-1-1 15,4-4-19-15,-2-3-10 0,4-8-35 16,1-8-35-16,-5-11-160 0</inkml:trace>
  <inkml:trace contextRef="#ctx0" brushRef="#br0" timeOffset="131433">332 1167 26 0,'0'0'260'0,"0"-1"-183"0,0 1-13 16,-2 0-6-16,-8 6-17 0,-2 10-12 16,-7 6-1-16,-2 8 0 0,-3 4 0 15,-3 7-4-15,0 8-2 0,-6 5 3 16,2 6-2-16,2-1-6 0,10-1-7 15,9-3-6-15,10-2-3 0,4-3-4 0,17-2-17 16,14-2 1-16,10-5-31 0,15-5-29 16,15-7-49-16,-1-8-234 0</inkml:trace>
  <inkml:trace contextRef="#ctx0" brushRef="#br0" timeOffset="131856">2251 1143 328 0,'0'0'114'0,"0"7"-83"0,0 9-4 0,4 10 22 16,-2 8-10-16,-2 11-13 0,0 12-10 16,0 9-5-16,-2 6-4 0,-4 10-6 15,-3 2 5-15,-3 4-5 0,4-5-21 16,-3-5-19-16,-7-3-38 0,-3-8-109 15</inkml:trace>
</inkml:ink>
</file>

<file path=ppt/ink/ink7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39.9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71 134 42 0,'2'0'313'16,"-2"0"-241"-16,0 0-33 0,2 0 2 15,4 6 8-15,-4 8-6 0,1 2-21 16,-1 7-5-16,-2 5-3 0,0 0-4 16,0 6-2-16,0 0 5 0,0 2-10 15,0 2 4-15,0-2 5 0,0-2-1 16,0-5-8-16,-2-5-1 0,-1-4-1 15,1-6-1-15,0-5 0 0,0-4 4 16,0-2-1-16,-4-3 3 0,-2 0 9 16,-1 0-2-16,3-12-2 0,-2-5-3 0,0-2 2 15,2-5-1-15,-5-2-6 0,5-1 3 16,2-1 1-16,2-4 1 0,2-2-5 15,0-5 0-15,14-4 0 0,3-10-2 16,8-6-10-16,1 1 9 0,5 8 0 16,0 20-4-16,1 17-3 0,-6 13-2 15,1 0 4-15,-2 5-1 0,0 4-1 16,-7 5-4-16,-5 3 2 0,-7 5-9 15,-6 2 7-15,0 1-2 0,-6 1 7 16,-7-2 3-16,-3 0 0 0,-3-3 2 0,-1 0 3 16,-1-1-1-16,2-1 7 0,3-4-14 15,-1-1 5-15,7-6-5 0,2-1-6 16,8-2-8-16,0-4-15 0,0 3-31 15,0-3-21-15,0-1-46 0,4-1-225 16</inkml:trace>
  <inkml:trace contextRef="#ctx0" brushRef="#br0" timeOffset="291">580 108 116 0,'2'0'276'0,"0"0"-183"0,-2 9-59 15,0 7 19-15,0 5 5 0,-6 4-8 16,-7 6-20-16,1 0 0 0,-3 1-8 15,5 0 1-15,-2-3-21 0,3-2 1 16,1 0 1-16,4-5-4 0,0-4-2 16,2-2 0-16,2-5-5 0,0-2-12 15,0-4-13-15,6-4-12 0,0-1-19 16,4-1-30-16,1-11-51 0</inkml:trace>
  <inkml:trace contextRef="#ctx0" brushRef="#br0" timeOffset="512">900 23 387 0,'4'4'127'0,"-4"1"-101"16,0 3 6-16,0 5 32 0,-6 6-16 15,-9 6-31-15,3 8-7 0,-7 5 0 16,5 1 3-16,0 1-7 0,-1-4-5 15,5-6 7-15,-1-2-9 0,9-3 0 16,-2-2-2-16,4 0-5 0,0-4 5 0,4-3-19 16,5 8-10-16,-5-4-2 0,0-4 33 15,2-8-121-15,2-10-147 0</inkml:trace>
  <inkml:trace contextRef="#ctx0" brushRef="#br0" timeOffset="857">422 26 111 0,'-12'4'224'0,"6"1"-128"16,4-3-34-16,2-1-17 0,8 0-17 15,7-1 16-15,3 0-3 0,9 0-16 16,8 0-16-16,11-1-9 0,7-3 3 16,9-2-1-16,0-1-1 0,-2 1-2 15,-8 3 1-15,-6 2 3 0,-11 1-11 16,-6 0-17-16,-9 2-12 0,-5 5-27 15,-7 2-8-15,-8 1-49 0,0 0-153 16</inkml:trace>
  <inkml:trace contextRef="#ctx0" brushRef="#br0" timeOffset="1073">396 552 120 0,'-5'8'266'0,"5"0"-238"15,13-7-13-15,1 0 36 0,5-1 22 16,6 0-15-16,10-5-30 0,8-6-20 0,7-5-7 16,6 0 0-16,-3-3 0 0,-1 4-4 15,-2 3-1-15,-3 0-21 0,-1 3-22 16,-5-1-6-16,-12 0-106 0</inkml:trace>
</inkml:ink>
</file>

<file path=ppt/ink/ink7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38.1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112 340 9 0,'0'-2'13'0,"-3"0"13"0,-1-4-10 16,2 0 69-16,0 0-50 0,2 1 8 15,-2 2-10-15,2-1-2 0,-2 1 6 16,2-1-2-16,0-2 5 0,0 3-2 15,0-1 3-15,0 0-3 0,0 3-2 0,-2-1-2 16,2 2-3-16,0-2-1 0,0 1-4 16,0 1-6-16,-2 0-7 0,2 0-4 15,0 1-6-15,0 12 4 0,0 9 0 16,-2 8-4-16,-4 5 0 0,2 3-2 15,-3 1-1-15,1 1-2 0,2 3 4 16,0-4-1-16,4-2-3 0,0-6 2 16,0-3 1-16,-2 0-1 0,-2-2-2 15,0-4 3-15,-3-6 0 0,1-7-1 16,4-5 0-16,0-2 0 0,0-2 3 0,-4 0 1 15,2-1-4-15,-1-12 1 0,-1-5 2 16,4-3-2-16,-2-5-1 0,0-3 1 16,4-1 3-16,0-7-1 0,0-2 2 15,2-6 1-15,8-4-3 0,3-6 1 16,7-10-2-16,3-5-1 0,6-4 1 15,0 4-1-15,0 14-2 0,-2 17 0 16,-2 15 2-16,1 13-1 0,-1 7-2 16,-4 4 0-16,0 0 3 0,-3 4-1 0,-5 11-5 15,-1 6-5-15,-4 1 1 0,-1 4-2 16,-5 0-2-16,-2 2-1 0,0-1 3 15,-9-2 1-15,-3-1 0 0,-3-1 6 16,-3-3 5-16,-1-1 0 0,-1-5-1 16,1-2 1-16,0-4 3 0,1 1-1 15,-1-5-1-15,7-1-1 0,1-1-2 16,5-1 1-16,2 0-1 0,4 0-12 15,0 1-30-15,0-1-28 0,2-1-19 16,2 0-58-16</inkml:trace>
  <inkml:trace contextRef="#ctx0" brushRef="#br0" timeOffset="391">583 287 15 0,'2'0'190'15,"0"0"-46"-15,-2 0-92 0,0 1-1 16,0 9 7-16,0 3 4 0,0 5-22 0,-2 6-16 15,-2 2 1-15,-4 4-6 0,1 2-4 16,-5-1-6-16,-1 2 3 0,5-2 8 16,0-4-13-16,2-4-7 0,4-5 0 15,2-1 1-15,0-5-3 0,0-2-9 16,0-3-8-16,4-3-7 0,4-4-11 15,2 0-16-15,3 0-18 0,-1-12-25 16,1-6-139-16</inkml:trace>
  <inkml:trace contextRef="#ctx0" brushRef="#br0" timeOffset="602">895 105 320 0,'0'8'128'15,"-2"3"-94"-15,-2 5 4 0,-2 8 20 16,-7 5-5-16,3 6-21 0,-7 4-10 15,5 2-8-15,-3 0-6 0,3-1 3 16,0-1-7-16,1-3 0 0,3-4-4 16,2-2 0-16,2-4 1 0,-3-3-5 0,5-2-12 15,0-4-13-15,0-5-18 0,2-2-26 16,0-5-30-16,0-5-99 0</inkml:trace>
  <inkml:trace contextRef="#ctx0" brushRef="#br0" timeOffset="917">455 204 235 0,'-9'3'179'0,"7"-3"-117"0,2 3-8 16,0-2-12-16,11 2-3 0,7-1 1 0,5-2-12 15,12 0-10-15,2 0-9 0,9-2-4 16,1-3-3-16,5 1 2 0,2-2-1 16,-3 4-4-16,-3 0 0 0,-9 1 0 15,-8 1-20-15,-6 0-15 0,-8 0-19 16,-7 3-24-16,-8 2-25 0,-2-4-173 15</inkml:trace>
  <inkml:trace contextRef="#ctx0" brushRef="#br0" timeOffset="1108">360 656 156 0,'-2'14'237'0,"2"-1"-190"0,6-5-23 15,10-2 16-15,9-3 7 0,6-3-14 16,6 0-20-16,11-5-10 0,8-6-2 15,4-4-7-15,4 0-5 0,-4-2 3 16,-3 3-6-16,-3 4-17 0,-6 3-18 16,-13 1-70-16</inkml:trace>
</inkml:ink>
</file>

<file path=ppt/ink/ink7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43.3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0 354 0,'0'0'75'0,"0"0"-21"0,0 0-12 16,0 0 3-16,0 0-1 0,0 5-25 15,0 9-16-15,0 0-1 0,0 1 1 0,-2 1-4 16,2-1-11-16,0 2-7 0,0 2-13 15,0 0-13-15,2 1-20 0,2-3-31 16,-1-5-129-16</inkml:trace>
  <inkml:trace contextRef="#ctx0" brushRef="#br0" timeOffset="144">2 410 79 0,'0'6'200'0,"0"0"-141"0,-2-2-49 0,2-2 5 15,0-2 1-15,4 0-13 0,3 0 1 16,5 0-16-16,-4 0-24 0,0 0-10 15,-3 2-42-15,1 3-22 0</inkml:trace>
  <inkml:trace contextRef="#ctx0" brushRef="#br0" timeOffset="230">2 410 9 0,'50'105'20'0,"-58"-95"141"0,1-2-90 16,3-2-15-16,0 0-26 0,4-3-12 0,-2-1-10 15,2 2-8-15,0-4-53 0,0 0-154 16</inkml:trace>
</inkml:ink>
</file>

<file path=ppt/ink/ink7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47.6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217 180 84 0,'0'0'27'0,"2"0"1"0,-2 0 13 16,0 0 3-16,0 0 6 0,0-3-8 0,0 2-8 16,0-3-5-16,0 3 3 0,0-1-1 15,0-1-5-15,0 2-2 0,0-3-3 16,0 1-1-16,-4 2-6 0,-4-2-2 15,-1 2 2-15,-3 1 3 0,-3 0-2 16,-1 3-4-16,-3 7 1 0,-1 4 8 16,1 3 3-16,-4 7-5 0,3 6 2 15,1 3-3-15,5 3-5 0,3 1-5 16,5-1-3-16,4-1 2 0,2-1-2 15,0-5-4-15,12-1-2 0,3-6 5 0,5-2-3 16,7-5-5-16,2-5-4 0,6-3-3 16,3-4-12-16,1-3-19 0,-4 0-15 15,0-5-16-15,-2-4-25 0,-8-2-134 16</inkml:trace>
  <inkml:trace contextRef="#ctx0" brushRef="#br0" timeOffset="395">618 342 58 0,'2'-12'179'0,"-2"3"-102"0,0 1-28 16,0-3 6-16,-4 4-6 0,0-2-10 16,-5 2-6-16,-1 3-6 0,-4 1-7 15,-3 2-1-15,-2 1-3 0,-3 0 0 16,-3 5-2-16,-2 5 2 0,-2 1 3 15,2 4-7-15,2 0 1 0,1 4-3 16,7 2 1-16,5 3-1 0,6 1-9 16,6 1 0-16,0 1 1 0,6 0 0 15,8-3-5-15,9-1 1 0,6-4 4 0,6-5-1 16,4-5-8-16,3-4-2 0,-3-5 1 15,-4 0-2-15,-2-8 2 0,-6-5 2 16,-4-2 6-16,-5-1 1 0,-3 0-3 16,-7-1 2-16,-6 1 3 0,-2-1 1 15,0 0-4-15,-2 1 7 0,-6-1 1 16,-5 2-1-16,-1 0-3 0,-3 0 0 15,1 0 0-15,-3 1-1 0,3 1-4 16,-1 4 0-16,9 4 3 0,2 3-1 0,4 1-4 16,2 1-5-16,0 0-12 0,4 9-5 15,6 3-18-15,2 3-19 0,3-2-27 16,-1-4-75-16</inkml:trace>
  <inkml:trace contextRef="#ctx0" brushRef="#br0" timeOffset="962">938 324 50 0,'2'-4'193'0,"3"-2"-135"16,-3 1-15-16,-2-1 15 0,2 2-8 16,-2 2-14-16,0 1-14 0,0 1 0 15,0 0-7-15,0 0-4 0,0 0-7 16,0 0 4-16,0 7 2 0,0 4-1 15,-4 1-2-15,-1 4 1 0,1 0 1 16,-2 4-1-16,0-1-1 0,0 0 3 16,1-1-1-16,3-4-3 0,0-5-2 15,0 0 2-15,2-6 0 0,0 0-4 0,0-3 1 16,0 0-1-16,0 0 3 0,6-10-1 15,3-4-1-15,-1-5 0 0,0 0-1 16,1 1-4-16,-7-2 0 0,6 2 1 16,-4-2-2-16,4 0-2 0,3 1-1 15,-1 0 0-15,-2 1 1 0,1 4-2 16,-3 6 2-16,-2 4 2 0,2 4 2 15,-2 0-6-15,2 6 4 0,1 5 4 16,-1 2 1-16,4 1-4 0,7-2 1 16,3 0 3-16,7-6-1 0,6-3-3 15,2-3 2-15,7 0 2 0,1 0-1 0,-4-6-3 16,7-6 2-16,-3-2 4 0,-3-1 0 15,-1-3 1-15,-12 2 3 0,-7 2-2 16,-11 0-2-16,-9-1 0 0,0 3 2 16,-13 2 7-16,-3 2-9 0,-9 2-1 15,-8 4-1-15,-2 2 2 0,-5 0 0 16,-3 11-4-16,-4 7 1 0,3 7 0 15,1 4 4-15,3 4 0 0,7 5 7 16,9 0 2-16,9 0-2 0,15-3-10 16,0-5-3-16,27-5 3 0,8-5 0 0,15-5-2 15,10-7 0-15,8-5 2 0,12-3-16 16,13-4-15-16,1-14 3 0,-4-4-28 15,-11-2-87-15,-19 0-320 0</inkml:trace>
</inkml:ink>
</file>

<file path=ppt/ink/ink7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4:57.5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188 110 89 0,'2'0'16'0,"0"0"-3"15,0 0 13-15,2 0-11 0,-4 0 0 16,0 0 6-16,0 0 2 0,0-1 2 15,2-2 5-15,0 3-3 0,-2-2 3 16,0-1 3-16,2 0 5 0,0-2-10 0,-2 2 2 16,0 0-1-16,0-2 2 0,0 2-4 15,-4 1-6-15,-2 2-4 0,-6 0 2 16,-5 0-8-16,1 6-2 0,-5 6 3 15,0 3 5-15,1 4-1 0,-3 5-2 16,0 4 1-16,7 2-3 0,1 2-6 16,9 3-4-16,2-2 1 0,4-1 0 15,0-3-3-15,6-6-3 0,13-3 5 16,3-4-2-16,3-4-8 0,4-6-7 0,2-3 0 15,4-3-14-15,-2-2-17 0,0-8-19 16,0-2-17-16,-4-4-41 0,-4 0-129 16</inkml:trace>
  <inkml:trace contextRef="#ctx0" brushRef="#br0" timeOffset="766">473 242 46 0,'0'-7'205'0,"0"0"-129"15,0-1-28-15,-6-1 1 0,4 4-7 16,-6-1-7-16,1 2-4 0,-1 2-5 0,-2 2-7 15,-1 0 0-15,-1 1-1 0,-2 11-8 16,-1 5 0-16,1 4 5 0,1 2-7 16,5 2-4-16,4-1-3 0,4-1 1 15,4-2-1-15,12-3-2 0,3-3 0 16,6-4 1-16,2-4 1 0,0-4-4 15,4-3-1-15,-2 0 4 0,-5-1 1 16,1-9-3-16,-10-4 2 0,-3 1 2 16,-4-3 0-16,-1 0-1 0,-5-1-1 0,-2 0 4 15,0 0 5-15,-9 2 2 0,-1 0 3 16,0 2-4-16,-5-2-2 0,3 1-3 15,-3 3-3-15,1-1-2 0,1 5 3 16,7-1-3-16,0 5-1 0,6 2 3 16,0 1-3-16,4 0-8 0,9 0-1 15,7 4-1-15,-1 1-7 0,-1 2-7 16,3-2-2-16,0 0 0 0,-3-2 2 15,1-2 2-15,0-1 0 0,-1 0 14 16,-1 0 7-16,-3-2-1 0,-1-5 1 0,-5 2 4 16,0 1 1-16,-4-1 4 0,0 2 4 15,-2 1 3-15,3 1 0 0,-5 1-7 16,2 0-6-16,0 7 9 0,-2 10-3 15,0 1-6-15,0 3 3 0,0 0-1 16,-4-3-4-16,-1-1 2 0,3-4-2 16,2-4 2-16,0-4 0 0,0-3-1 15,0-2-3-15,0 0 2 0,0 0-3 16,0-10-5-16,0-3-2 0,2-2-1 0,3 0-2 15,-3-3 2-15,4 4-2 0,-4-1 11 16,4 1-2-16,2 0-3 0,3 3-4 16,1 3 2-16,1 5 8 0,-5-1-3 15,6 3 4-15,-3 0 1 0,7 0 1 16,1 0-2-16,4-2 2 0,-1-1 5 15,7 1 1-15,-2-2 2 0,-2-2 9 16,0 0-1-16,-7-1-10 0,-1-1 6 16,-9 1-1-16,-6 0-5 0,-2 0 3 0,-2-2 3 15,-12 1-5-15,-1 4 2 16,-5 1 3-16,-3 4 1 0,0 0 1 0,-2 0-2 15,-4 12-2-15,7 1 0 0,-1 4 1 16,4 7 5-16,11 0-4 0,4 2-6 16,4 0-3-16,10-2-1 0,7-2-2 15,5-2-2-15,9-3 1 0,5-5-5 16,5-3-10-16,4-2-15 0,9-4 8 15,4-3-21-15,0 0-48 0,-11-13-61 16,-7-2-221-16</inkml:trace>
  <inkml:trace contextRef="#ctx0" brushRef="#br0" timeOffset="7746">1507 93 37 0,'0'0'133'15,"4"0"-10"-15,-2 0-74 0,0-2-3 16,4-2-7-16,-2-1-1 0,5 3-12 15,-3 0 0-15,2 1-3 0,2 0 1 0,-1-1-3 16,3-3 4-16,0 0-1 0,3-2-4 16,1 0 0-16,-3 1-4 0,-3 1-1 15,3 0-2-15,-5 1-1 0,-2 1-3 16,0-1-2-16,2 1-5 0,1 0 2 15,1 0-1-15,5 0-3 0,-1 0 1 16,0 0 2-16,5 1-2 0,0 1-1 16,1 1-1-16,-1 0 4 0,4 0-2 15,-1 2 4-15,3 4-3 0,4 4 4 0,0 0-6 16,-4 3 4-16,-4-1-3 0,-7 3 1 15,-6 1-1-15,-8 0-1 0,-2 5 3 16,-14 1-2-16,-9 2 1 0,-6 1 0 16,-4 1-2-16,-2-2 0 0,-3 1-2 15,-3-2-1-15,2 0 3 0,-1-3 0 16,3-2 0-16,4-3 0 0,4-2 0 15,8-6 1-15,4 0-1 0,7-3-1 16,6-3 1-16,2-1 0 0,4 0 1 0,0 0-2 16,4 0-3-16,10-4 3 0,3 0 1 15,4 1-1-15,1 3 1 0,-3 0 0 16,4 1 0-16,1 6-2 0,1 1 2 15,0-1-9-15,0 2-9 0,-2-1-8 16,1 0-5-16,1 0-2 0,-2-1-2 16,2 0 24-16,6-2-33 0,0-4-92 15,-2-1 77-15,-2-3-291 0</inkml:trace>
</inkml:ink>
</file>

<file path=ppt/ink/ink7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06.3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113 411 9 0,'0'0'0'15,"0"0"261"-15,0 0-203 0,0 0 10 0,0 0-8 16,0 0-9-16,0 0-11 0,0 0-4 15,0 0-5-15,0 0-4 0,0 0-3 16,0 5-8-16,0 4 5 0,0 5 6 16,0 6-7-16,0 1-5 0,-2 1-1 15,-2 5-4-15,-2 0-2 0,0 0-4 16,2 2 2-16,-1-1-3 0,3-3-1 15,-2-2-3-15,4-4 2 0,0-3 0 16,0-4-5-16,0-5-7 0,0-4-8 16,0-3-9-16,8 0-9 0,3-5-16 0,1-12-36 15,-6-6-58-15,-1-3-239 0</inkml:trace>
  <inkml:trace contextRef="#ctx0" brushRef="#br0" timeOffset="301">16 307 11 0,'-6'-9'319'16,"4"2"-215"-16,-4 3-45 0,4 3 6 15,2 1-5-15,2 0-28 0,12 0-15 0,5 1 14 16,8 7-10-16,2 1-10 0,2 2-2 16,2 3-4-16,0 0-3 0,-4 1-2 15,0 1 2-15,-5 2-1 0,-1 1-3 16,-6 4-6-16,-3 2 1 0,-4 0-1 15,-7 3-2-15,-3 0-8 0,0-1-2 16,-5-3 12-16,-3-1 0 0,-2-2-1 16,-3-2 7-16,3 0 0 0,-4-4 4 15,-5 0-4-15,-6 0 7 0,0-2 7 16,-1 1 1-16,-3-3 3 0,0-2-6 15,8-2-3-15,4-3-5 0,9-3-2 0,6-1 1 16,2 0-3-16,0 0-21 0,2-7-18 16,15-7-26-16,-1-3-73 0,1 0-300 15</inkml:trace>
  <inkml:trace contextRef="#ctx0" brushRef="#br0" timeOffset="947">585 493 62 0,'2'-4'32'0,"4"2"214"0,-6 0-178 15,0 2-6-15,0 0-7 0,0 0-2 16,0 6-15-16,0 9-7 0,-10 5-2 15,-1 5-2-15,-1 2-4 0,-1 0-6 16,5 0-7-16,2-3 2 0,4-2-2 16,2-3-10-16,4-6 1 0,10-3 0 0,-1-5 1 15,5-5-1-15,7 0 0 0,2-7 0 16,4-9 1-16,2-3-2 0,-6-1-1 15,-6-3-1-15,-3 2-2 0,-5 2 3 16,-3 1 0-16,-4 4-1 0,-6 5-2 16,4 4-1-16,-4 3 2 0,0 1 4 15,0 1-2-15,0 0-5 0,0 3-5 16,0 4 2-16,0 2 0 0,0-1-5 15,3-2 0-15,7 0-1 0,6-4 6 0,5-1-1 16,6-1 9-16,0 0 2 0,-2 0-1 16,-3-5-1-16,-3-4 3 0,-3-2 0 15,-5 0-2-15,-1-1 1 0,-4 0 4 16,-4 0 1-16,-2 1 2 0,0 1 3 15,-4 2 2-15,-8 4-2 0,-3 2 2 16,-5 2-1-16,-1 0-4 0,-2 0-1 16,1 10 2-16,1 1-4 0,2 6-6 15,5 3 5-15,4 1-2 0,5 4-2 0,5-2-1 16,0 0 2-16,11-3-1 15,5-3-3-15,9-4-4 0,2-5-5 0,6 0-2 16,4-4-2-16,0-4 13 0,3 0 4 16,-11-10-1-16,-2-3-1 0,-11-1 1 15,-4-3 2-15,-1 0-1 0,-7-1 0 16,-4 0 4-16,0 2 9 0,-6 1-1 15,-11-1 0-15,-3 4-7 0,-3 0 1 16,-6 2-3-16,0 3-2 0,4 1-2 16,2 2 1-16,3 4 0 0,9 0-3 15,3 0-5-15,8 6-21 0,0 4-26 0,6-4-48 16,5 1-144-16</inkml:trace>
  <inkml:trace contextRef="#ctx0" brushRef="#br0" timeOffset="1693">1672 67 49 0,'4'0'292'0,"-2"0"-239"0,-2 5-16 16,0 15 15-16,0 9-10 0,-6 12-14 15,-11 6-4-15,1 7 2 0,-5 7 2 16,-6 5 1-16,-2 7-8 0,-6 6-4 16,-4 2 13-16,2 2 3 0,0-9-15 0,8-10-9 15,4-8 3-15,2-11-8 0,7-8-2 16,3-9-1-16,7-6 1 0,4-4-2 15,2-8-6-15,0-3-10 0,14-4-9 16,5-3-16-16,2 0-23 0,3-14-46 16,1-6-123-16</inkml:trace>
  <inkml:trace contextRef="#ctx0" brushRef="#br0" timeOffset="2144">1937 516 26 0,'0'-7'310'0,"0"-1"-238"16,-5 3-12-16,-3-2-9 0,-2 2-2 16,-3 3-8-16,1 1-11 0,-7 1-6 15,-1 0-2-15,-3 8-3 0,0 5 3 16,3 5-3-16,1 0-8 0,2 3 1 15,7 5-5-15,2 0-1 0,8 0-6 16,0-1 0-16,12-4 0 0,11-2 0 16,2-4-4-16,10-6-6 0,0-4-7 15,6-5-7-15,-1 0 2 0,-1-6 13 0,-6-7 7 16,-4-3 2-16,-4-3 0 0,-5-3 0 15,-5-1 2-15,-3 0 7 0,-10 1 4 16,0 0-1-16,-2 2 2 0,-10 1-3 16,-4 1-3-16,-7 3-2 0,0 0-3 15,1 3-1-15,1 1-3 0,2 1 0 16,5 2-1-16,6 4-8 0,2 4-15 15,4 0-24-15,0 7-33 0,0 6-53 16,-4 1-304-16</inkml:trace>
  <inkml:trace contextRef="#ctx0" brushRef="#br0" timeOffset="2459">1972 575 28 0,'4'-2'269'0,"0"2"-179"15,-4 0-25-15,2 0 0 0,0 8-7 16,0 4-5-16,0 6-14 0,2 1-7 16,-2 4-2-16,0 0-5 0,1 0-7 15,3-1-8-15,-4-1-3 0,2-3-3 0,0 0-3 16,2-2-1-16,0-3-6 0,5-2-11 15,-1-3-15-15,3-5-21 0,-1-3-53 16,-2-2-95-16</inkml:trace>
  <inkml:trace contextRef="#ctx0" brushRef="#br0" timeOffset="2885">2366 454 39 0,'5'-4'275'0,"-5"-1"-195"0,0 2-14 15,2 0-9-15,0 3-7 0,-2 0-11 16,4 0-18-16,-4 0 1 0,0 11 1 16,0 5-2-16,0 5-5 0,-8 2-2 15,-1 2-1-15,-1 4 2 0,4-1-2 16,0 0-3-16,1 0-6 0,5-6-1 15,0-4 0-15,3-4-2 0,9-5-3 16,7-5 2-16,1-4 2 0,3 0-3 16,0-8-7-16,4-9 5 0,-3-2-1 0,-1-1 0 15,-2-2 1-15,-5 1 3 0,-3 2 2 16,-3 1-1-16,-4 3-1 0,-2 3 3 15,-2 3 1-15,-2 3 1 0,0 3 2 16,0 3 2-16,-8 0-3 0,2 0 1 16,-2 10-5-16,-1 5 1 0,-1 1 0 15,0 0 2-15,1 3-4 0,1-3 2 16,4-1-1-16,2 0-2 0,2-4-3 15,0-3 1-15,0-1-3 0,6-3-4 0,5 0-4 16,3-4-6-16,1 0-8 0,5 0-21 16,-1-9-17-16,6 5-8 0,4-1-33 15,6-3-32-15,-2 0 142 0</inkml:trace>
  <inkml:trace contextRef="#ctx0" brushRef="#br0" timeOffset="3481">2920 552 12 0,'7'-8'3'0,"1"0"60"0,0-2 141 0,-4 1-123 16,5-2-7-16,-3 0-26 0,-2 0-5 15,0 0 4-15,-2 3 1 0,-2 2-5 16,-2 0-5-16,-8 5-3 0,-5 1-5 16,1 0-9-16,-5 7-2 0,-4 6-2 15,1 5 5-15,-3 5-6 0,2 1-2 16,7 1-1-16,3-4-5 0,9-2-7 15,4-3-2-15,2-4 0 0,8-1 0 16,11-5-5-16,0-3-4 0,4-3-5 16,2 0-2-16,-3-6-5 0,3-3 0 15,-8 0 2-15,-1-1 0 0,-3 1 3 0,-5 2-8 16,-2 2 1-16,-3 3-7 0,-5 1 6 15,0 1 4-15,0 0 4 0,0 0-1 16,-2 5 10-16,-5 3 6 0,3 1 1 16,2-2 0-16,2 1-2 0,0-4-8 15,0 1-11-15,6-1 12 0,-2 1 7 16,7-1 0-16,1-1 3 0,3 1 2 15,7-3-1-15,11-1-2 0,3 0 40 16,3-3-27-16,-4-9-12 0,-10-2 1 16,-4-1 5-16,-3-3 11 0,-3-1 0 0,-1-5-2 15,-2-1 1-15,-5-3 2 0,-3 0-1 16,-2-2-7-16,-2-2 6 0,0-2-9 15,0-2 0-15,-4-4-4 0,-5-3-1 16,7-5-1-16,0-1-1 0,2 3-2 16,0 7 2-16,0 13 2 0,0 14-2 15,0 11 1-15,0 1 4 0,-4 10-5 16,-6 10 8-16,-3 11 2 0,1 5 6 15,-2 6-6-15,3 2-2 0,1 3-1 0,-5-1-1 16,9 3 1-16,-2-1 2 0,4 1 1 16,-2 0-1-16,4-2 12 0,2-3-5 15,0-7-14-15,0-5 8 0,8-4-5 16,4-2-3-16,7-5-4 0,2-8 1 15,-3-8-14-15,5-5-21 0,-5 0-8 16,3-7-32-16,2-5-69 0,6-3-385 16</inkml:trace>
  <inkml:trace contextRef="#ctx0" brushRef="#br0" timeOffset="3612">3716 714 471 0,'0'-1'200'0,"0"-3"-141"0,2 0-4 15,0 0-24-15,0-2-13 0,1-1-15 16,-1-1-26-16,0 1-24 0,-2-5-47 15,-2-2-150-15</inkml:trace>
  <inkml:trace contextRef="#ctx0" brushRef="#br0" timeOffset="6272">3295 510 16 0,'0'0'19'15,"0"0"-15"-15,0 0 33 0,0 0 6 16,0-3 53-16,0 1-57 0,-2-2-7 15,-3 2 8-15,3 1-6 0,0-1-4 16,-2 2-4-16,0-1 0 0,-2-1-9 16,2 2-5-16,-3-1 2 0,3 1-3 15,0 0 4-15,2 0-7 0,0 0 2 16,2 0-5-16,0 0-3 0,0 0-2 15,-2 0 2-15,2 2-1 0,0 0-1 0,0-1 0 16,0 0 1-16,0 1 1 0,-2-1-1 16,0 0 0-16,0 2 0 0,2-2-2 15,0-1 3-15,0 2-2 0,0-1-1 16,0 0 3-16,0-1 1 0,0 0 0 15,0 0 5-15,0 0-1 0,0 0-1 16,0 0 3-16,0 0-2 0,0 0 3 16,-2 0 1-16,2 0 1 0,-2 0-7 15,0 0-1-15,-5 0-2 0,7 0 1 16,-6 0-1-16,4 0 0 0,-2 0-2 0,0 0 0 15,-2 0 3-15,2 0-1 0,-3 0-2 16,1 0 0-16,-2 0 1 0,-2-1 0 16,-1 1-2-16,3 0 2 0,0 0 0 15,-5 0-1-15,3 0 0 0,2 2 0 16,-1 3-1-16,3 0 2 0,0 4 0 15,2 1 2-15,0 2 0 0,2 2-1 16,2-1 0-16,0 1-2 0,0-1 0 16,4-2 0-16,6 0 1 0,2-2-1 0,5 0 0 15,-3-2 1-15,3-4-2 0,0 0 2 16,-1-3 0-16,3 0 0 0,-1 0-2 15,-1-7 1-15,1-4 1 0,-3 0-1 16,-3 0-1-16,1-1 1 0,-5-1 2 16,-2-2-2-16,2-2 0 0,-3-2 1 15,1 0 0-15,-2 0-1 0,0-4 0 16,0 0 2-16,2-5 0 0,1-2-1 15,-1-2 0-15,0-5 5 0,2-2 0 16,5-4 2-16,-1-2-7 0,3 2 1 16,1 2 1-16,1 6-4 0,-5 5 0 0,-2 8 2 15,-5 7 0-15,-1 4-3 0,-2 4 4 16,-2 6-4-16,0 1 4 0,0 0-2 15,0 0-2-15,-4 10 2 0,-7 9 2 16,1 7-2-16,-7 6-1 0,5 7 1 16,-5 7 2-16,1 6-2 0,-3 5-1 15,3 2 1-15,-1 1 2 0,3-1-4 16,3-4-12-16,7-5-6 0,4-8-17 15,0-9-20-15,9-10-34 0,5-8-115 0</inkml:trace>
</inkml:ink>
</file>

<file path=ppt/ink/ink7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24.5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 0,'2'3'-20'0,"0"0"278"15,-2-1-172-15,0-2-40 0,0 2 10 16,0-1 1-16,4 1-5 0,-4 2-10 15,0 0-3-15,2 0-6 0,0 0-7 16,0 1-1-16,0-1-2 0,0 1-2 16,0 0-2-16,0-2-3 0,-2 0-3 15,0 2-5-15,0-2-3 0,0-1-4 0,0 0 2 16,0-1-2-16,0-1-4 0,0 0-8 15,0 4-5-15,2-3-9 0,7 4-10 16,-1-1-19-16,-4-3-57 0,-2-1-51 16,-2 0-264-16</inkml:trace>
</inkml:ink>
</file>

<file path=ppt/ink/ink7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24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0 219 0,'0'10'211'0,"0"-3"-174"16,2-2-16-16,2-4 14 0,0 2-1 16,0-1-25-16,0 0-7 0,0-2-4 15,1 0-15-15,-1 1-24 0,-2-1-49 16,-2 0-163-16</inkml:trace>
  <inkml:trace contextRef="#ctx0" brushRef="#br0" timeOffset="166">58 223 21 0,'4'4'276'0,"-4"-2"-231"0,4 0-27 15,4-2 0-15,-4 0-8 0,0 0-7 0,-4-5-23 16,2-3-89-16,-2-2-144 0</inkml:trace>
  <inkml:trace contextRef="#ctx0" brushRef="#br0" timeOffset="316">93 386 8 0,'2'4'110'15,"-2"-1"-30"-15,0-1-55 0,0 1-10 0,0-2-19 16,0-1-114-16</inkml:trace>
</inkml:ink>
</file>

<file path=ppt/ink/ink7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28.4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196 282 8 0,'2'0'163'0,"-2"0"-112"16,0 0-9-16,2 0 3 0,-2 0 7 15,3 0-5-15,-3-2-15 0,0 0 1 16,0 1 2-16,0-4-3 0,0 2 0 0,0 0-4 15,0 1-4-15,0-1 2 0,-5 0-3 16,-1 3 0-16,0-1-9 0,-4 1 0 16,-3 0 2-16,1 10-2 0,-7 10-1 15,1 5 1-15,-3 8 3 0,-4 9-6 16,5 2-2-16,-1 0-2 0,6-3 0 15,7-6-1-15,8-4-6 0,0-6 0 16,15-5-1-16,5-3 1 0,7-9-7 16,4-4-8-16,10-4-6 0,1 0-18 15,3-4-8-15,3-8-36 0,-5-7-3 16,-6-2-52-16</inkml:trace>
  <inkml:trace contextRef="#ctx0" brushRef="#br0" timeOffset="341">568 398 14 0,'-2'-8'316'15,"-6"-1"-226"-15,-6 4-30 0,-1 3 5 16,-6 1-16-16,-5 1-9 0,5 0-5 16,-2 6-8-16,0 6-7 0,5 3-2 0,-1 4-5 15,5 4-9-15,1 2 0 0,5-1 0 16,6 0-3-16,2-2-2 0,4-2-1 15,13-4 4-15,5-2-6 0,5-3-4 16,0-4-6-16,6-2 1 0,-2-1-3 16,0-4-2-16,2 0 12 0,-8 0 6 15,-4-9 0-15,-5 0-1 0,-7-1 2 16,-3-2 2-16,-4 0 1 0,-2-2 6 15,0 0 3-15,-8 0 0 0,-5 2 3 0,-1-1-7 16,-5 2-6-16,-2 0 1 0,3-1 0 16,-5 2-4-16,5 0 0 0,5 2 1 15,7 3-1-15,2 2-4 0,4 3-5 16,4 0-16-16,8 4-2 0,5 6-21 15,-1 1-41-15,3-6-40 0,-7-3-181 16</inkml:trace>
  <inkml:trace contextRef="#ctx0" brushRef="#br0" timeOffset="831">829 415 23 0,'4'-3'182'16,"-2"1"-32"-16,-2 0-103 0,0 2 10 16,0 0-10-16,0 0-12 0,0 0-14 15,0 1-13-15,0 11 0 0,0 2-2 16,0 5-4-16,0 0 2 0,0 2 0 15,-2-1-3-15,-2-4 0 0,2-1-1 16,2-3 4-16,-2-2-2 0,-2-4 1 16,4-3 2-16,-2-2-2 0,2-1 3 15,0 0 3-15,0-4-2 0,0-7-8 16,-3-2 2-16,1-1-2 0,2-2-1 0,0-1-3 15,0-2-4-15,0 1-2 0,5 2-4 16,3 2-5-16,0 4-2 0,2 5-3 16,3 4-1-16,-1 1-3 0,1 0-4 15,-1 6-1-15,3 4 11 0,-1 2 6 16,7 1 14-16,8-3 18 0,8-2-3 15,4-4 30-15,7-4-41 0,-3 0 13 16,3-2 23-16,1-13-23 0,-1-6 9 16,-13-3 2-16,-6 1-10 0,-15 1-6 0,-7 2 7 15,-7 3 4-15,-5-1-1 0,-11 2-3 16,-7 3-3-16,-6 3 0 0,0 6 2 15,-6 4-1-15,2 0-7 0,0 14-2 16,6 8 3-16,2 4 2 0,9 2-4 16,8 5-1-16,5 0 2 0,3-3-1 15,3 1-4-15,11-6 0 0,5-5 0 16,5-4-2-16,5-3-1 0,4-3-2 15,3-2-5-15,5-4-16 0,11-3-7 0,16-1 16 16,6 0 4-16,1-8-67 0,-9-3-42 16,-15-4-162-16</inkml:trace>
  <inkml:trace contextRef="#ctx0" brushRef="#br0" timeOffset="2054">2011 304 10 0,'4'0'276'0,"1"0"-176"0,-3 2-77 16,2 7 35-16,-4 2-4 0,2 4 4 15,0 3-15-15,-2 2-10 0,0 2-11 16,0 0-1-16,0 1 2 0,-4-1-9 15,0 0-2-15,-1-2-3 0,1-4 3 16,4-2-6-16,0-3-5 0,0-2 2 16,0-2-1-16,0-2-2 0,0-3-1 0,0-1 2 15,0-1-2-15,2 0-10 0,3 0-10 16,1 0-15-16,0-2-21 0,0-7-40 15,-4-6-35-15,-2-4-238 0</inkml:trace>
  <inkml:trace contextRef="#ctx0" brushRef="#br0" timeOffset="2299">2017 0 518 0,'-2'10'71'15,"0"-1"-37"-15,2 4 3 0,0-2-8 16,0 0-19-16,0 1-9 0,0-2-1 15,7-4-7-15,5 3-26 0,2-5-44 16,3-4-65-16,-3-1-275 0</inkml:trace>
  <inkml:trace contextRef="#ctx0" brushRef="#br0" timeOffset="2849">2390 139 192 0,'-15'0'263'0,"7"0"-200"0,2 0-3 16,4 1-10-16,2 1-9 0,0-1-14 16,2 3-23-16,14 0 3 0,9 1 1 15,2 3-3-15,4 0-4 0,2 1-1 16,0 1 1-16,-8 0 1 0,-2 3-3 0,-7 2-1 15,-12 1-4-15,-4 0 4 0,0 1-1 16,-4 1 2-16,-10-1-2 0,-5 0 2 16,-2 2 0-16,-1-2 0 0,-1 2 2 15,0 2-1-15,0-2 2 0,7-3-1 16,6-3 1-16,3-4-1 0,7 1-2 15,0-2-1-15,0-2 2 0,9 0 0 16,5-1-2-16,7-1 1 0,1 0-5 0,1 1-7 16,4-1-5-16,0 0-2 0,0-1 8 15,-2 0 5-15,-7 1-11 0,-1-1 6 16,-9 3 8-16,-2 2 0 0,-6 0 2 15,0 2 2-15,0 2 6 0,-12 0-1 16,1 2 5-16,-5 0 1 0,-1 3 1 16,-1-1 3-16,-3 4 0 0,-2-1 17 15,3-1-17-15,-1-3-8 0,11-2-6 16,-1-2-1-16,3 3-1 0,0-1-7 0,-2 1-17 15,1 1-19-15,3-4-1 16,-2-5-61-16,0-2-252 0,-1-1 228 0</inkml:trace>
</inkml:ink>
</file>

<file path=ppt/ink/ink7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32.5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260 186 34 0,'4'0'136'0,"1"-2"-2"0,-5-1-90 16,6 3 14-16,-2-2-6 0,-2 2-3 0,-2 0 0 15,2 0-16-15,0 0-5 0,-2 2-2 16,0 15 3-16,0 8 3 0,-10 11-13 16,-7 10-4-16,-3 7 1 0,-1 7-1 15,0 5-6-15,-4 3-1 0,1 1-2 16,-3 1-4-16,4-6-2 0,2-4 1 15,7-7 2-15,-1-3-2 0,-3-4-3 16,3-4 2-16,5-6 2 0,8-7-2 16,2-6-5-16,0-2-2 0,8-5-1 15,2-7-1-15,1-1-13 0,1-6-3 16,-4-2-2-16,3 0-12 0,-1-6-14 0,3-7-17 15,-1-6-35-15,-4-7-266 0</inkml:trace>
  <inkml:trace contextRef="#ctx0" brushRef="#br0" timeOffset="306">535 733 73 0,'0'0'206'0,"0"5"-98"15,0 1-72-15,0 5 9 0,-2 2 5 16,-4 2 1-16,2 2-16 0,0 2-8 15,-3-2-4-15,1 2-1 0,0 0-2 16,-2-1-9-16,2 0-5 0,3-4-2 0,1 0 0 16,0-4-2-16,-2-2-3 0,4-2 0 15,0-4 0-15,0 0-13 0,4-2-18 16,7 0-23-16,-3-1-27 0,-2-12-46 15,-2-4-271-15</inkml:trace>
  <inkml:trace contextRef="#ctx0" brushRef="#br0" timeOffset="546">500 388 196 0,'-8'7'287'0,"-1"7"-211"16,-1 0-18-16,2 2 2 0,0 0-13 15,6-5-24-15,-3 0-21 0,5-3 1 16,0-3-3-16,9-1-6 0,3-1-18 0,9-3-24 15,-5 0-52-15,3-17-140 0</inkml:trace>
  <inkml:trace contextRef="#ctx0" brushRef="#br0" timeOffset="951">882 437 99 0,'-4'3'289'15,"4"1"-228"-15,0-3-48 0,13 3 14 16,5-2 3-16,1-2 3 0,6 1-11 0,4-1-8 16,2 0-6-16,-2 0-5 0,-3 3 0 15,-5 3-1-15,-4 1-1 0,-5 2 0 16,-6 1 1-16,-4 4-1 0,-2 5-1 15,-2 4 2-15,-12 5 3 0,-7 8-4 16,-2 3 0-16,-1 5 16 0,-1 4-11 16,4-5 1-16,5 1-1 0,1-5 0 15,3-3 1-15,1-2-1 0,3-6-6 16,2-4 1-16,6-3 1 0,-2-5-2 15,2-5-9-15,0-2-21 0,0-4-17 0,2-5-17 16,2 0-30-16,2-6-255 0</inkml:trace>
  <inkml:trace contextRef="#ctx0" brushRef="#br0" timeOffset="2094">971 519 23 0,'0'-1'120'0,"0"-2"-92"15,0 2 24-15,0 1-6 0,0 0-3 16,0 0-6-16,0 0-9 0,0-1 2 15,0 0-3-15,-2 0 1 0,0 1-3 16,2 0 4-16,-2 0-6 0,2 0-4 0,0 0-2 16,0 0 2-16,0 0-2 0,0 0 4 15,0 0 1-15,0 0-2 0,0 0-9 16,0 0 2-16,0 0 3 0,0 0-6 15,0 0-5-15,0 0-4 0,8 0 5 16,9 0 3-16,4 0-5 0,3 0-3 16,7-4-1-16,-2-1 3 0,4 2-3 15,3 1-1-15,-3-1 1 0,0 1 2 16,-6 0-3-16,-5 2-2 0,-5 0 3 0,-7-1-2 15,-6 1-2-15,-4 0-1 0,0 0 5 16,0 0 3-16,-4 0-10 0,-8 0-2 16,-3 0 3-16,1 0-5 0,-3 1-14 15,3 3-12-15,1 0-16 0,1 0-13 16,0-2-30-16,-5-2-187 0,7 3 134 15</inkml:trace>
  <inkml:trace contextRef="#ctx0" brushRef="#br0" timeOffset="2709">965 525 8 0,'0'-3'6'0,"0"-1"214"16,0 0-143-16,0-1-14 0,0 2 0 15,0 1-8-15,0 2-4 0,0 0-11 16,0 0-1-16,0 8-16 0,0 8 4 16,-4 5-6-16,0 6-4 0,4 3-1 15,-4 2-4-15,2 0-6 0,2-2-3 16,0-2 0-16,0-1 2 0,0-6-5 15,4-2-1-15,-2-4 2 0,0-6 3 16,0-2-4-16,-2-4 0 0,0-2 1 0,0-1 0 16,2 0-1-16,-2 0 3 0,2 0 3 15,2-1-2-15,2-7-2 0,3-2 0 16,3-1 1-16,1 2 2 0,-3-1-3 15,4 4-3-15,3 1 4 0,-1 2-1 16,3 3-2-16,-2-2 0 0,1 2 2 16,-1 0-2-16,1 7 0 0,-1 6-1 15,-7 1 2-15,3 4 0 0,-5-1-2 16,2 1 0-16,-2 0 2 0,1-1 0 0,-5 1-2 15,0-2 0-15,-4 0 1 0,0 0-1 16,0-2-1-16,0 1 1 0,-12-3 2 16,-3-2 2-16,-1-2-3 0,-7 0 0 15,2-4 2-15,-4 1 2 0,-4 0-2 16,3 0 3-16,-3-2 2 0,4-1-1 15,-2 1-3-15,4-2 0 0,3 0-2 16,1 1-1-16,0 0 0 0,1 1-1 16,3 0 1-16,1 2-2 0,6 1-14 15,3 0-11-15,5 0-20 0,0-3-45 0,9-3-57 16,1 0-343-16</inkml:trace>
  <inkml:trace contextRef="#ctx0" brushRef="#br0" timeOffset="3703">1713 691 20 0,'5'3'207'15,"-3"-1"-104"-15,-2 0-67 0,2 1 27 16,0 3-10-16,-2 1-3 0,4 3-8 15,-4 2-6-15,2 2-6 0,-2 4-1 16,0 0-3-16,0 2-4 0,0 1-4 16,0-1-3-16,-4 0 0 0,-2 0-2 15,-1-2-4-15,3 0-4 0,0-2 0 16,0-3-1-16,0-3-5 0,2-2 1 0,-2-4-1 15,4-1 2-15,0-2-14 0,0 1-9 16,0-2-8-16,6 0-10 0,2 0-12 16,-2-11-26-16,-2-5-34 0,-4-1-257 15</inkml:trace>
  <inkml:trace contextRef="#ctx0" brushRef="#br0" timeOffset="4458">1753 29 4 0,'0'-5'234'0,"0"1"-169"16,0-3-8-16,0 3-5 0,0-1-5 15,-4 2-6-15,-1 2-8 0,1 1-1 16,-2 0-7-16,-4 2-4 0,-3 11 3 16,-1 7 1-16,-3 6-5 0,-1 9-2 15,-3 8-4-15,-2 7-3 0,5 9-3 0,-3 6-4 16,2 3 0-16,5 4-4 0,2 1 3 15,1 1-3-15,1 2-2 0,-5-7-5 16,7-4 8-16,-6-5-1 0,1-8-5 16,3-3-2-16,0-5 2 0,-3-3-5 15,1-4 0-15,1-5-3 0,-1-5-1 16,6-5-8-16,2-5 2 0,0-5-1 15,4-3-15-15,0-1-15 0,0-3-22 16,0-4-65-16,0-1-121 0</inkml:trace>
  <inkml:trace contextRef="#ctx0" brushRef="#br0" timeOffset="4950">1775 480 33 0,'0'4'405'16,"0"-3"-341"-16,0-1-2 0,0 2-9 15,0-2-21-15,0 0-20 0,0 0-10 16,0 0-5-16,0 3-1 0,7 1-5 16,-1 1-28-16,0 0-41 0,0-5-62 15</inkml:trace>
  <inkml:trace contextRef="#ctx0" brushRef="#br0" timeOffset="5360">2032 532 335 0,'-4'3'125'0,"4"-3"-93"16,0 2-10-16,6-1 8 0,8-1 12 15,3 0-12-15,4 0-22 0,1 0-5 16,3 0-2-16,-4 0 3 0,1 2-3 16,-3 2-1-16,-2 2 1 0,1 1-1 15,-10 3 0-15,1 3 1 0,-7 2-1 16,-2 3 3-16,0 5-2 0,-6 4-1 15,-7 2 2-15,-5 7 2 0,-5-1-3 0,2 2-2 16,-4-1 3-16,7-4 1 0,-3-1-2 16,0-5-2-16,9-3 2 0,2 0-1 15,4-5-16-15,6-1-30 0,0-4-34 16,-3-8-88-16</inkml:trace>
  <inkml:trace contextRef="#ctx0" brushRef="#br0" timeOffset="6016">2706 127 13 0,'0'0'206'0,"0"0"-121"15,0 0-29-15,0 1-13 0,0 5 3 0,0 4 8 16,0 5-12-16,0 10-11 0,0 8-2 16,-4 10-6-16,-5 10-3 0,1 5-1 15,0 7-7-15,-5 2 2 0,1 2-2 16,-5 4-3-16,-1 0-6 0,-5-4 3 15,-4-3-3-15,2-9-1 0,-2-6-2 16,9-7 1-16,-3-5 3 0,7-6-3 16,1-3-2-16,5-5 2 0,4-5 1 15,0-4-4-15,2-7-3 0,2-1-3 0,0-3-6 16,0-2-5-16,4-3-7 0,2 0-8 15,2 0-10-15,3-1-20 0,1-10-34 16,-2-7-221-16</inkml:trace>
  <inkml:trace contextRef="#ctx0" brushRef="#br0" timeOffset="6424">2991 738 84 0,'0'10'194'0,"0"4"-64"0,0-1-79 16,2 3 4-16,0-2-4 0,-2 0 3 16,0 1-17-16,0 1-14 0,-4-3-5 15,-2 1-4-15,0-2-3 0,-3-1-7 16,5-1-1-16,0-4 0 0,4-1 0 15,0-2-5-15,0-3 0 0,0 0-8 0,0 0-16 16,0 0-19-16,6 0-22 0,0-8-16 16,1-8-100-16</inkml:trace>
  <inkml:trace contextRef="#ctx0" brushRef="#br0" timeOffset="6712">2997 483 287 0,'-4'5'284'0,"-2"1"-218"0,6-4-10 16,0-2-21-16,0 0 11 0,0 0-19 15,0 0-19-15,6 0-7 0,-4 0 1 16,6 0-6-16,7 0-10 0,-1-2-11 15,5-3-33-15,-3-4-56 0,-3-8-151 16</inkml:trace>
  <inkml:trace contextRef="#ctx0" brushRef="#br0" timeOffset="7444">3570 486 0 0,'2'0'3'15,"0"0"148"-15,-2 0-52 0,0 0-52 16,0-1 12-16,0-4-12 0,0 3 2 16,0 0-9-16,0 1-17 0,0 1 4 15,0-3-2-15,0 2-1 0,-2-3-8 16,0 2 2-16,0-2 3 0,-5-2-3 15,-1 2-10-15,-6-3 1 0,1 4 1 16,-3 1 1-16,-5 1-2 0,0 1 1 0,-1 0-1 16,1 4 1-16,-2 7-1 0,3 2 1 15,3 6 0-15,1-1-5 0,5 2-3 16,5 4 0-16,6-4 0 0,0-1-2 15,8-1-2-15,11-5 0 0,4-3 3 16,6-5-1-16,4-4-5 0,-4-1-1 16,2 0-4-16,2-5 1 0,-6-5-2 15,-3-3 2-15,1 2 5 0,-6-1 1 16,-5 1 1-16,-1 2 1 0,-5 4 3 15,-6 5-2-15,-2 0 1 0,0 0 0 0,-4 3 4 16,-11 11-2-16,-3 8 0 0,1 7 1 16,1 3 1-16,-3 1-2 0,3 2-2 15,-1 1 1-15,0-3 9 0,5-1-3 16,2-5-5-16,3-1-4 0,5-2 3 15,0-4-1-15,2-2-3 0,0-5-1 16,0-2-11-16,7-2-12 0,-1-2-10 16,2-4-22-16,2-3-32 0,-1 0-91 15</inkml:trace>
</inkml:ink>
</file>

<file path=ppt/ink/ink7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5:49.7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155 42 7 0,'2'-2'214'16,"2"-3"-134"-16,-4 2-41 0,0 0 20 16,2-3-11-16,-2 2-5 0,0 0-15 15,4 0-3-15,-4 2-6 0,2 0-1 16,-2 1 2-16,0-2-2 0,0 2-1 15,0 0 2-15,0 0 1 0,0 1-7 16,0 0-1-16,0 0-1 0,0 0-1 16,0 0-8-16,0 2-2 0,-2 9 2 0,-6 9 3 15,-5 4-4-15,1 2-1 0,-3 4 2 16,-1 0 2-16,3 3-4 0,-1 2-1 15,0 2 2-15,-5 3 1 0,0-4 0 16,5-5 0-16,6-4-1 0,8-9 0 16,0 0-2-16,6-5-1 0,2-2 3 15,2-4 0-15,7-6-1 0,4-1-1 16,5 0 2-16,3-8 2 0,7-4-4 15,-3-3-1-15,2 1 1 0,0 1 1 16,-2-1-2-16,-4 2-3 0,-4 2 6 0,0 1-2 16,-9 3 2-16,-1 0-4 0,-7 3-1 15,2 2 1-15,-4-1-3 0,3 1-4 16,-5-1 1-16,4-1-2 0,-4 1-5 15,0 1-2-15,3 0-3 0,-5 0 0 16,2 0-7-16,0 1-1 0,-4-1-12 16,0 1-9-16,0-3-18 0,0 1-43 15,-4-5-114-15</inkml:trace>
  <inkml:trace contextRef="#ctx0" brushRef="#br0" timeOffset="285">334 153 204 0,'7'1'189'0,"-7"2"-153"16,0 9 30-16,0 6 2 0,0 1-18 0,-2 4-13 15,-7 3-7-15,1 2-9 0,0 1-1 16,-1 0-9-16,3-4-3 0,-2 0-4 16,0-2 0-16,4-2 0 0,2-5-2 15,2-1-3-15,0-4 3 0,0-3-2 16,0 0-6-16,4-3-9 0,6 0-8 15,7-5-11-15,-1 0-12 0,5 0-24 16,-1-5-38-16,-3-9-81 0</inkml:trace>
  <inkml:trace contextRef="#ctx0" brushRef="#br0" timeOffset="494">702 412 441 0,'9'0'117'0,"-7"0"-93"0,2 0 16 16,0-1 11-16,-4-2-8 0,2 1-25 0,0-2-17 16,0 4 0-16,2 0-2 0,3 0 1 15,1 0-14-15,0 0-17 0,2 0-25 16,3 0-33-16,-7-6-48 0</inkml:trace>
  <inkml:trace contextRef="#ctx0" brushRef="#br0" timeOffset="861">969 48 29 0,'0'0'343'15,"0"-1"-296"-15,0 1-3 0,0 0 11 16,0 0-15-16,4 0-26 0,6 0-4 16,5 2 5-16,4 2-7 0,3 0-3 15,1 1 0-15,2-1-2 0,2 2-3 16,-2 0 0-16,-3 0 1 0,-1 2 1 0,-9 0-3 15,-1 3 0-15,-7-2-1 0,-4 4-2 16,0 0 2-16,-13 0 5 0,-5 3 0 16,-1 2 1-16,-6 1-3 0,1 0-1 15,-1 2-1-15,2 0 4 0,0 0-3 16,3 5 4-16,-1 1 4 0,0 0 0 15,5-3 6-15,3-6-11 0,5-3-4 16,4-3 1-16,2 0-2 0,2-4-9 16,0-3-12-16,12-3-7 0,5-2-36 0,8-4-37 15,-7-12-212-15</inkml:trace>
  <inkml:trace contextRef="#ctx0" brushRef="#br0" timeOffset="1242">1265 88 29 0,'-2'0'318'0,"-3"-2"-252"0,1 0-11 15,4 2 10-15,0 0-21 0,0 0-10 16,0 0-21-16,0 0-9 0,11-1-1 15,5 1 9-15,9-1-4 0,2-2-1 16,-2 2 0-16,4 0-4 0,2-2 1 16,-5 1-2-16,1 0-1 0,-2 1 4 15,0 1-3-15,-6 0-3 0,-3 0 5 16,-8 0-4-16,-1 1 0 0,-7 2-1 15,0 2 3-15,0 3-2 0,-3 4 7 16,-7 4-1-16,-4 4 4 0,-3 1 0 0,1 4-7 16,-1 1 1-16,1 2 0 0,-1 2 1 15,3 0 1-15,3 1 2 0,-1-6 0 16,6-4-3-16,1-4-6 0,3-3-1 15,0-4 3-15,2 0-1 0,0-3-7 16,0-1-5-16,9 0-7 0,-1-2-15 16,2-3-26-16,7-1-36 0,-3 0-75 15</inkml:trace>
  <inkml:trace contextRef="#ctx0" brushRef="#br0" timeOffset="2033">1833 285 8 0,'0'-5'8'0,"0"-1"190"16,0 0-135-16,0-2-15 0,2 3 3 15,0-1 2-15,0 2-12 0,-2-1-8 16,4 3 0-16,1 0 0 0,-5 2-4 15,2 0-8-15,-2 0-1 0,0 0 2 16,0 0-4-16,0 6-4 0,0 7 8 16,0 4-3-16,-7 2-5 0,1-1-11 15,0 3 1-15,-2-2 1 0,2-3-3 16,3-2-1-16,1-3-1 0,2-3 2 15,0-3 1-15,0-5-4 0,0 0 2 16,0 0 2-16,0 0 1 0,5-3-3 0,11-9 2 16,3-2 3-16,3-4-4 0,5 0-2 15,-2-3 0-15,2 0 0 0,2 1 1 16,-6 4-1-16,-1 5-1 0,-7 3 1 15,-3 3 1-15,-3 3-1 0,-7 2-1 16,0 0 2-16,0 0-1 0,0 1-3 16,-2 8 3-16,0 4 3 0,0 1-3 15,0 3-1-15,-4-1 2 0,0 1-1 16,-3-1 2-16,3-3-3 0,2-1 1 0,0-4 1 15,2-1 1-15,0-1-5 0,0-4 2 16,6 0 2-16,5-2 2 0,1 0-5 16,5-4 1-16,1-7 0 0,3-3-6 15,4 2-6-15,-3 1-4 0,-1 0 1 16,-2 3 1-16,-7 0-2 0,0 2 2 15,-3 4 8-15,-3 1 1 0,-4 1 3 16,-2 0-2-16,0 0 5 0,0 0-1 16,0 8 2-16,-4 2 7 0,0 2 6 0,2 0-9 15,-5 1 2-15,3-1 0 0,0 1 0 16,2 0 1-16,0-2-8 0,2-2 0 15,0-2 1-15,0-2 1 0,0 0-5 16,0-3 3-16,4 0-7 0,0-1-8 16,5-1-14-16,-5 0-16 0,4 0-23 15,-2-3-50-15,-2-9-203 0</inkml:trace>
  <inkml:trace contextRef="#ctx0" brushRef="#br0" timeOffset="2306">2476 133 37 0,'8'0'307'0,"-4"-2"-238"16,-2 2-20-16,-2 0 12 0,0 0-10 15,0 9-2-15,0 3-11 0,0 5-13 16,-2 0-4-16,-2 4-5 0,-4 1-3 0,0-1-4 15,-1 3-2-15,1-1 3 16,4 1-1-16,0 0-6 0,4-1 5 0,-4-3-3 16,4 0-4-16,0-6-1 0,0 0-3 15,0-3-7-15,0-3-8 0,2-3-12 16,4-3-12-16,2-2-9 0,3 0-8 15,-1-7-35-15,2-9-46 0,-1-3-138 16</inkml:trace>
  <inkml:trace contextRef="#ctx0" brushRef="#br0" timeOffset="2500">2701 128 117 0,'0'0'185'0,"-8"0"-34"0,2 0-104 16,2 0 15-16,0 2-8 0,-7 7-10 16,1 4-18-16,2 4-8 0,-3 2-11 15,3 1-4-15,2 3 0 0,2 0 0 16,-3 0-3-16,7 2 1 0,-2-2 0 15,2 1-1-15,0-3-2 0,0 0 0 16,0-1-5-16,0-4-4 0,5-2-6 16,1-2-32-16,2-4 5 0,-2-1-25 0,-2-5-51 15,5-2-192-15</inkml:trace>
  <inkml:trace contextRef="#ctx0" brushRef="#br0" timeOffset="2721">2393 270 33 0,'15'0'393'0,"1"0"-347"16,5 0 13-16,6 2-28 0,4 1-7 15,-2-2 2-15,2 2-18 0,-2 1-6 16,-4 0-3-16,-9 1 1 0,1-1-40 16,-9 0-31-16,-4-4-52 0</inkml:trace>
  <inkml:trace contextRef="#ctx0" brushRef="#br0" timeOffset="3105">2916 131 75 0,'-2'5'220'0,"2"-2"-119"16,-2-1-74-16,2 2 19 0,0 0 1 0,0-1-16 15,13 2-7-15,-3 0-1 0,4 0-14 16,5 0-4-16,6-1-2 0,2 0 2 16,4 0-5-16,-5 2 0 0,1-1 0 15,-2 0 3-15,-6 1-4 0,-5 0-8 16,-8 3-5-16,-6 2 4 0,0 2-6 15,-12 1 3-15,-9 2 1 0,-6-1 3 16,-4 2 2-16,3 1 0 0,-1-2 8 16,2 2 3-16,2-3 0 0,8 0 9 0,7-1 12 15,8-1 4-15,2-2-15 0,0-1 4 16,2-1-2-16,10-2-8 0,7-2-4 15,6-1-3-15,2 1 1 0,2-1-9 16,6 0-19-16,4 3-28 0,2 0-40 16,9-1-54-16</inkml:trace>
</inkml:ink>
</file>

<file path=ppt/ink/ink7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00.2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153 296 15 0,'0'0'74'0,"0"0"-60"0,0 0-15 15,0 0 2-15,0 1 1 0,0-1 4 16,0 0-5-16,2 0 0 0,-2 0-1 15,0 0 0-15,0 0-1 0,6 0 1 16,-1 0 1-16,-1-2-1 0,0-2 2 16,-2 1 0-16,0 2 9 0,0-2 6 15,-2-1 8-15,0 1 9 0,0-1 4 0,0-1-1 16,0 4 5-16,0-1 0 0,0 0-7 15,0 1-6-15,0-2-4 0,0 3 0 16,0-2-2-16,0 0-1 0,0 1 2 16,0 1-5-16,-2 0-2 0,-2 0-1 15,0 0-4-15,-2 0-1 0,-3 1-3 16,1 12-3-16,-4 3 7 0,-3 6-4 15,3 4-1-15,-5 4-2 0,-1 6-1 16,1 6 0-16,1-1-2 0,1 4-2 16,1-2 2-16,5-2-1 0,7 1-1 0,2-4-1 15,0-2 1-15,6-4 1 0,7-6-2 16,5-2-3-16,1-5 4 0,6-5-2 15,-2-6-2-15,1-4 0 0,-1-4 3 16,-2 0 2-16,-5-5-1 0,3-4-1 16,-9-3 2-16,5-3 2 0,-7 1-3 15,-6 0 1-15,0-1 1 0,-2 0 0 16,0 0 1-16,-4 0-2 0,-4 0 2 15,-1 0-1-15,-5 2-2 0,-3 1 0 16,-1 5 0-16,-1 4 1 0,-1 3-2 16,-3 0-1-16,6 5-1 0,-1 5 0 0,5 4-3 15,7-1-13-15,2-2-14 0,4 0-12 16,2-1-21-16,10-6-24 0,-1-4-103 15</inkml:trace>
  <inkml:trace contextRef="#ctx0" brushRef="#br0" timeOffset="370">684 0 36 0,'5'-5'245'0,"-5"1"-171"16,0 4-39-16,0 0 24 0,0 0-1 15,0 5-12-15,-11 14-25 0,-5 14 3 16,-9 15 1-16,-2 10 1 0,-6 9-7 16,-2 7 0-16,0-1-9 0,4-1 3 15,2-1-6-15,2-4 0 0,-2-4-9 16,4-6 6-16,4-5-1 0,5-4-3 15,6-5-1-15,1-7 0 0,5-5-4 16,2-4-6-16,2-8-1 0,0-4-8 16,0-7-11-16,6-1-17 0,7-7-13 0,-1 0-10 15,5 0-39-15,-7-13-143 0</inkml:trace>
  <inkml:trace contextRef="#ctx0" brushRef="#br0" timeOffset="958">901 413 72 0,'5'-7'98'0,"-3"-1"91"0,-2 2-134 16,-4 2 7-16,-3-3-2 0,-3 3-19 15,-2 1-6-15,-7 3-10 0,-2 0-5 16,-3 4-7-16,-1 6-2 0,-2 1 3 15,2 6-3-15,4 1-3 0,5 3-4 0,3 2-1 16,7 2-2-16,4 0-1 0,2 2-2 16,0 1 3-16,8-1-1 0,5 0-2 15,-1 0 0-15,1-1 1 0,3 1-2 16,-3 0 1-16,1-1-2 0,-4 1 3 15,-1-2 2-15,-3-2-2 0,-4-2 0 16,-2-3-1-16,0-2-1 0,-10-1 0 16,-3-3 3-16,-5-2 0 0,3-4 1 15,-3 0-2-15,-1-3 1 0,0-2 2 0,1-1-3 16,1 0 0-16,5-3 3 0,-1-7-3 15,3-4 3-15,4-5-1 0,4-2-1 16,2-3 2-16,0-3-1 0,14 0-2 16,5 0-1-16,6-2 2 0,4 1 0 15,4-2-1-15,2 3-1 0,2 0 2 16,0 1 1-16,-2 0-2 0,-4 4 2 15,-4 0-2-15,-4-1 2 0,-9 4-1 16,-3-1 2-16,-5 0 6 0,-6 2 0 16,0 0-1-16,-4 1-1 0,-11 1 3 0,-5 1-2 15,-5 2-5-15,-2 3-2 0,0 4 1 16,0 4-2-16,2 2-7 0,1 0-11 15,7 13-9-15,5 6-37 0,-1-5-56 16,3 2-268-16</inkml:trace>
  <inkml:trace contextRef="#ctx0" brushRef="#br0" timeOffset="3214">1348 647 50 0,'0'0'142'0,"-2"0"-90"0,0 0-3 15,2 0-3-15,0 0-5 0,0 0-1 16,0 0-5-16,-2 0-9 0,2 0-1 15,0-1-1-15,0 0-2 0,0-2 2 16,0 0 3-16,0 0-9 0,0 0 1 16,0 1-2-16,-2 2-2 0,2-1-1 15,0 0-3-15,0 1-6 0,0 0 2 16,0 0-5-16,0 0-2 0,2 0-3 15,8 0 3-15,13-1 2 0,4-1-3 16,8 0 0-16,4-2 3 0,5 1-1 0,5-2-3 16,3 0 1-16,2 0 3 0,-5 1-3 15,-1 0-1-15,-5 1 2 0,-10 0 1 16,-6 3 0-16,-8-1-2 0,-5 0 0 15,-8 0 3-15,-1 1-1 0,-5 0-3 16,0 0 2-16,0 0 3 0,0 0-4 16,0 0 1-16,0 0-3 0,-7 0-1 15,1 0-3-15,-2 0-6 0,0 0-3 16,-1 0-2-16,3 0-8 0,-2 3-7 0,4 3-9 15,0-3-18-15,-1-2-34 0,-1-1-148 16</inkml:trace>
  <inkml:trace contextRef="#ctx0" brushRef="#br0" timeOffset="3625">1799 355 133 0,'-13'0'230'0,"-3"0"-180"0,3 4 3 16,9 5 7-16,4 2-27 0,0 1-12 16,4 3-4-16,13 0-2 0,8 2-6 0,8-1-6 15,6-1 3-15,2 0-3 0,1 0-1 16,-1-2-3-16,2 1 5 0,-5 0-3 15,-5 1-1-15,-9-1 1 0,-13 2 0 16,-5-1 2-16,-6 1-1 0,-2 1 1 16,-13 2 0-16,-3 2 0 0,-5 0-1 15,-4 1-2-15,-4 1 3 0,-2 3-3 16,-4 1 0-16,4-1 0 0,-2 1 2 15,4-1-1-15,4 1-2 0,4-2-1 0,7-1-4 16,7-4-20-16,7-2-27 0,2-5-38 16,0-3-112-16</inkml:trace>
  <inkml:trace contextRef="#ctx0" brushRef="#br0" timeOffset="4707">2563 505 8 0,'-6'-1'137'0,"2"-1"-81"0,-2-1-8 16,4 1 7-16,-2-2-10 0,2 2 0 15,-5-1-1-15,3-1-4 0,4 1 0 0,-6 0-3 16,6 2-9-16,0-2-1 0,0 1-2 16,0-1-5-16,4-2-8 0,9-2-6 15,3 1 7-15,7 0-1 0,6 2-5 16,2-1 2-16,0 2 0 0,2 2 1 15,0 1-3-15,-2 0-1 0,-2 13-2 16,-4 5-1-16,-7 3-5 0,-5 4 4 16,-7 3 1-16,-6 1-3 0,-4 2-1 15,-15 2 1-15,-3 0-2 0,-7-3-2 16,-5 2-3-16,-1-4-2 0,-2 0 5 0,4-3-1 15,-4-4 0-15,4-6 1 0,4-3 5 16,4-6-1-16,9-2-2 0,1-4 1 16,7 0 4-16,4 0-2 0,2 0-3 15,2-10 2-15,0-1 0 0,4 0-2 16,8-2 0-16,1 2 1 0,3-1 2 15,3 3-3-15,-1 3-1 0,5 1 2 16,2 3 1-16,2 2-1 0,2 0-2 16,4 0 1-16,4 0-3 0,0 0-10 0,4-1-3 15,1-1-3-15,1-1 2 0,-1 0-4 16,-1-2-2-16,-2-2 18 0,-6 0 4 15,-2-3-2-15,-6 0 0 0,-6-3 4 16,-5 0 5-16,-6-3-2 0,-6-2 6 16,1-1 7-16,-1-2 7 0,-2 1 0 15,0-2-3-15,-11 5 0 0,1 0 0 16,-5 4-4-16,3 5-3 0,-4 3-1 15,-1 5-3-15,5 0-1 0,-1 4-4 0,7 10-1 16,2 3 0-16,4 4-4 0,0 5-2 16,6-1 4-16,11-3 0 0,3-2 0 15,5-7-7-15,4-2 4 0,0-5 0 16,0-5-8-16,2-1 4 0,-2-3 8 15,-4-10 2-15,-1-4-2 0,-7 1-1 16,-7-3 5-16,-4-1 3 0,-6-1 1 16,0 2-2-16,-6 2 3 0,-12 2-4 15,-5 2-4-15,-2 1-3 0,-2 1 2 16,-4 4 1-16,2 1-2 0,0 3-6 15,5 3-4-15,-1 0-9 0,8 10-17 0,3 9-33 16,5-4-37-16,-1 4-248 0</inkml:trace>
  <inkml:trace contextRef="#ctx0" brushRef="#br0" timeOffset="5949">3667 591 56 0,'4'-3'228'0,"-2"-1"-139"16,-2 3-52-16,0 1 8 0,0 0 7 16,3 0-7-16,-3 0-17 0,0 14-14 15,0 2 2-15,-3 4 1 0,-5-1-8 16,0-2 9-16,6 2-4 0,-4-5-3 15,6-2-5-15,0-3-2 0,0-3 1 16,0-1-3-16,8-3-1 0,2-2 0 16,9 0 5-16,4-5-5 0,4-5-1 0,-1-5 1 15,3-1 2-15,0 0-5 0,-4 2-1 16,0 0 3-16,-9 4 0 0,-3 3-2 15,-1 0 0-15,-6 4 2 0,1 1 1 16,-5 2-2-16,-2 0-1 0,0 0 2 16,-2 4 3-16,-7 10-1 0,-1 2-3 15,2 1 3-15,-1-1-1 0,5-2-1 16,2 0 0-16,2-4 1 0,0-1 0 15,4-2-2-15,5-4 0 0,1-3 2 16,4 0 2-16,3 0-3 0,4 0-2 0,-5-6 3 16,-1-2 1-16,-1 3-5 0,-1-1-1 15,-3 2 1-15,-4 4 2 0,-2 0-1 16,0 0-2-16,-2 0 2 0,-2 0 2 15,0 5 0-15,0 6-2 0,-2 2 4 16,-2 2 0-16,-2 0-1 0,4-1 0 16,-2 0 3-16,2-1-4 0,2-3 0 15,0-1-2-15,0-4 3 0,0 2 0 16,0-4-3-16,6 2-4 0,2-5-14 0,1 0-15 15,-1 0-18-15,2-2-21 0,0-11-51 16,-3-2-201-16</inkml:trace>
  <inkml:trace contextRef="#ctx0" brushRef="#br0" timeOffset="6155">4250 583 86 0,'4'2'247'0,"-2"1"-161"15,-2 6-65-15,0 3 44 0,0 0-2 16,0 1-17-16,0 5-12 0,-6 4-9 15,-2-2-11-15,0 2-8 0,1-3-5 16,3-2 2-16,-4 2-1 0,0-1-4 16,2 0-7-16,-1-3-5 0,3-3-12 15,4-3-20-15,0-3-12 0,0-4-6 16,11-2-26-16,1-6-154 0</inkml:trace>
  <inkml:trace contextRef="#ctx0" brushRef="#br0" timeOffset="6351">4467 555 61 0,'0'-3'325'15,"0"2"-258"-15,0 1-33 0,0 4 12 16,0 11 11-16,-8 7-9 0,-4 4-17 16,-1 5-15-16,5-1-11 0,0 1-2 15,1-2 0-15,3 2-4 0,4-4-1 16,0-2 2-16,0-1-5 0,0-6-11 15,2-2-6-15,3-3-8 0,-1-3-20 16,0-5-13-16,2-3-20 0,-6-2-46 0,0-3-102 16</inkml:trace>
  <inkml:trace contextRef="#ctx0" brushRef="#br0" timeOffset="6512">4221 692 89 0,'9'1'299'16,"3"1"-272"-16,0 1-3 0,7-2 30 0,4 2-34 15,8-2-10-15,0 1-1 0,2-1-8 16,0-1-3-16,0 0-23 0,-4 0-34 16,-6 0-68-16</inkml:trace>
  <inkml:trace contextRef="#ctx0" brushRef="#br0" timeOffset="6856">4635 593 260 0,'0'0'165'0,"0"0"-134"15,0 0-7-15,4-5 26 0,10 0-1 16,5 1-15-16,2 0-12 0,1 4-10 16,3 0 1-16,-4 0-7 0,2 0-3 15,1 5-1-15,-5 3 0 0,-3 3-2 16,-3 2 0-16,-7 1-1 0,-2 0 2 15,-4 1-1-15,-4 3-1 0,-8 0-4 16,-9 2 1-16,-6 0 1 0,-2-1-4 0,-4 1 1 16,2-3-6-16,4 0 11 0,5-2-1 15,5-2 1-15,5-4 2 0,7-2 1 16,3-1 0-16,2-1 2 0,2-4 2 15,11-1-3-15,8 0 5 0,1 0-3 16,5-3 0-16,2-5-3 0,2 0-3 16,0 2 0-16,-4 1 1 0,0 3-6 15,0 2-7-15,-2 0-13 0,-3 0-34 16,-3 0-40-16,-11 0-75 0</inkml:trace>
</inkml:ink>
</file>

<file path=ppt/ink/ink7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14.0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42 164 0 0,'0'0'3'0,"0"0"29"0,0 0-12 16,0 0 10-16,0 0 4 0,0 0 5 15,0 0-12-15,0 0-4 0,0 0-5 16,0 0-10-16,0 0-4 0,0 0-2 15,0 0-6-15,0 0 0 0,0 0 4 16,0 1 2-16,0 1-1 0,0 0-2 16,0-1 2-16,0 1 2 0,0-2 8 15,0 0 18-15,0 0 13 0,0 0 13 0,0 0-1 16,0 0-13-16,0 0-6 0,0 0-5 15,0 0-13-15,0-3-6 0,0 1-3 16,0 1 2-16,0-1-5 0,0 0 3 16,0 2-4-16,0-1 5 0,0 1 0 15,0-1-4-15,0 0 2 0,0 0 0 16,0 0 1-16,0 1-2 0,0 0-5 15,0 0 4-15,0 0 1 0,0 0-2 16,0 0 2-16,0 0-2 0,0 0 1 0,0 0-2 16,0 0-1-16,0 0-2 0,0 6 2 15,0 4 4-15,0 3-2 0,0 2 1 16,-2 5 3-16,0 3-3 0,-2 0 1 15,2 0-5-15,-1-3 3 0,-1 2-1 16,0 0-2-16,0-3 3 0,0 0-3 16,4-2-1-16,-4-3 0 0,2-2 3 15,0-1-2-15,0-3-2 0,-1-4 1 16,3 0 1-16,0-3-1 0,0-1-5 15,0 0-7-15,0 0-5 0,0 0-2 16,0 0-12-16,0 0-7 0,0-3-18 0,3-6-43 16,3-7-65-16,-2-2-75 0,0 0 192 15</inkml:trace>
  <inkml:trace contextRef="#ctx0" brushRef="#br0" timeOffset="466">348 18 2 0,'2'0'39'15,"-2"0"130"-15,0 0-102 0,2 0-14 16,-2 0 6-16,0 0 2 0,0 0-12 16,-6 8-14-16,-7 9-10 0,-5 6 0 15,-5 3-5-15,2 3 0 0,1 3-3 0,-3 2-4 16,4-1-2-16,5 2-2 0,1-3-4 15,5 0 1-15,4 1-5 0,2-5 3 16,2 1-1-16,2-4-3 0,12-5-2 16,3-1 4-16,6-4-2 0,4 0 0 15,2-7 0-15,0-4 1 0,2-3 0 16,0-1-5-16,-3 0-1 0,1-10 4 15,-4-1 1-15,-6-1-1 0,-5-2-1 16,-8 1 2-16,-3-3 2 0,-3 1-2 0,0 0 1 16,-11-2-1-16,-1 2 3 0,-3 1-4 15,-3 2 2-15,-5 3 0 0,0 4-1 16,-6 5-2-16,0 0 0 0,-2 6 2 15,-2 6 0-15,8 2-3 0,7 3-12 16,10-3-7-16,8 1-17 0,0-1-27 16,4-4-64-16,6-3-122 0,0-5 113 15</inkml:trace>
  <inkml:trace contextRef="#ctx0" brushRef="#br0" timeOffset="1562">945 257 6 0,'0'0'4'0,"2"1"0"16,0 0 1-16,-2 0 161 0,0-1-119 15,0 0-11-15,0 0-4 0,0 0-1 16,-2 0 4-16,0 0-7 0,-2 0-1 15,0 0-1-15,0 0-4 0,4 0-2 16,-2 0-3-16,-2 0 2 0,2 0-3 16,-3 0-2-16,1 3-3 0,0-2-2 15,-2 3-1-15,-2 1 3 0,-1-2-7 0,3 1 4 16,4-2-2-16,2-2-2 0,0 1-2 15,0 1-2-15,0-1-2 0,17 0 2 16,7-1 3-16,7 0 1 0,11 0-4 16,3-3 0-16,7 0-1 0,2-1 3 15,1 0-2-15,1-1-1 0,-4 1 1 16,-2 1 1-16,-5-1 0 0,-2-1-2 15,1 2 1-15,-7-2 3 0,-4 2-2 16,-10 2 5-16,-9-1 0 0,-9 2-2 0,-3 0 0 16,-2-1 2-16,-5 1 4 0,-9 0-8 15,-3 0-2-15,-1 1-1 0,-3 7 0 16,3-2 2-16,5 0 0 0,1-1-3 15,3-1 1-15,5-1 1 0,0 0-3 16,0 1-4-16,4 0-8 0,0-3-7 16,0 2-19-16,0 0-25 0,0-3-46 15,0 0-93-15</inkml:trace>
  <inkml:trace contextRef="#ctx0" brushRef="#br0" timeOffset="2068">1464 75 37 0,'-6'2'4'16,"4"-1"236"-16,-2-1-181 0,-1 0-1 15,3 0 2-15,2 0-12 0,0 0-14 0,0 2-17 16,0 0-16-16,7 2 4 0,9 5 4 15,9-1 3-15,4-1-8 0,6 0 2 16,4 0-2-16,1 0-5 0,-3 2 1 16,-2-1 2-16,-4 2 1 0,-6 1-3 15,-9 2-1-15,-3 0 2 0,-5 2 0 16,-8-1-1-16,0 2 0 0,-8 5 2 15,-9 0 3-15,1 3-6 0,-9 1 1 16,-2 1 3-16,-2 0 0 0,-4 2-3 0,4 0-1 16,-2-3 3-16,2-1 0 0,6-2-2 15,9-2-1-15,3-2 1 0,3-2 1 16,8-2-3-16,0-1-14 0,0-2-33 15,2-7-60-15,2-4-197 0</inkml:trace>
  <inkml:trace contextRef="#ctx0" brushRef="#br0" timeOffset="4713">2266 121 10 0,'0'1'39'0,"2"-1"153"16,0 0-129-16,0 0-9 0,0 0 11 0,-2 0-7 15,0 0-11-15,0 0-13 0,0 0-6 16,0 2-6-16,0-1-6 0,0 6-6 15,-2 5 2-15,-6 7 12 0,-6 6-9 16,1 2-6-16,-1 3 1 0,-5 0 0 16,3 1-4-16,-3 2-4 0,0-3 1 15,3-2 0-15,3-3-3 0,9-3 0 16,0-4 1-16,4-3 0 0,2-3-3 15,8-2 0-15,3-2 3 0,6-5 1 16,5-2-3-16,1-1 2 0,6 0-3 16,-2-4-1-16,2-5-1 0,0-1 3 0,2-2-1 15,-2 0 1-15,-2 0-1 0,-2 1 1 16,0 3 1-16,-2-1 1 0,-9 1-2 15,-1 3 1-15,-7 2 0 0,-4 0 1 16,-2 2-2-16,2 0 1 0,0-1-8 16,1 2-8-16,-1-1-5 0,2 0-2 15,-4 0-10-15,4 0-8 0,-2 1-21 16,-2-3-36-16,-2-2-93 0,0-1 16 15,-6 0 134-15</inkml:trace>
  <inkml:trace contextRef="#ctx0" brushRef="#br0" timeOffset="4979">2434 247 1 0,'4'4'401'0,"2"-1"-344"16,-4 1-35-16,0 4 34 0,4 5-11 15,-4 3-4-15,-2 7-15 0,0 3-9 16,0 1-3-16,-6 1-4 0,-2-1-4 16,0 0-3-16,-1 0 2 0,1-3-5 15,4-3 1-15,0-1 0 0,4-1-1 16,0-2-2-16,0-2-6 0,12-3-15 15,1-1-7-15,3-4-16 0,5-4-12 16,-1-3-30-16,3 0-87 0,-4-5-51 16,3-8 180-16</inkml:trace>
  <inkml:trace contextRef="#ctx0" brushRef="#br0" timeOffset="5338">2923 344 39 0,'0'-9'244'0,"0"0"-178"0,0-1-28 16,-4 2 20-16,-2 1-1 0,-4 2-3 15,-3 1-20-15,1 4-12 0,-7 0-7 16,3 0 2-16,-9 5 0 0,-2 8-1 16,4 1-4-16,1 5-4 0,5 1 3 0,3-1-5 15,3 2-3-15,11-1-3 0,0 2 0 16,0-1 1-16,11 0-2 0,5-3 1 15,9-4 1-15,2-3 1 0,4-2-3 16,2-5 1-16,-2-4-2 0,2 0-1 16,0 0 0-16,0-8 2 0,-6-5 2 15,-6-1-2-15,-5-2 1 0,-5-1 2 16,-5 0 1-16,-2-1 1 0,-4 1-1 15,-4-3 2-15,-11 0 2 0,-3-2-1 0,-5-1-4 16,-4 0-1-16,-2 0-1 0,0 4 1 16,-2 1-2-16,8 7-1 0,3 2-1 15,9 6-11-15,5 3-10 0,2 0-22 16,2 9-34-16,0 3-67 0,0-2-203 15,0 0 275-15</inkml:trace>
  <inkml:trace contextRef="#ctx0" brushRef="#br0" timeOffset="7239">3469 0 0 0,'-10'0'140'0,"2"0"-86"0,-3 0 6 15,1 0-1-15,2 0-12 0,-1 0-4 16,3 0-5-16,-2 0 1 0,2 0-1 0,2 0-4 15,-1 0-2-15,5 0 0 0,0 0-3 16,0 0-14-16,0 0-6 0,11 0-6 16,5 0 5-16,9 0 6 0,6 0-6 15,2 3 1-15,-2 3-4 0,2 3-2 16,-6 0-1-16,-2 3-2 0,-7 2 2 15,-5-1-1-15,-5 0-2 0,-6-1 0 16,-2 2 1-16,0 1 4 0,-8 1-4 16,-9 0 3-16,-3-1 2 0,-1 0-3 0,-2-1-2 15,5 0 2-15,3-3 0 0,1 1-1 16,3-1-2-16,3-1 0 0,2 0 1 15,6-1-10-15,0 0-11 0,0 1-14 16,0-1-38-16,6-4-40 0,-2-4-252 16</inkml:trace>
  <inkml:trace contextRef="#ctx0" brushRef="#br0" timeOffset="7392">3552 557 224 0,'0'0'383'0,"0"0"-318"0,-2-1-10 16,2 1-22-16,0-2-17 0,0 1-12 15,0-1-3-15,2 1-7 0,14 0-26 16,11-1-12-16,6-5-63 0,9-4-342 16</inkml:trace>
</inkml:ink>
</file>

<file path=ppt/ink/ink7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27.3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84 13 0,'-2'0'-5'0,"2"-1"121"0,-2-1-83 16,0-1 2-16,2 2 2 0,-2 0-7 16,2-1 1-16,0 2 4 0,0-2-2 0,-2 2-5 15,2 0-1-15,0-2-2 0,0 1-1 16,0 0-1-16,-2-2-2 0,0 1 1 15,0 0-5-15,0 1 3 0,0 0-8 16,2 0 1-16,-2 1-4 0,2 0 1 16,-5 0 4-16,5 0-2 0,-2 0-3 15,2 0-3-15,0 0 4 0,0 0-4 16,0 0-2-16,0 0-1 0,0 7 0 15,-2 4 6-15,0 3-5 0,2 1 0 16,-2 0-1-16,2 4 0 0,0-2-4 16,0 1 2-16,0-1 1 0,-2 0 1 0,2 0-3 15,-2-1 1-15,2 1 1 0,0-2 1 16,0-1-3-16,0 0 1 0,0-3-2 15,0-2 3-15,0 0-1 0,2-2-1 16,4-3 1-16,-4 0 1 0,3 0-2 16,-1-1 0-16,-4-1 1 0,2-2 0 15,-2 0-2-15,4 0-1 0,0 0-7 16,4 0-4-16,-2 0-11 0,5 0-15 15,-3-4-8-15,0-2-21 0,5-3-28 16,-7-6-123-16</inkml:trace>
  <inkml:trace contextRef="#ctx0" brushRef="#br0" timeOffset="477">322 0 6 0,'0'1'95'0,"0"-1"59"0,0 0-103 15,0 0 6-15,0 0-6 0,0 0-12 16,0 0-4-16,0 0-13 0,0 0-3 15,0 0-4-15,0 5 0 0,0 5-2 16,-8 4 7-16,0 1-4 0,0 3-2 16,-5 1 2-16,1 4-2 0,-3 0-2 0,1 1-1 15,-1 1-2-15,5-1-4 0,4 0-1 16,-2-1-1-16,8 0-2 0,0-1-1 15,0-1 0-15,4-3 2 0,4-1-1 16,9-1-1-16,3-3 0 0,-1-4 3 16,8-2-2-16,-3-4-1 0,1-3 1 15,4 0 1-15,-2 0 1 0,-2-5-3 16,-2-4 1-16,-3-1-1 0,-3-2 3 15,-3 0-2-15,-10 0 1 0,3 0 1 16,-7 1-1-16,0-3 0 0,0 1 1 0,-5 0-1 16,-9 2 2-16,2 2-3 0,-5 1-1 15,-4 5 1-15,3 3-2 0,-7 0-1 16,2 0-1-16,3 9 3 0,1 5-5 15,11 3-23-15,2 3-20 0,6-2-28 16,0-5-49-16,4-3-284 0</inkml:trace>
</inkml:ink>
</file>

<file path=ppt/ink/ink7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32.2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163 182 2 0,'-2'0'0'0,"0"0"0"16,2 0 1-16,0 0 18 0,-2 0 12 16,0 0-33-16,0 0 41 0,2 0-28 15,0 0-6-15,-2 0 19 0,2 0 3 16,-2 0-4-16,0 0 0 0,0 0 2 15,0-2-5-15,0 0 5 0,-1 2-1 16,1 0-3-16,2 0-7 0,-4 0-8 0,0 0-1 16,4 0-3-16,-4 0-1 0,0 0-2 15,0 0 1-15,2 0 1 0,0 0 0 16,0 0-1-16,-1 0 0 0,-1 0 6 15,2 0 4-15,-2 0 0 0,0 0 6 16,0 0-4-16,0 0-1 0,2 0-4 16,-5 0 1-16,5 0-1 0,-4 0 1 15,2 0 0-15,0 0-2 0,-4 0 0 16,1 0-1-16,1 1-3 0,-2 1 2 15,2 0 3-15,0-1-2 0,-1 3 2 0,3-4-2 16,2 2 5-16,0 0-4 0,0-2 1 16,2 0 1-16,0 0-3 0,-2 0 1 15,2 0-1-15,0 0-4 0,0 0 1 16,2 0-4-16,6 0 3 0,7 0-2 15,3 0 3-15,7 0-1 0,0 0-1 16,8 0 0-16,2 0 1 0,0 0 1 16,9-3-3-16,-1 2 1 0,1-2 1 15,3 1 4-15,-1 1 1 0,-1-2 2 0,3 2 2 16,-3 0-6-16,-1-2 0 0,-1 1-2 15,-8-1 2-15,-2 1-3 0,-4 0-1 16,-8 1 0-16,-7 0 3 0,-8-1-5 16,-6 2 3-16,2 0 4 0,-2-1 4 15,0 0 0-15,-4-1-8 0,-2 2-3 16,0 0 1-16,2 0-1 0,-2 0-3 15,-1 0-4-15,3 0-8 0,-2 0-6 0,0 4-10 16,0 3-14-16,-3-4-21 0,1-2-82 16</inkml:trace>
  <inkml:trace contextRef="#ctx0" brushRef="#br0" timeOffset="590">651 0 2 0,'0'2'-2'0,"0"-2"69"16,-6 0 85-16,6 0-107 0,-6 0 11 0,4 0-7 16,2 0-6-16,-2 0-8 0,2 0-17 15,0 0-17-15,2 0 1 0,12 5 15 16,5 2-2-16,6 1 0 0,3-1-5 15,8-1-2-15,-3 1-1 0,0 0 0 16,-4-2 2-16,-4 2-6 0,-3-2 0 16,-5 2-2-16,-5-2 2 0,-6 4-3 15,1 0 0-15,-5 2-1 0,-2 4 3 16,0 1 1-16,-11 1-1 0,-3 1-3 15,-3 0 5-15,-1 2-3 0,-3 0-2 0,0 3 1 16,1-2 1-16,-3 1-1 0,0 1-3 16,0 0 0-16,-1 1 5 0,1-1-6 15,2 0-8-15,5 1-5 0,1 0-22 16,9-2-22-16,-4-7-72 0,6-4-118 15</inkml:trace>
  <inkml:trace contextRef="#ctx0" brushRef="#br0" timeOffset="2178">1255 40 12 0,'0'5'12'0,"4"-4"-12"16,-2-1 165-16,-2 0-99 0,0 0-31 15,0 0 3-15,0 0-1 0,0 0 1 16,0 0-8-16,0 0-5 0,0 0-4 16,0 0-4-16,0 0-1 0,0 0-2 0,0 0 0 15,0 3-9-15,0 2-2 0,0 4 14 16,0 1-5-16,0 5-2 0,2 2 1 15,-2 0-3-15,0 2-3 0,0-1 0 16,0 1 0-16,0-3-4 0,0 2 2 16,0-3-1-16,-2-1-1 0,-2-1 1 15,2-2-1-15,2 0-3 0,0-3 3 16,0 1 1-16,0-3-3 0,0 0-3 15,4-2-13-15,4-1-11 0,2-1-13 0,3-1-13 16,-3-1-35-16,1-3-138 0</inkml:trace>
  <inkml:trace contextRef="#ctx0" brushRef="#br0" timeOffset="2720">1565 56 11 0,'-4'2'48'0,"2"-2"153"0,0 0-156 16,-1 0 6-16,3 0-3 0,0 0-8 0,0-1 0 15,0-2-5-15,0 1-15 0,7-1-13 16,7-1 4-16,7 0 3 0,-1 2 5 15,5 0-4-15,0 2 0 0,-2 0-1 16,-3 0 1-16,-3 2-4 0,-7 8-8 16,-1 0 1-16,-5 5-2 0,-4 1 0 15,0 5 1-15,0 1-2 0,-13 0 2 16,-5 0-2-16,-3-2 0 0,-6 1 2 15,-2 1-3-15,-4-2-6 0,4-1 1 16,-2-1-1-16,2-3-4 0,5-1-6 16,1-2 3-16,6-3 2 0,7-2 0 0,2-6 3 15,8 1-1-15,0-2 5 0,0 0-1 16,0 0-1-16,10-6 3 0,7-2-1 15,1-2 2-15,3 0-1 0,-3 3 3 16,-1 2 1-16,-1 0-2 0,-1 2-1 16,-1 2 2-16,3 1 0 0,-7 0 0 15,3 0-1-15,-3 5 1 0,-2 0 0 16,5 5 1-16,1-3-3 0,7 0 0 15,-1 0-24-15,1-1-24 0,4-4-55 0,-4-2-84 16,-1 0 4-16</inkml:trace>
  <inkml:trace contextRef="#ctx0" brushRef="#br0" timeOffset="3017">2123 197 97 0,'-8'-9'226'0,"-1"-3"-188"15,-7 2-3-15,-1 2 10 0,-1 1-13 0,-7 1 8 16,0 4-7-16,4 2-5 0,1 0-3 15,3 1-8-15,5 10-11 0,4 4-4 16,3 3 1-16,5-1-2 0,0 2-1 16,15-2 0-16,6 1 2 0,3-3 0 15,5-3-2-15,2-1 0 0,2-3 1 16,0-5 0-16,1 0-1 0,-8-3-2 15,-3 0 1-15,-4 0 3 0,-7-9-1 16,-4 0-1-16,-6-1 2 0,-2-1 3 16,-4 1-5-16,-10 0 0 0,-5-1 0 0,-1 1 0 15,-5 2-1-15,0-1-10 0,-2 2-9 16,2 1-19-16,5-2-24 0,-5-1-75 15,4 3-228-15</inkml:trace>
</inkml:ink>
</file>

<file path=ppt/ink/ink7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38.2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43 173 1 0,'0'3'27'0,"-2"0"-19"15,2-2-9-15,0 0 92 0,0-1-7 16,-4 0-60-16,4 0 12 0,-2 0-9 16,2 0-11-16,-2 0 4 0,0 0-6 15,0 0-1-15,0 0 1 0,2 0 2 16,-4 0-4-16,0 0-2 0,2 0-3 15,-3 0 1-15,1 0 3 0,4 0-2 16,-2 0-3-16,0 0 3 0,2 0-8 16,0 0 1-16,-2 0-1 0,2 0 2 0,0 0-1 15,-2 0 0-15,2 0 3 0,0 0 2 16,0 0 1-16,0 0-1 0,0 0-1 15,0 0-5-15,0 0-1 0,4 2-1 16,11-1 6-16,-3 0-1 0,7 0-2 16,1 0 0-16,7 1-3 0,2-2 3 15,4 0-2-15,6 0 1 0,5 0 1 16,6 0 0-16,1 0-1 0,5 0 4 15,2 0 2-15,0 0 1 0,-2-1-6 0,1 0 5 16,-5-1-1-16,-4 1-2 0,-3-1-4 16,-4 0 0-16,-3-2 3 0,-3 2 0 15,-2-2-4-15,-6-2 2 0,-4 1 2 16,-9 2 0-16,-2-1-4 0,-5 3 1 15,-3 1 1-15,-2 0 0 0,-2 0-2 16,0 0 2-16,0 0-1 0,0 0 0 16,4 0-2-16,-2 0 0 0,0 0 4 15,2 2-2-15,-2 2 0 0,0-1-1 16,0-1 2-16,0 0-2 0,-2 0-2 15,0 0 2-15,0 0-1 0,0-1 0 0,0 1-1 16,0 1-2-16,-4 0-9 0,2-1-3 16,0 2-20-16,-2-2-13 0,2 2-31 15,0-1-39-15,-2-3-83 0</inkml:trace>
  <inkml:trace contextRef="#ctx0" brushRef="#br0" timeOffset="660">895 0 11 0,'-4'0'3'0,"0"0"-2"15,-2 0 78-15,-5 0-4 0,3 0-31 16,-2 0 10-16,1 0-8 0,1 0-12 16,0 0 4-16,0 0-4 0,8 0-2 15,-2 0-2-15,2 0-6 0,0 0-14 16,8 0-3-16,8 0 9 0,5 2-7 15,6 2-1-15,6 1-5 0,0 1-2 0,-2 0 1 16,2 0-1-16,-2 2 1 0,2-2-3 16,-4 2 2-16,-4 1 0 0,-6-2-1 15,-5 1-1-15,-4 2 0 0,-5-2 2 16,-5 3-1-16,0 2-1 0,-7 3 2 15,-7 0 1-15,-3 1 0 0,-1 1-2 16,-1 2 0-16,0-1 2 0,3 0-1 16,-1 1-1-16,1-4 0 0,6 1 0 15,-3-2 1-15,5-1-2 0,2 0 0 16,-1 0 0-16,5 1-7 0,0-1-10 0,2 0-12 15,0 1-17-15,0-1-32 0,0-5-77 16</inkml:trace>
</inkml:ink>
</file>

<file path=ppt/ink/ink7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41.8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61 92 0,'-6'0'92'16,"0"0"-57"-16,-1 0 10 0,5 0-2 0,-2 0-7 15,2 0-11-15,0 0 1 0,2 0 0 16,0 0-14-16,0 0-3 0,0 0-4 16,10 0 5-16,7 0 8 0,6 0 1 15,6 1 0-15,8-1-3 0,8 0-3 16,9 0 1-16,8 0-3 0,10 0-3 15,9-1-1-15,4-6-2 0,2-1 3 16,-1-1 0-16,-5 0 1 0,-11 2-4 16,-8-1-5-16,-14 2 1 0,-7 2 1 0,-8 2-1 15,-10 1-1-15,-11 1 1 0,-3 0 0 16,-9 0-2-16,0 0-1 0,0 0 3 15,0 0 1-15,0 3-1 0,0 2-1 16,-6-1 0-16,6-1-1 0,-3 1-9 16,3 2-5-16,0 1-7 0,0 1-5 15,0 3-11-15,0-4-31 0,0-1-97 16</inkml:trace>
</inkml:ink>
</file>

<file path=ppt/ink/ink7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43.1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45 221 2 0,'-8'3'19'16,"2"0"7"-16,2-3 86 0,-3 0-44 16,1 0-25-16,2 0 4 0,0 0-3 15,0 0-11-15,4 0-2 0,-2 0-5 16,2 0-1-16,0-2-1 0,0 1-4 15,2-3-2-15,8-1-10 0,11 0 4 16,4-2 2-16,14 1-5 0,8 0-3 0,15 2 4 16,11-1-7-16,9 1 1 0,5-2 0 15,6-2-3-15,0 1 3 0,-4 1-3 16,-10 1 0-16,-9 2 0 0,-12 2 0 15,-11 1-2-15,-11-1 1 0,-12 0 0 16,-9 1 1-16,-7 0-2 0,-8 0 0 16,0 0 2-16,0 0 5 0,-4 0 0 15,-6 0-6-15,-7 0-1 0,1 0-4 16,1 1 0-16,-1 2-4 0,5 1-7 0,-1 0-7 15,2 1-10-15,3 3-11 0,3-2-10 16,-2-4-59-16,2-2-141 0</inkml:trace>
  <inkml:trace contextRef="#ctx0" brushRef="#br0" timeOffset="461">783 0 50 0,'0'2'247'16,"0"0"-195"-16,0 4-43 0,6 0 10 16,11 2 10-16,6-2 4 0,8 2-10 15,4-2-12-15,2 1-3 0,4-1-4 16,-1-1 0-16,3 2-1 0,-4-1 5 15,-4 1 1-15,-6 1 0 0,-10 2-9 16,-9 0 2-16,-8 3-4 0,-2 3 3 0,-2 2 6 16,-12 1-5-16,-7 5 0 0,-8 1 1 15,0 2-4-15,-4 2 2 0,6-2-6 16,3-1-3-16,11-1 5 0,3 0 3 15,6-3-26-15,4 1-23 0,0-6-50 16,6-9-106-16</inkml:trace>
</inkml:ink>
</file>

<file path=ppt/ink/ink7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44.5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0 597 7 0,'0'0'16'0,"0"0"116"16,2-4-50-16,-2 0-38 0,2 1 9 16,-2 0-10-16,0 1-6 0,0 1-3 15,0 1-4-15,0-2-6 0,0 2 0 16,0 0-6-16,0 0-1 0,0 0-5 15,0 0-2-15,0 0-7 0,0 7 1 16,0 5 4-16,4 4 7 0,-2 6-4 16,2 6 0-16,1 2-2 0,-1 3-3 0,0 1 0 15,0-2-2-15,0 2-4 0,-2-4 2 16,-2-2 1-16,2-3-1 0,0-3-2 15,-2-1 0-15,2-2 1 0,-2-3 2 16,0-3-3-16,2 0 0 0,1-3 2 16,-3-2-2-16,2-3 0 0,-2-2-1 15,0-1 3-15,0 1-4 0,0-2 4 16,2 0-3-16,-2-1 0 0,0 0 2 15,0 0-2-15,0 1 3 0,0 1-4 16,0 0 3-16,0-1-2 0,0 3 3 0,0-4-4 16,2 1-9-16,-2-1-3 0,0 0 1 15,0 0 0-15,2 0-4 0,2 0-1 16,2 0-3-16,2 0-12 0,3 0-10 15,1-7-43-15,-2-8-88 0</inkml:trace>
  <inkml:trace contextRef="#ctx0" brushRef="#br0" timeOffset="856">527 710 163 0,'0'0'48'0,"0"-3"-22"0,0-1 29 16,0 0-14-16,-2-1 1 0,-2 1-11 15,0 1-3-15,0-2-9 0,-3 1-2 16,1 2 0-16,-2-1-1 0,-2 0-1 15,1 2-7-15,-1 1 0 0,-4 0 4 16,-1 0-7-16,1 0 2 0,-1 4-1 0,1 6-2 16,3 2 0-16,-3 5-4 0,4 2 5 15,1 4-2-15,7 2-2 0,0 3-1 16,2-1 0-16,0 0 1 0,6 0 0 15,9-2-1-15,3-2 0 0,5-4 1 16,4-3-1-16,0-7-1 0,4-2 2 16,-2-5-1-16,-2-2 2 0,0 0-1 15,-5-5 0-15,1-5 1 0,-4-3 2 16,-7-3-2-16,-4 0-1 0,-1-1 11 0,-3-2 2 15,-4 2-3-15,0-3-1 0,-4 2-7 16,-7 0 3-16,-3 0-5 0,-1-1 0 16,3 2-1-16,-1 1 0 0,3 2-1 15,6 4-3-15,0 2-11 0,4 7-8 16,0 1-13-16,2 0-22 0,10 8 8 15,1-2-41-15,-1-1-146 0</inkml:trace>
  <inkml:trace contextRef="#ctx0" brushRef="#br0" timeOffset="1183">947 712 224 0,'0'-10'136'16,"-11"1"-102"-16,-3 0-5 0,-1 3-10 15,-3 0 1-15,-1 3 10 0,1 3-3 16,-5 0-6-16,4 5-5 0,1 8-6 15,1 2-1-15,9 2 0 0,0 4 3 16,3 1-8-16,5 3 0 0,0 0 1 0,5 1-6 16,9-3 3-16,5-3-2 0,1-4 2 15,5-4-1-15,0-5 1 0,2-5-1 16,-2-2 2-16,-1 0-1 0,1-4 0 15,-4-8-2-15,-2-4 4 0,-5-1 4 16,-6 1 9-16,-4-1-4 0,-4 1-6 16,0 1 0-16,-2-2-1 0,-8 4 0 15,-2 1-4-15,-3 1-2 0,7 4 0 16,-2 1-2-16,3 3-4 0,5 1-24 15,2 2-15-15,0 0-33 0,4 6 8 16,7 4-29-16,-1 0-107 0</inkml:trace>
  <inkml:trace contextRef="#ctx0" brushRef="#br0" timeOffset="1507">1269 764 210 0,'4'-15'181'0,"-4"0"-127"16,0 0-10-16,0 0-5 0,0 3 2 15,0 0-6-15,-2 3-12 0,-6 3-9 16,-2 4-5-16,-3 2-1 0,-1 0-5 0,-1 6-3 15,1 8 0-15,3 3 0 0,1 4 0 16,4 4-1-16,2 3 1 0,4 1 0 16,0 2 0-16,4 0-2 0,6-6 2 15,5-3 2-15,1-7-2 0,5-4 0 16,0-4 0-16,1-4 0 0,3-3 2 15,2 0-1-15,-2-4 5 0,0-10 6 16,-1-4 0-16,-5-1 0 0,0-5 0 16,-7 2-1-16,-6 1-3 0,-4 2 5 15,-2 0-7-15,-4 4 1 0,-10 1-1 0,-5-1-5 16,-2 3-1-16,-3 1 0 0,-1 2-2 15,2 3-12-15,2 3-10 0,5 3-7 16,6 0-31-16,1 8-30 0,5-2-50 16,0 1-226-16</inkml:trace>
  <inkml:trace contextRef="#ctx0" brushRef="#br0" timeOffset="3872">2100 190 52 0,'4'-3'159'0,"0"-1"-50"15,-4 0-59-15,0-1-4 0,0 2-4 16,-6 0-7-16,-2 3-9 0,-7 0-6 15,-3 5-9-15,-7 14 0 0,-6 6-1 16,-2 7-3-16,-2 7 4 0,-2 4-1 0,-1 4 4 16,1 5-5-16,6 1-2 0,2 3-1 15,2 2-3-15,9 0-1 0,1-2-2 16,5-3 0-16,8-3 1 0,2-4-1 15,2-4-1-15,8-4 1 0,8-6-2 16,5-2-2-16,4-5-9 0,2-2-6 16,2-3-6-16,2-6-7 0,-2-3-3 15,2-4-11-15,-4-7-33 0,-1 0-75 16</inkml:trace>
  <inkml:trace contextRef="#ctx0" brushRef="#br0" timeOffset="4328">2309 578 8 0,'4'0'14'0,"-2"2"224"0,-2-2-168 16,0 0-31-16,0 0 24 0,0 0-8 15,0 1-16-15,0 3-17 0,0 5-6 16,0 3 10-16,-8 4 7 0,0 4-11 15,-3 2-7-15,-1 2-2 0,-1 3-1 16,-3 0-4-16,-1 1 1 0,3 0-1 16,2-2-5-16,-3-1 0 0,7 0 0 15,0-2-3-15,1 0 1 0,1-2-1 16,6 0 1-16,0-5 0 0,0-2-3 15,0-3 1-15,4-1 1 0,5-2-7 0,3-4-12 16,2-3-11-16,3-1-15 0,2 0-10 16,1-4-19-16,1-10-57 0,-5-5-147 15</inkml:trace>
  <inkml:trace contextRef="#ctx0" brushRef="#br0" timeOffset="5104">2792 632 6 0,'2'0'1'16,"2"1"5"-16,-4-1 72 0,2 0 26 0,0 0-67 16,0 0-13-16,0-1-13 0,-2-1 14 15,0-1 18-15,0 0-3 0,0 1-14 16,0 0-6-16,0-1 2 0,0 0 1 15,-2 1 0-15,-6 1-4 0,-3 1-4 16,-1 0-5-16,-5 0-3 0,-1 1 2 16,-1 7 4-16,-1 0-4 0,-1-1 0 15,8 3-6-15,-1 0 2 0,0 2-3 16,3 1 2-16,-1 2-3 0,-1 2 2 15,3-2-3-15,-2 2 0 0,1-1 0 16,3 0-1-16,0 0 2 0,4-1-2 0,-3-3 1 16,5 1 1-16,-2 0 0 0,0-2-2 15,4 1 1-15,0-2 1 0,-2 1 1 16,0-2-1-16,2 0 3 0,0 1-1 15,0-4 1-15,0 2-1 0,0 1-1 16,2-3 1-16,0 3-1 0,2-2-2 16,0 0-2-16,1 2 4 0,1-3-2 15,0 0 1-15,0 1-2 0,4-3 3 16,-3-1 0-16,5 1-2 0,-2-4 1 15,5 1 2-15,-5-1-1 0,3 0-2 0,-1 0 0 16,2 0 1-16,-1 0-1 0,1 0 0 16,-3-1 0-16,1-5 1 0,0 1 1 15,-1-1-3-15,-3 0 2 0,0-1 2 16,1-1-2-16,-5 0-1 0,0 0 2 15,-2 0 1-15,2 1-1 0,-4 0-1 16,0 0-3-16,0-1 4 0,0 0 0 16,0 0-2-16,0-1 0 0,-4-1 1 15,-4 0-1-15,-1-2-1 0,1 2-2 0,-2 1 3 16,2 1-3-16,-1 1-1 0,-1 5 4 15,6 0 0-15,0 2-1 0,2 0-2 16,2 0 1-16,0 0-2 0,0 1 1 16,0 6 0-16,2-1 1 0,6 2 2 15,2 0 0-15,3-1-1 0,-1 1 0 16,5-1 2-16,-5 1-1 0,3-1-1 15,-1-2 2-15,-2 1-7 0,1-3-12 16,-1 2-11-16,-4-4-3 0,5 2-13 0,-1-3-34 16,-3 0-74-16,-3-3-104 0</inkml:trace>
  <inkml:trace contextRef="#ctx0" brushRef="#br0" timeOffset="5376">3018 681 49 0,'0'0'180'0,"2"0"-95"0,-2 0-63 16,2 0 20-16,0 0 9 0,-2 0-11 0,2 0-9 16,0 2 8-16,-2 7-8 0,0 4-4 15,0 3-2-15,-2 2 1 0,-4 2-9 16,0 0-5-16,4 4-4 0,-7 0-5 15,7 2-1-15,-4-1-2 0,6-2 3 16,-4-1-3-16,0-2 0 0,4-1-2 16,0-2-4-16,0-5-7 0,0 0-11 15,6-4-5-15,2-3-5 0,3-3-7 16,1-2-3-16,3-1-33 0,1-15-78 15,-1-6-80-15</inkml:trace>
  <inkml:trace contextRef="#ctx0" brushRef="#br0" timeOffset="5606">3328 581 245 0,'0'0'165'16,"0"0"-131"-16,0 4-18 0,-8 8 13 16,-3 3 18-16,-1 4-11 0,4 2-19 15,-1 2-6-15,1 4-2 0,-2 2-2 0,2 1-3 16,-3 1-2-16,3 0 0 0,0 2 1 15,-1-1-3-15,5-3 1 0,0-4-1 16,4-2 0-16,0-4 0 0,-4-2 0 16,4-5-3-16,-2 0-4 0,0-3-12 15,2-4-5-15,0 2-7 0,0-4-6 16,0-1-21-16,-2-2-49 0,-4 0-111 15</inkml:trace>
  <inkml:trace contextRef="#ctx0" brushRef="#br0" timeOffset="5777">3043 831 184 0,'16'0'235'0,"1"0"-192"0,4 0 2 16,-1 0-7-16,3 0-12 0,4 0-3 15,2 0-9-15,-2 0-10 0,-1 0-1 16,-5 1-3-16,-2 5-9 0,-3 2-38 15,-3-2-25-15,-7-6-75 0,-4 0-184 16</inkml:trace>
  <inkml:trace contextRef="#ctx0" brushRef="#br0" timeOffset="6170">3467 692 66 0,'6'1'213'0,"0"-1"-129"0,0 0-58 16,0 0 19-16,5 0 4 0,-1 0-4 15,7 0-11-15,1 0-12 0,1 0-10 16,-1 0 1-16,-1 2-4 0,-5 6-3 15,1 1-2-15,-5 2 0 0,-6 2-1 16,-2 1 0-16,-2 3-1 0,-13 2 3 16,-7 1-2-16,-5-1 0 0,-2 2-2 15,-2-2 0-15,2 0-4 0,0-2-3 0,2-1-2 16,0-2 5-16,7-4 2 0,5 0 0 15,5-6-2-15,6 1 3 0,4-2 0 16,0-1-1-16,0 1-2 0,0-1 2 16,6-1 2-16,4 1 0 0,5 0-1 15,1 2 2-15,1 1-2 0,-1-3 0 16,5 1-5-16,4 0-8 0,2 0-13 15,0 0-16-15,-1-3-30 0,-1 0-57 16,-2 0-135-16</inkml:trace>
  <inkml:trace contextRef="#ctx0" brushRef="#br0" timeOffset="6576">3878 0 8 0,'-6'1'54'16,"2"1"125"-16,-1-2-127 0,3 4-7 15,-2 5-8-15,2 4-11 0,2 7-3 0,0 3-6 16,0 8 0-16,4 8-7 0,0 4-8 16,1 10 0-16,-1 7 0 0,-2 9 3 15,-2 8-4-15,0 9 0 0,0 6-1 16,0 4 2-16,-9-1-1 0,-3-1-2 15,-4-2-2-15,-7 1-14 0,-4-9-19 16,-2-1-25-16,-2-6-73 0,-4-9 45 16,2-3-46-16</inkml:trace>
</inkml:ink>
</file>

<file path=ppt/ink/ink7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00.3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27 231 9 0,'-2'5'-3'0,"2"-3"70"16,-2-2 97-16,0 0-130 0,-5 0 7 16,3 0 8-16,0 0-9 0,2 0-9 0,2 0-1 15,-2 0-6-15,0 1-4 0,2-1-3 16,0 0-1-16,0 0 2 0,0 0-4 15,0 0 0-15,0 0-2 0,8 0-12 16,7 0 7-16,3 0 0 0,11 0 1 16,6 0-5-16,7-1 2 0,3-1-4 15,7-1 0-15,4 3 1 0,1 0 0 16,8 0-1-16,-5 0 0 0,-1 0 0 15,1 0 2-15,-2 0 1 0,0 0 2 16,-2 0-2-16,2 4-2 0,2-1 1 16,0-2-1-16,2 1 0 0,-4 0 1 0,0 0-2 15,-7-1-2-15,-5-1 4 0,-5 0-1 16,-10 0-1-16,-4-3 0 0,-8 0 1 15,-7 1-4-15,-4 0 4 0,-8 2 1 16,2-1 5-16,-2 0 4 0,0 1-5 16,0 0-2-16,0 0-4 0,0 0-1 15,0 0 1-15,6 0-7 0,1 0 6 16,1-3 0-16,-4 3 0 0,-2 0-1 15,-2 0 2-15,0 0-1 0,0 0 1 16,0 0 0-16,0 0 3 0,-8 0-5 0,-5 0 1 16,-1 0-1-16,0 0 1 0,-1 4-1 15,1 0-10-15,3-2 0 0,3 3-6 16,2-2-4-16,4 1-10 0,2 1-18 15,0-5-20-15,0 0-81 0,2 0-179 16</inkml:trace>
  <inkml:trace contextRef="#ctx0" brushRef="#br0" timeOffset="406">1219 8 63 0,'-12'-3'-1'0,"2"1"213"15,-5 0-152-15,3 1-5 0,2 1-7 16,3 0-6-16,5 0-8 0,2 3-21 16,0 7-7-16,13 2-1 0,5 0 3 15,9 3 4-15,6 0-8 0,2 0-3 16,1 2 1-16,-1-2-1 0,-6 3-1 15,-5-2 0-15,-1-1 0 0,-6 1 1 16,-7-1 0-16,-2 0-2 0,-8 2 2 16,0 0 2-16,0 3-1 0,-10 2-3 0,-2 2 4 15,-5 2-1-15,0 1-1 0,-5 2-1 16,3-3 0-16,-4-1 2 0,5 0-3 15,-1-1-2-15,7 0-7 0,3 1-10 16,7 0-10-16,2-1-36 0,0-3-82 16</inkml:trace>
</inkml:ink>
</file>

<file path=ppt/ink/ink7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05.0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1110 70 26 0,'4'3'198'0,"-1"-3"-116"16,-1 0-48-16,-2 1 24 0,0-1-16 15,2 0-9-15,-2 0-2 0,0 0-13 16,0 0-7-16,0 0-2 0,0 3-2 15,0-2 5-15,0 2 4 0,-7 0-3 16,-1 1-5-16,-2 0-2 0,0-3 5 16,-5 1-2-16,1 1 0 0,-1 1-4 15,-3 0 2-15,-1 2-4 0,-2-1 1 16,3 3-4-16,-5-3 1 0,2 4 0 0,1 1 0 15,-1 0-2-15,4 4 2 0,3 0-1 16,-1 1 1-16,1 4-3 0,4-2 2 16,-1 4 1-16,3-2-2 0,2 0 0 15,4 1 0-15,-2 1 2 0,2-1-1 16,-1 0-1-16,3 0 0 0,0-3 2 15,0-1 0-15,0 0-3 0,0-1 1 16,7 0 1-16,1 0 1 0,2-2-3 16,1-1 2-16,1 1 1 0,0 0 0 0,-1-1-2 15,3-2 1-15,-1-1 1 0,3-2-1 16,-1 1 0-16,3-1 0 0,-1 0 1 15,-3-3 0-15,3-3-1 0,1-1 0 16,1 0 1-16,-2 0 1 0,-1-3-3 16,3-3 1-16,-7-2 2 0,0 0-1 15,-3-3 1-15,-5-2-2 0,2-2 1 16,-6-5 2-16,0-1-3 0,0-4-1 15,0-2 2-15,-2 0-2 0,-6 1-1 16,-1-2 1-16,3 8 1 0,0 5 0 0,4 3 0 16,-2 8 0-16,2 1 0 0,0 2 1 15,2 1-2-15,0 0-4 0,0 3-1 16,0 7 6-16,0 2-1 0,0 0-1 15,8 1 2-15,0 0 0 0,1 0-2 16,1 0 2-16,-2 0-1 0,0 0 1 16,-1-1-2-16,3-1 0 0,-4-3-21 15,4 1-3-15,-1-4-5 0,-1-1-14 16,4-4-24-16,-1 0-71 0,-3-5-163 15</inkml:trace>
  <inkml:trace contextRef="#ctx0" brushRef="#br0" timeOffset="231">1456 173 176 0,'0'2'237'16,"0"1"-204"-16,0 6-17 0,0 4 40 15,-9 2 10-15,3 4-17 0,-2 2-19 0,0 2-7 16,-1 2-3-16,1 1-7 0,2-1-8 15,0 1-3-15,1-2-1 0,1-1 0 16,0-1 0-16,2-6-2 0,2 0 1 16,0-5-7-16,0-3-15 0,10-1-10 15,3-7-15-15,3 0-8 0,1 0-18 16,-3-14-56-16,1-4-159 0</inkml:trace>
  <inkml:trace contextRef="#ctx0" brushRef="#br0" timeOffset="427">1662 130 115 0,'0'0'211'0,"0"0"-130"0,0 9-64 0,-2 8 12 16,-6 6 23-16,-2 3-12 0,1 2-11 16,3 1-8-16,2 2-13 0,2 3-1 15,2 3 0-15,0-2-2 0,0 1-4 16,0-2-3-16,0-2 3 0,0-2-1 15,0-6 0-15,0-3-13 0,0-3-9 16,0-7-14-16,0-1-12 0,-2-7-45 0,-8-3-146 16</inkml:trace>
  <inkml:trace contextRef="#ctx0" brushRef="#br0" timeOffset="587">1389 338 4 0,'9'-6'398'0,"1"0"-358"15,2 6-16-15,5 0 9 0,2 0 1 16,5 0-3-16,3 0-12 0,8 1-6 15,3 4-10-15,-1 0 0 0,0-1-3 0,-2 1-1 16,-2 2-16-16,-8-1-34 0,-6-6-43 16,-9 0-190-16</inkml:trace>
  <inkml:trace contextRef="#ctx0" brushRef="#br0" timeOffset="962">1857 165 165 0,'0'0'237'0,"0"1"-206"16,0 2-31-16,12 1 14 0,7 1 22 15,3 0-3-15,9 1-17 0,0 0-9 16,0 0-2-16,-2 2 0 0,2-2 2 15,-6 2 0-15,-2 2 4 0,-9-1-4 16,-3 1-4-16,-9 4-4 0,-2-1 4 0,-17 5 5 16,-6 2-5-16,-8 0-3 0,-6 2-14 15,-2 0-7-15,0 0-12 0,-3 0 3 16,9-1 4-16,4 0 13 0,7-3 5 15,9 0 4-15,3-3 2 0,6-2-3 16,0-1 5-16,4-4-2 0,0-3 3 16,4-1 1-16,10 1 6 0,5-4 9 15,1-1 1-15,5 0-10 0,4 0-5 16,0 0-2-16,2-2 2 0,4-5-3 15,2 2-3-15,1 0-2 0,3 3-8 16,-6-3-25-16,-4-5-94 0</inkml:trace>
  <inkml:trace contextRef="#ctx0" brushRef="#br0" timeOffset="1651">2702 249 33 0,'6'-4'276'16,"-4"-1"-221"-16,-2 3-9 0,0 1 14 15,0 1 2-15,0 0-12 0,0 0-24 16,0 2-10-16,-4 10 1 0,-8 8 9 16,-3 3-9-16,-1 3-8 0,3-2-5 15,5-1-1-15,0-2-1 0,8-3 0 16,0-1-1-16,0-4-2 0,0-5 1 15,2-2 2-15,6-4 0 0,7-2 1 16,3 0-1-16,3-11 3 0,6-6-2 0,-2-1-3 16,1-1 0-16,-3-4 1 0,2 2 1 15,-6 0-2-15,-3 3-1 0,1 3 1 16,-9 4 0-16,-2 2-1 0,-2 4 1 15,-2 2 1-15,0 2 0 0,-2 1-2 16,0 0 0-16,0 0 0 0,-2 10-2 16,-10 6 4-16,-3 5 0 0,-1-1 1 15,1-2-2-15,1 0 0 0,6-4 0 16,8-2 0-16,0-1-2 0,4-4 0 15,8-2 1-15,5-5 2 0,8 0 0 16,1-1-1-16,3-9-3 0,4-1-10 0,1 0 1 16,-10-1-2-16,1 2 5 0,-6 3 7 15,-5 1 2-15,-3 2-2 0,-9 3 2 16,2 1 0-16,-4 0 0 0,0 0 1 15,0 0 4-15,-4 6 4 0,-9 7 3 16,-1 2-2-16,1 2 0 0,1 0-1 16,2-2-5-16,3 2-4 0,5-3-1 15,2 0 0-15,0-2-7 0,0-3-13 16,9 1-6-16,7-1-29 0,-1-4-15 15,1-5-34-15,-1 0-201 0</inkml:trace>
  <inkml:trace contextRef="#ctx0" brushRef="#br0" timeOffset="1994">3196 482 96 0,'0'0'227'16,"0"0"-142"-16,0 0-51 0,0-8 4 16,6-2-1-16,7-4-5 0,3-4-7 15,5-2-1-15,2-4-10 0,3-3-4 0,3-2-2 16,-2-1-3-16,6-4-1 0,-6-2-2 15,4-3-2-15,-2-1 0 0,-4 1 3 16,-6 6-2-16,-3 7-1 0,-8 9 1 16,-8 9 1-16,2 4 10 0,-2 4 3 15,0 0-5-15,-4 6-2 0,-10 11-8 16,-3 7 6-16,-1 5-2 0,-3 5-1 15,2-1 0-15,-1 5-3 0,1 0 1 16,3 0 0-16,-1 1-2 0,3 0 2 0,3-3-2 16,3-3-5-16,4-3 3 0,4-4 0 15,0-1 1-15,4-5-1 0,8-4 3 16,1-3-20-16,-5-5 10 0,0-2-4 15,1-3 0-15,-3-1-19 0,0-2-1 16,-2 0 2-16,-4 0-7 0,2 0-16 16,-2-5-80-16,0-9-155 0</inkml:trace>
  <inkml:trace contextRef="#ctx0" brushRef="#br0" timeOffset="2166">3211 329 189 0,'6'0'182'0,"4"0"-113"15,7 0-56-15,1 0 8 0,3 0-4 16,6 0-8-16,0 0-2 0,2 2-7 16,-5 1-1-16,1 2-1 0,2 0-24 15,-2 1-38-15,-4-5-114 0</inkml:trace>
  <inkml:trace contextRef="#ctx0" brushRef="#br0" timeOffset="2575">3614 479 77 0,'-5'5'141'0,"5"-5"-14"16,0 0-111-16,0 0 3 0,5 0 38 15,5-4 1-15,13-8-27 0,6-6-17 16,4-1-4-16,4-2-2 0,2-1-1 15,-4-1-4-15,7 3-1 0,-5 1 4 16,-4 0-5-16,-2 5-2 0,-8 3 1 16,-7 2 1-16,-8 4-1 0,-3 1-5 15,-5 2-4-15,0-1-10 0,0 3-7 16,0 0-20-16,-5 0-37 0,-3 0-79 15</inkml:trace>
  <inkml:trace contextRef="#ctx0" brushRef="#br0" timeOffset="2761">3727 221 106 0,'0'15'258'0,"9"1"-213"15,-1 6 6-15,0 0-7 0,0 3-3 16,3 4-11-16,7 1-21 0,3 6-7 15,2 1 1-15,2 3-4 0,-3-2-16 0,5 0-28 16,4-5-78-16,-2-7-147 0</inkml:trace>
</inkml:ink>
</file>

<file path=ppt/ink/ink7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16.2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160 14 1 0,'0'0'96'0,"0"0"-63"15,0 0-5-15,0 0 17 0,0 0 16 16,0 0-1-16,0 0-20 0,0 0-19 16,0 0 3-16,0 0 0 0,-3 0-6 15,3 0-5-15,0 0-4 0,0 0 6 16,0 0 3-16,0 0-1 0,0 0 2 15,-4 0 0-15,0 0-7 0,-2 0-8 16,-2 0 0-16,2 0 1 0,-1 0 3 16,1 0-5-16,0 0 3 0,0 1 0 0,0 0 1 15,-1 0 1-15,3-1 2 16,-2 1-3-16,0 0-1 0,2-1-2 0,-3 0 6 15,1 0-1-15,2 1-5 0,-2-1 1 16,2 0 2-16,0 0-3 0,4 0-1 16,0 0 0-16,-2 0 0 0,2 0 0 15,0 0-1-15,0 0-2 0,0 0 0 16,0 0-1-16,4 0-5 0,8 0 7 15,7 0 0-15,3 0 0 0,7 0 0 16,2 1-1-16,0 0 2 0,5-1-2 16,-1 1 0-16,-2 0 0 0,2 1 1 0,-2-1-1 15,-6 1 0-15,-4 1-1 0,-5 1 2 16,-5-3-1-16,-3 1 0 0,-6 0-1 15,0-2 2-15,-4 0-1 0,0 0 0 16,-4 0 0-16,-6 0-7 0,-5 0-2 16,5 0-2-16,-2-1 1 0,1-3-8 15,3 0-10-15,0 2-13 0,-3-1-27 16,1-5-65-16,-7 0-169 0,-1-3 233 15</inkml:trace>
  <inkml:trace contextRef="#ctx0" brushRef="#br0" timeOffset="274">54 58 25 0,'-12'12'349'0,"1"-2"-284"15,5 4-14-15,4 1-2 0,2 1-14 16,0 4-13-16,8 0-2 0,11-1-5 16,6 3-5-16,4-3-2 0,4 0-7 15,0 3 2-15,0-3-2 0,2 1-1 16,-6 1-5-16,2-2 4 0,-4-1-1 0,-2 2 0 15,-9-2-2-15,-7-1-6 0,-7-2-2 16,-2-1 1-16,-2-3 6 0,-15-1 4 16,0-2 2-16,-7-2-1 0,-3-2 1 15,-2 0 3-15,-4-2 4 0,0 3-1 16,-7-2 0-16,5-1 1 0,2 0-2 15,4-2-4-15,4 0-2 0,7 0 1 16,8 0-4-16,5 0-17 0,5-2-20 16,0-4-100-16,11 0-199 0</inkml:trace>
</inkml:ink>
</file>

<file path=ppt/ink/ink7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6:57.1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20 646 10 0,'0'0'12'0,"0"0"-5"0,0 0 0 16,0 0-8-16,0 0 2 0,0 0-11 0</inkml:trace>
  <inkml:trace contextRef="#ctx0" brushRef="#br0" timeOffset="135">20 646 9 0,'-2'6'-1'0,"2"-6"1"0,0 0-2 16,-2 1-4-16,0 0 6 0</inkml:trace>
  <inkml:trace contextRef="#ctx0" brushRef="#br0" timeOffset="706">12 656 14 0,'0'3'9'15,"0"-2"1"-15,0 0-16 0,0 0 90 16,-2-1-42-16,2 0-21 0,0 0 10 15,0 0-9-15,0 0-7 0,0 0-2 16,-2 0 1-16,2 0-1 0,-2 0 3 16,0 0-3-16,2 0-4 0,-2 0 6 15,0 0 0-15,2 0 3 0,0 0-5 16,0 0-5-16,0 0 1 0,0 0 0 15,0 0-4-15,0 0-3 0,0 0-3 0,8 0 3 16,4 0 2-16,3 0-2 0,1 0 2 16,3 0 3-16,-3 0 3 0,7 0-9 15,2 0 3-15,0 0 0 0,6 0 1 16,-2 2 1-16,2-1-5 0,4 0 1 15,0-1-1-15,-2 0 0 0,2 1-2 16,0-1 2-16,-2 0 0 0,0 0-2 16,-6 0 3-16,2 0 0 0,-4 0-2 15,0 0 0-15,0 0 1 0,-5 0 0 16,3 0-1-16,-2 2 0 0,-3-1 0 0,-1 1 1 15,4 0-2-15,-3-1 1 0,7 0 0 16,2 2 1-16,0-3-1 0,6 2 0 16,-2-2 2-16,2 0-1 0,-2 0-1 15,-2 0 0-15,0 0 0 0,-2 0 1 16,0 0-1-16,-7 0-1 0,1 0 2 15,-7 0-1-15,1 0 0 0,-3 0-1 16,-1 0 2-16,-1 0-1 0,-2 0 0 16,0 0-1-16,-1 0 1 0,-3 0 1 0,2 0-2 15,0 0 0-15,4 0 2 0,1 0 0 16,9 1-1-16,1-1 0 0,2 0 1 15,0 0 0-15,-1 0-2 0,-1 0 1 16,0 0 1-16,-3 0-1 0,-3-3 1 16,-1 1-2-16,-5 1 1 0,-5 0 0 15,-2 1 0-15,0-1 2 0,-2-1 6 16,0 1-5-16,0 0-3 0,0 0 0 15,0 1 2-15,-2 0-2 0,-4 0 0 16,3 0-4-16,-3 0 3 0,4 1-2 16,0 4-3-16,2 2-34 0,0-2-25 0,0-4-101 15</inkml:trace>
  <inkml:trace contextRef="#ctx0" brushRef="#br0" timeOffset="23967">2242 249 3 0,'0'1'-3'0,"0"-1"225"0,0 0-169 16,0 0 2-16,-2 0 7 0,-2 0-13 16,-2 0-11-16,4 0-11 0,-2 0-1 15,0 0-5-15,-3 0-2 0,3 0-6 16,-2 0 1-16,0 0-1 0,0 1-1 15,-3 2 2-15,1 2-1 0,0-1-2 16,-2-1-1-16,-1 1 4 0,1 0-2 16,2 2-2-16,1-3 1 0,3 1-2 15,4-1-4-15,0 0-4 0,0 2 1 0,4 2 0 16,11 0 0-16,1-1-1 0,9-1 1 15,2 2 0-15,0-3 0 0,-2 2-2 16,2 3 0-16,-3-1 2 0,-1 1-2 16,-6 2-1-16,-5-1 1 0,-4 1 1 15,-6 0-1-15,-2 1-1 0,-2 2 2 16,-12 0-2-16,-5 2 1 0,-3 0 2 15,-3-1-4-15,0 1 3 0,-2-1-1 16,4-2 1-16,3-2-3 0,5-2 3 0,3-1-1 16,6-1 1-16,-1-3-1 0,7 0-2 15,0 0 2-15,0-3-2 0,13 0 1 16,1-1 0-16,5 0-3 0,4 1-4 15,-1-1 3-15,1 3 0 0,2 3 2 16,-2-1-5-16,-5 1 4 0,-1 0-2 16,-7 0 1-16,-2-1 0 0,-1 4 0 15,-7 1 4-15,0-2 2 0,0 3-2 16,-15 0 2-16,5 2 0 0,-7 0-1 0,-1-1 0 15,-3 1 2-15,-2 0 2 0,-4 1-2 16,-2-1 2-16,3 0-1 0,1 0 3 16,2-2-3-16,4-1-1 0,7-1 1 15,2-4-2-15,3-1-1 0,7-4-1 16,0 0 0-16,0 0-6 0,13-3-15 15,5-8-17-15,3-8-30 0,4-1-136 16,2-3-125-16</inkml:trace>
  <inkml:trace contextRef="#ctx0" brushRef="#br0" timeOffset="24564">2703 510 227 0,'-8'0'73'0,"-2"0"-10"16,1 0-2-16,-1 0-14 0,2 0-7 0,-2 0-6 16,3 0-8-16,1 0-2 0,4 0-8 15,0 0-5-15,2 0-2 0,0 0-1 16,0 0 0-16,0 2-4 0,0-2 5 15,-2 3-1-15,-2-1 3 0,0-1 1 16,0 1 1-16,1-1 4 0,3 0-4 16,-2-1 3-16,2 0-4 0,0 0 1 15,0 0-4-15,0 0-6 0,0 0 2 16,9 0-3-16,5 0 5 0,11 0-5 0,6 0 2 15,6-3 1-15,7-4-4 0,-1 1-1 16,5-1 0-16,-5 3 2 0,-6 2-2 16,-2 0-1-16,-10 0 1 0,-8 1 2 15,-5 1-2-15,-6 0-1 0,-4 0 1 16,-2 0 2-16,0 0 0 0,-2 0 2 15,-6 0-1-15,-2 0-3 0,-5 0 0 16,1 0-1-16,1 0 1 0,1 0-6 16,2 0-4-16,1 0-6 0,3 0-6 15,2 4-16-15,4-1-13 0,0-3-32 0,0 0-127 16,0 0-119-16</inkml:trace>
  <inkml:trace contextRef="#ctx0" brushRef="#br0" timeOffset="25120">3514 196 377 0,'8'-4'78'0,"-2"4"-19"16,-2 0 2-16,0 7-25 0,-4 8-4 16,0 6-11-16,-12 7-10 0,-7 4-4 15,-1 4-3-15,-5 2-1 0,2-2 1 16,3 2-3-16,3-5 0 0,0-3 2 0,7-2-3 15,2-4 1-15,4-3 1 0,4-2 1 16,0-5-1-16,4-4-2 0,10-4 0 16,3-3 2-16,6-3 0 0,6 0-1 15,6-4-2-15,2-7 3 0,2-1-1 16,-2 1-3-16,-2-1 1 0,3 1-1 15,-5 1 1-15,0 2 0 0,-8 1 1 16,-5 0 0-16,-3 2 2 0,-7 1-3 16,-4 0 1-16,-1 3 1 0,-5 1 1 15,0 0-3-15,0-2-8 0,0 2-14 0,-7 0-25 16,-3 0-47-16,-9 0-113 0,-1-3-71 15</inkml:trace>
  <inkml:trace contextRef="#ctx0" brushRef="#br0" timeOffset="25347">3710 396 279 0,'0'15'254'16,"0"3"-217"-16,-10 5 16 0,-3 5-9 0,-3 0 0 15,-1-1-14-15,1 2-15 0,1-1-4 16,-1-3-6-16,5 0-1 0,3-3-6 16,8-2 2-16,0-1 1 0,0-2-19 15,8-4-18-15,11-4-15 0,4-9-41 16,-1 0-106-16,3-4-147 0</inkml:trace>
  <inkml:trace contextRef="#ctx0" brushRef="#br0" timeOffset="26137">4322 208 0 0,'6'-4'1'0,"2"2"0"16,-1 0 1-16,-3-1 3 0,0 1 124 16,-2-1-91-16,-2 2 15 0,0-1 11 15,0 0-4-15,0 0-4 0,-4 0-17 0,-2 2-7 16,-5 0-10-16,1 0-1 0,-3 0 1 15,-1 0-4-15,0 0-2 0,-3 1 0 16,5 4-1-16,-5 3-2 0,3 0 2 16,-1 3 0-16,3 0-2 0,-1 2-6 15,1-1 1-15,0 1-1 0,3 3-2 16,-1-2-3-16,2 3-1 0,-3-1 2 15,-1 1-2-15,2 2 0 0,-1-1 1 16,3 2-1-16,0-1 2 0,2-1-3 0,-1 1 2 16,-1-1 0-16,4-1-2 15,-4 0-1-15,6-4 1 0,0-1 1 0,2-1 0 16,0 0-2-16,0 1 1 0,0-2 2 15,0 0-1-15,4-4-2 0,0 3 1 16,0 0 1-16,0-5 1 0,0 2-3 16,7-1 2-16,-3 1 0 0,4-3 0 15,1 1-2-15,-3-2 1 0,4 0 2 16,-1-1-2-16,1-1-1 0,3 0 1 15,-1 0 2-15,-3 0-2 0,1 0 0 16,1-4 0-16,-3-1 1 0,3 0 0 0,-5 0-2 16,0 0 1-16,-2-2 2 0,-1 1-1 15,-1-1-2-15,-4 0 1 0,2 1 1 16,-4-2-2-16,0 1 1 0,0-1 0 15,0-1 3-15,-2 2-3 0,-6-5-2 16,-3-1 2-16,-1 0 2 0,2-2-2 16,1 3-2-16,3 2 2 0,0 4 2 15,2 4-2-15,0 0 0 0,2 2 0 16,0 0 0-16,2 0-3 0,0 2 3 0,0 5 0 15,0 2 0-15,6-1 1 0,4-1-2 16,0 1 1-16,3 0 1 0,-1 0-1 16,5-1-1-16,-3-1-2 0,3-1 0 15,-1-2-21-15,-1 0-9 0,-3-2-9 16,-3-1-21-16,-1 0-67 0,-2 0-190 15,-4-5 265-15</inkml:trace>
  <inkml:trace contextRef="#ctx0" brushRef="#br0" timeOffset="26364">4580 312 111 0,'2'-3'201'16,"2"1"-77"-16,-4 2-69 0,0 0 10 15,0 0-13-15,0 9-12 0,-4 4-11 16,-4 3 0-16,0 3-5 0,-3 3-6 15,1-2-4-15,2 0-7 0,2 1-1 16,-1 0-3-16,1-3-3 0,2-1 1 0,0-2-1 16,2-3-3-16,2-1-12 0,0-4-17 15,0-1-12-15,8-5-14 0,3-1-30 16,-1-7-107-16,2-7-138 0</inkml:trace>
  <inkml:trace contextRef="#ctx0" brushRef="#br0" timeOffset="26584">4810 231 76 0,'0'0'419'0,"0"0"-368"0,-2 0-3 16,-5 0-4-16,-1 9-2 0,0 7-15 0,-2 2-12 16,-3 4-4-16,5 1-1 0,0 2-6 15,-1-1-3-15,5 1 1 0,0 0 1 16,0 0-4-16,4-1 1 0,0 0 2 15,0-3-2-15,2-2-1 0,4-4 1 16,5-3-10-16,-5-3-9 0,0-2 4 16,2-4-15-16,-4-1-10 0,3-2-13 15,-7 0-20-15,0-5-66 0,0-6-173 16</inkml:trace>
  <inkml:trace contextRef="#ctx0" brushRef="#br0" timeOffset="26749">4547 412 122 0,'13'3'287'15,"1"0"-211"-15,1 1-5 0,1 1-31 16,7-2-9-16,2 2-7 0,2-1-15 16,1-2-5-16,3 2-2 0,-4-4-1 15,-2 0-1-15,-4 0-26 0,-5 0-31 0,-1-4-65 16,-7-6-256-16</inkml:trace>
  <inkml:trace contextRef="#ctx0" brushRef="#br0" timeOffset="27149">5138 236 371 0,'0'1'147'0,"0"-1"-104"0,0 2-8 16,7-1-3-16,5 2 8 0,2-1-14 15,5 2-13-15,-2 2-4 0,1 3-3 16,3 0 0-16,-2 1-4 0,-1 2 1 16,-3 0 0-16,-3 1-3 0,-4 1-1 15,-4 1 1-15,-4 0 3 0,0 2-5 16,-12 0 4-16,-9 1-2 0,-6-1-10 15,-4 0-7-15,-2 1 4 0,-2-2-6 16,-2 0 5-16,0 2-1 0,0-3 5 0,4-1 8 16,8-1 2-16,6-3-1 0,7-3 1 15,6-4 1-15,3-1 0 0,3-2-2 16,0 0 1-16,3 0 3 0,9 0 8 15,2 0-2-15,5 0-5 0,0 0-2 16,-1 0 0-16,3 0-2 0,-5 0-1 16,3 0 2-16,0 0-1 0,1 3-1 15,1 1 0-15,-2-2-2 0,1 0-1 16,-1 0-12-16,-3 1-11 0,-3-3-128 15,1 0-216-15</inkml:trace>
  <inkml:trace contextRef="#ctx0" brushRef="#br0" timeOffset="28887">1581 265 35 0,'4'2'36'0,"2"-2"228"0,-2 0-217 16,3 0 1-16,-1 0 10 0,4 0-9 15,0 0-15-15,7 0-8 0,0 0-6 0,-1 0 0 16,1 0-2-16,-7 7-5 0,6 4-4 16,-7 2-1-16,-1 6-3 0,0 2-2 15,-8 5 2-15,0 1-4 0,-10 4 0 16,-13 0 0-16,0 1 1 0,-5 0-8 15,-6-1-5-15,-1 0-2 0,-2 2 0 16,0-4 10-16,2-3 1 0,2-4 1 16,4-5 2-16,6-5 0 0,9-5-2 15,1-3 1-15,7-4 1 0,0 0 1 16,4 0 0-16,2-3-2 0,0-4 0 15,8-3-3-15,4 0 2 0,3 4-1 0,-3 0 3 16,3 3-1-16,-3 3 0 0,0 0-1 16,1 2 1-16,1 9 0 0,3 1-2 15,-1 1 0-15,3 1 1 0,2-3-1 16,1 1-1-16,5-1-7 0,0-2 0 15,2-3-7-15,0-1-53 0,-2-5-44 16,-4 0-151-16,-3-3 130 0</inkml:trace>
  <inkml:trace contextRef="#ctx0" brushRef="#br0" timeOffset="29243">2063 0 36 0,'0'13'271'16,"-3"3"-205"-16,-5 8-9 0,-4 7 3 16,1 6-4-16,-3 10-12 0,6 4-6 15,-3 1-6-15,3 6-14 0,-4 1-3 16,-3 2-2-16,-1 2-2 0,-5-3-6 15,-2-2-1-15,1-4-1 0,-3-3 0 0,-2-5-3 16,2-6 0-16,0-3 0 0,7-5-4 16,1 1-11-16,1-2-8 0,3-4 7 15,5-3-29-15,4-4-48 0,4-7-88 16,-2 2-152-16</inkml:trace>
</inkml:ink>
</file>

<file path=ppt/ink/ink7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40.9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283 38 51 0,'0'-1'162'0,"4"-2"-98"16,-4 2-30-16,0-1 24 0,0 2-6 16,0 0-17-16,0 0-4 0,0 0-15 15,0 0-5-15,-2 9 4 0,-6 5 4 16,0 4 11-16,-3 0-7 0,5 0-4 15,-2-1-2-15,0 5 0 0,1 1-5 16,-1 0-2-16,2 4 0 0,4 0 0 0,-2 2-7 16,2 4 3-16,0 1-1 0,0 2-2 15,2 2-1-15,0 0 1 0,0 4 1 16,4 0-4-16,0 2-1 0,-2 2 2 15,2-1 1-15,0 2-2 0,-2-5 0 16,2 1-2-16,-2-4 3 0,7 1 0 16,-3 1-2-16,0-3 0 0,4 0 3 15,1-2-2-15,-1-1-1 0,-2 0 2 16,3 3 1-16,1-2-2 0,1 1 0 0,-1 0 1 15,0 2 1-15,-1 2-2 0,-1-2 0 16,2 3 1-16,-1 1 1 0,-3 1-2 16,0 3 1-16,-1 0 1 0,-3 0-2 15,2 0 0-15,-4-2 1 0,-2 0-1 16,0 0 3-16,0 0-3 0,0-1 0 15,-6-1 2-15,-3 0 0 0,3-2-2 16,0-1 0-16,0 1 1 0,2-2 1 16,2 1-3-16,0-2-1 0,0 2 2 15,2 0 2-15,0-2 0 0,0 0-2 0,0-2-1 16,4 0 1-16,0 0-1 0,-2-1 0 15,0 1 2-15,-2-4 2 0,0 2-3 16,0-3-1-16,-4-1 3 0,-4-2-2 16,-3-2 1-16,5 0-1 0,-2-3 2 15,1-1-1-15,1 0-2 0,0-2 0 16,0 3 2-16,2 1-1 0,0-1-1 15,2 1 0-15,2-1 1 0,0-2 1 16,0 1-2-16,0-2 0 0,0 0 2 16,0 4 0-16,-3 0-1 0,3 1-1 15,-2 1 2-15,0 4 1 0,0-1-3 0,0 3 1 16,-4 0 1-16,2-1 1 0,-2 3-3 15,-3 1 1-15,3 1 1 0,-2 2 1 16,2 0-2-16,2-2-1 0,-1 3 2 16,1 0 1-16,0 3-2 0,0-1 0 15,2 0 0-15,2-1 1 0,-2-5-2 16,2-2 1-16,0-4 0 0,-2-5 1 15,2-2-2-15,0-5 1 0,0-5 1 16,0-3-1-16,0-4 0 0,0 0 0 0,0-3 0 16,0 1 1-16,0-1-1 0,0 0-1 15,0-2 1-15,0 0 1 0,0 0-2 16,0 0 0-16,0 0 2 0,0 0 0 15,0 0-1-15,0 0 0 0,0 0 1 16,0 0-1-16,0 0 0 0,0 0-1 16,0 0 3-16,0 0-1 0,0 0-1 15,0 0-1-15,0-1 0 0,4-4 1 16,2-2-1-16,2-1 2 0,-3 1-2 0,3 0 2 15,-6 4-2-15,4-1 2 0,-4 3-1 16,4-1 0-16,-4 0-1 0,5 1 2 16,-3-3-1-16,6 2-1 0,-2-1 2 15,5 0-2-15,1 0 2 0,3 0-1 16,-1 1-3-16,3-1-1 0,-2 1-2 15,1-2 2-15,1-1 1 0,1 1 0 16,1-2 2-16,-2 1-2 0,1 0 3 16,1 0-2-16,-2 1 3 0,1-1-1 15,3 2-2-15,-2 0 1 0,3-2 1 0,1 4 1 16,0 1-2-16,4 0 0 0,8 0 3 15,5 0 0-15,-1-4-4 0,-2-1 2 16,-2 0 1-16,-1 0 0 0,1 1-2 16,2-1 1-16,2-1 1 0,3 3-1 15,-3 0 0-15,0-1-1 0,5 3 1 16,-3-2 1-16,1 1-2 0,-1 2 1 15,-1-1 1-15,-3 1 0 0,0-1-2 16,0 0 1-16,1-2 1 0,-1 1 0 16,4 1-2-16,1-2 1 0,1 2 1 15,3 1-2-15,-3 0 2 0,7 0-2 0,-5 0 2 16,3 0-1-16,-2 0-1 0,-5 0 1 15,0 0 0-15,-3 0 1 0,-1 1-1 16,-4 3 0-16,0 1 5 0,-2-1-3 16,-4-1 0-16,0 3-2 0,-2-2 1 15,-2-1 0-15,-2 3-2 0,-1-3 0 16,-1 2 2-16,0-1 0 0,-3 0-2 15,1 0 1-15,2-1 1 0,1 0 0 16,-1 1-2-16,0-1 0 0,1 0 3 0,3 0-2 16,2-1-1-16,2 1 1 0,0-1 0 15,2-2 1-15,4 2-2 0,0-2 0 16,-2 0 2-16,2 0 0 0,-1 0-2 15,-1 0 1-15,0 0 1 0,-4 0 0 16,2 0-1-16,-2 0-1 0,0 0 3 16,-5 0 0-16,1 0-3 0,0 0 0 15,0 0 2-15,2 0 0 0,2-2-2 16,2 0 1-16,2-1 0 0,0 0 2 15,4-1-3-15,-2 0 2 0,2 0 0 0,0 1-1 16,1 2-1-16,-3-3 1 0,-2 3 1 16,2 0 0-16,-4-1-2 0,0 1 1 15,-2 0 1-15,0 1-1 0,-4 0-1 16,2 0 1-16,2 0 1 0,-1 0-2 15,1 0 1-15,0 0 0 0,0 0 1 16,-2 0 0-16,0 0-1 0,-2 0-1 16,2 0 3-16,-5-2 0 0,1-1 0 15,-2 0-1-15,-5 2-1 0,1 1 1 0,-5 0-2 16,3 0 1-16,-3-2 1 0,3 1-1 15,-3 1-1-15,5 0 1 0,-1 0 2 16,1 0-2-16,-1 0-1 0,3 0 1 16,-1 0 1-16,5-2 0 0,-2-1-1 15,2 1 0-15,-1 0 3 0,1-1-2 16,2-1-1-16,-4-1 0 0,1 2 1 15,-1 0 0-15,0-2-2 0,1 1 1 16,-1-1 1-16,0 2 0 0,-1 2-2 0,-5-1 1 16,-1 1 2-16,1 0 0 0,1 1-3 15,1-1 2-15,-1 0 0 0,5-2-3 16,-2 0 2-16,5 1 0 0,1-3 1 15,4 0 0-15,2 1-2 0,-2-2 1 16,4 5 0-16,0-1 1 0,0 1-2 16,3 1 1-16,-5-1 0 0,2 1 1 15,-2-1-1-15,-7 1-1 0,-3 0 2 16,0 0-1-16,-7 0-1 0,-1 0 1 15,-3 0 1-15,-4 0 0 0,0 0-2 16,-1 0 0-16,-1 0 3 0,2 0-2 0,-2 0-1 16,0 0 2-16,4 0 1 0,-6 0 0 15,5-1-2-15,1-3 0 0,2-1 1 16,-1 2 0-16,-3 0-1 0,-2 1 0 15,2 1 1-15,-2-1-1 0,2 0-1 16,1-2 1-16,3 3 1 0,-2-1-1 16,-2 0-1-16,1 2 1 0,-1-3 1 15,0 1 0-15,2 2 0 0,1-3 1 16,-1 2 3-16,0-2-3 0,0 1 0 15,3 2 0-15,1 0 0 0,3-1-2 0,-1 1 0 16,5 0-2-16,1 0 4 0,5 0 4 16,0 0-3-16,2 0-1 0,-2 0-2 15,-1 0 2-15,1 0-2 0,-2 0 0 16,-2 0 2-16,-1 0-2 0,1-1 0 15,0 1 0-15,-5-1 1 0,1-1 0 16,-5 2-1-16,1-1-1 0,-5 1 3 16,-2 0-2-16,-2 0 0 0,4 0 0 15,-1 0 1-15,3 0-2 0,-2 0 1 0,3 0 0 16,1 0 0-16,0 0 1 0,1 0-2 15,1 0 1-15,-3 0 1 0,3 0-2 16,-4 0 1-16,3 0 0 0,-3 0 1 16,-4 0-1-16,-2 0 0 0,5 0 0 15,-5 0 1-15,0 0 0 0,2 0-1 16,-2 0 0-16,2 0 3 0,-1 0-3 15,1 0 0-15,0 0 0 0,0 0 1 16,2-2-1-16,-1 2-1 0,1-2 1 0,0 2 0 16,-4 0 0-16,5 0 0 0,-5 0 0 15,2 0 0-15,-2 0 1 0,0-2-1 16,0 2 0-16,1 0-1 0,-5-1 1 15,2 1 0-15,-2 0 2 0,0 0 2 16,0 0 1-16,0 0-3 0,2 0-2 16,-2 0 5-16,0 0-4 0,0 0-1 15,0 0 0-15,0 0 0 0,0 0 1 16,0 0-2-16,0 0 1 0,0 0-5 15,0 0-9-15,0 0-14 0,0 0-9 16,8 0-26-16,0-6-28 0,9-2-146 0</inkml:trace>
  <inkml:trace contextRef="#ctx0" brushRef="#br0" timeOffset="711">6061 3448 93 0,'-8'0'32'0,"-1"0"37"15,3 1 16-15,2 2-30 0,0-1 7 16,2 1-9-16,2 1-12 0,0 0-12 15,0 2-4-15,0 1 1 0,6 2 4 16,4-1-6-16,9 2-10 0,-1-1-4 0,7-1-4 16,2 0 0-16,2-2-3 0,0 1 1 15,6-1 2-15,-4 4-5 0,-2 1-3 16,-2 0 5-16,-2-1 0 0,-9 1-3 15,-1-2-1-15,-5 0 3 0,-6 3-2 16,-2-1 0-16,-2 4 0 0,0 0 5 16,-12 2 0-16,-5 3 2 0,-5 2 1 15,-7 1 5-15,0 3-1 0,-6 3 0 16,-5 1-5-16,3-1 2 0,-2 3-1 15,2-6-4-15,8-1-4 0,6-3-6 0,6-4-13 16,9-4-17-16,8-2-20 0,0-5-47 16,8-6-142-16</inkml:trace>
  <inkml:trace contextRef="#ctx0" brushRef="#br0" timeOffset="2269">0 166 49 0,'2'0'27'16,"-2"1"-4"-16,0-1 49 0,0 0 44 15,0 0-56-15,0 0-13 0,0 0 1 16,0 0-13-16,0 0-12 0,0 0-3 0,0 0 4 16,0 0-7-16,0 0-3 0,0 0 0 15,0 0-2-15,0 0 0 0,0 0 3 16,0-2 2-16,0 0-8 0,2-1 0 15,0 0-3-15,-2-2-3 0,4-3 0 16,3 0-5-16,1-3 3 0,4-2-2 16,5-1 1-16,1-1-1 0,7-1-1 15,-2 2 3-15,2 1-1 0,0 1-2 16,-3 3 2-16,-1 1-1 0,-5 2 0 15,-3 3 0-15,-3 2 0 0,-6 1 2 0,0 0-1 16,-4 0-1-16,0 0 1 0,3 0 3 16,-1 8 3-16,6 7 4 0,-2 4-1 15,2 0-4-15,1 3 1 0,3-1-2 16,2-2-2-16,3 2-2 0,2 1-1 15,3 0-2-15,5 0-1 0,10 3-5 16,11 0-12-16,12-4-14 0,8-5-72 16,0-6-271-16</inkml:trace>
</inkml:ink>
</file>

<file path=ppt/ink/ink7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46.0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0 47 0,'-4'1'187'0,"-2"-1"-100"16,2 0-52-16,0 0 18 0,0 0-6 15,-1 2-16-15,-1 2-10 0,2-1-4 16,-2 1-6-16,-2 1 2 0,1 0 3 16,1 2 0-16,-2-3 0 0,0 0 0 15,1 1-4-15,-1-1 1 0,4 1 2 16,0-2-6-16,-2 2-1 0,2-4-5 15,4 3 2-15,-2-2-1 0,2-1 0 0,0-1-2 16,0 0 3-16,0 0-3 0,0 0 1 16,0 0 0-16,0 0 5 0,2 0-5 15,8 0 2-15,6 0 2 0,9 0-2 16,8-1 2-16,5-6-4 0,5 1-2 15,0-1 1-15,7 1-1 0,-9-1-1 16,-1 4 0-16,-5-2 0 0,-6 3 0 16,-2 0 0-16,-9 2 0 0,-1 0 0 15,-9 0 1-15,-4 0-2 0,-4 0 1 0,0 0 0 16,0 0 1-16,0 0-1 0,0 0 0 15,0 0 2-15,0 0 0 0,0 0-3 16,0 0-6-16,0 0-11 0,0 0-2 16,0 0-3-16,0 0-9 0,0 2-7 15,-2 3-27-15,0-3-36 0,-6-2-57 16</inkml:trace>
  <inkml:trace contextRef="#ctx0" brushRef="#br0" timeOffset="319">339 93 100 0,'2'0'201'0,"0"0"-47"0,-2 0-122 16,0 0 0-16,0 0 33 0,0 7-15 0,0 7-26 15,-4 7 7-15,-7 4-1 0,-1 2-10 16,1 2-4-16,3 2-2 0,2-1-9 15,2-3-2-15,-2-3-2 0,4-2 2 16,2-3-3-16,0-2 0 0,0-1 0 16,0-4 0-16,0-2-10 0,8-2-13 15,4-6-18-15,3-1-10 0,1-1-46 16,-1 0-208-16</inkml:trace>
</inkml:ink>
</file>

<file path=ppt/ink/ink7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48.0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238 235 51 0,'-8'-1'89'16,"-7"-2"55"-16,1 2-81 0,-5 1-12 16,-2 0-1-16,-1 8-3 0,1 8-11 15,0 3-4-15,1 4-5 0,-1 2-4 16,2 5-2-16,5 2-1 0,4 4-3 15,-1 1-8-15,9 0-3 0,2-1 3 0,0-1-6 16,13-4 0-16,7-3-3 0,9-4 0 16,2-6 2-16,9-4-12 0,1-6-22 15,0-5-19-15,3-3-14 0,-3 0-28 16,-10-9-148-16</inkml:trace>
  <inkml:trace contextRef="#ctx0" brushRef="#br0" timeOffset="615">424 617 324 0,'12'-20'65'0,"1"-3"-31"16,8-5 17-16,-1-2-5 0,5-3-8 15,-2-3-9-15,-3-1-6 0,-1-4-5 16,-2 0-7-16,-1-2-2 0,1-3-3 16,-7 3 0-16,0 2-8 0,-4 11 4 0,-1 13-2 15,-5 10 8-15,0 6-1 0,0 1 0 16,-5 0-3-16,-7 5 3 0,-2 15-17 15,-3 8 5-15,1 11 3 0,-3 4-2 16,2 7 6-16,1 0-3 0,-1 1-22 16,7-3-6-16,2-5-7 0,8-5 10 15,0-8 8-15,2-5 10 0,12-5-6 16,5-5 9-16,2-3 4 0,1-7-2 15,3-4 0-15,0-1 2 0,-4 0 1 16,1-7-2-16,-3-5 1 0,-3 1 3 16,-1-4 0-16,-3 1 1 0,-8 2 4 0,1 0 5 15,-3-1 5-15,-2 4 4 0,0 0-4 16,-5 2 4-16,-1 2-5 0,-4 0 0 15,0 1-3-15,-3 2-3 0,3 2-5 16,-3 0-1-16,5 0-3 0,-2 6-3 16,6 7 1-16,-2 2-4 0,3 4 1 15,3 3 0-15,0 0 3 0,0 1-3 16,9-2 3-16,5-3-4 0,5-2-11 15,1-5-2-15,5-5 4 0,2-1 4 0,-2-5 11 16,-2 0 0-16,-5-6 2 0,-1-6 4 16,-7 2 8-16,-2-5 5 0,-3 1 2 15,-3-2 2-15,-2-1-4 0,0 1-2 16,-7 0-5-16,-3 0 1 0,-2 1-5 15,-1 1-6-15,-1 2-3 0,4 2 1 16,1 3 2-16,3 3-6 0,6 2-4 16,0 2-14-16,0 0-35 0,8 1-17 15,7 7 7-15,1-4-25 0,1-1-234 16</inkml:trace>
  <inkml:trace contextRef="#ctx0" brushRef="#br0" timeOffset="821">1129 406 89 0,'-12'-4'361'0,"-3"1"-323"15,3 3 4-15,-3 0 11 0,-1 0-16 16,1 12 0-16,3 3-18 0,3 6-14 16,1 3-4-16,8 2 2 0,0 0-1 0,0-2-3 15,2-1 1-15,11-5 0 0,1-1 0 16,3-5-8-16,3-3-15 0,1-4-4 15,4-5-15-15,-2 0-11 0,-3-5-7 16,-1-10-27-16,-3-3-59 0,-1-3-58 16</inkml:trace>
  <inkml:trace contextRef="#ctx0" brushRef="#br0" timeOffset="1071">1274 257 29 0,'4'-31'33'0,"2"8"-11"16,0 9 211-16,-2 6-161 0,-2 5-21 16,-2 3-9-16,0 3-17 0,0 14-9 0,0 7 6 15,-2 9-14-15,-2 4-5 0,0 3 0 16,0 2-4-16,2-1 4 0,0-4-5 15,2-6 2-15,0-2 2 0,4-6-4 16,6-3 0-16,-2-4 2 0,3-4-1 16,-7-5-3-16,4-2-3 0,0-3-5 15,1-1-3-15,-1-1 4 0,2 1-1 16,3-1 4-16,-1 0-6 0,1 0-6 15,1 0 3-15,-2 0 0 0,3 0 10 0,-3 0 4 16,-1 0 2-16,-3 0 1 0,-2 0 0 16,0 0-24-16,-4-6-59 0,-2-1-90 15</inkml:trace>
  <inkml:trace contextRef="#ctx0" brushRef="#br0" timeOffset="1221">1265 344 388 0,'0'0'92'16,"9"0"-105"-16,7 0 38 0,9 1 6 0,2 7-10 15,6 0 0-15,6-1-15 0,7 1-4 16,1-2-3-16,5-1-13 0,2 0-27 16,-5 1-20-16,-1-2-125 0</inkml:trace>
  <inkml:trace contextRef="#ctx0" brushRef="#br0" timeOffset="1882">2072 297 43 0,'0'-3'281'16,"0"1"-220"-16,0-3-4 0,0 3 5 15,0-1-1-15,-3 2-15 0,-7 1-11 16,-2 0-21-16,-7 0-3 0,-2 4-3 0,3 7 4 15,-1 2 0-15,1 3-5 0,1 2-2 16,5 1-4-16,5 1-1 0,7 1-3 16,0 2 0-16,11-2 1 0,3 0 0 15,5-2 0-15,-1-2-9 0,-1 0-2 16,-2-4 7-16,-3-2-1 0,-6-2 4 15,-4 0 1-15,0-1 2 0,-2 1 1 16,0 0 0-16,-4 2 4 0,-12 0 0 16,-3 0 0-16,-2 1-5 0,1-1 0 0,3-4 1 15,7 1-1-15,4-5-7 0,6-1-32 16,0-1-33-16,14-1-14 0,5 0-77 15</inkml:trace>
  <inkml:trace contextRef="#ctx0" brushRef="#br0" timeOffset="2308">2305 488 191 0,'0'10'250'16,"0"3"-250"-16,-10 5 6 0,-1 3 33 16,-1 3-13-16,2 5-12 0,3 6-9 15,-1 5-2-15,-2 5 0 0,2 1-3 16,-3 0 1-16,3-4 0 0,0-4 0 15,-1-6 1-15,1-4 1 0,0-5 5 16,-2-6 10-16,1-4-3 0,3-3 8 16,0-6-2-16,-2-4 2 0,1 0-1 15,-1-1-1-15,-2-12-6 0,4-2-2 16,-3-5-5-16,1-5 0 0,4-2 2 0,0-4 7 15,0-2-7-15,4-5-4 0,0-3-2 16,4-5 1-16,10-4-5 0,7-6-2 16,12-6 2-16,2 0-2 0,4 7-11 15,5 10-1-15,-7 12 1 0,-2 13 0 16,-2 6 4-16,-2 8 3 0,-6 5 2 15,-2 1 1-15,-7 0 0 0,-3 3 2 16,-3 6 0-16,-4 4 1 0,-2 1-2 16,-4 3 2-16,0 2 3 0,-8 4-1 0,-8-1 0 15,-5 0 1-15,-2 0 0 16,-2 0 1-16,1-1-4 0,-3-1 0 0,4 0 1 15,4-4-2-15,7-2-10 0,6-1-13 16,2-1-37-16,4-3-26 0,0-7-49 16,4-2-260-16</inkml:trace>
  <inkml:trace contextRef="#ctx0" brushRef="#br0" timeOffset="2773">2541 511 114 0,'0'0'291'15,"0"0"-272"-15,0 0-18 0,0 0 26 16,2 0 12-16,2 0-25 0,4 0-9 16,5 0 1-16,1 0-2 0,5 0 4 15,-1-4-1-15,1-3 3 0,0-1 6 16,-1-4-5-16,1 1 0 0,-3-5 2 0,1 0-5 15,-7 0 3-15,-4-2-5 0,-2 3 3 16,-4 1-2-16,0 1 4 0,-2 3-5 16,-12 3 4-16,-5 3-1 0,-1 4-9 15,-3 0-3-15,2 4 0 0,1 10-1 16,-1 4 1-16,2 3-3 0,5 3 2 15,3 1 1-15,3 2 3 0,8 3-14 16,0-2-11-16,0-5-1 0,11-1 8 16,3-5 6-16,5-3 4 0,5 1-10 15,1-7-2-15,2-4 7 0,6-4 9 16,0 0-5-16,4-6 3 0,3-8 4 0,-1-2 1 15,7-3 3-15,-3-1 13 0,2 1-2 16,-7-1-2-16,-14 1-10 0,-7 2 4 16,-11 2-3-16,-6 2 6 0,0 2-4 15,-14 3 2-15,-3 4-4 0,-6 4-3 16,5 0-2-16,1 0 0 0,5 8 0 15,4 5-17-15,-3 3-6 0,3 2-2 16,0 2-26-16,-1 2-46 0,3-2-36 16,6-1 13-16</inkml:trace>
  <inkml:trace contextRef="#ctx0" brushRef="#br0" timeOffset="2869">3080 557 8 0,'17'-19'30'16,"-1"-4"-22"-16,1 0 5 0,-3-5 32 16,1-1-32-16,1-2-14 0,1-5-16 15,-1-2-47-15</inkml:trace>
  <inkml:trace contextRef="#ctx0" brushRef="#br0" timeOffset="2973">3349 0 4 0,'0'0'51'0,"-10"11"237"0,-11 12-207 0,-6 9-60 16,-2 6 26-16,-6 7-2 0,0 7 2 15,-2 7-15-15,4 7-19 0,10 5-9 16,10-3-14-16,7 5-62 0,6-2-122 15</inkml:trace>
</inkml:ink>
</file>

<file path=ppt/ink/ink7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7:59.2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3948 0 0,'0'0'13'0,"0"0"-4"15,0 0-9-15,0 0-1 0,0 0-5 16,0 0 3-16,0 0 3 0,0 0-1 15,0 0 1-15,0 0 2 0,0 0 0 16,0 0-3-16,0 0 2 0,0 0-1 16,0 0 2-16,0 0 3 0,0 0 8 15,0 0-11-15,0 0 10 0,0 0 3 16,0 0-12-16,0 0 1 0,0 0-2 15,0 0-3-15,0 0-3 0,0 0 2 16,0 0 2-16,0 0-4 0,0 0 5 0,0 0 0 16,0 0-1-16,0 0 0 0,0 0-2 15,0 2 7-15,0 0 2 0,0-1-3 16,0-1 2-16,0 0-1 0,0 0-4 15,0 1 1-15,0-1-2 0,0 0 1 16,0 0 0-16,0 0-1 0,0 0 2 16,0 0-1-16,0 0-1 0,0 0 2 15,0 0 18-15,0 0-6 0,0 0 2 16,0 0 5-16,0 0 7 0,0 0 0 0,0 0-10 15,0 0-5-15,0-1 1 0,0-1 1 16,0 2-4-16,0-1-6 0,0 1 2 16,0 0-4-16,0 0 2 0,0 0-1 15,0 0 6-15,0 0-3 0,0 0 0 16,0-1-1-16,0 0 6 0,0-1-9 15,0 1 2-15,0-1-2 0,0 1 2 16,0-1-2-16,0 0 0 0,0 0-6 16,5-3 3-16,-1 3 2 0,-2-1-1 0,0-1-2 15,0 3 1-15,0-2 0 0,0 0 0 16,2-1 0-16,0 1-2 0,-2 0 4 15,2 1-2-15,-1-1-2 0,-1 1 1 16,2-1 2-16,-2 1-1 0,0 1 0 16,4-2 0-16,-6 0 2 0,6 0-1 15,-4-1-2-15,2-1 1 0,1 0 1 16,-1-2 0-16,2 1-1 0,0 0-1 15,2-1 2-15,-1 0 0 0,-1-1-2 16,0 1 1-16,2 0 0 0,-4 2 1 16,3-1-2-16,-1 3 2 0,-4-1 0 0,2 0 4 15,-2 1-1-15,0 1 2 0,-2-1-1 16,4-2-2-16,0 1-3 0,-1 1 0 15,3 1 1-15,-4-1 0 0,4 0-1 16,-4 0-1-16,2-2 3 0,2 3-2 16,-1-2 0-16,-1-1 0 0,2 0 0 15,-2 0 7-15,0 1-1 0,-2 0 4 16,-2 1-1-16,2-1-2 0,0 1 0 15,0 1-3-15,0-1-1 0,5 2-2 16,-3-3-2-16,2 3 0 0,-2 0 1 0,0 0 0 16,-4 1-1-16,2-1 0 0,0 1 2 15,-2 0-1-15,0-1 0 0,2 1 1 16,1-1-1-16,-3-3 2 0,2 1-2 15,0-2 0-15,-2 1 2 0,4 1-1 16,-4-1-1-16,4 1 0 0,0-2 1 16,-4-1-1-16,4 1-1 0,0 1 1 15,-2-1 1-15,3 1 0 0,-3 1-1 16,2-3-1-16,-2 1 2 0,0 2-1 0,0-2 0 15,2 2 0-15,0-1 0 0,0-2 0 16,0 2 0-16,3-1 0 0,-5 1 0 16,2 0 0-16,0-2 0 0,-2 1 0 15,4 0 0-15,-2 0 0 0,3-1 0 16,-3 1 0-16,2-2 1 0,-2 1 2 15,-2 0-1-15,2 3 0 0,0-2-1 16,1 1 0-16,-3 0-2 0,2 0 1 16,0-2 1-16,-2 2 0 0,2-1-1 0,2 1 0 15,-4 1 1-15,0-2 1 0,1 1-2 16,-3 0 2-16,0 0 0 0,0 2-1 15,2-2-2-15,-2 2 1 0,2-2 1 16,2 0-1-16,-2 2-1 0,0-1 0 16,2-1 1-16,-2 2 1 0,-2 0-2 15,4 0 1-15,0 0 0 0,-4-2 1 16,5 1-1-16,-5 0 0 0,4-2 2 15,0 2-3-15,-2 0 1 0,2-2 0 16,0 1 1-16,-2 0 1 0,2-1-4 0,3 1 1 16,-7 1 2-16,6-2-2 0,-4 3 4 15,0 0-3-15,4-1-3 0,-6 3 3 16,2-1 0-16,0 0 0 0,-2-3 3 15,2 3 1-15,0-3 1 0,-2 3 0 16,0 0 2-16,2-3-4 0,0 1-1 16,1 0 0-16,1-2 0 0,2 0-1 15,0 1-2-15,-2-2 1 0,4 2 0 16,-3-1 0-16,-1 2 0 0,-2 0 1 15,0 1 1-15,-2-2-2 0,2 1 0 16,0 0 1-16,-2 0 1 0,4-2-2 0,0 2-1 16,-2 0 1-16,0-2 0 0,3 3 0 15,-3 1 0-15,0-2-1 0,0 0 3 16,2 0-2-16,-2-3 0 0,4 1 0 15,0-1 1-15,-2 0-1 0,3 2-1 16,-5 1 1-16,4-1 2 0,-4-1-3 16,2 1 0-16,0 2 1 0,0-1 1 15,-2 1 0-15,1 0-2 0,-3-1 1 16,2 0 1-16,-2-1-1 0,4 2-1 0,-2-2 1 15,2-1 1-15,2 0 0 0,0-2-2 16,-2 2 0-16,1 1 2 0,-5 2 1 16,2 0-2-16,0-1-1 0,0-2 3 15,2 2-1-15,-4-1-2 0,2 0 1 16,2 0 2-16,-2 0-3 0,0 0 0 15,4 0 1-15,-3-1 1 0,1-1-2 16,0-1 0-16,-2 4 0 0,2 0 2 16,-4 2 1-16,0-2-2 0,2 0 0 0,0-1 2 15,2 2-2-15,-4-1-1 0,2-3 2 16,0 2-1-16,1-3 0 0,1 0 0 15,0 2 0-15,0-4 2 0,0 4-4 16,0 1 2-16,-4-1 0 0,0 3 3 16,4-1-4-16,-2 2-1 0,0-3 2 15,1 1 2-15,-1 0-3 0,2 0 0 16,-2-2 1-16,0 2 1 0,2-1-2 15,-4 1 1-15,4-1 0 0,-2 2 2 16,0-1-1-16,0-3-2 0,5 0 2 0,-1-1 0 16,-2 0-3-16,0 2 1 0,0 2 2 15,-2-2 1-15,2 1-2 0,-2 0-2 16,3-1 4-16,-3 3 0 0,0-1-2 15,-2-2-1-15,2 3 1 0,2-1 2 16,-2 1-3-16,0 0-1 0,-2 1 2 16,4-2 1-16,0 0-1 0,2-1-2 15,1-1 3-15,-3 1 0 0,2 0-1 16,-4-1-1-16,2 0 2 0,0-1 1 15,-2 1-2-15,0 0-2 0,3 0 4 16,-5 2-4-16,2-1 3 0,-2 3 0 0,2 0-1 16,-2 0 1-16,0 1-1 0,2-2-2 15,0 2 1-15,0-1 2 0,-2 0-2 16,0 1 2-16,4-3-1 0,-4 1 1 15,4-1-3-15,-2-1 4 0,2 0-4 16,-2 0 4-16,1 0-2 0,1-2 0 16,-2 0 0-16,4-2 2 0,-2 2-4 15,0 0 2-15,-2 1 0 0,0 2-1 16,0 0 1-16,5 0 1 0,-7 1-2 0,2 0 0 15,0-1 1-15,0 0 2 0,0 0-2 16,0-1-2-16,0 2 2 0,-2-3 0 16,2 3 1-16,0-1 1 0,-2 0-1 15,0 0-1-15,2 0-1 0,2-3 2 16,0-3-2-16,3 4-1 0,-3-1 1 15,0 2 1-15,-2 1 0 0,2 1 0 16,0-3 2-16,-2 2-4 0,0 0 2 16,0-1 0-16,1 1 0 0,-3 1 0 0,4-1 2 15,0-2-3-15,0 1 2 0,0-3-3 16,0 2 4-16,-2 1-3 0,0 0 2 15,0 1-2-15,3 1 0 0,-3-1 3 16,-2 0-4-16,2 0 3 0,0 1-2 16,4-1 3-16,-6-1-2 0,6 0-1 15,-4 0 1-15,0-2-1 0,7-4 1 16,-1 1 1-16,0 0-2 0,-2 2 2 15,-4 1 0-15,3-1-2 0,-1 1 1 16,-2-1-1-16,0 2 1 0,0 1 2 0,0 0-1 16,-2 1-1-16,0-2 0 0,0 2 1 15,2 1-1-15,0-1-2 0,0 0 2 16,0 0 1-16,0-2-1 0,4-4-1 15,1-1 0-15,-1 1 1 0,-2 3 1 16,0 0-1-16,-2 1-2 0,0-1 4 16,2 1-3-16,-2 1 1 0,1 1 1 15,-3-1 1-15,0 0-3 0,2 3 1 16,0-3-1-16,2-1 2 0,-2 2-1 15,0-4-2-15,4-1 2 0,2 1 2 16,-3-1-5-16,-1 3 5 0,0 0-4 0,-2 0 5 16,0 0-4-16,2 0-1 0,0 1 3 15,-2-1 1-15,4-1-3 0,3-2-1 16,-1 0 2-16,0 1 2 0,-2 2-4 15,-1 1 2-15,-5 0 0 0,0-1 1 16,0 1-1-16,4 1 1 0,-2-2 0 16,2 2 0-16,-4 0-1 0,2-1-2 15,-2 1 2-15,2 2 1 0,0-1-2 16,0 0 0-16,0 1 1 0,2-4 2 0,1 0-3 15,3-3 0-15,0-3 2 0,0 3 0 16,1 0-3-16,-3 1 3 0,0 1 1 16,-2-3 0-16,4-2-1 0,1 1 0 15,-3 1-2-15,-2 2 3 0,0 1 0 16,0 2-2-16,-2-2 0 0,3 3 1 15,-5 0-2-15,2 1 1 0,2-1 0 16,-2 0 1-16,0 1-2 0,-2 0-1 16,4-2 4-16,-2 1 0 0,0 1-3 15,-2-2 0-15,2 1 2 0,0-1 0 0,2-1-2 16,5-3-2-16,1-1 5 0,-6 4-2 15,2-1-2-15,-2 3 2 0,1-2 2 16,1-1-1-16,-4 2-2 0,2 0 1 16,-4 0 1-16,2 1 0 0,-2 0-1 15,2 3 0-15,-2-2 2 0,2 0-3 16,0-1 2-16,0-1-2 0,-2 1 0 15,4-2 1-15,1 2-2 0,5-1 0 16,-2-5 5-16,0 2-2 0,1-1-3 0,-5 1 0 16,0 4 5-16,-4-1-1 0,6 1-4 15,-4 1 2-15,-2-1 2 0,2 0-2 16,-2 1 1-16,2-2-2 0,-2 2 2 15,2-2-2-15,3 1 2 0,-3 1-2 16,2-1 2-16,-2-3-2 0,2-1 2 16,0-3-3-16,4 1 2 0,-3 2 0 15,-1 1-1-15,-2 4 2 0,0-2-1 16,2 1 0-16,0-1 0 0,-2 0-1 15,2 0 3-15,-4 2-1 0,0-2-3 16,2 4 1-16,0-3 3 0,0 1-1 0,1-1-2 16,-1-1 0-16,0 0 2 0,2-1 0 15,4-3-2-15,-2 0 0 0,0 1 0 16,-1 0 1-16,1 3-1 0,-2 2 1 15,2-3 1-15,0 0-1 0,-4-2-1 16,1 2 2-16,3-2 0 0,-2 0-1 16,2 2-1-16,-2 2-2 0,0 0 6 15,-4 2 0-15,0 1-3 0,2-3-1 16,-2-2 2-16,2 2-2 0,3-2 1 0,-1 0-2 15,2 1 3-15,-4 0 0 0,2 0-2 16,-2 1 1-16,0 1 1 0,0-3 0 16,2 0-2-16,-1 1 0 0,1-3 2 15,2-1 0-15,0-1-2 0,0 2-1 16,0 2 2-16,-1 2 0 0,-5 3 1 15,2-5-1-15,2 4 0 0,-4-4 2 16,2 2-3-16,-2 0 1 0,0 0 1 16,0-1 1-16,0 2-4 0,2-1 1 15,0-2 1-15,0 1 1 0,0 1-2 0,0-1 2 16,2 2-1-16,-2-1-1 0,3 1 0 15,-1-3 0-15,-4 1 2 0,0 2 1 16,0-2-3-16,2 0 1 0,2 1 0 16,-2-4 1-16,4-2-1 0,2-1-1 15,-3 1 1-15,1 2 1 0,-4 3-2 16,0-1 2-16,4-3-1 0,-4 2 0 15,4-1-1-15,-6 2 1 0,4 1 1 16,-1 1-2-16,-1 0 2 0,0 0-2 0,0 1 2 16,2 0-2-16,-2-1 2 0,-2 2-2 15,2-3 2-15,-2 1-2 0,2 1 1 16,0-3 0-16,0 0 1 0,0 1 1 15,2 0-4-15,-2-1 2 0,5-2 0 16,-1-4 2-16,2 1-4 0,-2 1 2 16,1 2 0-16,-5 1 2 0,4 0-5 15,-4 0 3-15,2 0 1 0,-2 3 2 16,-2 0-3-16,2-2 0 0,-2 2 2 15,2 0-1-15,0-2-2 0,0 1 0 16,0-1 2-16,-2-2 0 0,3 1-2 0,3-2 0 16,0-2 1-16,0 0 0 0,0 4-2 15,-2 0 2-15,1 1 1 0,-5 1 0 16,4 1-3-16,0-1 2 0,-4-1 1 15,4 3 1-15,-4-2-3 0,2 0 0 16,0 0 2-16,-2 0-1 0,4-1-1 16,0 2 1-16,1-1 0 0,-1-1 1 15,-4 1-2-15,6-1 0 0,-2-1 2 16,4 0-1-16,1-2-1 0,-1 0-1 0,0 2 1 15,0-1 2-15,-4 3-2 0,1 0 1 16,-1-1 0-16,2 3 0 0,-6 0 1 16,0 2-2-16,0 0 2 0,0-1 1 15,2 0-4-15,-2-2 1 0,0 2 2 16,2-1 1-16,-2 2-4 0,4 0 2 15,-2-3 2-15,0 1-2 0,2-2-3 16,-1 1 3-16,1 0 1 0,-2-1-1 16,4 0-1-16,-2 0 2 0,2-1-2 15,5 0 1-15,-3-1 1 0,2 1-2 0,-4 1 1 16,-1 0 0-16,-1 2 1 0,-4-1-2 15,6 0 1-15,-4-2 0 0,4 2 1 16,-2-1-2-16,0 0 1 0,1 1 0 16,-1 0 1-16,0-1-2 0,-4 3 2 15,4-2-2-15,-2 2 2 0,0-2-2 16,2 1 2-16,-2 0-1 0,0-1-1 15,-2 1 2-15,2-3 1 0,3-1-2 16,-3 1-2-16,6-2 1 0,-2-1 2 0,7 2-1 16,-5-2-1-16,-2 3-1 0,-2 0 4 15,0 2-1-15,-2 1-2 0,2 1 1 16,1 0 1-16,-3-1-1 0,2-1 0 15,0 0-1-15,-2 0 2 0,2-2-2 16,-2 3 2-16,2-2-2 0,0 2 2 16,-4 0-1-16,3-1-1 0,-3 1 2 15,4 1-2-15,-2-2 2 0,-2 2-2 16,4-2 2-16,-2 2-1 0,-2 0-1 0,2 0 2 15,2-2-3-15,0 1 3 0,-2-2 0 16,2 2-2-16,-1 0 0 0,-1-1 3 16,2 1-2-16,0-1-1 0,-4 1 0 15,2 2 3-15,2-2-3 0,-2 0 1 16,-2 0-1-16,4 0 3 0,-2 1-3 15,0-1 2-15,3-3-1 0,1-2-1 16,0 2 2-16,2 1-2 0,-6 2 1 16,-2 2 0-16,2-3 0 0,-2 2-1 15,2 0 1-15,0-2 1 0,1 2 0 16,1-4-2-16,0 1 1 0,-2 0 1 0,2-2-1 15,-2-3-1-15,4 2 2 0,-2-2-1 16,3 1-1-16,-5 3 1 0,0 2 1 16,2 1 1-16,-4-1-2 0,2 2-2 15,2-1 1-15,0-1 2 0,4-3-1 16,3-1-3-16,-3 0 2 0,-2 1 2 15,0 2-1-15,-1 2-1 0,-3 0 1 16,0 2 1-16,-2-1 0 0,0 1-1 16,0 0 0-16,0 0 0 0,0 0 0 15,2 0-4-15,0 0 2 0,0 0 2 0,0-1 0 16,0 1 0-16,0-2 0 0,0 1 2 15,2-1 1-15,-2-1-4 0,3 1 1 16,-1 0 1-16,-2-1 0 0,2 1-2 16,-2-2 0-16,0 3 1 0,0-3 0 15,2 3 0-15,-2 0-2 0,-2 0 4 16,2-1-1-16,-2 2-2 0,5-2 1 15,-3 2 1-15,-2-1-1 0,4-2-1 16,-2 1 1-16,2-1 0 0,2-1 1 0,4-1-2 16,7-3-2-16,-5 0 6 0,5 0-5 15,-7 1 0-15,-1 1 2 0,-3 3 1 16,-2 1 0-16,-2 2-1 0,-2-2 3 15,2-1-1-15,-2 1-2 0,2-1 0 16,0 0 0-16,0 0 1 0,-2 0-2 16,2 1 1-16,2-1-1 0,-2 2 0 15,1-2 1-15,1 2-3 0,-2 0 1 16,0 0 2-16,2 0 0 0,0-1-2 0,2 1 1 15,-4-2 2-15,5 1 0 0,-5-1-1 16,6 0 0-16,0 0 1 0,5-3-1 16,-1 2-1-16,-6-1 1 0,4 2 1 15,5-2-1-15,1-4-1 0,7-1 1 16,-4 1-1-16,-7 5 0 0,-3 2 1 15,-5 0-1-15,-4 1 2 0,4 0 1 16,-4 0-2-16,0 1 2 0,0 0 2 16,0 0-2-16,2 0-4 0,-2 0-2 15,2 0 3-15,0 0-2 0,2 0-1 16,0 0 4-16,2 0 0 0,-3 0 1 0,3 0-1 15,-2 0-1-15,0 0 3 0,4 0-3 16,-4 0 1-16,1-2 1 0,-3 0 0 16,2 2 0-16,0-1-2 0,2 0 1 15,0-2 1-15,5-1-1 0,-3 1-1 16,2-1 1-16,-4 1-1 0,-1 3-1 15,1-2 4-15,-4 1-3 0,4 0 2 16,-4-1-1-16,2 1-1 0,-2 0 1 16,0-1 1-16,0-2-3 0,3 2 4 15,-3 0-3-15,0 1 2 0,0-1-1 0,0 2-1 16,0-1 1-16,0-1 1 0,0 0-1 15,2 0 0-15,-2 0 0 0,0 0 0 16,4 1 0-16,-1-3-1 0,-1 3 0 16,4 0 1-16,-2-1 0 0,7 0-2 15,3-3 2-15,-1 1-3 0,3 0 3 16,1-2 0-16,-1 2-1 0,-3 2-1 15,-7 1 1-15,-6 0-2 0,0 1-9 16,0-2 11-16,-2 2 2 0,0 0-1 0,0 0 0 16,0 0 1-16,2 0-2 0,1 0 1 15,1-1 0-15,0 0 1 0,0 0-2 16,0-1 0-16,4 0 0 0,-1 0 3 15,-1 0-2-15,0 0-2 0,-2 1 0 16,0 0 2-16,2 0-1 0,-1 1-1 16,1-1 0-16,-2 0 2 0,0 0-1 15,-2 1-2-15,0 0 2 0,0 0-5 16,0 0-11-16,2 0 2 0,1 0 9 0,1 0 0 15,0-1 3-15,2-2 1 0,3 0 2 16,1 0 0-16,4-1 1 0,5-1-1 16,6-4-1-16,4 2 3 0,-6 0-3 15,-4 3 0-15,-1 0 1 0,-3 2 0 16,-5 1-1-16,-2-1 0 0,-3 1-1 15,-1 0 4-15,-2 1-6 0,-4 0-4 16,0 0 7-16,0 0 2 0,0 0-1 16,0 0-1-16,0 0-1 0,2 0 1 15,2 0-1-15,0 0 1 0,3-1 1 16,-1 0 2-16,0-1-1 0,-2 1-1 0,4 1 0 15,-1 0 1-15,3-1-1 0,0-1 0 16,-2 0 0-16,3-2 0 0,-3 3 0 16,-2 1-1-16,-2 0 0 0,3 0 1 15,-5 0-1-15,2 0-1 0,-2 0 2 16,0 0 0-16,0 0-2 0,2 0 1 15,0 2 1-15,0 1 3 0,7-2-5 16,3-1 4-16,5 0-2 0,6 0 5 16,-1-1-5-16,-1-2 0 0,0 0 2 15,0-1-1-15,-5 0-1 0,-3-1 2 0,-3 3-1 16,-4 1 3-16,-1 1 3 0,-5 0 1 15,-2 0-2-15,0 0 0 0,0 0 0 16,0 0-5-16,0 0-2 0,4 0 2 16,0 0-1-16,2 0 0 0,0 0 1 15,1 0 1-15,1 0-3 0,0 0 1 16,9 0 2-16,1 0 3 0,5 0-4 15,2-2-1-15,2 0 1 0,-3-1 12 16,1-1-11-16,-4 1-3 0,-7 2 2 0,-1 1 0 16,-5 0-2-16,0 0 0 0,-4 0 1 15,1 0 0-15,-5 0-1 0,0 0-1 16,4 0 3-16,-2 0 0 0,0 1-2 15,0-1 0-15,2 1 1 0,0-1 2 16,-2 0-1-16,4 1-1 0,1-1 1 16,3 0 2-16,-2 0-3 0,3 0-1 15,-3 0 2-15,2 0-2 0,3 0 1 16,-3 0 0-16,0 0-1 0,1 0 3 0,-5 0-3 15,4 1 0-15,-2-1 2 0,1 0 0 16,3 0-2-16,-2 0 1 0,5 0 1 16,-3 0 3-16,3 0-4 0,-3 0-2 15,3 0 3-15,1 0 4 0,1 0-3 16,-5 0-3-16,5 0 2 0,-7 0 0 15,2 0-2-15,-1 0 1 0,-7 0 1 16,2 0-1-16,-6 0 0 0,0 0 0 16,0 0 1-16,0 0 3 0,0 0-2 15,0 0 1-15,0 0-3 0,0 0 1 16,2 0-4-16,4 0 2 0,3 0 1 0,-1 0 1 15,2 0-1-15,3 0-1 0,1 0 2 16,9 0 1-16,0-1-2 0,3-2 2 16,-1 0 2-16,-2 0-3 0,-2 2 1 15,-3-2-3-15,-5 2 0 0,-1 0 3 16,-4 0-2-16,-4 1-1 0,-1 0 0 15,-1 0 2-15,-2 0 0 0,0 0-2 16,0 0 2-16,0 0 1 0,0 0-2 16,4 0-1-16,0 0 2 0,2-2 1 15,2 1 0-15,7-3-2 0,-3 2 1 0,3-1-1 16,5-1 0-16,-1 0 2 0,2 1-2 15,1 0-2-15,-3 3 3 0,-5-1-2 16,1 1 1-16,-7 0 0 0,-4 0-1 16,-2 0-2-16,-2 0 2 0,0 0 1 15,0 0-2-15,0 0 2 0,0 1 0 16,2-1 2-16,1 1-2 0,-1 1-1 15,4-2 2-15,0 1 1 0,-2 0-2 16,4 1 0-16,3-1 1 0,1-1 1 0,-2 0-2 16,5 0-1-16,-3 0 2 0,3 0 1 15,-1 0-2-15,-3 1-2 0,-1 1 3 16,-2-2-1-16,0 2-1 0,-3-1 0 15,-3-1 0-15,0 1 2 0,0 1-2 16,4-1 0-16,2 0 2 0,5 0 2 16,1-1-4-16,3 0 3 0,3 0-1 15,3 0 1-15,4-2-2 0,-6-2-1 16,-1 3 2-16,-3 0 0 0,-5-1-2 0,-1 1 0 15,-7 1 1-15,-4 0 2 0,0 0-1 16,0 0 7-16,0 0-2 0,0 0-1 16,0 0-4-16,0 0 0 0,0 0-1 15,0 0-3-15,0 0-5 0,0 0-3 16,2 0 8-16,0 0 5 0,-2 0-1 15,0 0 0-15,2 0 4 0,-2 0-2 16,0 0 1-16,0 0-1 0,0 0-1 16,0 0-12-16,-2-1-63 0,-8-8-161 15</inkml:trace>
  <inkml:trace contextRef="#ctx0" brushRef="#br0" timeOffset="2809">5086 65 2 0,'-5'0'2'0,"1"0"3"0,-2-2 50 16,0-2-13-16,0 1-22 0,-5-1-2 0,1-1 9 16,0 0 0-16,-1-1 3 0,-3 0-5 15,1 0 1-15,1 1-8 0,0 1-3 16,-7 0-7-16,2 1-4 0,-9 1 2 15,-3 1-2-15,-4 0-3 0,-5 1-1 16,-3 0-1-16,-4 0 2 0,-1 0-2 16,1 2 1-16,-1 7-1 0,-1 6 3 15,5 3-4-15,-3 5-1 0,-1 3-2 16,-1 2-1-16,1 2 0 0,-1 6 5 15,1 3 2-15,3 9-1 0,-3 6 6 0,3 9 5 16,4 5 5-16,4 8 1 0,1 1-17 16,12 4 3-16,5 2 1 0,5 0-2 15,12-4 0-15,2-10-1 0,23-9-1 16,16-13 1-16,11-8 0 0,14-7-1 15,10-7 2-15,7-9 0 0,10-5-1 16,8-7 1-16,7-4 1 0,8-2-2 16,6-15 2-16,-1-8 2 0,-1-5 11 15,-8-3-3-15,-11-1-5 0,-12-3 0 0,-12-4-4 16,-17-5-1-16,-15-6 1 0,-10-6-3 15,-16-3 6-15,-13-4-5 0,-6-4 2 16,-19-1-2-16,-14-3-4 0,-12 0 2 16,-15 3-4-16,-8 4-1 0,-7 5-9 15,-9 8-9-15,-7 8-18 0,-13 11-10 16,-12 15-39-16,-8 10-44 0,-6 9 30 15</inkml:trace>
</inkml:ink>
</file>

<file path=ppt/ink/ink7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9:00.99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917 47 22 0,'6'-2'36'0,"-4"0"3"0,5 1 7 16,-3 1-10-16,0 0-11 0,-2 0 3 16,0 0-2-16,-2 0-5 0,2 0 34 0,-2 0-39 15,0 0-6-15,0 0-2 0,0 0 1 16,0 0 7-16,0 0 0 0,0 0-4 15,0 0 1-15,0 0 1 0,0 0 6 16,0 0-2-16,0 0-2 0,0 0-6 16,0 0-2-16,0 0 4 0,0 0-4 15,0 0 0-15,0 0 2 0,0 0-3 16,-2 0-1-16,-2 0 2 0,-4 0-5 15,-1 0-1-15,-1 0-3 0,0 0 2 0,-1 0 2 16,-1 1 0-16,2 1-3 0,-7-1 0 16,3 2 4-16,-3-1-4 0,-4 1 0 15,3 2-2-15,-3-1 4 0,2 2-2 16,1 0-4-16,-3 1 4 0,-2 0 0 15,-1 1 0-15,-1 2 0 0,2-1 0 16,0 2 0-16,3-3 4 0,3 1-6 16,-4 1 0-16,3 1 4 0,-5 2 0 15,2 1-2-15,5-2 0 0,-3 0 0 16,7-1 0-16,-5 3-4 0,1 1 4 0,-1 2 0 15,-3 2 2-15,-1 3-4 0,-2-2 2 16,5 1 2-16,1-4 0 0,5-1-4 16,-3 0 0-16,3 1 4 0,-3-1 0 15,1-1-2-15,1 3 0 0,-1-2 0 16,-5 1 1-16,3-1 2 0,-1-3 2 15,7 0 1-15,2-2-2 0,4 3-4 16,-3-3 1-16,-1 2 1 0,2-1 1 16,0 0-1-16,-1 4-2 0,-1 3 1 15,-4 3-2-15,-1 1 1 0,1 1 1 16,4-4 4-16,4-1-7 0,4 0 1 0,0-1 0 15,0 2 2-15,0 2 0 0,0 0-2 16,0 1 4-16,0 0-2 0,-5-4 0 16,5 1-1-16,0 5-1 0,-2 2 2 15,2 1 7-15,0-1-5 0,0 0-2 16,0 0 1-16,0 0-1 0,0 0 0 15,0-1-2-15,0 1 3 0,0-2-1 16,2-1-2-16,3 0 1 0,-1-1 1 16,0 0 0-16,2-3-1 0,0 2 0 0,0 0 1 15,3-1-3-15,-1-2 2 0,0 1 2 16,3-2-2-16,-5-1 0 0,2 4 0 15,0 1 0-15,-1 1 5 0,1-4 12 16,-2-2-11-16,0-6-4 0,5 0-1 16,-1-2 1-16,4 3-1 0,3-2 1 15,-1-2-2-15,-3-1 3 0,1-1-3 16,1 0 1-16,-3 0 1 0,-4-1 0 15,5 1-2-15,-3-1 0 0,3 0 0 0,-3 0 1 16,2 0-2-16,-1 0 1 0,1 0 1 16,0 0 0-16,1-1-2 0,5 2 1 15,1 1 2-15,0 3-1 0,-1 3-2 16,3 0 1-16,2-1 3 0,-5-3-5 15,3-2 4-15,0 1-2 0,-3 3-1 16,5-1 2-16,-4-1-2 0,-3 0 1 16,-3-5 1-16,1 4 0 0,-6-1-2 15,3 2 0-15,-1-2 2 0,-2 3 0 16,3 1-2-16,1 0 1 0,-2 0 2 0,3-5-1 15,3-1-2-15,1-2 1 0,3 3 2 16,3 0-1-16,6-1-2 0,-4 1 0 16,-4 0 3-16,-5-2-2 0,-1 0-1 15,-5-1 1-15,0 0 1 0,-1 0-1 16,-1 0-1-16,0-1 0 0,-2 0 3 15,-2-1-2-15,5-1 0 0,1 0 0 16,0 0 3-16,3 0-2 0,3-1-2 16,-1-2 1-16,-3-2 2 0,5 0-1 0,-3-1-2 15,-1 2 2-15,3 1 0 16,-3-1-2-16,-1 1 2 0,0 0-2 0,-1 1 1 15,1-1 0-15,-2 0 1 0,1 1-1 16,-1-1-1-16,2-2 2 0,5 1-2 16,-3 0 1-16,3-1 2 0,0 0-2 15,-3 0-1-15,0 0 1 0,3-1 1 16,2 2-1-16,-1 0 0 0,5-2-1 15,-6 1 3-15,-3-1-1 0,-6-1 0 16,1 0 2-16,-3 0 2 0,-2-2-2 16,0-3 0-16,4-1 1 0,-2-4 5 0,1 2-3 15,1-3-5-15,-2 0 4 0,2-1-2 16,3 0 0-16,-3-2-3 0,0 0 0 15,1 0 2-15,-1 1-3 0,4-1 1 16,-4 0 1-16,-1-1-1 0,1 2 2 16,-4 0-3-16,0-3 1 0,-4 2 2 15,0-1 1-15,0 1-4 0,0-1 1 16,0-2 2-16,-4 0-2 0,-4-3 0 15,0 1 0-15,-1-2 0 0,3 1 1 0,6 1-2 16,0 2 0-16,0 0 2 0,0 0-1 16,4 1-1-16,0 0 1 0,-2 3 1 15,0 0 0-15,-2 0-1 0,0-1 0 16,0 0 2-16,0-1-1 0,0-2-2 15,0 1 1-15,-4-2 1 0,2 0 1 16,2-1-2-16,-2-2 0 0,0 1 1 16,2-1-3-16,-2 1 4 0,2 0-2 15,0 1 0-15,-4 3-2 0,0 1 4 16,4 5-2-16,-8 1-2 0,3 1 4 0,3 1-3 15,0 3 1-15,0-1 3 0,0-1 1 16,-2 1 0-16,4-1-2 0,-2 2-2 16,2 0 2-16,0 0 0 0,-4 0-2 15,2-3 2-15,0-4-1 0,-5-1 0 16,1-2-3-16,-2-1 5 0,-4 3-2 15,3 2-1-15,-1-4 0 0,2 0 3 16,-7 2-4-16,5 0 0 0,-2 6 1 16,3 4 0-16,3 1 1 0,4 0-2 0,-4 3 2 15,0-2 2-15,1 2 1 0,3-1-2 16,-2 3 1-16,0-2-2 0,0 1 1 15,0 0 0-15,-2-2 0 0,1 0-1 16,1-1 0-16,0 1 0 0,0-4-1 16,-4-2 3-16,0-3-2 0,-3 0-2 15,3 1 1-15,-2 1 1 0,-1 3-2 16,5 0 2-16,-4-2-2 0,-5 0 1 15,-1 1 2-15,-9-1-4 0,2 1 3 16,5 2-1-16,5 2 2 0,5 3-3 16,-2-1 1-16,-3 2 3 0,3-1 0 0,-3 0-2 15,3 2 2-15,0 1-1 0,-3 1-1 16,3 0-2-16,0 0 1 0,-3 0 2 15,-3 0-2-15,3 3-2 0,-3 3 2 16,1-1 1-16,-1 2-2 0,3-2 0 16,3 3-8-16,0 1-8 0,1 3-15 15,3 4-22-15,2 2-40 0,-2 2-100 16</inkml:trace>
</inkml:ink>
</file>

<file path=ppt/ink/ink7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9:31.25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40 12 0 0,'0'0'35'0,"0"-1"-11"0,-2 1-13 15,2 0 12-15,0 0 4 0,0 0 5 16,-2 0-4-16,2 0-10 0,0 0-6 16,0 0-3-16,0 0-1 0,0-2-4 15,0 0-1-15,0 2-1 0,0 0-1 0,0 0 0 16,-2-1 6-16,0 1 4 0,2 0 7 15,0 0 6-15,0 0 1 0,-2 0 0 16,2-1-5-16,-4 0 0 0,2 0 6 16,0 0 1-16,-2 1-8 0,-1 0 0 15,1 0 2-15,2 0-3 0,0 0-1 16,2 0-4-16,-4 0 2 0,2 0-1 15,2 0-1-15,0 0 1 0,0 0-1 16,0 0-5-16,0 0-6 0,0 0-2 16,0 0 1-16,0 0 2 0,0 0-4 0,0 0 0 15,0 0 2-15,0 0-3 0,4 0-15 16,2 0-18-16,3 0-27 0,-3 0-23 15,-2-2-129-15</inkml:trace>
  <inkml:trace contextRef="#ctx0" brushRef="#br0" timeOffset="224">280 20 235 0,'0'0'137'0,"0"0"-100"15,2 0 1-15,2 0 2 0,-4-1-7 16,0-2-12-16,0 2-11 0,0 1-6 16,0-1-3-16,0 1 0 0,0 0-6 15,0 0-4-15,2 0-15 0,0 0-12 16,7 2-10-16,-3-2-40 0,-2 0-100 15</inkml:trace>
  <inkml:trace contextRef="#ctx0" brushRef="#br0" timeOffset="405">617 51 138 0,'2'0'205'0,"-2"0"-177"0,4 0-13 0,2-5 17 16,-4 0-13-16,1 3-15 0,-1 1-7 15,2 1-3-15,-2 0-30 0,-2 0-62 16,2-1-140-16</inkml:trace>
  <inkml:trace contextRef="#ctx0" brushRef="#br0" timeOffset="579">855 64 50 0,'2'1'251'0,"-2"-1"-173"0,4 0-52 0,0 0 24 16,2-6-17-16,-4 1-15 0,7 2-15 15,-3 2-4-15,2-1 2 0,2 2-9 16,1 0-22-16,5 0-12 0,3 0-24 16,-1 0-29-16,-1 0-73 0</inkml:trace>
  <inkml:trace contextRef="#ctx0" brushRef="#br0" timeOffset="736">1138 48 1 0,'6'0'7'0,"0"0"61"16,-2 0 101-16,1 0-108 0,1-3-4 15,-2 0-7-15,-2 0-21 0,0 1-4 16,-2 2-6-16,0-2-5 0,0 2-7 15,2 0-9-15,-2 0-4 0,4 0 0 16,0 0-16-16,1 0-20 0,1 0-46 16,2 2-48-16,2-2-6 0</inkml:trace>
  <inkml:trace contextRef="#ctx0" brushRef="#br0" timeOffset="890">1357 46 4 0,'4'2'7'0,"0"-2"174"0,-4 0-103 0,0 0-39 15,0 0 15-15,0-1-12 0,4-1-9 16,-2 2-9-16,1 0-13 0,-3 0-1 15,0 0-6-15,0 0-6 0,0 0-3 16,4 0-2-16,2 0-11 0,2 0-35 16,0 0-62-16,3 0-82 0</inkml:trace>
  <inkml:trace contextRef="#ctx0" brushRef="#br0" timeOffset="1057">1684 54 36 0,'4'0'19'15,"-2"0"167"-15,2 0-122 0,0 0-5 16,-2-4-10-16,0 0-15 0,0 1-7 15,-2 1-2-15,4 1-11 0,-2-1-14 16,7 1-1-16,1 0 0 0,5 1-15 16,7 0-13-16,7 0-24 0,4-1-74 0,2-8-8 15</inkml:trace>
  <inkml:trace contextRef="#ctx0" brushRef="#br0" timeOffset="1199">2035 36 15 0,'0'1'142'15,"0"-1"3"-15,0 0-103 0,2 0-1 16,2 0-18-16,-2 0-10 0,7 0-5 15,-1 0-8-15,0 0 3 0,5 0-4 0,1 0-10 16,5 0-30-16,5 0-17 0,5 0-18 16,2 0-26-16</inkml:trace>
  <inkml:trace contextRef="#ctx0" brushRef="#br0" timeOffset="1307">2370 52 12 0,'6'3'-3'16,"7"1"57"-16,-1-4 68 0,4 0-96 15,11 0-16-15,11 0-10 0,5 0 0 16,4-5-161-16</inkml:trace>
  <inkml:trace contextRef="#ctx0" brushRef="#br0" timeOffset="1551">2837 45 10 0,'-2'3'94'0,"2"-2"84"15,0-1-141-15,0 0 16 0,0 0-18 16,2 0-20-16,6 0-12 0,3-1-1 16,-1-1 0-16,0 1-4 0,-1-2 2 15,1 1-3-15,0 1-8 0,-4 0-21 0,3-1-37 16,-7 2 2-16,2 0 31 0,0 0 6 15,-4 0-31-15,4 0 18 0,0 0 31 16,5 0 15-16,1 0 10 0,-2 0 18 16,5 0-9-16,-5 0 22 0,0 0-1 15,0 0-35-15,-1 0-1 0,3 0-7 16,11 0-20-16,1-2-49 0,3-9 54 15</inkml:trace>
  <inkml:trace contextRef="#ctx0" brushRef="#br0" timeOffset="3320">1384 439 9 0,'0'-3'98'0,"0"0"-61"0,0 2-4 16,0 0 4-16,0 0 4 0,0 0-5 15,0 0-7-15,0 0-2 0,0 1-3 0,0 0-7 16,0 0-4-16,0 0 1 0,0 0-2 16,0 0-2-16,0 0-1 0,0 0 4 15,0 0-2-15,0 0 0 0,0 0 3 16,0 2 8-16,0 3-5 0,-2 1-5 15,0 1 1-15,-2 2 0 0,-3 2-1 16,1 2-6-16,-2 3 1 0,0 1-3 16,-1 2 0-16,3-1-1 0,0 1-2 15,2-4 6-15,0 0-1 0,2-2-5 16,2-4 3-16,0-2 1 0,0-3-3 0,0-2-1 15,0-1 0-15,6-1 3 0,2 0 2 16,5-9-5-16,1-7 1 0,3-1 2 16,1-3-3-16,5-3-1 0,-2 0 0 15,1 0 2-15,-3-2-1 0,2 1-2 16,-1-1 0-16,-3 3 3 0,1 4-1 15,-7 7-3-15,-1 3 1 0,-2 6 3 16,-1 2-2-16,-3 0-2 0,0 5 3 16,-2 8 3-16,-2 3-2 0,0 3-1 15,0 2 1-15,0 1 0 0,-8-2 1 16,-3-1-3-16,3-1 1 0,0-4 2 0,2-3-3 15,1-4-1-15,5-3 1 0,0-2 1 16,0-2-3-16,9 0 3 0,3 0-1 16,5-1-1-16,-1-9 2 0,5-2 0 15,-5 1-6-15,3-2 3 0,-3 3 0 16,1-1-2-16,-3 3 3 0,-1 3-2 15,-5 1 0-15,-4 4 1 0,-4 0 0 16,2 0 2-16,-2 0-1 0,0 5 0 16,0 6 2-16,-6 1 3 0,-4 2-3 0,2 1-2 15,-1-1 2-15,3 1 6 0,-2 0-1 16,2 2-4-16,-1-3 1 0,3-2 4 15,4-1-8-15,0-2-2 0,0-3 2 16,11 0 3-16,1-3-12 0,2-1-16 16,3-2-4-16,2 0-46 0,-3 0-17 15,1-6-170-15</inkml:trace>
  <inkml:trace contextRef="#ctx0" brushRef="#br0" timeOffset="3690">1911 657 61 0,'0'2'226'0,"0"0"-163"0,0-2-43 16,12-5 28-16,3-6-16 0,1-2-3 15,3-3-5-15,-2-2 1 0,3 0-7 16,-1-5-5-16,2 0 0 0,-1-2-8 0,-3-5 5 15,3 0 2-15,1-3-1 0,-2 0-7 16,-1 4-1-16,-3 7 1 0,-5 8 0 16,-4 6 1-16,-4 5 2 0,0 2 3 15,-2 1-10-15,0 0 2 0,0 1 2 16,0 13 3-16,0 3-4 0,-6 8-1 15,-2 3 0-15,-4 2 2 0,3 1-4 16,-1-4-2-16,2 2 3 0,-1-2-1 16,3-1-2-16,2 1 0 0,2-2-2 15,2-4 5-15,0-1-3 0,0-3 1 16,4 1-8-16,2-5 1 0,-2-1-1 0,3-3-16 15,-7-3-10-15,0-1 5 0,0-2-8 16,0-2-20-16,-9-1-27 0,-7 0-116 16</inkml:trace>
  <inkml:trace contextRef="#ctx0" brushRef="#br0" timeOffset="3871">1888 578 7 0,'2'0'304'0,"11"0"-213"0,3 2-47 0,7-1 24 15,4-1-13-15,2 1-8 0,0 1-11 16,6 1-9-16,4-1-6 0,-2 0-3 15,5-1-8-15,-7 0-3 0,-4-1 1 16,-8 0-8-16,-7 0-4 0,-3 0-9 16,-7 0-7-16,0 0-18 0,-6 0-38 15,0 0-39-15,0-1-205 0</inkml:trace>
  <inkml:trace contextRef="#ctx0" brushRef="#br0" timeOffset="4151">2436 498 302 0,'0'3'135'0,"-2"-3"-92"0,2 0 10 0,6 0-3 15,5 0-2-15,9-5-17 0,3-3-11 16,8-2-6-16,2 1-4 0,0 0-1 16,2 1-2-16,-2 3-3 0,-8 1-3 15,-6 2-2-15,-7 2 2 0,-4 0-5 16,-8 0-9-16,0 0-14 0,0 0-8 15,0 6-16-15,-14 0-14 0,-3-2-22 16,-3-1-94-16,1-3-83 0</inkml:trace>
  <inkml:trace contextRef="#ctx0" brushRef="#br0" timeOffset="4347">2589 434 67 0,'2'7'379'0,"-2"6"-343"15,0 0 4-15,0 4 36 0,-6 1-19 16,-2 2-12-16,-1 4-19 0,-3 0-13 15,0 0-5-15,-1 1-4 0,-1-2-2 16,5-2-1-16,5-4 0 0,0-3-1 16,4-1-12-16,0-4-16 0,0-2-12 0,10-2-24 15,3-5-13-15,-1 0-26 0,1-3-224 16</inkml:trace>
  <inkml:trace contextRef="#ctx0" brushRef="#br0" timeOffset="4661">2887 284 295 0,'2'0'119'0,"-2"2"-111"0,4 6 18 0,-2 1 14 16,2 2-5-16,0 5-9 0,0 1-7 15,-2 2-9-15,0-1-6 0,1 4-2 16,-3-1 3-16,0 0 0 0,0-1-5 15,0-1 4-15,0-3 14 0,0 0-6 16,-3-1 0-16,-1-1 2 0,0 1 6 16,-4 1-5-16,0 1-2 0,-1 1-5 15,1 2 2-15,0 0-4 0,2 0-5 16,4 0 1-16,0-1 1 0,-1-3-1 0,3 0-3 15,0-5 1-15,0-3 1 0,0-2-4 16,3-4-6-16,-1 0-7 0,0-2-1 16,4 0-11-16,-4 0-11 0,2-5-11 15,-2-5-5-15,-2-2-49 0,0-5-177 16,0-1 162-16</inkml:trace>
  <inkml:trace contextRef="#ctx0" brushRef="#br0" timeOffset="4983">3114 363 312 0,'4'-3'136'0,"-4"3"-103"15,2 0 24-15,-2 0 7 0,0 0-13 16,0 0-26-16,2 5-15 0,-2 11 0 0,0 5 1 15,0 3-8-15,-2 4 2 0,-6 2-1 16,-2 2-3-16,-1-1 0 0,1-2 0 16,2-3 1-16,2-3-5 0,-3-2 0 15,1-1-1-15,4-1-3 0,0-3-8 16,4-2-2-16,-2-3 2 0,0-3-2 15,2-2-19-15,0-2-12 0,-2-1 0 16,-1-3-28-16,-1 0-112 0,-2 0-55 16</inkml:trace>
  <inkml:trace contextRef="#ctx0" brushRef="#br0" timeOffset="5133">2854 675 71 0,'10'3'316'0,"6"-1"-235"0,3-2-33 15,4 0 17-15,8 0-25 0,0-5-8 16,6 0-18-16,6-1-9 0,5-2-3 15,2 1-5-15,3 0-22 0,1 0-43 16,-2-1-30-16,-5-3-249 0</inkml:trace>
  <inkml:trace contextRef="#ctx0" brushRef="#br0" timeOffset="6234">3742 418 56 0,'5'-1'44'15,"-5"-2"148"-15,2 1-158 0,0-1 9 16,-2 1 18-16,0 1-7 0,0 0-12 16,0 1-7-16,-2 0-9 0,-7 0-7 15,-1 0-4-15,-4 8-1 0,-1 4 2 16,1 3 0-16,-3 3-4 0,-1 4-1 15,-5 1-4-15,4 1 0 0,1 1 6 16,3-2-6-16,9 0-4 0,2-3-4 16,4-2 1-16,0-3 2 0,8 3-8 15,2-1-7-15,7-4 10 0,8-2-5 16,8-6-27-16,8-5 13 0,5 0-5 0,3-2-19 15,-3-7-2-15,-3-2-2 0,-8-3 6 16,-4 1 8-16,-6-2 23 0,-6 1 6 16,-5 0 9-16,-6 2 11 0,-6 1 17 15,-2 0 14-15,0 2 1 0,-10 1-5 16,-2 2-3-16,-5 1-9 0,1 2 3 15,-3 3-1-15,3 0-13 0,-3 0-3 16,2 6 1-16,5 4-7 0,6 2-6 16,4 1-4-16,2 4 2 0,4-1 0 0,12-2-2 15,3 1-3-15,6-2-6 0,4-2-1 16,2-3-8-16,6-2 11 0,0-3 6 15,-4-3 2-15,-6 0 0 0,-10-1-2 16,-5-6 6-16,-6-2-1 0,-4-3 9 16,-2-2 2-16,0 0 8 0,-8 1-1 15,-9-1-4-15,1 1-2 0,-7-1 0 16,0 1-5-16,1-1-8 0,1 1 0 15,7 0 1-15,3 2-1 0,7 6-8 16,4 1-18-16,0 4-29 0,4 0-55 0,2-1-79 16</inkml:trace>
  <inkml:trace contextRef="#ctx0" brushRef="#br0" timeOffset="7232">4352 590 346 0,'0'5'51'16,"0"-3"-34"-16,0-1 28 0,6 0-1 16,3-1-3-16,3 3-17 0,3-3-14 15,1 0-3-15,7 0-3 0,-2 0-4 0,3 0 0 16,-3 0-6-16,0-3-15 0,-3 0-19 15,-3 1-12-15,-7-2-42 0,-2-5-140 16</inkml:trace>
  <inkml:trace contextRef="#ctx0" brushRef="#br0" timeOffset="7747">4662 573 357 0,'0'12'79'0,"0"0"-72"16,0 1 30-16,0 2 6 0,-2 3-1 15,-4 5-24-15,-2 5-3 0,0 3-9 16,-5 4 9-16,3-1-2 0,-5 0-9 0,5 2-2 15,-2 4-1-15,-5-1 12 0,5-4 7 16,1-10-13-16,7-9-7 0,0-2 2 16,4-6 3-16,-4-1-4 0,0-2 0 15,4-5 4-15,-2 0 1 0,2 0 8 16,-4-3-3-16,-1-7-3 0,-1-4 0 15,2-3-3-15,4-5-4 0,-4 0 3 16,4-4 0-16,0-2 1 0,0-3-2 0,0-3 4 16,0-3 0-16,8-5-7 15,9-8 1-15,8-4 0 0,4-5 1 0,8-4-3 16,0 6-1-16,-2 11 1 0,-8 16 2 15,-2 15-3-15,-5 13 2 0,-1 2-1 16,0 0 2-16,-5 0-4 0,-1 10-2 16,-3 5-1-16,-8 5-5 0,-2-1 1 15,0 4-6-15,-2-3-3 0,-6 1 11 16,-5-2 2-16,-1 0-1 0,-1-1 2 15,-1 1 4-15,1-2-1 0,-1-1 1 16,1-2 2-16,3-3 1 0,1-1-3 16,7-2-2-16,2-3-9 0,2 0-22 15,0-4-19-15,0 1-34 0,0-2-73 0,9-3-149 16</inkml:trace>
  <inkml:trace contextRef="#ctx0" brushRef="#br0" timeOffset="8364">4958 524 14 0,'2'-2'256'0,"-2"2"-192"16,4 0-41-16,-2 0 21 0,0 0 2 15,-2 0-12-15,0 0-11 0,0 0-8 16,0 0 4-16,0 0-4 0,0 0 0 15,0 1 1-15,0 8 3 0,0-1-6 16,-6 3-2-16,2 0-3 0,-2 2 0 16,2 1-3-16,-1 1-6 0,-3-2 4 15,4-3 1-15,0-1-2 0,0-3 2 16,2-2 1-16,0 1 2 0,2-5-3 0,0 0 5 15,-2 0 5-15,2 0-5 0,0-5-6 16,0-3-4-16,2-3 2 0,6-3-1 16,0 0-1-16,0-1-1 0,5 3 3 15,-1 1-1-15,-1 5-3 0,3 1-3 16,-4 3 1-16,5 2-4 0,-3 0-3 15,-3 0 0-15,-1 0 6 0,2 3 3 16,3 2 0-16,-3-2 1 0,0-2 3 0,1 0 1 16,-3-1-3-16,-2 0 1 0,0 0 4 15,-4 0 3-15,2 0 2 0,-4 0 4 16,0-4-2-16,0-1-2 0,0-1-2 15,-4 3 4-15,-2-1-3 0,0 3-1 16,2 1-7-16,-2 0 2 0,1 0 0 16,1 0-2-16,2 10-4 0,-2 2 4 15,4 0-1-15,0 3 2 0,0 0-3 16,0-1 0-16,0 0 3 0,0-2 1 15,4 1-6-15,5-2 3 0,1-1 2 16,2-3-1-16,-1-2-2 0,1-5 2 16,2 0 2-16,-5 0 1 0,-1-3-3 0,0-6 1 15,-4-2 8-15,1-3 0 0,-3-1 1 16,-2 1 1-16,0 0-4 0,0 1-3 15,0 2-2-15,-2-2-1 0,-11 2 0 16,3-1 0-16,-1 2-7 0,1 4-8 16,4 2-6-16,0 4-25 0,-5 0-46 15,5 1-54-15,-4 5-289 0</inkml:trace>
</inkml:ink>
</file>

<file path=ppt/ink/ink7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9:43.09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364 0 0 0,'0'0'17'0,"0"0"-13"16,0 0 80-16,0 0-5 0,0 0-28 15,0 0-7-15,0 1-4 0,0 0-8 0,0 0 4 16,-2 0-10-16,-2-1 5 0,4 0-7 15,0 0-1-15,0 0-5 0,0 0-1 16,0 0 0-16,0 0-1 0,0 0-2 16,0 0 3-16,0 0 1 0,0 0-5 15,0 2-2-15,0 5 0 0,-2 5-2 16,0 5 1-16,2 7-2 0,0 5-4 15,0 3 0-15,0 2-3 0,0 2-2 16,4 5 3-16,0 5 0 0,0 3-3 16,-4 5 2-16,0 3 1 0,0 2 0 15,0 6-3-15,-8 8 2 0,-4 1 1 0,-1-3 3 16,3-8-5-16,6-9 3 0,0-7 5 15,1-3-1-15,3-5-7 0,0-7 2 16,0-6 2-16,0-8-4 0,3-5-1 16,-1-4 1-16,0-5 2 0,2-3-3 15,-4-1-1-15,0 0-2 0,4-4-4 16,0-9-5-16,0-1-13 0,0-5-7 15,3 0-4-15,-3-1-24 0,-2 1-16 16,-2 0-66-16,0 4-166 0</inkml:trace>
  <inkml:trace contextRef="#ctx0" brushRef="#br0" timeOffset="516">139 918 2 0,'0'0'7'0,"-2"0"62"0,2 1 31 16,-2 1-59-16,2-2-5 0,0 0-10 15,0 0-10-15,0 0 5 0,4 2 16 0,0-2 2 16,2 1-2-16,-2-1-3 0,5 0-2 15,-1 0 4-15,2 1-4 0,1 0-3 16,-3 1-9-16,0 1-2 0,-2 4-2 16,0 3-10-16,-3 4 1 0,3 3-1 15,-6 6 1-15,0 5-7 0,2 2 0 16,0 4 3-16,2 0-1 0,2 1-2 15,5-1-1-15,1-5 1 0,4 0 0 16,7-3-6-16,-2-3-2 0,6-5 7 16,2-7 3-16,4-8-4 0,4-3-1 0,0-5 4 15,0-14 2-15,-1-3-3 0,-8-5-2 16,-1-1 4-16,-2-5 1 0,-2 1-3 15,-4 0 0-15,-5 1 1 0,-2 0 2 16,-7 0-3-16,-1 0-1 0,-2-2 3 16,0 1 0-16,0 7-4 0,-2 5-1 15,0 9-6-15,0 10-14 0,0 1-24 16,-2 5-44-16,-2 9-83 0</inkml:trace>
  <inkml:trace contextRef="#ctx0" brushRef="#br0" timeOffset="4789">277 1032 9 0,'0'0'10'0,"0"0"5"16,0 0-2-16,0-1 1 0,0-3 28 0,0 0-21 15,0 0-13-15,-2-3 11 0,-2 3 5 16,-2-1 6-16,2-1 6 0,-2 1 1 15,-1 0 2-15,3 1-3 0,0-2-8 16,0 1-5-16,2-3-3 0,-2 3-5 16,2 0-4-16,0 1 5 0,-2 1-5 15,1-1-4-15,-3 1-2 0,0 1-1 16,0 2 3-16,-2 0-5 0,-3 0-1 15,1 0 2-15,0 0 1 0,1 2 1 0,1 1 1 16,0 1 5-16,2-2-1 0,-1 0-2 16,3-1 1-16,0 0-3 0,-4 0-1 15,6-1 2-15,-4 0-3 0,-3 0 3 16,1 0 3-16,0 0-4 0,0 0-1 15,-3 0 1-15,3 0 2 0,0 0-3 16,4 1 2-16,1 1-1 0,3 2-1 16,0-2-6-16,3 0-3 0,5 2 4 15,8-1 5-15,7-2-4 0,10 0-1 16,2-1 0-16,7 1 1 0,3 1-1 15,3-2 1-15,-3 1-3 0,7-1 4 0,-7 1-2 16,3 0 0-16,-3-1-1 0,-5 0 3 16,-9 0-2-16,-7 0-2 0,-7 0 3 15,-11 0 1-15,-4 0-3 0,-2 0 0 16,0 3 6-16,-2-2-1 0,-8 0-4 15,-5 1-3-15,-1-2 5 0,-1 0 1 16,-1 0-3-16,-3 0-3 0,-2 0 3 16,0 0 3-16,-1 0-5 0,-5 0 0 15,-2 0 3-15,-4 0-1 0,-3 0-2 0,-3 2-1 16,-2 3 1-16,-5 2 2 0,1 1-3 15,3-1 3-15,9-1 1 0,10-2-1 16,5 0 1-16,9-2-3 0,5 0 3 16,0-2-1-16,4 1 1 0,0-1-2 15,-3 0 0-15,5 0 4 0,-2 0-3 16,0 0-1-16,2 0 3 0,0-1 0 15,0-1-2-15,0 1-1 0,0 0 2 16,0-2-1-16,4 2-2 0,9-2 0 16,-1 1 3-16,7-3 1 0,0 1-4 0,5 1 1 15,3-2 3-15,6 3 1 0,7 0-3 16,3-1 1-16,2 1 1 0,3-3 1 15,4 2-3-15,-3-1 1 0,3-3 0 16,-2-1 2-16,-9 2-1 0,-8-2-2 16,-10 3 4-16,-9 1-2 0,-8 0 0 15,-6 1 1-15,0 0 8 0,-6-1-6 16,-2 2-5-16,-11 2 0 0,1-2 0 15,-5 2 2-15,-2 0-3 0,-2 0-1 0,-2 0 4 16,-2 0-2-16,2 4-2 0,-4 1-3 16,2-1 2-16,0 3 1 0,0-2-4 15,-4 2 2-15,2 1-2 0,4-1-1 16,0 2 1-16,9-3 0 0,5-3 6 15,5 2-1-15,8-5-1 0,0 0 1 16,2 0 3-16,0 0-1 0,0 0-3 16,0 0 1-16,0 0 1 0,8 0 2 15,4 0-1-15,9-3 0 0,4-3-1 16,0 1 3-16,8 0-3 0,-4 0 2 15,2-1 2-15,2 1-1 0,2 3 0 0,-6 1-2 16,2 1 1-16,-4 0-1 0,-3 0-2 16,-1 4 0-16,-2 1 3 0,-5 1-5 15,-3 0-6-15,-3-1-5 0,-4-3 2 16,-2 2-3-16,-2-1-3 0,-2 0-2 15,3 1 6-15,-3-2-2 0,0 2 0 16,2-2-7-16,0-2-11 0,2 0-10 16,4 0-8-16,-2 0-10 0,5 0-19 15,-5 0 26-15,-2 0 13 0,2 0 16 0,0 0 26 16,-1-2 7-16,-1-1 13 0,-2 2 12 15,-2 0 11-15,2 1 11 0,-2 0-6 16,0-2-10-16,0 1-2 0,0 1-2 16,0 0-8-16,0 0-12 0,-2 0-7 15,-7 0 0-15,3 6-2 0,-2 2 4 16,0 4 0-16,-3-1-2 0,1 3-4 15,-7 0 5-15,1 2 0 0,-3 2-2 16,-3 2-2-16,-1 2 1 0,0 0 0 16,-2 0 1-16,1-1 0 0,1 0-3 0,-4-3 0 15,2-2 0-15,0-1-3 0,3-2 1 16,1-2 1-16,2-2-2 0,7-3 2 15,6-3-2-15,6-3-1 0,0 0 2 16,0 0-2-16,4 0-7 0,6-8 7 16,9-3 0-16,3-4-5 0,5-1-3 15,0-2 3-15,0-1-2 0,2 1-2 16,0-2 5-16,-2 2 1 0,0-2-2 15,0 1 0-15,-3 2-3 0,1 1 4 0,-6 0 0 16,-3 3 4-16,-3 1-1 0,-5 5 3 16,-4 2 0-16,0 2-2 0,-2 2 1 15,-2 1 7-15,0 0-2 0,0 0 0 16,-4-1 1-16,-2 1-2 0,-2 0 4 15,-3 0-5-15,-1 4 5 0,-5 3 0 16,-1 6-1-16,-7 0-3 0,-4 3-3 16,-2 2 6-16,0 1-1 0,-2 2-3 15,0 1 0-15,0 1 3 0,0 1-2 16,8-2-1-16,4-1 0 0,5-4 0 15,3-2 1-15,5-2-2 0,2-3 2 0,4-1-2 16,2-2 0-16,0-4-3 0,4-3 0 16,4 0 1-16,7 0 4 0,-1 0-4 15,3-5 0-15,-3-2 2 0,1 1-4 16,-5 0-1-16,0-1-4 0,-1 0 1 15,-3-1-4-15,-2 1-1 0,-2 4-5 16,-2 0 2-16,2 1-4 0,0 1-12 16,0-2-21-16,-2 3-18 0,2 0-15 15,-2 0-29-15,0 0-1 0</inkml:trace>
  <inkml:trace contextRef="#ctx0" brushRef="#br0" timeOffset="5330">368 1291 14 0,'0'2'8'0,"0"1"23"16,-2-3 94-16,-6 0-68 0,2 0-5 15,0 0-9-15,-3-1-4 0,-1-3 2 16,2-3-9-16,-3-1-9 0,1-3-3 15,2-3 7-15,-3-1-9 0,3-1-6 16,0-3-2-16,-5-2 3 0,-1-1-5 16,0-1-3-16,-1-2 0 0,1-1-3 0,-3-2 3 15,3-2-5-15,3-1 2 0,-3-1 1 16,1 0-1-16,1 5-3 0,0 5 2 15,-1 11 0-15,1 7 8 0,4 4 2 16,1 3-4-16,3 14-3 0,4 5-5 16,0 7 1-16,0 1 1 0,6 4 3 15,7 0-4-15,3 0-1 0,7 0 3 16,0-2 0-16,8-2-2 0,-2-2-1 15,0-1 2-15,0-7 3 0,-3 0-5 0,1-5 0 16,0-1 2-16,-2-5 1 0,0-2-2 16,-4-3-5-16,-3-2 0 0,-3 0-1 15,-7-2 3-15,-4 0-7 0,-2 0 5 16,-2 0 7-16,0-4-3 0,0-6-1 15,-2 0 3-15,-10-4 1 0,-3-2-2 16,-3-1-2-16,-5-2 2 0,-2-2 3 16,-2 1-3-16,-2-4-2 0,-2-2 2 15,2 1 2-15,-2 1-2 0,4 6-2 16,0 3 3-16,3 8 0 0,5 3 1 15,5 4-1-15,5 0 2 0,1 0 3 0,6 9-5 16,2 6-1-16,0 2 1 0,4 4 3 16,9 2-2-16,-3-1-3 0,6 5 3 15,3-3 0-15,-2-1-2 0,1-3-1 16,-3-1 2-16,-1-3 1 0,-4 0-3 15,1-4 0-15,-3-4-1 0,-2-1-2 16,5-4-8-16,-3-1-9 0,0 0-15 16,0-2-9-16,-4 0-6 0,1-3-41 15,-5-8-119-15</inkml:trace>
  <inkml:trace contextRef="#ctx0" brushRef="#br0" timeOffset="5913">236 1169 61 0,'0'0'19'0,"0"0"165"0,0-5-135 16,2-1-8-16,4 0 1 0,5-1-5 15,-3 1-14-15,4-2-8 0,3-2 4 16,3 3-1-16,3 0-5 0,2 1 1 16,2-2-1-16,1 1 4 0,-1 1-6 15,-2-1-4-15,-2 2 4 0,-7 1-6 16,-6 1-3-16,1 3-1 0,-5-1 0 15,-2 1 3-15,0 0-4 0,-2-1 0 0,0 1 4 16,0-1 6-16,-8 1-10 0,-3 0 1 16,-3 0 0-16,-5 1-2 0,-3 6 0 15,-1 2 2-15,-4 1-1 0,2 1 1 16,2 1-2-16,1 0-1 0,5-1 3 15,5-1 1-15,3 0-5 0,3-3 2 16,6-1 1-16,0-1 0 0,6-1-3 16,13-4 2-16,6 0 2 0,4 0 0 15,4-9-3-15,2 0-1 0,4-1 2 0,-4-2 0 16,1 1-2-16,-1 1-1 0,-4 1 4 15,-4 1 1-15,-11 3-2 0,-8 1-1 16,-6 2 3-16,-2 2 3 0,0-1-3 16,-12 1-3-16,-5 0 3 0,-5 0-1 15,-3 0-1-15,-2 5 0 0,2 4 3 16,-2 1-1-16,1-1-2 0,1 1 1 15,8-1 3-15,3-2 1 0,5 0 0 16,5-2 0-16,4-2-4 0,0 1 2 16,2-2-3-16,15-2 1 0,-1 0 2 15,5 0 1-15,0 0-3 0,-7-4-2 0,-1 1-5 16,-3 2-14-16,-2 1-25 0,-4 0-39 15,-4-4-140-15</inkml:trace>
</inkml:ink>
</file>

<file path=ppt/ink/ink7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6:30.7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929 122 14 0,'0'0'36'15,"0"0"-18"-15,0 0-12 0,0 0-3 16,0 0 4-16,2 0 3 0,4 0-1 15,-4 0-8-15,3 0 1 0,-1 0 5 16,-2 0 12-16,2 0 2 0,-4 0-9 16,4 0-7-16,0 0 0 0,-4 0 0 15,2 0 9-15,-2 0 13 0,2 0-8 0,-2 0-8 16,2 0-8-16,-2 0 0 15,2-1-1-15,1 1-2 0,-3-1 0 0,0 1 0 16,2-2 0-16,0-1 0 0,0 1 1 16,0-2 6-16,-2 3 11 0,0-2 8 15,0-1-3-15,0 1 4 0,0-1-11 16,0-2-5-16,0 1 3 0,0 1-4 15,-4 0-6-15,0 1-1 0,-5-1-3 16,1-1 2-16,-2 1-2 0,-1 0 0 16,-3 2-1-16,-3 0 2 0,-3 2-1 15,-1 0-1-15,-2 0 0 0,0 0 2 0,-3 0-2 16,-1 3-4-16,-6 6 5 0,0 1 0 15,-5 2 0-15,-1 2-1 0,4 5 0 16,-2-1 2-16,0 4 0 0</inkml:trace>
  <inkml:trace contextRef="#ctx0" brushRef="#br0" timeOffset="67">512 158 414 0,'-36'24'-3'0,"-1"3"3"0,2 6 1 0,0 1 2 15,4 2-4-15,2 4 2 0,8 2 3 16,5 2-2-16,3 3-2 0,5 1 1 15,6-1 1-15,2-1-1 0</inkml:trace>
  <inkml:trace contextRef="#ctx0" brushRef="#br0" timeOffset="1843">1016 77 9 0,'0'-4'0'0,"0"-1"19"15,-4 1-1-15,0 1-6 0,2-2-4 0,2 2 2 16,0 1-1-16,0 1-5 0,0 1-5 16,0-2-2-16,0 0 4 0,2-1 4 15,4 2 1-15,-4-1 11 0,2 0 4 16,0 2 2-16,-4 0 2 0,0 0 16 15,0 0 9-15,0-1-29 0,0 0-16 16,0-1-2-16,-6-1 0 0,2 2-3 16,-4-2 1-16,-1 2 4 0,1-1 0 15,-2-1 1-15,-5-1-1 0,1 0 0 16,-3-1 0-16,-3 2-1 0,-5 2 0 0,-2 0-1 15,-4 1 3-15,-2 0 0 0,-4 0-3 16,-3 5 3-16,-3 5-3 0,2 1-1 16,1 2-1-16,3 4 2 0,-2-1-1 15,2 1-2-15,-3 0 1 0,3-1 2 16,2 3 0-16,0 2-3 0,0 0 5 15,4 7 0-15,0 3-2 0,2 4-2 16,0 5 5-16,0 2 1 0,-2 5-6 16,6 1 2-16,0 4-2 0,5 3 3 0,3 5-1 15,1 0 4-15,5 0-1 16,5-5-6-16,6-5 2 0,4-3-1 0,21-4-2 15,10-6 3-15,11-4 1 0,7-5-3 16,11-4 5-16,7-4-6 0,-1-8-1 16,4-7 5-16,1-5 0 0,-1 0 4 15,-4-6 4-15,-1-9-3 0,-7-3-6 16,-4-3 2-16,-5-4-1 0,-7-3-2 15,1-3 3-15,-5-3-4 0,-5-4 1 16,-4-3 2-16,-6-7-1 0,-9-9-1 16,-1-7 2-16,-7-5-5 0,-8-4 2 0,-2 4 2 15,-8 3-3-15,-15 3 0 0,-6 7 1 16,-6 5 1-16,-12 7-1 0,-5 9-2 15,-10 6-1-15,-4 8 1 0,-4 7 1 16,1 5 0-16,3 4 1 0,8 5 0 16,9 0 1-16,12 4-4 0,12 13 2 15,6 7-6-15,5 9-35 0,-3 4-22 16,-6 3-41-16,-1-2-96 0</inkml:trace>
</inkml:ink>
</file>

<file path=ppt/ink/ink7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8:27.71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0 180 70 0,'2'0'29'0,"0"0"10"0,-2 0 7 16,0 0 1-16,0 0-24 0,2 0-10 15,2-2 1-15,-4-1 38 0,4 2-38 16,1-2-4-16,-5 1 9 0,4-1 8 16,-2 2-1-16,-2 0-5 0,0-2-4 15,0 3 3-15,0-1-1 0,0 1-6 16,0 0 1-16,0 0-9 0,4 0-4 16,-4 0-1-16,8-2-4 0,3-1 4 15,3 1 1-15,3 2-1 0,3-1 2 0,5 1 2 16,4 0 0-16,2 0 0 0,0 0-1 15,2 0 1-15,-2 0-4 0,2 0 2 16,2 0-2-16,-2 0 2 0,2 0-5 16,-4 1 6-16,0 3-2 0,-2-3-1 15,2 1 0-15,0 1 0 0,-4-2 2 16,6 1-2-16,-4 2-2 0,2-3 3 15,2 0 1-15,0-1-3 0,3 1 1 16,1-1 1-16,-2 0-1 0,2 1 0 0,2 0-1 16,-3-1 2-16,-5 1-1 0,-5 0 0 15,-1 1-1-15,-4-1 1 0,-2 2 1 16,-3-2-1-16,-1 1-1 0,1-1-1 15,3 0 3-15,-1 0-1 0,7 0-1 16,-2 1 0-16,2-1 3 0,-1-1-3 16,3 1 0-16,0 2-2 0,0-1 2 15,2 2-6-15,-2 0 2 0,0-1 3 16,-2 1-2-16,-1 0 2 0,-3-1-3 15,2 1 5-15,-5 0-1 0,3 1 0 0,0-2 0 16,-3 0 2-16,3-1 0 0,0-2-1 16,3 0-1-16,-5 0 2 0,4 0 0 15,-2 0-1-15,-3 0-1 0,3 0 1 16,-3-2 1-16,-3-1-2 0,3 0 0 15,-1 1 1-15,0 1-4 0,-1 0 0 16,-1 0 1-16,1 0 3 0,-1 0-4 16,1 1 2-16,-1 0 2 0,1 0-6 15,3 0 2-15,-1 0 4 0,1 0-4 0,2 0 1 16,-3 0 4-16,3-2-3 0,0-1 2 15,-5-1-2-15,-1 3 2 0,-3-2-1 16,4 1 1-16,1 0 0 0,0 1 0 16,-3 0 0-16,-4 1 1 0,-1 0 1 15,-7 0-5-15,6 0 6 0,2 0-5 16,7 0 2-16,-1-1 3 0,9-2-4 15,-6 1 2-15,-1 0-1 0,7 1 0 16,-4-1 0-16,0 2-1 0,-3-1 1 16,-5 1 0-16,-1 0 0 0,-2 0-2 15,-1 0 2-15,-3 0 2 0,-2 0-2 0,4 0-2 16,7 0 2-16,1 0 2 0,-1 0 0 15,-1 0-3-15,-2 0 2 0,-1 0 3 16,-1 0 1-16,5 0-5 0,-5-1 1 16,0 0-2-16,5 1 1 0,8 0 1 15,-3 0 1-15,1 0-1 0,-3 0-3 16,-1 0 4-16,-3 0-1 0,11 0-2 15,-4 0 1-15,-5 1 1 0,-1 1-2 16,-5 0 2-16,-4 0-1 0,-1 0-1 0,1 1 1 16,2-1 2-16,-2 0-1 0,3 0 7 15,-3-1-8-15,2-1 5 0,4 0-3 16,-1 0 0-16,5 0 1 0,3 0-3 15,-3 0 6-15,1-3-1 0,-7 1-5 16,-6 1 4-16,1 0-3 0,-1-2 6 16,4 2-5-16,-4 0-1 0,2 0 1 15,-2 1-2-15,3-1 0 0,3-2 2 16,2 3-2-16,1-2 0 0,-1 2 0 15,-1 0 1-15,1 0-1 0,2 0 0 0,7 0 0 16,0 0 4-16,-1 0-5 0,-1 0 1 16,-9 0 3-16,1 0-3 0,-5 0 0 15,0 0 0-15,-4 0 0 0,0 0 2 16,0 1-2-16,0 1-1 0,-2-1 5 15,0-1 2-15,0 1-3 0,5-1 0 16,-3 1 0-16,0-1 5 0,4 0-7 16,-2 0 0-16,4 0 2 0,1 0-1 15,7 0-2-15,11 0-1 0,-4 0 2 0,-5 0-1 16,1 0-1-16,-5 0 1 0,-1 0 1 15,-1 0-1-15,-6 0 0 0,-2 1-1 16,-4 1 1-16,0 0 2 0,3 0-3 16,-3-2 1-16,0 0 3 0,0 0-2 15,0 0 0-15,0 0-1 0,0 0 1 16,0 0 2-16,4 0-3 0,0 0 2 15,-4 0 3-15,2 0-5 0,0 0 1 16,-2 0-1-16,4 0 1 0,-4 0 3 16,0 0-4-16,0 0 3 0,0 0 1 15,0 0-3-15,2 0-1 0,-2 0 0 0,2 0-1 16,2 0 3-16,-4 0-3 0,2 0 1 15,-2 0 0-15,0 0 1 0,0 0-1 16,0 0 0-16,0 0 3 0,0 0-1 16,0 0-2-16,0 0 0 0,0 0 3 15,0 0 0-15,0 0-7 0,0 0-5 16,0 0-14-16,0-3-18 0,0 0-34 15,0-2-160-15</inkml:trace>
  <inkml:trace contextRef="#ctx0" brushRef="#br0" timeOffset="665">3297 8 80 0,'0'0'52'0,"0"0"21"15,0-1 5-15,0-3-11 0,-2 2-15 16,0 1-8-16,-2 1-9 0,4-1-12 16,0 1-7-16,0 0-4 0,0 0-4 15,0 0-4-15,0 0-3 0,0 0 7 0,0 7 2 16,8-2-5-16,2 1-1 0,7 0-4 15,-1 2 3-15,5 0-3 0,2 1 0 16,2 2 0-16,-3 0 0 0,3 2 0 16,-2-3-4-16,-2 1-1 0,-5-1 3 15,1 0 0-15,-5-1-1 0,-4-3-3 16,-1 1 4-16,-5-2 1 0,0 2 1 15,-2 1 1-15,0 1 1 0,-4 1 1 0,-5 2-1 16,1 3 2-16,-2 1 4 0,-3 0 8 16,3 4-4-16,-5-1-10 0,-1 2 3 15,-3 2 9-15,-3 0-5 0,-3-1-3 16,2 0 0-16,2-3-3 0,3 1-2 15,3-4 1-15,1 2-2 0,1-3-2 16,7 1-3-16,0-2-13 0,4-1-13 16,0 0-28-16,0 1-73 0,2-2-170 15</inkml:trace>
</inkml:ink>
</file>

<file path=ppt/ink/ink7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9:10.49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291 438 66 0,'2'0'261'0,"-2"0"-213"0,0 0-13 15,0 0 17-15,0 0-1 0,0 0-16 16,0 0-16-16,2 0-4 0,-2 0 4 15,0 0-4-15,2 0-6 0,-2 0 0 16,0 0 5-16,0 3-8 0,0 1 4 16,0 4 4-16,0 4-1 0,0 2-7 15,0 4 1-15,-4 3-3 0,0 3-1 16,2 2-3-16,-2 1-1 0,0 4 2 0,4 0 1 15,0-4-3-15,0-1 1 0,0-3-2 16,0-3-5-16,0-1-6 0,0-5-5 16,6-3-4-16,-4-5-17 0,2-1-4 15,-2-4-12-15,-2-1-22 0,0 0-31 16,0-4-82-16</inkml:trace>
  <inkml:trace contextRef="#ctx0" brushRef="#br0" timeOffset="196">0 709 75 0,'0'8'226'16,"16"-4"-186"-16,3 0 3 0,4 1 20 16,10-3-5-16,6-1-18 0,6-1-2 15,7 0-11-15,6-1-10 0,-6-4-10 16,-7 0-3-16,-10-1-4 0,-2 0-3 15,-6 0-7-15,-2-1-12 0,2 2-9 0,-9-1-15 16,-3 0-84-16,-13-2-104 0</inkml:trace>
  <inkml:trace contextRef="#ctx0" brushRef="#br0" timeOffset="545">1070 459 35 0,'-6'-3'339'0,"-10"-1"-273"0,-5 4-6 16,-4 0 12-16,-8 3-27 0,-4 9-2 15,0 9-8-15,-3 4-13 0,3 5-8 16,10 0-2-16,5 0-7 0,11-3-2 0,5 0-3 15,2-2 0-15,4-1 0 0,0-2 0 16,10-2-6-16,7-3-10 0,3-6-3 16,5-2-7-16,2-2-15 0,6-2-15 15,2-5-1-15,-2 0 18 0,-2 0-117 16,-6-9-179-16</inkml:trace>
  <inkml:trace contextRef="#ctx0" brushRef="#br0" timeOffset="927">1331 564 27 0,'6'-13'35'15,"-6"-1"170"-15,0 3-152 0,0 3 8 16,-10-1 0-16,-3 4-11 0,1 5-4 16,-7 0-12-16,-1 0-9 0,-1 9 1 15,-4 6-3-15,-2 8-4 0,3 2-4 16,-3 6 0-16,2 2-3 0,4-2 0 15,7-1-5-15,7-4-4 0,7-6-2 0,3-1 0 16,11-6-1-16,7-2-2 0,6-9 1 16,4-2 1-16,8 0-1 0,0-7 0 15,2-6-2-15,-3-3-4 0,-9-2-3 16,-9-1 3-16,-1-1 4 0,-7 3 4 15,-6 3 0-15,-3 3-2 0,-3 3 2 16,0 1 1-16,-9 3 1 0,-3 4-2 16,-5 0 1-16,3 4 2 0,-3 7 1 15,3 2-4-15,4 0 2 0,-1 0-2 16,3-1 0-16,6 2-2 0,0-4-1 0,2 1 1 15,2-3-2-15,8-1-8 0,5-3 1 16,-1-2-11-16,5-2-17 0,3 0-11 16,1 0-18-16,6-6-9 0,-2-3 2 15,4-4-185-15,-2 0 171 0</inkml:trace>
  <inkml:trace contextRef="#ctx0" brushRef="#br0" timeOffset="1132">1759 542 17 0,'-13'-3'318'0,"-5"-1"-251"16,-1 4-9-16,1 0 10 0,-3 4-13 0,2 8-15 15,3 1-6-15,7 2-16 0,3 0-8 16,0 5-1-16,4 1-4 0,2 1 0 16,0 1-2-16,0 0-1 0,8-3 0 15,3 0-2-15,-3-3-2 0,4-4-4 16,3-4-4-16,1-2-11 0,1-5-3 15,-1-2-13-15,3 0-11 0,-2-1-10 16,-1-11-17-16,1-4 43 0,-7-6-208 16</inkml:trace>
  <inkml:trace contextRef="#ctx0" brushRef="#br0" timeOffset="1633">2063 0 20 0,'2'11'256'16,"-2"0"-216"-16,0 8 7 0,-4 2 0 15,-3 4-10-15,-1 8-7 0,2 8-8 0,-4 6-3 16,-1 5-8-16,1 2 5 0,2 2 1 16,1 0-2-16,3 2 6 0,-4-2-3 15,4-4-10-15,0-4 1 0,4-6-5 16,0-6-1-16,0-6 0 0,0-10-3 15,6-4-2-15,0-10-3 0,0-6-7 16,3 0 6-16,5-6-10 0,3-10-2 16,-3-3-4-16,1 1-2 0,1 1 5 15,-1 1 13-15,-1 3 2 0,1 3-4 16,-5 3-1-16,0 1 4 0,1 5 4 0,-1 1-1 15,0 0 1-15,1 0 1 0,3 0 3 16,5 5 4-16,5 0-8 0,12-3 21 16,9-1-11-16,13-1 11 0,10 0 0 15,-2-1-14-15,-2-6 2 0,-12-6 4 16,-11-3-5-16,-8-1-5 0,-16-2 1 15,-9 2 1-15,-8-1 3 0,-6 3 15 16,-13 3-4-16,-12 2-2 0,-6 8-9 16,-8 2 5-16,-5 0 2 0,-2 12 1 15,3 3-1-15,8 2 7 0,14 6-1 16,10-2-13-16,15 6-7 0,2 0 0 0,19-1 0 15,8 0-2-15,8 0 3 0,10 0-4 16,17 1-2-16,23-1 0 0,16-4 5 16,15-6-13-16,2-7-12 0,-5-6-1 15,-11-3-17-15,-9 0-25 0,-13-9-130 16</inkml:trace>
</inkml:ink>
</file>

<file path=ppt/ink/ink7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56.3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98 640 320 0,'0'-6'64'0,"0"3"0"16,2 1 5-16,0-1-13 0,-2 3-8 15,0 0-9-15,0 0-9 0,0 0-8 16,0 0-4-16,0 10 1 0,0 5 6 16,0 7-2-16,0 2-3 0,-6 2-1 15,-4 4-4-15,-1 1-4 0,1 2 2 0,-5 6-7 16,3-1-2-16,-4-1 2 0,7-8-2 15,1-6-1-15,4-7-2 0,2-5-3 16,2-4 0-16,0-1-6 0,0-5-9 16,6-1-13-16,11-1-2 0,-1-17-2 15,3-4-18-15,3-5-19 0,-3-4-12 16,0-2-40-16,-1-3-48 0,-1-3-58 15</inkml:trace>
  <inkml:trace contextRef="#ctx0" brushRef="#br0" timeOffset="269">299 636 9 0,'6'0'217'0,"-6"0"-96"15,0 0-79-15,0 4-10 0,0 6 20 16,0 8 3-16,0 2-20 0,0 1-12 15,0 2-9-15,0-2-7 0,0-2-5 16,2-1-1-16,8-3-2 0,5-2 2 16,5-4-1-16,5-7-15 0,2-2-3 15,2 0-10-15,-2-4-38 0,2-6 8 16,0-1-4-16,-9 1-46 0,-3 4 79 0,-9 2 26 15,-4 1-9-15,-4 3 15 0,0 0 32 16,0 0 31-16,0 4-7 0,-8 8-21 16,-2 4-3-16,1 4-1 0,-1 1-6 15,2 2-5-15,2 1-7 0,-1-2 3 16,3-2 2-16,4-4-15 0,0-2-6 15,6-1-2-15,11-5-6 0,4-2 1 16,3-6-33-16,7 0-16 0,-2-12-28 16,4-8-236-16</inkml:trace>
  <inkml:trace contextRef="#ctx0" brushRef="#br0" timeOffset="510">770 724 130 0,'-2'3'307'0,"2"-3"-272"0,0 0-20 16,0 0 4-16,12 0 13 0,11 0 7 15,8 0-18-15,8-7-10 0,0 1-1 0,5-2 7 16,-3 1-7-16,1 2-7 0,-5 1 1 15,-6 4-3-15,-6 0-1 0,-3 0-1 16,-7 0-18-16,-5 0-12 0,-4 0-20 16,-2 0-39-16,-4 0-89 0</inkml:trace>
  <inkml:trace contextRef="#ctx0" brushRef="#br0" timeOffset="659">1032 758 21 0,'-10'21'400'0,"0"-2"-335"15,-1 2-16-15,3 5 12 0,-2-2 6 16,4-4-31-16,3 0-24 0,3-3-9 15,3-3 0-15,7 1-5 0,4-5-13 16,5 0-8-16,6-3-18 0,0-7-49 16,-1 0-132-16</inkml:trace>
  <inkml:trace contextRef="#ctx0" brushRef="#br0" timeOffset="1190">1280 856 40 0,'0'0'294'15,"0"0"-231"-15,0 0-39 0,5 0 8 16,5 0 5-16,4 0-8 0,5 0-18 16,4 3-6-16,1-2-3 0,7 1 3 15,5-2 5-15,-3 0 3 0,4 0-11 0,-2-3 2 16,0-5-2-16,-2-3 3 0,-2-2 7 15,-4-1-5-15,-6-2 3 0,-5-2-7 16,-5 2-1-16,-3-3 2 0,-4-1 0 16,-4 0-3-16,0-1-5 0,0 2 3 15,-8 1 1-15,-3 3 0 0,-5 5 0 16,-1 6 0-16,1 3 0 0,-3 1 0 15,3 5-2-15,-1 10 3 0,-1 9 3 16,3 3-1-16,-1 8-2 0,1 7-1 16,3 1 4-16,3 3 1 0,9-1-2 15,0-7 0-15,9-5-1 0,11-8-2 0,7-5-1 16,8-8 3-16,5-11 11 0,5-1-4 15,1-20-6-15,3-10 2 0,3-11-2 16,-2-10 0-16,-1-7-1 0,-1-9 2 16,-9-2-2-16,-2-1 1 0,-8-1 0 15,-4-2 0-15,-6-2 2 0,-7-1-4 16,-4 0 0-16,-4 4 1 0,-4 6 0 15,-2 12-1-15,-8 18-10 0,-2 17 26 16,-3 16-2-16,3 3 6 0,-3 29-12 0,-1 19-7 16,-3 17 1-16,0 17 10 0,3 6-13 15,1 8 4-15,9 3-4 0,6-2 0 16,13-2-9-16,20-5-22 0,18-9-12 15,18-5-8-15,11-9 2 0,9-10-65 16,4-12-237-16</inkml:trace>
</inkml:ink>
</file>

<file path=ppt/ink/ink7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2:58.73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89 211 19 0,'0'0'223'16,"0"0"-132"-16,0 0-36 0,0 0 1 15,0 0-9-15,2 0-15 0,4 0-11 16,2 0 7-16,1 0 5 0,3 0-11 16,3 0-2-16,-5 0-1 0,4-5-2 15,1-2-5-15,-1-3-3 0,3-3-1 16,-1-1-2-16,-1-3-2 0,-5-2-3 15,-1-1 3-15,-3 0-1 0,-4 1-1 16,-2 1 2-16,0 3 1 0,-11 1-1 0,-3 3-3 16,0 3 1-16,-3 7-1 0,-2 1 0 15,1 0-3-15,-5 15 0 0,0 7 6 16,-2 4 3-16,3 5 4 0,1 4-1 15,-2 0 0-15,7 2 1 0,3 0-6 16,5-2-2-16,8 0 3 0,0-3-6 16,6-3-1-16,9-3 2 0,5-3-1 15,5-5-16-15,4-4-16 0,4-5-7 16,4-7-13-16,7 0-19 0,-1-2-88 0,-1-8 43 15</inkml:trace>
  <inkml:trace contextRef="#ctx0" brushRef="#br0" timeOffset="177">569 359 278 0,'-9'0'190'0,"-3"0"-130"0,2 0-5 16,1 0-28-16,3 2-5 0,2 0 0 15,4 2-7-15,0 1-15 0,0 2-2 0,0 2 1 16,0 0 0-16,0 0-10 0,8 1-18 15,3-2-7-15,5-3-14 0,5-3-42 16,4-2-115-16</inkml:trace>
  <inkml:trace contextRef="#ctx0" brushRef="#br0" timeOffset="507">941 296 67 0,'-19'0'-12'0,"-4"0"245"16,-2 0-183-16,3 0 1 0,-3 8-8 15,0 0-7-15,9 3 1 0,-1 1-13 0,13-3-14 16,2 1-8-16,2 0-3 0,2-2 0 15,8 0-1-15,3-3 0 0,3-3 4 16,3-2-2-16,4 0-1 0,1-10 0 16,-5-2 0-16,4 0 2 0,-5-1 0 15,-3 0 2-15,-3 2 8 0,-6 0 3 16,-4 2 1-16,0 1 17 0,-2 2-4 15,0 2-6-15,0 3-5 0,0 1 2 16,0 0-5-16,0 0-15 0,0 9-3 0,0 9 2 16,-2 7 2-16,2 5 1 0,0 6-2 15,-4 5 0-15,0 4-4 0,-4 3 3 16,2 4 1-16,-7 3 1 0,1 3 1 15,-7 0 1-15,3-1-2 0,-3-3-1 16,3-6 2-16,5-7-16 0,1-7-27 16,-2-9-37-16,-1-6-151 0</inkml:trace>
  <inkml:trace contextRef="#ctx0" brushRef="#br0" timeOffset="663">862 884 431 0,'-8'-5'204'0,"0"1"-135"0,5 1 5 16,3-1-26-16,0 2-12 0,0 2-18 15,0 0-15-15,0 0-8 0,9 0 0 16,5 1-12-16,9 2-18 0,2 1-34 16,6-4-35-16,2 0-140 0</inkml:trace>
</inkml:ink>
</file>

<file path=ppt/ink/ink7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10.25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121 129 39 0,'0'0'50'16,"0"0"-13"-16,0 0-18 0,0 0-5 16,4 0 5-16,3-4 100 0,-5 0-83 15,2 0-16-15,-2 0 1 0,-2-1 12 16,0 2 0-16,0-4-9 0,0 2-1 15,0 1-4-15,-2 0 1 0,-2 2-6 16,2 1-6-16,-5-1 5 0,3 2-4 16,0 0 2-16,0 0-7 0,0 0-4 0,0 4 0 15,2 3-1-15,0 1 0 0,-3 3 1 16,3 0 2-16,-4 2-1 0,4 3 2 15,0 0 2-15,-2 1 4 0,-4 1 4 16,-3 1-1-16,1 4-1 0,-2 0 2 16,1 1-2-16,1-1-2 0,2 0-2 15,4-2 0-15,-1-3-3 0,5 0-4 16,0-3 1-16,2-2 1 0,11-2-2 15,1-3 0-15,7-4 1 0,2-4 2 16,8 0-3-16,4-3 2 0,2-8-3 0,2-1 2 16,-1-1-1-16,-5 1-1 0,-2 1-2 15,-4 1 4-15,-3 1-1 0,-5 1-2 16,0 1 2-16,-3 2 2 0,-1-1-3 15,-5 4-1-15,-4 0-3 0,-2 1-1 16,-2 0-4-16,-2 0-7 0,0-1-3 16,0-1-5-16,0 2-4 0,0 0-7 15,0-2-20-15,0-1-45 0,-6-1-144 16</inkml:trace>
  <inkml:trace contextRef="#ctx0" brushRef="#br0" timeOffset="226">243 238 360 0,'0'5'49'0,"0"3"-32"16,0 4 46-16,0 2 6 0,-2 5-11 0,-4 1-18 15,-2 1-11-15,4 2-6 0,-3 0-7 16,-1 0-11-16,0 1-2 0,2-3 1 15,4-2-5-15,2-2 2 0,0-2-2 16,0-1-12-16,10-3-6 0,4-1-11 16,7-3-20-16,2-5-16 0,0-2-22 15,-3 0-103-15</inkml:trace>
  <inkml:trace contextRef="#ctx0" brushRef="#br0" timeOffset="670">700 190 264 0,'0'-18'43'15,"0"0"10"-15,-2 2 16 0,-8 3-9 16,-3 3-13-16,3 5-8 0,-5 3-13 16,1 2-10-16,-7 0-4 0,1 5 2 15,-1 7-3-15,2 3-2 0,5 3 0 16,4-2-2-16,3 2-5 0,3 1-4 15,4 1 2-15,2 2 0 0,11 0-1 0,3 1-1 16,5 0 2-16,4 0-2 0,0 3-1 16,-1-1-7-16,1 1 1 0,-6 2 10 15,-3-1-5-15,1-1-7 0,-7-2 8 16,-8-1-3-16,-2-3-1 0,0-3 0 15,-10 0 4-15,-3-4 4 0,-5 0-1 16,-3-6 0-16,-2-2 2 0,-1-4 0 16,-1-1 0-16,0 0 1 0,2-4 2 15,5-6 1-15,1-2-3 0,7-5 2 16,4-2 0-16,6-4-2 0,0-2-5 0,10-4 2 15,11-1-2-15,3-1 2 0,5-1-1 16,0 1-2-16,2 1 3 0,-2 1-1 16,0 5-4-16,-2 1-6 0,-4 3 5 15,-2 4-3-15,-9 4 4 0,-4 3-2 16,-4 4 2-16,-2 1 2 0,-2 3 0 15,0 0 1-15,-2 0-10 0,-4 1-21 16,0 0-21-16,0 0-27 0,2 0-112 16</inkml:trace>
  <inkml:trace contextRef="#ctx0" brushRef="#br0" timeOffset="1022">1047 0 368 0,'-12'-2'48'0,"-7"2"7"16,1 7 0-16,-7 13-13 0,0 8-9 0,-2 5-3 16,5 5-10-16,3 1-10 0,0-1-3 15,5 1-3-15,6 0 0 0,6 2-4 16,2-3-1-16,0-4 3 0,14-4-1 15,5-3-3-15,5-4 0 0,5-3-3 16,9-4 4-16,-1-7 0 0,0-3-6 16,-2-4 5-16,-2-2 2 0,-8 0-1 15,-8-9 1-15,-7-4 3 0,-8 0 0 16,-2-3 1-16,0 3 0 0,-4-2 1 0,-13 2 4 15,-8 3-4-15,-1 3-2 0,-14 1-3 16,1 4 1-16,-4 2-2 0,-3 0-2 16,5 3-2-16,-1 11-13 0,7 1-9 15,8 7 2-15,13 1-14 0,12 2-71 16,2 0-240-16</inkml:trace>
</inkml:ink>
</file>

<file path=ppt/ink/ink7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13.92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288 6 111 0,'2'-2'26'0,"0"1"22"0,2-1 13 16,0 2-21-16,-4 0 1 0,2 0 0 15,-2 0-15-15,0 0-6 0,0 0 6 16,0 0 11-16,0 0-2 0,0-1-6 15,-8 1-11-15,-7 0-1 0,-1 0-3 16,-7 0 0-16,-4 5 1 0,-2 8-1 0,-2 0 0 16,-4 4 5-16,4 5 1 0,2 2-6 15,4 5-2-15,5-1-2 0,9 1-2 16,11-2-3-16,0 1-5 0,9-2 1 15,13 0 3-15,3-3-1 0,8-5-3 16,4-2 1-16,3-5 1 0,-3-5-7 16,4-1-13-16,-4-2-11 0,1-3-10 15,-3 0-11-15,-6-1-27 0,-7-8-77 16,-7-3-168-16</inkml:trace>
  <inkml:trace contextRef="#ctx0" brushRef="#br0" timeOffset="188">486 147 288 0,'0'-2'100'0,"0"2"-47"15,2 0 5-15,-2 0-6 0,4 0-8 16,0 3-21-16,-2 6 3 0,5 3-8 16,-3 2-8-16,0 2-3 0,-2 2-5 0,-2 0 2 15,2-1-4-15,2-1 0 0,-2 1-10 16,0-3-13-16,2-1-11 0,1-2-14 15,1-3-20-15,6-6-37 0,3-2-103 16</inkml:trace>
  <inkml:trace contextRef="#ctx0" brushRef="#br0" timeOffset="381">823 95 247 0,'-19'11'87'16,"-1"6"-66"-16,-1 6 34 0,-2 4-9 0,0 7 5 15,1 2-13-15,3 5-4 0,-4 1-9 16,1 2-4-16,-1 3 1 0,-2 0-6 15,11-2 3-15,1-6-13 0,7-4-3 16,6-8-3-16,0-3-6 0,0-5-18 16,8-5-15-16,9-4-24 0,-1-6-43 15,5-4-75-15,-2-1-91 0</inkml:trace>
  <inkml:trace contextRef="#ctx0" brushRef="#br0" timeOffset="912">1009 90 293 0,'0'0'39'0,"0"0"-36"0,0 10 38 15,0 8 13-15,0 1-16 0,-4 8-19 16,-9 0-9-16,-1 2 2 0,6 2-3 0,-9-4 2 15,7-1-3-15,-3-2-1 0,1-6 5 16,2-4 5-16,1-6 0 0,3-3-1 16,2-3 0-16,0-2-1 0,2 0 3 15,2-4-1-15,0-10-4 0,0-7-4 16,2-5-5-16,10-5-4 0,3-3 5 15,8 1-1-15,1-3-2 0,5 1 0 16,0 2-3-16,0 4 3 0,-2 4-3 16,0 6 0-16,2 2 3 0,-4 7 0 0,2 3 0 15,-5 7-3-15,-5 0 3 0,-5 3-1 16,-4 13-1-16,-8 4 0 0,0 2 3 15,-2 2-2-15,-10 3-1 0,-7-3-9 16,-5 3 6-16,-1-2 3 0,-4-3-6 16,2-1 1-16,2-4-3 0,4-3 0 15,1-1-8-15,5-2-10 0,1-3 1 16,8-4-1-16,2-3-6 0,4-1-8 15,0 0-5-15,0 0-15 0,8-1 15 16,0-3 28-16,2-2 14 0,1 3 2 16,-1 2 7-16,0 1 6 0,1 0 7 0,1 0 3 15,3 7 2-15,1 3 4 0,1 0 6 16,1 4-13-16,-1-1-1 0,1 0-12 15,-1-2 6-15,-3 2-8 0,-3-4-6 16,-1 0 0-16,3-4-15 0,-1-5-27 16,4 0-42-16,-3-9-182 0</inkml:trace>
  <inkml:trace contextRef="#ctx0" brushRef="#br0" timeOffset="1078">1569 113 388 0,'-4'7'88'0,"2"5"-91"16,-6 5 48-16,-5 4 23 0,-1 2-13 15,3-3-24-15,3-2-19 0,2-2-11 16,4 1-1-16,-2-1-10 0,4 4-4 16,0 0-9-16,0-2-41 0,2-1-61 15,6-6-232-15</inkml:trace>
  <inkml:trace contextRef="#ctx0" brushRef="#br0" timeOffset="1297">1761 340 439 0,'11'-17'45'0,"9"0"7"16,5-4 10-16,6 1-15 0,2-2-13 16,2 0-6-16,7 3-12 0,-5 1-10 0,-2 2-2 15,4 2-1-15,1 3-1 0,1 0-2 16,2 3-2-16,-3 3 6 0,-11 3-15 15,-11 2-8-15,-12 0-5 0,-6 8-19 16,0 1-10-16,0 0-27 0,-10-2-75 16,-4-1-151-16</inkml:trace>
  <inkml:trace contextRef="#ctx0" brushRef="#br0" timeOffset="1484">1978 51 509 0,'5'14'56'15,"3"9"-24"-15,4 2 28 0,-4 6-15 16,5 2-6-16,-3 3-19 0,3 7-10 16,-5 2-5-16,2 4-6 0,1 3-11 15,1 2-23-15,-2 2-32 0,7 2-57 16,4-4-228-16</inkml:trace>
</inkml:ink>
</file>

<file path=ppt/ink/ink7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16.45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1122 88 150 0,'4'-9'131'16,"-2"-1"-78"-16,3 3 27 0,-1 2-17 16,-4 1-12-16,2 4-14 0,-2 0-10 15,0 0-9-15,-2 8-12 0,-7 11-2 0,-1 7 1 16,-6 4 1-16,1 5 0 0,-3 0 2 15,-1 2-2-15,4-3 0 0,5-2-2 16,0-2 4-16,6-6-4 0,2-3 1 16,2-1-4-16,0-4 0 0,10-5 1 15,4-2 0-15,3-6-1 0,6-3 0 16,4 0 2-16,1-1 1 0,8-9-4 15,-3-2 1-15,2-2 1 0,-2 1-2 16,0-1 0-16,-4 2 0 0,-2 0 1 0,-2 1 1 16,-1 1-2-16,-5 1 0 0,-2 3-2 15,-9 1 3-15,-2 2 0 0,-4 3-7 16,-2-1-5-16,0-1-8 0,0 1-10 15,0 0-21-15,0 1-28 0,0 0-58 16</inkml:trace>
  <inkml:trace contextRef="#ctx0" brushRef="#br0" timeOffset="231">1335 160 219 0,'2'8'226'16,"0"4"-208"-16,0 5 57 0,0 2-10 15,-2 4-7-15,0 4-19 0,-4 0-10 16,-4 0-9-16,0-2-7 0,2-2-4 16,-3 0-6-16,7-3-1 0,2-2-3 15,0-3 2-15,0-1-2 0,0-4-12 16,4-1-6-16,3-3-13 0,7-3-4 0,-2-3-23 15,5 0-53-15,-3 0-95 0</inkml:trace>
  <inkml:trace contextRef="#ctx0" brushRef="#br0" timeOffset="671">1827 106 349 0,'-12'-14'45'0,"-3"4"27"16,-3 0-12-16,-5 6-4 0,-2 3-14 15,-2 1-8-15,2 0-9 0,1 8-6 16,1 8 2-16,6 0-13 0,3 5-4 16,6 0 0-16,6 0-3 0,2 2-2 15,0 2-2-15,10 1 2 0,4 1 2 16,3-1-1-16,4 1-7 0,1-2 2 15,-3 2-4-15,0-2 2 0,-5-4-1 16,-4-1 4-16,-3-1 1 0,-5-4-5 0,-2-1 2 16,0-3 1-16,-7-4 3 0,-5 0 2 15,2-2 0-15,-5-3 2 0,-1-2 1 16,5 0-2-16,-3 0 0 0,4-6 0 15,1-3 3-15,1-4-3 0,4-2-1 16,2-3 0-16,2-3 1 0,0-3-2 16,4-2-1-16,10-1 2 0,1-4 0 15,-1 0-1-15,5-1 0 0,-3-3 1 16,1 0 1-16,2-1-2 0,-3 4-1 15,-5 4 2-15,-1 6-1 0,-4 4-2 16,-2 8-3-16,-2 5-3 0,0 5-3 0,-2 0-8 16,0 2-13-16,0 13 7 0,-10 4-8 15,2 1-21-15,-1-2-10 0,7-4-72 16</inkml:trace>
  <inkml:trace contextRef="#ctx0" brushRef="#br0" timeOffset="1328">2143 24 111 0,'0'-1'156'0,"0"1"-102"15,0 0 21-15,-6 1-21 0,-4 14-9 16,-5 7-15-16,-3 6-7 0,-1 4-1 15,-8 4-2-15,3 1-3 0,-5 3-3 16,6 1-3-16,2 0-6 0,11-2-5 0,6-3 0 16,4-4 0-16,12-6-6 0,7-6-4 15,1-3 7-15,9-6 3 0,0-5 1 16,0-2-3-16,0-4 2 0,-6 0 0 15,-4-7 3-15,-5-5-2 0,-2-1-1 16,-5-1 3-16,-3 2 2 0,-4-2 1 16,0 3-2-16,-6-1 4 0,-9 3-6 15,-1 1-1-15,-3 3-2 0,-4-2 0 16,0 2 2-16,1-1-12 0,1 0-11 0,2 3-11 15,5 3-24-15,2 0-47 0,5 0-140 16</inkml:trace>
  <inkml:trace contextRef="#ctx0" brushRef="#br0" timeOffset="3030">310 60 48 0,'0'-5'35'16,"-2"0"0"-16,2 2 12 0,0 0-4 0,0 0-6 15,0 1-5-15,0-2-8 0,0 1 2 16,0 0 2-16,0 1-3 0,0 0-1 16,0 0 4-16,2-1 3 0,-2 1-3 15,2-1-3-15,-2 3 0 0,0-2 0 16,0-1-5-16,0 0 0 0,0 0-3 15,0 1-1-15,0 0-3 0,-6 2-5 16,-7 0 0-16,-3 2-2 0,-5 11-5 16,-8 5 0-16,0 1 2 0,-4 4 0 15,-2 6 0-15,0 1-1 0,4 4 6 16,2-1 1-16,10 1 3 0,7 0-8 0,10 1-2 15,2-4-2-15,12 1 2 0,9-5-3 16,4-4 0-16,4-2 2 0,4-5-6 16,4-5-2-16,4-3-2 0,3-5 0 15,-1-3-12-15,1 0-6 0,-5-4-7 16,-2-8-10-16,0 0-28 0,-8-4-62 15,-6 1-163-15</inkml:trace>
  <inkml:trace contextRef="#ctx0" brushRef="#br0" timeOffset="3347">432 507 306 0,'-4'0'86'15,"4"0"-45"-15,0-4 7 0,8-8-16 16,9-5 5-16,7-3-14 0,3-4-8 15,4-3-6-15,2 1 4 0,2-3-4 16,3 1-5-16,1 5-4 0,-6 1-1 16,-4 4 2-16,-4 3-1 0,-9 3-3 15,-1 3-6-15,-5 3-4 0,-6 2-11 16,0 3-11-16,-4 0-16 0,0 1-10 0,0 0-22 15,-6 0-132-15</inkml:trace>
  <inkml:trace contextRef="#ctx0" brushRef="#br0" timeOffset="3541">494 203 403 0,'2'7'65'0,"0"4"-41"0,2 7 56 16,2 4-27-16,3 5-5 0,1 4-22 15,4 2-14-15,1 2-7 0,1 1-4 0,3 0 0 16,2 1-8-16,6 0-17 0,6 1-25 16,2 0 6-16,2-2-74 0,2-6-237 15</inkml:trace>
</inkml:ink>
</file>

<file path=ppt/ink/ink7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22.7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124 699 55 0,'-7'11'22'0,"1"-2"49"0,2-2 88 15,-2 0-101-15,0 0-8 0,6 0-1 16,-4-4-7-16,2 1-12 0,2-3-8 16,0-1-1-16,0 0 1 0,0 0 0 0,4 0 2 15,6-12 4-15,9-9 2 0,3-6-8 16,5-6-5-16,4-4 0 0,2-5-2 15,0 3-6-15,2-3-1 0,-1 2 0 16,-5-2-4-16,2-2-1 0,-3-3-2 16,1 1 1-16,-2 7-1 0,-8 5-1 15,-3 9 1-15,-3 6-2 0,-7 6 4 16,-2 4-3-16,-4 4-2 0,0 5 3 15,0 0-1-15,2 0-2 0,-2 7-5 0,0 10 7 16,0 6 1-16,-2 6-1 0,-4 4-1 16,2 1-2-16,-2 4-2 0,-1 1-3 15,7 2 0-15,-4-1 2 0,4 0 0 16,0-1-1-16,0-2 0 0,0-1-1 15,0-1-3-15,9-2 2 0,-3 0-5 16,0-3-1-16,-4-3-12 0,0-1 3 16,-2-5-1-16,0-1-13 0,-2-5-16 15,-8-2-21-15,-5-5-52 0,-1-5-110 16</inkml:trace>
  <inkml:trace contextRef="#ctx0" brushRef="#br0" timeOffset="171">295 530 290 0,'-2'-16'87'16,"2"8"-13"-16,0 2-13 0,2 4-14 15,11 2-10-15,-1 0-6 0,7 0 2 16,3 10-14-16,1 4-4 0,0 0-7 16,2 4-3-16,-7 1-2 0,1 0-3 15,-1 2 0-15,-3-2-14 0,-1 0-15 0,-3 0-15 16,1-5-44-16,-2-4-117 0</inkml:trace>
  <inkml:trace contextRef="#ctx0" brushRef="#br0" timeOffset="676">930 342 425 0,'0'-1'80'16,"4"1"-43"-16,-2 0 9 0,0 2 0 0,-2 8-6 15,0 7-13-15,-6 3-6 0,-4 1-10 16,1 2 2-16,1-3-7 0,4-1-4 15,-2-5-1-15,6-2 0 0,0-5 0 16,0-2-2-16,0-3 0 0,0-2 0 16,0 0 1-16,14 0-1 0,5-6 2 15,4-7-6-15,3-3 1 0,-1-2-5 16,0-3 3-16,0 2 3 0,0 0 0 15,-7-1-1-15,-1 5 3 0,-1 2 0 0,-5 6 0 16,-5 3 0-16,0 3-1 0,-4 1-1 16,0 0 2-16,0 0-2 0,2 4 4 15,-4 7 1-15,0 2 2 0,0 2-3 16,0 2 1-16,0-2 1 0,-6 0-1 15,0-1 0-15,2-2-2 0,0-2-2 16,4-4 3-16,0-1-6 0,8-1 3 16,4-4 2-16,7 0 1 0,2 0-6 15,10-9 1-15,2-3 0 0,4-1 2 0,-2-1-6 16,-2 3 1-16,-6 2 0 15,-6 2 0-15,-11 5-2 0,-2 2 6 0,-8 0 3 16,0 0-1-16,0 5 4 0,0 7 6 16,0 4 5-16,0 1-3 0,-2 2 3 15,-4 1-5-15,2-2-3 0,2 1 1 16,0-2-4-16,2-1-3 0,0-3-1 15,6-3 2-15,6-2-13 0,5-4-12 16,4-4-3-16,1 0-34 0,7-8-71 16,-2-10-187-16</inkml:trace>
  <inkml:trace contextRef="#ctx0" brushRef="#br0" timeOffset="856">1784 158 429 0,'-9'0'61'15,"7"0"-45"-15,-2 7 39 0,-2 9 2 16,-2 7-6-16,-3 4-19 0,5 4-13 15,2 4-5-15,2 3-2 0,0 2-9 16,2 0-1-16,0-1 1 0,0-2-4 16,8 1-8-16,2-5-17 0,1-2-7 0,1-4-19 15,-2-8-49-15,1-8-147 0</inkml:trace>
  <inkml:trace contextRef="#ctx0" brushRef="#br0" timeOffset="1152">1713 47 306 0,'-8'-20'217'16,"4"7"-176"-16,4 5 4 0,0 2-3 16,2 4-15-16,8 2-8 0,11 0-11 15,2 13-2-15,8 8-4 0,2 4 1 16,0 3-2-16,2 3 3 0,-2 2-5 15,-4 3-5-15,-6 2-8 0,-7 1-10 16,-7 1 0-16,-7-3 3 0,-2-4 6 16,0-3 8-16,-13-2 2 0,-5-4 4 15,-5-2 3-15,-4-3 2 0,-4-3 2 16,-2 1 1-16,-2-3 6 0,-2-2 1 0,3 0-2 15,1-2-1-15,7-3-8 0,1 2-3 16,4-4-6-16,9 0-14 0,5-1-19 16,5-3-81-16,2 3-316 0</inkml:trace>
  <inkml:trace contextRef="#ctx0" brushRef="#br0" timeOffset="1738">26 1291 130 0,'-8'-2'113'15,"0"-1"-49"-15,4 2 14 0,-2 0-15 16,6 0-11-16,-5 0-7 0,5 1-4 15,0 0-6-15,0 0-11 0,0 0-11 16,3 0-10-16,9 0 3 0,13 5 7 16,18-3 1-16,17-2-9 0,23 0 4 15,24-12-4-15,26-6-1 0,20-3 0 16,20-4-1-16,5 4 0 0,2 0-2 0,-11 3 0 15,-18 2-1-15,-14 2-1 0,-9 1-3 16,-17-3 1-16,-15 1 5 0,-20 3-21 16,-26 2-7-16,-28 8 6 0,-15 2 7 15,-7 0 2-15,-9 0 13 0,-5 0-18 16,-3 0-31-16,3 0-14 0,-3 6-38 15,7-3-208-15</inkml:trace>
</inkml:ink>
</file>

<file path=ppt/ink/ink7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25.33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17 205 292 0,'-8'0'57'15,"2"0"-1"-15,4 0 31 0,-1 0-28 16,3 0-13-16,0 0-8 0,0 0-13 16,3-1-13-16,13 1-6 0,11-2 10 15,12-1-4-15,19-4-6 0,14-3-1 16,21-4 0-16,27-3-4 0,11-1 2 15,13-1 0-15,9 3-1 0,-2-2 1 16,8 5-3-16,-6 3 0 0,-6 4 2 0,-8 3-3 16,-11-1 1-16,-13 2 0 0,-9-1 1 15,-13 1-3-15,-19-1-2 0,-20 1-4 16,-17 0 5-16,-16-1 1 0,-11 2-1 15,-8-2-1-15,-2 0 6 0,0-1-7 16,-8 0-21-16,-4 0-11 0,-5 2-30 16,1 0-61-16,-5-2-292 0</inkml:trace>
</inkml:ink>
</file>

<file path=ppt/ink/ink7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43:26.15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0 219 198 0,'5'-1'56'15,"-1"-3"-11"-15,4 2 24 0,-2-2-8 16,7 1-17-16,3 0-3 0,11 0-5 16,6 0-5-16,13 1-6 0,16-2 1 0,16-2-5 15,17-2-1-15,19-5 0 16,14-1-5-16,13-3-2 0,3-1-6 0,3-1-1 15,-6 0-1-15,-11 1-2 0,-16 2 1 16,-17 4-5-16,-19 5-1 0,-12 1 1 16,-12 2-6-16,-6 3-4 0,-11 0 3 15,-10 1-3-15,-9 0-11 0,-3 2-9 16,-11 3-11-16,-4 5-22 0,0-2-35 15,0-2-157-15</inkml:trace>
</inkml:ink>
</file>

<file path=ppt/ink/ink7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0:23.9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211 227 55 0,'0'4'192'0,"0"-4"-111"0,0 0-56 15,0 0-15-15,0 0 15 0,2 0 8 0,6 0 2 16,9 0-10-16,2 0-9 0,-1 0-1 15,3-4-6-15,-5-6 6 0,3 0 1 16,-5-4 5-16,1-1 0 0,-1-2-3 16,-3 0 4-16,-5-1 0 0,0 1-7 15,-6 0-4-15,0-1 0 0,-4 0-1 16,-10 1-3-16,-3 1-5 0,-4 3 3 15,-6 5-3-15,-1 7 1 0,-3 1 2 16,-3 3 7-16,6 12-1 0,-1 6 1 16,0 6-4-16,4 4 0 0,-2 6 0 0,4 2-2 15,5 3-1-15,-1 0-1 0,9-1 1 16,3-1-4-16,1 1 0 0,6-3 0 15,0-5 5-15,6-4-4 0,11-9-2 16,2-6 0-16,5-2 0 0,3-6-11 16,6-6-7-16,3 0-6 0,1-8-11 15,2-7-28-15,-2-6-26 0,0-2 4 16,-8-1-39-16,-2-1-188 0</inkml:trace>
  <inkml:trace contextRef="#ctx0" brushRef="#br0" timeOffset="172">498 351 255 0,'0'7'159'0,"0"-2"-101"16,-4 3-9-16,-2 0-1 0,0-1-10 16,4 1-18-16,-2-3-10 0,2 0-7 15,2-1-2-15,0 2-4 0,0-1-8 0,4 1-19 16,4-3-22-16,7-2-36 0,-3 2-60 15,7-1-124-15</inkml:trace>
  <inkml:trace contextRef="#ctx0" brushRef="#br0" timeOffset="552">990 279 385 0,'-18'-11'68'0,"-7"4"-12"15,-2 2-1-15,-4 2-14 0,2 3-6 0,2 0-8 16,7 7-5-16,5 1-9 0,7 1-4 15,4 3-9-15,4-2 0 0,0 1-1 16,10 1-1-16,5-2 1 0,3-1-2 16,3-2-4-16,-5-1-6 0,1-1 2 15,-1-1 0-15,-5-1 3 0,-7-2 3 16,0-1 5-16,-2 0-2 0,-2 0 4 15,0 0-1-15,2 0 2 0,-2 1 4 16,0-1 5-16,0 0-5 0,0 1-2 16,0 3-2-16,0 7-3 0,0 4 3 0,2 9 0 15,2 5-1-15,3 9-2 0,3 5 3 16,0 4 0-16,-4 6 4 0,1 8-4 15,-3 3 5-15,-2 3 9 0,-2 2 6 16,0-3-7-16,-8-3-4 0,-5-7 1 16,3-8-8-16,2-12-4 0,-1-8-7 15,3-8-18-15,2-8-24 0,2-7-20 16,-2-5-48-16,0-3-170 0,2-15 76 15</inkml:trace>
  <inkml:trace contextRef="#ctx0" brushRef="#br0" timeOffset="683">935 870 446 0,'-9'-3'92'16,"-1"3"-22"-16,0 0-4 0,3 1-19 15,1 9-14-15,6 3-13 0,0 2-13 16,0 3-2-16,9-3-4 0,5-2-23 16,7-5-33-16,3-8-42 0,10 0-129 15,9-20-113-15</inkml:trace>
</inkml:ink>
</file>

<file path=ppt/ink/ink7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0:26.8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285 65 51 0,'0'-6'82'0,"0"-2"78"15,0 0-110-15,0 1 8 0,-6 0-14 16,-3 0-8-16,-1-1-8 0,-9 1-5 16,1 3-2-16,-7 2-3 0,2 2 1 15,0 0 1-15,1 1-2 0,1 8 2 16,0-1-1-16,5 4-3 0,3 2-5 15,-1 1-3-15,8 6-2 0,2 2-3 16,4 2-4-16,0 4 2 0,8 2 0 0,8 0-1 16,3 6-1-16,4 1 1 0,4 0 0 15,2 2-7-15,2 1 0 0,-5-1-6 16,-1-1 11-16,-8-1 1 0,-5-7-1 15,-10-2-4-15,-2-5 6 0,-4-2-9 16,-12-5-3-16,-9 0 7 0,0-2 5 16,2-4 1-16,-4-5-1 0,3-1 4 15,-1-4 0-15,0-1 2 0,0 0 0 16,7-8 2-16,3-5-1 0,5-2-2 0,4-5 2 15,6-3-3-15,0-7-3 0,8-7-1 16,17-4-1-16,6-5 0 0,8-1 2 16,2 1-3-16,7 2 2 0,-1 5-2 15,-3 3-2-15,-1 3-1 0,-1 3 0 16,-9 1 5-16,0 3 2 0,-11 4-2 15,-5 7-1-15,-11 2 2 0,-6 3 2 16,0 3 2-16,-10 2 1 0,-7 3-4 16,-3 2 1-16,-5 0-3 0,0 9-2 15,2 6 1-15,3 2 1 0,7-1 0 0,5 1-14 16,8 0-17-16,0-1-29 0,8 0-27 15,3-6-96-15</inkml:trace>
  <inkml:trace contextRef="#ctx0" brushRef="#br0" timeOffset="317">789 167 214 0,'-12'-5'208'0,"-7"1"-150"16,-8 3-15-16,-6 1 5 0,-4 2-10 15,-4 15-4-15,1 6-9 0,9 5-5 16,11 5-8-16,7 3-7 0,13 1-3 15,0-2-3-15,11-1 0 0,11-6-1 16,7-2-1-16,6-5-1 0,5-7-8 16,-1-4-4-16,0-7 4 0,3-3 3 15,-5-1 10-15,-2-11 5 0,-10-6-5 16,-9-1 2-16,-3-3 13 0,-7-2 7 0,-2-1-9 15,-4 2-3-15,0 0 3 0,-10 1 1 16,-5 2-3-16,-5-3-3 0,1 3-7 16,-4-1 1-16,3 3-1 0,1 4-3 15,7 5 0-15,7 4-3 0,5 5-10 16,0 0-34-16,13 3-20 0,5 5-28 15,3 1-90-15,2-2-138 0</inkml:trace>
  <inkml:trace contextRef="#ctx0" brushRef="#br0" timeOffset="1012">1248 138 19 0,'-12'0'45'0,"-5"0"205"0,1 0-155 16,-5 0-51-16,2 0 17 0,-1 1-4 16,-3 2-9-16,6-2-13 0,7 0 2 15,10 1-8-15,0 0-20 0,0 0-9 16,19 2 4-16,7-1 2 0,8 1-2 15,7 0-3-15,0-1 1 0,1 4-1 16,-3-1-2-16,-2 1 1 0,-2 4 0 16,-4 0 1-16,-12 2-2 0,-7 0-2 15,-10 0 3-15,-2 0-2 0,-8 2 1 16,-11-1 1-16,-5 2 1 0,-1 1 0 0,-4-2-1 15,6 1 0-15,-2-2 0 0,7-1 1 16,5-2-2-16,7-1 1 0,6-2-1 16,0 0-1-16,8-2-2 0,7-1 0 15,3-3-6-15,3-1-3 0,4 1-4 16,0-2 0-16,-5 2 6 0,5 0-1 15,0 0 0-15,0 2 3 0,0 2 7 16,-1 0-2-16,-3 0-17 0,-6 1 15 16,-5 1 6-16,-4-2 0 0,-4 2-5 15,-2 0 3-15,0 1 6 0,-12 2-1 16,-3-1-4-16,-3 3 10 0,-3 1 8 0,0 1-3 15,-3 0-1-15,-3 2 5 0,0-3 0 16,4-1-9-16,0-2-5 0,3 1-5 16,7-2 3-16,-1-3-2 0,8 0-1 15,-3-4 1-15,7-1-12 0,2 0-9 16,0-2-22-16,0 0-21 0,9 0-25 15,1-10-95-15</inkml:trace>
  <inkml:trace contextRef="#ctx0" brushRef="#br0" timeOffset="1493">2011 129 63 0,'-31'-7'371'0,"-4"2"-339"0,-7 5 16 15,-3 0 0-15,-5 0 8 0,3 11-6 0,5-1-13 16,7 4-8-16,12-1-11 0,7 4-10 16,10 2-6-16,4 0-3 0,2 5 2 15,2-1-2-15,12 1 2 0,3 3-1 16,5 1-3-16,1 1-10 0,6 2 5 15,2-3-6-15,2 0-2 0,-4-3 5 16,2-1 7-16,-6-3-12 0,-6 0 9 16,-3-3 4-16,-10-2 1 0,-6 1 2 15,0-5 0-15,-6 2 0 0,-8-3 1 16,-7 1 1-16,-4-2 0 0,-2-2-2 0,0 1 0 15,3-1 3-15,-1 1-2 0,-2-5-1 16,4-1-2-16,5-3 4 0,5 0 3 16,5 0 4-16,4-2-4 0,4-7-1 15,0-5-3-15,6-1-1 0,11-8 1 16,3-2-1-16,7-5 1 0,4-5-2 15,4-3 0-15,-2-3 1 0,2-5-1 16,-1 0 2-16,-3 2-6 0,0 4-4 16,-7 7 1-16,-5 9 5 0,-9 8-8 15,-8 6 5-15,-2 3 3 0,0 6-7 16,0 1-17-16,-2 0-15 0,-4 0-10 0,0 10-25 15,-9 0-108-15,5-2-12 0,2-1 171 16</inkml:trace>
  <inkml:trace contextRef="#ctx0" brushRef="#br0" timeOffset="1849">2387 38 97 0,'-21'2'299'0,"5"8"-249"16,-11 8 5-16,2 6-10 0,0 6-3 16,-2 9-7-16,7 6-10 0,-1 4-11 15,7 7-4-15,1 1-6 0,9 1-2 16,4-1-2-16,0-5 0 0,8-6 1 15,13-11-7-15,6-7-7 0,4-8-10 0,4-8 8 16,2-6 7-16,-4-6 1 0,3 0-11 16,-1-7 12-16,-8-10 5 0,-3-3 2 15,-1-4 18-15,-8-4 9 0,-3 0 2 16,-10-1-4-16,-2 1-5 0,-2 5-1 15,-17-2-4-15,-5 2-4 0,-7 2-6 16,-9 7-2-16,-1 9-4 0,-9 5-3 16,3 5-11-16,1 16-16 0,9 7-9 15,10 4-13-15,4 0-63 0,7 0-395 16</inkml:trace>
</inkml:ink>
</file>

<file path=ppt/ink/ink7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0:31.1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452 31 76 0,'-10'-6'249'0,"-2"-3"-176"16,-3 4-39-16,-1-1 20 0,-1 2-15 15,-2 4-7-15,1 0-4 0,-1 0 0 16,7 0-11-16,-5 4-1 0,5 5-6 15,-1 2-1-15,5 5-1 0,4 4-6 16,4 5-2-16,0 4-1 0,4 0 2 16,11 5-1-16,1 2-1 0,3 3 1 15,-3 1-11-15,3-2-5 0,-5-1-11 16,-5-2-3-16,-3-2-2 0,-6-3 4 0,0 2 5 15,-10-1-2-15,-9-2 11 0,-4-3 41 16,-2-7-21-16,-1-7-1 0,-1-3 14 16,-4-3 0-16,-2-2 0 0,-5-4 2 15,3 0 1-15,2 0-6 0,4-4-2 16,7-6-3-16,5-5-5 0,9-3 3 15,8-3-4-15,6-2-4 0,19-4 0 16,14 0-1-16,4 2-2 0,11-2 1 16,6 2-3-16,-2 0-8 0,4-2-10 0,-4 3-4 15,-4-1 5-15,-9 1 11 0,-4 1 8 16,-8-1 2-16,-10 2 1 0,-6 0 12 15,-7-2 12-15,-8 0-3 0,-2 0 4 16,0 0-4-16,-16 2-3 0,-7 2-2 16,0 2-3-16,-8 4-6 0,4 4-1 15,0 6-6-15,7 3 0 0,5 1-1 16,5 0-2-16,8 9-11 0,2 3-16 15,4 5-18-15,13 2-29 0,1-2-20 16,3-2-249-16</inkml:trace>
  <inkml:trace contextRef="#ctx0" brushRef="#br0" timeOffset="295">857 121 215 0,'-28'0'225'15,"-12"0"-188"-15,1 6 14 0,-2 12-14 16,6 6-6-16,6 8-5 0,14 2-10 15,11 3-9-15,4-1-7 0,10-2-2 16,13-3-8-16,10-5-5 0,6-6-4 0,5-6-8 16,-1-6 13-16,-1-7-4 0,-1-1 1 15,0-1 10-15,-1-14 6 0,-5-3 16 16,-6-2 14-16,-11-4-21 0,-5 0 28 15,-11 1 2-15,-2-1-6 0,0 2-12 16,-9 1-8-16,-7-2 0 0,-7 3-5 16,0 0-3-16,1-1-3 0,-1 0-1 15,4 3 0-15,9 1-8 0,10 5-10 16,0 5-24-16,17 1-42 0,5 3-41 0,-1 3-265 15</inkml:trace>
  <inkml:trace contextRef="#ctx0" brushRef="#br0" timeOffset="1001">1471 26 99 0,'-12'0'218'15,"0"0"-121"-15,-5 0-49 0,-4 0 16 16,1 0-14-16,3-1-6 0,-1 1 4 16,9 0-15-16,3 0-12 0,6 0-8 15,0 0-13-15,6 1 0 0,13 7 1 16,6-1 1-16,8 2-1 0,2 1 1 15,0-1-2-15,0 1-1 0,0 0-3 16,-4 2 1-16,-4 2 0 0,-6-1-1 0,-7 0 0 16,-7 0-1-16,-7 0 3 0,0-1-1 15,-13 2 3-15,-7 0 2 0,-5 2-1 16,-2-2 0-16,-4 1-1 0,6 0 1 15,-2 0-1-15,11-4 0 0,5-2 0 16,9 0 0-16,2-2-1 0,2 1-2 16,7-2 1-16,3-2-3 0,5 0-8 15,-1-2-7-15,3 1 1 0,-3-3 3 16,1 2 2-16,-1-1 8 0,1 0-6 0,1 0-2 15,5 1 0-15,-2 1 1 0,-3-2 11 16,-1 2 2-16,-5 2-4 0,-5 0 4 16,-5 1-2-16,-2 2 1 0,-2 0 3 15,-13 3-1-15,-1 1-1 0,-7 1 6 16,0 1 1-16,-2 0-2 0,0 5 1 15,1-2 5-15,-3 2 5 0,4 0-5 16,2-4-3-16,5 0 1 0,-1-3-1 16,1-3-5-16,1 0-4 0,7-2 2 0,-2-1-1 15,6-1 0-15,-1-2-15 0,3-1-10 16,2-2-18-16,7 0-21 0,5-6-64 15,7-7-235-15</inkml:trace>
  <inkml:trace contextRef="#ctx0" brushRef="#br0" timeOffset="1482">2050 98 194 0,'-27'-15'247'0,"-2"3"-220"0,-4 4 23 16,-4 2-10-16,-2 5-4 0,0 1 9 15,-3 0-4-15,13 3-4 0,4 6-14 16,7 6-11-16,3 4-3 0,13 2-7 16,2 3-2-16,0 2-2 0,9 3 2 15,9 2 0-15,3 2-6 0,2 0-6 16,-1 1-5-16,3-1-5 0,-2-3-2 15,0 1 0-15,-3-3 3 0,-1 0 9 16,0-2 11-16,-5-4 2 0,-4-5-1 0,-6 0-1 16,-4-5 0-16,0-2 2 0,-12-3 4 15,-2-3 3-15,-3-2 4 0,1-2-4 16,1 0 4-16,5 0-4 0,6 0 0 15,2 0-4-15,-1 0 2 0,3 0-5 16,5-9-2-16,7-3 1 0,7-2 0 16,-1-5 0-16,3-1-2 0,-3 0-1 15,-1-2 3-15,2-2 1 0,-7-1-1 16,0-4 1-16,-3-2 2 0,-3 0 3 0,-4-1 1 15,-2 2 1-15,0-1 2 0,-4 5-4 16,-11 3 0-16,1 4-3 0,-5 7 3 16,3 5-3-16,-1 2 0 0,5 3-3 15,4 2 2-15,1 0-1 0,5 0-4 16,0 2 1-16,2 6-8 0,0 2-11 15,0 0-18-15,4-1-27 0,5-2-54 16,1-1-332-16</inkml:trace>
  <inkml:trace contextRef="#ctx0" brushRef="#br0" timeOffset="1903">2464 70 345 0,'-25'0'133'15,"6"0"-91"-15,3 0 23 0,9 3-26 16,5 2 2-16,2 1-13 0,2 2-22 16,17 1 4-16,10 0-3 0,8 0-2 15,7-2-5-15,5 0-2 0,1 0-7 16,4 1-4-16,-3 2 4 0,-1 0 5 15,-5 2 3-15,-9 0 1 0,-12 0-1 16,-5 0 1-16,-11-1 3 0,-6 1 3 0,-2 2 3 16,-2 2 13-16,-14 4 0 0,-9 4-2 15,-6 3-4-15,-8 2 2 0,-5 3-2 16,1 3-3-16,-3 3-2 0,5-3-2 15,8 1 0-15,10-2-7 0,9-5-2 16,1 1-5-16,7-3-10 0,2-2-9 16,4 0-14-16,0-3-36 0,2-3-62 15,4-5-352-15</inkml:trace>
</inkml:ink>
</file>

<file path=ppt/ink/ink7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5T10:50:55.9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32 2 0,'0'0'161'0,"0"0"-109"16,0 0-14-16,0 0 1 0,0-2 1 16,0-1-11-16,0 0-4 0,0 0-3 15,0 0-1-15,0 2-3 0,0-3-3 16,0 2 0-16,0 0 0 0,0-2 2 15,0 3-7-15,0-1 4 0,0 1-2 16,0 1-2-16,0 0-2 0,0 0 0 0,0 0-2 16,0 0-2-16,0-1-2 0,0 1-2 15,0 0 2-15,0 0-4 0,0 0 0 16,9 0 2-16,3 0 3 0,5 0-4 15,1 0 2-15,5 0-2 0,8 0 4 16,0 1-1-16,8 2-2 0,5-1 2 16,5 1 0-16,7-3-2 0,8 2-2 15,2-1 4-15,5-1 0 0,3 1-2 16,0-1-4-16,3 0 8 0,2 4-4 15,-7-3 0-15,-2 0-2 0,2 2 4 0,-5-3-1 16,3 1-2-16,2-1 1 0,7 0 0 16,-1 0 2-16,3 0-3 0,0 0 0 15,3 0 2-15,1 0 1 0,-2 0-3 16,-1 0 0-16,-5 0 2 0,-3 0 1 15,-5 0-4-15,-7 0 1 0,-5 0 3 16,-1 0-1-16,-4 2-2 0,0 1-1 16,-1 1 4-16,-1-3-3 0,-5-1 1 15,1 0-2-15,-1 0 4 0,1 0-2 0,-7 0 2 16,-2-1-3-16,-8-1 2 15,-2 0-3-15,-6-1 2 0,-7 1 0 0,-5 2 1 16,-5 0 2-16,-4 0-2 0,0 0 4 16,0 0 5-16,0 0-5 0,0 0 1 15,0 0-6-15,0 0 1 0,0 0 1 16,0 0 1-16,0 0-2 0,0 2 4 15,0-1-3-15,0 1-3 0,0-1 1 16,0 1 3-16,0 0 3 0,0 0-6 0,0 0 2 16,0 0 1-16,0 1 0 15,2-2-4-15,-2-1 0 0,0 0 4 0,0 0 0 16,0 0 1-16,0 0 0 0,-9 0-9 15,-3-1-22-15,-2-6-32 0,-3-5-64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6ACB43AB-AD43-4C27-B100-FD6645E3050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6F0CEC4-6853-4CBF-AC63-25ECB523088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DF3A2528-4EB0-4F29-8AE7-2E58283A89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CA809DF5-B7FA-4690-8DDC-F5CB02FA172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2BE3A368-F61C-44B0-8C42-343773100F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49847925-F62B-4F8A-B15E-86023D2B3A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6591455-F910-4B5F-B15B-9281E9084DD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7F154CED-E72E-4CC4-821B-244A5723D7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C8C7CC30-9163-4DF9-89DF-A4FF7CA0B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05EC98A9-F499-4A67-9464-F556F17F4C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7F108DB-DA1A-4BB9-ABDB-3292FCBEE7B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04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94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91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933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785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512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4811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1899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67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22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576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624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0076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7645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638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0313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524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091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11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734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0058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379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2271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50047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8365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2588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7746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542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1323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660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4050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3286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27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493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2030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9018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671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5867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0163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234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85425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807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1703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3335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580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0268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3803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684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1EDA6D9-7093-4CE6-819E-83779E2344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D0C7D2F-C445-4821-937C-51540A28CD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1CDE4C-1A56-4DC9-8792-482DC552B6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36EAA-6FA5-469C-9C34-F68C53ED6A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160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E3034CF-3BEF-4006-9A2A-A3F254DE97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A9D9957-AAEC-42D5-BC3D-7766B17107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0C331A-C47B-4578-9F4A-A62005FB9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640B8-911D-4637-A4C8-579B8A0D03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798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5949347-E723-490F-8381-81280826EE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90CA8A3-2474-42CF-936D-8EB8451AA8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67D7CA-9E98-4332-B6F8-EE0774F763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4C20E-40D4-40D3-8FB3-BA09D1BE4A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562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F8D5-2832-4A7F-B011-B28D6D1908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38BE28-9AED-4DBD-8163-BF67E623272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E1FF20-E6C7-4372-A157-EFE4C1A121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05B2E-B48B-412F-B323-C8E23B82FC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93139E7-A216-48D5-A1FC-25C153CA7C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EDDFDA-90A7-49A1-AF12-74FD49C90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89C1CFE-E2AF-4FFC-8314-6FCE8E25D41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4456A-4971-4880-8918-4524125471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7595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DA6F96-1EA7-4934-A10B-6767C58CA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2522EA4-8BDA-4774-B6B0-417C92E61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04E38DB-8533-419F-9AC1-8CFF50E4FF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ED1C4-455E-4711-910F-B01D99BAC9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586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91ED48-0A78-48EC-B590-AB69D56308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680BAC3-3328-4A1A-9C2A-51B2465D16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782BD6-A26B-4F51-BCEC-440E6CBF07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6C983-6ABA-491F-AB66-6B5179FA46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989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EDF05-4E59-4CCD-87D2-B005DC1AD5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341ADE-ABCF-415F-8C0C-B2271D60BF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1C5FAA-6D81-4AE2-904F-FD1369E249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AA485-DEEE-4BFE-8F90-DB196D087E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457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F911F0-EB1B-4DCF-BEB4-2C51CD14E8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49ADF6-F5F0-4E8E-8033-62A822FF48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21608E-E9C8-43D1-B8C1-6A9D5121C3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FC7E2-EEA9-48DA-B1A4-C30DD6886A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10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77E356-32F3-46A5-BFE7-AA8FC3AD9F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7B8EEE-D79C-4786-B4EE-E4C4C2F217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295048A-0ED3-4765-A727-6D84AA74E8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DD45B-111C-41C5-B86E-591AE0E647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628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78B3A11-ECF7-4E08-B5A6-5005F84F5C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079571-8291-4CE4-AF34-C65B70AD78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B94E1EF-74AC-421E-958C-DA6EC0FA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1FCC2-B173-4CAB-8B6F-BC0F5A9CC1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744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77DC8EB-730A-4808-855E-AF4E399BC7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521FBD5-00B3-4256-A63F-969873BEE4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05DE5089-4BFA-4151-AFC8-E954CAE11A1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11BD125-FAE6-42EA-917C-AF25A5B5D20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E9575568-C058-4B28-AE1D-692E686781D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D093002-AF7C-4675-A025-4B0AB01D2B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1F5F2E1C-2432-4AF8-86E4-613143D2D7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3.png"/><Relationship Id="rId21" Type="http://schemas.openxmlformats.org/officeDocument/2006/relationships/customXml" Target="../ink/ink10.xml"/><Relationship Id="rId42" Type="http://schemas.openxmlformats.org/officeDocument/2006/relationships/image" Target="../media/image21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34.png"/><Relationship Id="rId16" Type="http://schemas.openxmlformats.org/officeDocument/2006/relationships/image" Target="../media/image8.png"/><Relationship Id="rId11" Type="http://schemas.openxmlformats.org/officeDocument/2006/relationships/customXml" Target="../ink/ink5.xml"/><Relationship Id="rId24" Type="http://schemas.openxmlformats.org/officeDocument/2006/relationships/image" Target="../media/image12.png"/><Relationship Id="rId32" Type="http://schemas.openxmlformats.org/officeDocument/2006/relationships/image" Target="../media/image16.png"/><Relationship Id="rId37" Type="http://schemas.openxmlformats.org/officeDocument/2006/relationships/customXml" Target="../ink/ink18.xml"/><Relationship Id="rId40" Type="http://schemas.openxmlformats.org/officeDocument/2006/relationships/image" Target="../media/image20.png"/><Relationship Id="rId45" Type="http://schemas.openxmlformats.org/officeDocument/2006/relationships/customXml" Target="../ink/ink22.xml"/><Relationship Id="rId53" Type="http://schemas.openxmlformats.org/officeDocument/2006/relationships/customXml" Target="../ink/ink26.xml"/><Relationship Id="rId58" Type="http://schemas.openxmlformats.org/officeDocument/2006/relationships/image" Target="../media/image29.png"/><Relationship Id="rId66" Type="http://schemas.openxmlformats.org/officeDocument/2006/relationships/image" Target="../media/image33.png"/><Relationship Id="rId74" Type="http://schemas.openxmlformats.org/officeDocument/2006/relationships/image" Target="../media/image37.png"/><Relationship Id="rId5" Type="http://schemas.openxmlformats.org/officeDocument/2006/relationships/customXml" Target="../ink/ink2.xml"/><Relationship Id="rId61" Type="http://schemas.openxmlformats.org/officeDocument/2006/relationships/customXml" Target="../ink/ink30.xml"/><Relationship Id="rId19" Type="http://schemas.openxmlformats.org/officeDocument/2006/relationships/customXml" Target="../ink/ink9.xml"/><Relationship Id="rId14" Type="http://schemas.openxmlformats.org/officeDocument/2006/relationships/image" Target="../media/image7.png"/><Relationship Id="rId22" Type="http://schemas.openxmlformats.org/officeDocument/2006/relationships/image" Target="../media/image11.png"/><Relationship Id="rId27" Type="http://schemas.openxmlformats.org/officeDocument/2006/relationships/customXml" Target="../ink/ink13.xml"/><Relationship Id="rId30" Type="http://schemas.openxmlformats.org/officeDocument/2006/relationships/image" Target="../media/image15.png"/><Relationship Id="rId35" Type="http://schemas.openxmlformats.org/officeDocument/2006/relationships/customXml" Target="../ink/ink17.xml"/><Relationship Id="rId43" Type="http://schemas.openxmlformats.org/officeDocument/2006/relationships/customXml" Target="../ink/ink21.xml"/><Relationship Id="rId48" Type="http://schemas.openxmlformats.org/officeDocument/2006/relationships/image" Target="../media/image24.png"/><Relationship Id="rId56" Type="http://schemas.openxmlformats.org/officeDocument/2006/relationships/image" Target="../media/image28.png"/><Relationship Id="rId64" Type="http://schemas.openxmlformats.org/officeDocument/2006/relationships/image" Target="../media/image32.png"/><Relationship Id="rId69" Type="http://schemas.openxmlformats.org/officeDocument/2006/relationships/customXml" Target="../ink/ink34.xml"/><Relationship Id="rId77" Type="http://schemas.openxmlformats.org/officeDocument/2006/relationships/customXml" Target="../ink/ink38.xml"/><Relationship Id="rId8" Type="http://schemas.openxmlformats.org/officeDocument/2006/relationships/image" Target="../media/image4.png"/><Relationship Id="rId51" Type="http://schemas.openxmlformats.org/officeDocument/2006/relationships/customXml" Target="../ink/ink25.xml"/><Relationship Id="rId72" Type="http://schemas.openxmlformats.org/officeDocument/2006/relationships/image" Target="../media/image36.png"/><Relationship Id="rId3" Type="http://schemas.openxmlformats.org/officeDocument/2006/relationships/customXml" Target="../ink/ink1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customXml" Target="../ink/ink16.xml"/><Relationship Id="rId38" Type="http://schemas.openxmlformats.org/officeDocument/2006/relationships/image" Target="../media/image19.png"/><Relationship Id="rId46" Type="http://schemas.openxmlformats.org/officeDocument/2006/relationships/image" Target="../media/image23.png"/><Relationship Id="rId59" Type="http://schemas.openxmlformats.org/officeDocument/2006/relationships/customXml" Target="../ink/ink29.xml"/><Relationship Id="rId67" Type="http://schemas.openxmlformats.org/officeDocument/2006/relationships/customXml" Target="../ink/ink33.xml"/><Relationship Id="rId20" Type="http://schemas.openxmlformats.org/officeDocument/2006/relationships/image" Target="../media/image10.png"/><Relationship Id="rId41" Type="http://schemas.openxmlformats.org/officeDocument/2006/relationships/customXml" Target="../ink/ink20.xml"/><Relationship Id="rId54" Type="http://schemas.openxmlformats.org/officeDocument/2006/relationships/image" Target="../media/image27.png"/><Relationship Id="rId62" Type="http://schemas.openxmlformats.org/officeDocument/2006/relationships/image" Target="../media/image31.png"/><Relationship Id="rId70" Type="http://schemas.openxmlformats.org/officeDocument/2006/relationships/image" Target="../media/image35.png"/><Relationship Id="rId75" Type="http://schemas.openxmlformats.org/officeDocument/2006/relationships/customXml" Target="../ink/ink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4.png"/><Relationship Id="rId36" Type="http://schemas.openxmlformats.org/officeDocument/2006/relationships/image" Target="../media/image18.png"/><Relationship Id="rId49" Type="http://schemas.openxmlformats.org/officeDocument/2006/relationships/customXml" Target="../ink/ink24.xml"/><Relationship Id="rId57" Type="http://schemas.openxmlformats.org/officeDocument/2006/relationships/customXml" Target="../ink/ink28.xml"/><Relationship Id="rId10" Type="http://schemas.openxmlformats.org/officeDocument/2006/relationships/image" Target="../media/image5.png"/><Relationship Id="rId31" Type="http://schemas.openxmlformats.org/officeDocument/2006/relationships/customXml" Target="../ink/ink15.xml"/><Relationship Id="rId44" Type="http://schemas.openxmlformats.org/officeDocument/2006/relationships/image" Target="../media/image22.png"/><Relationship Id="rId52" Type="http://schemas.openxmlformats.org/officeDocument/2006/relationships/image" Target="../media/image26.png"/><Relationship Id="rId60" Type="http://schemas.openxmlformats.org/officeDocument/2006/relationships/image" Target="../media/image30.png"/><Relationship Id="rId65" Type="http://schemas.openxmlformats.org/officeDocument/2006/relationships/customXml" Target="../ink/ink32.xml"/><Relationship Id="rId73" Type="http://schemas.openxmlformats.org/officeDocument/2006/relationships/customXml" Target="../ink/ink36.xml"/><Relationship Id="rId78" Type="http://schemas.openxmlformats.org/officeDocument/2006/relationships/image" Target="../media/image39.png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9" Type="http://schemas.openxmlformats.org/officeDocument/2006/relationships/customXml" Target="../ink/ink19.xml"/><Relationship Id="rId34" Type="http://schemas.openxmlformats.org/officeDocument/2006/relationships/image" Target="../media/image17.png"/><Relationship Id="rId50" Type="http://schemas.openxmlformats.org/officeDocument/2006/relationships/image" Target="../media/image25.png"/><Relationship Id="rId55" Type="http://schemas.openxmlformats.org/officeDocument/2006/relationships/customXml" Target="../ink/ink27.xml"/><Relationship Id="rId76" Type="http://schemas.openxmlformats.org/officeDocument/2006/relationships/image" Target="../media/image38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customXml" Target="../ink/ink44.xml"/><Relationship Id="rId18" Type="http://schemas.openxmlformats.org/officeDocument/2006/relationships/image" Target="../media/image47.png"/><Relationship Id="rId26" Type="http://schemas.openxmlformats.org/officeDocument/2006/relationships/image" Target="../media/image51.png"/><Relationship Id="rId3" Type="http://schemas.openxmlformats.org/officeDocument/2006/relationships/customXml" Target="../ink/ink39.xml"/><Relationship Id="rId21" Type="http://schemas.openxmlformats.org/officeDocument/2006/relationships/customXml" Target="../ink/ink48.xml"/><Relationship Id="rId7" Type="http://schemas.openxmlformats.org/officeDocument/2006/relationships/customXml" Target="../ink/ink41.xml"/><Relationship Id="rId12" Type="http://schemas.openxmlformats.org/officeDocument/2006/relationships/image" Target="../media/image44.png"/><Relationship Id="rId17" Type="http://schemas.openxmlformats.org/officeDocument/2006/relationships/customXml" Target="../ink/ink46.xml"/><Relationship Id="rId25" Type="http://schemas.openxmlformats.org/officeDocument/2006/relationships/customXml" Target="../ink/ink50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6.png"/><Relationship Id="rId20" Type="http://schemas.openxmlformats.org/officeDocument/2006/relationships/image" Target="../media/image48.png"/><Relationship Id="rId29" Type="http://schemas.openxmlformats.org/officeDocument/2006/relationships/customXml" Target="../ink/ink5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openxmlformats.org/officeDocument/2006/relationships/customXml" Target="../ink/ink43.xml"/><Relationship Id="rId24" Type="http://schemas.openxmlformats.org/officeDocument/2006/relationships/image" Target="../media/image50.png"/><Relationship Id="rId5" Type="http://schemas.openxmlformats.org/officeDocument/2006/relationships/customXml" Target="../ink/ink40.xml"/><Relationship Id="rId15" Type="http://schemas.openxmlformats.org/officeDocument/2006/relationships/customXml" Target="../ink/ink45.xml"/><Relationship Id="rId23" Type="http://schemas.openxmlformats.org/officeDocument/2006/relationships/customXml" Target="../ink/ink49.xml"/><Relationship Id="rId28" Type="http://schemas.openxmlformats.org/officeDocument/2006/relationships/image" Target="../media/image52.png"/><Relationship Id="rId10" Type="http://schemas.openxmlformats.org/officeDocument/2006/relationships/image" Target="../media/image43.png"/><Relationship Id="rId19" Type="http://schemas.openxmlformats.org/officeDocument/2006/relationships/customXml" Target="../ink/ink47.xml"/><Relationship Id="rId4" Type="http://schemas.openxmlformats.org/officeDocument/2006/relationships/image" Target="../media/image40.png"/><Relationship Id="rId9" Type="http://schemas.openxmlformats.org/officeDocument/2006/relationships/customXml" Target="../ink/ink42.xml"/><Relationship Id="rId14" Type="http://schemas.openxmlformats.org/officeDocument/2006/relationships/image" Target="../media/image45.png"/><Relationship Id="rId22" Type="http://schemas.openxmlformats.org/officeDocument/2006/relationships/image" Target="../media/image49.png"/><Relationship Id="rId27" Type="http://schemas.openxmlformats.org/officeDocument/2006/relationships/customXml" Target="../ink/ink51.xml"/><Relationship Id="rId30" Type="http://schemas.openxmlformats.org/officeDocument/2006/relationships/image" Target="../media/image53.png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110.xml"/><Relationship Id="rId21" Type="http://schemas.openxmlformats.org/officeDocument/2006/relationships/customXml" Target="../ink/ink62.xml"/><Relationship Id="rId42" Type="http://schemas.openxmlformats.org/officeDocument/2006/relationships/image" Target="../media/image73.png"/><Relationship Id="rId63" Type="http://schemas.openxmlformats.org/officeDocument/2006/relationships/customXml" Target="../ink/ink83.xml"/><Relationship Id="rId84" Type="http://schemas.openxmlformats.org/officeDocument/2006/relationships/image" Target="../media/image94.png"/><Relationship Id="rId138" Type="http://schemas.openxmlformats.org/officeDocument/2006/relationships/image" Target="../media/image121.png"/><Relationship Id="rId159" Type="http://schemas.openxmlformats.org/officeDocument/2006/relationships/customXml" Target="../ink/ink131.xml"/><Relationship Id="rId170" Type="http://schemas.openxmlformats.org/officeDocument/2006/relationships/image" Target="../media/image137.png"/><Relationship Id="rId191" Type="http://schemas.openxmlformats.org/officeDocument/2006/relationships/customXml" Target="../ink/ink147.xml"/><Relationship Id="rId107" Type="http://schemas.openxmlformats.org/officeDocument/2006/relationships/customXml" Target="../ink/ink105.xml"/><Relationship Id="rId11" Type="http://schemas.openxmlformats.org/officeDocument/2006/relationships/customXml" Target="../ink/ink57.xml"/><Relationship Id="rId32" Type="http://schemas.openxmlformats.org/officeDocument/2006/relationships/image" Target="../media/image68.png"/><Relationship Id="rId53" Type="http://schemas.openxmlformats.org/officeDocument/2006/relationships/customXml" Target="../ink/ink78.xml"/><Relationship Id="rId74" Type="http://schemas.openxmlformats.org/officeDocument/2006/relationships/image" Target="../media/image89.png"/><Relationship Id="rId128" Type="http://schemas.openxmlformats.org/officeDocument/2006/relationships/image" Target="../media/image116.png"/><Relationship Id="rId149" Type="http://schemas.openxmlformats.org/officeDocument/2006/relationships/customXml" Target="../ink/ink126.xml"/><Relationship Id="rId5" Type="http://schemas.openxmlformats.org/officeDocument/2006/relationships/customXml" Target="../ink/ink54.xml"/><Relationship Id="rId95" Type="http://schemas.openxmlformats.org/officeDocument/2006/relationships/customXml" Target="../ink/ink99.xml"/><Relationship Id="rId160" Type="http://schemas.openxmlformats.org/officeDocument/2006/relationships/image" Target="../media/image132.png"/><Relationship Id="rId181" Type="http://schemas.openxmlformats.org/officeDocument/2006/relationships/customXml" Target="../ink/ink142.xml"/><Relationship Id="rId22" Type="http://schemas.openxmlformats.org/officeDocument/2006/relationships/image" Target="../media/image63.png"/><Relationship Id="rId43" Type="http://schemas.openxmlformats.org/officeDocument/2006/relationships/customXml" Target="../ink/ink73.xml"/><Relationship Id="rId64" Type="http://schemas.openxmlformats.org/officeDocument/2006/relationships/image" Target="../media/image84.png"/><Relationship Id="rId118" Type="http://schemas.openxmlformats.org/officeDocument/2006/relationships/image" Target="../media/image111.png"/><Relationship Id="rId139" Type="http://schemas.openxmlformats.org/officeDocument/2006/relationships/customXml" Target="../ink/ink121.xml"/><Relationship Id="rId85" Type="http://schemas.openxmlformats.org/officeDocument/2006/relationships/customXml" Target="../ink/ink94.xml"/><Relationship Id="rId150" Type="http://schemas.openxmlformats.org/officeDocument/2006/relationships/image" Target="../media/image127.png"/><Relationship Id="rId171" Type="http://schemas.openxmlformats.org/officeDocument/2006/relationships/customXml" Target="../ink/ink137.xml"/><Relationship Id="rId192" Type="http://schemas.openxmlformats.org/officeDocument/2006/relationships/image" Target="../media/image148.png"/><Relationship Id="rId12" Type="http://schemas.openxmlformats.org/officeDocument/2006/relationships/image" Target="../media/image58.png"/><Relationship Id="rId33" Type="http://schemas.openxmlformats.org/officeDocument/2006/relationships/customXml" Target="../ink/ink68.xml"/><Relationship Id="rId108" Type="http://schemas.openxmlformats.org/officeDocument/2006/relationships/image" Target="../media/image106.png"/><Relationship Id="rId129" Type="http://schemas.openxmlformats.org/officeDocument/2006/relationships/customXml" Target="../ink/ink116.xml"/><Relationship Id="rId54" Type="http://schemas.openxmlformats.org/officeDocument/2006/relationships/image" Target="../media/image79.png"/><Relationship Id="rId75" Type="http://schemas.openxmlformats.org/officeDocument/2006/relationships/customXml" Target="../ink/ink89.xml"/><Relationship Id="rId96" Type="http://schemas.openxmlformats.org/officeDocument/2006/relationships/image" Target="../media/image100.png"/><Relationship Id="rId140" Type="http://schemas.openxmlformats.org/officeDocument/2006/relationships/image" Target="../media/image122.png"/><Relationship Id="rId161" Type="http://schemas.openxmlformats.org/officeDocument/2006/relationships/customXml" Target="../ink/ink132.xml"/><Relationship Id="rId182" Type="http://schemas.openxmlformats.org/officeDocument/2006/relationships/image" Target="../media/image143.png"/><Relationship Id="rId6" Type="http://schemas.openxmlformats.org/officeDocument/2006/relationships/image" Target="../media/image55.png"/><Relationship Id="rId23" Type="http://schemas.openxmlformats.org/officeDocument/2006/relationships/customXml" Target="../ink/ink63.xml"/><Relationship Id="rId119" Type="http://schemas.openxmlformats.org/officeDocument/2006/relationships/customXml" Target="../ink/ink111.xml"/><Relationship Id="rId44" Type="http://schemas.openxmlformats.org/officeDocument/2006/relationships/image" Target="../media/image74.png"/><Relationship Id="rId65" Type="http://schemas.openxmlformats.org/officeDocument/2006/relationships/customXml" Target="../ink/ink84.xml"/><Relationship Id="rId86" Type="http://schemas.openxmlformats.org/officeDocument/2006/relationships/image" Target="../media/image95.png"/><Relationship Id="rId130" Type="http://schemas.openxmlformats.org/officeDocument/2006/relationships/image" Target="../media/image117.png"/><Relationship Id="rId151" Type="http://schemas.openxmlformats.org/officeDocument/2006/relationships/customXml" Target="../ink/ink127.xml"/><Relationship Id="rId172" Type="http://schemas.openxmlformats.org/officeDocument/2006/relationships/image" Target="../media/image138.png"/><Relationship Id="rId193" Type="http://schemas.openxmlformats.org/officeDocument/2006/relationships/customXml" Target="../ink/ink148.xml"/><Relationship Id="rId13" Type="http://schemas.openxmlformats.org/officeDocument/2006/relationships/customXml" Target="../ink/ink58.xml"/><Relationship Id="rId109" Type="http://schemas.openxmlformats.org/officeDocument/2006/relationships/customXml" Target="../ink/ink106.xml"/><Relationship Id="rId34" Type="http://schemas.openxmlformats.org/officeDocument/2006/relationships/image" Target="../media/image69.png"/><Relationship Id="rId55" Type="http://schemas.openxmlformats.org/officeDocument/2006/relationships/customXml" Target="../ink/ink79.xml"/><Relationship Id="rId76" Type="http://schemas.openxmlformats.org/officeDocument/2006/relationships/image" Target="../media/image90.png"/><Relationship Id="rId97" Type="http://schemas.openxmlformats.org/officeDocument/2006/relationships/customXml" Target="../ink/ink100.xml"/><Relationship Id="rId120" Type="http://schemas.openxmlformats.org/officeDocument/2006/relationships/image" Target="../media/image112.png"/><Relationship Id="rId141" Type="http://schemas.openxmlformats.org/officeDocument/2006/relationships/customXml" Target="../ink/ink122.xml"/><Relationship Id="rId7" Type="http://schemas.openxmlformats.org/officeDocument/2006/relationships/customXml" Target="../ink/ink55.xml"/><Relationship Id="rId71" Type="http://schemas.openxmlformats.org/officeDocument/2006/relationships/customXml" Target="../ink/ink87.xml"/><Relationship Id="rId92" Type="http://schemas.openxmlformats.org/officeDocument/2006/relationships/image" Target="../media/image98.png"/><Relationship Id="rId162" Type="http://schemas.openxmlformats.org/officeDocument/2006/relationships/image" Target="../media/image133.png"/><Relationship Id="rId183" Type="http://schemas.openxmlformats.org/officeDocument/2006/relationships/customXml" Target="../ink/ink143.xml"/><Relationship Id="rId2" Type="http://schemas.openxmlformats.org/officeDocument/2006/relationships/notesSlide" Target="../notesSlides/notesSlide4.xml"/><Relationship Id="rId29" Type="http://schemas.openxmlformats.org/officeDocument/2006/relationships/customXml" Target="../ink/ink66.xml"/><Relationship Id="rId24" Type="http://schemas.openxmlformats.org/officeDocument/2006/relationships/image" Target="../media/image64.png"/><Relationship Id="rId40" Type="http://schemas.openxmlformats.org/officeDocument/2006/relationships/image" Target="../media/image72.png"/><Relationship Id="rId45" Type="http://schemas.openxmlformats.org/officeDocument/2006/relationships/customXml" Target="../ink/ink74.xml"/><Relationship Id="rId66" Type="http://schemas.openxmlformats.org/officeDocument/2006/relationships/image" Target="../media/image85.png"/><Relationship Id="rId87" Type="http://schemas.openxmlformats.org/officeDocument/2006/relationships/customXml" Target="../ink/ink95.xml"/><Relationship Id="rId110" Type="http://schemas.openxmlformats.org/officeDocument/2006/relationships/image" Target="../media/image107.png"/><Relationship Id="rId115" Type="http://schemas.openxmlformats.org/officeDocument/2006/relationships/customXml" Target="../ink/ink109.xml"/><Relationship Id="rId131" Type="http://schemas.openxmlformats.org/officeDocument/2006/relationships/customXml" Target="../ink/ink117.xml"/><Relationship Id="rId136" Type="http://schemas.openxmlformats.org/officeDocument/2006/relationships/image" Target="../media/image120.png"/><Relationship Id="rId157" Type="http://schemas.openxmlformats.org/officeDocument/2006/relationships/customXml" Target="../ink/ink130.xml"/><Relationship Id="rId178" Type="http://schemas.openxmlformats.org/officeDocument/2006/relationships/image" Target="../media/image141.png"/><Relationship Id="rId61" Type="http://schemas.openxmlformats.org/officeDocument/2006/relationships/customXml" Target="../ink/ink82.xml"/><Relationship Id="rId82" Type="http://schemas.openxmlformats.org/officeDocument/2006/relationships/image" Target="../media/image93.png"/><Relationship Id="rId152" Type="http://schemas.openxmlformats.org/officeDocument/2006/relationships/image" Target="../media/image128.png"/><Relationship Id="rId173" Type="http://schemas.openxmlformats.org/officeDocument/2006/relationships/customXml" Target="../ink/ink138.xml"/><Relationship Id="rId194" Type="http://schemas.openxmlformats.org/officeDocument/2006/relationships/image" Target="../media/image149.png"/><Relationship Id="rId19" Type="http://schemas.openxmlformats.org/officeDocument/2006/relationships/customXml" Target="../ink/ink61.xml"/><Relationship Id="rId14" Type="http://schemas.openxmlformats.org/officeDocument/2006/relationships/image" Target="../media/image59.png"/><Relationship Id="rId30" Type="http://schemas.openxmlformats.org/officeDocument/2006/relationships/image" Target="../media/image67.png"/><Relationship Id="rId35" Type="http://schemas.openxmlformats.org/officeDocument/2006/relationships/customXml" Target="../ink/ink69.xml"/><Relationship Id="rId56" Type="http://schemas.openxmlformats.org/officeDocument/2006/relationships/image" Target="../media/image80.png"/><Relationship Id="rId77" Type="http://schemas.openxmlformats.org/officeDocument/2006/relationships/customXml" Target="../ink/ink90.xml"/><Relationship Id="rId100" Type="http://schemas.openxmlformats.org/officeDocument/2006/relationships/image" Target="../media/image102.png"/><Relationship Id="rId105" Type="http://schemas.openxmlformats.org/officeDocument/2006/relationships/customXml" Target="../ink/ink104.xml"/><Relationship Id="rId126" Type="http://schemas.openxmlformats.org/officeDocument/2006/relationships/image" Target="../media/image115.png"/><Relationship Id="rId147" Type="http://schemas.openxmlformats.org/officeDocument/2006/relationships/customXml" Target="../ink/ink125.xml"/><Relationship Id="rId168" Type="http://schemas.openxmlformats.org/officeDocument/2006/relationships/image" Target="../media/image136.png"/><Relationship Id="rId8" Type="http://schemas.openxmlformats.org/officeDocument/2006/relationships/image" Target="../media/image56.png"/><Relationship Id="rId51" Type="http://schemas.openxmlformats.org/officeDocument/2006/relationships/customXml" Target="../ink/ink77.xml"/><Relationship Id="rId72" Type="http://schemas.openxmlformats.org/officeDocument/2006/relationships/image" Target="../media/image88.png"/><Relationship Id="rId93" Type="http://schemas.openxmlformats.org/officeDocument/2006/relationships/customXml" Target="../ink/ink98.xml"/><Relationship Id="rId98" Type="http://schemas.openxmlformats.org/officeDocument/2006/relationships/image" Target="../media/image101.png"/><Relationship Id="rId121" Type="http://schemas.openxmlformats.org/officeDocument/2006/relationships/customXml" Target="../ink/ink112.xml"/><Relationship Id="rId142" Type="http://schemas.openxmlformats.org/officeDocument/2006/relationships/image" Target="../media/image123.png"/><Relationship Id="rId163" Type="http://schemas.openxmlformats.org/officeDocument/2006/relationships/customXml" Target="../ink/ink133.xml"/><Relationship Id="rId184" Type="http://schemas.openxmlformats.org/officeDocument/2006/relationships/image" Target="../media/image144.png"/><Relationship Id="rId189" Type="http://schemas.openxmlformats.org/officeDocument/2006/relationships/customXml" Target="../ink/ink146.xml"/><Relationship Id="rId3" Type="http://schemas.openxmlformats.org/officeDocument/2006/relationships/customXml" Target="../ink/ink53.xml"/><Relationship Id="rId25" Type="http://schemas.openxmlformats.org/officeDocument/2006/relationships/customXml" Target="../ink/ink64.xml"/><Relationship Id="rId46" Type="http://schemas.openxmlformats.org/officeDocument/2006/relationships/image" Target="../media/image75.png"/><Relationship Id="rId67" Type="http://schemas.openxmlformats.org/officeDocument/2006/relationships/customXml" Target="../ink/ink85.xml"/><Relationship Id="rId116" Type="http://schemas.openxmlformats.org/officeDocument/2006/relationships/image" Target="../media/image110.png"/><Relationship Id="rId137" Type="http://schemas.openxmlformats.org/officeDocument/2006/relationships/customXml" Target="../ink/ink120.xml"/><Relationship Id="rId158" Type="http://schemas.openxmlformats.org/officeDocument/2006/relationships/image" Target="../media/image131.png"/><Relationship Id="rId20" Type="http://schemas.openxmlformats.org/officeDocument/2006/relationships/image" Target="../media/image62.png"/><Relationship Id="rId41" Type="http://schemas.openxmlformats.org/officeDocument/2006/relationships/customXml" Target="../ink/ink72.xml"/><Relationship Id="rId62" Type="http://schemas.openxmlformats.org/officeDocument/2006/relationships/image" Target="../media/image83.png"/><Relationship Id="rId83" Type="http://schemas.openxmlformats.org/officeDocument/2006/relationships/customXml" Target="../ink/ink93.xml"/><Relationship Id="rId88" Type="http://schemas.openxmlformats.org/officeDocument/2006/relationships/image" Target="../media/image96.png"/><Relationship Id="rId111" Type="http://schemas.openxmlformats.org/officeDocument/2006/relationships/customXml" Target="../ink/ink107.xml"/><Relationship Id="rId132" Type="http://schemas.openxmlformats.org/officeDocument/2006/relationships/image" Target="../media/image118.png"/><Relationship Id="rId153" Type="http://schemas.openxmlformats.org/officeDocument/2006/relationships/customXml" Target="../ink/ink128.xml"/><Relationship Id="rId174" Type="http://schemas.openxmlformats.org/officeDocument/2006/relationships/image" Target="../media/image139.png"/><Relationship Id="rId179" Type="http://schemas.openxmlformats.org/officeDocument/2006/relationships/customXml" Target="../ink/ink141.xml"/><Relationship Id="rId195" Type="http://schemas.openxmlformats.org/officeDocument/2006/relationships/customXml" Target="../ink/ink149.xml"/><Relationship Id="rId190" Type="http://schemas.openxmlformats.org/officeDocument/2006/relationships/image" Target="../media/image147.png"/><Relationship Id="rId15" Type="http://schemas.openxmlformats.org/officeDocument/2006/relationships/customXml" Target="../ink/ink59.xml"/><Relationship Id="rId36" Type="http://schemas.openxmlformats.org/officeDocument/2006/relationships/image" Target="../media/image70.png"/><Relationship Id="rId57" Type="http://schemas.openxmlformats.org/officeDocument/2006/relationships/customXml" Target="../ink/ink80.xml"/><Relationship Id="rId106" Type="http://schemas.openxmlformats.org/officeDocument/2006/relationships/image" Target="../media/image105.png"/><Relationship Id="rId127" Type="http://schemas.openxmlformats.org/officeDocument/2006/relationships/customXml" Target="../ink/ink115.xml"/><Relationship Id="rId10" Type="http://schemas.openxmlformats.org/officeDocument/2006/relationships/image" Target="../media/image57.png"/><Relationship Id="rId31" Type="http://schemas.openxmlformats.org/officeDocument/2006/relationships/customXml" Target="../ink/ink67.xml"/><Relationship Id="rId52" Type="http://schemas.openxmlformats.org/officeDocument/2006/relationships/image" Target="../media/image78.png"/><Relationship Id="rId73" Type="http://schemas.openxmlformats.org/officeDocument/2006/relationships/customXml" Target="../ink/ink88.xml"/><Relationship Id="rId78" Type="http://schemas.openxmlformats.org/officeDocument/2006/relationships/image" Target="../media/image91.png"/><Relationship Id="rId94" Type="http://schemas.openxmlformats.org/officeDocument/2006/relationships/image" Target="../media/image99.png"/><Relationship Id="rId99" Type="http://schemas.openxmlformats.org/officeDocument/2006/relationships/customXml" Target="../ink/ink101.xml"/><Relationship Id="rId101" Type="http://schemas.openxmlformats.org/officeDocument/2006/relationships/customXml" Target="../ink/ink102.xml"/><Relationship Id="rId122" Type="http://schemas.openxmlformats.org/officeDocument/2006/relationships/image" Target="../media/image113.png"/><Relationship Id="rId143" Type="http://schemas.openxmlformats.org/officeDocument/2006/relationships/customXml" Target="../ink/ink123.xml"/><Relationship Id="rId148" Type="http://schemas.openxmlformats.org/officeDocument/2006/relationships/image" Target="../media/image126.png"/><Relationship Id="rId164" Type="http://schemas.openxmlformats.org/officeDocument/2006/relationships/image" Target="../media/image134.png"/><Relationship Id="rId169" Type="http://schemas.openxmlformats.org/officeDocument/2006/relationships/customXml" Target="../ink/ink136.xml"/><Relationship Id="rId185" Type="http://schemas.openxmlformats.org/officeDocument/2006/relationships/customXml" Target="../ink/ink144.xml"/><Relationship Id="rId4" Type="http://schemas.openxmlformats.org/officeDocument/2006/relationships/image" Target="../media/image54.png"/><Relationship Id="rId9" Type="http://schemas.openxmlformats.org/officeDocument/2006/relationships/customXml" Target="../ink/ink56.xml"/><Relationship Id="rId180" Type="http://schemas.openxmlformats.org/officeDocument/2006/relationships/image" Target="../media/image142.png"/><Relationship Id="rId26" Type="http://schemas.openxmlformats.org/officeDocument/2006/relationships/image" Target="../media/image65.png"/><Relationship Id="rId47" Type="http://schemas.openxmlformats.org/officeDocument/2006/relationships/customXml" Target="../ink/ink75.xml"/><Relationship Id="rId68" Type="http://schemas.openxmlformats.org/officeDocument/2006/relationships/image" Target="../media/image86.png"/><Relationship Id="rId89" Type="http://schemas.openxmlformats.org/officeDocument/2006/relationships/customXml" Target="../ink/ink96.xml"/><Relationship Id="rId112" Type="http://schemas.openxmlformats.org/officeDocument/2006/relationships/image" Target="../media/image108.png"/><Relationship Id="rId133" Type="http://schemas.openxmlformats.org/officeDocument/2006/relationships/customXml" Target="../ink/ink118.xml"/><Relationship Id="rId154" Type="http://schemas.openxmlformats.org/officeDocument/2006/relationships/image" Target="../media/image129.png"/><Relationship Id="rId175" Type="http://schemas.openxmlformats.org/officeDocument/2006/relationships/customXml" Target="../ink/ink139.xml"/><Relationship Id="rId196" Type="http://schemas.openxmlformats.org/officeDocument/2006/relationships/image" Target="../media/image150.png"/><Relationship Id="rId16" Type="http://schemas.openxmlformats.org/officeDocument/2006/relationships/image" Target="../media/image60.png"/><Relationship Id="rId37" Type="http://schemas.openxmlformats.org/officeDocument/2006/relationships/customXml" Target="../ink/ink70.xml"/><Relationship Id="rId58" Type="http://schemas.openxmlformats.org/officeDocument/2006/relationships/image" Target="../media/image81.png"/><Relationship Id="rId79" Type="http://schemas.openxmlformats.org/officeDocument/2006/relationships/customXml" Target="../ink/ink91.xml"/><Relationship Id="rId102" Type="http://schemas.openxmlformats.org/officeDocument/2006/relationships/image" Target="../media/image103.png"/><Relationship Id="rId123" Type="http://schemas.openxmlformats.org/officeDocument/2006/relationships/customXml" Target="../ink/ink113.xml"/><Relationship Id="rId144" Type="http://schemas.openxmlformats.org/officeDocument/2006/relationships/image" Target="../media/image124.png"/><Relationship Id="rId90" Type="http://schemas.openxmlformats.org/officeDocument/2006/relationships/image" Target="../media/image97.png"/><Relationship Id="rId165" Type="http://schemas.openxmlformats.org/officeDocument/2006/relationships/customXml" Target="../ink/ink134.xml"/><Relationship Id="rId186" Type="http://schemas.openxmlformats.org/officeDocument/2006/relationships/image" Target="../media/image145.png"/><Relationship Id="rId27" Type="http://schemas.openxmlformats.org/officeDocument/2006/relationships/customXml" Target="../ink/ink65.xml"/><Relationship Id="rId48" Type="http://schemas.openxmlformats.org/officeDocument/2006/relationships/image" Target="../media/image76.png"/><Relationship Id="rId69" Type="http://schemas.openxmlformats.org/officeDocument/2006/relationships/customXml" Target="../ink/ink86.xml"/><Relationship Id="rId113" Type="http://schemas.openxmlformats.org/officeDocument/2006/relationships/customXml" Target="../ink/ink108.xml"/><Relationship Id="rId134" Type="http://schemas.openxmlformats.org/officeDocument/2006/relationships/image" Target="../media/image119.png"/><Relationship Id="rId80" Type="http://schemas.openxmlformats.org/officeDocument/2006/relationships/image" Target="../media/image92.png"/><Relationship Id="rId155" Type="http://schemas.openxmlformats.org/officeDocument/2006/relationships/customXml" Target="../ink/ink129.xml"/><Relationship Id="rId176" Type="http://schemas.openxmlformats.org/officeDocument/2006/relationships/image" Target="../media/image140.png"/><Relationship Id="rId197" Type="http://schemas.openxmlformats.org/officeDocument/2006/relationships/customXml" Target="../ink/ink150.xml"/><Relationship Id="rId17" Type="http://schemas.openxmlformats.org/officeDocument/2006/relationships/customXml" Target="../ink/ink60.xml"/><Relationship Id="rId38" Type="http://schemas.openxmlformats.org/officeDocument/2006/relationships/image" Target="../media/image71.png"/><Relationship Id="rId59" Type="http://schemas.openxmlformats.org/officeDocument/2006/relationships/customXml" Target="../ink/ink81.xml"/><Relationship Id="rId103" Type="http://schemas.openxmlformats.org/officeDocument/2006/relationships/customXml" Target="../ink/ink103.xml"/><Relationship Id="rId124" Type="http://schemas.openxmlformats.org/officeDocument/2006/relationships/image" Target="../media/image114.png"/><Relationship Id="rId70" Type="http://schemas.openxmlformats.org/officeDocument/2006/relationships/image" Target="../media/image87.png"/><Relationship Id="rId91" Type="http://schemas.openxmlformats.org/officeDocument/2006/relationships/customXml" Target="../ink/ink97.xml"/><Relationship Id="rId145" Type="http://schemas.openxmlformats.org/officeDocument/2006/relationships/customXml" Target="../ink/ink124.xml"/><Relationship Id="rId166" Type="http://schemas.openxmlformats.org/officeDocument/2006/relationships/image" Target="../media/image135.png"/><Relationship Id="rId187" Type="http://schemas.openxmlformats.org/officeDocument/2006/relationships/customXml" Target="../ink/ink145.xml"/><Relationship Id="rId1" Type="http://schemas.openxmlformats.org/officeDocument/2006/relationships/slideLayout" Target="../slideLayouts/slideLayout2.xml"/><Relationship Id="rId28" Type="http://schemas.openxmlformats.org/officeDocument/2006/relationships/image" Target="../media/image66.png"/><Relationship Id="rId49" Type="http://schemas.openxmlformats.org/officeDocument/2006/relationships/customXml" Target="../ink/ink76.xml"/><Relationship Id="rId114" Type="http://schemas.openxmlformats.org/officeDocument/2006/relationships/image" Target="../media/image109.png"/><Relationship Id="rId60" Type="http://schemas.openxmlformats.org/officeDocument/2006/relationships/image" Target="../media/image82.png"/><Relationship Id="rId81" Type="http://schemas.openxmlformats.org/officeDocument/2006/relationships/customXml" Target="../ink/ink92.xml"/><Relationship Id="rId135" Type="http://schemas.openxmlformats.org/officeDocument/2006/relationships/customXml" Target="../ink/ink119.xml"/><Relationship Id="rId156" Type="http://schemas.openxmlformats.org/officeDocument/2006/relationships/image" Target="../media/image130.png"/><Relationship Id="rId177" Type="http://schemas.openxmlformats.org/officeDocument/2006/relationships/customXml" Target="../ink/ink140.xml"/><Relationship Id="rId198" Type="http://schemas.openxmlformats.org/officeDocument/2006/relationships/image" Target="../media/image151.png"/><Relationship Id="rId18" Type="http://schemas.openxmlformats.org/officeDocument/2006/relationships/image" Target="../media/image61.png"/><Relationship Id="rId39" Type="http://schemas.openxmlformats.org/officeDocument/2006/relationships/customXml" Target="../ink/ink71.xml"/><Relationship Id="rId50" Type="http://schemas.openxmlformats.org/officeDocument/2006/relationships/image" Target="../media/image77.png"/><Relationship Id="rId104" Type="http://schemas.openxmlformats.org/officeDocument/2006/relationships/image" Target="../media/image104.png"/><Relationship Id="rId125" Type="http://schemas.openxmlformats.org/officeDocument/2006/relationships/customXml" Target="../ink/ink114.xml"/><Relationship Id="rId146" Type="http://schemas.openxmlformats.org/officeDocument/2006/relationships/image" Target="../media/image125.png"/><Relationship Id="rId167" Type="http://schemas.openxmlformats.org/officeDocument/2006/relationships/customXml" Target="../ink/ink135.xml"/><Relationship Id="rId188" Type="http://schemas.openxmlformats.org/officeDocument/2006/relationships/image" Target="../media/image146.png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208.xml"/><Relationship Id="rId21" Type="http://schemas.openxmlformats.org/officeDocument/2006/relationships/customXml" Target="../ink/ink160.xml"/><Relationship Id="rId42" Type="http://schemas.openxmlformats.org/officeDocument/2006/relationships/image" Target="../media/image368.png"/><Relationship Id="rId63" Type="http://schemas.openxmlformats.org/officeDocument/2006/relationships/customXml" Target="../ink/ink181.xml"/><Relationship Id="rId84" Type="http://schemas.openxmlformats.org/officeDocument/2006/relationships/image" Target="../media/image389.png"/><Relationship Id="rId138" Type="http://schemas.openxmlformats.org/officeDocument/2006/relationships/image" Target="../media/image416.png"/><Relationship Id="rId159" Type="http://schemas.openxmlformats.org/officeDocument/2006/relationships/customXml" Target="../ink/ink229.xml"/><Relationship Id="rId170" Type="http://schemas.openxmlformats.org/officeDocument/2006/relationships/customXml" Target="../ink/ink235.xml"/><Relationship Id="rId191" Type="http://schemas.openxmlformats.org/officeDocument/2006/relationships/image" Target="../media/image442.png"/><Relationship Id="rId205" Type="http://schemas.openxmlformats.org/officeDocument/2006/relationships/image" Target="../media/image449.png"/><Relationship Id="rId226" Type="http://schemas.openxmlformats.org/officeDocument/2006/relationships/customXml" Target="../ink/ink263.xml"/><Relationship Id="rId247" Type="http://schemas.openxmlformats.org/officeDocument/2006/relationships/image" Target="../media/image470.png"/><Relationship Id="rId107" Type="http://schemas.openxmlformats.org/officeDocument/2006/relationships/customXml" Target="../ink/ink203.xml"/><Relationship Id="rId11" Type="http://schemas.openxmlformats.org/officeDocument/2006/relationships/customXml" Target="../ink/ink155.xml"/><Relationship Id="rId32" Type="http://schemas.openxmlformats.org/officeDocument/2006/relationships/image" Target="../media/image363.png"/><Relationship Id="rId53" Type="http://schemas.openxmlformats.org/officeDocument/2006/relationships/customXml" Target="../ink/ink176.xml"/><Relationship Id="rId74" Type="http://schemas.openxmlformats.org/officeDocument/2006/relationships/image" Target="../media/image384.png"/><Relationship Id="rId128" Type="http://schemas.openxmlformats.org/officeDocument/2006/relationships/image" Target="../media/image411.png"/><Relationship Id="rId149" Type="http://schemas.openxmlformats.org/officeDocument/2006/relationships/customXml" Target="../ink/ink224.xml"/><Relationship Id="rId5" Type="http://schemas.openxmlformats.org/officeDocument/2006/relationships/customXml" Target="../ink/ink152.xml"/><Relationship Id="rId95" Type="http://schemas.openxmlformats.org/officeDocument/2006/relationships/customXml" Target="../ink/ink197.xml"/><Relationship Id="rId160" Type="http://schemas.openxmlformats.org/officeDocument/2006/relationships/image" Target="../media/image427.png"/><Relationship Id="rId181" Type="http://schemas.openxmlformats.org/officeDocument/2006/relationships/image" Target="../media/image437.png"/><Relationship Id="rId216" Type="http://schemas.openxmlformats.org/officeDocument/2006/relationships/customXml" Target="../ink/ink258.xml"/><Relationship Id="rId237" Type="http://schemas.openxmlformats.org/officeDocument/2006/relationships/image" Target="../media/image465.png"/><Relationship Id="rId22" Type="http://schemas.openxmlformats.org/officeDocument/2006/relationships/image" Target="../media/image358.png"/><Relationship Id="rId43" Type="http://schemas.openxmlformats.org/officeDocument/2006/relationships/customXml" Target="../ink/ink171.xml"/><Relationship Id="rId64" Type="http://schemas.openxmlformats.org/officeDocument/2006/relationships/image" Target="../media/image379.png"/><Relationship Id="rId118" Type="http://schemas.openxmlformats.org/officeDocument/2006/relationships/image" Target="../media/image406.png"/><Relationship Id="rId139" Type="http://schemas.openxmlformats.org/officeDocument/2006/relationships/customXml" Target="../ink/ink219.xml"/><Relationship Id="rId85" Type="http://schemas.openxmlformats.org/officeDocument/2006/relationships/customXml" Target="../ink/ink192.xml"/><Relationship Id="rId150" Type="http://schemas.openxmlformats.org/officeDocument/2006/relationships/image" Target="../media/image422.png"/><Relationship Id="rId171" Type="http://schemas.openxmlformats.org/officeDocument/2006/relationships/image" Target="../media/image432.png"/><Relationship Id="rId192" Type="http://schemas.openxmlformats.org/officeDocument/2006/relationships/customXml" Target="../ink/ink246.xml"/><Relationship Id="rId206" Type="http://schemas.openxmlformats.org/officeDocument/2006/relationships/customXml" Target="../ink/ink253.xml"/><Relationship Id="rId227" Type="http://schemas.openxmlformats.org/officeDocument/2006/relationships/image" Target="../media/image460.png"/><Relationship Id="rId248" Type="http://schemas.openxmlformats.org/officeDocument/2006/relationships/customXml" Target="../ink/ink274.xml"/><Relationship Id="rId12" Type="http://schemas.openxmlformats.org/officeDocument/2006/relationships/image" Target="../media/image353.png"/><Relationship Id="rId33" Type="http://schemas.openxmlformats.org/officeDocument/2006/relationships/customXml" Target="../ink/ink166.xml"/><Relationship Id="rId108" Type="http://schemas.openxmlformats.org/officeDocument/2006/relationships/image" Target="../media/image401.png"/><Relationship Id="rId129" Type="http://schemas.openxmlformats.org/officeDocument/2006/relationships/customXml" Target="../ink/ink214.xml"/><Relationship Id="rId54" Type="http://schemas.openxmlformats.org/officeDocument/2006/relationships/image" Target="../media/image374.png"/><Relationship Id="rId75" Type="http://schemas.openxmlformats.org/officeDocument/2006/relationships/customXml" Target="../ink/ink187.xml"/><Relationship Id="rId96" Type="http://schemas.openxmlformats.org/officeDocument/2006/relationships/image" Target="../media/image395.png"/><Relationship Id="rId140" Type="http://schemas.openxmlformats.org/officeDocument/2006/relationships/image" Target="../media/image417.png"/><Relationship Id="rId161" Type="http://schemas.openxmlformats.org/officeDocument/2006/relationships/customXml" Target="../ink/ink230.xml"/><Relationship Id="rId182" Type="http://schemas.openxmlformats.org/officeDocument/2006/relationships/customXml" Target="../ink/ink241.xml"/><Relationship Id="rId217" Type="http://schemas.openxmlformats.org/officeDocument/2006/relationships/image" Target="../media/image455.png"/><Relationship Id="rId378" Type="http://schemas.openxmlformats.org/officeDocument/2006/relationships/image" Target="../media/image581.png"/><Relationship Id="rId6" Type="http://schemas.openxmlformats.org/officeDocument/2006/relationships/image" Target="../media/image350.png"/><Relationship Id="rId238" Type="http://schemas.openxmlformats.org/officeDocument/2006/relationships/customXml" Target="../ink/ink269.xml"/><Relationship Id="rId23" Type="http://schemas.openxmlformats.org/officeDocument/2006/relationships/customXml" Target="../ink/ink161.xml"/><Relationship Id="rId119" Type="http://schemas.openxmlformats.org/officeDocument/2006/relationships/customXml" Target="../ink/ink209.xml"/><Relationship Id="rId44" Type="http://schemas.openxmlformats.org/officeDocument/2006/relationships/image" Target="../media/image369.png"/><Relationship Id="rId65" Type="http://schemas.openxmlformats.org/officeDocument/2006/relationships/customXml" Target="../ink/ink182.xml"/><Relationship Id="rId86" Type="http://schemas.openxmlformats.org/officeDocument/2006/relationships/image" Target="../media/image390.png"/><Relationship Id="rId130" Type="http://schemas.openxmlformats.org/officeDocument/2006/relationships/image" Target="../media/image412.png"/><Relationship Id="rId151" Type="http://schemas.openxmlformats.org/officeDocument/2006/relationships/customXml" Target="../ink/ink225.xml"/><Relationship Id="rId172" Type="http://schemas.openxmlformats.org/officeDocument/2006/relationships/customXml" Target="../ink/ink236.xml"/><Relationship Id="rId193" Type="http://schemas.openxmlformats.org/officeDocument/2006/relationships/image" Target="../media/image443.png"/><Relationship Id="rId207" Type="http://schemas.openxmlformats.org/officeDocument/2006/relationships/image" Target="../media/image450.png"/><Relationship Id="rId228" Type="http://schemas.openxmlformats.org/officeDocument/2006/relationships/customXml" Target="../ink/ink264.xml"/><Relationship Id="rId249" Type="http://schemas.openxmlformats.org/officeDocument/2006/relationships/image" Target="../media/image471.png"/><Relationship Id="rId13" Type="http://schemas.openxmlformats.org/officeDocument/2006/relationships/customXml" Target="../ink/ink156.xml"/><Relationship Id="rId109" Type="http://schemas.openxmlformats.org/officeDocument/2006/relationships/customXml" Target="../ink/ink204.xml"/><Relationship Id="rId34" Type="http://schemas.openxmlformats.org/officeDocument/2006/relationships/image" Target="../media/image364.png"/><Relationship Id="rId55" Type="http://schemas.openxmlformats.org/officeDocument/2006/relationships/customXml" Target="../ink/ink177.xml"/><Relationship Id="rId76" Type="http://schemas.openxmlformats.org/officeDocument/2006/relationships/image" Target="../media/image385.png"/><Relationship Id="rId97" Type="http://schemas.openxmlformats.org/officeDocument/2006/relationships/customXml" Target="../ink/ink198.xml"/><Relationship Id="rId120" Type="http://schemas.openxmlformats.org/officeDocument/2006/relationships/image" Target="../media/image407.png"/><Relationship Id="rId141" Type="http://schemas.openxmlformats.org/officeDocument/2006/relationships/customXml" Target="../ink/ink220.xml"/><Relationship Id="rId379" Type="http://schemas.openxmlformats.org/officeDocument/2006/relationships/customXml" Target="../ink/ink277.xml"/><Relationship Id="rId7" Type="http://schemas.openxmlformats.org/officeDocument/2006/relationships/customXml" Target="../ink/ink153.xml"/><Relationship Id="rId162" Type="http://schemas.openxmlformats.org/officeDocument/2006/relationships/image" Target="../media/image428.png"/><Relationship Id="rId183" Type="http://schemas.openxmlformats.org/officeDocument/2006/relationships/image" Target="../media/image438.png"/><Relationship Id="rId218" Type="http://schemas.openxmlformats.org/officeDocument/2006/relationships/customXml" Target="../ink/ink259.xml"/><Relationship Id="rId239" Type="http://schemas.openxmlformats.org/officeDocument/2006/relationships/image" Target="../media/image466.png"/><Relationship Id="rId250" Type="http://schemas.openxmlformats.org/officeDocument/2006/relationships/customXml" Target="../ink/ink275.xml"/><Relationship Id="rId24" Type="http://schemas.openxmlformats.org/officeDocument/2006/relationships/image" Target="../media/image359.png"/><Relationship Id="rId45" Type="http://schemas.openxmlformats.org/officeDocument/2006/relationships/customXml" Target="../ink/ink172.xml"/><Relationship Id="rId66" Type="http://schemas.openxmlformats.org/officeDocument/2006/relationships/image" Target="../media/image380.png"/><Relationship Id="rId87" Type="http://schemas.openxmlformats.org/officeDocument/2006/relationships/customXml" Target="../ink/ink193.xml"/><Relationship Id="rId110" Type="http://schemas.openxmlformats.org/officeDocument/2006/relationships/image" Target="../media/image402.png"/><Relationship Id="rId131" Type="http://schemas.openxmlformats.org/officeDocument/2006/relationships/customXml" Target="../ink/ink215.xml"/><Relationship Id="rId152" Type="http://schemas.openxmlformats.org/officeDocument/2006/relationships/image" Target="../media/image423.png"/><Relationship Id="rId173" Type="http://schemas.openxmlformats.org/officeDocument/2006/relationships/image" Target="../media/image433.png"/><Relationship Id="rId194" Type="http://schemas.openxmlformats.org/officeDocument/2006/relationships/customXml" Target="../ink/ink247.xml"/><Relationship Id="rId208" Type="http://schemas.openxmlformats.org/officeDocument/2006/relationships/customXml" Target="../ink/ink254.xml"/><Relationship Id="rId229" Type="http://schemas.openxmlformats.org/officeDocument/2006/relationships/image" Target="../media/image461.png"/><Relationship Id="rId380" Type="http://schemas.openxmlformats.org/officeDocument/2006/relationships/image" Target="../media/image582.png"/><Relationship Id="rId240" Type="http://schemas.openxmlformats.org/officeDocument/2006/relationships/customXml" Target="../ink/ink270.xml"/><Relationship Id="rId14" Type="http://schemas.openxmlformats.org/officeDocument/2006/relationships/image" Target="../media/image354.png"/><Relationship Id="rId35" Type="http://schemas.openxmlformats.org/officeDocument/2006/relationships/customXml" Target="../ink/ink167.xml"/><Relationship Id="rId56" Type="http://schemas.openxmlformats.org/officeDocument/2006/relationships/image" Target="../media/image375.png"/><Relationship Id="rId77" Type="http://schemas.openxmlformats.org/officeDocument/2006/relationships/customXml" Target="../ink/ink188.xml"/><Relationship Id="rId100" Type="http://schemas.openxmlformats.org/officeDocument/2006/relationships/image" Target="../media/image397.png"/><Relationship Id="rId8" Type="http://schemas.openxmlformats.org/officeDocument/2006/relationships/image" Target="../media/image351.png"/><Relationship Id="rId98" Type="http://schemas.openxmlformats.org/officeDocument/2006/relationships/image" Target="../media/image396.png"/><Relationship Id="rId121" Type="http://schemas.openxmlformats.org/officeDocument/2006/relationships/customXml" Target="../ink/ink210.xml"/><Relationship Id="rId142" Type="http://schemas.openxmlformats.org/officeDocument/2006/relationships/image" Target="../media/image418.png"/><Relationship Id="rId163" Type="http://schemas.openxmlformats.org/officeDocument/2006/relationships/customXml" Target="../ink/ink231.xml"/><Relationship Id="rId184" Type="http://schemas.openxmlformats.org/officeDocument/2006/relationships/customXml" Target="../ink/ink242.xml"/><Relationship Id="rId219" Type="http://schemas.openxmlformats.org/officeDocument/2006/relationships/image" Target="../media/image456.png"/><Relationship Id="rId230" Type="http://schemas.openxmlformats.org/officeDocument/2006/relationships/customXml" Target="../ink/ink265.xml"/><Relationship Id="rId251" Type="http://schemas.openxmlformats.org/officeDocument/2006/relationships/image" Target="../media/image472.png"/><Relationship Id="rId25" Type="http://schemas.openxmlformats.org/officeDocument/2006/relationships/customXml" Target="../ink/ink162.xml"/><Relationship Id="rId46" Type="http://schemas.openxmlformats.org/officeDocument/2006/relationships/image" Target="../media/image370.png"/><Relationship Id="rId67" Type="http://schemas.openxmlformats.org/officeDocument/2006/relationships/customXml" Target="../ink/ink183.xml"/><Relationship Id="rId88" Type="http://schemas.openxmlformats.org/officeDocument/2006/relationships/image" Target="../media/image391.png"/><Relationship Id="rId111" Type="http://schemas.openxmlformats.org/officeDocument/2006/relationships/customXml" Target="../ink/ink205.xml"/><Relationship Id="rId132" Type="http://schemas.openxmlformats.org/officeDocument/2006/relationships/image" Target="../media/image413.png"/><Relationship Id="rId153" Type="http://schemas.openxmlformats.org/officeDocument/2006/relationships/customXml" Target="../ink/ink226.xml"/><Relationship Id="rId174" Type="http://schemas.openxmlformats.org/officeDocument/2006/relationships/customXml" Target="../ink/ink237.xml"/><Relationship Id="rId195" Type="http://schemas.openxmlformats.org/officeDocument/2006/relationships/image" Target="../media/image444.png"/><Relationship Id="rId209" Type="http://schemas.openxmlformats.org/officeDocument/2006/relationships/image" Target="../media/image451.png"/><Relationship Id="rId381" Type="http://schemas.openxmlformats.org/officeDocument/2006/relationships/customXml" Target="../ink/ink278.xml"/><Relationship Id="rId220" Type="http://schemas.openxmlformats.org/officeDocument/2006/relationships/customXml" Target="../ink/ink260.xml"/><Relationship Id="rId241" Type="http://schemas.openxmlformats.org/officeDocument/2006/relationships/image" Target="../media/image467.png"/><Relationship Id="rId15" Type="http://schemas.openxmlformats.org/officeDocument/2006/relationships/customXml" Target="../ink/ink157.xml"/><Relationship Id="rId36" Type="http://schemas.openxmlformats.org/officeDocument/2006/relationships/image" Target="../media/image365.png"/><Relationship Id="rId57" Type="http://schemas.openxmlformats.org/officeDocument/2006/relationships/customXml" Target="../ink/ink178.xml"/><Relationship Id="rId78" Type="http://schemas.openxmlformats.org/officeDocument/2006/relationships/image" Target="../media/image386.png"/><Relationship Id="rId99" Type="http://schemas.openxmlformats.org/officeDocument/2006/relationships/customXml" Target="../ink/ink199.xml"/><Relationship Id="rId101" Type="http://schemas.openxmlformats.org/officeDocument/2006/relationships/customXml" Target="../ink/ink200.xml"/><Relationship Id="rId122" Type="http://schemas.openxmlformats.org/officeDocument/2006/relationships/image" Target="../media/image408.png"/><Relationship Id="rId143" Type="http://schemas.openxmlformats.org/officeDocument/2006/relationships/customXml" Target="../ink/ink221.xml"/><Relationship Id="rId164" Type="http://schemas.openxmlformats.org/officeDocument/2006/relationships/image" Target="../media/image429.png"/><Relationship Id="rId185" Type="http://schemas.openxmlformats.org/officeDocument/2006/relationships/image" Target="../media/image439.png"/><Relationship Id="rId9" Type="http://schemas.openxmlformats.org/officeDocument/2006/relationships/customXml" Target="../ink/ink154.xml"/><Relationship Id="rId210" Type="http://schemas.openxmlformats.org/officeDocument/2006/relationships/customXml" Target="../ink/ink255.xml"/><Relationship Id="rId26" Type="http://schemas.openxmlformats.org/officeDocument/2006/relationships/image" Target="../media/image360.png"/><Relationship Id="rId231" Type="http://schemas.openxmlformats.org/officeDocument/2006/relationships/image" Target="../media/image462.png"/><Relationship Id="rId252" Type="http://schemas.openxmlformats.org/officeDocument/2006/relationships/customXml" Target="../ink/ink276.xml"/><Relationship Id="rId47" Type="http://schemas.openxmlformats.org/officeDocument/2006/relationships/customXml" Target="../ink/ink173.xml"/><Relationship Id="rId68" Type="http://schemas.openxmlformats.org/officeDocument/2006/relationships/image" Target="../media/image381.png"/><Relationship Id="rId89" Type="http://schemas.openxmlformats.org/officeDocument/2006/relationships/customXml" Target="../ink/ink194.xml"/><Relationship Id="rId112" Type="http://schemas.openxmlformats.org/officeDocument/2006/relationships/image" Target="../media/image403.png"/><Relationship Id="rId133" Type="http://schemas.openxmlformats.org/officeDocument/2006/relationships/customXml" Target="../ink/ink216.xml"/><Relationship Id="rId154" Type="http://schemas.openxmlformats.org/officeDocument/2006/relationships/image" Target="../media/image424.png"/><Relationship Id="rId175" Type="http://schemas.openxmlformats.org/officeDocument/2006/relationships/image" Target="../media/image434.png"/><Relationship Id="rId196" Type="http://schemas.openxmlformats.org/officeDocument/2006/relationships/customXml" Target="../ink/ink248.xml"/><Relationship Id="rId200" Type="http://schemas.openxmlformats.org/officeDocument/2006/relationships/customXml" Target="../ink/ink250.xml"/><Relationship Id="rId382" Type="http://schemas.openxmlformats.org/officeDocument/2006/relationships/image" Target="../media/image583.png"/><Relationship Id="rId16" Type="http://schemas.openxmlformats.org/officeDocument/2006/relationships/image" Target="../media/image355.png"/><Relationship Id="rId221" Type="http://schemas.openxmlformats.org/officeDocument/2006/relationships/image" Target="../media/image457.png"/><Relationship Id="rId242" Type="http://schemas.openxmlformats.org/officeDocument/2006/relationships/customXml" Target="../ink/ink271.xml"/><Relationship Id="rId37" Type="http://schemas.openxmlformats.org/officeDocument/2006/relationships/customXml" Target="../ink/ink168.xml"/><Relationship Id="rId58" Type="http://schemas.openxmlformats.org/officeDocument/2006/relationships/image" Target="../media/image376.png"/><Relationship Id="rId79" Type="http://schemas.openxmlformats.org/officeDocument/2006/relationships/customXml" Target="../ink/ink189.xml"/><Relationship Id="rId102" Type="http://schemas.openxmlformats.org/officeDocument/2006/relationships/image" Target="../media/image398.png"/><Relationship Id="rId123" Type="http://schemas.openxmlformats.org/officeDocument/2006/relationships/customXml" Target="../ink/ink211.xml"/><Relationship Id="rId144" Type="http://schemas.openxmlformats.org/officeDocument/2006/relationships/image" Target="../media/image419.png"/><Relationship Id="rId90" Type="http://schemas.openxmlformats.org/officeDocument/2006/relationships/image" Target="../media/image392.png"/><Relationship Id="rId165" Type="http://schemas.openxmlformats.org/officeDocument/2006/relationships/customXml" Target="../ink/ink232.xml"/><Relationship Id="rId186" Type="http://schemas.openxmlformats.org/officeDocument/2006/relationships/customXml" Target="../ink/ink243.xml"/><Relationship Id="rId211" Type="http://schemas.openxmlformats.org/officeDocument/2006/relationships/image" Target="../media/image452.png"/><Relationship Id="rId232" Type="http://schemas.openxmlformats.org/officeDocument/2006/relationships/customXml" Target="../ink/ink266.xml"/><Relationship Id="rId27" Type="http://schemas.openxmlformats.org/officeDocument/2006/relationships/customXml" Target="../ink/ink163.xml"/><Relationship Id="rId48" Type="http://schemas.openxmlformats.org/officeDocument/2006/relationships/image" Target="../media/image371.png"/><Relationship Id="rId69" Type="http://schemas.openxmlformats.org/officeDocument/2006/relationships/customXml" Target="../ink/ink184.xml"/><Relationship Id="rId113" Type="http://schemas.openxmlformats.org/officeDocument/2006/relationships/customXml" Target="../ink/ink206.xml"/><Relationship Id="rId134" Type="http://schemas.openxmlformats.org/officeDocument/2006/relationships/image" Target="../media/image414.png"/><Relationship Id="rId80" Type="http://schemas.openxmlformats.org/officeDocument/2006/relationships/image" Target="../media/image387.png"/><Relationship Id="rId155" Type="http://schemas.openxmlformats.org/officeDocument/2006/relationships/customXml" Target="../ink/ink227.xml"/><Relationship Id="rId176" Type="http://schemas.openxmlformats.org/officeDocument/2006/relationships/customXml" Target="../ink/ink238.xml"/><Relationship Id="rId197" Type="http://schemas.openxmlformats.org/officeDocument/2006/relationships/image" Target="../media/image445.png"/><Relationship Id="rId383" Type="http://schemas.openxmlformats.org/officeDocument/2006/relationships/customXml" Target="../ink/ink279.xml"/><Relationship Id="rId201" Type="http://schemas.openxmlformats.org/officeDocument/2006/relationships/image" Target="../media/image447.png"/><Relationship Id="rId222" Type="http://schemas.openxmlformats.org/officeDocument/2006/relationships/customXml" Target="../ink/ink261.xml"/><Relationship Id="rId243" Type="http://schemas.openxmlformats.org/officeDocument/2006/relationships/image" Target="../media/image468.png"/><Relationship Id="rId17" Type="http://schemas.openxmlformats.org/officeDocument/2006/relationships/customXml" Target="../ink/ink158.xml"/><Relationship Id="rId38" Type="http://schemas.openxmlformats.org/officeDocument/2006/relationships/image" Target="../media/image366.png"/><Relationship Id="rId59" Type="http://schemas.openxmlformats.org/officeDocument/2006/relationships/customXml" Target="../ink/ink179.xml"/><Relationship Id="rId103" Type="http://schemas.openxmlformats.org/officeDocument/2006/relationships/customXml" Target="../ink/ink201.xml"/><Relationship Id="rId124" Type="http://schemas.openxmlformats.org/officeDocument/2006/relationships/image" Target="../media/image409.png"/><Relationship Id="rId70" Type="http://schemas.openxmlformats.org/officeDocument/2006/relationships/image" Target="../media/image382.png"/><Relationship Id="rId91" Type="http://schemas.openxmlformats.org/officeDocument/2006/relationships/customXml" Target="../ink/ink195.xml"/><Relationship Id="rId145" Type="http://schemas.openxmlformats.org/officeDocument/2006/relationships/customXml" Target="../ink/ink222.xml"/><Relationship Id="rId166" Type="http://schemas.openxmlformats.org/officeDocument/2006/relationships/customXml" Target="../ink/ink233.xml"/><Relationship Id="rId187" Type="http://schemas.openxmlformats.org/officeDocument/2006/relationships/image" Target="../media/image440.png"/><Relationship Id="rId1" Type="http://schemas.openxmlformats.org/officeDocument/2006/relationships/slideLayout" Target="../slideLayouts/slideLayout2.xml"/><Relationship Id="rId212" Type="http://schemas.openxmlformats.org/officeDocument/2006/relationships/customXml" Target="../ink/ink256.xml"/><Relationship Id="rId233" Type="http://schemas.openxmlformats.org/officeDocument/2006/relationships/image" Target="../media/image463.png"/><Relationship Id="rId28" Type="http://schemas.openxmlformats.org/officeDocument/2006/relationships/image" Target="../media/image361.png"/><Relationship Id="rId49" Type="http://schemas.openxmlformats.org/officeDocument/2006/relationships/customXml" Target="../ink/ink174.xml"/><Relationship Id="rId114" Type="http://schemas.openxmlformats.org/officeDocument/2006/relationships/image" Target="../media/image404.png"/><Relationship Id="rId60" Type="http://schemas.openxmlformats.org/officeDocument/2006/relationships/image" Target="../media/image377.png"/><Relationship Id="rId81" Type="http://schemas.openxmlformats.org/officeDocument/2006/relationships/customXml" Target="../ink/ink190.xml"/><Relationship Id="rId135" Type="http://schemas.openxmlformats.org/officeDocument/2006/relationships/customXml" Target="../ink/ink217.xml"/><Relationship Id="rId156" Type="http://schemas.openxmlformats.org/officeDocument/2006/relationships/image" Target="../media/image425.png"/><Relationship Id="rId177" Type="http://schemas.openxmlformats.org/officeDocument/2006/relationships/image" Target="../media/image435.png"/><Relationship Id="rId198" Type="http://schemas.openxmlformats.org/officeDocument/2006/relationships/customXml" Target="../ink/ink249.xml"/><Relationship Id="rId384" Type="http://schemas.openxmlformats.org/officeDocument/2006/relationships/image" Target="../media/image584.png"/><Relationship Id="rId202" Type="http://schemas.openxmlformats.org/officeDocument/2006/relationships/customXml" Target="../ink/ink251.xml"/><Relationship Id="rId223" Type="http://schemas.openxmlformats.org/officeDocument/2006/relationships/image" Target="../media/image458.png"/><Relationship Id="rId244" Type="http://schemas.openxmlformats.org/officeDocument/2006/relationships/customXml" Target="../ink/ink272.xml"/><Relationship Id="rId18" Type="http://schemas.openxmlformats.org/officeDocument/2006/relationships/image" Target="../media/image356.png"/><Relationship Id="rId39" Type="http://schemas.openxmlformats.org/officeDocument/2006/relationships/customXml" Target="../ink/ink169.xml"/><Relationship Id="rId50" Type="http://schemas.openxmlformats.org/officeDocument/2006/relationships/image" Target="../media/image372.png"/><Relationship Id="rId104" Type="http://schemas.openxmlformats.org/officeDocument/2006/relationships/image" Target="../media/image399.png"/><Relationship Id="rId125" Type="http://schemas.openxmlformats.org/officeDocument/2006/relationships/customXml" Target="../ink/ink212.xml"/><Relationship Id="rId146" Type="http://schemas.openxmlformats.org/officeDocument/2006/relationships/image" Target="../media/image420.png"/><Relationship Id="rId167" Type="http://schemas.openxmlformats.org/officeDocument/2006/relationships/image" Target="../media/image430.png"/><Relationship Id="rId188" Type="http://schemas.openxmlformats.org/officeDocument/2006/relationships/customXml" Target="../ink/ink244.xml"/><Relationship Id="rId71" Type="http://schemas.openxmlformats.org/officeDocument/2006/relationships/customXml" Target="../ink/ink185.xml"/><Relationship Id="rId92" Type="http://schemas.openxmlformats.org/officeDocument/2006/relationships/image" Target="../media/image393.png"/><Relationship Id="rId213" Type="http://schemas.openxmlformats.org/officeDocument/2006/relationships/image" Target="../media/image453.png"/><Relationship Id="rId234" Type="http://schemas.openxmlformats.org/officeDocument/2006/relationships/customXml" Target="../ink/ink267.xml"/><Relationship Id="rId2" Type="http://schemas.openxmlformats.org/officeDocument/2006/relationships/notesSlide" Target="../notesSlides/notesSlide5.xml"/><Relationship Id="rId29" Type="http://schemas.openxmlformats.org/officeDocument/2006/relationships/customXml" Target="../ink/ink164.xml"/><Relationship Id="rId40" Type="http://schemas.openxmlformats.org/officeDocument/2006/relationships/image" Target="../media/image367.png"/><Relationship Id="rId115" Type="http://schemas.openxmlformats.org/officeDocument/2006/relationships/customXml" Target="../ink/ink207.xml"/><Relationship Id="rId136" Type="http://schemas.openxmlformats.org/officeDocument/2006/relationships/image" Target="../media/image415.png"/><Relationship Id="rId157" Type="http://schemas.openxmlformats.org/officeDocument/2006/relationships/customXml" Target="../ink/ink228.xml"/><Relationship Id="rId178" Type="http://schemas.openxmlformats.org/officeDocument/2006/relationships/customXml" Target="../ink/ink239.xml"/><Relationship Id="rId61" Type="http://schemas.openxmlformats.org/officeDocument/2006/relationships/customXml" Target="../ink/ink180.xml"/><Relationship Id="rId82" Type="http://schemas.openxmlformats.org/officeDocument/2006/relationships/image" Target="../media/image388.png"/><Relationship Id="rId199" Type="http://schemas.openxmlformats.org/officeDocument/2006/relationships/image" Target="../media/image446.png"/><Relationship Id="rId203" Type="http://schemas.openxmlformats.org/officeDocument/2006/relationships/image" Target="../media/image448.png"/><Relationship Id="rId19" Type="http://schemas.openxmlformats.org/officeDocument/2006/relationships/customXml" Target="../ink/ink159.xml"/><Relationship Id="rId224" Type="http://schemas.openxmlformats.org/officeDocument/2006/relationships/customXml" Target="../ink/ink262.xml"/><Relationship Id="rId245" Type="http://schemas.openxmlformats.org/officeDocument/2006/relationships/image" Target="../media/image469.png"/><Relationship Id="rId30" Type="http://schemas.openxmlformats.org/officeDocument/2006/relationships/image" Target="../media/image362.png"/><Relationship Id="rId105" Type="http://schemas.openxmlformats.org/officeDocument/2006/relationships/customXml" Target="../ink/ink202.xml"/><Relationship Id="rId126" Type="http://schemas.openxmlformats.org/officeDocument/2006/relationships/image" Target="../media/image410.png"/><Relationship Id="rId147" Type="http://schemas.openxmlformats.org/officeDocument/2006/relationships/customXml" Target="../ink/ink223.xml"/><Relationship Id="rId168" Type="http://schemas.openxmlformats.org/officeDocument/2006/relationships/customXml" Target="../ink/ink234.xml"/><Relationship Id="rId51" Type="http://schemas.openxmlformats.org/officeDocument/2006/relationships/customXml" Target="../ink/ink175.xml"/><Relationship Id="rId72" Type="http://schemas.openxmlformats.org/officeDocument/2006/relationships/image" Target="../media/image383.png"/><Relationship Id="rId93" Type="http://schemas.openxmlformats.org/officeDocument/2006/relationships/customXml" Target="../ink/ink196.xml"/><Relationship Id="rId189" Type="http://schemas.openxmlformats.org/officeDocument/2006/relationships/image" Target="../media/image441.png"/><Relationship Id="rId3" Type="http://schemas.openxmlformats.org/officeDocument/2006/relationships/customXml" Target="../ink/ink151.xml"/><Relationship Id="rId214" Type="http://schemas.openxmlformats.org/officeDocument/2006/relationships/customXml" Target="../ink/ink257.xml"/><Relationship Id="rId235" Type="http://schemas.openxmlformats.org/officeDocument/2006/relationships/image" Target="../media/image464.png"/><Relationship Id="rId116" Type="http://schemas.openxmlformats.org/officeDocument/2006/relationships/image" Target="../media/image405.png"/><Relationship Id="rId137" Type="http://schemas.openxmlformats.org/officeDocument/2006/relationships/customXml" Target="../ink/ink218.xml"/><Relationship Id="rId158" Type="http://schemas.openxmlformats.org/officeDocument/2006/relationships/image" Target="../media/image426.png"/><Relationship Id="rId20" Type="http://schemas.openxmlformats.org/officeDocument/2006/relationships/image" Target="../media/image357.png"/><Relationship Id="rId41" Type="http://schemas.openxmlformats.org/officeDocument/2006/relationships/customXml" Target="../ink/ink170.xml"/><Relationship Id="rId62" Type="http://schemas.openxmlformats.org/officeDocument/2006/relationships/image" Target="../media/image378.png"/><Relationship Id="rId83" Type="http://schemas.openxmlformats.org/officeDocument/2006/relationships/customXml" Target="../ink/ink191.xml"/><Relationship Id="rId179" Type="http://schemas.openxmlformats.org/officeDocument/2006/relationships/image" Target="../media/image436.png"/><Relationship Id="rId190" Type="http://schemas.openxmlformats.org/officeDocument/2006/relationships/customXml" Target="../ink/ink245.xml"/><Relationship Id="rId204" Type="http://schemas.openxmlformats.org/officeDocument/2006/relationships/customXml" Target="../ink/ink252.xml"/><Relationship Id="rId225" Type="http://schemas.openxmlformats.org/officeDocument/2006/relationships/image" Target="../media/image459.png"/><Relationship Id="rId246" Type="http://schemas.openxmlformats.org/officeDocument/2006/relationships/customXml" Target="../ink/ink273.xml"/><Relationship Id="rId106" Type="http://schemas.openxmlformats.org/officeDocument/2006/relationships/image" Target="../media/image400.png"/><Relationship Id="rId127" Type="http://schemas.openxmlformats.org/officeDocument/2006/relationships/customXml" Target="../ink/ink213.xml"/><Relationship Id="rId10" Type="http://schemas.openxmlformats.org/officeDocument/2006/relationships/image" Target="../media/image352.png"/><Relationship Id="rId31" Type="http://schemas.openxmlformats.org/officeDocument/2006/relationships/customXml" Target="../ink/ink165.xml"/><Relationship Id="rId52" Type="http://schemas.openxmlformats.org/officeDocument/2006/relationships/image" Target="../media/image373.png"/><Relationship Id="rId73" Type="http://schemas.openxmlformats.org/officeDocument/2006/relationships/customXml" Target="../ink/ink186.xml"/><Relationship Id="rId94" Type="http://schemas.openxmlformats.org/officeDocument/2006/relationships/image" Target="../media/image394.png"/><Relationship Id="rId148" Type="http://schemas.openxmlformats.org/officeDocument/2006/relationships/image" Target="../media/image421.png"/><Relationship Id="rId169" Type="http://schemas.openxmlformats.org/officeDocument/2006/relationships/image" Target="../media/image431.png"/><Relationship Id="rId4" Type="http://schemas.openxmlformats.org/officeDocument/2006/relationships/image" Target="../media/image349.png"/><Relationship Id="rId180" Type="http://schemas.openxmlformats.org/officeDocument/2006/relationships/customXml" Target="../ink/ink240.xml"/><Relationship Id="rId215" Type="http://schemas.openxmlformats.org/officeDocument/2006/relationships/image" Target="../media/image454.png"/><Relationship Id="rId236" Type="http://schemas.openxmlformats.org/officeDocument/2006/relationships/customXml" Target="../ink/ink268.xml"/></Relationships>
</file>

<file path=ppt/slides/_rels/slide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54.png"/><Relationship Id="rId21" Type="http://schemas.openxmlformats.org/officeDocument/2006/relationships/customXml" Target="../ink/ink289.xml"/><Relationship Id="rId42" Type="http://schemas.openxmlformats.org/officeDocument/2006/relationships/image" Target="../media/image135.png"/><Relationship Id="rId47" Type="http://schemas.openxmlformats.org/officeDocument/2006/relationships/customXml" Target="../ink/ink302.xml"/><Relationship Id="rId63" Type="http://schemas.openxmlformats.org/officeDocument/2006/relationships/image" Target="../media/image171.png"/><Relationship Id="rId68" Type="http://schemas.openxmlformats.org/officeDocument/2006/relationships/customXml" Target="../ink/ink313.xml"/><Relationship Id="rId84" Type="http://schemas.openxmlformats.org/officeDocument/2006/relationships/image" Target="../media/image181.png"/><Relationship Id="rId89" Type="http://schemas.openxmlformats.org/officeDocument/2006/relationships/customXml" Target="../ink/ink324.xml"/><Relationship Id="rId112" Type="http://schemas.openxmlformats.org/officeDocument/2006/relationships/image" Target="../media/image195.png"/><Relationship Id="rId16" Type="http://schemas.openxmlformats.org/officeDocument/2006/relationships/image" Target="../media/image1490.png"/><Relationship Id="rId107" Type="http://schemas.openxmlformats.org/officeDocument/2006/relationships/customXml" Target="../ink/ink333.xml"/><Relationship Id="rId11" Type="http://schemas.openxmlformats.org/officeDocument/2006/relationships/customXml" Target="../ink/ink284.xml"/><Relationship Id="rId32" Type="http://schemas.openxmlformats.org/officeDocument/2006/relationships/image" Target="../media/image157.png"/><Relationship Id="rId37" Type="http://schemas.openxmlformats.org/officeDocument/2006/relationships/customXml" Target="../ink/ink297.xml"/><Relationship Id="rId53" Type="http://schemas.openxmlformats.org/officeDocument/2006/relationships/customXml" Target="../ink/ink305.xml"/><Relationship Id="rId58" Type="http://schemas.openxmlformats.org/officeDocument/2006/relationships/customXml" Target="../ink/ink308.xml"/><Relationship Id="rId74" Type="http://schemas.openxmlformats.org/officeDocument/2006/relationships/image" Target="../media/image176.png"/><Relationship Id="rId79" Type="http://schemas.openxmlformats.org/officeDocument/2006/relationships/customXml" Target="../ink/ink319.xml"/><Relationship Id="rId102" Type="http://schemas.openxmlformats.org/officeDocument/2006/relationships/image" Target="../media/image190.png"/><Relationship Id="rId5" Type="http://schemas.openxmlformats.org/officeDocument/2006/relationships/customXml" Target="../ink/ink281.xml"/><Relationship Id="rId90" Type="http://schemas.openxmlformats.org/officeDocument/2006/relationships/image" Target="../media/image184.png"/><Relationship Id="rId95" Type="http://schemas.openxmlformats.org/officeDocument/2006/relationships/customXml" Target="../ink/ink327.xml"/><Relationship Id="rId22" Type="http://schemas.openxmlformats.org/officeDocument/2006/relationships/image" Target="../media/image152.png"/><Relationship Id="rId27" Type="http://schemas.openxmlformats.org/officeDocument/2006/relationships/customXml" Target="../ink/ink292.xml"/><Relationship Id="rId43" Type="http://schemas.openxmlformats.org/officeDocument/2006/relationships/customXml" Target="../ink/ink300.xml"/><Relationship Id="rId48" Type="http://schemas.openxmlformats.org/officeDocument/2006/relationships/image" Target="../media/image164.png"/><Relationship Id="rId64" Type="http://schemas.openxmlformats.org/officeDocument/2006/relationships/customXml" Target="../ink/ink311.xml"/><Relationship Id="rId69" Type="http://schemas.openxmlformats.org/officeDocument/2006/relationships/customXml" Target="../ink/ink314.xml"/><Relationship Id="rId80" Type="http://schemas.openxmlformats.org/officeDocument/2006/relationships/image" Target="../media/image179.png"/><Relationship Id="rId85" Type="http://schemas.openxmlformats.org/officeDocument/2006/relationships/customXml" Target="../ink/ink322.xml"/><Relationship Id="rId12" Type="http://schemas.openxmlformats.org/officeDocument/2006/relationships/image" Target="../media/image1470.png"/><Relationship Id="rId17" Type="http://schemas.openxmlformats.org/officeDocument/2006/relationships/customXml" Target="../ink/ink287.xml"/><Relationship Id="rId33" Type="http://schemas.openxmlformats.org/officeDocument/2006/relationships/customXml" Target="../ink/ink295.xml"/><Relationship Id="rId38" Type="http://schemas.openxmlformats.org/officeDocument/2006/relationships/image" Target="../media/image160.png"/><Relationship Id="rId59" Type="http://schemas.openxmlformats.org/officeDocument/2006/relationships/image" Target="../media/image169.png"/><Relationship Id="rId103" Type="http://schemas.openxmlformats.org/officeDocument/2006/relationships/customXml" Target="../ink/ink331.xml"/><Relationship Id="rId108" Type="http://schemas.openxmlformats.org/officeDocument/2006/relationships/image" Target="../media/image193.png"/><Relationship Id="rId54" Type="http://schemas.openxmlformats.org/officeDocument/2006/relationships/image" Target="../media/image167.png"/><Relationship Id="rId70" Type="http://schemas.openxmlformats.org/officeDocument/2006/relationships/image" Target="../media/image174.png"/><Relationship Id="rId75" Type="http://schemas.openxmlformats.org/officeDocument/2006/relationships/customXml" Target="../ink/ink317.xml"/><Relationship Id="rId91" Type="http://schemas.openxmlformats.org/officeDocument/2006/relationships/customXml" Target="../ink/ink325.xml"/><Relationship Id="rId96" Type="http://schemas.openxmlformats.org/officeDocument/2006/relationships/image" Target="../media/image18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0.png"/><Relationship Id="rId15" Type="http://schemas.openxmlformats.org/officeDocument/2006/relationships/customXml" Target="../ink/ink286.xml"/><Relationship Id="rId23" Type="http://schemas.openxmlformats.org/officeDocument/2006/relationships/customXml" Target="../ink/ink290.xml"/><Relationship Id="rId28" Type="http://schemas.openxmlformats.org/officeDocument/2006/relationships/image" Target="../media/image155.png"/><Relationship Id="rId36" Type="http://schemas.openxmlformats.org/officeDocument/2006/relationships/image" Target="../media/image159.png"/><Relationship Id="rId49" Type="http://schemas.openxmlformats.org/officeDocument/2006/relationships/customXml" Target="../ink/ink303.xml"/><Relationship Id="rId57" Type="http://schemas.openxmlformats.org/officeDocument/2006/relationships/image" Target="../media/image168.png"/><Relationship Id="rId106" Type="http://schemas.openxmlformats.org/officeDocument/2006/relationships/image" Target="../media/image192.png"/><Relationship Id="rId10" Type="http://schemas.openxmlformats.org/officeDocument/2006/relationships/image" Target="../media/image1460.png"/><Relationship Id="rId31" Type="http://schemas.openxmlformats.org/officeDocument/2006/relationships/customXml" Target="../ink/ink294.xml"/><Relationship Id="rId44" Type="http://schemas.openxmlformats.org/officeDocument/2006/relationships/image" Target="../media/image162.png"/><Relationship Id="rId52" Type="http://schemas.openxmlformats.org/officeDocument/2006/relationships/image" Target="../media/image166.png"/><Relationship Id="rId60" Type="http://schemas.openxmlformats.org/officeDocument/2006/relationships/customXml" Target="../ink/ink309.xml"/><Relationship Id="rId65" Type="http://schemas.openxmlformats.org/officeDocument/2006/relationships/image" Target="../media/image172.png"/><Relationship Id="rId73" Type="http://schemas.openxmlformats.org/officeDocument/2006/relationships/customXml" Target="../ink/ink316.xml"/><Relationship Id="rId78" Type="http://schemas.openxmlformats.org/officeDocument/2006/relationships/image" Target="../media/image178.png"/><Relationship Id="rId81" Type="http://schemas.openxmlformats.org/officeDocument/2006/relationships/customXml" Target="../ink/ink320.xml"/><Relationship Id="rId86" Type="http://schemas.openxmlformats.org/officeDocument/2006/relationships/image" Target="../media/image182.png"/><Relationship Id="rId94" Type="http://schemas.openxmlformats.org/officeDocument/2006/relationships/image" Target="../media/image186.png"/><Relationship Id="rId99" Type="http://schemas.openxmlformats.org/officeDocument/2006/relationships/customXml" Target="../ink/ink329.xml"/><Relationship Id="rId101" Type="http://schemas.openxmlformats.org/officeDocument/2006/relationships/customXml" Target="../ink/ink330.xml"/><Relationship Id="rId4" Type="http://schemas.openxmlformats.org/officeDocument/2006/relationships/image" Target="../media/image1430.png"/><Relationship Id="rId9" Type="http://schemas.openxmlformats.org/officeDocument/2006/relationships/customXml" Target="../ink/ink283.xml"/><Relationship Id="rId13" Type="http://schemas.openxmlformats.org/officeDocument/2006/relationships/customXml" Target="../ink/ink285.xml"/><Relationship Id="rId18" Type="http://schemas.openxmlformats.org/officeDocument/2006/relationships/image" Target="../media/image1500.png"/><Relationship Id="rId39" Type="http://schemas.openxmlformats.org/officeDocument/2006/relationships/customXml" Target="../ink/ink298.xml"/><Relationship Id="rId109" Type="http://schemas.openxmlformats.org/officeDocument/2006/relationships/customXml" Target="../ink/ink334.xml"/><Relationship Id="rId34" Type="http://schemas.openxmlformats.org/officeDocument/2006/relationships/image" Target="../media/image158.png"/><Relationship Id="rId50" Type="http://schemas.openxmlformats.org/officeDocument/2006/relationships/image" Target="../media/image165.png"/><Relationship Id="rId55" Type="http://schemas.openxmlformats.org/officeDocument/2006/relationships/customXml" Target="../ink/ink306.xml"/><Relationship Id="rId76" Type="http://schemas.openxmlformats.org/officeDocument/2006/relationships/image" Target="../media/image177.png"/><Relationship Id="rId97" Type="http://schemas.openxmlformats.org/officeDocument/2006/relationships/customXml" Target="../ink/ink328.xml"/><Relationship Id="rId104" Type="http://schemas.openxmlformats.org/officeDocument/2006/relationships/image" Target="../media/image191.png"/><Relationship Id="rId7" Type="http://schemas.openxmlformats.org/officeDocument/2006/relationships/customXml" Target="../ink/ink282.xml"/><Relationship Id="rId71" Type="http://schemas.openxmlformats.org/officeDocument/2006/relationships/customXml" Target="../ink/ink315.xml"/><Relationship Id="rId92" Type="http://schemas.openxmlformats.org/officeDocument/2006/relationships/image" Target="../media/image185.png"/><Relationship Id="rId2" Type="http://schemas.openxmlformats.org/officeDocument/2006/relationships/notesSlide" Target="../notesSlides/notesSlide6.xml"/><Relationship Id="rId29" Type="http://schemas.openxmlformats.org/officeDocument/2006/relationships/customXml" Target="../ink/ink293.xml"/><Relationship Id="rId24" Type="http://schemas.openxmlformats.org/officeDocument/2006/relationships/image" Target="../media/image153.png"/><Relationship Id="rId40" Type="http://schemas.openxmlformats.org/officeDocument/2006/relationships/image" Target="../media/image161.png"/><Relationship Id="rId45" Type="http://schemas.openxmlformats.org/officeDocument/2006/relationships/customXml" Target="../ink/ink301.xml"/><Relationship Id="rId66" Type="http://schemas.openxmlformats.org/officeDocument/2006/relationships/customXml" Target="../ink/ink312.xml"/><Relationship Id="rId87" Type="http://schemas.openxmlformats.org/officeDocument/2006/relationships/customXml" Target="../ink/ink323.xml"/><Relationship Id="rId110" Type="http://schemas.openxmlformats.org/officeDocument/2006/relationships/image" Target="../media/image194.png"/><Relationship Id="rId61" Type="http://schemas.openxmlformats.org/officeDocument/2006/relationships/image" Target="../media/image170.png"/><Relationship Id="rId82" Type="http://schemas.openxmlformats.org/officeDocument/2006/relationships/image" Target="../media/image180.png"/><Relationship Id="rId19" Type="http://schemas.openxmlformats.org/officeDocument/2006/relationships/customXml" Target="../ink/ink288.xml"/><Relationship Id="rId14" Type="http://schemas.openxmlformats.org/officeDocument/2006/relationships/image" Target="../media/image1480.png"/><Relationship Id="rId30" Type="http://schemas.openxmlformats.org/officeDocument/2006/relationships/image" Target="../media/image156.png"/><Relationship Id="rId35" Type="http://schemas.openxmlformats.org/officeDocument/2006/relationships/customXml" Target="../ink/ink296.xml"/><Relationship Id="rId56" Type="http://schemas.openxmlformats.org/officeDocument/2006/relationships/customXml" Target="../ink/ink307.xml"/><Relationship Id="rId77" Type="http://schemas.openxmlformats.org/officeDocument/2006/relationships/customXml" Target="../ink/ink318.xml"/><Relationship Id="rId100" Type="http://schemas.openxmlformats.org/officeDocument/2006/relationships/image" Target="../media/image189.png"/><Relationship Id="rId105" Type="http://schemas.openxmlformats.org/officeDocument/2006/relationships/customXml" Target="../ink/ink332.xml"/><Relationship Id="rId8" Type="http://schemas.openxmlformats.org/officeDocument/2006/relationships/image" Target="../media/image1450.png"/><Relationship Id="rId51" Type="http://schemas.openxmlformats.org/officeDocument/2006/relationships/customXml" Target="../ink/ink304.xml"/><Relationship Id="rId72" Type="http://schemas.openxmlformats.org/officeDocument/2006/relationships/image" Target="../media/image175.png"/><Relationship Id="rId93" Type="http://schemas.openxmlformats.org/officeDocument/2006/relationships/customXml" Target="../ink/ink326.xml"/><Relationship Id="rId98" Type="http://schemas.openxmlformats.org/officeDocument/2006/relationships/image" Target="../media/image188.png"/><Relationship Id="rId3" Type="http://schemas.openxmlformats.org/officeDocument/2006/relationships/customXml" Target="../ink/ink280.xml"/><Relationship Id="rId25" Type="http://schemas.openxmlformats.org/officeDocument/2006/relationships/customXml" Target="../ink/ink291.xml"/><Relationship Id="rId46" Type="http://schemas.openxmlformats.org/officeDocument/2006/relationships/image" Target="../media/image163.png"/><Relationship Id="rId67" Type="http://schemas.openxmlformats.org/officeDocument/2006/relationships/image" Target="../media/image173.png"/><Relationship Id="rId20" Type="http://schemas.openxmlformats.org/officeDocument/2006/relationships/image" Target="../media/image1510.png"/><Relationship Id="rId41" Type="http://schemas.openxmlformats.org/officeDocument/2006/relationships/customXml" Target="../ink/ink299.xml"/><Relationship Id="rId62" Type="http://schemas.openxmlformats.org/officeDocument/2006/relationships/customXml" Target="../ink/ink310.xml"/><Relationship Id="rId83" Type="http://schemas.openxmlformats.org/officeDocument/2006/relationships/customXml" Target="../ink/ink321.xml"/><Relationship Id="rId88" Type="http://schemas.openxmlformats.org/officeDocument/2006/relationships/image" Target="../media/image183.png"/><Relationship Id="rId111" Type="http://schemas.openxmlformats.org/officeDocument/2006/relationships/customXml" Target="../ink/ink33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8.png"/><Relationship Id="rId13" Type="http://schemas.openxmlformats.org/officeDocument/2006/relationships/customXml" Target="../ink/ink341.xml"/><Relationship Id="rId18" Type="http://schemas.openxmlformats.org/officeDocument/2006/relationships/image" Target="../media/image203.png"/><Relationship Id="rId26" Type="http://schemas.openxmlformats.org/officeDocument/2006/relationships/image" Target="../media/image207.png"/><Relationship Id="rId3" Type="http://schemas.openxmlformats.org/officeDocument/2006/relationships/customXml" Target="../ink/ink336.xml"/><Relationship Id="rId21" Type="http://schemas.openxmlformats.org/officeDocument/2006/relationships/customXml" Target="../ink/ink345.xml"/><Relationship Id="rId7" Type="http://schemas.openxmlformats.org/officeDocument/2006/relationships/customXml" Target="../ink/ink338.xml"/><Relationship Id="rId12" Type="http://schemas.openxmlformats.org/officeDocument/2006/relationships/image" Target="../media/image200.png"/><Relationship Id="rId17" Type="http://schemas.openxmlformats.org/officeDocument/2006/relationships/customXml" Target="../ink/ink343.xml"/><Relationship Id="rId25" Type="http://schemas.openxmlformats.org/officeDocument/2006/relationships/customXml" Target="../ink/ink347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02.png"/><Relationship Id="rId20" Type="http://schemas.openxmlformats.org/officeDocument/2006/relationships/image" Target="../media/image204.png"/><Relationship Id="rId29" Type="http://schemas.openxmlformats.org/officeDocument/2006/relationships/customXml" Target="../ink/ink3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7.png"/><Relationship Id="rId11" Type="http://schemas.openxmlformats.org/officeDocument/2006/relationships/customXml" Target="../ink/ink340.xml"/><Relationship Id="rId24" Type="http://schemas.openxmlformats.org/officeDocument/2006/relationships/image" Target="../media/image206.png"/><Relationship Id="rId5" Type="http://schemas.openxmlformats.org/officeDocument/2006/relationships/customXml" Target="../ink/ink337.xml"/><Relationship Id="rId15" Type="http://schemas.openxmlformats.org/officeDocument/2006/relationships/customXml" Target="../ink/ink342.xml"/><Relationship Id="rId23" Type="http://schemas.openxmlformats.org/officeDocument/2006/relationships/customXml" Target="../ink/ink346.xml"/><Relationship Id="rId28" Type="http://schemas.openxmlformats.org/officeDocument/2006/relationships/image" Target="../media/image208.png"/><Relationship Id="rId10" Type="http://schemas.openxmlformats.org/officeDocument/2006/relationships/image" Target="../media/image199.png"/><Relationship Id="rId19" Type="http://schemas.openxmlformats.org/officeDocument/2006/relationships/customXml" Target="../ink/ink344.xml"/><Relationship Id="rId4" Type="http://schemas.openxmlformats.org/officeDocument/2006/relationships/image" Target="../media/image196.png"/><Relationship Id="rId9" Type="http://schemas.openxmlformats.org/officeDocument/2006/relationships/customXml" Target="../ink/ink339.xml"/><Relationship Id="rId14" Type="http://schemas.openxmlformats.org/officeDocument/2006/relationships/image" Target="../media/image201.png"/><Relationship Id="rId22" Type="http://schemas.openxmlformats.org/officeDocument/2006/relationships/image" Target="../media/image205.png"/><Relationship Id="rId27" Type="http://schemas.openxmlformats.org/officeDocument/2006/relationships/customXml" Target="../ink/ink348.xml"/><Relationship Id="rId30" Type="http://schemas.openxmlformats.org/officeDocument/2006/relationships/image" Target="../media/image209.png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355.xml"/><Relationship Id="rId18" Type="http://schemas.openxmlformats.org/officeDocument/2006/relationships/image" Target="../media/image217.png"/><Relationship Id="rId26" Type="http://schemas.openxmlformats.org/officeDocument/2006/relationships/image" Target="../media/image221.png"/><Relationship Id="rId21" Type="http://schemas.openxmlformats.org/officeDocument/2006/relationships/customXml" Target="../ink/ink359.xml"/><Relationship Id="rId34" Type="http://schemas.openxmlformats.org/officeDocument/2006/relationships/image" Target="../media/image225.png"/><Relationship Id="rId7" Type="http://schemas.openxmlformats.org/officeDocument/2006/relationships/customXml" Target="../ink/ink352.xml"/><Relationship Id="rId12" Type="http://schemas.openxmlformats.org/officeDocument/2006/relationships/image" Target="../media/image214.png"/><Relationship Id="rId17" Type="http://schemas.openxmlformats.org/officeDocument/2006/relationships/customXml" Target="../ink/ink357.xml"/><Relationship Id="rId25" Type="http://schemas.openxmlformats.org/officeDocument/2006/relationships/customXml" Target="../ink/ink361.xml"/><Relationship Id="rId33" Type="http://schemas.openxmlformats.org/officeDocument/2006/relationships/customXml" Target="../ink/ink365.xml"/><Relationship Id="rId38" Type="http://schemas.openxmlformats.org/officeDocument/2006/relationships/image" Target="../media/image227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216.png"/><Relationship Id="rId20" Type="http://schemas.openxmlformats.org/officeDocument/2006/relationships/image" Target="../media/image218.png"/><Relationship Id="rId29" Type="http://schemas.openxmlformats.org/officeDocument/2006/relationships/customXml" Target="../ink/ink36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1.png"/><Relationship Id="rId11" Type="http://schemas.openxmlformats.org/officeDocument/2006/relationships/customXml" Target="../ink/ink354.xml"/><Relationship Id="rId24" Type="http://schemas.openxmlformats.org/officeDocument/2006/relationships/image" Target="../media/image220.png"/><Relationship Id="rId32" Type="http://schemas.openxmlformats.org/officeDocument/2006/relationships/image" Target="../media/image224.png"/><Relationship Id="rId37" Type="http://schemas.openxmlformats.org/officeDocument/2006/relationships/customXml" Target="../ink/ink367.xml"/><Relationship Id="rId5" Type="http://schemas.openxmlformats.org/officeDocument/2006/relationships/customXml" Target="../ink/ink351.xml"/><Relationship Id="rId15" Type="http://schemas.openxmlformats.org/officeDocument/2006/relationships/customXml" Target="../ink/ink356.xml"/><Relationship Id="rId23" Type="http://schemas.openxmlformats.org/officeDocument/2006/relationships/customXml" Target="../ink/ink360.xml"/><Relationship Id="rId28" Type="http://schemas.openxmlformats.org/officeDocument/2006/relationships/image" Target="../media/image222.png"/><Relationship Id="rId36" Type="http://schemas.openxmlformats.org/officeDocument/2006/relationships/image" Target="../media/image226.png"/><Relationship Id="rId10" Type="http://schemas.openxmlformats.org/officeDocument/2006/relationships/image" Target="../media/image213.png"/><Relationship Id="rId19" Type="http://schemas.openxmlformats.org/officeDocument/2006/relationships/customXml" Target="../ink/ink358.xml"/><Relationship Id="rId31" Type="http://schemas.openxmlformats.org/officeDocument/2006/relationships/customXml" Target="../ink/ink364.xml"/><Relationship Id="rId4" Type="http://schemas.openxmlformats.org/officeDocument/2006/relationships/image" Target="../media/image210.png"/><Relationship Id="rId9" Type="http://schemas.openxmlformats.org/officeDocument/2006/relationships/customXml" Target="../ink/ink353.xml"/><Relationship Id="rId14" Type="http://schemas.openxmlformats.org/officeDocument/2006/relationships/image" Target="../media/image215.png"/><Relationship Id="rId22" Type="http://schemas.openxmlformats.org/officeDocument/2006/relationships/image" Target="../media/image219.png"/><Relationship Id="rId27" Type="http://schemas.openxmlformats.org/officeDocument/2006/relationships/customXml" Target="../ink/ink362.xml"/><Relationship Id="rId30" Type="http://schemas.openxmlformats.org/officeDocument/2006/relationships/image" Target="../media/image223.png"/><Relationship Id="rId35" Type="http://schemas.openxmlformats.org/officeDocument/2006/relationships/customXml" Target="../ink/ink366.xml"/><Relationship Id="rId8" Type="http://schemas.openxmlformats.org/officeDocument/2006/relationships/image" Target="../media/image212.png"/><Relationship Id="rId3" Type="http://schemas.openxmlformats.org/officeDocument/2006/relationships/customXml" Target="../ink/ink350.xml"/></Relationships>
</file>

<file path=ppt/slides/_rels/slide9.xml.rels><?xml version="1.0" encoding="UTF-8" standalone="yes"?>
<Relationships xmlns="http://schemas.openxmlformats.org/package/2006/relationships"><Relationship Id="rId26" Type="http://schemas.openxmlformats.org/officeDocument/2006/relationships/image" Target="../media/image239.png"/><Relationship Id="rId21" Type="http://schemas.openxmlformats.org/officeDocument/2006/relationships/customXml" Target="../ink/ink377.xml"/><Relationship Id="rId42" Type="http://schemas.openxmlformats.org/officeDocument/2006/relationships/image" Target="../media/image247.png"/><Relationship Id="rId47" Type="http://schemas.openxmlformats.org/officeDocument/2006/relationships/customXml" Target="../ink/ink390.xml"/><Relationship Id="rId63" Type="http://schemas.openxmlformats.org/officeDocument/2006/relationships/customXml" Target="../ink/ink398.xml"/><Relationship Id="rId68" Type="http://schemas.openxmlformats.org/officeDocument/2006/relationships/image" Target="../media/image260.png"/><Relationship Id="rId84" Type="http://schemas.openxmlformats.org/officeDocument/2006/relationships/image" Target="../media/image268.png"/><Relationship Id="rId89" Type="http://schemas.openxmlformats.org/officeDocument/2006/relationships/customXml" Target="../ink/ink411.xml"/><Relationship Id="rId16" Type="http://schemas.openxmlformats.org/officeDocument/2006/relationships/image" Target="../media/image234.png"/><Relationship Id="rId11" Type="http://schemas.openxmlformats.org/officeDocument/2006/relationships/customXml" Target="../ink/ink372.xml"/><Relationship Id="rId32" Type="http://schemas.openxmlformats.org/officeDocument/2006/relationships/image" Target="../media/image242.png"/><Relationship Id="rId37" Type="http://schemas.openxmlformats.org/officeDocument/2006/relationships/customXml" Target="../ink/ink385.xml"/><Relationship Id="rId53" Type="http://schemas.openxmlformats.org/officeDocument/2006/relationships/customXml" Target="../ink/ink393.xml"/><Relationship Id="rId58" Type="http://schemas.openxmlformats.org/officeDocument/2006/relationships/image" Target="../media/image255.png"/><Relationship Id="rId74" Type="http://schemas.openxmlformats.org/officeDocument/2006/relationships/image" Target="../media/image263.png"/><Relationship Id="rId79" Type="http://schemas.openxmlformats.org/officeDocument/2006/relationships/customXml" Target="../ink/ink406.xml"/><Relationship Id="rId5" Type="http://schemas.openxmlformats.org/officeDocument/2006/relationships/customXml" Target="../ink/ink369.xml"/><Relationship Id="rId90" Type="http://schemas.openxmlformats.org/officeDocument/2006/relationships/image" Target="../media/image271.png"/><Relationship Id="rId95" Type="http://schemas.openxmlformats.org/officeDocument/2006/relationships/customXml" Target="../ink/ink414.xml"/><Relationship Id="rId22" Type="http://schemas.openxmlformats.org/officeDocument/2006/relationships/image" Target="../media/image237.png"/><Relationship Id="rId27" Type="http://schemas.openxmlformats.org/officeDocument/2006/relationships/customXml" Target="../ink/ink380.xml"/><Relationship Id="rId43" Type="http://schemas.openxmlformats.org/officeDocument/2006/relationships/customXml" Target="../ink/ink388.xml"/><Relationship Id="rId48" Type="http://schemas.openxmlformats.org/officeDocument/2006/relationships/image" Target="../media/image250.png"/><Relationship Id="rId64" Type="http://schemas.openxmlformats.org/officeDocument/2006/relationships/image" Target="../media/image258.png"/><Relationship Id="rId69" Type="http://schemas.openxmlformats.org/officeDocument/2006/relationships/customXml" Target="../ink/ink401.xml"/><Relationship Id="rId80" Type="http://schemas.openxmlformats.org/officeDocument/2006/relationships/image" Target="../media/image266.png"/><Relationship Id="rId85" Type="http://schemas.openxmlformats.org/officeDocument/2006/relationships/customXml" Target="../ink/ink409.xml"/><Relationship Id="rId3" Type="http://schemas.openxmlformats.org/officeDocument/2006/relationships/customXml" Target="../ink/ink368.xml"/><Relationship Id="rId12" Type="http://schemas.openxmlformats.org/officeDocument/2006/relationships/image" Target="../media/image232.png"/><Relationship Id="rId17" Type="http://schemas.openxmlformats.org/officeDocument/2006/relationships/customXml" Target="../ink/ink375.xml"/><Relationship Id="rId25" Type="http://schemas.openxmlformats.org/officeDocument/2006/relationships/customXml" Target="../ink/ink379.xml"/><Relationship Id="rId33" Type="http://schemas.openxmlformats.org/officeDocument/2006/relationships/customXml" Target="../ink/ink383.xml"/><Relationship Id="rId38" Type="http://schemas.openxmlformats.org/officeDocument/2006/relationships/image" Target="../media/image245.png"/><Relationship Id="rId46" Type="http://schemas.openxmlformats.org/officeDocument/2006/relationships/image" Target="../media/image249.png"/><Relationship Id="rId59" Type="http://schemas.openxmlformats.org/officeDocument/2006/relationships/customXml" Target="../ink/ink396.xml"/><Relationship Id="rId67" Type="http://schemas.openxmlformats.org/officeDocument/2006/relationships/customXml" Target="../ink/ink400.xml"/><Relationship Id="rId20" Type="http://schemas.openxmlformats.org/officeDocument/2006/relationships/image" Target="../media/image236.png"/><Relationship Id="rId41" Type="http://schemas.openxmlformats.org/officeDocument/2006/relationships/customXml" Target="../ink/ink387.xml"/><Relationship Id="rId54" Type="http://schemas.openxmlformats.org/officeDocument/2006/relationships/image" Target="../media/image253.png"/><Relationship Id="rId62" Type="http://schemas.openxmlformats.org/officeDocument/2006/relationships/image" Target="../media/image257.png"/><Relationship Id="rId70" Type="http://schemas.openxmlformats.org/officeDocument/2006/relationships/image" Target="../media/image261.png"/><Relationship Id="rId75" Type="http://schemas.openxmlformats.org/officeDocument/2006/relationships/customXml" Target="../ink/ink404.xml"/><Relationship Id="rId83" Type="http://schemas.openxmlformats.org/officeDocument/2006/relationships/customXml" Target="../ink/ink408.xml"/><Relationship Id="rId88" Type="http://schemas.openxmlformats.org/officeDocument/2006/relationships/image" Target="../media/image270.png"/><Relationship Id="rId91" Type="http://schemas.openxmlformats.org/officeDocument/2006/relationships/customXml" Target="../ink/ink412.xml"/><Relationship Id="rId96" Type="http://schemas.openxmlformats.org/officeDocument/2006/relationships/image" Target="../media/image2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9.png"/><Relationship Id="rId15" Type="http://schemas.openxmlformats.org/officeDocument/2006/relationships/customXml" Target="../ink/ink374.xml"/><Relationship Id="rId23" Type="http://schemas.openxmlformats.org/officeDocument/2006/relationships/customXml" Target="../ink/ink378.xml"/><Relationship Id="rId28" Type="http://schemas.openxmlformats.org/officeDocument/2006/relationships/image" Target="../media/image240.png"/><Relationship Id="rId36" Type="http://schemas.openxmlformats.org/officeDocument/2006/relationships/image" Target="../media/image244.png"/><Relationship Id="rId49" Type="http://schemas.openxmlformats.org/officeDocument/2006/relationships/customXml" Target="../ink/ink391.xml"/><Relationship Id="rId57" Type="http://schemas.openxmlformats.org/officeDocument/2006/relationships/customXml" Target="../ink/ink395.xml"/><Relationship Id="rId10" Type="http://schemas.openxmlformats.org/officeDocument/2006/relationships/image" Target="../media/image231.png"/><Relationship Id="rId31" Type="http://schemas.openxmlformats.org/officeDocument/2006/relationships/customXml" Target="../ink/ink382.xml"/><Relationship Id="rId44" Type="http://schemas.openxmlformats.org/officeDocument/2006/relationships/image" Target="../media/image248.png"/><Relationship Id="rId52" Type="http://schemas.openxmlformats.org/officeDocument/2006/relationships/image" Target="../media/image252.png"/><Relationship Id="rId60" Type="http://schemas.openxmlformats.org/officeDocument/2006/relationships/image" Target="../media/image256.png"/><Relationship Id="rId65" Type="http://schemas.openxmlformats.org/officeDocument/2006/relationships/customXml" Target="../ink/ink399.xml"/><Relationship Id="rId73" Type="http://schemas.openxmlformats.org/officeDocument/2006/relationships/customXml" Target="../ink/ink403.xml"/><Relationship Id="rId78" Type="http://schemas.openxmlformats.org/officeDocument/2006/relationships/image" Target="../media/image265.png"/><Relationship Id="rId81" Type="http://schemas.openxmlformats.org/officeDocument/2006/relationships/customXml" Target="../ink/ink407.xml"/><Relationship Id="rId86" Type="http://schemas.openxmlformats.org/officeDocument/2006/relationships/image" Target="../media/image269.png"/><Relationship Id="rId94" Type="http://schemas.openxmlformats.org/officeDocument/2006/relationships/image" Target="../media/image273.png"/><Relationship Id="rId4" Type="http://schemas.openxmlformats.org/officeDocument/2006/relationships/image" Target="../media/image228.png"/><Relationship Id="rId9" Type="http://schemas.openxmlformats.org/officeDocument/2006/relationships/customXml" Target="../ink/ink371.xml"/><Relationship Id="rId13" Type="http://schemas.openxmlformats.org/officeDocument/2006/relationships/customXml" Target="../ink/ink373.xml"/><Relationship Id="rId18" Type="http://schemas.openxmlformats.org/officeDocument/2006/relationships/image" Target="../media/image235.png"/><Relationship Id="rId39" Type="http://schemas.openxmlformats.org/officeDocument/2006/relationships/customXml" Target="../ink/ink386.xml"/><Relationship Id="rId34" Type="http://schemas.openxmlformats.org/officeDocument/2006/relationships/image" Target="../media/image243.png"/><Relationship Id="rId50" Type="http://schemas.openxmlformats.org/officeDocument/2006/relationships/image" Target="../media/image251.png"/><Relationship Id="rId55" Type="http://schemas.openxmlformats.org/officeDocument/2006/relationships/customXml" Target="../ink/ink394.xml"/><Relationship Id="rId76" Type="http://schemas.openxmlformats.org/officeDocument/2006/relationships/image" Target="../media/image264.png"/><Relationship Id="rId97" Type="http://schemas.openxmlformats.org/officeDocument/2006/relationships/customXml" Target="../ink/ink415.xml"/><Relationship Id="rId7" Type="http://schemas.openxmlformats.org/officeDocument/2006/relationships/customXml" Target="../ink/ink370.xml"/><Relationship Id="rId71" Type="http://schemas.openxmlformats.org/officeDocument/2006/relationships/customXml" Target="../ink/ink402.xml"/><Relationship Id="rId92" Type="http://schemas.openxmlformats.org/officeDocument/2006/relationships/image" Target="../media/image272.png"/><Relationship Id="rId2" Type="http://schemas.openxmlformats.org/officeDocument/2006/relationships/notesSlide" Target="../notesSlides/notesSlide9.xml"/><Relationship Id="rId29" Type="http://schemas.openxmlformats.org/officeDocument/2006/relationships/customXml" Target="../ink/ink381.xml"/><Relationship Id="rId24" Type="http://schemas.openxmlformats.org/officeDocument/2006/relationships/image" Target="../media/image238.png"/><Relationship Id="rId40" Type="http://schemas.openxmlformats.org/officeDocument/2006/relationships/image" Target="../media/image246.png"/><Relationship Id="rId45" Type="http://schemas.openxmlformats.org/officeDocument/2006/relationships/customXml" Target="../ink/ink389.xml"/><Relationship Id="rId66" Type="http://schemas.openxmlformats.org/officeDocument/2006/relationships/image" Target="../media/image259.png"/><Relationship Id="rId87" Type="http://schemas.openxmlformats.org/officeDocument/2006/relationships/customXml" Target="../ink/ink410.xml"/><Relationship Id="rId61" Type="http://schemas.openxmlformats.org/officeDocument/2006/relationships/customXml" Target="../ink/ink397.xml"/><Relationship Id="rId82" Type="http://schemas.openxmlformats.org/officeDocument/2006/relationships/image" Target="../media/image267.png"/><Relationship Id="rId19" Type="http://schemas.openxmlformats.org/officeDocument/2006/relationships/customXml" Target="../ink/ink376.xml"/><Relationship Id="rId14" Type="http://schemas.openxmlformats.org/officeDocument/2006/relationships/image" Target="../media/image233.png"/><Relationship Id="rId30" Type="http://schemas.openxmlformats.org/officeDocument/2006/relationships/image" Target="../media/image241.png"/><Relationship Id="rId35" Type="http://schemas.openxmlformats.org/officeDocument/2006/relationships/customXml" Target="../ink/ink384.xml"/><Relationship Id="rId56" Type="http://schemas.openxmlformats.org/officeDocument/2006/relationships/image" Target="../media/image254.png"/><Relationship Id="rId77" Type="http://schemas.openxmlformats.org/officeDocument/2006/relationships/customXml" Target="../ink/ink405.xml"/><Relationship Id="rId8" Type="http://schemas.openxmlformats.org/officeDocument/2006/relationships/image" Target="../media/image230.png"/><Relationship Id="rId51" Type="http://schemas.openxmlformats.org/officeDocument/2006/relationships/customXml" Target="../ink/ink392.xml"/><Relationship Id="rId72" Type="http://schemas.openxmlformats.org/officeDocument/2006/relationships/image" Target="../media/image262.png"/><Relationship Id="rId93" Type="http://schemas.openxmlformats.org/officeDocument/2006/relationships/customXml" Target="../ink/ink413.xml"/><Relationship Id="rId98" Type="http://schemas.openxmlformats.org/officeDocument/2006/relationships/image" Target="../media/image27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8.png"/><Relationship Id="rId13" Type="http://schemas.openxmlformats.org/officeDocument/2006/relationships/customXml" Target="../ink/ink421.xml"/><Relationship Id="rId18" Type="http://schemas.openxmlformats.org/officeDocument/2006/relationships/image" Target="../media/image283.png"/><Relationship Id="rId26" Type="http://schemas.openxmlformats.org/officeDocument/2006/relationships/image" Target="../media/image287.png"/><Relationship Id="rId3" Type="http://schemas.openxmlformats.org/officeDocument/2006/relationships/customXml" Target="../ink/ink416.xml"/><Relationship Id="rId21" Type="http://schemas.openxmlformats.org/officeDocument/2006/relationships/customXml" Target="../ink/ink425.xml"/><Relationship Id="rId7" Type="http://schemas.openxmlformats.org/officeDocument/2006/relationships/customXml" Target="../ink/ink418.xml"/><Relationship Id="rId12" Type="http://schemas.openxmlformats.org/officeDocument/2006/relationships/image" Target="../media/image280.png"/><Relationship Id="rId17" Type="http://schemas.openxmlformats.org/officeDocument/2006/relationships/customXml" Target="../ink/ink423.xml"/><Relationship Id="rId25" Type="http://schemas.openxmlformats.org/officeDocument/2006/relationships/customXml" Target="../ink/ink427.xml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282.png"/><Relationship Id="rId20" Type="http://schemas.openxmlformats.org/officeDocument/2006/relationships/image" Target="../media/image284.png"/><Relationship Id="rId29" Type="http://schemas.openxmlformats.org/officeDocument/2006/relationships/customXml" Target="../ink/ink4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7.png"/><Relationship Id="rId11" Type="http://schemas.openxmlformats.org/officeDocument/2006/relationships/customXml" Target="../ink/ink420.xml"/><Relationship Id="rId24" Type="http://schemas.openxmlformats.org/officeDocument/2006/relationships/image" Target="../media/image286.png"/><Relationship Id="rId5" Type="http://schemas.openxmlformats.org/officeDocument/2006/relationships/customXml" Target="../ink/ink417.xml"/><Relationship Id="rId15" Type="http://schemas.openxmlformats.org/officeDocument/2006/relationships/customXml" Target="../ink/ink422.xml"/><Relationship Id="rId23" Type="http://schemas.openxmlformats.org/officeDocument/2006/relationships/customXml" Target="../ink/ink426.xml"/><Relationship Id="rId28" Type="http://schemas.openxmlformats.org/officeDocument/2006/relationships/image" Target="../media/image288.png"/><Relationship Id="rId10" Type="http://schemas.openxmlformats.org/officeDocument/2006/relationships/image" Target="../media/image279.png"/><Relationship Id="rId19" Type="http://schemas.openxmlformats.org/officeDocument/2006/relationships/customXml" Target="../ink/ink424.xml"/><Relationship Id="rId4" Type="http://schemas.openxmlformats.org/officeDocument/2006/relationships/image" Target="../media/image276.png"/><Relationship Id="rId9" Type="http://schemas.openxmlformats.org/officeDocument/2006/relationships/customXml" Target="../ink/ink419.xml"/><Relationship Id="rId14" Type="http://schemas.openxmlformats.org/officeDocument/2006/relationships/image" Target="../media/image281.png"/><Relationship Id="rId22" Type="http://schemas.openxmlformats.org/officeDocument/2006/relationships/image" Target="../media/image285.png"/><Relationship Id="rId27" Type="http://schemas.openxmlformats.org/officeDocument/2006/relationships/customXml" Target="../ink/ink428.xml"/><Relationship Id="rId30" Type="http://schemas.openxmlformats.org/officeDocument/2006/relationships/image" Target="../media/image289.png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35.xml"/><Relationship Id="rId18" Type="http://schemas.openxmlformats.org/officeDocument/2006/relationships/image" Target="../media/image297.png"/><Relationship Id="rId26" Type="http://schemas.openxmlformats.org/officeDocument/2006/relationships/image" Target="../media/image301.png"/><Relationship Id="rId39" Type="http://schemas.openxmlformats.org/officeDocument/2006/relationships/customXml" Target="../ink/ink448.xml"/><Relationship Id="rId21" Type="http://schemas.openxmlformats.org/officeDocument/2006/relationships/customXml" Target="../ink/ink439.xml"/><Relationship Id="rId34" Type="http://schemas.openxmlformats.org/officeDocument/2006/relationships/image" Target="../media/image305.png"/><Relationship Id="rId42" Type="http://schemas.openxmlformats.org/officeDocument/2006/relationships/customXml" Target="../ink/ink450.xml"/><Relationship Id="rId7" Type="http://schemas.openxmlformats.org/officeDocument/2006/relationships/customXml" Target="../ink/ink432.xml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296.png"/><Relationship Id="rId20" Type="http://schemas.openxmlformats.org/officeDocument/2006/relationships/image" Target="../media/image298.png"/><Relationship Id="rId29" Type="http://schemas.openxmlformats.org/officeDocument/2006/relationships/customXml" Target="../ink/ink443.xml"/><Relationship Id="rId41" Type="http://schemas.openxmlformats.org/officeDocument/2006/relationships/customXml" Target="../ink/ink4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1.png"/><Relationship Id="rId11" Type="http://schemas.openxmlformats.org/officeDocument/2006/relationships/customXml" Target="../ink/ink434.xml"/><Relationship Id="rId24" Type="http://schemas.openxmlformats.org/officeDocument/2006/relationships/image" Target="../media/image300.png"/><Relationship Id="rId32" Type="http://schemas.openxmlformats.org/officeDocument/2006/relationships/image" Target="../media/image304.png"/><Relationship Id="rId37" Type="http://schemas.openxmlformats.org/officeDocument/2006/relationships/customXml" Target="../ink/ink447.xml"/><Relationship Id="rId40" Type="http://schemas.openxmlformats.org/officeDocument/2006/relationships/image" Target="../media/image308.png"/><Relationship Id="rId5" Type="http://schemas.openxmlformats.org/officeDocument/2006/relationships/customXml" Target="../ink/ink431.xml"/><Relationship Id="rId15" Type="http://schemas.openxmlformats.org/officeDocument/2006/relationships/customXml" Target="../ink/ink436.xml"/><Relationship Id="rId23" Type="http://schemas.openxmlformats.org/officeDocument/2006/relationships/customXml" Target="../ink/ink440.xml"/><Relationship Id="rId28" Type="http://schemas.openxmlformats.org/officeDocument/2006/relationships/image" Target="../media/image302.png"/><Relationship Id="rId36" Type="http://schemas.openxmlformats.org/officeDocument/2006/relationships/image" Target="../media/image306.png"/><Relationship Id="rId10" Type="http://schemas.openxmlformats.org/officeDocument/2006/relationships/image" Target="../media/image293.png"/><Relationship Id="rId19" Type="http://schemas.openxmlformats.org/officeDocument/2006/relationships/customXml" Target="../ink/ink438.xml"/><Relationship Id="rId31" Type="http://schemas.openxmlformats.org/officeDocument/2006/relationships/customXml" Target="../ink/ink444.xml"/><Relationship Id="rId4" Type="http://schemas.openxmlformats.org/officeDocument/2006/relationships/image" Target="../media/image290.png"/><Relationship Id="rId9" Type="http://schemas.openxmlformats.org/officeDocument/2006/relationships/customXml" Target="../ink/ink433.xml"/><Relationship Id="rId14" Type="http://schemas.openxmlformats.org/officeDocument/2006/relationships/image" Target="../media/image295.png"/><Relationship Id="rId22" Type="http://schemas.openxmlformats.org/officeDocument/2006/relationships/image" Target="../media/image299.png"/><Relationship Id="rId27" Type="http://schemas.openxmlformats.org/officeDocument/2006/relationships/customXml" Target="../ink/ink442.xml"/><Relationship Id="rId30" Type="http://schemas.openxmlformats.org/officeDocument/2006/relationships/image" Target="../media/image303.png"/><Relationship Id="rId35" Type="http://schemas.openxmlformats.org/officeDocument/2006/relationships/customXml" Target="../ink/ink446.xml"/><Relationship Id="rId43" Type="http://schemas.openxmlformats.org/officeDocument/2006/relationships/image" Target="../media/image309.png"/><Relationship Id="rId8" Type="http://schemas.openxmlformats.org/officeDocument/2006/relationships/image" Target="../media/image292.png"/><Relationship Id="rId3" Type="http://schemas.openxmlformats.org/officeDocument/2006/relationships/customXml" Target="../ink/ink430.xml"/><Relationship Id="rId12" Type="http://schemas.openxmlformats.org/officeDocument/2006/relationships/image" Target="../media/image294.png"/><Relationship Id="rId17" Type="http://schemas.openxmlformats.org/officeDocument/2006/relationships/customXml" Target="../ink/ink437.xml"/><Relationship Id="rId25" Type="http://schemas.openxmlformats.org/officeDocument/2006/relationships/customXml" Target="../ink/ink441.xml"/><Relationship Id="rId33" Type="http://schemas.openxmlformats.org/officeDocument/2006/relationships/customXml" Target="../ink/ink445.xml"/><Relationship Id="rId38" Type="http://schemas.openxmlformats.org/officeDocument/2006/relationships/image" Target="../media/image307.png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56.xml"/><Relationship Id="rId18" Type="http://schemas.openxmlformats.org/officeDocument/2006/relationships/image" Target="../media/image317.png"/><Relationship Id="rId26" Type="http://schemas.openxmlformats.org/officeDocument/2006/relationships/image" Target="../media/image321.png"/><Relationship Id="rId39" Type="http://schemas.openxmlformats.org/officeDocument/2006/relationships/customXml" Target="../ink/ink469.xml"/><Relationship Id="rId21" Type="http://schemas.openxmlformats.org/officeDocument/2006/relationships/customXml" Target="../ink/ink460.xml"/><Relationship Id="rId34" Type="http://schemas.openxmlformats.org/officeDocument/2006/relationships/image" Target="../media/image325.png"/><Relationship Id="rId42" Type="http://schemas.openxmlformats.org/officeDocument/2006/relationships/image" Target="../media/image329.png"/><Relationship Id="rId47" Type="http://schemas.openxmlformats.org/officeDocument/2006/relationships/customXml" Target="../ink/ink473.xml"/><Relationship Id="rId50" Type="http://schemas.openxmlformats.org/officeDocument/2006/relationships/image" Target="../media/image333.png"/><Relationship Id="rId55" Type="http://schemas.openxmlformats.org/officeDocument/2006/relationships/customXml" Target="../ink/ink477.xml"/><Relationship Id="rId7" Type="http://schemas.openxmlformats.org/officeDocument/2006/relationships/customXml" Target="../ink/ink453.xml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316.png"/><Relationship Id="rId29" Type="http://schemas.openxmlformats.org/officeDocument/2006/relationships/customXml" Target="../ink/ink464.xml"/><Relationship Id="rId11" Type="http://schemas.openxmlformats.org/officeDocument/2006/relationships/customXml" Target="../ink/ink455.xml"/><Relationship Id="rId24" Type="http://schemas.openxmlformats.org/officeDocument/2006/relationships/image" Target="../media/image320.png"/><Relationship Id="rId32" Type="http://schemas.openxmlformats.org/officeDocument/2006/relationships/image" Target="../media/image324.png"/><Relationship Id="rId37" Type="http://schemas.openxmlformats.org/officeDocument/2006/relationships/customXml" Target="../ink/ink468.xml"/><Relationship Id="rId40" Type="http://schemas.openxmlformats.org/officeDocument/2006/relationships/image" Target="../media/image328.png"/><Relationship Id="rId45" Type="http://schemas.openxmlformats.org/officeDocument/2006/relationships/customXml" Target="../ink/ink472.xml"/><Relationship Id="rId53" Type="http://schemas.openxmlformats.org/officeDocument/2006/relationships/customXml" Target="../ink/ink476.xml"/><Relationship Id="rId58" Type="http://schemas.openxmlformats.org/officeDocument/2006/relationships/image" Target="../media/image337.png"/><Relationship Id="rId5" Type="http://schemas.openxmlformats.org/officeDocument/2006/relationships/customXml" Target="../ink/ink452.xml"/><Relationship Id="rId19" Type="http://schemas.openxmlformats.org/officeDocument/2006/relationships/customXml" Target="../ink/ink459.xml"/><Relationship Id="rId4" Type="http://schemas.openxmlformats.org/officeDocument/2006/relationships/image" Target="../media/image310.png"/><Relationship Id="rId9" Type="http://schemas.openxmlformats.org/officeDocument/2006/relationships/customXml" Target="../ink/ink454.xml"/><Relationship Id="rId14" Type="http://schemas.openxmlformats.org/officeDocument/2006/relationships/image" Target="../media/image315.png"/><Relationship Id="rId22" Type="http://schemas.openxmlformats.org/officeDocument/2006/relationships/image" Target="../media/image319.png"/><Relationship Id="rId27" Type="http://schemas.openxmlformats.org/officeDocument/2006/relationships/customXml" Target="../ink/ink463.xml"/><Relationship Id="rId30" Type="http://schemas.openxmlformats.org/officeDocument/2006/relationships/image" Target="../media/image323.png"/><Relationship Id="rId35" Type="http://schemas.openxmlformats.org/officeDocument/2006/relationships/customXml" Target="../ink/ink467.xml"/><Relationship Id="rId43" Type="http://schemas.openxmlformats.org/officeDocument/2006/relationships/customXml" Target="../ink/ink471.xml"/><Relationship Id="rId48" Type="http://schemas.openxmlformats.org/officeDocument/2006/relationships/image" Target="../media/image332.png"/><Relationship Id="rId56" Type="http://schemas.openxmlformats.org/officeDocument/2006/relationships/image" Target="../media/image336.png"/><Relationship Id="rId8" Type="http://schemas.openxmlformats.org/officeDocument/2006/relationships/image" Target="../media/image312.png"/><Relationship Id="rId51" Type="http://schemas.openxmlformats.org/officeDocument/2006/relationships/customXml" Target="../ink/ink475.xml"/><Relationship Id="rId3" Type="http://schemas.openxmlformats.org/officeDocument/2006/relationships/customXml" Target="../ink/ink451.xml"/><Relationship Id="rId12" Type="http://schemas.openxmlformats.org/officeDocument/2006/relationships/image" Target="../media/image314.png"/><Relationship Id="rId17" Type="http://schemas.openxmlformats.org/officeDocument/2006/relationships/customXml" Target="../ink/ink458.xml"/><Relationship Id="rId25" Type="http://schemas.openxmlformats.org/officeDocument/2006/relationships/customXml" Target="../ink/ink462.xml"/><Relationship Id="rId33" Type="http://schemas.openxmlformats.org/officeDocument/2006/relationships/customXml" Target="../ink/ink466.xml"/><Relationship Id="rId38" Type="http://schemas.openxmlformats.org/officeDocument/2006/relationships/image" Target="../media/image327.png"/><Relationship Id="rId46" Type="http://schemas.openxmlformats.org/officeDocument/2006/relationships/image" Target="../media/image331.png"/><Relationship Id="rId59" Type="http://schemas.openxmlformats.org/officeDocument/2006/relationships/customXml" Target="../ink/ink479.xml"/><Relationship Id="rId20" Type="http://schemas.openxmlformats.org/officeDocument/2006/relationships/image" Target="../media/image318.png"/><Relationship Id="rId41" Type="http://schemas.openxmlformats.org/officeDocument/2006/relationships/customXml" Target="../ink/ink470.xml"/><Relationship Id="rId54" Type="http://schemas.openxmlformats.org/officeDocument/2006/relationships/image" Target="../media/image3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1.png"/><Relationship Id="rId15" Type="http://schemas.openxmlformats.org/officeDocument/2006/relationships/customXml" Target="../ink/ink457.xml"/><Relationship Id="rId23" Type="http://schemas.openxmlformats.org/officeDocument/2006/relationships/customXml" Target="../ink/ink461.xml"/><Relationship Id="rId28" Type="http://schemas.openxmlformats.org/officeDocument/2006/relationships/image" Target="../media/image322.png"/><Relationship Id="rId36" Type="http://schemas.openxmlformats.org/officeDocument/2006/relationships/image" Target="../media/image326.png"/><Relationship Id="rId49" Type="http://schemas.openxmlformats.org/officeDocument/2006/relationships/customXml" Target="../ink/ink474.xml"/><Relationship Id="rId57" Type="http://schemas.openxmlformats.org/officeDocument/2006/relationships/customXml" Target="../ink/ink478.xml"/><Relationship Id="rId10" Type="http://schemas.openxmlformats.org/officeDocument/2006/relationships/image" Target="../media/image313.png"/><Relationship Id="rId31" Type="http://schemas.openxmlformats.org/officeDocument/2006/relationships/customXml" Target="../ink/ink465.xml"/><Relationship Id="rId44" Type="http://schemas.openxmlformats.org/officeDocument/2006/relationships/image" Target="../media/image330.png"/><Relationship Id="rId52" Type="http://schemas.openxmlformats.org/officeDocument/2006/relationships/image" Target="../media/image334.png"/><Relationship Id="rId60" Type="http://schemas.openxmlformats.org/officeDocument/2006/relationships/image" Target="../media/image3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1.png"/><Relationship Id="rId13" Type="http://schemas.openxmlformats.org/officeDocument/2006/relationships/customXml" Target="../ink/ink485.xml"/><Relationship Id="rId18" Type="http://schemas.openxmlformats.org/officeDocument/2006/relationships/image" Target="../media/image346.png"/><Relationship Id="rId3" Type="http://schemas.openxmlformats.org/officeDocument/2006/relationships/customXml" Target="../ink/ink480.xml"/><Relationship Id="rId21" Type="http://schemas.openxmlformats.org/officeDocument/2006/relationships/customXml" Target="../ink/ink489.xml"/><Relationship Id="rId7" Type="http://schemas.openxmlformats.org/officeDocument/2006/relationships/customXml" Target="../ink/ink482.xml"/><Relationship Id="rId12" Type="http://schemas.openxmlformats.org/officeDocument/2006/relationships/image" Target="../media/image343.png"/><Relationship Id="rId17" Type="http://schemas.openxmlformats.org/officeDocument/2006/relationships/customXml" Target="../ink/ink487.xml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345.png"/><Relationship Id="rId20" Type="http://schemas.openxmlformats.org/officeDocument/2006/relationships/image" Target="../media/image3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0.png"/><Relationship Id="rId11" Type="http://schemas.openxmlformats.org/officeDocument/2006/relationships/customXml" Target="../ink/ink484.xml"/><Relationship Id="rId5" Type="http://schemas.openxmlformats.org/officeDocument/2006/relationships/customXml" Target="../ink/ink481.xml"/><Relationship Id="rId15" Type="http://schemas.openxmlformats.org/officeDocument/2006/relationships/customXml" Target="../ink/ink486.xml"/><Relationship Id="rId10" Type="http://schemas.openxmlformats.org/officeDocument/2006/relationships/image" Target="../media/image342.png"/><Relationship Id="rId19" Type="http://schemas.openxmlformats.org/officeDocument/2006/relationships/customXml" Target="../ink/ink488.xml"/><Relationship Id="rId4" Type="http://schemas.openxmlformats.org/officeDocument/2006/relationships/image" Target="../media/image339.png"/><Relationship Id="rId9" Type="http://schemas.openxmlformats.org/officeDocument/2006/relationships/customXml" Target="../ink/ink483.xml"/><Relationship Id="rId14" Type="http://schemas.openxmlformats.org/officeDocument/2006/relationships/image" Target="../media/image344.png"/><Relationship Id="rId22" Type="http://schemas.openxmlformats.org/officeDocument/2006/relationships/image" Target="../media/image348.png"/></Relationships>
</file>

<file path=ppt/slides/_rels/slide1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501.xml"/><Relationship Id="rId21" Type="http://schemas.openxmlformats.org/officeDocument/2006/relationships/image" Target="../media/image482.png"/><Relationship Id="rId42" Type="http://schemas.openxmlformats.org/officeDocument/2006/relationships/customXml" Target="../ink/ink509.xml"/><Relationship Id="rId47" Type="http://schemas.openxmlformats.org/officeDocument/2006/relationships/image" Target="../media/image495.png"/><Relationship Id="rId63" Type="http://schemas.openxmlformats.org/officeDocument/2006/relationships/image" Target="../media/image503.png"/><Relationship Id="rId68" Type="http://schemas.openxmlformats.org/officeDocument/2006/relationships/customXml" Target="../ink/ink522.xml"/><Relationship Id="rId84" Type="http://schemas.openxmlformats.org/officeDocument/2006/relationships/customXml" Target="../ink/ink530.xml"/><Relationship Id="rId89" Type="http://schemas.openxmlformats.org/officeDocument/2006/relationships/image" Target="../media/image516.png"/><Relationship Id="rId16" Type="http://schemas.openxmlformats.org/officeDocument/2006/relationships/customXml" Target="../ink/ink496.xml"/><Relationship Id="rId11" Type="http://schemas.openxmlformats.org/officeDocument/2006/relationships/image" Target="../media/image477.png"/><Relationship Id="rId32" Type="http://schemas.openxmlformats.org/officeDocument/2006/relationships/customXml" Target="../ink/ink504.xml"/><Relationship Id="rId37" Type="http://schemas.openxmlformats.org/officeDocument/2006/relationships/image" Target="../media/image490.png"/><Relationship Id="rId53" Type="http://schemas.openxmlformats.org/officeDocument/2006/relationships/image" Target="../media/image498.png"/><Relationship Id="rId58" Type="http://schemas.openxmlformats.org/officeDocument/2006/relationships/customXml" Target="../ink/ink517.xml"/><Relationship Id="rId74" Type="http://schemas.openxmlformats.org/officeDocument/2006/relationships/customXml" Target="../ink/ink525.xml"/><Relationship Id="rId79" Type="http://schemas.openxmlformats.org/officeDocument/2006/relationships/image" Target="../media/image511.png"/><Relationship Id="rId5" Type="http://schemas.openxmlformats.org/officeDocument/2006/relationships/image" Target="../media/image474.png"/><Relationship Id="rId90" Type="http://schemas.openxmlformats.org/officeDocument/2006/relationships/customXml" Target="../ink/ink533.xml"/><Relationship Id="rId95" Type="http://schemas.openxmlformats.org/officeDocument/2006/relationships/image" Target="../media/image519.png"/><Relationship Id="rId22" Type="http://schemas.openxmlformats.org/officeDocument/2006/relationships/customXml" Target="../ink/ink499.xml"/><Relationship Id="rId27" Type="http://schemas.openxmlformats.org/officeDocument/2006/relationships/image" Target="../media/image485.png"/><Relationship Id="rId43" Type="http://schemas.openxmlformats.org/officeDocument/2006/relationships/image" Target="../media/image493.png"/><Relationship Id="rId48" Type="http://schemas.openxmlformats.org/officeDocument/2006/relationships/customXml" Target="../ink/ink512.xml"/><Relationship Id="rId64" Type="http://schemas.openxmlformats.org/officeDocument/2006/relationships/customXml" Target="../ink/ink520.xml"/><Relationship Id="rId69" Type="http://schemas.openxmlformats.org/officeDocument/2006/relationships/image" Target="../media/image506.png"/><Relationship Id="rId80" Type="http://schemas.openxmlformats.org/officeDocument/2006/relationships/customXml" Target="../ink/ink528.xml"/><Relationship Id="rId85" Type="http://schemas.openxmlformats.org/officeDocument/2006/relationships/image" Target="../media/image514.png"/><Relationship Id="rId3" Type="http://schemas.openxmlformats.org/officeDocument/2006/relationships/customXml" Target="../ink/ink490.xml"/><Relationship Id="rId12" Type="http://schemas.openxmlformats.org/officeDocument/2006/relationships/customXml" Target="../ink/ink494.xml"/><Relationship Id="rId17" Type="http://schemas.openxmlformats.org/officeDocument/2006/relationships/image" Target="../media/image480.png"/><Relationship Id="rId25" Type="http://schemas.openxmlformats.org/officeDocument/2006/relationships/image" Target="../media/image484.png"/><Relationship Id="rId33" Type="http://schemas.openxmlformats.org/officeDocument/2006/relationships/image" Target="../media/image488.png"/><Relationship Id="rId38" Type="http://schemas.openxmlformats.org/officeDocument/2006/relationships/customXml" Target="../ink/ink507.xml"/><Relationship Id="rId46" Type="http://schemas.openxmlformats.org/officeDocument/2006/relationships/customXml" Target="../ink/ink511.xml"/><Relationship Id="rId59" Type="http://schemas.openxmlformats.org/officeDocument/2006/relationships/image" Target="../media/image501.png"/><Relationship Id="rId67" Type="http://schemas.openxmlformats.org/officeDocument/2006/relationships/image" Target="../media/image505.png"/><Relationship Id="rId20" Type="http://schemas.openxmlformats.org/officeDocument/2006/relationships/customXml" Target="../ink/ink498.xml"/><Relationship Id="rId41" Type="http://schemas.openxmlformats.org/officeDocument/2006/relationships/image" Target="../media/image492.png"/><Relationship Id="rId54" Type="http://schemas.openxmlformats.org/officeDocument/2006/relationships/customXml" Target="../ink/ink515.xml"/><Relationship Id="rId62" Type="http://schemas.openxmlformats.org/officeDocument/2006/relationships/customXml" Target="../ink/ink519.xml"/><Relationship Id="rId70" Type="http://schemas.openxmlformats.org/officeDocument/2006/relationships/customXml" Target="../ink/ink523.xml"/><Relationship Id="rId75" Type="http://schemas.openxmlformats.org/officeDocument/2006/relationships/image" Target="../media/image509.png"/><Relationship Id="rId83" Type="http://schemas.openxmlformats.org/officeDocument/2006/relationships/image" Target="../media/image513.png"/><Relationship Id="rId88" Type="http://schemas.openxmlformats.org/officeDocument/2006/relationships/customXml" Target="../ink/ink532.xml"/><Relationship Id="rId91" Type="http://schemas.openxmlformats.org/officeDocument/2006/relationships/image" Target="../media/image517.png"/><Relationship Id="rId96" Type="http://schemas.openxmlformats.org/officeDocument/2006/relationships/customXml" Target="../ink/ink536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91.xml"/><Relationship Id="rId15" Type="http://schemas.openxmlformats.org/officeDocument/2006/relationships/image" Target="../media/image479.png"/><Relationship Id="rId23" Type="http://schemas.openxmlformats.org/officeDocument/2006/relationships/image" Target="../media/image483.png"/><Relationship Id="rId28" Type="http://schemas.openxmlformats.org/officeDocument/2006/relationships/customXml" Target="../ink/ink502.xml"/><Relationship Id="rId36" Type="http://schemas.openxmlformats.org/officeDocument/2006/relationships/customXml" Target="../ink/ink506.xml"/><Relationship Id="rId49" Type="http://schemas.openxmlformats.org/officeDocument/2006/relationships/image" Target="../media/image496.png"/><Relationship Id="rId57" Type="http://schemas.openxmlformats.org/officeDocument/2006/relationships/image" Target="../media/image500.png"/><Relationship Id="rId10" Type="http://schemas.openxmlformats.org/officeDocument/2006/relationships/customXml" Target="../ink/ink493.xml"/><Relationship Id="rId31" Type="http://schemas.openxmlformats.org/officeDocument/2006/relationships/image" Target="../media/image487.png"/><Relationship Id="rId44" Type="http://schemas.openxmlformats.org/officeDocument/2006/relationships/customXml" Target="../ink/ink510.xml"/><Relationship Id="rId52" Type="http://schemas.openxmlformats.org/officeDocument/2006/relationships/customXml" Target="../ink/ink514.xml"/><Relationship Id="rId60" Type="http://schemas.openxmlformats.org/officeDocument/2006/relationships/customXml" Target="../ink/ink518.xml"/><Relationship Id="rId65" Type="http://schemas.openxmlformats.org/officeDocument/2006/relationships/image" Target="../media/image504.png"/><Relationship Id="rId73" Type="http://schemas.openxmlformats.org/officeDocument/2006/relationships/image" Target="../media/image508.png"/><Relationship Id="rId78" Type="http://schemas.openxmlformats.org/officeDocument/2006/relationships/customXml" Target="../ink/ink527.xml"/><Relationship Id="rId81" Type="http://schemas.openxmlformats.org/officeDocument/2006/relationships/image" Target="../media/image512.png"/><Relationship Id="rId86" Type="http://schemas.openxmlformats.org/officeDocument/2006/relationships/customXml" Target="../ink/ink531.xml"/><Relationship Id="rId94" Type="http://schemas.openxmlformats.org/officeDocument/2006/relationships/customXml" Target="../ink/ink535.xml"/><Relationship Id="rId4" Type="http://schemas.openxmlformats.org/officeDocument/2006/relationships/image" Target="../media/image473.png"/><Relationship Id="rId9" Type="http://schemas.openxmlformats.org/officeDocument/2006/relationships/image" Target="../media/image476.png"/><Relationship Id="rId13" Type="http://schemas.openxmlformats.org/officeDocument/2006/relationships/image" Target="../media/image478.png"/><Relationship Id="rId18" Type="http://schemas.openxmlformats.org/officeDocument/2006/relationships/customXml" Target="../ink/ink497.xml"/><Relationship Id="rId39" Type="http://schemas.openxmlformats.org/officeDocument/2006/relationships/image" Target="../media/image491.png"/><Relationship Id="rId34" Type="http://schemas.openxmlformats.org/officeDocument/2006/relationships/customXml" Target="../ink/ink505.xml"/><Relationship Id="rId50" Type="http://schemas.openxmlformats.org/officeDocument/2006/relationships/customXml" Target="../ink/ink513.xml"/><Relationship Id="rId55" Type="http://schemas.openxmlformats.org/officeDocument/2006/relationships/image" Target="../media/image499.png"/><Relationship Id="rId76" Type="http://schemas.openxmlformats.org/officeDocument/2006/relationships/customXml" Target="../ink/ink526.xml"/><Relationship Id="rId97" Type="http://schemas.openxmlformats.org/officeDocument/2006/relationships/image" Target="../media/image520.png"/><Relationship Id="rId7" Type="http://schemas.openxmlformats.org/officeDocument/2006/relationships/image" Target="../media/image475.png"/><Relationship Id="rId71" Type="http://schemas.openxmlformats.org/officeDocument/2006/relationships/image" Target="../media/image507.png"/><Relationship Id="rId92" Type="http://schemas.openxmlformats.org/officeDocument/2006/relationships/customXml" Target="../ink/ink534.xml"/><Relationship Id="rId2" Type="http://schemas.openxmlformats.org/officeDocument/2006/relationships/notesSlide" Target="../notesSlides/notesSlide14.xml"/><Relationship Id="rId29" Type="http://schemas.openxmlformats.org/officeDocument/2006/relationships/image" Target="../media/image486.png"/><Relationship Id="rId24" Type="http://schemas.openxmlformats.org/officeDocument/2006/relationships/customXml" Target="../ink/ink500.xml"/><Relationship Id="rId40" Type="http://schemas.openxmlformats.org/officeDocument/2006/relationships/customXml" Target="../ink/ink508.xml"/><Relationship Id="rId45" Type="http://schemas.openxmlformats.org/officeDocument/2006/relationships/image" Target="../media/image494.png"/><Relationship Id="rId66" Type="http://schemas.openxmlformats.org/officeDocument/2006/relationships/customXml" Target="../ink/ink521.xml"/><Relationship Id="rId87" Type="http://schemas.openxmlformats.org/officeDocument/2006/relationships/image" Target="../media/image515.png"/><Relationship Id="rId61" Type="http://schemas.openxmlformats.org/officeDocument/2006/relationships/image" Target="../media/image502.png"/><Relationship Id="rId82" Type="http://schemas.openxmlformats.org/officeDocument/2006/relationships/customXml" Target="../ink/ink529.xml"/><Relationship Id="rId19" Type="http://schemas.openxmlformats.org/officeDocument/2006/relationships/image" Target="../media/image481.png"/><Relationship Id="rId14" Type="http://schemas.openxmlformats.org/officeDocument/2006/relationships/customXml" Target="../ink/ink495.xml"/><Relationship Id="rId30" Type="http://schemas.openxmlformats.org/officeDocument/2006/relationships/customXml" Target="../ink/ink503.xml"/><Relationship Id="rId35" Type="http://schemas.openxmlformats.org/officeDocument/2006/relationships/image" Target="../media/image489.png"/><Relationship Id="rId56" Type="http://schemas.openxmlformats.org/officeDocument/2006/relationships/customXml" Target="../ink/ink516.xml"/><Relationship Id="rId77" Type="http://schemas.openxmlformats.org/officeDocument/2006/relationships/image" Target="../media/image510.png"/><Relationship Id="rId8" Type="http://schemas.openxmlformats.org/officeDocument/2006/relationships/customXml" Target="../ink/ink492.xml"/><Relationship Id="rId51" Type="http://schemas.openxmlformats.org/officeDocument/2006/relationships/image" Target="../media/image497.png"/><Relationship Id="rId72" Type="http://schemas.openxmlformats.org/officeDocument/2006/relationships/customXml" Target="../ink/ink524.xml"/><Relationship Id="rId93" Type="http://schemas.openxmlformats.org/officeDocument/2006/relationships/image" Target="../media/image518.png"/></Relationships>
</file>

<file path=ppt/slides/_rels/slide15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42.xml"/><Relationship Id="rId26" Type="http://schemas.openxmlformats.org/officeDocument/2006/relationships/image" Target="../media/image529.png"/><Relationship Id="rId39" Type="http://schemas.openxmlformats.org/officeDocument/2006/relationships/customXml" Target="../ink/ink552.xml"/><Relationship Id="rId34" Type="http://schemas.openxmlformats.org/officeDocument/2006/relationships/image" Target="../media/image533.png"/><Relationship Id="rId42" Type="http://schemas.openxmlformats.org/officeDocument/2006/relationships/image" Target="../media/image537.png"/><Relationship Id="rId47" Type="http://schemas.openxmlformats.org/officeDocument/2006/relationships/customXml" Target="../ink/ink556.xml"/><Relationship Id="rId7" Type="http://schemas.openxmlformats.org/officeDocument/2006/relationships/customXml" Target="../ink/ink539.xml"/><Relationship Id="rId2" Type="http://schemas.openxmlformats.org/officeDocument/2006/relationships/notesSlide" Target="../notesSlides/notesSlide15.xml"/><Relationship Id="rId29" Type="http://schemas.openxmlformats.org/officeDocument/2006/relationships/customXml" Target="../ink/ink547.xml"/><Relationship Id="rId41" Type="http://schemas.openxmlformats.org/officeDocument/2006/relationships/customXml" Target="../ink/ink55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2.png"/><Relationship Id="rId11" Type="http://schemas.openxmlformats.org/officeDocument/2006/relationships/customXml" Target="../ink/ink541.xml"/><Relationship Id="rId24" Type="http://schemas.openxmlformats.org/officeDocument/2006/relationships/image" Target="../media/image528.png"/><Relationship Id="rId32" Type="http://schemas.openxmlformats.org/officeDocument/2006/relationships/image" Target="../media/image532.png"/><Relationship Id="rId37" Type="http://schemas.openxmlformats.org/officeDocument/2006/relationships/customXml" Target="../ink/ink551.xml"/><Relationship Id="rId40" Type="http://schemas.openxmlformats.org/officeDocument/2006/relationships/image" Target="../media/image536.png"/><Relationship Id="rId45" Type="http://schemas.openxmlformats.org/officeDocument/2006/relationships/customXml" Target="../ink/ink555.xml"/><Relationship Id="rId5" Type="http://schemas.openxmlformats.org/officeDocument/2006/relationships/customXml" Target="../ink/ink538.xml"/><Relationship Id="rId15" Type="http://schemas.openxmlformats.org/officeDocument/2006/relationships/customXml" Target="../ink/ink543.xml"/><Relationship Id="rId23" Type="http://schemas.openxmlformats.org/officeDocument/2006/relationships/customXml" Target="../ink/ink544.xml"/><Relationship Id="rId28" Type="http://schemas.openxmlformats.org/officeDocument/2006/relationships/image" Target="../media/image530.png"/><Relationship Id="rId36" Type="http://schemas.openxmlformats.org/officeDocument/2006/relationships/image" Target="../media/image534.png"/><Relationship Id="rId10" Type="http://schemas.openxmlformats.org/officeDocument/2006/relationships/image" Target="../media/image524.png"/><Relationship Id="rId31" Type="http://schemas.openxmlformats.org/officeDocument/2006/relationships/customXml" Target="../ink/ink548.xml"/><Relationship Id="rId44" Type="http://schemas.openxmlformats.org/officeDocument/2006/relationships/image" Target="../media/image538.png"/><Relationship Id="rId4" Type="http://schemas.openxmlformats.org/officeDocument/2006/relationships/image" Target="../media/image521.png"/><Relationship Id="rId9" Type="http://schemas.openxmlformats.org/officeDocument/2006/relationships/customXml" Target="../ink/ink540.xml"/><Relationship Id="rId14" Type="http://schemas.openxmlformats.org/officeDocument/2006/relationships/image" Target="../media/image526.png"/><Relationship Id="rId22" Type="http://schemas.openxmlformats.org/officeDocument/2006/relationships/image" Target="../media/image527.png"/><Relationship Id="rId27" Type="http://schemas.openxmlformats.org/officeDocument/2006/relationships/customXml" Target="../ink/ink546.xml"/><Relationship Id="rId30" Type="http://schemas.openxmlformats.org/officeDocument/2006/relationships/image" Target="../media/image531.png"/><Relationship Id="rId35" Type="http://schemas.openxmlformats.org/officeDocument/2006/relationships/customXml" Target="../ink/ink550.xml"/><Relationship Id="rId43" Type="http://schemas.openxmlformats.org/officeDocument/2006/relationships/customXml" Target="../ink/ink554.xml"/><Relationship Id="rId48" Type="http://schemas.openxmlformats.org/officeDocument/2006/relationships/image" Target="../media/image540.png"/><Relationship Id="rId8" Type="http://schemas.openxmlformats.org/officeDocument/2006/relationships/image" Target="../media/image523.png"/><Relationship Id="rId3" Type="http://schemas.openxmlformats.org/officeDocument/2006/relationships/customXml" Target="../ink/ink537.xml"/><Relationship Id="rId12" Type="http://schemas.openxmlformats.org/officeDocument/2006/relationships/image" Target="../media/image525.png"/><Relationship Id="rId25" Type="http://schemas.openxmlformats.org/officeDocument/2006/relationships/customXml" Target="../ink/ink545.xml"/><Relationship Id="rId33" Type="http://schemas.openxmlformats.org/officeDocument/2006/relationships/customXml" Target="../ink/ink549.xml"/><Relationship Id="rId38" Type="http://schemas.openxmlformats.org/officeDocument/2006/relationships/image" Target="../media/image535.png"/><Relationship Id="rId46" Type="http://schemas.openxmlformats.org/officeDocument/2006/relationships/image" Target="../media/image539.png"/></Relationships>
</file>

<file path=ppt/slides/_rels/slide16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62.xml"/><Relationship Id="rId18" Type="http://schemas.openxmlformats.org/officeDocument/2006/relationships/image" Target="../media/image548.png"/><Relationship Id="rId26" Type="http://schemas.openxmlformats.org/officeDocument/2006/relationships/image" Target="../media/image552.png"/><Relationship Id="rId21" Type="http://schemas.openxmlformats.org/officeDocument/2006/relationships/customXml" Target="../ink/ink566.xml"/><Relationship Id="rId34" Type="http://schemas.openxmlformats.org/officeDocument/2006/relationships/image" Target="../media/image556.png"/><Relationship Id="rId7" Type="http://schemas.openxmlformats.org/officeDocument/2006/relationships/customXml" Target="../ink/ink559.xml"/><Relationship Id="rId12" Type="http://schemas.openxmlformats.org/officeDocument/2006/relationships/image" Target="../media/image545.png"/><Relationship Id="rId17" Type="http://schemas.openxmlformats.org/officeDocument/2006/relationships/customXml" Target="../ink/ink564.xml"/><Relationship Id="rId25" Type="http://schemas.openxmlformats.org/officeDocument/2006/relationships/customXml" Target="../ink/ink568.xml"/><Relationship Id="rId33" Type="http://schemas.openxmlformats.org/officeDocument/2006/relationships/customXml" Target="../ink/ink572.xml"/><Relationship Id="rId38" Type="http://schemas.openxmlformats.org/officeDocument/2006/relationships/image" Target="../media/image558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547.png"/><Relationship Id="rId20" Type="http://schemas.openxmlformats.org/officeDocument/2006/relationships/image" Target="../media/image549.png"/><Relationship Id="rId29" Type="http://schemas.openxmlformats.org/officeDocument/2006/relationships/customXml" Target="../ink/ink57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2.png"/><Relationship Id="rId11" Type="http://schemas.openxmlformats.org/officeDocument/2006/relationships/customXml" Target="../ink/ink561.xml"/><Relationship Id="rId24" Type="http://schemas.openxmlformats.org/officeDocument/2006/relationships/image" Target="../media/image551.png"/><Relationship Id="rId32" Type="http://schemas.openxmlformats.org/officeDocument/2006/relationships/image" Target="../media/image555.png"/><Relationship Id="rId37" Type="http://schemas.openxmlformats.org/officeDocument/2006/relationships/customXml" Target="../ink/ink574.xml"/><Relationship Id="rId5" Type="http://schemas.openxmlformats.org/officeDocument/2006/relationships/customXml" Target="../ink/ink558.xml"/><Relationship Id="rId15" Type="http://schemas.openxmlformats.org/officeDocument/2006/relationships/customXml" Target="../ink/ink563.xml"/><Relationship Id="rId23" Type="http://schemas.openxmlformats.org/officeDocument/2006/relationships/customXml" Target="../ink/ink567.xml"/><Relationship Id="rId28" Type="http://schemas.openxmlformats.org/officeDocument/2006/relationships/image" Target="../media/image553.png"/><Relationship Id="rId36" Type="http://schemas.openxmlformats.org/officeDocument/2006/relationships/image" Target="../media/image557.png"/><Relationship Id="rId10" Type="http://schemas.openxmlformats.org/officeDocument/2006/relationships/image" Target="../media/image544.png"/><Relationship Id="rId19" Type="http://schemas.openxmlformats.org/officeDocument/2006/relationships/customXml" Target="../ink/ink565.xml"/><Relationship Id="rId31" Type="http://schemas.openxmlformats.org/officeDocument/2006/relationships/customXml" Target="../ink/ink571.xml"/><Relationship Id="rId4" Type="http://schemas.openxmlformats.org/officeDocument/2006/relationships/image" Target="../media/image541.png"/><Relationship Id="rId9" Type="http://schemas.openxmlformats.org/officeDocument/2006/relationships/customXml" Target="../ink/ink560.xml"/><Relationship Id="rId14" Type="http://schemas.openxmlformats.org/officeDocument/2006/relationships/image" Target="../media/image546.png"/><Relationship Id="rId22" Type="http://schemas.openxmlformats.org/officeDocument/2006/relationships/image" Target="../media/image550.png"/><Relationship Id="rId27" Type="http://schemas.openxmlformats.org/officeDocument/2006/relationships/customXml" Target="../ink/ink569.xml"/><Relationship Id="rId30" Type="http://schemas.openxmlformats.org/officeDocument/2006/relationships/image" Target="../media/image554.png"/><Relationship Id="rId35" Type="http://schemas.openxmlformats.org/officeDocument/2006/relationships/customXml" Target="../ink/ink573.xml"/><Relationship Id="rId8" Type="http://schemas.openxmlformats.org/officeDocument/2006/relationships/image" Target="../media/image543.png"/><Relationship Id="rId3" Type="http://schemas.openxmlformats.org/officeDocument/2006/relationships/customXml" Target="../ink/ink557.xml"/></Relationships>
</file>

<file path=ppt/slides/_rels/slide17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80.xml"/><Relationship Id="rId18" Type="http://schemas.openxmlformats.org/officeDocument/2006/relationships/image" Target="../media/image566.png"/><Relationship Id="rId26" Type="http://schemas.openxmlformats.org/officeDocument/2006/relationships/image" Target="../media/image570.png"/><Relationship Id="rId39" Type="http://schemas.openxmlformats.org/officeDocument/2006/relationships/customXml" Target="../ink/ink593.xml"/><Relationship Id="rId21" Type="http://schemas.openxmlformats.org/officeDocument/2006/relationships/customXml" Target="../ink/ink584.xml"/><Relationship Id="rId34" Type="http://schemas.openxmlformats.org/officeDocument/2006/relationships/image" Target="../media/image574.png"/><Relationship Id="rId42" Type="http://schemas.openxmlformats.org/officeDocument/2006/relationships/image" Target="../media/image578.png"/><Relationship Id="rId7" Type="http://schemas.openxmlformats.org/officeDocument/2006/relationships/customXml" Target="../ink/ink577.xml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565.png"/><Relationship Id="rId29" Type="http://schemas.openxmlformats.org/officeDocument/2006/relationships/customXml" Target="../ink/ink58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0.png"/><Relationship Id="rId11" Type="http://schemas.openxmlformats.org/officeDocument/2006/relationships/customXml" Target="../ink/ink579.xml"/><Relationship Id="rId24" Type="http://schemas.openxmlformats.org/officeDocument/2006/relationships/image" Target="../media/image569.png"/><Relationship Id="rId32" Type="http://schemas.openxmlformats.org/officeDocument/2006/relationships/image" Target="../media/image573.png"/><Relationship Id="rId37" Type="http://schemas.openxmlformats.org/officeDocument/2006/relationships/customXml" Target="../ink/ink592.xml"/><Relationship Id="rId40" Type="http://schemas.openxmlformats.org/officeDocument/2006/relationships/image" Target="../media/image577.png"/><Relationship Id="rId45" Type="http://schemas.openxmlformats.org/officeDocument/2006/relationships/customXml" Target="../ink/ink596.xml"/><Relationship Id="rId5" Type="http://schemas.openxmlformats.org/officeDocument/2006/relationships/customXml" Target="../ink/ink576.xml"/><Relationship Id="rId15" Type="http://schemas.openxmlformats.org/officeDocument/2006/relationships/customXml" Target="../ink/ink581.xml"/><Relationship Id="rId23" Type="http://schemas.openxmlformats.org/officeDocument/2006/relationships/customXml" Target="../ink/ink585.xml"/><Relationship Id="rId28" Type="http://schemas.openxmlformats.org/officeDocument/2006/relationships/image" Target="../media/image571.png"/><Relationship Id="rId36" Type="http://schemas.openxmlformats.org/officeDocument/2006/relationships/image" Target="../media/image575.png"/><Relationship Id="rId10" Type="http://schemas.openxmlformats.org/officeDocument/2006/relationships/image" Target="../media/image562.png"/><Relationship Id="rId19" Type="http://schemas.openxmlformats.org/officeDocument/2006/relationships/customXml" Target="../ink/ink583.xml"/><Relationship Id="rId31" Type="http://schemas.openxmlformats.org/officeDocument/2006/relationships/customXml" Target="../ink/ink589.xml"/><Relationship Id="rId44" Type="http://schemas.openxmlformats.org/officeDocument/2006/relationships/image" Target="../media/image579.png"/><Relationship Id="rId4" Type="http://schemas.openxmlformats.org/officeDocument/2006/relationships/image" Target="../media/image559.png"/><Relationship Id="rId9" Type="http://schemas.openxmlformats.org/officeDocument/2006/relationships/customXml" Target="../ink/ink578.xml"/><Relationship Id="rId14" Type="http://schemas.openxmlformats.org/officeDocument/2006/relationships/image" Target="../media/image564.png"/><Relationship Id="rId22" Type="http://schemas.openxmlformats.org/officeDocument/2006/relationships/image" Target="../media/image568.png"/><Relationship Id="rId27" Type="http://schemas.openxmlformats.org/officeDocument/2006/relationships/customXml" Target="../ink/ink587.xml"/><Relationship Id="rId30" Type="http://schemas.openxmlformats.org/officeDocument/2006/relationships/image" Target="../media/image572.png"/><Relationship Id="rId35" Type="http://schemas.openxmlformats.org/officeDocument/2006/relationships/customXml" Target="../ink/ink591.xml"/><Relationship Id="rId43" Type="http://schemas.openxmlformats.org/officeDocument/2006/relationships/customXml" Target="../ink/ink595.xml"/><Relationship Id="rId8" Type="http://schemas.openxmlformats.org/officeDocument/2006/relationships/image" Target="../media/image561.png"/><Relationship Id="rId3" Type="http://schemas.openxmlformats.org/officeDocument/2006/relationships/customXml" Target="../ink/ink575.xml"/><Relationship Id="rId12" Type="http://schemas.openxmlformats.org/officeDocument/2006/relationships/image" Target="../media/image563.png"/><Relationship Id="rId17" Type="http://schemas.openxmlformats.org/officeDocument/2006/relationships/customXml" Target="../ink/ink582.xml"/><Relationship Id="rId25" Type="http://schemas.openxmlformats.org/officeDocument/2006/relationships/customXml" Target="../ink/ink586.xml"/><Relationship Id="rId33" Type="http://schemas.openxmlformats.org/officeDocument/2006/relationships/customXml" Target="../ink/ink590.xml"/><Relationship Id="rId38" Type="http://schemas.openxmlformats.org/officeDocument/2006/relationships/image" Target="../media/image576.png"/><Relationship Id="rId46" Type="http://schemas.openxmlformats.org/officeDocument/2006/relationships/image" Target="../media/image580.png"/><Relationship Id="rId20" Type="http://schemas.openxmlformats.org/officeDocument/2006/relationships/image" Target="../media/image567.png"/><Relationship Id="rId41" Type="http://schemas.openxmlformats.org/officeDocument/2006/relationships/customXml" Target="../ink/ink594.xml"/></Relationships>
</file>

<file path=ppt/slides/_rels/slide1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02.xml"/><Relationship Id="rId18" Type="http://schemas.openxmlformats.org/officeDocument/2006/relationships/image" Target="../media/image592.png"/><Relationship Id="rId26" Type="http://schemas.openxmlformats.org/officeDocument/2006/relationships/image" Target="../media/image596.png"/><Relationship Id="rId39" Type="http://schemas.openxmlformats.org/officeDocument/2006/relationships/customXml" Target="../ink/ink615.xml"/><Relationship Id="rId21" Type="http://schemas.openxmlformats.org/officeDocument/2006/relationships/customXml" Target="../ink/ink606.xml"/><Relationship Id="rId34" Type="http://schemas.openxmlformats.org/officeDocument/2006/relationships/image" Target="../media/image600.png"/><Relationship Id="rId42" Type="http://schemas.openxmlformats.org/officeDocument/2006/relationships/image" Target="../media/image604.png"/><Relationship Id="rId47" Type="http://schemas.openxmlformats.org/officeDocument/2006/relationships/customXml" Target="../ink/ink619.xml"/><Relationship Id="rId50" Type="http://schemas.openxmlformats.org/officeDocument/2006/relationships/image" Target="../media/image608.png"/><Relationship Id="rId7" Type="http://schemas.openxmlformats.org/officeDocument/2006/relationships/customXml" Target="../ink/ink599.xml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591.png"/><Relationship Id="rId29" Type="http://schemas.openxmlformats.org/officeDocument/2006/relationships/customXml" Target="../ink/ink610.xml"/><Relationship Id="rId11" Type="http://schemas.openxmlformats.org/officeDocument/2006/relationships/customXml" Target="../ink/ink601.xml"/><Relationship Id="rId24" Type="http://schemas.openxmlformats.org/officeDocument/2006/relationships/image" Target="../media/image595.png"/><Relationship Id="rId32" Type="http://schemas.openxmlformats.org/officeDocument/2006/relationships/image" Target="../media/image599.png"/><Relationship Id="rId37" Type="http://schemas.openxmlformats.org/officeDocument/2006/relationships/customXml" Target="../ink/ink614.xml"/><Relationship Id="rId40" Type="http://schemas.openxmlformats.org/officeDocument/2006/relationships/image" Target="../media/image603.png"/><Relationship Id="rId45" Type="http://schemas.openxmlformats.org/officeDocument/2006/relationships/customXml" Target="../ink/ink618.xml"/><Relationship Id="rId53" Type="http://schemas.openxmlformats.org/officeDocument/2006/relationships/customXml" Target="../ink/ink622.xml"/><Relationship Id="rId5" Type="http://schemas.openxmlformats.org/officeDocument/2006/relationships/customXml" Target="../ink/ink598.xml"/><Relationship Id="rId10" Type="http://schemas.openxmlformats.org/officeDocument/2006/relationships/image" Target="../media/image588.png"/><Relationship Id="rId19" Type="http://schemas.openxmlformats.org/officeDocument/2006/relationships/customXml" Target="../ink/ink605.xml"/><Relationship Id="rId31" Type="http://schemas.openxmlformats.org/officeDocument/2006/relationships/customXml" Target="../ink/ink611.xml"/><Relationship Id="rId44" Type="http://schemas.openxmlformats.org/officeDocument/2006/relationships/image" Target="../media/image605.png"/><Relationship Id="rId52" Type="http://schemas.openxmlformats.org/officeDocument/2006/relationships/image" Target="../media/image609.png"/><Relationship Id="rId4" Type="http://schemas.openxmlformats.org/officeDocument/2006/relationships/image" Target="../media/image585.png"/><Relationship Id="rId9" Type="http://schemas.openxmlformats.org/officeDocument/2006/relationships/customXml" Target="../ink/ink600.xml"/><Relationship Id="rId14" Type="http://schemas.openxmlformats.org/officeDocument/2006/relationships/image" Target="../media/image590.png"/><Relationship Id="rId22" Type="http://schemas.openxmlformats.org/officeDocument/2006/relationships/image" Target="../media/image594.png"/><Relationship Id="rId27" Type="http://schemas.openxmlformats.org/officeDocument/2006/relationships/customXml" Target="../ink/ink609.xml"/><Relationship Id="rId30" Type="http://schemas.openxmlformats.org/officeDocument/2006/relationships/image" Target="../media/image598.png"/><Relationship Id="rId35" Type="http://schemas.openxmlformats.org/officeDocument/2006/relationships/customXml" Target="../ink/ink613.xml"/><Relationship Id="rId43" Type="http://schemas.openxmlformats.org/officeDocument/2006/relationships/customXml" Target="../ink/ink617.xml"/><Relationship Id="rId48" Type="http://schemas.openxmlformats.org/officeDocument/2006/relationships/image" Target="../media/image607.png"/><Relationship Id="rId8" Type="http://schemas.openxmlformats.org/officeDocument/2006/relationships/image" Target="../media/image587.png"/><Relationship Id="rId51" Type="http://schemas.openxmlformats.org/officeDocument/2006/relationships/customXml" Target="../ink/ink621.xml"/><Relationship Id="rId3" Type="http://schemas.openxmlformats.org/officeDocument/2006/relationships/customXml" Target="../ink/ink597.xml"/><Relationship Id="rId12" Type="http://schemas.openxmlformats.org/officeDocument/2006/relationships/image" Target="../media/image589.png"/><Relationship Id="rId17" Type="http://schemas.openxmlformats.org/officeDocument/2006/relationships/customXml" Target="../ink/ink604.xml"/><Relationship Id="rId25" Type="http://schemas.openxmlformats.org/officeDocument/2006/relationships/customXml" Target="../ink/ink608.xml"/><Relationship Id="rId33" Type="http://schemas.openxmlformats.org/officeDocument/2006/relationships/customXml" Target="../ink/ink612.xml"/><Relationship Id="rId38" Type="http://schemas.openxmlformats.org/officeDocument/2006/relationships/image" Target="../media/image602.png"/><Relationship Id="rId46" Type="http://schemas.openxmlformats.org/officeDocument/2006/relationships/image" Target="../media/image606.png"/><Relationship Id="rId20" Type="http://schemas.openxmlformats.org/officeDocument/2006/relationships/image" Target="../media/image593.png"/><Relationship Id="rId41" Type="http://schemas.openxmlformats.org/officeDocument/2006/relationships/customXml" Target="../ink/ink616.xml"/><Relationship Id="rId54" Type="http://schemas.openxmlformats.org/officeDocument/2006/relationships/image" Target="../media/image6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6.png"/><Relationship Id="rId15" Type="http://schemas.openxmlformats.org/officeDocument/2006/relationships/customXml" Target="../ink/ink603.xml"/><Relationship Id="rId23" Type="http://schemas.openxmlformats.org/officeDocument/2006/relationships/customXml" Target="../ink/ink607.xml"/><Relationship Id="rId28" Type="http://schemas.openxmlformats.org/officeDocument/2006/relationships/image" Target="../media/image597.png"/><Relationship Id="rId36" Type="http://schemas.openxmlformats.org/officeDocument/2006/relationships/image" Target="../media/image601.png"/><Relationship Id="rId49" Type="http://schemas.openxmlformats.org/officeDocument/2006/relationships/customXml" Target="../ink/ink620.xml"/></Relationships>
</file>

<file path=ppt/slides/_rels/slide19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22.png"/><Relationship Id="rId21" Type="http://schemas.openxmlformats.org/officeDocument/2006/relationships/customXml" Target="../ink/ink632.xml"/><Relationship Id="rId42" Type="http://schemas.openxmlformats.org/officeDocument/2006/relationships/image" Target="../media/image630.png"/><Relationship Id="rId47" Type="http://schemas.openxmlformats.org/officeDocument/2006/relationships/customXml" Target="../ink/ink645.xml"/><Relationship Id="rId63" Type="http://schemas.openxmlformats.org/officeDocument/2006/relationships/customXml" Target="../ink/ink653.xml"/><Relationship Id="rId68" Type="http://schemas.openxmlformats.org/officeDocument/2006/relationships/image" Target="../media/image643.png"/><Relationship Id="rId84" Type="http://schemas.openxmlformats.org/officeDocument/2006/relationships/image" Target="../media/image651.png"/><Relationship Id="rId89" Type="http://schemas.openxmlformats.org/officeDocument/2006/relationships/customXml" Target="../ink/ink666.xml"/><Relationship Id="rId16" Type="http://schemas.openxmlformats.org/officeDocument/2006/relationships/image" Target="../media/image617.png"/><Relationship Id="rId11" Type="http://schemas.openxmlformats.org/officeDocument/2006/relationships/customXml" Target="../ink/ink627.xml"/><Relationship Id="rId32" Type="http://schemas.openxmlformats.org/officeDocument/2006/relationships/image" Target="../media/image625.png"/><Relationship Id="rId37" Type="http://schemas.openxmlformats.org/officeDocument/2006/relationships/customXml" Target="../ink/ink640.xml"/><Relationship Id="rId53" Type="http://schemas.openxmlformats.org/officeDocument/2006/relationships/customXml" Target="../ink/ink648.xml"/><Relationship Id="rId58" Type="http://schemas.openxmlformats.org/officeDocument/2006/relationships/image" Target="../media/image638.png"/><Relationship Id="rId74" Type="http://schemas.openxmlformats.org/officeDocument/2006/relationships/image" Target="../media/image646.png"/><Relationship Id="rId79" Type="http://schemas.openxmlformats.org/officeDocument/2006/relationships/customXml" Target="../ink/ink661.xml"/><Relationship Id="rId5" Type="http://schemas.openxmlformats.org/officeDocument/2006/relationships/customXml" Target="../ink/ink624.xml"/><Relationship Id="rId90" Type="http://schemas.openxmlformats.org/officeDocument/2006/relationships/image" Target="../media/image654.png"/><Relationship Id="rId95" Type="http://schemas.openxmlformats.org/officeDocument/2006/relationships/customXml" Target="../ink/ink669.xml"/><Relationship Id="rId22" Type="http://schemas.openxmlformats.org/officeDocument/2006/relationships/image" Target="../media/image620.png"/><Relationship Id="rId27" Type="http://schemas.openxmlformats.org/officeDocument/2006/relationships/customXml" Target="../ink/ink635.xml"/><Relationship Id="rId43" Type="http://schemas.openxmlformats.org/officeDocument/2006/relationships/customXml" Target="../ink/ink643.xml"/><Relationship Id="rId48" Type="http://schemas.openxmlformats.org/officeDocument/2006/relationships/image" Target="../media/image633.png"/><Relationship Id="rId64" Type="http://schemas.openxmlformats.org/officeDocument/2006/relationships/image" Target="../media/image641.png"/><Relationship Id="rId69" Type="http://schemas.openxmlformats.org/officeDocument/2006/relationships/customXml" Target="../ink/ink656.xml"/><Relationship Id="rId80" Type="http://schemas.openxmlformats.org/officeDocument/2006/relationships/image" Target="../media/image649.png"/><Relationship Id="rId85" Type="http://schemas.openxmlformats.org/officeDocument/2006/relationships/customXml" Target="../ink/ink664.xml"/><Relationship Id="rId3" Type="http://schemas.openxmlformats.org/officeDocument/2006/relationships/customXml" Target="../ink/ink623.xml"/><Relationship Id="rId12" Type="http://schemas.openxmlformats.org/officeDocument/2006/relationships/image" Target="../media/image615.png"/><Relationship Id="rId17" Type="http://schemas.openxmlformats.org/officeDocument/2006/relationships/customXml" Target="../ink/ink630.xml"/><Relationship Id="rId25" Type="http://schemas.openxmlformats.org/officeDocument/2006/relationships/customXml" Target="../ink/ink634.xml"/><Relationship Id="rId33" Type="http://schemas.openxmlformats.org/officeDocument/2006/relationships/customXml" Target="../ink/ink638.xml"/><Relationship Id="rId38" Type="http://schemas.openxmlformats.org/officeDocument/2006/relationships/image" Target="../media/image628.png"/><Relationship Id="rId46" Type="http://schemas.openxmlformats.org/officeDocument/2006/relationships/image" Target="../media/image632.png"/><Relationship Id="rId59" Type="http://schemas.openxmlformats.org/officeDocument/2006/relationships/customXml" Target="../ink/ink651.xml"/><Relationship Id="rId67" Type="http://schemas.openxmlformats.org/officeDocument/2006/relationships/customXml" Target="../ink/ink655.xml"/><Relationship Id="rId20" Type="http://schemas.openxmlformats.org/officeDocument/2006/relationships/image" Target="../media/image619.png"/><Relationship Id="rId41" Type="http://schemas.openxmlformats.org/officeDocument/2006/relationships/customXml" Target="../ink/ink642.xml"/><Relationship Id="rId54" Type="http://schemas.openxmlformats.org/officeDocument/2006/relationships/image" Target="../media/image636.png"/><Relationship Id="rId62" Type="http://schemas.openxmlformats.org/officeDocument/2006/relationships/image" Target="../media/image640.png"/><Relationship Id="rId70" Type="http://schemas.openxmlformats.org/officeDocument/2006/relationships/image" Target="../media/image644.png"/><Relationship Id="rId75" Type="http://schemas.openxmlformats.org/officeDocument/2006/relationships/customXml" Target="../ink/ink659.xml"/><Relationship Id="rId83" Type="http://schemas.openxmlformats.org/officeDocument/2006/relationships/customXml" Target="../ink/ink663.xml"/><Relationship Id="rId88" Type="http://schemas.openxmlformats.org/officeDocument/2006/relationships/image" Target="../media/image653.png"/><Relationship Id="rId91" Type="http://schemas.openxmlformats.org/officeDocument/2006/relationships/customXml" Target="../ink/ink667.xml"/><Relationship Id="rId96" Type="http://schemas.openxmlformats.org/officeDocument/2006/relationships/image" Target="../media/image6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2.png"/><Relationship Id="rId15" Type="http://schemas.openxmlformats.org/officeDocument/2006/relationships/customXml" Target="../ink/ink629.xml"/><Relationship Id="rId23" Type="http://schemas.openxmlformats.org/officeDocument/2006/relationships/customXml" Target="../ink/ink633.xml"/><Relationship Id="rId28" Type="http://schemas.openxmlformats.org/officeDocument/2006/relationships/image" Target="../media/image623.png"/><Relationship Id="rId36" Type="http://schemas.openxmlformats.org/officeDocument/2006/relationships/image" Target="../media/image627.png"/><Relationship Id="rId49" Type="http://schemas.openxmlformats.org/officeDocument/2006/relationships/customXml" Target="../ink/ink646.xml"/><Relationship Id="rId57" Type="http://schemas.openxmlformats.org/officeDocument/2006/relationships/customXml" Target="../ink/ink650.xml"/><Relationship Id="rId10" Type="http://schemas.openxmlformats.org/officeDocument/2006/relationships/image" Target="../media/image614.png"/><Relationship Id="rId31" Type="http://schemas.openxmlformats.org/officeDocument/2006/relationships/customXml" Target="../ink/ink637.xml"/><Relationship Id="rId44" Type="http://schemas.openxmlformats.org/officeDocument/2006/relationships/image" Target="../media/image631.png"/><Relationship Id="rId52" Type="http://schemas.openxmlformats.org/officeDocument/2006/relationships/image" Target="../media/image635.png"/><Relationship Id="rId60" Type="http://schemas.openxmlformats.org/officeDocument/2006/relationships/image" Target="../media/image639.png"/><Relationship Id="rId65" Type="http://schemas.openxmlformats.org/officeDocument/2006/relationships/customXml" Target="../ink/ink654.xml"/><Relationship Id="rId73" Type="http://schemas.openxmlformats.org/officeDocument/2006/relationships/customXml" Target="../ink/ink658.xml"/><Relationship Id="rId78" Type="http://schemas.openxmlformats.org/officeDocument/2006/relationships/image" Target="../media/image648.png"/><Relationship Id="rId81" Type="http://schemas.openxmlformats.org/officeDocument/2006/relationships/customXml" Target="../ink/ink662.xml"/><Relationship Id="rId86" Type="http://schemas.openxmlformats.org/officeDocument/2006/relationships/image" Target="../media/image652.png"/><Relationship Id="rId94" Type="http://schemas.openxmlformats.org/officeDocument/2006/relationships/image" Target="../media/image656.png"/><Relationship Id="rId4" Type="http://schemas.openxmlformats.org/officeDocument/2006/relationships/image" Target="../media/image611.png"/><Relationship Id="rId9" Type="http://schemas.openxmlformats.org/officeDocument/2006/relationships/customXml" Target="../ink/ink626.xml"/><Relationship Id="rId13" Type="http://schemas.openxmlformats.org/officeDocument/2006/relationships/customXml" Target="../ink/ink628.xml"/><Relationship Id="rId18" Type="http://schemas.openxmlformats.org/officeDocument/2006/relationships/image" Target="../media/image618.png"/><Relationship Id="rId39" Type="http://schemas.openxmlformats.org/officeDocument/2006/relationships/customXml" Target="../ink/ink641.xml"/><Relationship Id="rId34" Type="http://schemas.openxmlformats.org/officeDocument/2006/relationships/image" Target="../media/image626.png"/><Relationship Id="rId50" Type="http://schemas.openxmlformats.org/officeDocument/2006/relationships/image" Target="../media/image634.png"/><Relationship Id="rId55" Type="http://schemas.openxmlformats.org/officeDocument/2006/relationships/customXml" Target="../ink/ink649.xml"/><Relationship Id="rId76" Type="http://schemas.openxmlformats.org/officeDocument/2006/relationships/image" Target="../media/image647.png"/><Relationship Id="rId97" Type="http://schemas.openxmlformats.org/officeDocument/2006/relationships/customXml" Target="../ink/ink670.xml"/><Relationship Id="rId7" Type="http://schemas.openxmlformats.org/officeDocument/2006/relationships/customXml" Target="../ink/ink625.xml"/><Relationship Id="rId71" Type="http://schemas.openxmlformats.org/officeDocument/2006/relationships/customXml" Target="../ink/ink657.xml"/><Relationship Id="rId92" Type="http://schemas.openxmlformats.org/officeDocument/2006/relationships/image" Target="../media/image655.png"/><Relationship Id="rId2" Type="http://schemas.openxmlformats.org/officeDocument/2006/relationships/notesSlide" Target="../notesSlides/notesSlide19.xml"/><Relationship Id="rId29" Type="http://schemas.openxmlformats.org/officeDocument/2006/relationships/customXml" Target="../ink/ink636.xml"/><Relationship Id="rId24" Type="http://schemas.openxmlformats.org/officeDocument/2006/relationships/image" Target="../media/image621.png"/><Relationship Id="rId40" Type="http://schemas.openxmlformats.org/officeDocument/2006/relationships/image" Target="../media/image629.png"/><Relationship Id="rId45" Type="http://schemas.openxmlformats.org/officeDocument/2006/relationships/customXml" Target="../ink/ink644.xml"/><Relationship Id="rId66" Type="http://schemas.openxmlformats.org/officeDocument/2006/relationships/image" Target="../media/image642.png"/><Relationship Id="rId87" Type="http://schemas.openxmlformats.org/officeDocument/2006/relationships/customXml" Target="../ink/ink665.xml"/><Relationship Id="rId61" Type="http://schemas.openxmlformats.org/officeDocument/2006/relationships/customXml" Target="../ink/ink652.xml"/><Relationship Id="rId82" Type="http://schemas.openxmlformats.org/officeDocument/2006/relationships/image" Target="../media/image650.png"/><Relationship Id="rId19" Type="http://schemas.openxmlformats.org/officeDocument/2006/relationships/customXml" Target="../ink/ink631.xml"/><Relationship Id="rId14" Type="http://schemas.openxmlformats.org/officeDocument/2006/relationships/image" Target="../media/image616.png"/><Relationship Id="rId30" Type="http://schemas.openxmlformats.org/officeDocument/2006/relationships/image" Target="../media/image624.png"/><Relationship Id="rId35" Type="http://schemas.openxmlformats.org/officeDocument/2006/relationships/customXml" Target="../ink/ink639.xml"/><Relationship Id="rId56" Type="http://schemas.openxmlformats.org/officeDocument/2006/relationships/image" Target="../media/image637.png"/><Relationship Id="rId77" Type="http://schemas.openxmlformats.org/officeDocument/2006/relationships/customXml" Target="../ink/ink660.xml"/><Relationship Id="rId8" Type="http://schemas.openxmlformats.org/officeDocument/2006/relationships/image" Target="../media/image613.png"/><Relationship Id="rId51" Type="http://schemas.openxmlformats.org/officeDocument/2006/relationships/customXml" Target="../ink/ink647.xml"/><Relationship Id="rId72" Type="http://schemas.openxmlformats.org/officeDocument/2006/relationships/image" Target="../media/image645.png"/><Relationship Id="rId93" Type="http://schemas.openxmlformats.org/officeDocument/2006/relationships/customXml" Target="../ink/ink668.xml"/><Relationship Id="rId98" Type="http://schemas.openxmlformats.org/officeDocument/2006/relationships/image" Target="../media/image658.png"/></Relationships>
</file>

<file path=ppt/slides/_rels/slide20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76.xml"/><Relationship Id="rId18" Type="http://schemas.openxmlformats.org/officeDocument/2006/relationships/image" Target="../media/image666.png"/><Relationship Id="rId26" Type="http://schemas.openxmlformats.org/officeDocument/2006/relationships/image" Target="../media/image670.png"/><Relationship Id="rId39" Type="http://schemas.openxmlformats.org/officeDocument/2006/relationships/customXml" Target="../ink/ink689.xml"/><Relationship Id="rId21" Type="http://schemas.openxmlformats.org/officeDocument/2006/relationships/customXml" Target="../ink/ink680.xml"/><Relationship Id="rId34" Type="http://schemas.openxmlformats.org/officeDocument/2006/relationships/image" Target="../media/image674.png"/><Relationship Id="rId42" Type="http://schemas.openxmlformats.org/officeDocument/2006/relationships/image" Target="../media/image678.png"/><Relationship Id="rId7" Type="http://schemas.openxmlformats.org/officeDocument/2006/relationships/customXml" Target="../ink/ink673.xml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665.png"/><Relationship Id="rId20" Type="http://schemas.openxmlformats.org/officeDocument/2006/relationships/image" Target="../media/image667.png"/><Relationship Id="rId29" Type="http://schemas.openxmlformats.org/officeDocument/2006/relationships/customXml" Target="../ink/ink684.xml"/><Relationship Id="rId41" Type="http://schemas.openxmlformats.org/officeDocument/2006/relationships/customXml" Target="../ink/ink69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0.png"/><Relationship Id="rId11" Type="http://schemas.openxmlformats.org/officeDocument/2006/relationships/customXml" Target="../ink/ink675.xml"/><Relationship Id="rId24" Type="http://schemas.openxmlformats.org/officeDocument/2006/relationships/image" Target="../media/image669.png"/><Relationship Id="rId32" Type="http://schemas.openxmlformats.org/officeDocument/2006/relationships/image" Target="../media/image673.png"/><Relationship Id="rId37" Type="http://schemas.openxmlformats.org/officeDocument/2006/relationships/customXml" Target="../ink/ink688.xml"/><Relationship Id="rId40" Type="http://schemas.openxmlformats.org/officeDocument/2006/relationships/image" Target="../media/image677.png"/><Relationship Id="rId5" Type="http://schemas.openxmlformats.org/officeDocument/2006/relationships/customXml" Target="../ink/ink672.xml"/><Relationship Id="rId15" Type="http://schemas.openxmlformats.org/officeDocument/2006/relationships/customXml" Target="../ink/ink677.xml"/><Relationship Id="rId23" Type="http://schemas.openxmlformats.org/officeDocument/2006/relationships/customXml" Target="../ink/ink681.xml"/><Relationship Id="rId28" Type="http://schemas.openxmlformats.org/officeDocument/2006/relationships/image" Target="../media/image671.png"/><Relationship Id="rId36" Type="http://schemas.openxmlformats.org/officeDocument/2006/relationships/image" Target="../media/image675.png"/><Relationship Id="rId10" Type="http://schemas.openxmlformats.org/officeDocument/2006/relationships/image" Target="../media/image662.png"/><Relationship Id="rId19" Type="http://schemas.openxmlformats.org/officeDocument/2006/relationships/customXml" Target="../ink/ink679.xml"/><Relationship Id="rId31" Type="http://schemas.openxmlformats.org/officeDocument/2006/relationships/customXml" Target="../ink/ink685.xml"/><Relationship Id="rId4" Type="http://schemas.openxmlformats.org/officeDocument/2006/relationships/image" Target="../media/image659.png"/><Relationship Id="rId9" Type="http://schemas.openxmlformats.org/officeDocument/2006/relationships/customXml" Target="../ink/ink674.xml"/><Relationship Id="rId14" Type="http://schemas.openxmlformats.org/officeDocument/2006/relationships/image" Target="../media/image664.png"/><Relationship Id="rId22" Type="http://schemas.openxmlformats.org/officeDocument/2006/relationships/image" Target="../media/image668.png"/><Relationship Id="rId27" Type="http://schemas.openxmlformats.org/officeDocument/2006/relationships/customXml" Target="../ink/ink683.xml"/><Relationship Id="rId30" Type="http://schemas.openxmlformats.org/officeDocument/2006/relationships/image" Target="../media/image672.png"/><Relationship Id="rId35" Type="http://schemas.openxmlformats.org/officeDocument/2006/relationships/customXml" Target="../ink/ink687.xml"/><Relationship Id="rId8" Type="http://schemas.openxmlformats.org/officeDocument/2006/relationships/image" Target="../media/image661.png"/><Relationship Id="rId3" Type="http://schemas.openxmlformats.org/officeDocument/2006/relationships/customXml" Target="../ink/ink671.xml"/><Relationship Id="rId12" Type="http://schemas.openxmlformats.org/officeDocument/2006/relationships/image" Target="../media/image663.png"/><Relationship Id="rId17" Type="http://schemas.openxmlformats.org/officeDocument/2006/relationships/customXml" Target="../ink/ink678.xml"/><Relationship Id="rId25" Type="http://schemas.openxmlformats.org/officeDocument/2006/relationships/customXml" Target="../ink/ink682.xml"/><Relationship Id="rId33" Type="http://schemas.openxmlformats.org/officeDocument/2006/relationships/customXml" Target="../ink/ink686.xml"/><Relationship Id="rId38" Type="http://schemas.openxmlformats.org/officeDocument/2006/relationships/image" Target="../media/image676.png"/></Relationships>
</file>

<file path=ppt/slides/_rels/slide21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90.png"/><Relationship Id="rId21" Type="http://schemas.openxmlformats.org/officeDocument/2006/relationships/customXml" Target="../ink/ink700.xml"/><Relationship Id="rId42" Type="http://schemas.openxmlformats.org/officeDocument/2006/relationships/image" Target="../media/image698.png"/><Relationship Id="rId47" Type="http://schemas.openxmlformats.org/officeDocument/2006/relationships/customXml" Target="../ink/ink713.xml"/><Relationship Id="rId63" Type="http://schemas.openxmlformats.org/officeDocument/2006/relationships/customXml" Target="../ink/ink721.xml"/><Relationship Id="rId68" Type="http://schemas.openxmlformats.org/officeDocument/2006/relationships/image" Target="../media/image711.png"/><Relationship Id="rId84" Type="http://schemas.openxmlformats.org/officeDocument/2006/relationships/image" Target="../media/image719.png"/><Relationship Id="rId16" Type="http://schemas.openxmlformats.org/officeDocument/2006/relationships/image" Target="../media/image685.png"/><Relationship Id="rId11" Type="http://schemas.openxmlformats.org/officeDocument/2006/relationships/customXml" Target="../ink/ink695.xml"/><Relationship Id="rId32" Type="http://schemas.openxmlformats.org/officeDocument/2006/relationships/image" Target="../media/image693.png"/><Relationship Id="rId37" Type="http://schemas.openxmlformats.org/officeDocument/2006/relationships/customXml" Target="../ink/ink708.xml"/><Relationship Id="rId53" Type="http://schemas.openxmlformats.org/officeDocument/2006/relationships/customXml" Target="../ink/ink716.xml"/><Relationship Id="rId58" Type="http://schemas.openxmlformats.org/officeDocument/2006/relationships/image" Target="../media/image706.png"/><Relationship Id="rId74" Type="http://schemas.openxmlformats.org/officeDocument/2006/relationships/image" Target="../media/image714.png"/><Relationship Id="rId79" Type="http://schemas.openxmlformats.org/officeDocument/2006/relationships/customXml" Target="../ink/ink729.xml"/><Relationship Id="rId5" Type="http://schemas.openxmlformats.org/officeDocument/2006/relationships/customXml" Target="../ink/ink692.xml"/><Relationship Id="rId19" Type="http://schemas.openxmlformats.org/officeDocument/2006/relationships/customXml" Target="../ink/ink699.xml"/><Relationship Id="rId14" Type="http://schemas.openxmlformats.org/officeDocument/2006/relationships/image" Target="../media/image684.png"/><Relationship Id="rId22" Type="http://schemas.openxmlformats.org/officeDocument/2006/relationships/image" Target="../media/image688.png"/><Relationship Id="rId27" Type="http://schemas.openxmlformats.org/officeDocument/2006/relationships/customXml" Target="../ink/ink703.xml"/><Relationship Id="rId30" Type="http://schemas.openxmlformats.org/officeDocument/2006/relationships/image" Target="../media/image692.png"/><Relationship Id="rId35" Type="http://schemas.openxmlformats.org/officeDocument/2006/relationships/customXml" Target="../ink/ink707.xml"/><Relationship Id="rId43" Type="http://schemas.openxmlformats.org/officeDocument/2006/relationships/customXml" Target="../ink/ink711.xml"/><Relationship Id="rId48" Type="http://schemas.openxmlformats.org/officeDocument/2006/relationships/image" Target="../media/image701.png"/><Relationship Id="rId56" Type="http://schemas.openxmlformats.org/officeDocument/2006/relationships/image" Target="../media/image705.png"/><Relationship Id="rId64" Type="http://schemas.openxmlformats.org/officeDocument/2006/relationships/image" Target="../media/image709.png"/><Relationship Id="rId69" Type="http://schemas.openxmlformats.org/officeDocument/2006/relationships/customXml" Target="../ink/ink724.xml"/><Relationship Id="rId77" Type="http://schemas.openxmlformats.org/officeDocument/2006/relationships/customXml" Target="../ink/ink728.xml"/><Relationship Id="rId8" Type="http://schemas.openxmlformats.org/officeDocument/2006/relationships/image" Target="../media/image681.png"/><Relationship Id="rId51" Type="http://schemas.openxmlformats.org/officeDocument/2006/relationships/customXml" Target="../ink/ink715.xml"/><Relationship Id="rId72" Type="http://schemas.openxmlformats.org/officeDocument/2006/relationships/image" Target="../media/image713.png"/><Relationship Id="rId80" Type="http://schemas.openxmlformats.org/officeDocument/2006/relationships/image" Target="../media/image717.png"/><Relationship Id="rId85" Type="http://schemas.openxmlformats.org/officeDocument/2006/relationships/customXml" Target="../ink/ink732.xml"/><Relationship Id="rId3" Type="http://schemas.openxmlformats.org/officeDocument/2006/relationships/customXml" Target="../ink/ink691.xml"/><Relationship Id="rId12" Type="http://schemas.openxmlformats.org/officeDocument/2006/relationships/image" Target="../media/image683.png"/><Relationship Id="rId17" Type="http://schemas.openxmlformats.org/officeDocument/2006/relationships/customXml" Target="../ink/ink698.xml"/><Relationship Id="rId25" Type="http://schemas.openxmlformats.org/officeDocument/2006/relationships/customXml" Target="../ink/ink702.xml"/><Relationship Id="rId33" Type="http://schemas.openxmlformats.org/officeDocument/2006/relationships/customXml" Target="../ink/ink706.xml"/><Relationship Id="rId38" Type="http://schemas.openxmlformats.org/officeDocument/2006/relationships/image" Target="../media/image696.png"/><Relationship Id="rId46" Type="http://schemas.openxmlformats.org/officeDocument/2006/relationships/image" Target="../media/image700.png"/><Relationship Id="rId59" Type="http://schemas.openxmlformats.org/officeDocument/2006/relationships/customXml" Target="../ink/ink719.xml"/><Relationship Id="rId67" Type="http://schemas.openxmlformats.org/officeDocument/2006/relationships/customXml" Target="../ink/ink723.xml"/><Relationship Id="rId20" Type="http://schemas.openxmlformats.org/officeDocument/2006/relationships/image" Target="../media/image687.png"/><Relationship Id="rId41" Type="http://schemas.openxmlformats.org/officeDocument/2006/relationships/customXml" Target="../ink/ink710.xml"/><Relationship Id="rId54" Type="http://schemas.openxmlformats.org/officeDocument/2006/relationships/image" Target="../media/image704.png"/><Relationship Id="rId62" Type="http://schemas.openxmlformats.org/officeDocument/2006/relationships/image" Target="../media/image708.png"/><Relationship Id="rId70" Type="http://schemas.openxmlformats.org/officeDocument/2006/relationships/image" Target="../media/image712.png"/><Relationship Id="rId75" Type="http://schemas.openxmlformats.org/officeDocument/2006/relationships/customXml" Target="../ink/ink727.xml"/><Relationship Id="rId83" Type="http://schemas.openxmlformats.org/officeDocument/2006/relationships/customXml" Target="../ink/ink7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0.png"/><Relationship Id="rId15" Type="http://schemas.openxmlformats.org/officeDocument/2006/relationships/customXml" Target="../ink/ink697.xml"/><Relationship Id="rId23" Type="http://schemas.openxmlformats.org/officeDocument/2006/relationships/customXml" Target="../ink/ink701.xml"/><Relationship Id="rId28" Type="http://schemas.openxmlformats.org/officeDocument/2006/relationships/image" Target="../media/image691.png"/><Relationship Id="rId36" Type="http://schemas.openxmlformats.org/officeDocument/2006/relationships/image" Target="../media/image695.png"/><Relationship Id="rId49" Type="http://schemas.openxmlformats.org/officeDocument/2006/relationships/customXml" Target="../ink/ink714.xml"/><Relationship Id="rId57" Type="http://schemas.openxmlformats.org/officeDocument/2006/relationships/customXml" Target="../ink/ink718.xml"/><Relationship Id="rId10" Type="http://schemas.openxmlformats.org/officeDocument/2006/relationships/image" Target="../media/image682.png"/><Relationship Id="rId31" Type="http://schemas.openxmlformats.org/officeDocument/2006/relationships/customXml" Target="../ink/ink705.xml"/><Relationship Id="rId44" Type="http://schemas.openxmlformats.org/officeDocument/2006/relationships/image" Target="../media/image699.png"/><Relationship Id="rId52" Type="http://schemas.openxmlformats.org/officeDocument/2006/relationships/image" Target="../media/image703.png"/><Relationship Id="rId60" Type="http://schemas.openxmlformats.org/officeDocument/2006/relationships/image" Target="../media/image707.png"/><Relationship Id="rId65" Type="http://schemas.openxmlformats.org/officeDocument/2006/relationships/customXml" Target="../ink/ink722.xml"/><Relationship Id="rId73" Type="http://schemas.openxmlformats.org/officeDocument/2006/relationships/customXml" Target="../ink/ink726.xml"/><Relationship Id="rId78" Type="http://schemas.openxmlformats.org/officeDocument/2006/relationships/image" Target="../media/image716.png"/><Relationship Id="rId81" Type="http://schemas.openxmlformats.org/officeDocument/2006/relationships/customXml" Target="../ink/ink730.xml"/><Relationship Id="rId86" Type="http://schemas.openxmlformats.org/officeDocument/2006/relationships/image" Target="../media/image720.png"/><Relationship Id="rId4" Type="http://schemas.openxmlformats.org/officeDocument/2006/relationships/image" Target="../media/image679.png"/><Relationship Id="rId9" Type="http://schemas.openxmlformats.org/officeDocument/2006/relationships/customXml" Target="../ink/ink694.xml"/><Relationship Id="rId13" Type="http://schemas.openxmlformats.org/officeDocument/2006/relationships/customXml" Target="../ink/ink696.xml"/><Relationship Id="rId18" Type="http://schemas.openxmlformats.org/officeDocument/2006/relationships/image" Target="../media/image686.png"/><Relationship Id="rId39" Type="http://schemas.openxmlformats.org/officeDocument/2006/relationships/customXml" Target="../ink/ink709.xml"/><Relationship Id="rId34" Type="http://schemas.openxmlformats.org/officeDocument/2006/relationships/image" Target="../media/image694.png"/><Relationship Id="rId50" Type="http://schemas.openxmlformats.org/officeDocument/2006/relationships/image" Target="../media/image702.png"/><Relationship Id="rId55" Type="http://schemas.openxmlformats.org/officeDocument/2006/relationships/customXml" Target="../ink/ink717.xml"/><Relationship Id="rId76" Type="http://schemas.openxmlformats.org/officeDocument/2006/relationships/image" Target="../media/image715.png"/><Relationship Id="rId7" Type="http://schemas.openxmlformats.org/officeDocument/2006/relationships/customXml" Target="../ink/ink693.xml"/><Relationship Id="rId71" Type="http://schemas.openxmlformats.org/officeDocument/2006/relationships/customXml" Target="../ink/ink725.xml"/><Relationship Id="rId2" Type="http://schemas.openxmlformats.org/officeDocument/2006/relationships/notesSlide" Target="../notesSlides/notesSlide21.xml"/><Relationship Id="rId29" Type="http://schemas.openxmlformats.org/officeDocument/2006/relationships/customXml" Target="../ink/ink704.xml"/><Relationship Id="rId24" Type="http://schemas.openxmlformats.org/officeDocument/2006/relationships/image" Target="../media/image689.png"/><Relationship Id="rId40" Type="http://schemas.openxmlformats.org/officeDocument/2006/relationships/image" Target="../media/image697.png"/><Relationship Id="rId45" Type="http://schemas.openxmlformats.org/officeDocument/2006/relationships/customXml" Target="../ink/ink712.xml"/><Relationship Id="rId66" Type="http://schemas.openxmlformats.org/officeDocument/2006/relationships/image" Target="../media/image710.png"/><Relationship Id="rId61" Type="http://schemas.openxmlformats.org/officeDocument/2006/relationships/customXml" Target="../ink/ink720.xml"/><Relationship Id="rId82" Type="http://schemas.openxmlformats.org/officeDocument/2006/relationships/image" Target="../media/image71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3.png"/><Relationship Id="rId13" Type="http://schemas.openxmlformats.org/officeDocument/2006/relationships/customXml" Target="../ink/ink738.xml"/><Relationship Id="rId18" Type="http://schemas.openxmlformats.org/officeDocument/2006/relationships/image" Target="../media/image728.png"/><Relationship Id="rId26" Type="http://schemas.openxmlformats.org/officeDocument/2006/relationships/image" Target="../media/image732.png"/><Relationship Id="rId3" Type="http://schemas.openxmlformats.org/officeDocument/2006/relationships/customXml" Target="../ink/ink733.xml"/><Relationship Id="rId21" Type="http://schemas.openxmlformats.org/officeDocument/2006/relationships/customXml" Target="../ink/ink742.xml"/><Relationship Id="rId7" Type="http://schemas.openxmlformats.org/officeDocument/2006/relationships/customXml" Target="../ink/ink735.xml"/><Relationship Id="rId12" Type="http://schemas.openxmlformats.org/officeDocument/2006/relationships/image" Target="../media/image725.png"/><Relationship Id="rId17" Type="http://schemas.openxmlformats.org/officeDocument/2006/relationships/customXml" Target="../ink/ink740.xml"/><Relationship Id="rId25" Type="http://schemas.openxmlformats.org/officeDocument/2006/relationships/customXml" Target="../ink/ink744.xml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727.png"/><Relationship Id="rId20" Type="http://schemas.openxmlformats.org/officeDocument/2006/relationships/image" Target="../media/image7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2.png"/><Relationship Id="rId11" Type="http://schemas.openxmlformats.org/officeDocument/2006/relationships/customXml" Target="../ink/ink737.xml"/><Relationship Id="rId24" Type="http://schemas.openxmlformats.org/officeDocument/2006/relationships/image" Target="../media/image731.png"/><Relationship Id="rId5" Type="http://schemas.openxmlformats.org/officeDocument/2006/relationships/customXml" Target="../ink/ink734.xml"/><Relationship Id="rId15" Type="http://schemas.openxmlformats.org/officeDocument/2006/relationships/customXml" Target="../ink/ink739.xml"/><Relationship Id="rId23" Type="http://schemas.openxmlformats.org/officeDocument/2006/relationships/customXml" Target="../ink/ink743.xml"/><Relationship Id="rId10" Type="http://schemas.openxmlformats.org/officeDocument/2006/relationships/image" Target="../media/image724.png"/><Relationship Id="rId19" Type="http://schemas.openxmlformats.org/officeDocument/2006/relationships/customXml" Target="../ink/ink741.xml"/><Relationship Id="rId4" Type="http://schemas.openxmlformats.org/officeDocument/2006/relationships/image" Target="../media/image721.png"/><Relationship Id="rId9" Type="http://schemas.openxmlformats.org/officeDocument/2006/relationships/customXml" Target="../ink/ink736.xml"/><Relationship Id="rId14" Type="http://schemas.openxmlformats.org/officeDocument/2006/relationships/image" Target="../media/image726.png"/><Relationship Id="rId22" Type="http://schemas.openxmlformats.org/officeDocument/2006/relationships/image" Target="../media/image73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8F027ACB-9255-4233-8D67-D8BFB3F8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981075"/>
            <a:ext cx="7847012" cy="5114925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Computer Architecture</a:t>
            </a:r>
          </a:p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Powerpoint</a:t>
            </a: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‘Whiteboard’</a:t>
            </a: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 algn="ctr">
              <a:buFontTx/>
              <a:buNone/>
              <a:defRPr/>
            </a:pPr>
            <a:r>
              <a:rPr lang="en-GB" sz="4000" b="1" dirty="0">
                <a:ea typeface="ＭＳ Ｐゴシック" pitchFamily="34" charset="-128"/>
              </a:rPr>
              <a:t>Gareth Jones</a:t>
            </a:r>
          </a:p>
          <a:p>
            <a:pPr algn="ctr">
              <a:buFontTx/>
              <a:buNone/>
              <a:defRPr/>
            </a:pPr>
            <a:r>
              <a:rPr lang="en-GB" b="1" dirty="0">
                <a:ea typeface="ＭＳ Ｐゴシック" pitchFamily="34" charset="-128"/>
              </a:rPr>
              <a:t>SOAC – Swansea Campus</a:t>
            </a:r>
          </a:p>
          <a:p>
            <a:pPr>
              <a:defRPr/>
            </a:pPr>
            <a:endParaRPr lang="en-GB" sz="1400" dirty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14174EC4-DF38-4AAC-9B5B-E8EB6FBA5408}"/>
                  </a:ext>
                </a:extLst>
              </p14:cNvPr>
              <p14:cNvContentPartPr/>
              <p14:nvPr/>
            </p14:nvContentPartPr>
            <p14:xfrm>
              <a:off x="364154" y="111448"/>
              <a:ext cx="2943720" cy="3927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14174EC4-DF38-4AAC-9B5B-E8EB6FBA540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55154" y="102448"/>
                <a:ext cx="2961360" cy="41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C5D7957-7C3E-42D0-94FE-BE17A5DD04A7}"/>
                  </a:ext>
                </a:extLst>
              </p14:cNvPr>
              <p14:cNvContentPartPr/>
              <p14:nvPr/>
            </p14:nvContentPartPr>
            <p14:xfrm>
              <a:off x="815234" y="795448"/>
              <a:ext cx="15480" cy="2318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C5D7957-7C3E-42D0-94FE-BE17A5DD04A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06234" y="786448"/>
                <a:ext cx="33120" cy="24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7F191C1-9519-4869-A5EA-6B8863334069}"/>
                  </a:ext>
                </a:extLst>
              </p14:cNvPr>
              <p14:cNvContentPartPr/>
              <p14:nvPr/>
            </p14:nvContentPartPr>
            <p14:xfrm>
              <a:off x="763754" y="1226728"/>
              <a:ext cx="171360" cy="2080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7F191C1-9519-4869-A5EA-6B886333406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54754" y="1217728"/>
                <a:ext cx="18900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3FFE048-201A-40F5-9C1E-95F7FB274DE5}"/>
                  </a:ext>
                </a:extLst>
              </p14:cNvPr>
              <p14:cNvContentPartPr/>
              <p14:nvPr/>
            </p14:nvContentPartPr>
            <p14:xfrm>
              <a:off x="782474" y="1621288"/>
              <a:ext cx="152280" cy="2829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3FFE048-201A-40F5-9C1E-95F7FB274DE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73474" y="1612288"/>
                <a:ext cx="169920" cy="30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20BEAF5-D70F-44B3-9DC1-8DC310000A31}"/>
                  </a:ext>
                </a:extLst>
              </p14:cNvPr>
              <p14:cNvContentPartPr/>
              <p14:nvPr/>
            </p14:nvContentPartPr>
            <p14:xfrm>
              <a:off x="783194" y="2415808"/>
              <a:ext cx="194760" cy="21600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20BEAF5-D70F-44B3-9DC1-8DC310000A3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74194" y="2406808"/>
                <a:ext cx="212400" cy="23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84F78816-7121-41C6-A990-C4429BFCFD65}"/>
                  </a:ext>
                </a:extLst>
              </p14:cNvPr>
              <p14:cNvContentPartPr/>
              <p14:nvPr/>
            </p14:nvContentPartPr>
            <p14:xfrm>
              <a:off x="765914" y="2053288"/>
              <a:ext cx="243360" cy="2210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84F78816-7121-41C6-A990-C4429BFCFD65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56914" y="2044288"/>
                <a:ext cx="261000" cy="23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51759C1-F321-4555-A37B-5A5BA892E7D2}"/>
                  </a:ext>
                </a:extLst>
              </p14:cNvPr>
              <p14:cNvContentPartPr/>
              <p14:nvPr/>
            </p14:nvContentPartPr>
            <p14:xfrm>
              <a:off x="763034" y="2812888"/>
              <a:ext cx="153000" cy="2415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51759C1-F321-4555-A37B-5A5BA892E7D2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54034" y="2803888"/>
                <a:ext cx="170640" cy="25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17E1EC58-45BB-4D48-A559-F5E3F343B115}"/>
                  </a:ext>
                </a:extLst>
              </p14:cNvPr>
              <p14:cNvContentPartPr/>
              <p14:nvPr/>
            </p14:nvContentPartPr>
            <p14:xfrm>
              <a:off x="775634" y="3229408"/>
              <a:ext cx="198000" cy="2235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17E1EC58-45BB-4D48-A559-F5E3F343B11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66634" y="3220408"/>
                <a:ext cx="21564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F38F6036-000E-4C80-8B5A-F0FA813FAD04}"/>
                  </a:ext>
                </a:extLst>
              </p14:cNvPr>
              <p14:cNvContentPartPr/>
              <p14:nvPr/>
            </p14:nvContentPartPr>
            <p14:xfrm>
              <a:off x="797954" y="3603448"/>
              <a:ext cx="172800" cy="30348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F38F6036-000E-4C80-8B5A-F0FA813FAD0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88954" y="3594448"/>
                <a:ext cx="190440" cy="32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BE8340CD-01BC-4D0F-9B73-58977BFBD703}"/>
                  </a:ext>
                </a:extLst>
              </p14:cNvPr>
              <p14:cNvContentPartPr/>
              <p14:nvPr/>
            </p14:nvContentPartPr>
            <p14:xfrm>
              <a:off x="756194" y="4044808"/>
              <a:ext cx="156960" cy="3006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BE8340CD-01BC-4D0F-9B73-58977BFBD70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47194" y="4035808"/>
                <a:ext cx="174600" cy="31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2F70725C-BBBB-40AC-A2E6-2DEE001857A9}"/>
                  </a:ext>
                </a:extLst>
              </p14:cNvPr>
              <p14:cNvContentPartPr/>
              <p14:nvPr/>
            </p14:nvContentPartPr>
            <p14:xfrm>
              <a:off x="742514" y="566848"/>
              <a:ext cx="183240" cy="1706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2F70725C-BBBB-40AC-A2E6-2DEE001857A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33514" y="557848"/>
                <a:ext cx="20088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C31A2DEC-1C17-45AE-8861-6650D54CCCA8}"/>
                  </a:ext>
                </a:extLst>
              </p14:cNvPr>
              <p14:cNvContentPartPr/>
              <p14:nvPr/>
            </p14:nvContentPartPr>
            <p14:xfrm>
              <a:off x="7506554" y="442288"/>
              <a:ext cx="331560" cy="2178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C31A2DEC-1C17-45AE-8861-6650D54CCCA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497554" y="433288"/>
                <a:ext cx="349200" cy="23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04450982-118C-4BA6-B149-6CD0B6F88906}"/>
                  </a:ext>
                </a:extLst>
              </p14:cNvPr>
              <p14:cNvContentPartPr/>
              <p14:nvPr/>
            </p14:nvContentPartPr>
            <p14:xfrm>
              <a:off x="7868714" y="272728"/>
              <a:ext cx="27720" cy="1386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04450982-118C-4BA6-B149-6CD0B6F8890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859714" y="263728"/>
                <a:ext cx="45360" cy="15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F6B9B440-C856-4B4C-A21F-EAF0AE835236}"/>
                  </a:ext>
                </a:extLst>
              </p14:cNvPr>
              <p14:cNvContentPartPr/>
              <p14:nvPr/>
            </p14:nvContentPartPr>
            <p14:xfrm>
              <a:off x="8043314" y="484768"/>
              <a:ext cx="84960" cy="205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F6B9B440-C856-4B4C-A21F-EAF0AE835236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8034314" y="475768"/>
                <a:ext cx="102600" cy="3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E0934DE3-59FF-4F75-BF80-400C04F0B2E7}"/>
                  </a:ext>
                </a:extLst>
              </p14:cNvPr>
              <p14:cNvContentPartPr/>
              <p14:nvPr/>
            </p14:nvContentPartPr>
            <p14:xfrm>
              <a:off x="8013074" y="604288"/>
              <a:ext cx="158760" cy="1512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E0934DE3-59FF-4F75-BF80-400C04F0B2E7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004074" y="595288"/>
                <a:ext cx="17640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E2A52B55-C1F0-41AE-97F6-72C07B2690A4}"/>
                  </a:ext>
                </a:extLst>
              </p14:cNvPr>
              <p14:cNvContentPartPr/>
              <p14:nvPr/>
            </p14:nvContentPartPr>
            <p14:xfrm>
              <a:off x="8382434" y="430048"/>
              <a:ext cx="333000" cy="18180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E2A52B55-C1F0-41AE-97F6-72C07B2690A4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8373434" y="421048"/>
                <a:ext cx="350640" cy="19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24B7866B-04AA-44A5-AE7C-B7DEDF5881F0}"/>
                  </a:ext>
                </a:extLst>
              </p14:cNvPr>
              <p14:cNvContentPartPr/>
              <p14:nvPr/>
            </p14:nvContentPartPr>
            <p14:xfrm>
              <a:off x="467474" y="4066048"/>
              <a:ext cx="217800" cy="2178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24B7866B-04AA-44A5-AE7C-B7DEDF5881F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58474" y="4057048"/>
                <a:ext cx="235440" cy="23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C07A24E8-5064-4E71-8148-26DF5C6B421C}"/>
                  </a:ext>
                </a:extLst>
              </p14:cNvPr>
              <p14:cNvContentPartPr/>
              <p14:nvPr/>
            </p14:nvContentPartPr>
            <p14:xfrm>
              <a:off x="432194" y="3680848"/>
              <a:ext cx="203040" cy="20808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C07A24E8-5064-4E71-8148-26DF5C6B421C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23194" y="3671848"/>
                <a:ext cx="22068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C82CD2D8-D4D7-4926-8295-40CF3B25FEB4}"/>
                  </a:ext>
                </a:extLst>
              </p14:cNvPr>
              <p14:cNvContentPartPr/>
              <p14:nvPr/>
            </p14:nvContentPartPr>
            <p14:xfrm>
              <a:off x="577634" y="4515688"/>
              <a:ext cx="8280" cy="23364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C82CD2D8-D4D7-4926-8295-40CF3B25FEB4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68634" y="4506688"/>
                <a:ext cx="2592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25839F12-38B3-42B7-9E29-636C3027C566}"/>
                  </a:ext>
                </a:extLst>
              </p14:cNvPr>
              <p14:cNvContentPartPr/>
              <p14:nvPr/>
            </p14:nvContentPartPr>
            <p14:xfrm>
              <a:off x="817754" y="4492648"/>
              <a:ext cx="194760" cy="2034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25839F12-38B3-42B7-9E29-636C3027C566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808721" y="4483648"/>
                <a:ext cx="212465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14C96FE8-6788-4240-86AF-AB9C97815DA7}"/>
                  </a:ext>
                </a:extLst>
              </p14:cNvPr>
              <p14:cNvContentPartPr/>
              <p14:nvPr/>
            </p14:nvContentPartPr>
            <p14:xfrm>
              <a:off x="604634" y="4836808"/>
              <a:ext cx="360000" cy="6278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14C96FE8-6788-4240-86AF-AB9C97815DA7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95634" y="4827808"/>
                <a:ext cx="377640" cy="64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93498759-936C-4C09-9FF1-E5C522B3568E}"/>
                  </a:ext>
                </a:extLst>
              </p14:cNvPr>
              <p14:cNvContentPartPr/>
              <p14:nvPr/>
            </p14:nvContentPartPr>
            <p14:xfrm>
              <a:off x="763754" y="5924728"/>
              <a:ext cx="32040" cy="3056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93498759-936C-4C09-9FF1-E5C522B3568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754754" y="5915728"/>
                <a:ext cx="49680" cy="32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2F8D9091-39E9-4F62-A155-3531BBAA185A}"/>
                  </a:ext>
                </a:extLst>
              </p14:cNvPr>
              <p14:cNvContentPartPr/>
              <p14:nvPr/>
            </p14:nvContentPartPr>
            <p14:xfrm>
              <a:off x="558914" y="5644288"/>
              <a:ext cx="403200" cy="16344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2F8D9091-39E9-4F62-A155-3531BBAA185A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549914" y="5635288"/>
                <a:ext cx="42084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B468B27E-E46D-468F-920E-E073AA351A42}"/>
                  </a:ext>
                </a:extLst>
              </p14:cNvPr>
              <p14:cNvContentPartPr/>
              <p14:nvPr/>
            </p14:nvContentPartPr>
            <p14:xfrm>
              <a:off x="374954" y="6660568"/>
              <a:ext cx="59400" cy="14508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B468B27E-E46D-468F-920E-E073AA351A42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65954" y="6651568"/>
                <a:ext cx="7704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1D3282C0-40FF-4675-8CCF-CB43B9C9A472}"/>
                  </a:ext>
                </a:extLst>
              </p14:cNvPr>
              <p14:cNvContentPartPr/>
              <p14:nvPr/>
            </p14:nvContentPartPr>
            <p14:xfrm>
              <a:off x="557474" y="6363208"/>
              <a:ext cx="394920" cy="41724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1D3282C0-40FF-4675-8CCF-CB43B9C9A472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48474" y="6354208"/>
                <a:ext cx="412560" cy="43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1FA3E08C-5048-4F16-AECC-CFDA82B08F69}"/>
                  </a:ext>
                </a:extLst>
              </p14:cNvPr>
              <p14:cNvContentPartPr/>
              <p14:nvPr/>
            </p14:nvContentPartPr>
            <p14:xfrm>
              <a:off x="7495034" y="892648"/>
              <a:ext cx="744840" cy="38664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1FA3E08C-5048-4F16-AECC-CFDA82B08F69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7486034" y="883648"/>
                <a:ext cx="762480" cy="40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E6C94D89-CBD7-4E43-AC18-861443F85F29}"/>
                  </a:ext>
                </a:extLst>
              </p14:cNvPr>
              <p14:cNvContentPartPr/>
              <p14:nvPr/>
            </p14:nvContentPartPr>
            <p14:xfrm>
              <a:off x="8479274" y="981208"/>
              <a:ext cx="470160" cy="1688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E6C94D89-CBD7-4E43-AC18-861443F85F29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8470274" y="972208"/>
                <a:ext cx="487800" cy="18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B76429A6-8E47-4FEA-9D3F-C6D547E0EC81}"/>
                  </a:ext>
                </a:extLst>
              </p14:cNvPr>
              <p14:cNvContentPartPr/>
              <p14:nvPr/>
            </p14:nvContentPartPr>
            <p14:xfrm>
              <a:off x="7493594" y="1500688"/>
              <a:ext cx="440640" cy="33768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B76429A6-8E47-4FEA-9D3F-C6D547E0EC81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484594" y="1491688"/>
                <a:ext cx="458280" cy="35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859DBC75-0719-4491-9335-F5175E8B7169}"/>
                  </a:ext>
                </a:extLst>
              </p14:cNvPr>
              <p14:cNvContentPartPr/>
              <p14:nvPr/>
            </p14:nvContentPartPr>
            <p14:xfrm>
              <a:off x="8107034" y="1649008"/>
              <a:ext cx="108000" cy="1368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859DBC75-0719-4491-9335-F5175E8B7169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8098034" y="1640008"/>
                <a:ext cx="125640" cy="3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B198FBED-9FE1-4F61-8B09-730831FEA266}"/>
                  </a:ext>
                </a:extLst>
              </p14:cNvPr>
              <p14:cNvContentPartPr/>
              <p14:nvPr/>
            </p14:nvContentPartPr>
            <p14:xfrm>
              <a:off x="8098034" y="1741168"/>
              <a:ext cx="106920" cy="972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B198FBED-9FE1-4F61-8B09-730831FEA266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089034" y="1732168"/>
                <a:ext cx="12456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2F7773AD-44FA-4179-AEE3-5B5A853252BE}"/>
                  </a:ext>
                </a:extLst>
              </p14:cNvPr>
              <p14:cNvContentPartPr/>
              <p14:nvPr/>
            </p14:nvContentPartPr>
            <p14:xfrm>
              <a:off x="8378474" y="1543888"/>
              <a:ext cx="641880" cy="15588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2F7773AD-44FA-4179-AEE3-5B5A853252BE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8369474" y="1534888"/>
                <a:ext cx="65952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BCCF84B6-6B5A-4637-8E12-7F6147F145FC}"/>
                  </a:ext>
                </a:extLst>
              </p14:cNvPr>
              <p14:cNvContentPartPr/>
              <p14:nvPr/>
            </p14:nvContentPartPr>
            <p14:xfrm>
              <a:off x="4231274" y="179848"/>
              <a:ext cx="1127160" cy="31896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BCCF84B6-6B5A-4637-8E12-7F6147F145FC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222274" y="170848"/>
                <a:ext cx="1144800" cy="33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3C3002C2-7AA5-4A55-9E79-FEF5BFB74A23}"/>
                  </a:ext>
                </a:extLst>
              </p14:cNvPr>
              <p14:cNvContentPartPr/>
              <p14:nvPr/>
            </p14:nvContentPartPr>
            <p14:xfrm>
              <a:off x="3736274" y="666568"/>
              <a:ext cx="1036080" cy="30348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3C3002C2-7AA5-4A55-9E79-FEF5BFB74A23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3727274" y="657568"/>
                <a:ext cx="1053720" cy="32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008427CD-8802-40D8-9E37-DCB7A8E2EFC3}"/>
                  </a:ext>
                </a:extLst>
              </p14:cNvPr>
              <p14:cNvContentPartPr/>
              <p14:nvPr/>
            </p14:nvContentPartPr>
            <p14:xfrm>
              <a:off x="4938314" y="591688"/>
              <a:ext cx="605520" cy="52524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008427CD-8802-40D8-9E37-DCB7A8E2EFC3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4929314" y="582688"/>
                <a:ext cx="623160" cy="54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A9EB437F-629D-483D-943A-C63439F9DBA2}"/>
                  </a:ext>
                </a:extLst>
              </p14:cNvPr>
              <p14:cNvContentPartPr/>
              <p14:nvPr/>
            </p14:nvContentPartPr>
            <p14:xfrm>
              <a:off x="3883874" y="1204048"/>
              <a:ext cx="1661040" cy="57744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A9EB437F-629D-483D-943A-C63439F9DBA2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3874874" y="1195048"/>
                <a:ext cx="1678680" cy="59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DEDDE3EA-E6CC-488C-93B6-29122E5F4200}"/>
                  </a:ext>
                </a:extLst>
              </p14:cNvPr>
              <p14:cNvContentPartPr/>
              <p14:nvPr/>
            </p14:nvContentPartPr>
            <p14:xfrm>
              <a:off x="4552394" y="2927728"/>
              <a:ext cx="248760" cy="10188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DEDDE3EA-E6CC-488C-93B6-29122E5F4200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543394" y="2918728"/>
                <a:ext cx="266400" cy="11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40AC1564-5C19-47E1-817C-F62373155950}"/>
                  </a:ext>
                </a:extLst>
              </p14:cNvPr>
              <p14:cNvContentPartPr/>
              <p14:nvPr/>
            </p14:nvContentPartPr>
            <p14:xfrm>
              <a:off x="3552674" y="2875528"/>
              <a:ext cx="755640" cy="16632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40AC1564-5C19-47E1-817C-F62373155950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3543674" y="2866528"/>
                <a:ext cx="773280" cy="18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29129D61-0EB8-4E8E-AAE7-B394335F958A}"/>
                  </a:ext>
                </a:extLst>
              </p14:cNvPr>
              <p14:cNvContentPartPr/>
              <p14:nvPr/>
            </p14:nvContentPartPr>
            <p14:xfrm>
              <a:off x="4983674" y="2698048"/>
              <a:ext cx="827640" cy="36828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29129D61-0EB8-4E8E-AAE7-B394335F958A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974674" y="2689048"/>
                <a:ext cx="845280" cy="385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092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2F56EA2-D1E8-4129-B100-878D8B246178}"/>
                  </a:ext>
                </a:extLst>
              </p14:cNvPr>
              <p14:cNvContentPartPr/>
              <p14:nvPr/>
            </p14:nvContentPartPr>
            <p14:xfrm>
              <a:off x="3850754" y="71848"/>
              <a:ext cx="1140120" cy="3891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2F56EA2-D1E8-4129-B100-878D8B24617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41754" y="62848"/>
                <a:ext cx="1157760" cy="40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CF620A15-D4B8-4653-85DD-09F59D56E43F}"/>
                  </a:ext>
                </a:extLst>
              </p14:cNvPr>
              <p14:cNvContentPartPr/>
              <p14:nvPr/>
            </p14:nvContentPartPr>
            <p14:xfrm>
              <a:off x="2331914" y="558568"/>
              <a:ext cx="1264320" cy="155412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CF620A15-D4B8-4653-85DD-09F59D56E4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22914" y="549568"/>
                <a:ext cx="1281960" cy="157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0B3ED746-5A1D-4F20-8593-DFD52D5EBB96}"/>
                  </a:ext>
                </a:extLst>
              </p14:cNvPr>
              <p14:cNvContentPartPr/>
              <p14:nvPr/>
            </p14:nvContentPartPr>
            <p14:xfrm>
              <a:off x="1432274" y="150688"/>
              <a:ext cx="1707480" cy="39492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0B3ED746-5A1D-4F20-8593-DFD52D5EBB9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423274" y="141688"/>
                <a:ext cx="1725120" cy="41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8EFA3AD1-CF6E-490B-98EC-49349A9335D2}"/>
                  </a:ext>
                </a:extLst>
              </p14:cNvPr>
              <p14:cNvContentPartPr/>
              <p14:nvPr/>
            </p14:nvContentPartPr>
            <p14:xfrm>
              <a:off x="1908914" y="1046728"/>
              <a:ext cx="497880" cy="5259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8EFA3AD1-CF6E-490B-98EC-49349A9335D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899914" y="1037728"/>
                <a:ext cx="515520" cy="54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02499095-A6CB-4EB0-9E91-EA7E7079F759}"/>
                  </a:ext>
                </a:extLst>
              </p14:cNvPr>
              <p14:cNvContentPartPr/>
              <p14:nvPr/>
            </p14:nvContentPartPr>
            <p14:xfrm>
              <a:off x="3634394" y="1031608"/>
              <a:ext cx="421200" cy="2156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02499095-A6CB-4EB0-9E91-EA7E7079F75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625394" y="1022608"/>
                <a:ext cx="43884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C69EB774-C02E-48F2-B009-8E734A265460}"/>
                  </a:ext>
                </a:extLst>
              </p14:cNvPr>
              <p14:cNvContentPartPr/>
              <p14:nvPr/>
            </p14:nvContentPartPr>
            <p14:xfrm>
              <a:off x="3628994" y="1352008"/>
              <a:ext cx="469080" cy="20268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C69EB774-C02E-48F2-B009-8E734A26546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619994" y="1343008"/>
                <a:ext cx="486720" cy="22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9E159B5A-9133-42AC-B9F5-C7EDBCBFA5E4}"/>
                  </a:ext>
                </a:extLst>
              </p14:cNvPr>
              <p14:cNvContentPartPr/>
              <p14:nvPr/>
            </p14:nvContentPartPr>
            <p14:xfrm>
              <a:off x="4854074" y="815608"/>
              <a:ext cx="393120" cy="18576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9E159B5A-9133-42AC-B9F5-C7EDBCBFA5E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845074" y="806608"/>
                <a:ext cx="410760" cy="20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55D688B8-B721-4EF9-B783-57047EC85A8E}"/>
                  </a:ext>
                </a:extLst>
              </p14:cNvPr>
              <p14:cNvContentPartPr/>
              <p14:nvPr/>
            </p14:nvContentPartPr>
            <p14:xfrm>
              <a:off x="5798354" y="776008"/>
              <a:ext cx="406440" cy="19152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55D688B8-B721-4EF9-B783-57047EC85A8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789354" y="767008"/>
                <a:ext cx="424080" cy="20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BD591501-CAAD-46BA-92DB-078269F188BE}"/>
                  </a:ext>
                </a:extLst>
              </p14:cNvPr>
              <p14:cNvContentPartPr/>
              <p14:nvPr/>
            </p14:nvContentPartPr>
            <p14:xfrm>
              <a:off x="4748594" y="1326088"/>
              <a:ext cx="621360" cy="19728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BD591501-CAAD-46BA-92DB-078269F188B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739594" y="1317088"/>
                <a:ext cx="639000" cy="21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8F20B684-7ADB-44F7-BAD6-0AA35C94AB91}"/>
                  </a:ext>
                </a:extLst>
              </p14:cNvPr>
              <p14:cNvContentPartPr/>
              <p14:nvPr/>
            </p14:nvContentPartPr>
            <p14:xfrm>
              <a:off x="5831834" y="1292248"/>
              <a:ext cx="411840" cy="2577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8F20B684-7ADB-44F7-BAD6-0AA35C94AB9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822834" y="1283248"/>
                <a:ext cx="429480" cy="27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ECE00349-FC73-497A-B977-4BDE9A95E711}"/>
                  </a:ext>
                </a:extLst>
              </p14:cNvPr>
              <p14:cNvContentPartPr/>
              <p14:nvPr/>
            </p14:nvContentPartPr>
            <p14:xfrm>
              <a:off x="4663634" y="2516968"/>
              <a:ext cx="589680" cy="21996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ECE00349-FC73-497A-B977-4BDE9A95E71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654634" y="2507968"/>
                <a:ext cx="607320" cy="23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E8D32E31-292C-4720-BCF6-1307023C3470}"/>
                  </a:ext>
                </a:extLst>
              </p14:cNvPr>
              <p14:cNvContentPartPr/>
              <p14:nvPr/>
            </p14:nvContentPartPr>
            <p14:xfrm>
              <a:off x="5929394" y="2478808"/>
              <a:ext cx="767880" cy="14724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E8D32E31-292C-4720-BCF6-1307023C3470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920394" y="2469808"/>
                <a:ext cx="78552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8176B9EE-9D40-4A4B-A340-CC4384FC1146}"/>
                  </a:ext>
                </a:extLst>
              </p14:cNvPr>
              <p14:cNvContentPartPr/>
              <p14:nvPr/>
            </p14:nvContentPartPr>
            <p14:xfrm>
              <a:off x="6334034" y="2543248"/>
              <a:ext cx="8280" cy="8352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8176B9EE-9D40-4A4B-A340-CC4384FC114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325034" y="2534248"/>
                <a:ext cx="25920" cy="10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BDCD6F43-E80D-4FAA-B9AC-3D1B9AA27D7C}"/>
                  </a:ext>
                </a:extLst>
              </p14:cNvPr>
              <p14:cNvContentPartPr/>
              <p14:nvPr/>
            </p14:nvContentPartPr>
            <p14:xfrm>
              <a:off x="4609274" y="1778968"/>
              <a:ext cx="1984680" cy="54900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BDCD6F43-E80D-4FAA-B9AC-3D1B9AA27D7C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600274" y="1769968"/>
                <a:ext cx="2002320" cy="56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47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5E43D91-F8AC-4D02-A687-222A9DE34521}"/>
                  </a:ext>
                </a:extLst>
              </p14:cNvPr>
              <p14:cNvContentPartPr/>
              <p14:nvPr/>
            </p14:nvContentPartPr>
            <p14:xfrm>
              <a:off x="1112234" y="880768"/>
              <a:ext cx="25920" cy="2091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5E43D91-F8AC-4D02-A687-222A9DE3452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03234" y="871768"/>
                <a:ext cx="43560" cy="22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3230CAE-5540-4F17-AE23-C168FF659300}"/>
                  </a:ext>
                </a:extLst>
              </p14:cNvPr>
              <p14:cNvContentPartPr/>
              <p14:nvPr/>
            </p14:nvContentPartPr>
            <p14:xfrm>
              <a:off x="1327874" y="883648"/>
              <a:ext cx="199440" cy="185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3230CAE-5540-4F17-AE23-C168FF65930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18874" y="874648"/>
                <a:ext cx="217080" cy="20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081321C0-4040-4318-903A-8604AAD7737C}"/>
                  </a:ext>
                </a:extLst>
              </p14:cNvPr>
              <p14:cNvContentPartPr/>
              <p14:nvPr/>
            </p14:nvContentPartPr>
            <p14:xfrm>
              <a:off x="1128794" y="1272808"/>
              <a:ext cx="14040" cy="1580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081321C0-4040-4318-903A-8604AAD7737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19794" y="1263808"/>
                <a:ext cx="3168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F4CD98F-766F-4D2A-B106-99122C272DEA}"/>
                  </a:ext>
                </a:extLst>
              </p14:cNvPr>
              <p14:cNvContentPartPr/>
              <p14:nvPr/>
            </p14:nvContentPartPr>
            <p14:xfrm>
              <a:off x="1450634" y="1254448"/>
              <a:ext cx="3240" cy="2116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F4CD98F-766F-4D2A-B106-99122C272DE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441634" y="1245448"/>
                <a:ext cx="2088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C0A53CB-F258-4D4E-9BF7-D29BFD14A967}"/>
                  </a:ext>
                </a:extLst>
              </p14:cNvPr>
              <p14:cNvContentPartPr/>
              <p14:nvPr/>
            </p14:nvContentPartPr>
            <p14:xfrm>
              <a:off x="905594" y="1705528"/>
              <a:ext cx="7560" cy="204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C0A53CB-F258-4D4E-9BF7-D29BFD14A96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96594" y="1696528"/>
                <a:ext cx="2520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EB3C495-0E4F-45CB-8893-8BF144DA0FD9}"/>
                  </a:ext>
                </a:extLst>
              </p14:cNvPr>
              <p14:cNvContentPartPr/>
              <p14:nvPr/>
            </p14:nvContentPartPr>
            <p14:xfrm>
              <a:off x="1074434" y="1725328"/>
              <a:ext cx="501840" cy="1591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EB3C495-0E4F-45CB-8893-8BF144DA0FD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65434" y="1716328"/>
                <a:ext cx="519480" cy="17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2D18A8FF-C5DB-4F07-9E6D-E8F08A1D0FA4}"/>
                  </a:ext>
                </a:extLst>
              </p14:cNvPr>
              <p14:cNvContentPartPr/>
              <p14:nvPr/>
            </p14:nvContentPartPr>
            <p14:xfrm>
              <a:off x="905234" y="2129608"/>
              <a:ext cx="37440" cy="2073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2D18A8FF-C5DB-4F07-9E6D-E8F08A1D0FA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96234" y="2120608"/>
                <a:ext cx="5508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E60528EA-912A-424D-8F84-76480AFFACCE}"/>
                  </a:ext>
                </a:extLst>
              </p14:cNvPr>
              <p14:cNvContentPartPr/>
              <p14:nvPr/>
            </p14:nvContentPartPr>
            <p14:xfrm>
              <a:off x="1116554" y="2126728"/>
              <a:ext cx="159840" cy="15588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E60528EA-912A-424D-8F84-76480AFFACC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07554" y="2117728"/>
                <a:ext cx="17748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C00AAB4-0A18-4D57-8B63-FEAF1120D753}"/>
                  </a:ext>
                </a:extLst>
              </p14:cNvPr>
              <p14:cNvContentPartPr/>
              <p14:nvPr/>
            </p14:nvContentPartPr>
            <p14:xfrm>
              <a:off x="1455674" y="2135368"/>
              <a:ext cx="24840" cy="1641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C00AAB4-0A18-4D57-8B63-FEAF1120D75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446674" y="2126368"/>
                <a:ext cx="4248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F61F0C7-F7E5-439E-86CB-13CED0CE6442}"/>
                  </a:ext>
                </a:extLst>
              </p14:cNvPr>
              <p14:cNvContentPartPr/>
              <p14:nvPr/>
            </p14:nvContentPartPr>
            <p14:xfrm>
              <a:off x="919634" y="2521648"/>
              <a:ext cx="15480" cy="1548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F61F0C7-F7E5-439E-86CB-13CED0CE644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10634" y="2512648"/>
                <a:ext cx="3312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C636613B-C206-4016-A5AA-3A63E652854F}"/>
                  </a:ext>
                </a:extLst>
              </p14:cNvPr>
              <p14:cNvContentPartPr/>
              <p14:nvPr/>
            </p14:nvContentPartPr>
            <p14:xfrm>
              <a:off x="1208354" y="2495728"/>
              <a:ext cx="365760" cy="1857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C636613B-C206-4016-A5AA-3A63E652854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99354" y="2486728"/>
                <a:ext cx="383400" cy="20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6EDF087A-9562-4568-8ACC-D7FA3F269691}"/>
                  </a:ext>
                </a:extLst>
              </p14:cNvPr>
              <p14:cNvContentPartPr/>
              <p14:nvPr/>
            </p14:nvContentPartPr>
            <p14:xfrm>
              <a:off x="945194" y="2867608"/>
              <a:ext cx="15480" cy="168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6EDF087A-9562-4568-8ACC-D7FA3F269691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936194" y="2858608"/>
                <a:ext cx="33120" cy="18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1A6B9ACD-1D05-49C8-9E69-6372E5641E13}"/>
                  </a:ext>
                </a:extLst>
              </p14:cNvPr>
              <p14:cNvContentPartPr/>
              <p14:nvPr/>
            </p14:nvContentPartPr>
            <p14:xfrm>
              <a:off x="1238954" y="2858248"/>
              <a:ext cx="39240" cy="17784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1A6B9ACD-1D05-49C8-9E69-6372E5641E13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229954" y="2849248"/>
                <a:ext cx="56880" cy="1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C027251D-EA78-4AD9-956E-D2B431FE0843}"/>
                  </a:ext>
                </a:extLst>
              </p14:cNvPr>
              <p14:cNvContentPartPr/>
              <p14:nvPr/>
            </p14:nvContentPartPr>
            <p14:xfrm>
              <a:off x="1482674" y="2856808"/>
              <a:ext cx="22320" cy="17712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C027251D-EA78-4AD9-956E-D2B431FE0843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473674" y="2847808"/>
                <a:ext cx="39960" cy="19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181A36E-BC9C-4F20-887A-C5D0C73BF275}"/>
                  </a:ext>
                </a:extLst>
              </p14:cNvPr>
              <p14:cNvContentPartPr/>
              <p14:nvPr/>
            </p14:nvContentPartPr>
            <p14:xfrm>
              <a:off x="687434" y="3213928"/>
              <a:ext cx="10080" cy="1494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181A36E-BC9C-4F20-887A-C5D0C73BF27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78434" y="3204928"/>
                <a:ext cx="27720" cy="16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6D9E4DAF-0738-447B-B85B-1320423D4692}"/>
                  </a:ext>
                </a:extLst>
              </p14:cNvPr>
              <p14:cNvContentPartPr/>
              <p14:nvPr/>
            </p14:nvContentPartPr>
            <p14:xfrm>
              <a:off x="709754" y="3515248"/>
              <a:ext cx="44280" cy="1299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6D9E4DAF-0738-447B-B85B-1320423D4692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00754" y="3506248"/>
                <a:ext cx="6192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4C84CDA2-CF89-4D38-9ADF-0B2184EBDA28}"/>
                  </a:ext>
                </a:extLst>
              </p14:cNvPr>
              <p14:cNvContentPartPr/>
              <p14:nvPr/>
            </p14:nvContentPartPr>
            <p14:xfrm>
              <a:off x="903074" y="3198808"/>
              <a:ext cx="680040" cy="14652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4C84CDA2-CF89-4D38-9ADF-0B2184EBDA28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94074" y="3189808"/>
                <a:ext cx="697680" cy="16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8DF3EB9D-5139-4AD3-AD99-B1690ABD0011}"/>
                  </a:ext>
                </a:extLst>
              </p14:cNvPr>
              <p14:cNvContentPartPr/>
              <p14:nvPr/>
            </p14:nvContentPartPr>
            <p14:xfrm>
              <a:off x="1528034" y="3501208"/>
              <a:ext cx="23400" cy="1548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8DF3EB9D-5139-4AD3-AD99-B1690ABD001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519034" y="3492208"/>
                <a:ext cx="4104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F971A5B6-B375-40A6-9090-9EB857B4044D}"/>
                  </a:ext>
                </a:extLst>
              </p14:cNvPr>
              <p14:cNvContentPartPr/>
              <p14:nvPr/>
            </p14:nvContentPartPr>
            <p14:xfrm>
              <a:off x="948074" y="3508048"/>
              <a:ext cx="430920" cy="13860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F971A5B6-B375-40A6-9090-9EB857B4044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939074" y="3499048"/>
                <a:ext cx="448560" cy="15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6822B530-B603-405A-A5C9-C378422D2E7D}"/>
                  </a:ext>
                </a:extLst>
              </p14:cNvPr>
              <p14:cNvContentPartPr/>
              <p14:nvPr/>
            </p14:nvContentPartPr>
            <p14:xfrm>
              <a:off x="719114" y="3820528"/>
              <a:ext cx="38160" cy="11988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6822B530-B603-405A-A5C9-C378422D2E7D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710114" y="3811528"/>
                <a:ext cx="55800" cy="1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222AF7E0-E0BD-4B30-A5C0-85B5001D49BD}"/>
                  </a:ext>
                </a:extLst>
              </p14:cNvPr>
              <p14:cNvContentPartPr/>
              <p14:nvPr/>
            </p14:nvContentPartPr>
            <p14:xfrm>
              <a:off x="982994" y="3821248"/>
              <a:ext cx="173520" cy="1202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222AF7E0-E0BD-4B30-A5C0-85B5001D49BD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973994" y="3812248"/>
                <a:ext cx="19116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CAACE679-ECB5-4E1A-85EC-F88322FE704C}"/>
                  </a:ext>
                </a:extLst>
              </p14:cNvPr>
              <p14:cNvContentPartPr/>
              <p14:nvPr/>
            </p14:nvContentPartPr>
            <p14:xfrm>
              <a:off x="1326074" y="3814768"/>
              <a:ext cx="28800" cy="123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CAACE679-ECB5-4E1A-85EC-F88322FE704C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317074" y="3805768"/>
                <a:ext cx="46440" cy="14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C86DE005-BC25-4079-9929-04280170FD8D}"/>
                  </a:ext>
                </a:extLst>
              </p14:cNvPr>
              <p14:cNvContentPartPr/>
              <p14:nvPr/>
            </p14:nvContentPartPr>
            <p14:xfrm>
              <a:off x="1493114" y="3826288"/>
              <a:ext cx="161280" cy="1155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C86DE005-BC25-4079-9929-04280170FD8D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484114" y="3817288"/>
                <a:ext cx="178920" cy="13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9E0EAC5-1C23-4750-B16A-76F622446D27}"/>
                  </a:ext>
                </a:extLst>
              </p14:cNvPr>
              <p14:cNvContentPartPr/>
              <p14:nvPr/>
            </p14:nvContentPartPr>
            <p14:xfrm>
              <a:off x="769874" y="4185568"/>
              <a:ext cx="60840" cy="1731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9E0EAC5-1C23-4750-B16A-76F622446D27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60874" y="4176568"/>
                <a:ext cx="78480" cy="19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AC57B0C4-7685-48DC-850E-3004A82787D9}"/>
                  </a:ext>
                </a:extLst>
              </p14:cNvPr>
              <p14:cNvContentPartPr/>
              <p14:nvPr/>
            </p14:nvContentPartPr>
            <p14:xfrm>
              <a:off x="1063634" y="4165048"/>
              <a:ext cx="170640" cy="1274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AC57B0C4-7685-48DC-850E-3004A82787D9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054634" y="4156048"/>
                <a:ext cx="1882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D116FBD2-8B90-4976-A7A2-C57C01E9F52A}"/>
                  </a:ext>
                </a:extLst>
              </p14:cNvPr>
              <p14:cNvContentPartPr/>
              <p14:nvPr/>
            </p14:nvContentPartPr>
            <p14:xfrm>
              <a:off x="1379714" y="4180168"/>
              <a:ext cx="43200" cy="12420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D116FBD2-8B90-4976-A7A2-C57C01E9F52A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370714" y="4171168"/>
                <a:ext cx="60840" cy="14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D65D253C-6B96-473C-B0E4-735200860C97}"/>
                  </a:ext>
                </a:extLst>
              </p14:cNvPr>
              <p14:cNvContentPartPr/>
              <p14:nvPr/>
            </p14:nvContentPartPr>
            <p14:xfrm>
              <a:off x="1602194" y="4180168"/>
              <a:ext cx="28800" cy="18432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D65D253C-6B96-473C-B0E4-735200860C97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593194" y="4171168"/>
                <a:ext cx="4644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48921BEE-EDC4-47B6-AD74-5B713B1A4E1E}"/>
                  </a:ext>
                </a:extLst>
              </p14:cNvPr>
              <p14:cNvContentPartPr/>
              <p14:nvPr/>
            </p14:nvContentPartPr>
            <p14:xfrm>
              <a:off x="799034" y="4576528"/>
              <a:ext cx="33840" cy="14328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48921BEE-EDC4-47B6-AD74-5B713B1A4E1E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90034" y="4567528"/>
                <a:ext cx="51480" cy="16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223BB4E4-CB5D-40EE-B4C3-6F3AFD8ADB7F}"/>
                  </a:ext>
                </a:extLst>
              </p14:cNvPr>
              <p14:cNvContentPartPr/>
              <p14:nvPr/>
            </p14:nvContentPartPr>
            <p14:xfrm>
              <a:off x="1148594" y="4566448"/>
              <a:ext cx="30600" cy="15336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223BB4E4-CB5D-40EE-B4C3-6F3AFD8ADB7F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1139594" y="4557448"/>
                <a:ext cx="48240" cy="17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742E0D29-C825-469C-8A82-DBF03C3DD838}"/>
                  </a:ext>
                </a:extLst>
              </p14:cNvPr>
              <p14:cNvContentPartPr/>
              <p14:nvPr/>
            </p14:nvContentPartPr>
            <p14:xfrm>
              <a:off x="1344794" y="4575088"/>
              <a:ext cx="399240" cy="1429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742E0D29-C825-469C-8A82-DBF03C3DD838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1335794" y="4566088"/>
                <a:ext cx="416880" cy="16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B5DE0626-31FB-4198-BE4D-7F0D0B2F5B90}"/>
                  </a:ext>
                </a:extLst>
              </p14:cNvPr>
              <p14:cNvContentPartPr/>
              <p14:nvPr/>
            </p14:nvContentPartPr>
            <p14:xfrm>
              <a:off x="846914" y="4900888"/>
              <a:ext cx="45000" cy="13572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B5DE0626-31FB-4198-BE4D-7F0D0B2F5B90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837914" y="4891888"/>
                <a:ext cx="62640" cy="15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959EDF55-AA52-42B4-9EDD-64D675E0A0FA}"/>
                  </a:ext>
                </a:extLst>
              </p14:cNvPr>
              <p14:cNvContentPartPr/>
              <p14:nvPr/>
            </p14:nvContentPartPr>
            <p14:xfrm>
              <a:off x="1165154" y="4906648"/>
              <a:ext cx="41400" cy="13860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959EDF55-AA52-42B4-9EDD-64D675E0A0FA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1156154" y="4897648"/>
                <a:ext cx="59040" cy="15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F5D2CD5F-F33E-44D8-BA77-51CDAAEA189B}"/>
                  </a:ext>
                </a:extLst>
              </p14:cNvPr>
              <p14:cNvContentPartPr/>
              <p14:nvPr/>
            </p14:nvContentPartPr>
            <p14:xfrm>
              <a:off x="1360274" y="4909888"/>
              <a:ext cx="162000" cy="11196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F5D2CD5F-F33E-44D8-BA77-51CDAAEA189B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1351274" y="4900888"/>
                <a:ext cx="17964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1A83B4E8-DC86-4B6E-8FFB-5CDB6ACAEB02}"/>
                  </a:ext>
                </a:extLst>
              </p14:cNvPr>
              <p14:cNvContentPartPr/>
              <p14:nvPr/>
            </p14:nvContentPartPr>
            <p14:xfrm>
              <a:off x="1681034" y="4920688"/>
              <a:ext cx="24120" cy="1738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1A83B4E8-DC86-4B6E-8FFB-5CDB6ACAEB02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672034" y="4911688"/>
                <a:ext cx="41760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F099057B-9B45-402B-84E0-5C7DA1DD1B3B}"/>
                  </a:ext>
                </a:extLst>
              </p14:cNvPr>
              <p14:cNvContentPartPr/>
              <p14:nvPr/>
            </p14:nvContentPartPr>
            <p14:xfrm>
              <a:off x="883634" y="5254408"/>
              <a:ext cx="32400" cy="13320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F099057B-9B45-402B-84E0-5C7DA1DD1B3B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874634" y="5245408"/>
                <a:ext cx="5004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B10413D2-DB0D-40F1-8905-E65A2293D296}"/>
                  </a:ext>
                </a:extLst>
              </p14:cNvPr>
              <p14:cNvContentPartPr/>
              <p14:nvPr/>
            </p14:nvContentPartPr>
            <p14:xfrm>
              <a:off x="1180994" y="5254048"/>
              <a:ext cx="11880" cy="14184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B10413D2-DB0D-40F1-8905-E65A2293D296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1171994" y="5245048"/>
                <a:ext cx="29520" cy="15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510875A8-9FF0-46E1-AF8F-0D957C335CF4}"/>
                  </a:ext>
                </a:extLst>
              </p14:cNvPr>
              <p14:cNvContentPartPr/>
              <p14:nvPr/>
            </p14:nvContentPartPr>
            <p14:xfrm>
              <a:off x="1442714" y="5267728"/>
              <a:ext cx="37800" cy="12600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510875A8-9FF0-46E1-AF8F-0D957C335CF4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433714" y="5258728"/>
                <a:ext cx="55440" cy="14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B8C76EC7-F0E3-441E-B615-6DB0D62FC76B}"/>
                  </a:ext>
                </a:extLst>
              </p14:cNvPr>
              <p14:cNvContentPartPr/>
              <p14:nvPr/>
            </p14:nvContentPartPr>
            <p14:xfrm>
              <a:off x="1601834" y="5287168"/>
              <a:ext cx="118080" cy="10296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B8C76EC7-F0E3-441E-B615-6DB0D62FC76B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1592834" y="5278168"/>
                <a:ext cx="135720" cy="12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758BDF85-7566-4828-BD82-94646E51B3D5}"/>
                  </a:ext>
                </a:extLst>
              </p14:cNvPr>
              <p14:cNvContentPartPr/>
              <p14:nvPr/>
            </p14:nvContentPartPr>
            <p14:xfrm>
              <a:off x="916394" y="5595328"/>
              <a:ext cx="42120" cy="14580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758BDF85-7566-4828-BD82-94646E51B3D5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907394" y="5586328"/>
                <a:ext cx="5976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956BA341-5E47-4DC1-AA8C-1645C9050268}"/>
                  </a:ext>
                </a:extLst>
              </p14:cNvPr>
              <p14:cNvContentPartPr/>
              <p14:nvPr/>
            </p14:nvContentPartPr>
            <p14:xfrm>
              <a:off x="1235354" y="5588128"/>
              <a:ext cx="21960" cy="14220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956BA341-5E47-4DC1-AA8C-1645C9050268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1226354" y="5579128"/>
                <a:ext cx="3960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83047D7D-7E83-40A5-B67E-DDCA57E1D04D}"/>
                  </a:ext>
                </a:extLst>
              </p14:cNvPr>
              <p14:cNvContentPartPr/>
              <p14:nvPr/>
            </p14:nvContentPartPr>
            <p14:xfrm>
              <a:off x="1705154" y="5614768"/>
              <a:ext cx="28080" cy="15948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83047D7D-7E83-40A5-B67E-DDCA57E1D04D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696154" y="5605768"/>
                <a:ext cx="45720" cy="17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4C194FAD-2C7B-4290-B2ED-E59D01DBC626}"/>
                  </a:ext>
                </a:extLst>
              </p14:cNvPr>
              <p14:cNvContentPartPr/>
              <p14:nvPr/>
            </p14:nvContentPartPr>
            <p14:xfrm>
              <a:off x="1445954" y="5594248"/>
              <a:ext cx="41760" cy="1461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4C194FAD-2C7B-4290-B2ED-E59D01DBC626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1436954" y="5585248"/>
                <a:ext cx="59400" cy="16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81506A0D-16F5-4022-9E9D-257E1BA48F80}"/>
                  </a:ext>
                </a:extLst>
              </p14:cNvPr>
              <p14:cNvContentPartPr/>
              <p14:nvPr/>
            </p14:nvContentPartPr>
            <p14:xfrm>
              <a:off x="2596514" y="188128"/>
              <a:ext cx="3960" cy="3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81506A0D-16F5-4022-9E9D-257E1BA48F80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2587514" y="179128"/>
                <a:ext cx="216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F551F70B-ED16-4E69-BE5B-FCF9F96085D1}"/>
                  </a:ext>
                </a:extLst>
              </p14:cNvPr>
              <p14:cNvContentPartPr/>
              <p14:nvPr/>
            </p14:nvContentPartPr>
            <p14:xfrm>
              <a:off x="2275754" y="156448"/>
              <a:ext cx="143640" cy="15264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F551F70B-ED16-4E69-BE5B-FCF9F96085D1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2266754" y="147448"/>
                <a:ext cx="161280" cy="17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B0B695FB-516C-41A3-9056-084796DBCD3A}"/>
                  </a:ext>
                </a:extLst>
              </p14:cNvPr>
              <p14:cNvContentPartPr/>
              <p14:nvPr/>
            </p14:nvContentPartPr>
            <p14:xfrm>
              <a:off x="2368634" y="474328"/>
              <a:ext cx="8640" cy="16452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B0B695FB-516C-41A3-9056-084796DBCD3A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2359634" y="465328"/>
                <a:ext cx="26280" cy="18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7021BEE4-9513-4286-9218-9E45343CBFC7}"/>
                  </a:ext>
                </a:extLst>
              </p14:cNvPr>
              <p14:cNvContentPartPr/>
              <p14:nvPr/>
            </p14:nvContentPartPr>
            <p14:xfrm>
              <a:off x="2335514" y="904528"/>
              <a:ext cx="127440" cy="23004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7021BEE4-9513-4286-9218-9E45343CBFC7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2326514" y="895528"/>
                <a:ext cx="145080" cy="24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9426EB44-E808-4D76-9060-4B02411E9C58}"/>
                  </a:ext>
                </a:extLst>
              </p14:cNvPr>
              <p14:cNvContentPartPr/>
              <p14:nvPr/>
            </p14:nvContentPartPr>
            <p14:xfrm>
              <a:off x="2367914" y="1259848"/>
              <a:ext cx="115200" cy="20160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9426EB44-E808-4D76-9060-4B02411E9C58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2358914" y="1250848"/>
                <a:ext cx="1328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12C88ACA-1507-479F-8EE4-FC42EBC17893}"/>
                  </a:ext>
                </a:extLst>
              </p14:cNvPr>
              <p14:cNvContentPartPr/>
              <p14:nvPr/>
            </p14:nvContentPartPr>
            <p14:xfrm>
              <a:off x="2429474" y="2414368"/>
              <a:ext cx="112320" cy="18612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12C88ACA-1507-479F-8EE4-FC42EBC17893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2420474" y="2405368"/>
                <a:ext cx="129960" cy="20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603C8E19-6759-432F-9068-CA36EA7C3380}"/>
                  </a:ext>
                </a:extLst>
              </p14:cNvPr>
              <p14:cNvContentPartPr/>
              <p14:nvPr/>
            </p14:nvContentPartPr>
            <p14:xfrm>
              <a:off x="2392034" y="2094328"/>
              <a:ext cx="136080" cy="1605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603C8E19-6759-432F-9068-CA36EA7C3380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2383034" y="2085328"/>
                <a:ext cx="15372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D535349A-25BD-42C8-9E51-CE5F3725A035}"/>
                  </a:ext>
                </a:extLst>
              </p14:cNvPr>
              <p14:cNvContentPartPr/>
              <p14:nvPr/>
            </p14:nvContentPartPr>
            <p14:xfrm>
              <a:off x="2391314" y="1677448"/>
              <a:ext cx="127440" cy="24120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D535349A-25BD-42C8-9E51-CE5F3725A035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2382314" y="1668448"/>
                <a:ext cx="145080" cy="25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BBEAFD91-46A9-4D64-A4E9-3B712B79E2E3}"/>
                  </a:ext>
                </a:extLst>
              </p14:cNvPr>
              <p14:cNvContentPartPr/>
              <p14:nvPr/>
            </p14:nvContentPartPr>
            <p14:xfrm>
              <a:off x="2412554" y="2805688"/>
              <a:ext cx="122400" cy="20160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BBEAFD91-46A9-4D64-A4E9-3B712B79E2E3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2403554" y="2796688"/>
                <a:ext cx="1400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4441CEDF-D131-4DBE-95EE-C2CAFBBB480F}"/>
                  </a:ext>
                </a:extLst>
              </p14:cNvPr>
              <p14:cNvContentPartPr/>
              <p14:nvPr/>
            </p14:nvContentPartPr>
            <p14:xfrm>
              <a:off x="2420114" y="3150208"/>
              <a:ext cx="95760" cy="1738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4441CEDF-D131-4DBE-95EE-C2CAFBBB480F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2411114" y="3141208"/>
                <a:ext cx="113400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3AA0AF5D-5172-41BD-B40C-B8941E827745}"/>
                  </a:ext>
                </a:extLst>
              </p14:cNvPr>
              <p14:cNvContentPartPr/>
              <p14:nvPr/>
            </p14:nvContentPartPr>
            <p14:xfrm>
              <a:off x="2421194" y="3452248"/>
              <a:ext cx="120600" cy="23256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3AA0AF5D-5172-41BD-B40C-B8941E827745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2412194" y="3443248"/>
                <a:ext cx="138240" cy="25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84CBA56C-773C-4BFF-B9E3-EE4053DDB33C}"/>
                  </a:ext>
                </a:extLst>
              </p14:cNvPr>
              <p14:cNvContentPartPr/>
              <p14:nvPr/>
            </p14:nvContentPartPr>
            <p14:xfrm>
              <a:off x="2430914" y="4167568"/>
              <a:ext cx="131040" cy="18900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84CBA56C-773C-4BFF-B9E3-EE4053DDB33C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2421914" y="4158568"/>
                <a:ext cx="148680" cy="20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92EE2F8F-FB0F-4980-8FE9-2B4AADC6AD5E}"/>
                  </a:ext>
                </a:extLst>
              </p14:cNvPr>
              <p14:cNvContentPartPr/>
              <p14:nvPr/>
            </p14:nvContentPartPr>
            <p14:xfrm>
              <a:off x="2411834" y="3815848"/>
              <a:ext cx="183240" cy="1260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92EE2F8F-FB0F-4980-8FE9-2B4AADC6AD5E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2402834" y="3806848"/>
                <a:ext cx="200880" cy="14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96981537-8F95-4D26-BB95-5672950A4878}"/>
                  </a:ext>
                </a:extLst>
              </p14:cNvPr>
              <p14:cNvContentPartPr/>
              <p14:nvPr/>
            </p14:nvContentPartPr>
            <p14:xfrm>
              <a:off x="2433794" y="5224888"/>
              <a:ext cx="234360" cy="18684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96981537-8F95-4D26-BB95-5672950A4878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2424794" y="5215888"/>
                <a:ext cx="252000" cy="2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2F36E538-6883-4625-A5C5-3645294587AD}"/>
                  </a:ext>
                </a:extLst>
              </p14:cNvPr>
              <p14:cNvContentPartPr/>
              <p14:nvPr/>
            </p14:nvContentPartPr>
            <p14:xfrm>
              <a:off x="2434514" y="4868848"/>
              <a:ext cx="177480" cy="15984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2F36E538-6883-4625-A5C5-3645294587AD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2425514" y="4859848"/>
                <a:ext cx="19512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2C73A434-1EC6-417B-BB31-3715AEC6DFCA}"/>
                  </a:ext>
                </a:extLst>
              </p14:cNvPr>
              <p14:cNvContentPartPr/>
              <p14:nvPr/>
            </p14:nvContentPartPr>
            <p14:xfrm>
              <a:off x="2451074" y="4521088"/>
              <a:ext cx="194760" cy="16560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2C73A434-1EC6-417B-BB31-3715AEC6DFCA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2442074" y="4512088"/>
                <a:ext cx="21240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9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E77445CD-20FD-4579-87CC-24133D54E14A}"/>
                  </a:ext>
                </a:extLst>
              </p14:cNvPr>
              <p14:cNvContentPartPr/>
              <p14:nvPr/>
            </p14:nvContentPartPr>
            <p14:xfrm>
              <a:off x="2411114" y="5552848"/>
              <a:ext cx="243720" cy="15984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E77445CD-20FD-4579-87CC-24133D54E14A}"/>
                  </a:ext>
                </a:extLst>
              </p:cNvPr>
              <p:cNvPicPr/>
              <p:nvPr/>
            </p:nvPicPr>
            <p:blipFill>
              <a:blip r:embed="rId120"/>
              <a:stretch>
                <a:fillRect/>
              </a:stretch>
            </p:blipFill>
            <p:spPr>
              <a:xfrm>
                <a:off x="2402114" y="5543848"/>
                <a:ext cx="26136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1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051D3B36-86D7-4E61-8448-DEFBD813A833}"/>
                  </a:ext>
                </a:extLst>
              </p14:cNvPr>
              <p14:cNvContentPartPr/>
              <p14:nvPr/>
            </p14:nvContentPartPr>
            <p14:xfrm>
              <a:off x="2605874" y="6089608"/>
              <a:ext cx="921240" cy="35352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051D3B36-86D7-4E61-8448-DEFBD813A833}"/>
                  </a:ext>
                </a:extLst>
              </p:cNvPr>
              <p:cNvPicPr/>
              <p:nvPr/>
            </p:nvPicPr>
            <p:blipFill>
              <a:blip r:embed="rId122"/>
              <a:stretch>
                <a:fillRect/>
              </a:stretch>
            </p:blipFill>
            <p:spPr>
              <a:xfrm>
                <a:off x="2596874" y="6080608"/>
                <a:ext cx="938880" cy="37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3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85D934D7-ACC8-40E4-B8F9-96EB100D71B0}"/>
                  </a:ext>
                </a:extLst>
              </p14:cNvPr>
              <p14:cNvContentPartPr/>
              <p14:nvPr/>
            </p14:nvContentPartPr>
            <p14:xfrm>
              <a:off x="3673634" y="6076648"/>
              <a:ext cx="775080" cy="4064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85D934D7-ACC8-40E4-B8F9-96EB100D71B0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3664634" y="6067648"/>
                <a:ext cx="792720" cy="42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29761099-FD42-45D5-917B-A6AA97C0F3D9}"/>
                  </a:ext>
                </a:extLst>
              </p14:cNvPr>
              <p14:cNvContentPartPr/>
              <p14:nvPr/>
            </p14:nvContentPartPr>
            <p14:xfrm>
              <a:off x="2588234" y="6455008"/>
              <a:ext cx="103320" cy="1512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29761099-FD42-45D5-917B-A6AA97C0F3D9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2579234" y="6446008"/>
                <a:ext cx="12096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3BE58DDD-9856-4B82-B704-EBC1B24ED33D}"/>
                  </a:ext>
                </a:extLst>
              </p14:cNvPr>
              <p14:cNvContentPartPr/>
              <p14:nvPr/>
            </p14:nvContentPartPr>
            <p14:xfrm>
              <a:off x="5076194" y="5990608"/>
              <a:ext cx="458640" cy="2757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3BE58DDD-9856-4B82-B704-EBC1B24ED33D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5067194" y="5981608"/>
                <a:ext cx="47628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C856EF1C-7BF2-48B6-84E6-956965EEFCAA}"/>
                  </a:ext>
                </a:extLst>
              </p14:cNvPr>
              <p14:cNvContentPartPr/>
              <p14:nvPr/>
            </p14:nvContentPartPr>
            <p14:xfrm>
              <a:off x="1312754" y="186688"/>
              <a:ext cx="185760" cy="46548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C856EF1C-7BF2-48B6-84E6-956965EEFCAA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1303754" y="177688"/>
                <a:ext cx="203400" cy="48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3E33F1BC-B99F-404E-A3C5-F2199F35EB23}"/>
                  </a:ext>
                </a:extLst>
              </p14:cNvPr>
              <p14:cNvContentPartPr/>
              <p14:nvPr/>
            </p14:nvContentPartPr>
            <p14:xfrm>
              <a:off x="7936754" y="110008"/>
              <a:ext cx="821160" cy="34704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3E33F1BC-B99F-404E-A3C5-F2199F35EB23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7927754" y="101008"/>
                <a:ext cx="838800" cy="36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443FEEDC-E1E1-4D83-81FB-EEAC0560E552}"/>
                  </a:ext>
                </a:extLst>
              </p14:cNvPr>
              <p14:cNvContentPartPr/>
              <p14:nvPr/>
            </p14:nvContentPartPr>
            <p14:xfrm>
              <a:off x="7903634" y="714808"/>
              <a:ext cx="508680" cy="15480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443FEEDC-E1E1-4D83-81FB-EEAC0560E552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7894634" y="705808"/>
                <a:ext cx="52632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75620D98-01D7-4727-841D-E0918559F510}"/>
                  </a:ext>
                </a:extLst>
              </p14:cNvPr>
              <p14:cNvContentPartPr/>
              <p14:nvPr/>
            </p14:nvContentPartPr>
            <p14:xfrm>
              <a:off x="8064194" y="593128"/>
              <a:ext cx="84240" cy="10152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75620D98-01D7-4727-841D-E0918559F510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8055194" y="584128"/>
                <a:ext cx="10188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62EB1BC6-EE3D-4154-BAD9-E7414790C05C}"/>
                  </a:ext>
                </a:extLst>
              </p14:cNvPr>
              <p14:cNvContentPartPr/>
              <p14:nvPr/>
            </p14:nvContentPartPr>
            <p14:xfrm>
              <a:off x="8321594" y="639208"/>
              <a:ext cx="461880" cy="23652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62EB1BC6-EE3D-4154-BAD9-E7414790C05C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8312594" y="630208"/>
                <a:ext cx="47952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55" name="Ink 154">
                <a:extLst>
                  <a:ext uri="{FF2B5EF4-FFF2-40B4-BE49-F238E27FC236}">
                    <a16:creationId xmlns:a16="http://schemas.microsoft.com/office/drawing/2014/main" id="{2DAABA08-EA5C-441D-9601-1942599D35AA}"/>
                  </a:ext>
                </a:extLst>
              </p14:cNvPr>
              <p14:cNvContentPartPr/>
              <p14:nvPr/>
            </p14:nvContentPartPr>
            <p14:xfrm>
              <a:off x="7885994" y="1054648"/>
              <a:ext cx="869760" cy="288000"/>
            </p14:xfrm>
          </p:contentPart>
        </mc:Choice>
        <mc:Fallback xmlns="">
          <p:pic>
            <p:nvPicPr>
              <p:cNvPr id="155" name="Ink 154">
                <a:extLst>
                  <a:ext uri="{FF2B5EF4-FFF2-40B4-BE49-F238E27FC236}">
                    <a16:creationId xmlns:a16="http://schemas.microsoft.com/office/drawing/2014/main" id="{2DAABA08-EA5C-441D-9601-1942599D35AA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7876994" y="1045648"/>
                <a:ext cx="887400" cy="30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6ABB1B5A-702F-4A38-AE3A-21BC64E0156A}"/>
                  </a:ext>
                </a:extLst>
              </p14:cNvPr>
              <p14:cNvContentPartPr/>
              <p14:nvPr/>
            </p14:nvContentPartPr>
            <p14:xfrm>
              <a:off x="7889954" y="1496368"/>
              <a:ext cx="931320" cy="282960"/>
            </p14:xfrm>
          </p:contentPart>
        </mc:Choice>
        <mc:Fallback xmlns=""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6ABB1B5A-702F-4A38-AE3A-21BC64E0156A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7880951" y="1487368"/>
                <a:ext cx="948967" cy="30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69DFBCA4-12AD-444F-9158-DD6A3BCB4B0F}"/>
                  </a:ext>
                </a:extLst>
              </p14:cNvPr>
              <p14:cNvContentPartPr/>
              <p14:nvPr/>
            </p14:nvContentPartPr>
            <p14:xfrm>
              <a:off x="7885634" y="1969048"/>
              <a:ext cx="992520" cy="242280"/>
            </p14:xfrm>
          </p:contentPart>
        </mc:Choice>
        <mc:Fallback xmlns=""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69DFBCA4-12AD-444F-9158-DD6A3BCB4B0F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7876634" y="1960048"/>
                <a:ext cx="1010160" cy="25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960CA7EC-1901-4ED0-9C83-941A05BD9085}"/>
                  </a:ext>
                </a:extLst>
              </p14:cNvPr>
              <p14:cNvContentPartPr/>
              <p14:nvPr/>
            </p14:nvContentPartPr>
            <p14:xfrm>
              <a:off x="7853954" y="2384488"/>
              <a:ext cx="1002240" cy="276120"/>
            </p14:xfrm>
          </p:contentPart>
        </mc:Choice>
        <mc:Fallback xmlns=""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960CA7EC-1901-4ED0-9C83-941A05BD9085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7844954" y="2375488"/>
                <a:ext cx="1019880" cy="29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72664E83-11C4-441E-A9B2-7C3B66CE9488}"/>
                  </a:ext>
                </a:extLst>
              </p14:cNvPr>
              <p14:cNvContentPartPr/>
              <p14:nvPr/>
            </p14:nvContentPartPr>
            <p14:xfrm>
              <a:off x="7905794" y="2844928"/>
              <a:ext cx="947160" cy="259560"/>
            </p14:xfrm>
          </p:contentPart>
        </mc:Choice>
        <mc:Fallback xmlns=""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72664E83-11C4-441E-A9B2-7C3B66CE9488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7896794" y="2835928"/>
                <a:ext cx="96480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99" name="Ink 198">
                <a:extLst>
                  <a:ext uri="{FF2B5EF4-FFF2-40B4-BE49-F238E27FC236}">
                    <a16:creationId xmlns:a16="http://schemas.microsoft.com/office/drawing/2014/main" id="{317C4336-09B3-425D-AEA0-628E565F8EB4}"/>
                  </a:ext>
                </a:extLst>
              </p14:cNvPr>
              <p14:cNvContentPartPr/>
              <p14:nvPr/>
            </p14:nvContentPartPr>
            <p14:xfrm>
              <a:off x="7902914" y="3234448"/>
              <a:ext cx="1101960" cy="250920"/>
            </p14:xfrm>
          </p:contentPart>
        </mc:Choice>
        <mc:Fallback xmlns="">
          <p:pic>
            <p:nvPicPr>
              <p:cNvPr id="199" name="Ink 198">
                <a:extLst>
                  <a:ext uri="{FF2B5EF4-FFF2-40B4-BE49-F238E27FC236}">
                    <a16:creationId xmlns:a16="http://schemas.microsoft.com/office/drawing/2014/main" id="{317C4336-09B3-425D-AEA0-628E565F8EB4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7893914" y="3225448"/>
                <a:ext cx="1119600" cy="26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208" name="Ink 207">
                <a:extLst>
                  <a:ext uri="{FF2B5EF4-FFF2-40B4-BE49-F238E27FC236}">
                    <a16:creationId xmlns:a16="http://schemas.microsoft.com/office/drawing/2014/main" id="{8DFCD833-C2F5-4029-ACD3-707BFDCEC211}"/>
                  </a:ext>
                </a:extLst>
              </p14:cNvPr>
              <p14:cNvContentPartPr/>
              <p14:nvPr/>
            </p14:nvContentPartPr>
            <p14:xfrm>
              <a:off x="7903634" y="3647008"/>
              <a:ext cx="1128960" cy="268920"/>
            </p14:xfrm>
          </p:contentPart>
        </mc:Choice>
        <mc:Fallback xmlns="">
          <p:pic>
            <p:nvPicPr>
              <p:cNvPr id="208" name="Ink 207">
                <a:extLst>
                  <a:ext uri="{FF2B5EF4-FFF2-40B4-BE49-F238E27FC236}">
                    <a16:creationId xmlns:a16="http://schemas.microsoft.com/office/drawing/2014/main" id="{8DFCD833-C2F5-4029-ACD3-707BFDCEC211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7894634" y="3638008"/>
                <a:ext cx="1146600" cy="28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13A683D9-E2BB-41CF-8271-4B59747FF12C}"/>
                  </a:ext>
                </a:extLst>
              </p14:cNvPr>
              <p14:cNvContentPartPr/>
              <p14:nvPr/>
            </p14:nvContentPartPr>
            <p14:xfrm>
              <a:off x="7929554" y="4085488"/>
              <a:ext cx="1134360" cy="290160"/>
            </p14:xfrm>
          </p:contentPart>
        </mc:Choice>
        <mc:Fallback xmlns=""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13A683D9-E2BB-41CF-8271-4B59747FF12C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7920554" y="4076488"/>
                <a:ext cx="115200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230" name="Ink 229">
                <a:extLst>
                  <a:ext uri="{FF2B5EF4-FFF2-40B4-BE49-F238E27FC236}">
                    <a16:creationId xmlns:a16="http://schemas.microsoft.com/office/drawing/2014/main" id="{C80BA25D-E641-46A3-98CC-F3DA91C86D81}"/>
                  </a:ext>
                </a:extLst>
              </p14:cNvPr>
              <p14:cNvContentPartPr/>
              <p14:nvPr/>
            </p14:nvContentPartPr>
            <p14:xfrm>
              <a:off x="8314394" y="4546288"/>
              <a:ext cx="749880" cy="185040"/>
            </p14:xfrm>
          </p:contentPart>
        </mc:Choice>
        <mc:Fallback xmlns="">
          <p:pic>
            <p:nvPicPr>
              <p:cNvPr id="230" name="Ink 229">
                <a:extLst>
                  <a:ext uri="{FF2B5EF4-FFF2-40B4-BE49-F238E27FC236}">
                    <a16:creationId xmlns:a16="http://schemas.microsoft.com/office/drawing/2014/main" id="{C80BA25D-E641-46A3-98CC-F3DA91C86D81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8305394" y="4537288"/>
                <a:ext cx="767520" cy="20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FA8E0EA4-33DD-4812-B7E7-5AA4D5A33F6B}"/>
                  </a:ext>
                </a:extLst>
              </p14:cNvPr>
              <p14:cNvContentPartPr/>
              <p14:nvPr/>
            </p14:nvContentPartPr>
            <p14:xfrm>
              <a:off x="7882394" y="4509928"/>
              <a:ext cx="280080" cy="277920"/>
            </p14:xfrm>
          </p:contentPart>
        </mc:Choice>
        <mc:Fallback xmlns=""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FA8E0EA4-33DD-4812-B7E7-5AA4D5A33F6B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7873394" y="4500928"/>
                <a:ext cx="297720" cy="29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A933DEC0-EC9B-4B15-B43D-7EFDE75099F8}"/>
                  </a:ext>
                </a:extLst>
              </p14:cNvPr>
              <p14:cNvContentPartPr/>
              <p14:nvPr/>
            </p14:nvContentPartPr>
            <p14:xfrm>
              <a:off x="8606354" y="4833208"/>
              <a:ext cx="9360" cy="17640"/>
            </p14:xfrm>
          </p:contentPart>
        </mc:Choice>
        <mc:Fallback xmlns=""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A933DEC0-EC9B-4B15-B43D-7EFDE75099F8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8597354" y="4824208"/>
                <a:ext cx="2700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233" name="Ink 232">
                <a:extLst>
                  <a:ext uri="{FF2B5EF4-FFF2-40B4-BE49-F238E27FC236}">
                    <a16:creationId xmlns:a16="http://schemas.microsoft.com/office/drawing/2014/main" id="{5665998B-1064-4C07-B3FC-877B556EB72A}"/>
                  </a:ext>
                </a:extLst>
              </p14:cNvPr>
              <p14:cNvContentPartPr/>
              <p14:nvPr/>
            </p14:nvContentPartPr>
            <p14:xfrm>
              <a:off x="8640194" y="4917088"/>
              <a:ext cx="11880" cy="7560"/>
            </p14:xfrm>
          </p:contentPart>
        </mc:Choice>
        <mc:Fallback xmlns="">
          <p:pic>
            <p:nvPicPr>
              <p:cNvPr id="233" name="Ink 232">
                <a:extLst>
                  <a:ext uri="{FF2B5EF4-FFF2-40B4-BE49-F238E27FC236}">
                    <a16:creationId xmlns:a16="http://schemas.microsoft.com/office/drawing/2014/main" id="{5665998B-1064-4C07-B3FC-877B556EB72A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8631194" y="4908088"/>
                <a:ext cx="2952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234" name="Ink 233">
                <a:extLst>
                  <a:ext uri="{FF2B5EF4-FFF2-40B4-BE49-F238E27FC236}">
                    <a16:creationId xmlns:a16="http://schemas.microsoft.com/office/drawing/2014/main" id="{92F7B1DF-F633-47B7-8CBB-90DB02C4BD78}"/>
                  </a:ext>
                </a:extLst>
              </p14:cNvPr>
              <p14:cNvContentPartPr/>
              <p14:nvPr/>
            </p14:nvContentPartPr>
            <p14:xfrm>
              <a:off x="8648474" y="5004208"/>
              <a:ext cx="6480" cy="8640"/>
            </p14:xfrm>
          </p:contentPart>
        </mc:Choice>
        <mc:Fallback xmlns="">
          <p:pic>
            <p:nvPicPr>
              <p:cNvPr id="234" name="Ink 233">
                <a:extLst>
                  <a:ext uri="{FF2B5EF4-FFF2-40B4-BE49-F238E27FC236}">
                    <a16:creationId xmlns:a16="http://schemas.microsoft.com/office/drawing/2014/main" id="{92F7B1DF-F633-47B7-8CBB-90DB02C4BD78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8639474" y="4995208"/>
                <a:ext cx="2412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B5A80F21-9F34-4605-A9C3-4EE9CD7183B7}"/>
                  </a:ext>
                </a:extLst>
              </p14:cNvPr>
              <p14:cNvContentPartPr/>
              <p14:nvPr/>
            </p14:nvContentPartPr>
            <p14:xfrm>
              <a:off x="8622194" y="5097448"/>
              <a:ext cx="7200" cy="108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B5A80F21-9F34-4605-A9C3-4EE9CD7183B7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8613194" y="5088448"/>
                <a:ext cx="24840" cy="1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7">
            <p14:nvContentPartPr>
              <p14:cNvPr id="236" name="Ink 235">
                <a:extLst>
                  <a:ext uri="{FF2B5EF4-FFF2-40B4-BE49-F238E27FC236}">
                    <a16:creationId xmlns:a16="http://schemas.microsoft.com/office/drawing/2014/main" id="{3021D2FD-AABE-4749-92B4-2EC6B7FDA600}"/>
                  </a:ext>
                </a:extLst>
              </p14:cNvPr>
              <p14:cNvContentPartPr/>
              <p14:nvPr/>
            </p14:nvContentPartPr>
            <p14:xfrm>
              <a:off x="2655554" y="6589288"/>
              <a:ext cx="110160" cy="200880"/>
            </p14:xfrm>
          </p:contentPart>
        </mc:Choice>
        <mc:Fallback xmlns="">
          <p:pic>
            <p:nvPicPr>
              <p:cNvPr id="236" name="Ink 235">
                <a:extLst>
                  <a:ext uri="{FF2B5EF4-FFF2-40B4-BE49-F238E27FC236}">
                    <a16:creationId xmlns:a16="http://schemas.microsoft.com/office/drawing/2014/main" id="{3021D2FD-AABE-4749-92B4-2EC6B7FDA600}"/>
                  </a:ext>
                </a:extLst>
              </p:cNvPr>
              <p:cNvPicPr/>
              <p:nvPr/>
            </p:nvPicPr>
            <p:blipFill>
              <a:blip r:embed="rId168"/>
              <a:stretch>
                <a:fillRect/>
              </a:stretch>
            </p:blipFill>
            <p:spPr>
              <a:xfrm>
                <a:off x="2646554" y="6580288"/>
                <a:ext cx="12780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9">
            <p14:nvContentPartPr>
              <p14:cNvPr id="243" name="Ink 242">
                <a:extLst>
                  <a:ext uri="{FF2B5EF4-FFF2-40B4-BE49-F238E27FC236}">
                    <a16:creationId xmlns:a16="http://schemas.microsoft.com/office/drawing/2014/main" id="{6C4DB34F-1A69-41A2-8780-E1DD39B47551}"/>
                  </a:ext>
                </a:extLst>
              </p14:cNvPr>
              <p14:cNvContentPartPr/>
              <p14:nvPr/>
            </p14:nvContentPartPr>
            <p14:xfrm>
              <a:off x="2955794" y="6531688"/>
              <a:ext cx="334440" cy="233280"/>
            </p14:xfrm>
          </p:contentPart>
        </mc:Choice>
        <mc:Fallback xmlns="">
          <p:pic>
            <p:nvPicPr>
              <p:cNvPr id="243" name="Ink 242">
                <a:extLst>
                  <a:ext uri="{FF2B5EF4-FFF2-40B4-BE49-F238E27FC236}">
                    <a16:creationId xmlns:a16="http://schemas.microsoft.com/office/drawing/2014/main" id="{6C4DB34F-1A69-41A2-8780-E1DD39B47551}"/>
                  </a:ext>
                </a:extLst>
              </p:cNvPr>
              <p:cNvPicPr/>
              <p:nvPr/>
            </p:nvPicPr>
            <p:blipFill>
              <a:blip r:embed="rId170"/>
              <a:stretch>
                <a:fillRect/>
              </a:stretch>
            </p:blipFill>
            <p:spPr>
              <a:xfrm>
                <a:off x="2946794" y="6522688"/>
                <a:ext cx="352080" cy="25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1">
            <p14:nvContentPartPr>
              <p14:cNvPr id="248" name="Ink 247">
                <a:extLst>
                  <a:ext uri="{FF2B5EF4-FFF2-40B4-BE49-F238E27FC236}">
                    <a16:creationId xmlns:a16="http://schemas.microsoft.com/office/drawing/2014/main" id="{8805C240-A29A-4543-94C4-736775FDB2FE}"/>
                  </a:ext>
                </a:extLst>
              </p14:cNvPr>
              <p14:cNvContentPartPr/>
              <p14:nvPr/>
            </p14:nvContentPartPr>
            <p14:xfrm>
              <a:off x="3640154" y="6196168"/>
              <a:ext cx="1220760" cy="608760"/>
            </p14:xfrm>
          </p:contentPart>
        </mc:Choice>
        <mc:Fallback xmlns="">
          <p:pic>
            <p:nvPicPr>
              <p:cNvPr id="248" name="Ink 247">
                <a:extLst>
                  <a:ext uri="{FF2B5EF4-FFF2-40B4-BE49-F238E27FC236}">
                    <a16:creationId xmlns:a16="http://schemas.microsoft.com/office/drawing/2014/main" id="{8805C240-A29A-4543-94C4-736775FDB2FE}"/>
                  </a:ext>
                </a:extLst>
              </p:cNvPr>
              <p:cNvPicPr/>
              <p:nvPr/>
            </p:nvPicPr>
            <p:blipFill>
              <a:blip r:embed="rId172"/>
              <a:stretch>
                <a:fillRect/>
              </a:stretch>
            </p:blipFill>
            <p:spPr>
              <a:xfrm>
                <a:off x="3631154" y="6187168"/>
                <a:ext cx="1238400" cy="62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3">
            <p14:nvContentPartPr>
              <p14:cNvPr id="249" name="Ink 248">
                <a:extLst>
                  <a:ext uri="{FF2B5EF4-FFF2-40B4-BE49-F238E27FC236}">
                    <a16:creationId xmlns:a16="http://schemas.microsoft.com/office/drawing/2014/main" id="{97370C8D-DDB0-4960-B321-A4C6AE4F6051}"/>
                  </a:ext>
                </a:extLst>
              </p14:cNvPr>
              <p14:cNvContentPartPr/>
              <p14:nvPr/>
            </p14:nvContentPartPr>
            <p14:xfrm>
              <a:off x="7850714" y="3337768"/>
              <a:ext cx="1227960" cy="56520"/>
            </p14:xfrm>
          </p:contentPart>
        </mc:Choice>
        <mc:Fallback xmlns="">
          <p:pic>
            <p:nvPicPr>
              <p:cNvPr id="249" name="Ink 248">
                <a:extLst>
                  <a:ext uri="{FF2B5EF4-FFF2-40B4-BE49-F238E27FC236}">
                    <a16:creationId xmlns:a16="http://schemas.microsoft.com/office/drawing/2014/main" id="{97370C8D-DDB0-4960-B321-A4C6AE4F6051}"/>
                  </a:ext>
                </a:extLst>
              </p:cNvPr>
              <p:cNvPicPr/>
              <p:nvPr/>
            </p:nvPicPr>
            <p:blipFill>
              <a:blip r:embed="rId174"/>
              <a:stretch>
                <a:fillRect/>
              </a:stretch>
            </p:blipFill>
            <p:spPr>
              <a:xfrm>
                <a:off x="7796714" y="3229768"/>
                <a:ext cx="1335600" cy="27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5">
            <p14:nvContentPartPr>
              <p14:cNvPr id="270" name="Ink 269">
                <a:extLst>
                  <a:ext uri="{FF2B5EF4-FFF2-40B4-BE49-F238E27FC236}">
                    <a16:creationId xmlns:a16="http://schemas.microsoft.com/office/drawing/2014/main" id="{5AEF2043-97DE-40E7-9F25-5DB2A5FF7E0A}"/>
                  </a:ext>
                </a:extLst>
              </p14:cNvPr>
              <p14:cNvContentPartPr/>
              <p14:nvPr/>
            </p14:nvContentPartPr>
            <p14:xfrm>
              <a:off x="7498066" y="5202568"/>
              <a:ext cx="1424880" cy="315000"/>
            </p14:xfrm>
          </p:contentPart>
        </mc:Choice>
        <mc:Fallback xmlns="">
          <p:pic>
            <p:nvPicPr>
              <p:cNvPr id="270" name="Ink 269">
                <a:extLst>
                  <a:ext uri="{FF2B5EF4-FFF2-40B4-BE49-F238E27FC236}">
                    <a16:creationId xmlns:a16="http://schemas.microsoft.com/office/drawing/2014/main" id="{5AEF2043-97DE-40E7-9F25-5DB2A5FF7E0A}"/>
                  </a:ext>
                </a:extLst>
              </p:cNvPr>
              <p:cNvPicPr/>
              <p:nvPr/>
            </p:nvPicPr>
            <p:blipFill>
              <a:blip r:embed="rId176"/>
              <a:stretch>
                <a:fillRect/>
              </a:stretch>
            </p:blipFill>
            <p:spPr>
              <a:xfrm>
                <a:off x="7489066" y="5193568"/>
                <a:ext cx="1442520" cy="33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7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6AB1B608-887C-4629-9521-37C9907D38E3}"/>
                  </a:ext>
                </a:extLst>
              </p14:cNvPr>
              <p14:cNvContentPartPr/>
              <p14:nvPr/>
            </p14:nvContentPartPr>
            <p14:xfrm>
              <a:off x="7455226" y="5755528"/>
              <a:ext cx="556560" cy="259560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6AB1B608-887C-4629-9521-37C9907D38E3}"/>
                  </a:ext>
                </a:extLst>
              </p:cNvPr>
              <p:cNvPicPr/>
              <p:nvPr/>
            </p:nvPicPr>
            <p:blipFill>
              <a:blip r:embed="rId178"/>
              <a:stretch>
                <a:fillRect/>
              </a:stretch>
            </p:blipFill>
            <p:spPr>
              <a:xfrm>
                <a:off x="7446226" y="5746528"/>
                <a:ext cx="57420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9">
            <p14:nvContentPartPr>
              <p14:cNvPr id="286" name="Ink 285">
                <a:extLst>
                  <a:ext uri="{FF2B5EF4-FFF2-40B4-BE49-F238E27FC236}">
                    <a16:creationId xmlns:a16="http://schemas.microsoft.com/office/drawing/2014/main" id="{BD6C64DE-8541-4375-8951-5075423213DB}"/>
                  </a:ext>
                </a:extLst>
              </p14:cNvPr>
              <p14:cNvContentPartPr/>
              <p14:nvPr/>
            </p14:nvContentPartPr>
            <p14:xfrm>
              <a:off x="8177026" y="5760928"/>
              <a:ext cx="675720" cy="211320"/>
            </p14:xfrm>
          </p:contentPart>
        </mc:Choice>
        <mc:Fallback xmlns="">
          <p:pic>
            <p:nvPicPr>
              <p:cNvPr id="286" name="Ink 285">
                <a:extLst>
                  <a:ext uri="{FF2B5EF4-FFF2-40B4-BE49-F238E27FC236}">
                    <a16:creationId xmlns:a16="http://schemas.microsoft.com/office/drawing/2014/main" id="{BD6C64DE-8541-4375-8951-5075423213DB}"/>
                  </a:ext>
                </a:extLst>
              </p:cNvPr>
              <p:cNvPicPr/>
              <p:nvPr/>
            </p:nvPicPr>
            <p:blipFill>
              <a:blip r:embed="rId180"/>
              <a:stretch>
                <a:fillRect/>
              </a:stretch>
            </p:blipFill>
            <p:spPr>
              <a:xfrm>
                <a:off x="8168021" y="5751928"/>
                <a:ext cx="693369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356BB8A-0C26-41E4-A4EC-59A501578FC2}"/>
                  </a:ext>
                </a:extLst>
              </p14:cNvPr>
              <p14:cNvContentPartPr/>
              <p14:nvPr/>
            </p14:nvContentPartPr>
            <p14:xfrm>
              <a:off x="3891946" y="774208"/>
              <a:ext cx="128160" cy="2782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356BB8A-0C26-41E4-A4EC-59A501578FC2}"/>
                  </a:ext>
                </a:extLst>
              </p:cNvPr>
              <p:cNvPicPr/>
              <p:nvPr/>
            </p:nvPicPr>
            <p:blipFill>
              <a:blip r:embed="rId182"/>
              <a:stretch>
                <a:fillRect/>
              </a:stretch>
            </p:blipFill>
            <p:spPr>
              <a:xfrm>
                <a:off x="3882946" y="765208"/>
                <a:ext cx="145800" cy="29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661980C-E21D-4216-8FC6-6EB841698775}"/>
                  </a:ext>
                </a:extLst>
              </p14:cNvPr>
              <p14:cNvContentPartPr/>
              <p14:nvPr/>
            </p14:nvContentPartPr>
            <p14:xfrm>
              <a:off x="3531946" y="760888"/>
              <a:ext cx="229680" cy="3142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661980C-E21D-4216-8FC6-6EB841698775}"/>
                  </a:ext>
                </a:extLst>
              </p:cNvPr>
              <p:cNvPicPr/>
              <p:nvPr/>
            </p:nvPicPr>
            <p:blipFill>
              <a:blip r:embed="rId184"/>
              <a:stretch>
                <a:fillRect/>
              </a:stretch>
            </p:blipFill>
            <p:spPr>
              <a:xfrm>
                <a:off x="3522946" y="751888"/>
                <a:ext cx="247320" cy="33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F1635DC-9164-4F27-A925-2297B025EAEB}"/>
                  </a:ext>
                </a:extLst>
              </p14:cNvPr>
              <p14:cNvContentPartPr/>
              <p14:nvPr/>
            </p14:nvContentPartPr>
            <p14:xfrm>
              <a:off x="4292266" y="918928"/>
              <a:ext cx="119520" cy="105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F1635DC-9164-4F27-A925-2297B025EAEB}"/>
                  </a:ext>
                </a:extLst>
              </p:cNvPr>
              <p:cNvPicPr/>
              <p:nvPr/>
            </p:nvPicPr>
            <p:blipFill>
              <a:blip r:embed="rId186"/>
              <a:stretch>
                <a:fillRect/>
              </a:stretch>
            </p:blipFill>
            <p:spPr>
              <a:xfrm>
                <a:off x="4283266" y="909928"/>
                <a:ext cx="137160" cy="12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E87421D-CD71-4089-B453-A29725D3003C}"/>
                  </a:ext>
                </a:extLst>
              </p14:cNvPr>
              <p14:cNvContentPartPr/>
              <p14:nvPr/>
            </p14:nvContentPartPr>
            <p14:xfrm>
              <a:off x="4807786" y="734968"/>
              <a:ext cx="225720" cy="33696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E87421D-CD71-4089-B453-A29725D3003C}"/>
                  </a:ext>
                </a:extLst>
              </p:cNvPr>
              <p:cNvPicPr/>
              <p:nvPr/>
            </p:nvPicPr>
            <p:blipFill>
              <a:blip r:embed="rId188"/>
              <a:stretch>
                <a:fillRect/>
              </a:stretch>
            </p:blipFill>
            <p:spPr>
              <a:xfrm>
                <a:off x="4798786" y="725968"/>
                <a:ext cx="243360" cy="35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9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B0C35261-4059-41F8-88EB-367DA1E246FD}"/>
                  </a:ext>
                </a:extLst>
              </p14:cNvPr>
              <p14:cNvContentPartPr/>
              <p14:nvPr/>
            </p14:nvContentPartPr>
            <p14:xfrm>
              <a:off x="4255186" y="1479808"/>
              <a:ext cx="164520" cy="867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B0C35261-4059-41F8-88EB-367DA1E246FD}"/>
                  </a:ext>
                </a:extLst>
              </p:cNvPr>
              <p:cNvPicPr/>
              <p:nvPr/>
            </p:nvPicPr>
            <p:blipFill>
              <a:blip r:embed="rId190"/>
              <a:stretch>
                <a:fillRect/>
              </a:stretch>
            </p:blipFill>
            <p:spPr>
              <a:xfrm>
                <a:off x="4246186" y="1470808"/>
                <a:ext cx="182160" cy="10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1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6F690244-A4AE-4818-B093-10DDF5620E97}"/>
                  </a:ext>
                </a:extLst>
              </p14:cNvPr>
              <p14:cNvContentPartPr/>
              <p14:nvPr/>
            </p14:nvContentPartPr>
            <p14:xfrm>
              <a:off x="3540946" y="1363528"/>
              <a:ext cx="491400" cy="36828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6F690244-A4AE-4818-B093-10DDF5620E97}"/>
                  </a:ext>
                </a:extLst>
              </p:cNvPr>
              <p:cNvPicPr/>
              <p:nvPr/>
            </p:nvPicPr>
            <p:blipFill>
              <a:blip r:embed="rId192"/>
              <a:stretch>
                <a:fillRect/>
              </a:stretch>
            </p:blipFill>
            <p:spPr>
              <a:xfrm>
                <a:off x="3531946" y="1354528"/>
                <a:ext cx="509040" cy="38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3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428F2592-4A47-40C0-8FF0-3C737D8B2735}"/>
                  </a:ext>
                </a:extLst>
              </p14:cNvPr>
              <p14:cNvContentPartPr/>
              <p14:nvPr/>
            </p14:nvContentPartPr>
            <p14:xfrm>
              <a:off x="4794826" y="1352368"/>
              <a:ext cx="230040" cy="28908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428F2592-4A47-40C0-8FF0-3C737D8B2735}"/>
                  </a:ext>
                </a:extLst>
              </p:cNvPr>
              <p:cNvPicPr/>
              <p:nvPr/>
            </p:nvPicPr>
            <p:blipFill>
              <a:blip r:embed="rId194"/>
              <a:stretch>
                <a:fillRect/>
              </a:stretch>
            </p:blipFill>
            <p:spPr>
              <a:xfrm>
                <a:off x="4785826" y="1343368"/>
                <a:ext cx="247680" cy="30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F69A5860-E2C9-4564-A932-FDA77866BE7A}"/>
                  </a:ext>
                </a:extLst>
              </p14:cNvPr>
              <p14:cNvContentPartPr/>
              <p14:nvPr/>
            </p14:nvContentPartPr>
            <p14:xfrm>
              <a:off x="8491290" y="1573155"/>
              <a:ext cx="360360" cy="936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F69A5860-E2C9-4564-A932-FDA77866BE7A}"/>
                  </a:ext>
                </a:extLst>
              </p:cNvPr>
              <p:cNvPicPr/>
              <p:nvPr/>
            </p:nvPicPr>
            <p:blipFill>
              <a:blip r:embed="rId196"/>
              <a:stretch>
                <a:fillRect/>
              </a:stretch>
            </p:blipFill>
            <p:spPr>
              <a:xfrm>
                <a:off x="8437290" y="1465155"/>
                <a:ext cx="468000" cy="30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61E37A4-D5E5-4FAA-A121-AF0E727525A3}"/>
                  </a:ext>
                </a:extLst>
              </p14:cNvPr>
              <p14:cNvContentPartPr/>
              <p14:nvPr/>
            </p14:nvContentPartPr>
            <p14:xfrm>
              <a:off x="7347570" y="5355315"/>
              <a:ext cx="1658880" cy="500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61E37A4-D5E5-4FAA-A121-AF0E727525A3}"/>
                  </a:ext>
                </a:extLst>
              </p:cNvPr>
              <p:cNvPicPr/>
              <p:nvPr/>
            </p:nvPicPr>
            <p:blipFill>
              <a:blip r:embed="rId198"/>
              <a:stretch>
                <a:fillRect/>
              </a:stretch>
            </p:blipFill>
            <p:spPr>
              <a:xfrm>
                <a:off x="7293570" y="5247315"/>
                <a:ext cx="1766520" cy="265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3382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A2D49B7-DD20-4EA1-B2E9-5D1D8D21643F}"/>
                  </a:ext>
                </a:extLst>
              </p14:cNvPr>
              <p14:cNvContentPartPr/>
              <p14:nvPr/>
            </p14:nvContentPartPr>
            <p14:xfrm>
              <a:off x="674474" y="210088"/>
              <a:ext cx="166320" cy="144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A2D49B7-DD20-4EA1-B2E9-5D1D8D21643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5474" y="201088"/>
                <a:ext cx="18396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B7C512C-1EA9-461A-A60A-87CA5F83FD55}"/>
                  </a:ext>
                </a:extLst>
              </p14:cNvPr>
              <p14:cNvContentPartPr/>
              <p14:nvPr/>
            </p14:nvContentPartPr>
            <p14:xfrm>
              <a:off x="746474" y="515008"/>
              <a:ext cx="24840" cy="1414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B7C512C-1EA9-461A-A60A-87CA5F83FD5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37474" y="506008"/>
                <a:ext cx="42480" cy="15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E82E5CE-67DB-47EB-84B9-020565221AFA}"/>
                  </a:ext>
                </a:extLst>
              </p14:cNvPr>
              <p14:cNvContentPartPr/>
              <p14:nvPr/>
            </p14:nvContentPartPr>
            <p14:xfrm>
              <a:off x="683834" y="842608"/>
              <a:ext cx="126360" cy="1616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E82E5CE-67DB-47EB-84B9-020565221AF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4834" y="833608"/>
                <a:ext cx="144000" cy="17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F62648C-D79E-4190-AB05-FAC671FABDB9}"/>
                  </a:ext>
                </a:extLst>
              </p14:cNvPr>
              <p14:cNvContentPartPr/>
              <p14:nvPr/>
            </p14:nvContentPartPr>
            <p14:xfrm>
              <a:off x="678074" y="1183168"/>
              <a:ext cx="114480" cy="1908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F62648C-D79E-4190-AB05-FAC671FABDB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69074" y="1174168"/>
                <a:ext cx="13212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A3B2C44-AD07-46F8-9429-65354AEA51AE}"/>
                  </a:ext>
                </a:extLst>
              </p14:cNvPr>
              <p14:cNvContentPartPr/>
              <p14:nvPr/>
            </p14:nvContentPartPr>
            <p14:xfrm>
              <a:off x="674474" y="1514368"/>
              <a:ext cx="162720" cy="1990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A3B2C44-AD07-46F8-9429-65354AEA51A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65474" y="1505368"/>
                <a:ext cx="18036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23733E0-9258-4BD1-9EAA-DB53666AE462}"/>
                  </a:ext>
                </a:extLst>
              </p14:cNvPr>
              <p14:cNvContentPartPr/>
              <p14:nvPr/>
            </p14:nvContentPartPr>
            <p14:xfrm>
              <a:off x="656114" y="1883728"/>
              <a:ext cx="152640" cy="1346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23733E0-9258-4BD1-9EAA-DB53666AE46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7114" y="1874728"/>
                <a:ext cx="170280" cy="15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3F3FA917-A2AC-4424-917F-3B8EB1A2917E}"/>
                  </a:ext>
                </a:extLst>
              </p14:cNvPr>
              <p14:cNvContentPartPr/>
              <p14:nvPr/>
            </p14:nvContentPartPr>
            <p14:xfrm>
              <a:off x="664394" y="2199088"/>
              <a:ext cx="96480" cy="1530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F3FA917-A2AC-4424-917F-3B8EB1A2917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55394" y="2190088"/>
                <a:ext cx="114120" cy="17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FBC5B3F-C4C2-4E4E-848D-D8502F438D20}"/>
                  </a:ext>
                </a:extLst>
              </p14:cNvPr>
              <p14:cNvContentPartPr/>
              <p14:nvPr/>
            </p14:nvContentPartPr>
            <p14:xfrm>
              <a:off x="657914" y="2520928"/>
              <a:ext cx="127440" cy="1666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FBC5B3F-C4C2-4E4E-848D-D8502F438D2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48914" y="2511928"/>
                <a:ext cx="145080" cy="18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BB60520-BAFA-427A-9AB3-DAE1D4B958B8}"/>
                  </a:ext>
                </a:extLst>
              </p14:cNvPr>
              <p14:cNvContentPartPr/>
              <p14:nvPr/>
            </p14:nvContentPartPr>
            <p14:xfrm>
              <a:off x="639194" y="2828008"/>
              <a:ext cx="123840" cy="1994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BB60520-BAFA-427A-9AB3-DAE1D4B958B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0194" y="2819008"/>
                <a:ext cx="14148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65B93A3-2D54-458B-811C-B67699414874}"/>
                  </a:ext>
                </a:extLst>
              </p14:cNvPr>
              <p14:cNvContentPartPr/>
              <p14:nvPr/>
            </p14:nvContentPartPr>
            <p14:xfrm>
              <a:off x="595634" y="3173248"/>
              <a:ext cx="120960" cy="2239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65B93A3-2D54-458B-811C-B6769941487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86634" y="3164248"/>
                <a:ext cx="13860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E56A604B-FC58-42A2-B0E4-C91C0CA38715}"/>
                  </a:ext>
                </a:extLst>
              </p14:cNvPr>
              <p14:cNvContentPartPr/>
              <p14:nvPr/>
            </p14:nvContentPartPr>
            <p14:xfrm>
              <a:off x="683834" y="3555568"/>
              <a:ext cx="127080" cy="1191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E56A604B-FC58-42A2-B0E4-C91C0CA3871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74834" y="3546568"/>
                <a:ext cx="144720" cy="13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C665B38-C5A3-4EA2-B817-7EDB2DEB0C11}"/>
                  </a:ext>
                </a:extLst>
              </p14:cNvPr>
              <p14:cNvContentPartPr/>
              <p14:nvPr/>
            </p14:nvContentPartPr>
            <p14:xfrm>
              <a:off x="542714" y="3875248"/>
              <a:ext cx="32040" cy="10908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C665B38-C5A3-4EA2-B817-7EDB2DEB0C11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33714" y="3866248"/>
                <a:ext cx="49680" cy="12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7A065759-0836-4245-A033-D3879ADA5CD0}"/>
                  </a:ext>
                </a:extLst>
              </p14:cNvPr>
              <p14:cNvContentPartPr/>
              <p14:nvPr/>
            </p14:nvContentPartPr>
            <p14:xfrm>
              <a:off x="720914" y="3854008"/>
              <a:ext cx="33120" cy="1465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7A065759-0836-4245-A033-D3879ADA5CD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11914" y="3845008"/>
                <a:ext cx="50760" cy="16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1160CD1-FAC7-4A8D-969C-941C50FC711E}"/>
                  </a:ext>
                </a:extLst>
              </p14:cNvPr>
              <p14:cNvContentPartPr/>
              <p14:nvPr/>
            </p14:nvContentPartPr>
            <p14:xfrm>
              <a:off x="552434" y="4202128"/>
              <a:ext cx="31680" cy="1000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1160CD1-FAC7-4A8D-969C-941C50FC711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43434" y="4193128"/>
                <a:ext cx="49320" cy="11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B2EBFC64-BCA6-4EB9-B9CD-675364FD11F9}"/>
                  </a:ext>
                </a:extLst>
              </p14:cNvPr>
              <p14:cNvContentPartPr/>
              <p14:nvPr/>
            </p14:nvContentPartPr>
            <p14:xfrm>
              <a:off x="541274" y="3541528"/>
              <a:ext cx="14760" cy="12600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B2EBFC64-BCA6-4EB9-B9CD-675364FD11F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32274" y="3532528"/>
                <a:ext cx="32400" cy="14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6659C4AA-769E-472C-B803-2261265FE750}"/>
                  </a:ext>
                </a:extLst>
              </p14:cNvPr>
              <p14:cNvContentPartPr/>
              <p14:nvPr/>
            </p14:nvContentPartPr>
            <p14:xfrm>
              <a:off x="709394" y="4201048"/>
              <a:ext cx="137520" cy="1825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6659C4AA-769E-472C-B803-2261265FE750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00394" y="4192048"/>
                <a:ext cx="15516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5561FA6-99CB-40E7-88BD-66126109E680}"/>
                  </a:ext>
                </a:extLst>
              </p14:cNvPr>
              <p14:cNvContentPartPr/>
              <p14:nvPr/>
            </p14:nvContentPartPr>
            <p14:xfrm>
              <a:off x="564674" y="4530448"/>
              <a:ext cx="238320" cy="17388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5561FA6-99CB-40E7-88BD-66126109E68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55674" y="4521448"/>
                <a:ext cx="255960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CC1D0A19-12CB-4A45-B50D-849098219746}"/>
                  </a:ext>
                </a:extLst>
              </p14:cNvPr>
              <p14:cNvContentPartPr/>
              <p14:nvPr/>
            </p14:nvContentPartPr>
            <p14:xfrm>
              <a:off x="577634" y="5148208"/>
              <a:ext cx="281520" cy="1558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CC1D0A19-12CB-4A45-B50D-849098219746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68634" y="5139208"/>
                <a:ext cx="29916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F41BAEFD-E196-4ED2-9E09-7D77F4B6AEAA}"/>
                  </a:ext>
                </a:extLst>
              </p14:cNvPr>
              <p14:cNvContentPartPr/>
              <p14:nvPr/>
            </p14:nvContentPartPr>
            <p14:xfrm>
              <a:off x="552434" y="4864888"/>
              <a:ext cx="276480" cy="1929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F41BAEFD-E196-4ED2-9E09-7D77F4B6AEAA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43434" y="4855888"/>
                <a:ext cx="294120" cy="21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E5FD1D3A-96E2-4845-993B-3573E58E6281}"/>
                  </a:ext>
                </a:extLst>
              </p14:cNvPr>
              <p14:cNvContentPartPr/>
              <p14:nvPr/>
            </p14:nvContentPartPr>
            <p14:xfrm>
              <a:off x="1846274" y="214408"/>
              <a:ext cx="165240" cy="17100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E5FD1D3A-96E2-4845-993B-3573E58E628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837274" y="205408"/>
                <a:ext cx="182880" cy="18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7A7DF28F-1422-448A-95A5-C910A0EA64C2}"/>
                  </a:ext>
                </a:extLst>
              </p14:cNvPr>
              <p14:cNvContentPartPr/>
              <p14:nvPr/>
            </p14:nvContentPartPr>
            <p14:xfrm>
              <a:off x="1928354" y="499528"/>
              <a:ext cx="19440" cy="13248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7A7DF28F-1422-448A-95A5-C910A0EA64C2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919354" y="490528"/>
                <a:ext cx="3708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34DF7B16-23D0-40CE-B66F-3364F1F8C6FB}"/>
                  </a:ext>
                </a:extLst>
              </p14:cNvPr>
              <p14:cNvContentPartPr/>
              <p14:nvPr/>
            </p14:nvContentPartPr>
            <p14:xfrm>
              <a:off x="1774274" y="857008"/>
              <a:ext cx="39600" cy="1119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34DF7B16-23D0-40CE-B66F-3364F1F8C6FB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765274" y="848008"/>
                <a:ext cx="5724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50D91301-8073-4CCE-AFE3-EC64E183EB8F}"/>
                  </a:ext>
                </a:extLst>
              </p14:cNvPr>
              <p14:cNvContentPartPr/>
              <p14:nvPr/>
            </p14:nvContentPartPr>
            <p14:xfrm>
              <a:off x="1933034" y="878968"/>
              <a:ext cx="144720" cy="1159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50D91301-8073-4CCE-AFE3-EC64E183EB8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924034" y="869968"/>
                <a:ext cx="162360" cy="13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5638790B-9689-4A73-A45C-C84596AF4E34}"/>
                  </a:ext>
                </a:extLst>
              </p14:cNvPr>
              <p14:cNvContentPartPr/>
              <p14:nvPr/>
            </p14:nvContentPartPr>
            <p14:xfrm>
              <a:off x="1964354" y="1212688"/>
              <a:ext cx="32040" cy="1328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5638790B-9689-4A73-A45C-C84596AF4E3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955354" y="1203688"/>
                <a:ext cx="49680" cy="15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590A84C-C3C0-4560-B0B6-DDA39C66B6CD}"/>
                  </a:ext>
                </a:extLst>
              </p14:cNvPr>
              <p14:cNvContentPartPr/>
              <p14:nvPr/>
            </p14:nvContentPartPr>
            <p14:xfrm>
              <a:off x="1786874" y="1211248"/>
              <a:ext cx="53640" cy="11052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590A84C-C3C0-4560-B0B6-DDA39C66B6CD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777874" y="1202248"/>
                <a:ext cx="7128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822231C9-04E4-47B2-8999-0BCD989EE251}"/>
                  </a:ext>
                </a:extLst>
              </p14:cNvPr>
              <p14:cNvContentPartPr/>
              <p14:nvPr/>
            </p14:nvContentPartPr>
            <p14:xfrm>
              <a:off x="2069834" y="1890208"/>
              <a:ext cx="31320" cy="12096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822231C9-04E4-47B2-8999-0BCD989EE251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060834" y="1881208"/>
                <a:ext cx="48960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5AF2F9A3-B64F-4777-BDBE-79344BEACA68}"/>
                  </a:ext>
                </a:extLst>
              </p14:cNvPr>
              <p14:cNvContentPartPr/>
              <p14:nvPr/>
            </p14:nvContentPartPr>
            <p14:xfrm>
              <a:off x="1695434" y="2221408"/>
              <a:ext cx="39240" cy="9432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5AF2F9A3-B64F-4777-BDBE-79344BEACA68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686434" y="2212408"/>
                <a:ext cx="56880" cy="11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EAA07936-5980-487A-93AD-91A93148EFE8}"/>
                  </a:ext>
                </a:extLst>
              </p14:cNvPr>
              <p14:cNvContentPartPr/>
              <p14:nvPr/>
            </p14:nvContentPartPr>
            <p14:xfrm>
              <a:off x="1689314" y="1881208"/>
              <a:ext cx="250200" cy="11952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EAA07936-5980-487A-93AD-91A93148EFE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1680314" y="1872208"/>
                <a:ext cx="267840" cy="13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7187FCD8-4F86-4FAC-BB9B-73D92B1DBE55}"/>
                  </a:ext>
                </a:extLst>
              </p14:cNvPr>
              <p14:cNvContentPartPr/>
              <p14:nvPr/>
            </p14:nvContentPartPr>
            <p14:xfrm>
              <a:off x="1663754" y="1554688"/>
              <a:ext cx="421560" cy="11304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7187FCD8-4F86-4FAC-BB9B-73D92B1DBE55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1654754" y="1545688"/>
                <a:ext cx="439200" cy="13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8C24518-5D14-46BE-823A-2C8F4A821755}"/>
                  </a:ext>
                </a:extLst>
              </p14:cNvPr>
              <p14:cNvContentPartPr/>
              <p14:nvPr/>
            </p14:nvContentPartPr>
            <p14:xfrm>
              <a:off x="1899194" y="2226808"/>
              <a:ext cx="268920" cy="990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8C24518-5D14-46BE-823A-2C8F4A821755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1890194" y="2217808"/>
                <a:ext cx="286560" cy="11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C835A9A4-9696-4268-89AE-74C74C225FD5}"/>
                  </a:ext>
                </a:extLst>
              </p14:cNvPr>
              <p14:cNvContentPartPr/>
              <p14:nvPr/>
            </p14:nvContentPartPr>
            <p14:xfrm>
              <a:off x="1706234" y="2567728"/>
              <a:ext cx="54720" cy="1011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C835A9A4-9696-4268-89AE-74C74C225FD5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1697234" y="2558728"/>
                <a:ext cx="72360" cy="1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38AFC47F-5608-44E2-8622-878CF57CC62A}"/>
                  </a:ext>
                </a:extLst>
              </p14:cNvPr>
              <p14:cNvContentPartPr/>
              <p14:nvPr/>
            </p14:nvContentPartPr>
            <p14:xfrm>
              <a:off x="1893794" y="2558008"/>
              <a:ext cx="11520" cy="9900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38AFC47F-5608-44E2-8622-878CF57CC62A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1884794" y="2549008"/>
                <a:ext cx="29160" cy="11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6FB95749-5B47-4979-BF69-7C42FE6B6702}"/>
                  </a:ext>
                </a:extLst>
              </p14:cNvPr>
              <p14:cNvContentPartPr/>
              <p14:nvPr/>
            </p14:nvContentPartPr>
            <p14:xfrm>
              <a:off x="2070554" y="2542528"/>
              <a:ext cx="35280" cy="13428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6FB95749-5B47-4979-BF69-7C42FE6B6702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2061554" y="2533528"/>
                <a:ext cx="5292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1D2FE948-0F4C-4106-8496-00CF0129DA74}"/>
                  </a:ext>
                </a:extLst>
              </p14:cNvPr>
              <p14:cNvContentPartPr/>
              <p14:nvPr/>
            </p14:nvContentPartPr>
            <p14:xfrm>
              <a:off x="2146514" y="3272248"/>
              <a:ext cx="27720" cy="11124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1D2FE948-0F4C-4106-8496-00CF0129DA74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2137514" y="3263248"/>
                <a:ext cx="45360" cy="12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16BD9DA3-11B7-49F3-AAA0-C213DE28F713}"/>
                  </a:ext>
                </a:extLst>
              </p14:cNvPr>
              <p14:cNvContentPartPr/>
              <p14:nvPr/>
            </p14:nvContentPartPr>
            <p14:xfrm>
              <a:off x="2149754" y="3554488"/>
              <a:ext cx="89280" cy="11268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16BD9DA3-11B7-49F3-AAA0-C213DE28F713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2140754" y="3545488"/>
                <a:ext cx="10692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682188F3-08B6-42F4-976C-DDCC8220943A}"/>
                  </a:ext>
                </a:extLst>
              </p14:cNvPr>
              <p14:cNvContentPartPr/>
              <p14:nvPr/>
            </p14:nvContentPartPr>
            <p14:xfrm>
              <a:off x="1672754" y="3849688"/>
              <a:ext cx="18000" cy="11160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682188F3-08B6-42F4-976C-DDCC8220943A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1663754" y="3840688"/>
                <a:ext cx="35640" cy="12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F7BCE91B-FBA5-4BDE-9AC4-1E178FAAE650}"/>
                  </a:ext>
                </a:extLst>
              </p14:cNvPr>
              <p14:cNvContentPartPr/>
              <p14:nvPr/>
            </p14:nvContentPartPr>
            <p14:xfrm>
              <a:off x="1648634" y="3554848"/>
              <a:ext cx="372600" cy="11124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F7BCE91B-FBA5-4BDE-9AC4-1E178FAAE650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639634" y="3545848"/>
                <a:ext cx="390240" cy="12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A5EC3FB0-02DD-4D45-9D26-2A85E77F02D6}"/>
                  </a:ext>
                </a:extLst>
              </p14:cNvPr>
              <p14:cNvContentPartPr/>
              <p14:nvPr/>
            </p14:nvContentPartPr>
            <p14:xfrm>
              <a:off x="1591034" y="3265408"/>
              <a:ext cx="409680" cy="12564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A5EC3FB0-02DD-4D45-9D26-2A85E77F02D6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1582034" y="3256408"/>
                <a:ext cx="42732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394E7C8F-EF3F-4D90-AA8B-B8E096CFF532}"/>
                  </a:ext>
                </a:extLst>
              </p14:cNvPr>
              <p14:cNvContentPartPr/>
              <p14:nvPr/>
            </p14:nvContentPartPr>
            <p14:xfrm>
              <a:off x="1579154" y="2875888"/>
              <a:ext cx="565200" cy="12744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394E7C8F-EF3F-4D90-AA8B-B8E096CFF532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1570154" y="2866888"/>
                <a:ext cx="58284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AAFA1E98-99CC-4382-B8F9-5301B9200B33}"/>
                  </a:ext>
                </a:extLst>
              </p14:cNvPr>
              <p14:cNvContentPartPr/>
              <p14:nvPr/>
            </p14:nvContentPartPr>
            <p14:xfrm>
              <a:off x="1843034" y="3840328"/>
              <a:ext cx="385560" cy="15696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AAFA1E98-99CC-4382-B8F9-5301B9200B33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1834034" y="3831328"/>
                <a:ext cx="403200" cy="17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FE9ADA14-2849-43B5-BD06-A148E79A916C}"/>
                  </a:ext>
                </a:extLst>
              </p14:cNvPr>
              <p14:cNvContentPartPr/>
              <p14:nvPr/>
            </p14:nvContentPartPr>
            <p14:xfrm>
              <a:off x="1698674" y="4219048"/>
              <a:ext cx="45000" cy="10044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FE9ADA14-2849-43B5-BD06-A148E79A916C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689674" y="4210048"/>
                <a:ext cx="62640" cy="11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B6FE8118-661E-4894-A5C3-53A23424C9DF}"/>
                  </a:ext>
                </a:extLst>
              </p14:cNvPr>
              <p14:cNvContentPartPr/>
              <p14:nvPr/>
            </p14:nvContentPartPr>
            <p14:xfrm>
              <a:off x="1919354" y="4195288"/>
              <a:ext cx="406080" cy="12852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B6FE8118-661E-4894-A5C3-53A23424C9DF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1910354" y="4186288"/>
                <a:ext cx="423720" cy="14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766105B8-2215-4E79-B043-BFC6F1D0C58D}"/>
                  </a:ext>
                </a:extLst>
              </p14:cNvPr>
              <p14:cNvContentPartPr/>
              <p14:nvPr/>
            </p14:nvContentPartPr>
            <p14:xfrm>
              <a:off x="1718114" y="4566808"/>
              <a:ext cx="39240" cy="1184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766105B8-2215-4E79-B043-BFC6F1D0C58D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1709114" y="4557808"/>
                <a:ext cx="5688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F3561BC7-199A-4F1C-AAB3-15239A90F2D4}"/>
                  </a:ext>
                </a:extLst>
              </p14:cNvPr>
              <p14:cNvContentPartPr/>
              <p14:nvPr/>
            </p14:nvContentPartPr>
            <p14:xfrm>
              <a:off x="1949594" y="4563928"/>
              <a:ext cx="9720" cy="11340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F3561BC7-199A-4F1C-AAB3-15239A90F2D4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1940594" y="4554928"/>
                <a:ext cx="27360" cy="13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50C3EC64-E075-4B41-B0B1-52B6633A4DE4}"/>
                  </a:ext>
                </a:extLst>
              </p14:cNvPr>
              <p14:cNvContentPartPr/>
              <p14:nvPr/>
            </p14:nvContentPartPr>
            <p14:xfrm>
              <a:off x="2083874" y="4542328"/>
              <a:ext cx="233640" cy="12672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50C3EC64-E075-4B41-B0B1-52B6633A4DE4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2074874" y="4533328"/>
                <a:ext cx="251280" cy="14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0AF47BF4-597F-458A-B8FF-FAE7BD13E504}"/>
                  </a:ext>
                </a:extLst>
              </p14:cNvPr>
              <p14:cNvContentPartPr/>
              <p14:nvPr/>
            </p14:nvContentPartPr>
            <p14:xfrm>
              <a:off x="1767434" y="4921768"/>
              <a:ext cx="36000" cy="8064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0AF47BF4-597F-458A-B8FF-FAE7BD13E504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1758434" y="4912768"/>
                <a:ext cx="53640" cy="9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B2C95328-A8CA-4006-852D-A9532A1DD565}"/>
                  </a:ext>
                </a:extLst>
              </p14:cNvPr>
              <p14:cNvContentPartPr/>
              <p14:nvPr/>
            </p14:nvContentPartPr>
            <p14:xfrm>
              <a:off x="1976954" y="4898728"/>
              <a:ext cx="20160" cy="9792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B2C95328-A8CA-4006-852D-A9532A1DD565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1967954" y="4889728"/>
                <a:ext cx="37800" cy="11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7E423D31-F9F2-4C89-B26C-311C9FEC2FA6}"/>
                  </a:ext>
                </a:extLst>
              </p14:cNvPr>
              <p14:cNvContentPartPr/>
              <p14:nvPr/>
            </p14:nvContentPartPr>
            <p14:xfrm>
              <a:off x="2167754" y="4909168"/>
              <a:ext cx="11520" cy="7524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7E423D31-F9F2-4C89-B26C-311C9FEC2FA6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2158754" y="4900168"/>
                <a:ext cx="2916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51179A59-E3BC-41D3-9DD9-6E924EAA46EB}"/>
                  </a:ext>
                </a:extLst>
              </p14:cNvPr>
              <p14:cNvContentPartPr/>
              <p14:nvPr/>
            </p14:nvContentPartPr>
            <p14:xfrm>
              <a:off x="2302034" y="4903048"/>
              <a:ext cx="101160" cy="10620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51179A59-E3BC-41D3-9DD9-6E924EAA46EB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2293034" y="4894048"/>
                <a:ext cx="118800" cy="12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654AC91F-8641-4AC9-937E-42ACD7DE1D30}"/>
                  </a:ext>
                </a:extLst>
              </p14:cNvPr>
              <p14:cNvContentPartPr/>
              <p14:nvPr/>
            </p14:nvContentPartPr>
            <p14:xfrm>
              <a:off x="1777874" y="5200408"/>
              <a:ext cx="33120" cy="10728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654AC91F-8641-4AC9-937E-42ACD7DE1D30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1768874" y="5191408"/>
                <a:ext cx="5076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35B356D9-ACD6-4167-97A2-4BA1E3E955E2}"/>
                  </a:ext>
                </a:extLst>
              </p14:cNvPr>
              <p14:cNvContentPartPr/>
              <p14:nvPr/>
            </p14:nvContentPartPr>
            <p14:xfrm>
              <a:off x="2019074" y="5196808"/>
              <a:ext cx="19440" cy="10512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35B356D9-ACD6-4167-97A2-4BA1E3E955E2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2010074" y="5187808"/>
                <a:ext cx="37080" cy="12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BBDAA6E8-FA88-42E6-9E16-25D10FDD9966}"/>
                  </a:ext>
                </a:extLst>
              </p14:cNvPr>
              <p14:cNvContentPartPr/>
              <p14:nvPr/>
            </p14:nvContentPartPr>
            <p14:xfrm>
              <a:off x="2192954" y="5183848"/>
              <a:ext cx="15840" cy="11160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BBDAA6E8-FA88-42E6-9E16-25D10FDD9966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2183954" y="5174848"/>
                <a:ext cx="33480" cy="12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A3424062-DA87-403E-9173-32D1E3704706}"/>
                  </a:ext>
                </a:extLst>
              </p14:cNvPr>
              <p14:cNvContentPartPr/>
              <p14:nvPr/>
            </p14:nvContentPartPr>
            <p14:xfrm>
              <a:off x="2400314" y="5171248"/>
              <a:ext cx="12600" cy="16848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A3424062-DA87-403E-9173-32D1E3704706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2391314" y="5162248"/>
                <a:ext cx="30240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0EFF3647-458C-4FD5-BAE3-DBC442E28784}"/>
                  </a:ext>
                </a:extLst>
              </p14:cNvPr>
              <p14:cNvContentPartPr/>
              <p14:nvPr/>
            </p14:nvContentPartPr>
            <p14:xfrm>
              <a:off x="1569794" y="5507848"/>
              <a:ext cx="23400" cy="10692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0EFF3647-458C-4FD5-BAE3-DBC442E28784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1560794" y="5498848"/>
                <a:ext cx="41040" cy="12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A2ADBE7-B803-41AF-9613-4F2D072F0B1D}"/>
                  </a:ext>
                </a:extLst>
              </p14:cNvPr>
              <p14:cNvContentPartPr/>
              <p14:nvPr/>
            </p14:nvContentPartPr>
            <p14:xfrm>
              <a:off x="1757354" y="5511808"/>
              <a:ext cx="101160" cy="921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A2ADBE7-B803-41AF-9613-4F2D072F0B1D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1748354" y="5502808"/>
                <a:ext cx="118800" cy="10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D9247341-15A5-468E-A5BD-BC4F8178FF2B}"/>
                  </a:ext>
                </a:extLst>
              </p14:cNvPr>
              <p14:cNvContentPartPr/>
              <p14:nvPr/>
            </p14:nvContentPartPr>
            <p14:xfrm>
              <a:off x="1988474" y="5495968"/>
              <a:ext cx="493200" cy="10872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D9247341-15A5-468E-A5BD-BC4F8178FF2B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1979474" y="5486968"/>
                <a:ext cx="510840" cy="12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3CBAD6BB-41A2-4DB5-8B47-5E822637AFA0}"/>
                  </a:ext>
                </a:extLst>
              </p14:cNvPr>
              <p14:cNvContentPartPr/>
              <p14:nvPr/>
            </p14:nvContentPartPr>
            <p14:xfrm>
              <a:off x="2971274" y="215128"/>
              <a:ext cx="175680" cy="16596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3CBAD6BB-41A2-4DB5-8B47-5E822637AFA0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2962274" y="206128"/>
                <a:ext cx="19332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77867B90-80C9-4BE8-A9C3-D3EA771BF452}"/>
                  </a:ext>
                </a:extLst>
              </p14:cNvPr>
              <p14:cNvContentPartPr/>
              <p14:nvPr/>
            </p14:nvContentPartPr>
            <p14:xfrm>
              <a:off x="3051194" y="481528"/>
              <a:ext cx="15840" cy="11232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77867B90-80C9-4BE8-A9C3-D3EA771BF452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3042194" y="472528"/>
                <a:ext cx="33480" cy="12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9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DAF5B751-73FD-409C-9D05-1003CE69B1DA}"/>
                  </a:ext>
                </a:extLst>
              </p14:cNvPr>
              <p14:cNvContentPartPr/>
              <p14:nvPr/>
            </p14:nvContentPartPr>
            <p14:xfrm>
              <a:off x="3032114" y="816328"/>
              <a:ext cx="124560" cy="17532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DAF5B751-73FD-409C-9D05-1003CE69B1DA}"/>
                  </a:ext>
                </a:extLst>
              </p:cNvPr>
              <p:cNvPicPr/>
              <p:nvPr/>
            </p:nvPicPr>
            <p:blipFill>
              <a:blip r:embed="rId120"/>
              <a:stretch>
                <a:fillRect/>
              </a:stretch>
            </p:blipFill>
            <p:spPr>
              <a:xfrm>
                <a:off x="3023114" y="807328"/>
                <a:ext cx="14220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1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34692860-89E2-4F88-AFA5-3BFA9DA376FC}"/>
                  </a:ext>
                </a:extLst>
              </p14:cNvPr>
              <p14:cNvContentPartPr/>
              <p14:nvPr/>
            </p14:nvContentPartPr>
            <p14:xfrm>
              <a:off x="3016994" y="1166608"/>
              <a:ext cx="109080" cy="16200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34692860-89E2-4F88-AFA5-3BFA9DA376FC}"/>
                  </a:ext>
                </a:extLst>
              </p:cNvPr>
              <p:cNvPicPr/>
              <p:nvPr/>
            </p:nvPicPr>
            <p:blipFill>
              <a:blip r:embed="rId122"/>
              <a:stretch>
                <a:fillRect/>
              </a:stretch>
            </p:blipFill>
            <p:spPr>
              <a:xfrm>
                <a:off x="3007994" y="1157608"/>
                <a:ext cx="12672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3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32364D17-E39C-4E64-A559-AC29E1F186A5}"/>
                  </a:ext>
                </a:extLst>
              </p14:cNvPr>
              <p14:cNvContentPartPr/>
              <p14:nvPr/>
            </p14:nvContentPartPr>
            <p14:xfrm>
              <a:off x="3081074" y="2146888"/>
              <a:ext cx="69120" cy="16812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32364D17-E39C-4E64-A559-AC29E1F186A5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3072074" y="2137888"/>
                <a:ext cx="86760" cy="18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379B3EDD-16C1-4E5B-B0A1-3C1A670D68EE}"/>
                  </a:ext>
                </a:extLst>
              </p14:cNvPr>
              <p14:cNvContentPartPr/>
              <p14:nvPr/>
            </p14:nvContentPartPr>
            <p14:xfrm>
              <a:off x="3076034" y="2514088"/>
              <a:ext cx="152280" cy="14904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379B3EDD-16C1-4E5B-B0A1-3C1A670D68EE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3067034" y="2505088"/>
                <a:ext cx="169920" cy="16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6C716AD9-8FBE-4DC4-8A6A-65F312533738}"/>
                  </a:ext>
                </a:extLst>
              </p14:cNvPr>
              <p14:cNvContentPartPr/>
              <p14:nvPr/>
            </p14:nvContentPartPr>
            <p14:xfrm>
              <a:off x="3063794" y="1866088"/>
              <a:ext cx="136800" cy="13824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6C716AD9-8FBE-4DC4-8A6A-65F312533738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3054794" y="1857088"/>
                <a:ext cx="154440" cy="15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A16AC475-49B3-4800-A0BA-63D1B03E2A23}"/>
                  </a:ext>
                </a:extLst>
              </p14:cNvPr>
              <p14:cNvContentPartPr/>
              <p14:nvPr/>
            </p14:nvContentPartPr>
            <p14:xfrm>
              <a:off x="3031394" y="1507168"/>
              <a:ext cx="151560" cy="23976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A16AC475-49B3-4800-A0BA-63D1B03E2A23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3022394" y="1498168"/>
                <a:ext cx="169200" cy="25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0A73E7A0-189B-4BA4-9E4C-61CD47ACEDC3}"/>
                  </a:ext>
                </a:extLst>
              </p14:cNvPr>
              <p14:cNvContentPartPr/>
              <p14:nvPr/>
            </p14:nvContentPartPr>
            <p14:xfrm>
              <a:off x="3073874" y="2869408"/>
              <a:ext cx="106560" cy="14580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0A73E7A0-189B-4BA4-9E4C-61CD47ACEDC3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3064874" y="2860408"/>
                <a:ext cx="12420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C6BBC509-904A-415E-8D2F-623862DA64A0}"/>
                  </a:ext>
                </a:extLst>
              </p14:cNvPr>
              <p14:cNvContentPartPr/>
              <p14:nvPr/>
            </p14:nvContentPartPr>
            <p14:xfrm>
              <a:off x="3073154" y="3221488"/>
              <a:ext cx="102600" cy="19980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C6BBC509-904A-415E-8D2F-623862DA64A0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3064154" y="3212488"/>
                <a:ext cx="120240" cy="21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A141199E-5304-4939-A9A1-64F12FBECE4D}"/>
                  </a:ext>
                </a:extLst>
              </p14:cNvPr>
              <p14:cNvContentPartPr/>
              <p14:nvPr/>
            </p14:nvContentPartPr>
            <p14:xfrm>
              <a:off x="3028874" y="3501568"/>
              <a:ext cx="198720" cy="16884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A141199E-5304-4939-A9A1-64F12FBECE4D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3019874" y="3492568"/>
                <a:ext cx="216360" cy="18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690587B2-A31D-44F4-B051-8AA5FFC05051}"/>
                  </a:ext>
                </a:extLst>
              </p14:cNvPr>
              <p14:cNvContentPartPr/>
              <p14:nvPr/>
            </p14:nvContentPartPr>
            <p14:xfrm>
              <a:off x="3043634" y="3802888"/>
              <a:ext cx="150840" cy="19296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690587B2-A31D-44F4-B051-8AA5FFC05051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3034634" y="3793888"/>
                <a:ext cx="168480" cy="21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5BE97C50-92DC-46E2-8ECF-0131FB7D58A2}"/>
                  </a:ext>
                </a:extLst>
              </p14:cNvPr>
              <p14:cNvContentPartPr/>
              <p14:nvPr/>
            </p14:nvContentPartPr>
            <p14:xfrm>
              <a:off x="3001874" y="4162168"/>
              <a:ext cx="163800" cy="13572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5BE97C50-92DC-46E2-8ECF-0131FB7D58A2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2992874" y="4153168"/>
                <a:ext cx="181440" cy="15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AD79EEB7-F7EC-4FA4-91CB-EC493B75BC56}"/>
                  </a:ext>
                </a:extLst>
              </p14:cNvPr>
              <p14:cNvContentPartPr/>
              <p14:nvPr/>
            </p14:nvContentPartPr>
            <p14:xfrm>
              <a:off x="3028874" y="4484728"/>
              <a:ext cx="127080" cy="12672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AD79EEB7-F7EC-4FA4-91CB-EC493B75BC56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3019874" y="4475728"/>
                <a:ext cx="144720" cy="14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67985699-7B22-4BBE-BBB7-6CAAEE4C14A7}"/>
                  </a:ext>
                </a:extLst>
              </p14:cNvPr>
              <p14:cNvContentPartPr/>
              <p14:nvPr/>
            </p14:nvContentPartPr>
            <p14:xfrm>
              <a:off x="3051914" y="4816648"/>
              <a:ext cx="138960" cy="13608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67985699-7B22-4BBE-BBB7-6CAAEE4C14A7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3042914" y="4807648"/>
                <a:ext cx="156600" cy="15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989D9DB4-87B4-4CCD-835E-C9C37F69B653}"/>
                  </a:ext>
                </a:extLst>
              </p14:cNvPr>
              <p14:cNvContentPartPr/>
              <p14:nvPr/>
            </p14:nvContentPartPr>
            <p14:xfrm>
              <a:off x="3029234" y="5159008"/>
              <a:ext cx="196200" cy="15552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989D9DB4-87B4-4CCD-835E-C9C37F69B653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3020234" y="5150008"/>
                <a:ext cx="213840" cy="17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4A53ACA0-A370-49BA-937B-33FEFB971D59}"/>
                  </a:ext>
                </a:extLst>
              </p14:cNvPr>
              <p14:cNvContentPartPr/>
              <p14:nvPr/>
            </p14:nvContentPartPr>
            <p14:xfrm>
              <a:off x="2884514" y="6102208"/>
              <a:ext cx="521640" cy="20304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4A53ACA0-A370-49BA-937B-33FEFB971D59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2875514" y="6093208"/>
                <a:ext cx="53928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60" name="Ink 159">
                <a:extLst>
                  <a:ext uri="{FF2B5EF4-FFF2-40B4-BE49-F238E27FC236}">
                    <a16:creationId xmlns:a16="http://schemas.microsoft.com/office/drawing/2014/main" id="{64A63F24-6939-4F48-9BE8-DCFD1FF0297A}"/>
                  </a:ext>
                </a:extLst>
              </p14:cNvPr>
              <p14:cNvContentPartPr/>
              <p14:nvPr/>
            </p14:nvContentPartPr>
            <p14:xfrm>
              <a:off x="1646474" y="6071968"/>
              <a:ext cx="699120" cy="279000"/>
            </p14:xfrm>
          </p:contentPart>
        </mc:Choice>
        <mc:Fallback xmlns="">
          <p:pic>
            <p:nvPicPr>
              <p:cNvPr id="160" name="Ink 159">
                <a:extLst>
                  <a:ext uri="{FF2B5EF4-FFF2-40B4-BE49-F238E27FC236}">
                    <a16:creationId xmlns:a16="http://schemas.microsoft.com/office/drawing/2014/main" id="{64A63F24-6939-4F48-9BE8-DCFD1FF0297A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1637474" y="6062968"/>
                <a:ext cx="71676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D0C93E0B-B7FF-4A38-B88C-5169B7C1327C}"/>
                  </a:ext>
                </a:extLst>
              </p14:cNvPr>
              <p14:cNvContentPartPr/>
              <p14:nvPr/>
            </p14:nvContentPartPr>
            <p14:xfrm>
              <a:off x="529034" y="6076288"/>
              <a:ext cx="535320" cy="211680"/>
            </p14:xfrm>
          </p:contentPart>
        </mc:Choice>
        <mc:Fallback xmlns=""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D0C93E0B-B7FF-4A38-B88C-5169B7C1327C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520034" y="6067288"/>
                <a:ext cx="55296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7B212624-38A2-4FC6-9447-BBBEF0CDF2CF}"/>
                  </a:ext>
                </a:extLst>
              </p14:cNvPr>
              <p14:cNvContentPartPr/>
              <p14:nvPr/>
            </p14:nvContentPartPr>
            <p14:xfrm>
              <a:off x="326354" y="5391928"/>
              <a:ext cx="12600" cy="9360"/>
            </p14:xfrm>
          </p:contentPart>
        </mc:Choice>
        <mc:Fallback xmlns=""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7B212624-38A2-4FC6-9447-BBBEF0CDF2CF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317354" y="5382928"/>
                <a:ext cx="3024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B035F10D-2E2E-46FF-885E-257862BDF2D7}"/>
                  </a:ext>
                </a:extLst>
              </p14:cNvPr>
              <p14:cNvContentPartPr/>
              <p14:nvPr/>
            </p14:nvContentPartPr>
            <p14:xfrm>
              <a:off x="994514" y="5408488"/>
              <a:ext cx="19080" cy="36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B035F10D-2E2E-46FF-885E-257862BDF2D7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985514" y="5399488"/>
                <a:ext cx="367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FF1C025A-CC95-4F66-90A4-CBF675D8945D}"/>
                  </a:ext>
                </a:extLst>
              </p14:cNvPr>
              <p14:cNvContentPartPr/>
              <p14:nvPr/>
            </p14:nvContentPartPr>
            <p14:xfrm>
              <a:off x="1198634" y="5398768"/>
              <a:ext cx="5040" cy="432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FF1C025A-CC95-4F66-90A4-CBF675D8945D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1189634" y="5389768"/>
                <a:ext cx="22680" cy="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47524FB8-874C-4364-87E8-021E52E1D6EA}"/>
                  </a:ext>
                </a:extLst>
              </p14:cNvPr>
              <p14:cNvContentPartPr/>
              <p14:nvPr/>
            </p14:nvContentPartPr>
            <p14:xfrm>
              <a:off x="475394" y="5389048"/>
              <a:ext cx="391680" cy="232200"/>
            </p14:xfrm>
          </p:contentPart>
        </mc:Choice>
        <mc:Fallback xmlns=""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47524FB8-874C-4364-87E8-021E52E1D6EA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466394" y="5380048"/>
                <a:ext cx="409320" cy="24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174" name="Ink 173">
                <a:extLst>
                  <a:ext uri="{FF2B5EF4-FFF2-40B4-BE49-F238E27FC236}">
                    <a16:creationId xmlns:a16="http://schemas.microsoft.com/office/drawing/2014/main" id="{F146CD4B-AA2C-40D9-B822-4F3FF970DD76}"/>
                  </a:ext>
                </a:extLst>
              </p14:cNvPr>
              <p14:cNvContentPartPr/>
              <p14:nvPr/>
            </p14:nvContentPartPr>
            <p14:xfrm>
              <a:off x="1567634" y="5398048"/>
              <a:ext cx="36720" cy="16200"/>
            </p14:xfrm>
          </p:contentPart>
        </mc:Choice>
        <mc:Fallback xmlns="">
          <p:pic>
            <p:nvPicPr>
              <p:cNvPr id="174" name="Ink 173">
                <a:extLst>
                  <a:ext uri="{FF2B5EF4-FFF2-40B4-BE49-F238E27FC236}">
                    <a16:creationId xmlns:a16="http://schemas.microsoft.com/office/drawing/2014/main" id="{F146CD4B-AA2C-40D9-B822-4F3FF970DD76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1558634" y="5389048"/>
                <a:ext cx="5436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175" name="Ink 174">
                <a:extLst>
                  <a:ext uri="{FF2B5EF4-FFF2-40B4-BE49-F238E27FC236}">
                    <a16:creationId xmlns:a16="http://schemas.microsoft.com/office/drawing/2014/main" id="{57F897E5-69D3-437E-994D-E07D89821961}"/>
                  </a:ext>
                </a:extLst>
              </p14:cNvPr>
              <p14:cNvContentPartPr/>
              <p14:nvPr/>
            </p14:nvContentPartPr>
            <p14:xfrm>
              <a:off x="1797674" y="5403448"/>
              <a:ext cx="21600" cy="720"/>
            </p14:xfrm>
          </p:contentPart>
        </mc:Choice>
        <mc:Fallback xmlns="">
          <p:pic>
            <p:nvPicPr>
              <p:cNvPr id="175" name="Ink 174">
                <a:extLst>
                  <a:ext uri="{FF2B5EF4-FFF2-40B4-BE49-F238E27FC236}">
                    <a16:creationId xmlns:a16="http://schemas.microsoft.com/office/drawing/2014/main" id="{57F897E5-69D3-437E-994D-E07D89821961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1788674" y="5394448"/>
                <a:ext cx="3924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3DAA6F89-EF74-456A-935B-663B1D233A77}"/>
                  </a:ext>
                </a:extLst>
              </p14:cNvPr>
              <p14:cNvContentPartPr/>
              <p14:nvPr/>
            </p14:nvContentPartPr>
            <p14:xfrm>
              <a:off x="1958954" y="5387248"/>
              <a:ext cx="17640" cy="720"/>
            </p14:xfrm>
          </p:contentPart>
        </mc:Choice>
        <mc:Fallback xmlns=""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3DAA6F89-EF74-456A-935B-663B1D233A77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1949954" y="5378248"/>
                <a:ext cx="3528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6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7795F5E8-4BC3-4F4E-BA16-E0882D4B0CF9}"/>
                  </a:ext>
                </a:extLst>
              </p14:cNvPr>
              <p14:cNvContentPartPr/>
              <p14:nvPr/>
            </p14:nvContentPartPr>
            <p14:xfrm>
              <a:off x="2187194" y="5398768"/>
              <a:ext cx="15480" cy="6480"/>
            </p14:xfrm>
          </p:contentPart>
        </mc:Choice>
        <mc:Fallback xmlns=""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7795F5E8-4BC3-4F4E-BA16-E0882D4B0CF9}"/>
                  </a:ext>
                </a:extLst>
              </p:cNvPr>
              <p:cNvPicPr/>
              <p:nvPr/>
            </p:nvPicPr>
            <p:blipFill>
              <a:blip r:embed="rId167"/>
              <a:stretch>
                <a:fillRect/>
              </a:stretch>
            </p:blipFill>
            <p:spPr>
              <a:xfrm>
                <a:off x="2178194" y="5389768"/>
                <a:ext cx="33120" cy="2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8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20450DC9-585C-4275-A13F-A926DC5F1576}"/>
                  </a:ext>
                </a:extLst>
              </p14:cNvPr>
              <p14:cNvContentPartPr/>
              <p14:nvPr/>
            </p14:nvContentPartPr>
            <p14:xfrm>
              <a:off x="2407514" y="5404888"/>
              <a:ext cx="25200" cy="6120"/>
            </p14:xfrm>
          </p:contentPart>
        </mc:Choice>
        <mc:Fallback xmlns=""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20450DC9-585C-4275-A13F-A926DC5F1576}"/>
                  </a:ext>
                </a:extLst>
              </p:cNvPr>
              <p:cNvPicPr/>
              <p:nvPr/>
            </p:nvPicPr>
            <p:blipFill>
              <a:blip r:embed="rId169"/>
              <a:stretch>
                <a:fillRect/>
              </a:stretch>
            </p:blipFill>
            <p:spPr>
              <a:xfrm>
                <a:off x="2398514" y="5395888"/>
                <a:ext cx="4284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0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4C321CB2-7667-4867-BE8B-68BB02864AB8}"/>
                  </a:ext>
                </a:extLst>
              </p14:cNvPr>
              <p14:cNvContentPartPr/>
              <p14:nvPr/>
            </p14:nvContentPartPr>
            <p14:xfrm>
              <a:off x="2636474" y="5419648"/>
              <a:ext cx="39600" cy="6480"/>
            </p14:xfrm>
          </p:contentPart>
        </mc:Choice>
        <mc:Fallback xmlns=""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4C321CB2-7667-4867-BE8B-68BB02864AB8}"/>
                  </a:ext>
                </a:extLst>
              </p:cNvPr>
              <p:cNvPicPr/>
              <p:nvPr/>
            </p:nvPicPr>
            <p:blipFill>
              <a:blip r:embed="rId171"/>
              <a:stretch>
                <a:fillRect/>
              </a:stretch>
            </p:blipFill>
            <p:spPr>
              <a:xfrm>
                <a:off x="2627474" y="5410648"/>
                <a:ext cx="57240" cy="2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2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24510FDB-717D-44A4-AC07-FBA1E26FDBC1}"/>
                  </a:ext>
                </a:extLst>
              </p14:cNvPr>
              <p14:cNvContentPartPr/>
              <p14:nvPr/>
            </p14:nvContentPartPr>
            <p14:xfrm>
              <a:off x="3392114" y="5430088"/>
              <a:ext cx="9360" cy="864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24510FDB-717D-44A4-AC07-FBA1E26FDBC1}"/>
                  </a:ext>
                </a:extLst>
              </p:cNvPr>
              <p:cNvPicPr/>
              <p:nvPr/>
            </p:nvPicPr>
            <p:blipFill>
              <a:blip r:embed="rId173"/>
              <a:stretch>
                <a:fillRect/>
              </a:stretch>
            </p:blipFill>
            <p:spPr>
              <a:xfrm>
                <a:off x="3383114" y="5421088"/>
                <a:ext cx="2700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4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BD47CB5A-C9DF-49F5-8A59-3AB06FF3CA25}"/>
                  </a:ext>
                </a:extLst>
              </p14:cNvPr>
              <p14:cNvContentPartPr/>
              <p14:nvPr/>
            </p14:nvContentPartPr>
            <p14:xfrm>
              <a:off x="3145514" y="5432608"/>
              <a:ext cx="97200" cy="1224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BD47CB5A-C9DF-49F5-8A59-3AB06FF3CA25}"/>
                  </a:ext>
                </a:extLst>
              </p:cNvPr>
              <p:cNvPicPr/>
              <p:nvPr/>
            </p:nvPicPr>
            <p:blipFill>
              <a:blip r:embed="rId175"/>
              <a:stretch>
                <a:fillRect/>
              </a:stretch>
            </p:blipFill>
            <p:spPr>
              <a:xfrm>
                <a:off x="3136514" y="5423608"/>
                <a:ext cx="11484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6">
            <p14:nvContentPartPr>
              <p14:cNvPr id="186" name="Ink 185">
                <a:extLst>
                  <a:ext uri="{FF2B5EF4-FFF2-40B4-BE49-F238E27FC236}">
                    <a16:creationId xmlns:a16="http://schemas.microsoft.com/office/drawing/2014/main" id="{5E0D5E00-A28D-43FB-B0EE-2D3AF04E4DA8}"/>
                  </a:ext>
                </a:extLst>
              </p14:cNvPr>
              <p14:cNvContentPartPr/>
              <p14:nvPr/>
            </p14:nvContentPartPr>
            <p14:xfrm>
              <a:off x="2831594" y="5420008"/>
              <a:ext cx="131400" cy="14040"/>
            </p14:xfrm>
          </p:contentPart>
        </mc:Choice>
        <mc:Fallback xmlns="">
          <p:pic>
            <p:nvPicPr>
              <p:cNvPr id="186" name="Ink 185">
                <a:extLst>
                  <a:ext uri="{FF2B5EF4-FFF2-40B4-BE49-F238E27FC236}">
                    <a16:creationId xmlns:a16="http://schemas.microsoft.com/office/drawing/2014/main" id="{5E0D5E00-A28D-43FB-B0EE-2D3AF04E4DA8}"/>
                  </a:ext>
                </a:extLst>
              </p:cNvPr>
              <p:cNvPicPr/>
              <p:nvPr/>
            </p:nvPicPr>
            <p:blipFill>
              <a:blip r:embed="rId177"/>
              <a:stretch>
                <a:fillRect/>
              </a:stretch>
            </p:blipFill>
            <p:spPr>
              <a:xfrm>
                <a:off x="2822594" y="5411008"/>
                <a:ext cx="149040" cy="3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8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EB2A6937-3459-43DC-B01C-95706C2EDA29}"/>
                  </a:ext>
                </a:extLst>
              </p14:cNvPr>
              <p14:cNvContentPartPr/>
              <p14:nvPr/>
            </p14:nvContentPartPr>
            <p14:xfrm>
              <a:off x="2865074" y="5530528"/>
              <a:ext cx="25200" cy="93960"/>
            </p14:xfrm>
          </p:contentPart>
        </mc:Choice>
        <mc:Fallback xmlns=""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EB2A6937-3459-43DC-B01C-95706C2EDA29}"/>
                  </a:ext>
                </a:extLst>
              </p:cNvPr>
              <p:cNvPicPr/>
              <p:nvPr/>
            </p:nvPicPr>
            <p:blipFill>
              <a:blip r:embed="rId179"/>
              <a:stretch>
                <a:fillRect/>
              </a:stretch>
            </p:blipFill>
            <p:spPr>
              <a:xfrm>
                <a:off x="2856074" y="5521528"/>
                <a:ext cx="42840" cy="11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0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33EE2096-9A8D-448E-B8CD-572520D4A196}"/>
                  </a:ext>
                </a:extLst>
              </p14:cNvPr>
              <p14:cNvContentPartPr/>
              <p14:nvPr/>
            </p14:nvContentPartPr>
            <p14:xfrm>
              <a:off x="3040034" y="5539168"/>
              <a:ext cx="149040" cy="110520"/>
            </p14:xfrm>
          </p:contentPart>
        </mc:Choice>
        <mc:Fallback xmlns=""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33EE2096-9A8D-448E-B8CD-572520D4A196}"/>
                  </a:ext>
                </a:extLst>
              </p:cNvPr>
              <p:cNvPicPr/>
              <p:nvPr/>
            </p:nvPicPr>
            <p:blipFill>
              <a:blip r:embed="rId181"/>
              <a:stretch>
                <a:fillRect/>
              </a:stretch>
            </p:blipFill>
            <p:spPr>
              <a:xfrm>
                <a:off x="3031034" y="5530168"/>
                <a:ext cx="16668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2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A5996585-CC2B-4864-8E3B-E497798FBA48}"/>
                  </a:ext>
                </a:extLst>
              </p14:cNvPr>
              <p14:cNvContentPartPr/>
              <p14:nvPr/>
            </p14:nvContentPartPr>
            <p14:xfrm>
              <a:off x="4781714" y="186328"/>
              <a:ext cx="438120" cy="16956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A5996585-CC2B-4864-8E3B-E497798FBA48}"/>
                  </a:ext>
                </a:extLst>
              </p:cNvPr>
              <p:cNvPicPr/>
              <p:nvPr/>
            </p:nvPicPr>
            <p:blipFill>
              <a:blip r:embed="rId183"/>
              <a:stretch>
                <a:fillRect/>
              </a:stretch>
            </p:blipFill>
            <p:spPr>
              <a:xfrm>
                <a:off x="4772714" y="177328"/>
                <a:ext cx="45576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4">
            <p14:nvContentPartPr>
              <p14:cNvPr id="198" name="Ink 197">
                <a:extLst>
                  <a:ext uri="{FF2B5EF4-FFF2-40B4-BE49-F238E27FC236}">
                    <a16:creationId xmlns:a16="http://schemas.microsoft.com/office/drawing/2014/main" id="{E63B4F29-2B1C-4445-A42B-FAC5DD7AC6A1}"/>
                  </a:ext>
                </a:extLst>
              </p14:cNvPr>
              <p14:cNvContentPartPr/>
              <p14:nvPr/>
            </p14:nvContentPartPr>
            <p14:xfrm>
              <a:off x="4987634" y="632728"/>
              <a:ext cx="38160" cy="142560"/>
            </p14:xfrm>
          </p:contentPart>
        </mc:Choice>
        <mc:Fallback xmlns="">
          <p:pic>
            <p:nvPicPr>
              <p:cNvPr id="198" name="Ink 197">
                <a:extLst>
                  <a:ext uri="{FF2B5EF4-FFF2-40B4-BE49-F238E27FC236}">
                    <a16:creationId xmlns:a16="http://schemas.microsoft.com/office/drawing/2014/main" id="{E63B4F29-2B1C-4445-A42B-FAC5DD7AC6A1}"/>
                  </a:ext>
                </a:extLst>
              </p:cNvPr>
              <p:cNvPicPr/>
              <p:nvPr/>
            </p:nvPicPr>
            <p:blipFill>
              <a:blip r:embed="rId185"/>
              <a:stretch>
                <a:fillRect/>
              </a:stretch>
            </p:blipFill>
            <p:spPr>
              <a:xfrm>
                <a:off x="4978634" y="623728"/>
                <a:ext cx="55800" cy="16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6">
            <p14:nvContentPartPr>
              <p14:cNvPr id="199" name="Ink 198">
                <a:extLst>
                  <a:ext uri="{FF2B5EF4-FFF2-40B4-BE49-F238E27FC236}">
                    <a16:creationId xmlns:a16="http://schemas.microsoft.com/office/drawing/2014/main" id="{20E5EB84-AEAC-416D-A37E-0E54ED551337}"/>
                  </a:ext>
                </a:extLst>
              </p14:cNvPr>
              <p14:cNvContentPartPr/>
              <p14:nvPr/>
            </p14:nvContentPartPr>
            <p14:xfrm>
              <a:off x="4972874" y="437248"/>
              <a:ext cx="24840" cy="110880"/>
            </p14:xfrm>
          </p:contentPart>
        </mc:Choice>
        <mc:Fallback xmlns="">
          <p:pic>
            <p:nvPicPr>
              <p:cNvPr id="199" name="Ink 198">
                <a:extLst>
                  <a:ext uri="{FF2B5EF4-FFF2-40B4-BE49-F238E27FC236}">
                    <a16:creationId xmlns:a16="http://schemas.microsoft.com/office/drawing/2014/main" id="{20E5EB84-AEAC-416D-A37E-0E54ED551337}"/>
                  </a:ext>
                </a:extLst>
              </p:cNvPr>
              <p:cNvPicPr/>
              <p:nvPr/>
            </p:nvPicPr>
            <p:blipFill>
              <a:blip r:embed="rId187"/>
              <a:stretch>
                <a:fillRect/>
              </a:stretch>
            </p:blipFill>
            <p:spPr>
              <a:xfrm>
                <a:off x="4963874" y="428248"/>
                <a:ext cx="42480" cy="12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8">
            <p14:nvContentPartPr>
              <p14:cNvPr id="200" name="Ink 199">
                <a:extLst>
                  <a:ext uri="{FF2B5EF4-FFF2-40B4-BE49-F238E27FC236}">
                    <a16:creationId xmlns:a16="http://schemas.microsoft.com/office/drawing/2014/main" id="{ED157C5C-073C-4222-96B0-FB1CBE0C8857}"/>
                  </a:ext>
                </a:extLst>
              </p14:cNvPr>
              <p14:cNvContentPartPr/>
              <p14:nvPr/>
            </p14:nvContentPartPr>
            <p14:xfrm>
              <a:off x="4157834" y="18568"/>
              <a:ext cx="87120" cy="6845400"/>
            </p14:xfrm>
          </p:contentPart>
        </mc:Choice>
        <mc:Fallback xmlns="">
          <p:pic>
            <p:nvPicPr>
              <p:cNvPr id="200" name="Ink 199">
                <a:extLst>
                  <a:ext uri="{FF2B5EF4-FFF2-40B4-BE49-F238E27FC236}">
                    <a16:creationId xmlns:a16="http://schemas.microsoft.com/office/drawing/2014/main" id="{ED157C5C-073C-4222-96B0-FB1CBE0C8857}"/>
                  </a:ext>
                </a:extLst>
              </p:cNvPr>
              <p:cNvPicPr/>
              <p:nvPr/>
            </p:nvPicPr>
            <p:blipFill>
              <a:blip r:embed="rId189"/>
              <a:stretch>
                <a:fillRect/>
              </a:stretch>
            </p:blipFill>
            <p:spPr>
              <a:xfrm>
                <a:off x="4148834" y="9568"/>
                <a:ext cx="104760" cy="686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0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B157CBF5-EAFD-402B-A8C3-E8E79D5D8681}"/>
                  </a:ext>
                </a:extLst>
              </p14:cNvPr>
              <p14:cNvContentPartPr/>
              <p14:nvPr/>
            </p14:nvContentPartPr>
            <p14:xfrm>
              <a:off x="4820954" y="851608"/>
              <a:ext cx="365040" cy="129960"/>
            </p14:xfrm>
          </p:contentPart>
        </mc:Choice>
        <mc:Fallback xmlns=""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B157CBF5-EAFD-402B-A8C3-E8E79D5D8681}"/>
                  </a:ext>
                </a:extLst>
              </p:cNvPr>
              <p:cNvPicPr/>
              <p:nvPr/>
            </p:nvPicPr>
            <p:blipFill>
              <a:blip r:embed="rId191"/>
              <a:stretch>
                <a:fillRect/>
              </a:stretch>
            </p:blipFill>
            <p:spPr>
              <a:xfrm>
                <a:off x="4811954" y="842608"/>
                <a:ext cx="38268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2">
            <p14:nvContentPartPr>
              <p14:cNvPr id="213" name="Ink 212">
                <a:extLst>
                  <a:ext uri="{FF2B5EF4-FFF2-40B4-BE49-F238E27FC236}">
                    <a16:creationId xmlns:a16="http://schemas.microsoft.com/office/drawing/2014/main" id="{BA587845-397A-4F0C-A295-0AE9619623AB}"/>
                  </a:ext>
                </a:extLst>
              </p14:cNvPr>
              <p14:cNvContentPartPr/>
              <p14:nvPr/>
            </p14:nvContentPartPr>
            <p14:xfrm>
              <a:off x="4874954" y="1118368"/>
              <a:ext cx="269280" cy="505080"/>
            </p14:xfrm>
          </p:contentPart>
        </mc:Choice>
        <mc:Fallback xmlns="">
          <p:pic>
            <p:nvPicPr>
              <p:cNvPr id="213" name="Ink 212">
                <a:extLst>
                  <a:ext uri="{FF2B5EF4-FFF2-40B4-BE49-F238E27FC236}">
                    <a16:creationId xmlns:a16="http://schemas.microsoft.com/office/drawing/2014/main" id="{BA587845-397A-4F0C-A295-0AE9619623AB}"/>
                  </a:ext>
                </a:extLst>
              </p:cNvPr>
              <p:cNvPicPr/>
              <p:nvPr/>
            </p:nvPicPr>
            <p:blipFill>
              <a:blip r:embed="rId193"/>
              <a:stretch>
                <a:fillRect/>
              </a:stretch>
            </p:blipFill>
            <p:spPr>
              <a:xfrm>
                <a:off x="4865954" y="1109368"/>
                <a:ext cx="286920" cy="52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4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86EC2405-7FCF-4E08-AA31-1B011DD90569}"/>
                  </a:ext>
                </a:extLst>
              </p14:cNvPr>
              <p14:cNvContentPartPr/>
              <p14:nvPr/>
            </p14:nvContentPartPr>
            <p14:xfrm>
              <a:off x="4864874" y="1757728"/>
              <a:ext cx="290880" cy="150480"/>
            </p14:xfrm>
          </p:contentPart>
        </mc:Choice>
        <mc:Fallback xmlns=""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86EC2405-7FCF-4E08-AA31-1B011DD90569}"/>
                  </a:ext>
                </a:extLst>
              </p:cNvPr>
              <p:cNvPicPr/>
              <p:nvPr/>
            </p:nvPicPr>
            <p:blipFill>
              <a:blip r:embed="rId195"/>
              <a:stretch>
                <a:fillRect/>
              </a:stretch>
            </p:blipFill>
            <p:spPr>
              <a:xfrm>
                <a:off x="4855874" y="1748728"/>
                <a:ext cx="308520" cy="16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6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BDBD1CBA-6F80-4224-8511-9FBBE817D8D1}"/>
                  </a:ext>
                </a:extLst>
              </p14:cNvPr>
              <p14:cNvContentPartPr/>
              <p14:nvPr/>
            </p14:nvContentPartPr>
            <p14:xfrm>
              <a:off x="4966394" y="2891008"/>
              <a:ext cx="1800" cy="9360"/>
            </p14:xfrm>
          </p:contentPart>
        </mc:Choice>
        <mc:Fallback xmlns=""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BDBD1CBA-6F80-4224-8511-9FBBE817D8D1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4957394" y="2882008"/>
                <a:ext cx="1944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8">
            <p14:nvContentPartPr>
              <p14:cNvPr id="233" name="Ink 232">
                <a:extLst>
                  <a:ext uri="{FF2B5EF4-FFF2-40B4-BE49-F238E27FC236}">
                    <a16:creationId xmlns:a16="http://schemas.microsoft.com/office/drawing/2014/main" id="{FA499922-7559-49B6-A8BE-31C71876F625}"/>
                  </a:ext>
                </a:extLst>
              </p14:cNvPr>
              <p14:cNvContentPartPr/>
              <p14:nvPr/>
            </p14:nvContentPartPr>
            <p14:xfrm>
              <a:off x="4956674" y="2285488"/>
              <a:ext cx="39600" cy="524160"/>
            </p14:xfrm>
          </p:contentPart>
        </mc:Choice>
        <mc:Fallback xmlns="">
          <p:pic>
            <p:nvPicPr>
              <p:cNvPr id="233" name="Ink 232">
                <a:extLst>
                  <a:ext uri="{FF2B5EF4-FFF2-40B4-BE49-F238E27FC236}">
                    <a16:creationId xmlns:a16="http://schemas.microsoft.com/office/drawing/2014/main" id="{FA499922-7559-49B6-A8BE-31C71876F625}"/>
                  </a:ext>
                </a:extLst>
              </p:cNvPr>
              <p:cNvPicPr/>
              <p:nvPr/>
            </p:nvPicPr>
            <p:blipFill>
              <a:blip r:embed="rId199"/>
              <a:stretch>
                <a:fillRect/>
              </a:stretch>
            </p:blipFill>
            <p:spPr>
              <a:xfrm>
                <a:off x="4947674" y="2276488"/>
                <a:ext cx="57240" cy="54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0">
            <p14:nvContentPartPr>
              <p14:cNvPr id="234" name="Ink 233">
                <a:extLst>
                  <a:ext uri="{FF2B5EF4-FFF2-40B4-BE49-F238E27FC236}">
                    <a16:creationId xmlns:a16="http://schemas.microsoft.com/office/drawing/2014/main" id="{08D0F497-C780-4C8B-A1C7-A5CC1C557AA2}"/>
                  </a:ext>
                </a:extLst>
              </p14:cNvPr>
              <p14:cNvContentPartPr/>
              <p14:nvPr/>
            </p14:nvContentPartPr>
            <p14:xfrm>
              <a:off x="4811234" y="2047168"/>
              <a:ext cx="286200" cy="133200"/>
            </p14:xfrm>
          </p:contentPart>
        </mc:Choice>
        <mc:Fallback xmlns="">
          <p:pic>
            <p:nvPicPr>
              <p:cNvPr id="234" name="Ink 233">
                <a:extLst>
                  <a:ext uri="{FF2B5EF4-FFF2-40B4-BE49-F238E27FC236}">
                    <a16:creationId xmlns:a16="http://schemas.microsoft.com/office/drawing/2014/main" id="{08D0F497-C780-4C8B-A1C7-A5CC1C557AA2}"/>
                  </a:ext>
                </a:extLst>
              </p:cNvPr>
              <p:cNvPicPr/>
              <p:nvPr/>
            </p:nvPicPr>
            <p:blipFill>
              <a:blip r:embed="rId201"/>
              <a:stretch>
                <a:fillRect/>
              </a:stretch>
            </p:blipFill>
            <p:spPr>
              <a:xfrm>
                <a:off x="4802234" y="2038168"/>
                <a:ext cx="30384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2">
            <p14:nvContentPartPr>
              <p14:cNvPr id="239" name="Ink 238">
                <a:extLst>
                  <a:ext uri="{FF2B5EF4-FFF2-40B4-BE49-F238E27FC236}">
                    <a16:creationId xmlns:a16="http://schemas.microsoft.com/office/drawing/2014/main" id="{48923552-24CB-41D8-9F10-C431235BD1AA}"/>
                  </a:ext>
                </a:extLst>
              </p14:cNvPr>
              <p14:cNvContentPartPr/>
              <p14:nvPr/>
            </p14:nvContentPartPr>
            <p14:xfrm>
              <a:off x="4795394" y="3221488"/>
              <a:ext cx="323640" cy="175680"/>
            </p14:xfrm>
          </p:contentPart>
        </mc:Choice>
        <mc:Fallback xmlns="">
          <p:pic>
            <p:nvPicPr>
              <p:cNvPr id="239" name="Ink 238">
                <a:extLst>
                  <a:ext uri="{FF2B5EF4-FFF2-40B4-BE49-F238E27FC236}">
                    <a16:creationId xmlns:a16="http://schemas.microsoft.com/office/drawing/2014/main" id="{48923552-24CB-41D8-9F10-C431235BD1AA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4786394" y="3212488"/>
                <a:ext cx="34128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4">
            <p14:nvContentPartPr>
              <p14:cNvPr id="243" name="Ink 242">
                <a:extLst>
                  <a:ext uri="{FF2B5EF4-FFF2-40B4-BE49-F238E27FC236}">
                    <a16:creationId xmlns:a16="http://schemas.microsoft.com/office/drawing/2014/main" id="{B4E75C44-0C75-490F-B983-0324D6573CE2}"/>
                  </a:ext>
                </a:extLst>
              </p14:cNvPr>
              <p14:cNvContentPartPr/>
              <p14:nvPr/>
            </p14:nvContentPartPr>
            <p14:xfrm>
              <a:off x="4957394" y="3906208"/>
              <a:ext cx="7920" cy="3960"/>
            </p14:xfrm>
          </p:contentPart>
        </mc:Choice>
        <mc:Fallback xmlns="">
          <p:pic>
            <p:nvPicPr>
              <p:cNvPr id="243" name="Ink 242">
                <a:extLst>
                  <a:ext uri="{FF2B5EF4-FFF2-40B4-BE49-F238E27FC236}">
                    <a16:creationId xmlns:a16="http://schemas.microsoft.com/office/drawing/2014/main" id="{B4E75C44-0C75-490F-B983-0324D6573CE2}"/>
                  </a:ext>
                </a:extLst>
              </p:cNvPr>
              <p:cNvPicPr/>
              <p:nvPr/>
            </p:nvPicPr>
            <p:blipFill>
              <a:blip r:embed="rId205"/>
              <a:stretch>
                <a:fillRect/>
              </a:stretch>
            </p:blipFill>
            <p:spPr>
              <a:xfrm>
                <a:off x="4948394" y="3897208"/>
                <a:ext cx="2556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6">
            <p14:nvContentPartPr>
              <p14:cNvPr id="250" name="Ink 249">
                <a:extLst>
                  <a:ext uri="{FF2B5EF4-FFF2-40B4-BE49-F238E27FC236}">
                    <a16:creationId xmlns:a16="http://schemas.microsoft.com/office/drawing/2014/main" id="{D6C7BC5B-B058-4180-BFD0-8C6CEA2E1103}"/>
                  </a:ext>
                </a:extLst>
              </p14:cNvPr>
              <p14:cNvContentPartPr/>
              <p14:nvPr/>
            </p14:nvContentPartPr>
            <p14:xfrm>
              <a:off x="4973594" y="4252888"/>
              <a:ext cx="18720" cy="91080"/>
            </p14:xfrm>
          </p:contentPart>
        </mc:Choice>
        <mc:Fallback xmlns="">
          <p:pic>
            <p:nvPicPr>
              <p:cNvPr id="250" name="Ink 249">
                <a:extLst>
                  <a:ext uri="{FF2B5EF4-FFF2-40B4-BE49-F238E27FC236}">
                    <a16:creationId xmlns:a16="http://schemas.microsoft.com/office/drawing/2014/main" id="{D6C7BC5B-B058-4180-BFD0-8C6CEA2E1103}"/>
                  </a:ext>
                </a:extLst>
              </p:cNvPr>
              <p:cNvPicPr/>
              <p:nvPr/>
            </p:nvPicPr>
            <p:blipFill>
              <a:blip r:embed="rId207"/>
              <a:stretch>
                <a:fillRect/>
              </a:stretch>
            </p:blipFill>
            <p:spPr>
              <a:xfrm>
                <a:off x="4964594" y="4243888"/>
                <a:ext cx="36360" cy="10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8">
            <p14:nvContentPartPr>
              <p14:cNvPr id="251" name="Ink 250">
                <a:extLst>
                  <a:ext uri="{FF2B5EF4-FFF2-40B4-BE49-F238E27FC236}">
                    <a16:creationId xmlns:a16="http://schemas.microsoft.com/office/drawing/2014/main" id="{BA1C9BA8-015C-4867-AE89-3FD135C1FA09}"/>
                  </a:ext>
                </a:extLst>
              </p14:cNvPr>
              <p14:cNvContentPartPr/>
              <p14:nvPr/>
            </p14:nvContentPartPr>
            <p14:xfrm>
              <a:off x="4963154" y="4015648"/>
              <a:ext cx="28440" cy="162000"/>
            </p14:xfrm>
          </p:contentPart>
        </mc:Choice>
        <mc:Fallback xmlns="">
          <p:pic>
            <p:nvPicPr>
              <p:cNvPr id="251" name="Ink 250">
                <a:extLst>
                  <a:ext uri="{FF2B5EF4-FFF2-40B4-BE49-F238E27FC236}">
                    <a16:creationId xmlns:a16="http://schemas.microsoft.com/office/drawing/2014/main" id="{BA1C9BA8-015C-4867-AE89-3FD135C1FA09}"/>
                  </a:ext>
                </a:extLst>
              </p:cNvPr>
              <p:cNvPicPr/>
              <p:nvPr/>
            </p:nvPicPr>
            <p:blipFill>
              <a:blip r:embed="rId209"/>
              <a:stretch>
                <a:fillRect/>
              </a:stretch>
            </p:blipFill>
            <p:spPr>
              <a:xfrm>
                <a:off x="4954154" y="4006648"/>
                <a:ext cx="4608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0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92FFFB67-FDA8-490D-B199-FF1B3D9157C8}"/>
                  </a:ext>
                </a:extLst>
              </p14:cNvPr>
              <p14:cNvContentPartPr/>
              <p14:nvPr/>
            </p14:nvContentPartPr>
            <p14:xfrm>
              <a:off x="4958114" y="3550168"/>
              <a:ext cx="18360" cy="246960"/>
            </p14:xfrm>
          </p:contentPart>
        </mc:Choice>
        <mc:Fallback xmlns=""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92FFFB67-FDA8-490D-B199-FF1B3D9157C8}"/>
                  </a:ext>
                </a:extLst>
              </p:cNvPr>
              <p:cNvPicPr/>
              <p:nvPr/>
            </p:nvPicPr>
            <p:blipFill>
              <a:blip r:embed="rId211"/>
              <a:stretch>
                <a:fillRect/>
              </a:stretch>
            </p:blipFill>
            <p:spPr>
              <a:xfrm>
                <a:off x="4949114" y="3541168"/>
                <a:ext cx="3600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2">
            <p14:nvContentPartPr>
              <p14:cNvPr id="259" name="Ink 258">
                <a:extLst>
                  <a:ext uri="{FF2B5EF4-FFF2-40B4-BE49-F238E27FC236}">
                    <a16:creationId xmlns:a16="http://schemas.microsoft.com/office/drawing/2014/main" id="{5840B604-BF2F-42C6-9913-89DA894E5878}"/>
                  </a:ext>
                </a:extLst>
              </p14:cNvPr>
              <p14:cNvContentPartPr/>
              <p14:nvPr/>
            </p14:nvContentPartPr>
            <p14:xfrm>
              <a:off x="4761914" y="4513888"/>
              <a:ext cx="393120" cy="191160"/>
            </p14:xfrm>
          </p:contentPart>
        </mc:Choice>
        <mc:Fallback xmlns="">
          <p:pic>
            <p:nvPicPr>
              <p:cNvPr id="259" name="Ink 258">
                <a:extLst>
                  <a:ext uri="{FF2B5EF4-FFF2-40B4-BE49-F238E27FC236}">
                    <a16:creationId xmlns:a16="http://schemas.microsoft.com/office/drawing/2014/main" id="{5840B604-BF2F-42C6-9913-89DA894E5878}"/>
                  </a:ext>
                </a:extLst>
              </p:cNvPr>
              <p:cNvPicPr/>
              <p:nvPr/>
            </p:nvPicPr>
            <p:blipFill>
              <a:blip r:embed="rId213"/>
              <a:stretch>
                <a:fillRect/>
              </a:stretch>
            </p:blipFill>
            <p:spPr>
              <a:xfrm>
                <a:off x="4752914" y="4504888"/>
                <a:ext cx="410760" cy="20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4">
            <p14:nvContentPartPr>
              <p14:cNvPr id="262" name="Ink 261">
                <a:extLst>
                  <a:ext uri="{FF2B5EF4-FFF2-40B4-BE49-F238E27FC236}">
                    <a16:creationId xmlns:a16="http://schemas.microsoft.com/office/drawing/2014/main" id="{2DB2CA31-BA27-4F1C-83C4-783EF168B67A}"/>
                  </a:ext>
                </a:extLst>
              </p14:cNvPr>
              <p14:cNvContentPartPr/>
              <p14:nvPr/>
            </p14:nvContentPartPr>
            <p14:xfrm>
              <a:off x="5685674" y="232048"/>
              <a:ext cx="174960" cy="59400"/>
            </p14:xfrm>
          </p:contentPart>
        </mc:Choice>
        <mc:Fallback xmlns="">
          <p:pic>
            <p:nvPicPr>
              <p:cNvPr id="262" name="Ink 261">
                <a:extLst>
                  <a:ext uri="{FF2B5EF4-FFF2-40B4-BE49-F238E27FC236}">
                    <a16:creationId xmlns:a16="http://schemas.microsoft.com/office/drawing/2014/main" id="{2DB2CA31-BA27-4F1C-83C4-783EF168B67A}"/>
                  </a:ext>
                </a:extLst>
              </p:cNvPr>
              <p:cNvPicPr/>
              <p:nvPr/>
            </p:nvPicPr>
            <p:blipFill>
              <a:blip r:embed="rId215"/>
              <a:stretch>
                <a:fillRect/>
              </a:stretch>
            </p:blipFill>
            <p:spPr>
              <a:xfrm>
                <a:off x="5676674" y="223048"/>
                <a:ext cx="192600" cy="7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6">
            <p14:nvContentPartPr>
              <p14:cNvPr id="263" name="Ink 262">
                <a:extLst>
                  <a:ext uri="{FF2B5EF4-FFF2-40B4-BE49-F238E27FC236}">
                    <a16:creationId xmlns:a16="http://schemas.microsoft.com/office/drawing/2014/main" id="{6A9C2082-A1F3-4045-8BA6-CF1A9A2D8AC3}"/>
                  </a:ext>
                </a:extLst>
              </p14:cNvPr>
              <p14:cNvContentPartPr/>
              <p14:nvPr/>
            </p14:nvContentPartPr>
            <p14:xfrm>
              <a:off x="6287954" y="184168"/>
              <a:ext cx="212400" cy="143280"/>
            </p14:xfrm>
          </p:contentPart>
        </mc:Choice>
        <mc:Fallback xmlns="">
          <p:pic>
            <p:nvPicPr>
              <p:cNvPr id="263" name="Ink 262">
                <a:extLst>
                  <a:ext uri="{FF2B5EF4-FFF2-40B4-BE49-F238E27FC236}">
                    <a16:creationId xmlns:a16="http://schemas.microsoft.com/office/drawing/2014/main" id="{6A9C2082-A1F3-4045-8BA6-CF1A9A2D8AC3}"/>
                  </a:ext>
                </a:extLst>
              </p:cNvPr>
              <p:cNvPicPr/>
              <p:nvPr/>
            </p:nvPicPr>
            <p:blipFill>
              <a:blip r:embed="rId217"/>
              <a:stretch>
                <a:fillRect/>
              </a:stretch>
            </p:blipFill>
            <p:spPr>
              <a:xfrm>
                <a:off x="6278954" y="175168"/>
                <a:ext cx="230040" cy="16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8">
            <p14:nvContentPartPr>
              <p14:cNvPr id="266" name="Ink 265">
                <a:extLst>
                  <a:ext uri="{FF2B5EF4-FFF2-40B4-BE49-F238E27FC236}">
                    <a16:creationId xmlns:a16="http://schemas.microsoft.com/office/drawing/2014/main" id="{214228DC-7E95-4A69-B940-D44028CFEBC2}"/>
                  </a:ext>
                </a:extLst>
              </p14:cNvPr>
              <p14:cNvContentPartPr/>
              <p14:nvPr/>
            </p14:nvContentPartPr>
            <p14:xfrm>
              <a:off x="5765234" y="4561408"/>
              <a:ext cx="122760" cy="75240"/>
            </p14:xfrm>
          </p:contentPart>
        </mc:Choice>
        <mc:Fallback xmlns="">
          <p:pic>
            <p:nvPicPr>
              <p:cNvPr id="266" name="Ink 265">
                <a:extLst>
                  <a:ext uri="{FF2B5EF4-FFF2-40B4-BE49-F238E27FC236}">
                    <a16:creationId xmlns:a16="http://schemas.microsoft.com/office/drawing/2014/main" id="{214228DC-7E95-4A69-B940-D44028CFEBC2}"/>
                  </a:ext>
                </a:extLst>
              </p:cNvPr>
              <p:cNvPicPr/>
              <p:nvPr/>
            </p:nvPicPr>
            <p:blipFill>
              <a:blip r:embed="rId219"/>
              <a:stretch>
                <a:fillRect/>
              </a:stretch>
            </p:blipFill>
            <p:spPr>
              <a:xfrm>
                <a:off x="5756234" y="4552408"/>
                <a:ext cx="14040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0">
            <p14:nvContentPartPr>
              <p14:cNvPr id="272" name="Ink 271">
                <a:extLst>
                  <a:ext uri="{FF2B5EF4-FFF2-40B4-BE49-F238E27FC236}">
                    <a16:creationId xmlns:a16="http://schemas.microsoft.com/office/drawing/2014/main" id="{6C8E4488-B99A-4152-B4BB-97EF1A47623B}"/>
                  </a:ext>
                </a:extLst>
              </p14:cNvPr>
              <p14:cNvContentPartPr/>
              <p14:nvPr/>
            </p14:nvContentPartPr>
            <p14:xfrm>
              <a:off x="6136394" y="4494088"/>
              <a:ext cx="449280" cy="154080"/>
            </p14:xfrm>
          </p:contentPart>
        </mc:Choice>
        <mc:Fallback xmlns="">
          <p:pic>
            <p:nvPicPr>
              <p:cNvPr id="272" name="Ink 271">
                <a:extLst>
                  <a:ext uri="{FF2B5EF4-FFF2-40B4-BE49-F238E27FC236}">
                    <a16:creationId xmlns:a16="http://schemas.microsoft.com/office/drawing/2014/main" id="{6C8E4488-B99A-4152-B4BB-97EF1A47623B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6127394" y="4485088"/>
                <a:ext cx="466920" cy="1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2">
            <p14:nvContentPartPr>
              <p14:cNvPr id="275" name="Ink 274">
                <a:extLst>
                  <a:ext uri="{FF2B5EF4-FFF2-40B4-BE49-F238E27FC236}">
                    <a16:creationId xmlns:a16="http://schemas.microsoft.com/office/drawing/2014/main" id="{3E68F20D-B272-468A-93FA-7A6222662EB2}"/>
                  </a:ext>
                </a:extLst>
              </p14:cNvPr>
              <p14:cNvContentPartPr/>
              <p14:nvPr/>
            </p14:nvContentPartPr>
            <p14:xfrm>
              <a:off x="5071874" y="4780288"/>
              <a:ext cx="133560" cy="100080"/>
            </p14:xfrm>
          </p:contentPart>
        </mc:Choice>
        <mc:Fallback xmlns="">
          <p:pic>
            <p:nvPicPr>
              <p:cNvPr id="275" name="Ink 274">
                <a:extLst>
                  <a:ext uri="{FF2B5EF4-FFF2-40B4-BE49-F238E27FC236}">
                    <a16:creationId xmlns:a16="http://schemas.microsoft.com/office/drawing/2014/main" id="{3E68F20D-B272-468A-93FA-7A6222662EB2}"/>
                  </a:ext>
                </a:extLst>
              </p:cNvPr>
              <p:cNvPicPr/>
              <p:nvPr/>
            </p:nvPicPr>
            <p:blipFill>
              <a:blip r:embed="rId223"/>
              <a:stretch>
                <a:fillRect/>
              </a:stretch>
            </p:blipFill>
            <p:spPr>
              <a:xfrm>
                <a:off x="5062874" y="4771288"/>
                <a:ext cx="151200" cy="11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4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70FD6167-44F6-417C-A97C-24DB1F393220}"/>
                  </a:ext>
                </a:extLst>
              </p14:cNvPr>
              <p14:cNvContentPartPr/>
              <p14:nvPr/>
            </p14:nvContentPartPr>
            <p14:xfrm>
              <a:off x="6533474" y="4759768"/>
              <a:ext cx="161640" cy="85680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70FD6167-44F6-417C-A97C-24DB1F393220}"/>
                  </a:ext>
                </a:extLst>
              </p:cNvPr>
              <p:cNvPicPr/>
              <p:nvPr/>
            </p:nvPicPr>
            <p:blipFill>
              <a:blip r:embed="rId225"/>
              <a:stretch>
                <a:fillRect/>
              </a:stretch>
            </p:blipFill>
            <p:spPr>
              <a:xfrm>
                <a:off x="6524474" y="4750768"/>
                <a:ext cx="17928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6">
            <p14:nvContentPartPr>
              <p14:cNvPr id="281" name="Ink 280">
                <a:extLst>
                  <a:ext uri="{FF2B5EF4-FFF2-40B4-BE49-F238E27FC236}">
                    <a16:creationId xmlns:a16="http://schemas.microsoft.com/office/drawing/2014/main" id="{2A8CC32B-637E-49EC-9F0B-8858177F1363}"/>
                  </a:ext>
                </a:extLst>
              </p14:cNvPr>
              <p14:cNvContentPartPr/>
              <p14:nvPr/>
            </p14:nvContentPartPr>
            <p14:xfrm>
              <a:off x="7057274" y="4514248"/>
              <a:ext cx="116640" cy="60840"/>
            </p14:xfrm>
          </p:contentPart>
        </mc:Choice>
        <mc:Fallback xmlns="">
          <p:pic>
            <p:nvPicPr>
              <p:cNvPr id="281" name="Ink 280">
                <a:extLst>
                  <a:ext uri="{FF2B5EF4-FFF2-40B4-BE49-F238E27FC236}">
                    <a16:creationId xmlns:a16="http://schemas.microsoft.com/office/drawing/2014/main" id="{2A8CC32B-637E-49EC-9F0B-8858177F1363}"/>
                  </a:ext>
                </a:extLst>
              </p:cNvPr>
              <p:cNvPicPr/>
              <p:nvPr/>
            </p:nvPicPr>
            <p:blipFill>
              <a:blip r:embed="rId227"/>
              <a:stretch>
                <a:fillRect/>
              </a:stretch>
            </p:blipFill>
            <p:spPr>
              <a:xfrm>
                <a:off x="7048274" y="4505248"/>
                <a:ext cx="134280" cy="7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8">
            <p14:nvContentPartPr>
              <p14:cNvPr id="285" name="Ink 284">
                <a:extLst>
                  <a:ext uri="{FF2B5EF4-FFF2-40B4-BE49-F238E27FC236}">
                    <a16:creationId xmlns:a16="http://schemas.microsoft.com/office/drawing/2014/main" id="{96D6FCDB-6243-4671-A7E3-4A52BD94A19F}"/>
                  </a:ext>
                </a:extLst>
              </p14:cNvPr>
              <p14:cNvContentPartPr/>
              <p14:nvPr/>
            </p14:nvContentPartPr>
            <p14:xfrm>
              <a:off x="7768274" y="4443688"/>
              <a:ext cx="17640" cy="145080"/>
            </p14:xfrm>
          </p:contentPart>
        </mc:Choice>
        <mc:Fallback xmlns="">
          <p:pic>
            <p:nvPicPr>
              <p:cNvPr id="285" name="Ink 284">
                <a:extLst>
                  <a:ext uri="{FF2B5EF4-FFF2-40B4-BE49-F238E27FC236}">
                    <a16:creationId xmlns:a16="http://schemas.microsoft.com/office/drawing/2014/main" id="{96D6FCDB-6243-4671-A7E3-4A52BD94A19F}"/>
                  </a:ext>
                </a:extLst>
              </p:cNvPr>
              <p:cNvPicPr/>
              <p:nvPr/>
            </p:nvPicPr>
            <p:blipFill>
              <a:blip r:embed="rId229"/>
              <a:stretch>
                <a:fillRect/>
              </a:stretch>
            </p:blipFill>
            <p:spPr>
              <a:xfrm>
                <a:off x="7759274" y="4434688"/>
                <a:ext cx="3528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0">
            <p14:nvContentPartPr>
              <p14:cNvPr id="286" name="Ink 285">
                <a:extLst>
                  <a:ext uri="{FF2B5EF4-FFF2-40B4-BE49-F238E27FC236}">
                    <a16:creationId xmlns:a16="http://schemas.microsoft.com/office/drawing/2014/main" id="{6A1A1705-6C01-490C-B9F7-ED3193393870}"/>
                  </a:ext>
                </a:extLst>
              </p14:cNvPr>
              <p14:cNvContentPartPr/>
              <p14:nvPr/>
            </p14:nvContentPartPr>
            <p14:xfrm>
              <a:off x="7415474" y="4462408"/>
              <a:ext cx="250200" cy="130320"/>
            </p14:xfrm>
          </p:contentPart>
        </mc:Choice>
        <mc:Fallback xmlns="">
          <p:pic>
            <p:nvPicPr>
              <p:cNvPr id="286" name="Ink 285">
                <a:extLst>
                  <a:ext uri="{FF2B5EF4-FFF2-40B4-BE49-F238E27FC236}">
                    <a16:creationId xmlns:a16="http://schemas.microsoft.com/office/drawing/2014/main" id="{6A1A1705-6C01-490C-B9F7-ED3193393870}"/>
                  </a:ext>
                </a:extLst>
              </p:cNvPr>
              <p:cNvPicPr/>
              <p:nvPr/>
            </p:nvPicPr>
            <p:blipFill>
              <a:blip r:embed="rId231"/>
              <a:stretch>
                <a:fillRect/>
              </a:stretch>
            </p:blipFill>
            <p:spPr>
              <a:xfrm>
                <a:off x="7406474" y="4453408"/>
                <a:ext cx="267840" cy="14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2">
            <p14:nvContentPartPr>
              <p14:cNvPr id="287" name="Ink 286">
                <a:extLst>
                  <a:ext uri="{FF2B5EF4-FFF2-40B4-BE49-F238E27FC236}">
                    <a16:creationId xmlns:a16="http://schemas.microsoft.com/office/drawing/2014/main" id="{1A797C16-D95B-4204-A10A-0DF6C6EEED2C}"/>
                  </a:ext>
                </a:extLst>
              </p14:cNvPr>
              <p14:cNvContentPartPr/>
              <p14:nvPr/>
            </p14:nvContentPartPr>
            <p14:xfrm>
              <a:off x="7944314" y="4455208"/>
              <a:ext cx="13320" cy="103680"/>
            </p14:xfrm>
          </p:contentPart>
        </mc:Choice>
        <mc:Fallback xmlns="">
          <p:pic>
            <p:nvPicPr>
              <p:cNvPr id="287" name="Ink 286">
                <a:extLst>
                  <a:ext uri="{FF2B5EF4-FFF2-40B4-BE49-F238E27FC236}">
                    <a16:creationId xmlns:a16="http://schemas.microsoft.com/office/drawing/2014/main" id="{1A797C16-D95B-4204-A10A-0DF6C6EEED2C}"/>
                  </a:ext>
                </a:extLst>
              </p:cNvPr>
              <p:cNvPicPr/>
              <p:nvPr/>
            </p:nvPicPr>
            <p:blipFill>
              <a:blip r:embed="rId233"/>
              <a:stretch>
                <a:fillRect/>
              </a:stretch>
            </p:blipFill>
            <p:spPr>
              <a:xfrm>
                <a:off x="7935314" y="4446208"/>
                <a:ext cx="30960" cy="12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4">
            <p14:nvContentPartPr>
              <p14:cNvPr id="288" name="Ink 287">
                <a:extLst>
                  <a:ext uri="{FF2B5EF4-FFF2-40B4-BE49-F238E27FC236}">
                    <a16:creationId xmlns:a16="http://schemas.microsoft.com/office/drawing/2014/main" id="{18904264-CD3F-4514-9F30-268448B85009}"/>
                  </a:ext>
                </a:extLst>
              </p14:cNvPr>
              <p14:cNvContentPartPr/>
              <p14:nvPr/>
            </p14:nvContentPartPr>
            <p14:xfrm>
              <a:off x="8066354" y="4452328"/>
              <a:ext cx="30600" cy="115920"/>
            </p14:xfrm>
          </p:contentPart>
        </mc:Choice>
        <mc:Fallback xmlns="">
          <p:pic>
            <p:nvPicPr>
              <p:cNvPr id="288" name="Ink 287">
                <a:extLst>
                  <a:ext uri="{FF2B5EF4-FFF2-40B4-BE49-F238E27FC236}">
                    <a16:creationId xmlns:a16="http://schemas.microsoft.com/office/drawing/2014/main" id="{18904264-CD3F-4514-9F30-268448B85009}"/>
                  </a:ext>
                </a:extLst>
              </p:cNvPr>
              <p:cNvPicPr/>
              <p:nvPr/>
            </p:nvPicPr>
            <p:blipFill>
              <a:blip r:embed="rId235"/>
              <a:stretch>
                <a:fillRect/>
              </a:stretch>
            </p:blipFill>
            <p:spPr>
              <a:xfrm>
                <a:off x="8057354" y="4443328"/>
                <a:ext cx="48240" cy="13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6">
            <p14:nvContentPartPr>
              <p14:cNvPr id="289" name="Ink 288">
                <a:extLst>
                  <a:ext uri="{FF2B5EF4-FFF2-40B4-BE49-F238E27FC236}">
                    <a16:creationId xmlns:a16="http://schemas.microsoft.com/office/drawing/2014/main" id="{AD7C4137-A196-417A-A1A3-B520CABA4AE1}"/>
                  </a:ext>
                </a:extLst>
              </p14:cNvPr>
              <p14:cNvContentPartPr/>
              <p14:nvPr/>
            </p14:nvContentPartPr>
            <p14:xfrm>
              <a:off x="8202434" y="4439008"/>
              <a:ext cx="26640" cy="124200"/>
            </p14:xfrm>
          </p:contentPart>
        </mc:Choice>
        <mc:Fallback xmlns="">
          <p:pic>
            <p:nvPicPr>
              <p:cNvPr id="289" name="Ink 288">
                <a:extLst>
                  <a:ext uri="{FF2B5EF4-FFF2-40B4-BE49-F238E27FC236}">
                    <a16:creationId xmlns:a16="http://schemas.microsoft.com/office/drawing/2014/main" id="{AD7C4137-A196-417A-A1A3-B520CABA4AE1}"/>
                  </a:ext>
                </a:extLst>
              </p:cNvPr>
              <p:cNvPicPr/>
              <p:nvPr/>
            </p:nvPicPr>
            <p:blipFill>
              <a:blip r:embed="rId237"/>
              <a:stretch>
                <a:fillRect/>
              </a:stretch>
            </p:blipFill>
            <p:spPr>
              <a:xfrm>
                <a:off x="8193434" y="4430008"/>
                <a:ext cx="44280" cy="14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8">
            <p14:nvContentPartPr>
              <p14:cNvPr id="290" name="Ink 289">
                <a:extLst>
                  <a:ext uri="{FF2B5EF4-FFF2-40B4-BE49-F238E27FC236}">
                    <a16:creationId xmlns:a16="http://schemas.microsoft.com/office/drawing/2014/main" id="{11B320A2-78B8-4B20-815E-3E8E0440FD6D}"/>
                  </a:ext>
                </a:extLst>
              </p14:cNvPr>
              <p14:cNvContentPartPr/>
              <p14:nvPr/>
            </p14:nvContentPartPr>
            <p14:xfrm>
              <a:off x="8374514" y="4419568"/>
              <a:ext cx="15120" cy="121680"/>
            </p14:xfrm>
          </p:contentPart>
        </mc:Choice>
        <mc:Fallback xmlns="">
          <p:pic>
            <p:nvPicPr>
              <p:cNvPr id="290" name="Ink 289">
                <a:extLst>
                  <a:ext uri="{FF2B5EF4-FFF2-40B4-BE49-F238E27FC236}">
                    <a16:creationId xmlns:a16="http://schemas.microsoft.com/office/drawing/2014/main" id="{11B320A2-78B8-4B20-815E-3E8E0440FD6D}"/>
                  </a:ext>
                </a:extLst>
              </p:cNvPr>
              <p:cNvPicPr/>
              <p:nvPr/>
            </p:nvPicPr>
            <p:blipFill>
              <a:blip r:embed="rId239"/>
              <a:stretch>
                <a:fillRect/>
              </a:stretch>
            </p:blipFill>
            <p:spPr>
              <a:xfrm>
                <a:off x="8365514" y="4410568"/>
                <a:ext cx="32760" cy="13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0">
            <p14:nvContentPartPr>
              <p14:cNvPr id="291" name="Ink 290">
                <a:extLst>
                  <a:ext uri="{FF2B5EF4-FFF2-40B4-BE49-F238E27FC236}">
                    <a16:creationId xmlns:a16="http://schemas.microsoft.com/office/drawing/2014/main" id="{63458CA3-7B96-4728-BA2C-AE5BE5C9BF36}"/>
                  </a:ext>
                </a:extLst>
              </p14:cNvPr>
              <p14:cNvContentPartPr/>
              <p14:nvPr/>
            </p14:nvContentPartPr>
            <p14:xfrm>
              <a:off x="8460194" y="4677328"/>
              <a:ext cx="113040" cy="77400"/>
            </p14:xfrm>
          </p:contentPart>
        </mc:Choice>
        <mc:Fallback xmlns="">
          <p:pic>
            <p:nvPicPr>
              <p:cNvPr id="291" name="Ink 290">
                <a:extLst>
                  <a:ext uri="{FF2B5EF4-FFF2-40B4-BE49-F238E27FC236}">
                    <a16:creationId xmlns:a16="http://schemas.microsoft.com/office/drawing/2014/main" id="{63458CA3-7B96-4728-BA2C-AE5BE5C9BF36}"/>
                  </a:ext>
                </a:extLst>
              </p:cNvPr>
              <p:cNvPicPr/>
              <p:nvPr/>
            </p:nvPicPr>
            <p:blipFill>
              <a:blip r:embed="rId241"/>
              <a:stretch>
                <a:fillRect/>
              </a:stretch>
            </p:blipFill>
            <p:spPr>
              <a:xfrm>
                <a:off x="8451194" y="4668328"/>
                <a:ext cx="130680" cy="9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2">
            <p14:nvContentPartPr>
              <p14:cNvPr id="294" name="Ink 293">
                <a:extLst>
                  <a:ext uri="{FF2B5EF4-FFF2-40B4-BE49-F238E27FC236}">
                    <a16:creationId xmlns:a16="http://schemas.microsoft.com/office/drawing/2014/main" id="{80540F73-7CAB-4904-9E7F-E1627329ADC1}"/>
                  </a:ext>
                </a:extLst>
              </p14:cNvPr>
              <p14:cNvContentPartPr/>
              <p14:nvPr/>
            </p14:nvContentPartPr>
            <p14:xfrm>
              <a:off x="5706914" y="3234088"/>
              <a:ext cx="113760" cy="51840"/>
            </p14:xfrm>
          </p:contentPart>
        </mc:Choice>
        <mc:Fallback xmlns="">
          <p:pic>
            <p:nvPicPr>
              <p:cNvPr id="294" name="Ink 293">
                <a:extLst>
                  <a:ext uri="{FF2B5EF4-FFF2-40B4-BE49-F238E27FC236}">
                    <a16:creationId xmlns:a16="http://schemas.microsoft.com/office/drawing/2014/main" id="{80540F73-7CAB-4904-9E7F-E1627329ADC1}"/>
                  </a:ext>
                </a:extLst>
              </p:cNvPr>
              <p:cNvPicPr/>
              <p:nvPr/>
            </p:nvPicPr>
            <p:blipFill>
              <a:blip r:embed="rId243"/>
              <a:stretch>
                <a:fillRect/>
              </a:stretch>
            </p:blipFill>
            <p:spPr>
              <a:xfrm>
                <a:off x="5697914" y="3225088"/>
                <a:ext cx="131400" cy="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4">
            <p14:nvContentPartPr>
              <p14:cNvPr id="299" name="Ink 298">
                <a:extLst>
                  <a:ext uri="{FF2B5EF4-FFF2-40B4-BE49-F238E27FC236}">
                    <a16:creationId xmlns:a16="http://schemas.microsoft.com/office/drawing/2014/main" id="{2DBF711D-6A79-4BAD-B701-5A2FA590C777}"/>
                  </a:ext>
                </a:extLst>
              </p14:cNvPr>
              <p14:cNvContentPartPr/>
              <p14:nvPr/>
            </p14:nvContentPartPr>
            <p14:xfrm>
              <a:off x="6204794" y="3154888"/>
              <a:ext cx="444960" cy="158760"/>
            </p14:xfrm>
          </p:contentPart>
        </mc:Choice>
        <mc:Fallback xmlns="">
          <p:pic>
            <p:nvPicPr>
              <p:cNvPr id="299" name="Ink 298">
                <a:extLst>
                  <a:ext uri="{FF2B5EF4-FFF2-40B4-BE49-F238E27FC236}">
                    <a16:creationId xmlns:a16="http://schemas.microsoft.com/office/drawing/2014/main" id="{2DBF711D-6A79-4BAD-B701-5A2FA590C777}"/>
                  </a:ext>
                </a:extLst>
              </p:cNvPr>
              <p:cNvPicPr/>
              <p:nvPr/>
            </p:nvPicPr>
            <p:blipFill>
              <a:blip r:embed="rId245"/>
              <a:stretch>
                <a:fillRect/>
              </a:stretch>
            </p:blipFill>
            <p:spPr>
              <a:xfrm>
                <a:off x="6195794" y="3145888"/>
                <a:ext cx="462600" cy="17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6">
            <p14:nvContentPartPr>
              <p14:cNvPr id="312" name="Ink 311">
                <a:extLst>
                  <a:ext uri="{FF2B5EF4-FFF2-40B4-BE49-F238E27FC236}">
                    <a16:creationId xmlns:a16="http://schemas.microsoft.com/office/drawing/2014/main" id="{FDEB6EE7-EBDB-4CA1-BDA7-35DE438248EF}"/>
                  </a:ext>
                </a:extLst>
              </p14:cNvPr>
              <p14:cNvContentPartPr/>
              <p14:nvPr/>
            </p14:nvContentPartPr>
            <p14:xfrm>
              <a:off x="6638594" y="3422368"/>
              <a:ext cx="154800" cy="87840"/>
            </p14:xfrm>
          </p:contentPart>
        </mc:Choice>
        <mc:Fallback xmlns="">
          <p:pic>
            <p:nvPicPr>
              <p:cNvPr id="312" name="Ink 311">
                <a:extLst>
                  <a:ext uri="{FF2B5EF4-FFF2-40B4-BE49-F238E27FC236}">
                    <a16:creationId xmlns:a16="http://schemas.microsoft.com/office/drawing/2014/main" id="{FDEB6EE7-EBDB-4CA1-BDA7-35DE438248EF}"/>
                  </a:ext>
                </a:extLst>
              </p:cNvPr>
              <p:cNvPicPr/>
              <p:nvPr/>
            </p:nvPicPr>
            <p:blipFill>
              <a:blip r:embed="rId247"/>
              <a:stretch>
                <a:fillRect/>
              </a:stretch>
            </p:blipFill>
            <p:spPr>
              <a:xfrm>
                <a:off x="6629594" y="3413368"/>
                <a:ext cx="17244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8">
            <p14:nvContentPartPr>
              <p14:cNvPr id="322" name="Ink 321">
                <a:extLst>
                  <a:ext uri="{FF2B5EF4-FFF2-40B4-BE49-F238E27FC236}">
                    <a16:creationId xmlns:a16="http://schemas.microsoft.com/office/drawing/2014/main" id="{B8FD8A21-E219-45CE-AAD9-9CC912A407BE}"/>
                  </a:ext>
                </a:extLst>
              </p14:cNvPr>
              <p14:cNvContentPartPr/>
              <p14:nvPr/>
            </p14:nvContentPartPr>
            <p14:xfrm>
              <a:off x="6823994" y="2814688"/>
              <a:ext cx="1492560" cy="711360"/>
            </p14:xfrm>
          </p:contentPart>
        </mc:Choice>
        <mc:Fallback xmlns="">
          <p:pic>
            <p:nvPicPr>
              <p:cNvPr id="322" name="Ink 321">
                <a:extLst>
                  <a:ext uri="{FF2B5EF4-FFF2-40B4-BE49-F238E27FC236}">
                    <a16:creationId xmlns:a16="http://schemas.microsoft.com/office/drawing/2014/main" id="{B8FD8A21-E219-45CE-AAD9-9CC912A407BE}"/>
                  </a:ext>
                </a:extLst>
              </p:cNvPr>
              <p:cNvPicPr/>
              <p:nvPr/>
            </p:nvPicPr>
            <p:blipFill>
              <a:blip r:embed="rId249"/>
              <a:stretch>
                <a:fillRect/>
              </a:stretch>
            </p:blipFill>
            <p:spPr>
              <a:xfrm>
                <a:off x="6814994" y="2805688"/>
                <a:ext cx="1510200" cy="72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0">
            <p14:nvContentPartPr>
              <p14:cNvPr id="323" name="Ink 322">
                <a:extLst>
                  <a:ext uri="{FF2B5EF4-FFF2-40B4-BE49-F238E27FC236}">
                    <a16:creationId xmlns:a16="http://schemas.microsoft.com/office/drawing/2014/main" id="{A7963723-36DE-49F3-B9CF-0CEE27BD68CA}"/>
                  </a:ext>
                </a:extLst>
              </p14:cNvPr>
              <p14:cNvContentPartPr/>
              <p14:nvPr/>
            </p14:nvContentPartPr>
            <p14:xfrm>
              <a:off x="8431394" y="3552688"/>
              <a:ext cx="113040" cy="68400"/>
            </p14:xfrm>
          </p:contentPart>
        </mc:Choice>
        <mc:Fallback xmlns="">
          <p:pic>
            <p:nvPicPr>
              <p:cNvPr id="323" name="Ink 322">
                <a:extLst>
                  <a:ext uri="{FF2B5EF4-FFF2-40B4-BE49-F238E27FC236}">
                    <a16:creationId xmlns:a16="http://schemas.microsoft.com/office/drawing/2014/main" id="{A7963723-36DE-49F3-B9CF-0CEE27BD68CA}"/>
                  </a:ext>
                </a:extLst>
              </p:cNvPr>
              <p:cNvPicPr/>
              <p:nvPr/>
            </p:nvPicPr>
            <p:blipFill>
              <a:blip r:embed="rId251"/>
              <a:stretch>
                <a:fillRect/>
              </a:stretch>
            </p:blipFill>
            <p:spPr>
              <a:xfrm>
                <a:off x="8422394" y="3543688"/>
                <a:ext cx="130680" cy="8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2">
            <p14:nvContentPartPr>
              <p14:cNvPr id="324" name="Ink 323">
                <a:extLst>
                  <a:ext uri="{FF2B5EF4-FFF2-40B4-BE49-F238E27FC236}">
                    <a16:creationId xmlns:a16="http://schemas.microsoft.com/office/drawing/2014/main" id="{4E51CD78-F53A-4ABB-9446-CC4419597744}"/>
                  </a:ext>
                </a:extLst>
              </p14:cNvPr>
              <p14:cNvContentPartPr/>
              <p14:nvPr/>
            </p14:nvContentPartPr>
            <p14:xfrm>
              <a:off x="4717634" y="5672008"/>
              <a:ext cx="159840" cy="197280"/>
            </p14:xfrm>
          </p:contentPart>
        </mc:Choice>
        <mc:Fallback xmlns="">
          <p:pic>
            <p:nvPicPr>
              <p:cNvPr id="324" name="Ink 323">
                <a:extLst>
                  <a:ext uri="{FF2B5EF4-FFF2-40B4-BE49-F238E27FC236}">
                    <a16:creationId xmlns:a16="http://schemas.microsoft.com/office/drawing/2014/main" id="{4E51CD78-F53A-4ABB-9446-CC4419597744}"/>
                  </a:ext>
                </a:extLst>
              </p:cNvPr>
              <p:cNvPicPr/>
              <p:nvPr/>
            </p:nvPicPr>
            <p:blipFill>
              <a:blip r:embed="rId378"/>
              <a:stretch>
                <a:fillRect/>
              </a:stretch>
            </p:blipFill>
            <p:spPr>
              <a:xfrm>
                <a:off x="4708634" y="5663008"/>
                <a:ext cx="177480" cy="21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9">
            <p14:nvContentPartPr>
              <p14:cNvPr id="336" name="Ink 335">
                <a:extLst>
                  <a:ext uri="{FF2B5EF4-FFF2-40B4-BE49-F238E27FC236}">
                    <a16:creationId xmlns:a16="http://schemas.microsoft.com/office/drawing/2014/main" id="{E7884983-07F1-4725-B530-FEF99E3C1851}"/>
                  </a:ext>
                </a:extLst>
              </p14:cNvPr>
              <p14:cNvContentPartPr/>
              <p14:nvPr/>
            </p14:nvContentPartPr>
            <p14:xfrm>
              <a:off x="6445994" y="5723488"/>
              <a:ext cx="155160" cy="92880"/>
            </p14:xfrm>
          </p:contentPart>
        </mc:Choice>
        <mc:Fallback xmlns="">
          <p:pic>
            <p:nvPicPr>
              <p:cNvPr id="336" name="Ink 335">
                <a:extLst>
                  <a:ext uri="{FF2B5EF4-FFF2-40B4-BE49-F238E27FC236}">
                    <a16:creationId xmlns:a16="http://schemas.microsoft.com/office/drawing/2014/main" id="{E7884983-07F1-4725-B530-FEF99E3C1851}"/>
                  </a:ext>
                </a:extLst>
              </p:cNvPr>
              <p:cNvPicPr/>
              <p:nvPr/>
            </p:nvPicPr>
            <p:blipFill>
              <a:blip r:embed="rId380"/>
              <a:stretch>
                <a:fillRect/>
              </a:stretch>
            </p:blipFill>
            <p:spPr>
              <a:xfrm>
                <a:off x="6436994" y="5714488"/>
                <a:ext cx="172800" cy="11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1">
            <p14:nvContentPartPr>
              <p14:cNvPr id="337" name="Ink 336">
                <a:extLst>
                  <a:ext uri="{FF2B5EF4-FFF2-40B4-BE49-F238E27FC236}">
                    <a16:creationId xmlns:a16="http://schemas.microsoft.com/office/drawing/2014/main" id="{58259A10-7567-4459-8CF2-BC48921B731C}"/>
                  </a:ext>
                </a:extLst>
              </p14:cNvPr>
              <p14:cNvContentPartPr/>
              <p14:nvPr/>
            </p14:nvContentPartPr>
            <p14:xfrm>
              <a:off x="5066834" y="5574088"/>
              <a:ext cx="1229400" cy="406800"/>
            </p14:xfrm>
          </p:contentPart>
        </mc:Choice>
        <mc:Fallback xmlns="">
          <p:pic>
            <p:nvPicPr>
              <p:cNvPr id="337" name="Ink 336">
                <a:extLst>
                  <a:ext uri="{FF2B5EF4-FFF2-40B4-BE49-F238E27FC236}">
                    <a16:creationId xmlns:a16="http://schemas.microsoft.com/office/drawing/2014/main" id="{58259A10-7567-4459-8CF2-BC48921B731C}"/>
                  </a:ext>
                </a:extLst>
              </p:cNvPr>
              <p:cNvPicPr/>
              <p:nvPr/>
            </p:nvPicPr>
            <p:blipFill>
              <a:blip r:embed="rId382"/>
              <a:stretch>
                <a:fillRect/>
              </a:stretch>
            </p:blipFill>
            <p:spPr>
              <a:xfrm>
                <a:off x="5057834" y="5565088"/>
                <a:ext cx="1247040" cy="42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3">
            <p14:nvContentPartPr>
              <p14:cNvPr id="352" name="Ink 351">
                <a:extLst>
                  <a:ext uri="{FF2B5EF4-FFF2-40B4-BE49-F238E27FC236}">
                    <a16:creationId xmlns:a16="http://schemas.microsoft.com/office/drawing/2014/main" id="{FAC0C91C-19AC-49D0-9248-B3058129D792}"/>
                  </a:ext>
                </a:extLst>
              </p14:cNvPr>
              <p14:cNvContentPartPr/>
              <p14:nvPr/>
            </p14:nvContentPartPr>
            <p14:xfrm>
              <a:off x="6782594" y="5565448"/>
              <a:ext cx="1241640" cy="744840"/>
            </p14:xfrm>
          </p:contentPart>
        </mc:Choice>
        <mc:Fallback xmlns="">
          <p:pic>
            <p:nvPicPr>
              <p:cNvPr id="352" name="Ink 351">
                <a:extLst>
                  <a:ext uri="{FF2B5EF4-FFF2-40B4-BE49-F238E27FC236}">
                    <a16:creationId xmlns:a16="http://schemas.microsoft.com/office/drawing/2014/main" id="{FAC0C91C-19AC-49D0-9248-B3058129D792}"/>
                  </a:ext>
                </a:extLst>
              </p:cNvPr>
              <p:cNvPicPr/>
              <p:nvPr/>
            </p:nvPicPr>
            <p:blipFill>
              <a:blip r:embed="rId384"/>
              <a:stretch>
                <a:fillRect/>
              </a:stretch>
            </p:blipFill>
            <p:spPr>
              <a:xfrm>
                <a:off x="6773594" y="5556448"/>
                <a:ext cx="1259280" cy="762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3525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3E08B6C-476E-4491-9E52-DEE4F0E101D6}"/>
                  </a:ext>
                </a:extLst>
              </p14:cNvPr>
              <p14:cNvContentPartPr/>
              <p14:nvPr/>
            </p14:nvContentPartPr>
            <p14:xfrm>
              <a:off x="544874" y="152488"/>
              <a:ext cx="2241000" cy="4154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3E08B6C-476E-4491-9E52-DEE4F0E101D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35874" y="143488"/>
                <a:ext cx="2258640" cy="4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42F88368-B8EC-4042-8E15-8A461A07BF02}"/>
                  </a:ext>
                </a:extLst>
              </p14:cNvPr>
              <p14:cNvContentPartPr/>
              <p14:nvPr/>
            </p14:nvContentPartPr>
            <p14:xfrm>
              <a:off x="3182594" y="139168"/>
              <a:ext cx="827280" cy="36360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42F88368-B8EC-4042-8E15-8A461A07BF0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173594" y="130168"/>
                <a:ext cx="844920" cy="38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36B67385-7F37-44FE-AFF0-5A5720270A6C}"/>
                  </a:ext>
                </a:extLst>
              </p14:cNvPr>
              <p14:cNvContentPartPr/>
              <p14:nvPr/>
            </p14:nvContentPartPr>
            <p14:xfrm>
              <a:off x="357314" y="705808"/>
              <a:ext cx="225720" cy="2066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36B67385-7F37-44FE-AFF0-5A5720270A6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48314" y="696808"/>
                <a:ext cx="243360" cy="22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F26C089C-15BE-4B79-ACA3-EF3F87741A3F}"/>
                  </a:ext>
                </a:extLst>
              </p14:cNvPr>
              <p14:cNvContentPartPr/>
              <p14:nvPr/>
            </p14:nvContentPartPr>
            <p14:xfrm>
              <a:off x="377834" y="1564768"/>
              <a:ext cx="227160" cy="108684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F26C089C-15BE-4B79-ACA3-EF3F87741A3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8834" y="1555768"/>
                <a:ext cx="244800" cy="11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3AD0693D-D890-433A-A143-7929D2578E02}"/>
                  </a:ext>
                </a:extLst>
              </p14:cNvPr>
              <p14:cNvContentPartPr/>
              <p14:nvPr/>
            </p14:nvContentPartPr>
            <p14:xfrm>
              <a:off x="374234" y="1009288"/>
              <a:ext cx="147960" cy="4528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3AD0693D-D890-433A-A143-7929D2578E0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65234" y="1000288"/>
                <a:ext cx="165600" cy="47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2F4498DB-3669-4941-BA4F-9B27D3C962EC}"/>
                  </a:ext>
                </a:extLst>
              </p14:cNvPr>
              <p14:cNvContentPartPr/>
              <p14:nvPr/>
            </p14:nvContentPartPr>
            <p14:xfrm>
              <a:off x="434714" y="2765368"/>
              <a:ext cx="144720" cy="44316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2F4498DB-3669-4941-BA4F-9B27D3C962E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25714" y="2756368"/>
                <a:ext cx="162360" cy="46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EB3A109F-6B40-4395-8A62-674BDB41EDB9}"/>
                  </a:ext>
                </a:extLst>
              </p14:cNvPr>
              <p14:cNvContentPartPr/>
              <p14:nvPr/>
            </p14:nvContentPartPr>
            <p14:xfrm>
              <a:off x="409514" y="3332728"/>
              <a:ext cx="135360" cy="31644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EB3A109F-6B40-4395-8A62-674BDB41EDB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00514" y="3323728"/>
                <a:ext cx="153000" cy="33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5072C1C2-45D7-4832-BEF0-CBC7FA4D020A}"/>
                  </a:ext>
                </a:extLst>
              </p14:cNvPr>
              <p14:cNvContentPartPr/>
              <p14:nvPr/>
            </p14:nvContentPartPr>
            <p14:xfrm>
              <a:off x="2069474" y="687448"/>
              <a:ext cx="180720" cy="20952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5072C1C2-45D7-4832-BEF0-CBC7FA4D020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060474" y="678448"/>
                <a:ext cx="198360" cy="22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B932F666-14D9-48B4-89EF-A739B49151F9}"/>
                  </a:ext>
                </a:extLst>
              </p14:cNvPr>
              <p14:cNvContentPartPr/>
              <p14:nvPr/>
            </p14:nvContentPartPr>
            <p14:xfrm>
              <a:off x="2116994" y="1022608"/>
              <a:ext cx="135000" cy="19224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B932F666-14D9-48B4-89EF-A739B49151F9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107994" y="1013608"/>
                <a:ext cx="15264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1BBD57CF-AC2F-4799-A8D0-E2E7E53B4E17}"/>
                  </a:ext>
                </a:extLst>
              </p14:cNvPr>
              <p14:cNvContentPartPr/>
              <p14:nvPr/>
            </p14:nvContentPartPr>
            <p14:xfrm>
              <a:off x="2087114" y="2654848"/>
              <a:ext cx="12960" cy="435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1BBD57CF-AC2F-4799-A8D0-E2E7E53B4E1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078114" y="2645848"/>
                <a:ext cx="30600" cy="6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E932A2CB-D6AC-4967-BEEE-14FA0A35770F}"/>
                  </a:ext>
                </a:extLst>
              </p14:cNvPr>
              <p14:cNvContentPartPr/>
              <p14:nvPr/>
            </p14:nvContentPartPr>
            <p14:xfrm>
              <a:off x="2081354" y="2804968"/>
              <a:ext cx="11520" cy="2628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E932A2CB-D6AC-4967-BEEE-14FA0A35770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072354" y="2795968"/>
                <a:ext cx="2916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AB44187C-2730-4972-94F6-1B1C6E9CEAA7}"/>
                  </a:ext>
                </a:extLst>
              </p14:cNvPr>
              <p14:cNvContentPartPr/>
              <p14:nvPr/>
            </p14:nvContentPartPr>
            <p14:xfrm>
              <a:off x="2073794" y="2960488"/>
              <a:ext cx="12240" cy="31248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AB44187C-2730-4972-94F6-1B1C6E9CEAA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064794" y="2951488"/>
                <a:ext cx="29880" cy="33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7F2D5326-108D-4FA5-97CF-901C12926D10}"/>
                  </a:ext>
                </a:extLst>
              </p14:cNvPr>
              <p14:cNvContentPartPr/>
              <p14:nvPr/>
            </p14:nvContentPartPr>
            <p14:xfrm>
              <a:off x="2012594" y="1332928"/>
              <a:ext cx="212760" cy="120744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7F2D5326-108D-4FA5-97CF-901C12926D1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003594" y="1323928"/>
                <a:ext cx="230400" cy="122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02CCE46E-77D8-4044-B495-DCE893CA1882}"/>
                  </a:ext>
                </a:extLst>
              </p14:cNvPr>
              <p14:cNvContentPartPr/>
              <p14:nvPr/>
            </p14:nvContentPartPr>
            <p14:xfrm>
              <a:off x="1989194" y="3423808"/>
              <a:ext cx="194040" cy="77796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02CCE46E-77D8-4044-B495-DCE893CA188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980194" y="3414808"/>
                <a:ext cx="211680" cy="79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081A939E-7D66-4A8F-809F-02C564AFF8FA}"/>
                  </a:ext>
                </a:extLst>
              </p14:cNvPr>
              <p14:cNvContentPartPr/>
              <p14:nvPr/>
            </p14:nvContentPartPr>
            <p14:xfrm>
              <a:off x="1796234" y="4517488"/>
              <a:ext cx="358200" cy="2487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081A939E-7D66-4A8F-809F-02C564AFF8FA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787234" y="4508488"/>
                <a:ext cx="375840" cy="26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3F00CFAE-5B60-4D83-B6C5-3C12E05FF8E1}"/>
                  </a:ext>
                </a:extLst>
              </p14:cNvPr>
              <p14:cNvContentPartPr/>
              <p14:nvPr/>
            </p14:nvContentPartPr>
            <p14:xfrm>
              <a:off x="1780394" y="4341808"/>
              <a:ext cx="548640" cy="4572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3F00CFAE-5B60-4D83-B6C5-3C12E05FF8E1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771394" y="4332808"/>
                <a:ext cx="566280" cy="6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1C9BAD75-C9A5-49B9-BDD9-9B8EDBDB95FE}"/>
                  </a:ext>
                </a:extLst>
              </p14:cNvPr>
              <p14:cNvContentPartPr/>
              <p14:nvPr/>
            </p14:nvContentPartPr>
            <p14:xfrm>
              <a:off x="270554" y="4327048"/>
              <a:ext cx="619920" cy="4032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1C9BAD75-C9A5-49B9-BDD9-9B8EDBDB95FE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61554" y="4317166"/>
                <a:ext cx="637560" cy="5968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E6D5D864-D25A-4287-AFB9-0D931615803A}"/>
                  </a:ext>
                </a:extLst>
              </p14:cNvPr>
              <p14:cNvContentPartPr/>
              <p14:nvPr/>
            </p14:nvContentPartPr>
            <p14:xfrm>
              <a:off x="361274" y="4523608"/>
              <a:ext cx="347040" cy="13140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E6D5D864-D25A-4287-AFB9-0D931615803A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52274" y="4514608"/>
                <a:ext cx="36468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05B08071-55E2-4AE7-85DB-103D06228517}"/>
                  </a:ext>
                </a:extLst>
              </p14:cNvPr>
              <p14:cNvContentPartPr/>
              <p14:nvPr/>
            </p14:nvContentPartPr>
            <p14:xfrm>
              <a:off x="1363514" y="659728"/>
              <a:ext cx="15480" cy="1058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05B08071-55E2-4AE7-85DB-103D06228517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354514" y="650728"/>
                <a:ext cx="33120" cy="12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CA6F1824-192F-494F-8A4A-8BC90923F31E}"/>
                  </a:ext>
                </a:extLst>
              </p14:cNvPr>
              <p14:cNvContentPartPr/>
              <p14:nvPr/>
            </p14:nvContentPartPr>
            <p14:xfrm>
              <a:off x="1364954" y="875368"/>
              <a:ext cx="8640" cy="144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CA6F1824-192F-494F-8A4A-8BC90923F31E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355954" y="866368"/>
                <a:ext cx="26280" cy="1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ED015890-64E6-4A8C-AB3B-CE691870F46E}"/>
                  </a:ext>
                </a:extLst>
              </p14:cNvPr>
              <p14:cNvContentPartPr/>
              <p14:nvPr/>
            </p14:nvContentPartPr>
            <p14:xfrm>
              <a:off x="1327154" y="1400248"/>
              <a:ext cx="42480" cy="14328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ED015890-64E6-4A8C-AB3B-CE691870F46E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318154" y="1391248"/>
                <a:ext cx="60120" cy="16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54B622D9-85E7-496F-9DE7-3952887A23EA}"/>
                  </a:ext>
                </a:extLst>
              </p14:cNvPr>
              <p14:cNvContentPartPr/>
              <p14:nvPr/>
            </p14:nvContentPartPr>
            <p14:xfrm>
              <a:off x="1331834" y="1010008"/>
              <a:ext cx="87480" cy="19152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54B622D9-85E7-496F-9DE7-3952887A23EA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322834" y="1001008"/>
                <a:ext cx="105120" cy="20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C6226BB1-FB52-4945-8B59-B25905FBB6AD}"/>
                  </a:ext>
                </a:extLst>
              </p14:cNvPr>
              <p14:cNvContentPartPr/>
              <p14:nvPr/>
            </p14:nvContentPartPr>
            <p14:xfrm>
              <a:off x="1378634" y="1753048"/>
              <a:ext cx="11880" cy="108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C6226BB1-FB52-4945-8B59-B25905FBB6AD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369634" y="1744048"/>
                <a:ext cx="29520" cy="1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1EF7AFB0-B248-456E-B2A3-59C2EC85E8F3}"/>
                  </a:ext>
                </a:extLst>
              </p14:cNvPr>
              <p14:cNvContentPartPr/>
              <p14:nvPr/>
            </p14:nvContentPartPr>
            <p14:xfrm>
              <a:off x="1374674" y="1965808"/>
              <a:ext cx="9720" cy="3420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1EF7AFB0-B248-456E-B2A3-59C2EC85E8F3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365674" y="1956808"/>
                <a:ext cx="27360" cy="5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B4577A73-DDD1-4B7E-826B-772FD343EBB7}"/>
                  </a:ext>
                </a:extLst>
              </p14:cNvPr>
              <p14:cNvContentPartPr/>
              <p14:nvPr/>
            </p14:nvContentPartPr>
            <p14:xfrm>
              <a:off x="1355954" y="2150488"/>
              <a:ext cx="5040" cy="900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B4577A73-DDD1-4B7E-826B-772FD343EBB7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346954" y="2141488"/>
                <a:ext cx="2268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32E011C1-2ED7-4737-8DD1-91AE4162A073}"/>
                  </a:ext>
                </a:extLst>
              </p14:cNvPr>
              <p14:cNvContentPartPr/>
              <p14:nvPr/>
            </p14:nvContentPartPr>
            <p14:xfrm>
              <a:off x="1377914" y="2288728"/>
              <a:ext cx="3240" cy="612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32E011C1-2ED7-4737-8DD1-91AE4162A073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368914" y="2279728"/>
                <a:ext cx="2088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C754500B-BF16-46C5-98C5-A490FF7DFC8C}"/>
                  </a:ext>
                </a:extLst>
              </p14:cNvPr>
              <p14:cNvContentPartPr/>
              <p14:nvPr/>
            </p14:nvContentPartPr>
            <p14:xfrm>
              <a:off x="1374674" y="2475208"/>
              <a:ext cx="5040" cy="1332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C754500B-BF16-46C5-98C5-A490FF7DFC8C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365674" y="2466208"/>
                <a:ext cx="22680" cy="3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0F9C4612-B669-46DC-99DE-2DC17EEB877E}"/>
                  </a:ext>
                </a:extLst>
              </p14:cNvPr>
              <p14:cNvContentPartPr/>
              <p14:nvPr/>
            </p14:nvContentPartPr>
            <p14:xfrm>
              <a:off x="1373234" y="2591488"/>
              <a:ext cx="11160" cy="3312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0F9C4612-B669-46DC-99DE-2DC17EEB877E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1364234" y="2582488"/>
                <a:ext cx="28800" cy="5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A6C460B8-A8C5-4656-88EF-EF45D1D5B313}"/>
                  </a:ext>
                </a:extLst>
              </p14:cNvPr>
              <p14:cNvContentPartPr/>
              <p14:nvPr/>
            </p14:nvContentPartPr>
            <p14:xfrm>
              <a:off x="1361354" y="2735128"/>
              <a:ext cx="6840" cy="8244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A6C460B8-A8C5-4656-88EF-EF45D1D5B313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1352354" y="2726128"/>
                <a:ext cx="24480" cy="10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C4160BF8-0422-4D2E-8917-9C25917CAC87}"/>
                  </a:ext>
                </a:extLst>
              </p14:cNvPr>
              <p14:cNvContentPartPr/>
              <p14:nvPr/>
            </p14:nvContentPartPr>
            <p14:xfrm>
              <a:off x="1098194" y="4352248"/>
              <a:ext cx="424440" cy="1656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C4160BF8-0422-4D2E-8917-9C25917CAC87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1089194" y="4343248"/>
                <a:ext cx="442080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C935E202-E043-42D6-BE53-59B6F5E381E3}"/>
                  </a:ext>
                </a:extLst>
              </p14:cNvPr>
              <p14:cNvContentPartPr/>
              <p14:nvPr/>
            </p14:nvContentPartPr>
            <p14:xfrm>
              <a:off x="1107194" y="4109608"/>
              <a:ext cx="328680" cy="15948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C935E202-E043-42D6-BE53-59B6F5E381E3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1098194" y="4100608"/>
                <a:ext cx="346320" cy="17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A39855B0-9746-4AE9-9E14-053D78369D74}"/>
                  </a:ext>
                </a:extLst>
              </p14:cNvPr>
              <p14:cNvContentPartPr/>
              <p14:nvPr/>
            </p14:nvContentPartPr>
            <p14:xfrm>
              <a:off x="1106474" y="4502008"/>
              <a:ext cx="343440" cy="19476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A39855B0-9746-4AE9-9E14-053D78369D74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1097474" y="4493008"/>
                <a:ext cx="361080" cy="21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7F7E7A34-9A6A-45FC-9154-BB80EF9EE342}"/>
                  </a:ext>
                </a:extLst>
              </p14:cNvPr>
              <p14:cNvContentPartPr/>
              <p14:nvPr/>
            </p14:nvContentPartPr>
            <p14:xfrm>
              <a:off x="2392394" y="5417128"/>
              <a:ext cx="101880" cy="13572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7F7E7A34-9A6A-45FC-9154-BB80EF9EE342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2383394" y="5408128"/>
                <a:ext cx="119520" cy="15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8CF37AA1-862A-4C83-822D-0F2E6551609D}"/>
                  </a:ext>
                </a:extLst>
              </p14:cNvPr>
              <p14:cNvContentPartPr/>
              <p14:nvPr/>
            </p14:nvContentPartPr>
            <p14:xfrm>
              <a:off x="2428394" y="5641048"/>
              <a:ext cx="4320" cy="936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8CF37AA1-862A-4C83-822D-0F2E6551609D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419394" y="5632048"/>
                <a:ext cx="2196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0CD2CEAF-FDED-473A-B195-85C29902FFFC}"/>
                  </a:ext>
                </a:extLst>
              </p14:cNvPr>
              <p14:cNvContentPartPr/>
              <p14:nvPr/>
            </p14:nvContentPartPr>
            <p14:xfrm>
              <a:off x="2562314" y="631648"/>
              <a:ext cx="214560" cy="19080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0CD2CEAF-FDED-473A-B195-85C29902FFFC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2553314" y="622648"/>
                <a:ext cx="23220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4BDEE788-B6CC-4E00-A5FC-C4B4B43BA46F}"/>
                  </a:ext>
                </a:extLst>
              </p14:cNvPr>
              <p14:cNvContentPartPr/>
              <p14:nvPr/>
            </p14:nvContentPartPr>
            <p14:xfrm>
              <a:off x="2571674" y="1001368"/>
              <a:ext cx="151560" cy="18756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4BDEE788-B6CC-4E00-A5FC-C4B4B43BA46F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2562674" y="992368"/>
                <a:ext cx="169200" cy="20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01C694C3-5CA6-4DCD-A80D-FB1A11B53AF7}"/>
                  </a:ext>
                </a:extLst>
              </p14:cNvPr>
              <p14:cNvContentPartPr/>
              <p14:nvPr/>
            </p14:nvContentPartPr>
            <p14:xfrm>
              <a:off x="2564114" y="1310248"/>
              <a:ext cx="199800" cy="16380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01C694C3-5CA6-4DCD-A80D-FB1A11B53AF7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2555114" y="1301248"/>
                <a:ext cx="21744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945984B1-D61A-42CF-B875-28CF500CD0C4}"/>
                  </a:ext>
                </a:extLst>
              </p14:cNvPr>
              <p14:cNvContentPartPr/>
              <p14:nvPr/>
            </p14:nvContentPartPr>
            <p14:xfrm>
              <a:off x="2555474" y="4363768"/>
              <a:ext cx="396000" cy="2124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945984B1-D61A-42CF-B875-28CF500CD0C4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2546474" y="4354768"/>
                <a:ext cx="413640" cy="3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E3B9C441-22D5-4668-B5A4-F68E18D75D13}"/>
                  </a:ext>
                </a:extLst>
              </p14:cNvPr>
              <p14:cNvContentPartPr/>
              <p14:nvPr/>
            </p14:nvContentPartPr>
            <p14:xfrm>
              <a:off x="2587514" y="4555288"/>
              <a:ext cx="366840" cy="20448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E3B9C441-22D5-4668-B5A4-F68E18D75D13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2578514" y="4546288"/>
                <a:ext cx="38448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4CBF1A3B-CA4F-4F82-B9BA-766BB386BAE4}"/>
                  </a:ext>
                </a:extLst>
              </p14:cNvPr>
              <p14:cNvContentPartPr/>
              <p14:nvPr/>
            </p14:nvContentPartPr>
            <p14:xfrm>
              <a:off x="1119074" y="5452408"/>
              <a:ext cx="1104840" cy="209880"/>
            </p14:xfrm>
          </p:contentPart>
        </mc:Choice>
        <mc:Fallback xmlns=""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4CBF1A3B-CA4F-4F82-B9BA-766BB386BAE4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1110074" y="5443408"/>
                <a:ext cx="112248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DA19BB57-35D9-4ED5-88E5-7E4BB7A49AAC}"/>
                  </a:ext>
                </a:extLst>
              </p14:cNvPr>
              <p14:cNvContentPartPr/>
              <p14:nvPr/>
            </p14:nvContentPartPr>
            <p14:xfrm>
              <a:off x="812714" y="5488768"/>
              <a:ext cx="140400" cy="17640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DA19BB57-35D9-4ED5-88E5-7E4BB7A49AAC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803714" y="5479768"/>
                <a:ext cx="158040" cy="19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7A0806F0-CF2A-4849-86C6-9E67095074D3}"/>
                  </a:ext>
                </a:extLst>
              </p14:cNvPr>
              <p14:cNvContentPartPr/>
              <p14:nvPr/>
            </p14:nvContentPartPr>
            <p14:xfrm>
              <a:off x="4749314" y="526888"/>
              <a:ext cx="877680" cy="23940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7A0806F0-CF2A-4849-86C6-9E67095074D3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4740314" y="517888"/>
                <a:ext cx="89532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E4C04F50-46E1-4CCC-8183-6F72357BC2C1}"/>
                  </a:ext>
                </a:extLst>
              </p14:cNvPr>
              <p14:cNvContentPartPr/>
              <p14:nvPr/>
            </p14:nvContentPartPr>
            <p14:xfrm>
              <a:off x="4642034" y="1049248"/>
              <a:ext cx="1366200" cy="305640"/>
            </p14:xfrm>
          </p:contentPart>
        </mc:Choice>
        <mc:Fallback xmlns=""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E4C04F50-46E1-4CCC-8183-6F72357BC2C1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4633034" y="1040248"/>
                <a:ext cx="1383840" cy="32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446CADEB-2950-41F7-BB9A-D096195D0190}"/>
                  </a:ext>
                </a:extLst>
              </p14:cNvPr>
              <p14:cNvContentPartPr/>
              <p14:nvPr/>
            </p14:nvContentPartPr>
            <p14:xfrm>
              <a:off x="4278074" y="2249128"/>
              <a:ext cx="139320" cy="109800"/>
            </p14:xfrm>
          </p:contentPart>
        </mc:Choice>
        <mc:Fallback xmlns=""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446CADEB-2950-41F7-BB9A-D096195D0190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4269074" y="2240128"/>
                <a:ext cx="15696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261770AD-8332-4C2B-87B0-F9F75A60B703}"/>
                  </a:ext>
                </a:extLst>
              </p14:cNvPr>
              <p14:cNvContentPartPr/>
              <p14:nvPr/>
            </p14:nvContentPartPr>
            <p14:xfrm>
              <a:off x="4192394" y="2591488"/>
              <a:ext cx="1304640" cy="429480"/>
            </p14:xfrm>
          </p:contentPart>
        </mc:Choice>
        <mc:Fallback xmlns=""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261770AD-8332-4C2B-87B0-F9F75A60B703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4183394" y="2582488"/>
                <a:ext cx="1322280" cy="44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201" name="Ink 200">
                <a:extLst>
                  <a:ext uri="{FF2B5EF4-FFF2-40B4-BE49-F238E27FC236}">
                    <a16:creationId xmlns:a16="http://schemas.microsoft.com/office/drawing/2014/main" id="{2CCA7523-D42F-4F2A-B407-F13C33DA24F8}"/>
                  </a:ext>
                </a:extLst>
              </p14:cNvPr>
              <p14:cNvContentPartPr/>
              <p14:nvPr/>
            </p14:nvContentPartPr>
            <p14:xfrm>
              <a:off x="5812034" y="2564848"/>
              <a:ext cx="1400400" cy="269280"/>
            </p14:xfrm>
          </p:contentPart>
        </mc:Choice>
        <mc:Fallback xmlns="">
          <p:pic>
            <p:nvPicPr>
              <p:cNvPr id="201" name="Ink 200">
                <a:extLst>
                  <a:ext uri="{FF2B5EF4-FFF2-40B4-BE49-F238E27FC236}">
                    <a16:creationId xmlns:a16="http://schemas.microsoft.com/office/drawing/2014/main" id="{2CCA7523-D42F-4F2A-B407-F13C33DA24F8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5803034" y="2555848"/>
                <a:ext cx="1418040" cy="28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D4FB2023-94E1-41DD-A0D5-B171EEBCAF39}"/>
                  </a:ext>
                </a:extLst>
              </p14:cNvPr>
              <p14:cNvContentPartPr/>
              <p14:nvPr/>
            </p14:nvContentPartPr>
            <p14:xfrm>
              <a:off x="7515554" y="2500768"/>
              <a:ext cx="919440" cy="302040"/>
            </p14:xfrm>
          </p:contentPart>
        </mc:Choice>
        <mc:Fallback xmlns=""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D4FB2023-94E1-41DD-A0D5-B171EEBCAF39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7506554" y="2491768"/>
                <a:ext cx="937080" cy="31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211" name="Ink 210">
                <a:extLst>
                  <a:ext uri="{FF2B5EF4-FFF2-40B4-BE49-F238E27FC236}">
                    <a16:creationId xmlns:a16="http://schemas.microsoft.com/office/drawing/2014/main" id="{D96E530D-D4EC-45A7-AC18-EC70E5FCAD19}"/>
                  </a:ext>
                </a:extLst>
              </p14:cNvPr>
              <p14:cNvContentPartPr/>
              <p14:nvPr/>
            </p14:nvContentPartPr>
            <p14:xfrm>
              <a:off x="4206074" y="3192688"/>
              <a:ext cx="1089720" cy="276120"/>
            </p14:xfrm>
          </p:contentPart>
        </mc:Choice>
        <mc:Fallback xmlns="">
          <p:pic>
            <p:nvPicPr>
              <p:cNvPr id="211" name="Ink 210">
                <a:extLst>
                  <a:ext uri="{FF2B5EF4-FFF2-40B4-BE49-F238E27FC236}">
                    <a16:creationId xmlns:a16="http://schemas.microsoft.com/office/drawing/2014/main" id="{D96E530D-D4EC-45A7-AC18-EC70E5FCAD19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4197074" y="3183688"/>
                <a:ext cx="1107360" cy="29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36DA73BD-1BA4-4139-A91E-33B764D72982}"/>
                  </a:ext>
                </a:extLst>
              </p14:cNvPr>
              <p14:cNvContentPartPr/>
              <p14:nvPr/>
            </p14:nvContentPartPr>
            <p14:xfrm>
              <a:off x="5818874" y="3208888"/>
              <a:ext cx="1069920" cy="24084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36DA73BD-1BA4-4139-A91E-33B764D72982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5809874" y="3199888"/>
                <a:ext cx="1087560" cy="25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221" name="Ink 220">
                <a:extLst>
                  <a:ext uri="{FF2B5EF4-FFF2-40B4-BE49-F238E27FC236}">
                    <a16:creationId xmlns:a16="http://schemas.microsoft.com/office/drawing/2014/main" id="{86BB05F1-EC7A-47AC-B59E-BCBDCC691714}"/>
                  </a:ext>
                </a:extLst>
              </p14:cNvPr>
              <p14:cNvContentPartPr/>
              <p14:nvPr/>
            </p14:nvContentPartPr>
            <p14:xfrm>
              <a:off x="7253834" y="3279088"/>
              <a:ext cx="117720" cy="5400"/>
            </p14:xfrm>
          </p:contentPart>
        </mc:Choice>
        <mc:Fallback xmlns="">
          <p:pic>
            <p:nvPicPr>
              <p:cNvPr id="221" name="Ink 220">
                <a:extLst>
                  <a:ext uri="{FF2B5EF4-FFF2-40B4-BE49-F238E27FC236}">
                    <a16:creationId xmlns:a16="http://schemas.microsoft.com/office/drawing/2014/main" id="{86BB05F1-EC7A-47AC-B59E-BCBDCC691714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7244834" y="3270088"/>
                <a:ext cx="135360" cy="2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22" name="Ink 221">
                <a:extLst>
                  <a:ext uri="{FF2B5EF4-FFF2-40B4-BE49-F238E27FC236}">
                    <a16:creationId xmlns:a16="http://schemas.microsoft.com/office/drawing/2014/main" id="{7251E4FB-587A-422E-A0EF-3E02BF9EC910}"/>
                  </a:ext>
                </a:extLst>
              </p14:cNvPr>
              <p14:cNvContentPartPr/>
              <p14:nvPr/>
            </p14:nvContentPartPr>
            <p14:xfrm>
              <a:off x="7265714" y="3382768"/>
              <a:ext cx="83880" cy="16920"/>
            </p14:xfrm>
          </p:contentPart>
        </mc:Choice>
        <mc:Fallback xmlns="">
          <p:pic>
            <p:nvPicPr>
              <p:cNvPr id="222" name="Ink 221">
                <a:extLst>
                  <a:ext uri="{FF2B5EF4-FFF2-40B4-BE49-F238E27FC236}">
                    <a16:creationId xmlns:a16="http://schemas.microsoft.com/office/drawing/2014/main" id="{7251E4FB-587A-422E-A0EF-3E02BF9EC910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7256714" y="3373768"/>
                <a:ext cx="101520" cy="3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230" name="Ink 229">
                <a:extLst>
                  <a:ext uri="{FF2B5EF4-FFF2-40B4-BE49-F238E27FC236}">
                    <a16:creationId xmlns:a16="http://schemas.microsoft.com/office/drawing/2014/main" id="{BDE572BE-FF71-4B06-BD17-81966975660C}"/>
                  </a:ext>
                </a:extLst>
              </p14:cNvPr>
              <p14:cNvContentPartPr/>
              <p14:nvPr/>
            </p14:nvContentPartPr>
            <p14:xfrm>
              <a:off x="7592954" y="3116008"/>
              <a:ext cx="832320" cy="342720"/>
            </p14:xfrm>
          </p:contentPart>
        </mc:Choice>
        <mc:Fallback xmlns="">
          <p:pic>
            <p:nvPicPr>
              <p:cNvPr id="230" name="Ink 229">
                <a:extLst>
                  <a:ext uri="{FF2B5EF4-FFF2-40B4-BE49-F238E27FC236}">
                    <a16:creationId xmlns:a16="http://schemas.microsoft.com/office/drawing/2014/main" id="{BDE572BE-FF71-4B06-BD17-81966975660C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7583954" y="3107008"/>
                <a:ext cx="849960" cy="36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1DCAA5FB-0C05-49C5-9869-FBB235C4A29B}"/>
                  </a:ext>
                </a:extLst>
              </p14:cNvPr>
              <p14:cNvContentPartPr/>
              <p14:nvPr/>
            </p14:nvContentPartPr>
            <p14:xfrm>
              <a:off x="5794754" y="3682288"/>
              <a:ext cx="39600" cy="21024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1DCAA5FB-0C05-49C5-9869-FBB235C4A29B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5785754" y="3673288"/>
                <a:ext cx="5724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236" name="Ink 235">
                <a:extLst>
                  <a:ext uri="{FF2B5EF4-FFF2-40B4-BE49-F238E27FC236}">
                    <a16:creationId xmlns:a16="http://schemas.microsoft.com/office/drawing/2014/main" id="{58E71040-A104-4E69-8BC1-FBC3EBA543BA}"/>
                  </a:ext>
                </a:extLst>
              </p14:cNvPr>
              <p14:cNvContentPartPr/>
              <p14:nvPr/>
            </p14:nvContentPartPr>
            <p14:xfrm>
              <a:off x="4958474" y="3698488"/>
              <a:ext cx="558720" cy="198000"/>
            </p14:xfrm>
          </p:contentPart>
        </mc:Choice>
        <mc:Fallback xmlns="">
          <p:pic>
            <p:nvPicPr>
              <p:cNvPr id="236" name="Ink 235">
                <a:extLst>
                  <a:ext uri="{FF2B5EF4-FFF2-40B4-BE49-F238E27FC236}">
                    <a16:creationId xmlns:a16="http://schemas.microsoft.com/office/drawing/2014/main" id="{58E71040-A104-4E69-8BC1-FBC3EBA543BA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4949474" y="3689488"/>
                <a:ext cx="576360" cy="21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250" name="Ink 249">
                <a:extLst>
                  <a:ext uri="{FF2B5EF4-FFF2-40B4-BE49-F238E27FC236}">
                    <a16:creationId xmlns:a16="http://schemas.microsoft.com/office/drawing/2014/main" id="{40355784-B65E-4EB4-8927-0E71BCAEB95F}"/>
                  </a:ext>
                </a:extLst>
              </p14:cNvPr>
              <p14:cNvContentPartPr/>
              <p14:nvPr/>
            </p14:nvContentPartPr>
            <p14:xfrm>
              <a:off x="6055754" y="3596608"/>
              <a:ext cx="2290680" cy="458280"/>
            </p14:xfrm>
          </p:contentPart>
        </mc:Choice>
        <mc:Fallback xmlns="">
          <p:pic>
            <p:nvPicPr>
              <p:cNvPr id="250" name="Ink 249">
                <a:extLst>
                  <a:ext uri="{FF2B5EF4-FFF2-40B4-BE49-F238E27FC236}">
                    <a16:creationId xmlns:a16="http://schemas.microsoft.com/office/drawing/2014/main" id="{40355784-B65E-4EB4-8927-0E71BCAEB95F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6046754" y="3587608"/>
                <a:ext cx="2308320" cy="47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251" name="Ink 250">
                <a:extLst>
                  <a:ext uri="{FF2B5EF4-FFF2-40B4-BE49-F238E27FC236}">
                    <a16:creationId xmlns:a16="http://schemas.microsoft.com/office/drawing/2014/main" id="{16C166C6-66F3-4372-B71D-60183F4417D7}"/>
                  </a:ext>
                </a:extLst>
              </p14:cNvPr>
              <p14:cNvContentPartPr/>
              <p14:nvPr/>
            </p14:nvContentPartPr>
            <p14:xfrm>
              <a:off x="8322674" y="3869128"/>
              <a:ext cx="3960" cy="1080"/>
            </p14:xfrm>
          </p:contentPart>
        </mc:Choice>
        <mc:Fallback xmlns="">
          <p:pic>
            <p:nvPicPr>
              <p:cNvPr id="251" name="Ink 250">
                <a:extLst>
                  <a:ext uri="{FF2B5EF4-FFF2-40B4-BE49-F238E27FC236}">
                    <a16:creationId xmlns:a16="http://schemas.microsoft.com/office/drawing/2014/main" id="{16C166C6-66F3-4372-B71D-60183F4417D7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8313674" y="3860128"/>
                <a:ext cx="21600" cy="18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106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518199E-4470-4B6D-A6B1-609B80997423}"/>
                  </a:ext>
                </a:extLst>
              </p14:cNvPr>
              <p14:cNvContentPartPr/>
              <p14:nvPr/>
            </p14:nvContentPartPr>
            <p14:xfrm>
              <a:off x="671234" y="165448"/>
              <a:ext cx="2344680" cy="29966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518199E-4470-4B6D-A6B1-609B8099742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2234" y="156448"/>
                <a:ext cx="2362320" cy="301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973DDAA-D7FC-4479-98AB-BA9451C7827A}"/>
                  </a:ext>
                </a:extLst>
              </p14:cNvPr>
              <p14:cNvContentPartPr/>
              <p14:nvPr/>
            </p14:nvContentPartPr>
            <p14:xfrm>
              <a:off x="2992154" y="1526968"/>
              <a:ext cx="370440" cy="13428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973DDAA-D7FC-4479-98AB-BA9451C7827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83154" y="1517968"/>
                <a:ext cx="38808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AFAA6457-40E0-4390-A75F-8816E35689F6}"/>
                  </a:ext>
                </a:extLst>
              </p14:cNvPr>
              <p14:cNvContentPartPr/>
              <p14:nvPr/>
            </p14:nvContentPartPr>
            <p14:xfrm>
              <a:off x="3535394" y="1432288"/>
              <a:ext cx="729720" cy="26064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AFAA6457-40E0-4390-A75F-8816E35689F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26394" y="1423288"/>
                <a:ext cx="747360" cy="27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EEEEE2AA-A720-453E-B482-0EE5323D1F5A}"/>
                  </a:ext>
                </a:extLst>
              </p14:cNvPr>
              <p14:cNvContentPartPr/>
              <p14:nvPr/>
            </p14:nvContentPartPr>
            <p14:xfrm>
              <a:off x="759074" y="3411208"/>
              <a:ext cx="1169280" cy="7437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EEEEE2AA-A720-453E-B482-0EE5323D1F5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50074" y="3402208"/>
                <a:ext cx="1186920" cy="76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042DE76B-CD5A-4EFB-9A9E-1BEE6B39DBED}"/>
                  </a:ext>
                </a:extLst>
              </p14:cNvPr>
              <p14:cNvContentPartPr/>
              <p14:nvPr/>
            </p14:nvContentPartPr>
            <p14:xfrm>
              <a:off x="875354" y="4288168"/>
              <a:ext cx="927360" cy="2145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042DE76B-CD5A-4EFB-9A9E-1BEE6B39DBE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66354" y="4279168"/>
                <a:ext cx="94500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CA379554-C86B-4BA2-A288-03DE8D13149F}"/>
                  </a:ext>
                </a:extLst>
              </p14:cNvPr>
              <p14:cNvContentPartPr/>
              <p14:nvPr/>
            </p14:nvContentPartPr>
            <p14:xfrm>
              <a:off x="2033474" y="3990088"/>
              <a:ext cx="1717200" cy="49680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CA379554-C86B-4BA2-A288-03DE8D13149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024474" y="3981088"/>
                <a:ext cx="1734840" cy="51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A10EA4B1-5D40-47E0-A88F-C30079E1A651}"/>
                  </a:ext>
                </a:extLst>
              </p14:cNvPr>
              <p14:cNvContentPartPr/>
              <p14:nvPr/>
            </p14:nvContentPartPr>
            <p14:xfrm>
              <a:off x="262274" y="4778848"/>
              <a:ext cx="1389960" cy="23760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A10EA4B1-5D40-47E0-A88F-C30079E1A65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53274" y="4769848"/>
                <a:ext cx="1407600" cy="2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0B46CD2D-EE60-4133-A3C5-08954D836A89}"/>
                  </a:ext>
                </a:extLst>
              </p14:cNvPr>
              <p14:cNvContentPartPr/>
              <p14:nvPr/>
            </p14:nvContentPartPr>
            <p14:xfrm>
              <a:off x="1902074" y="4781728"/>
              <a:ext cx="39600" cy="1659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0B46CD2D-EE60-4133-A3C5-08954D836A8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893074" y="4772728"/>
                <a:ext cx="5724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2B0210DD-B4D9-48AA-8772-8A6198BA98E5}"/>
                  </a:ext>
                </a:extLst>
              </p14:cNvPr>
              <p14:cNvContentPartPr/>
              <p14:nvPr/>
            </p14:nvContentPartPr>
            <p14:xfrm>
              <a:off x="2156954" y="4753648"/>
              <a:ext cx="674280" cy="26928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2B0210DD-B4D9-48AA-8772-8A6198BA98E5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147954" y="4744648"/>
                <a:ext cx="691920" cy="28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41A3A164-3BC5-4CD2-83E0-99D4E5835B62}"/>
                  </a:ext>
                </a:extLst>
              </p14:cNvPr>
              <p14:cNvContentPartPr/>
              <p14:nvPr/>
            </p14:nvContentPartPr>
            <p14:xfrm>
              <a:off x="306914" y="5242168"/>
              <a:ext cx="179280" cy="14724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41A3A164-3BC5-4CD2-83E0-99D4E5835B6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97914" y="5233168"/>
                <a:ext cx="19692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32C13F7F-DDD6-4457-B3DF-EF481EC07495}"/>
                  </a:ext>
                </a:extLst>
              </p14:cNvPr>
              <p14:cNvContentPartPr/>
              <p14:nvPr/>
            </p14:nvContentPartPr>
            <p14:xfrm>
              <a:off x="805874" y="5119048"/>
              <a:ext cx="1731960" cy="35748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32C13F7F-DDD6-4457-B3DF-EF481EC0749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96874" y="5110048"/>
                <a:ext cx="1749600" cy="37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CE62C195-E51C-4C62-AB17-FE92EC455088}"/>
                  </a:ext>
                </a:extLst>
              </p14:cNvPr>
              <p14:cNvContentPartPr/>
              <p14:nvPr/>
            </p14:nvContentPartPr>
            <p14:xfrm>
              <a:off x="2959394" y="5125168"/>
              <a:ext cx="1265040" cy="33732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CE62C195-E51C-4C62-AB17-FE92EC45508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950394" y="5116168"/>
                <a:ext cx="1282680" cy="35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9A91D422-CB5C-4544-8053-DC48F73FF960}"/>
                  </a:ext>
                </a:extLst>
              </p14:cNvPr>
              <p14:cNvContentPartPr/>
              <p14:nvPr/>
            </p14:nvContentPartPr>
            <p14:xfrm>
              <a:off x="2253434" y="5663728"/>
              <a:ext cx="280800" cy="10584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9A91D422-CB5C-4544-8053-DC48F73FF96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244434" y="5654728"/>
                <a:ext cx="298440" cy="12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23A9B61F-9297-4A57-A62D-289EF6E527F3}"/>
                  </a:ext>
                </a:extLst>
              </p14:cNvPr>
              <p14:cNvContentPartPr/>
              <p14:nvPr/>
            </p14:nvContentPartPr>
            <p14:xfrm>
              <a:off x="2955794" y="5598928"/>
              <a:ext cx="997920" cy="23040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23A9B61F-9297-4A57-A62D-289EF6E527F3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946794" y="5589928"/>
                <a:ext cx="1015560" cy="248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5158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B73793F-D4CD-48FC-8D27-92591A2ADB19}"/>
                  </a:ext>
                </a:extLst>
              </p14:cNvPr>
              <p14:cNvContentPartPr/>
              <p14:nvPr/>
            </p14:nvContentPartPr>
            <p14:xfrm>
              <a:off x="646394" y="335008"/>
              <a:ext cx="705960" cy="2019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B73793F-D4CD-48FC-8D27-92591A2ADB1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37394" y="326008"/>
                <a:ext cx="72360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76E47F8-01A6-4B16-B1A7-F674FB47C939}"/>
                  </a:ext>
                </a:extLst>
              </p14:cNvPr>
              <p14:cNvContentPartPr/>
              <p14:nvPr/>
            </p14:nvContentPartPr>
            <p14:xfrm>
              <a:off x="2805314" y="311968"/>
              <a:ext cx="23040" cy="1728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76E47F8-01A6-4B16-B1A7-F674FB47C93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96314" y="302968"/>
                <a:ext cx="40680" cy="19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E4937310-0358-464F-A7E8-3C74D3ED257F}"/>
                  </a:ext>
                </a:extLst>
              </p14:cNvPr>
              <p14:cNvContentPartPr/>
              <p14:nvPr/>
            </p14:nvContentPartPr>
            <p14:xfrm>
              <a:off x="2279354" y="419968"/>
              <a:ext cx="162000" cy="943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E4937310-0358-464F-A7E8-3C74D3ED257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70354" y="410968"/>
                <a:ext cx="179640" cy="11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788679B-6AC2-4C24-8911-11953ECA0FC5}"/>
                  </a:ext>
                </a:extLst>
              </p14:cNvPr>
              <p14:cNvContentPartPr/>
              <p14:nvPr/>
            </p14:nvContentPartPr>
            <p14:xfrm>
              <a:off x="1550354" y="287488"/>
              <a:ext cx="591480" cy="3747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788679B-6AC2-4C24-8911-11953ECA0FC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541354" y="278488"/>
                <a:ext cx="609120" cy="39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27637539-EE49-4E0F-80F9-944433DC0081}"/>
                  </a:ext>
                </a:extLst>
              </p14:cNvPr>
              <p14:cNvContentPartPr/>
              <p14:nvPr/>
            </p14:nvContentPartPr>
            <p14:xfrm>
              <a:off x="2979914" y="268048"/>
              <a:ext cx="411120" cy="2059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27637539-EE49-4E0F-80F9-944433DC008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970914" y="259048"/>
                <a:ext cx="428760" cy="22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00E863B-D2B6-4C16-A0CB-78FF13585D18}"/>
                  </a:ext>
                </a:extLst>
              </p14:cNvPr>
              <p14:cNvContentPartPr/>
              <p14:nvPr/>
            </p14:nvContentPartPr>
            <p14:xfrm>
              <a:off x="650354" y="916768"/>
              <a:ext cx="660240" cy="1580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00E863B-D2B6-4C16-A0CB-78FF13585D1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1354" y="907768"/>
                <a:ext cx="67788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8AA987CC-FF22-4424-A656-622153DA3240}"/>
                  </a:ext>
                </a:extLst>
              </p14:cNvPr>
              <p14:cNvContentPartPr/>
              <p14:nvPr/>
            </p14:nvContentPartPr>
            <p14:xfrm>
              <a:off x="2221034" y="967168"/>
              <a:ext cx="153360" cy="8064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8AA987CC-FF22-4424-A656-622153DA324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212034" y="958168"/>
                <a:ext cx="171000" cy="9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BD8BB151-78CA-4286-A6C8-91449A80D985}"/>
                  </a:ext>
                </a:extLst>
              </p14:cNvPr>
              <p14:cNvContentPartPr/>
              <p14:nvPr/>
            </p14:nvContentPartPr>
            <p14:xfrm>
              <a:off x="1447394" y="885448"/>
              <a:ext cx="399960" cy="19188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BD8BB151-78CA-4286-A6C8-91449A80D98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438394" y="876448"/>
                <a:ext cx="417600" cy="20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8BF4C156-CAC5-4E5A-A5D5-45D871DDBE10}"/>
                  </a:ext>
                </a:extLst>
              </p14:cNvPr>
              <p14:cNvContentPartPr/>
              <p14:nvPr/>
            </p14:nvContentPartPr>
            <p14:xfrm>
              <a:off x="2804234" y="832888"/>
              <a:ext cx="18360" cy="1652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8BF4C156-CAC5-4E5A-A5D5-45D871DDBE10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795234" y="823888"/>
                <a:ext cx="36000" cy="18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60002DF6-C6C2-44B4-8266-8D0E8E08A556}"/>
                  </a:ext>
                </a:extLst>
              </p14:cNvPr>
              <p14:cNvContentPartPr/>
              <p14:nvPr/>
            </p14:nvContentPartPr>
            <p14:xfrm>
              <a:off x="3023114" y="823168"/>
              <a:ext cx="568080" cy="21492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60002DF6-C6C2-44B4-8266-8D0E8E08A556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014114" y="814168"/>
                <a:ext cx="585720" cy="23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2375B17E-F476-4A6D-82CA-34513710F3FF}"/>
                  </a:ext>
                </a:extLst>
              </p14:cNvPr>
              <p14:cNvContentPartPr/>
              <p14:nvPr/>
            </p14:nvContentPartPr>
            <p14:xfrm>
              <a:off x="2840954" y="1292968"/>
              <a:ext cx="16920" cy="1429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2375B17E-F476-4A6D-82CA-34513710F3F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831954" y="1283968"/>
                <a:ext cx="34560" cy="16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32771F9E-9B64-4A78-AC6B-33AC0CB986F8}"/>
                  </a:ext>
                </a:extLst>
              </p14:cNvPr>
              <p14:cNvContentPartPr/>
              <p14:nvPr/>
            </p14:nvContentPartPr>
            <p14:xfrm>
              <a:off x="2242274" y="1406728"/>
              <a:ext cx="142560" cy="864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32771F9E-9B64-4A78-AC6B-33AC0CB986F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233274" y="1397728"/>
                <a:ext cx="160200" cy="10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1186A520-FCFD-4337-8CDA-244AA5B6428F}"/>
                  </a:ext>
                </a:extLst>
              </p14:cNvPr>
              <p14:cNvContentPartPr/>
              <p14:nvPr/>
            </p14:nvContentPartPr>
            <p14:xfrm>
              <a:off x="687074" y="1370008"/>
              <a:ext cx="1145160" cy="1814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1186A520-FCFD-4337-8CDA-244AA5B6428F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78074" y="1361008"/>
                <a:ext cx="1162800" cy="19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860C4932-E752-4028-90BC-5C3514D5C3DD}"/>
                  </a:ext>
                </a:extLst>
              </p14:cNvPr>
              <p14:cNvContentPartPr/>
              <p14:nvPr/>
            </p14:nvContentPartPr>
            <p14:xfrm>
              <a:off x="3085394" y="1276408"/>
              <a:ext cx="481320" cy="1792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860C4932-E752-4028-90BC-5C3514D5C3D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076394" y="1267408"/>
                <a:ext cx="49896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1377C4E5-95AE-4566-BE74-FF1486B31D02}"/>
                  </a:ext>
                </a:extLst>
              </p14:cNvPr>
              <p14:cNvContentPartPr/>
              <p14:nvPr/>
            </p14:nvContentPartPr>
            <p14:xfrm>
              <a:off x="681674" y="1795528"/>
              <a:ext cx="1205640" cy="19836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1377C4E5-95AE-4566-BE74-FF1486B31D0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72674" y="1786528"/>
                <a:ext cx="12232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D929BE44-BD1F-4606-903B-B323B261E9CC}"/>
                  </a:ext>
                </a:extLst>
              </p14:cNvPr>
              <p14:cNvContentPartPr/>
              <p14:nvPr/>
            </p14:nvContentPartPr>
            <p14:xfrm>
              <a:off x="2287274" y="1825408"/>
              <a:ext cx="142200" cy="8352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D929BE44-BD1F-4606-903B-B323B261E9C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278274" y="1816408"/>
                <a:ext cx="159840" cy="10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46D6718D-9628-4B7A-A6F2-0705CB781800}"/>
                  </a:ext>
                </a:extLst>
              </p14:cNvPr>
              <p14:cNvContentPartPr/>
              <p14:nvPr/>
            </p14:nvContentPartPr>
            <p14:xfrm>
              <a:off x="2842394" y="1718488"/>
              <a:ext cx="29880" cy="14472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46D6718D-9628-4B7A-A6F2-0705CB78180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833394" y="1709488"/>
                <a:ext cx="47520" cy="16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894AA085-C37C-4790-8644-A97D1756384E}"/>
                  </a:ext>
                </a:extLst>
              </p14:cNvPr>
              <p14:cNvContentPartPr/>
              <p14:nvPr/>
            </p14:nvContentPartPr>
            <p14:xfrm>
              <a:off x="3091154" y="1686448"/>
              <a:ext cx="479880" cy="21564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894AA085-C37C-4790-8644-A97D1756384E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082154" y="1677448"/>
                <a:ext cx="497520" cy="233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080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EACF3531-FFA7-467C-8B2F-E91DC7547CE2}"/>
                  </a:ext>
                </a:extLst>
              </p14:cNvPr>
              <p14:cNvContentPartPr/>
              <p14:nvPr/>
            </p14:nvContentPartPr>
            <p14:xfrm>
              <a:off x="579794" y="428968"/>
              <a:ext cx="108000" cy="673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EACF3531-FFA7-467C-8B2F-E91DC7547CE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0794" y="419968"/>
                <a:ext cx="125640" cy="8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06D77B17-DA70-4B0D-9419-57E1DC4E7C4F}"/>
                  </a:ext>
                </a:extLst>
              </p14:cNvPr>
              <p14:cNvContentPartPr/>
              <p14:nvPr/>
            </p14:nvContentPartPr>
            <p14:xfrm>
              <a:off x="1229954" y="2703448"/>
              <a:ext cx="349560" cy="2595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06D77B17-DA70-4B0D-9419-57E1DC4E7C4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20954" y="2694448"/>
                <a:ext cx="36720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D8BEB615-28C7-4BA8-B2EC-D996842C1528}"/>
                  </a:ext>
                </a:extLst>
              </p14:cNvPr>
              <p14:cNvContentPartPr/>
              <p14:nvPr/>
            </p14:nvContentPartPr>
            <p14:xfrm>
              <a:off x="568994" y="59968"/>
              <a:ext cx="1996200" cy="249156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D8BEB615-28C7-4BA8-B2EC-D996842C152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59994" y="50968"/>
                <a:ext cx="2013840" cy="250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FF16D6B5-25DB-465A-8F2C-3D0BEF679A10}"/>
                  </a:ext>
                </a:extLst>
              </p14:cNvPr>
              <p14:cNvContentPartPr/>
              <p14:nvPr/>
            </p14:nvContentPartPr>
            <p14:xfrm>
              <a:off x="2532794" y="1032328"/>
              <a:ext cx="330120" cy="28188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FF16D6B5-25DB-465A-8F2C-3D0BEF679A1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523794" y="1023328"/>
                <a:ext cx="347760" cy="29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2B1DCD16-2A93-4F96-A2B0-9ECDFD4C9895}"/>
                  </a:ext>
                </a:extLst>
              </p14:cNvPr>
              <p14:cNvContentPartPr/>
              <p14:nvPr/>
            </p14:nvContentPartPr>
            <p14:xfrm>
              <a:off x="4337834" y="257248"/>
              <a:ext cx="180360" cy="11160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2B1DCD16-2A93-4F96-A2B0-9ECDFD4C989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328834" y="248248"/>
                <a:ext cx="198000" cy="12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C4A3470C-45F7-4041-923F-3965C70046D5}"/>
                  </a:ext>
                </a:extLst>
              </p14:cNvPr>
              <p14:cNvContentPartPr/>
              <p14:nvPr/>
            </p14:nvContentPartPr>
            <p14:xfrm>
              <a:off x="3510554" y="102088"/>
              <a:ext cx="581760" cy="39672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C4A3470C-45F7-4041-923F-3965C70046D5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501554" y="93088"/>
                <a:ext cx="599400" cy="41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7DA44718-AE10-45ED-AE79-CEE45AC798F8}"/>
                  </a:ext>
                </a:extLst>
              </p14:cNvPr>
              <p14:cNvContentPartPr/>
              <p14:nvPr/>
            </p14:nvContentPartPr>
            <p14:xfrm>
              <a:off x="6007874" y="119368"/>
              <a:ext cx="563400" cy="23040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7DA44718-AE10-45ED-AE79-CEE45AC798F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998874" y="110368"/>
                <a:ext cx="581040" cy="24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AEF94CD3-C566-45EF-8289-B05D4E54102D}"/>
                  </a:ext>
                </a:extLst>
              </p14:cNvPr>
              <p14:cNvContentPartPr/>
              <p14:nvPr/>
            </p14:nvContentPartPr>
            <p14:xfrm>
              <a:off x="5388674" y="243568"/>
              <a:ext cx="462240" cy="28980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AEF94CD3-C566-45EF-8289-B05D4E54102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379674" y="234568"/>
                <a:ext cx="47988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CD8620C6-9F1E-4F8F-A9EF-EDA0E3BEEE21}"/>
                  </a:ext>
                </a:extLst>
              </p14:cNvPr>
              <p14:cNvContentPartPr/>
              <p14:nvPr/>
            </p14:nvContentPartPr>
            <p14:xfrm>
              <a:off x="4744274" y="97048"/>
              <a:ext cx="448200" cy="32184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CD8620C6-9F1E-4F8F-A9EF-EDA0E3BEEE21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735274" y="88048"/>
                <a:ext cx="465840" cy="33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D50F8485-2957-4337-A104-172D3F4C8C04}"/>
                  </a:ext>
                </a:extLst>
              </p14:cNvPr>
              <p14:cNvContentPartPr/>
              <p14:nvPr/>
            </p14:nvContentPartPr>
            <p14:xfrm>
              <a:off x="3548714" y="719488"/>
              <a:ext cx="521640" cy="33588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D50F8485-2957-4337-A104-172D3F4C8C0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539714" y="710488"/>
                <a:ext cx="539280" cy="35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9D9D73B7-9BB6-4847-8195-1FCB2D011DEB}"/>
                  </a:ext>
                </a:extLst>
              </p14:cNvPr>
              <p14:cNvContentPartPr/>
              <p14:nvPr/>
            </p14:nvContentPartPr>
            <p14:xfrm>
              <a:off x="4406594" y="701488"/>
              <a:ext cx="550080" cy="24372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9D9D73B7-9BB6-4847-8195-1FCB2D011DEB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397594" y="692488"/>
                <a:ext cx="567720" cy="26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F76941BC-7FC7-401F-9081-2CA33004FA47}"/>
                  </a:ext>
                </a:extLst>
              </p14:cNvPr>
              <p14:cNvContentPartPr/>
              <p14:nvPr/>
            </p14:nvContentPartPr>
            <p14:xfrm>
              <a:off x="5196794" y="662608"/>
              <a:ext cx="506520" cy="36468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F76941BC-7FC7-401F-9081-2CA33004FA4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187794" y="653608"/>
                <a:ext cx="524160" cy="38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610383A2-1F7C-4D61-9D27-E86891750C72}"/>
                  </a:ext>
                </a:extLst>
              </p14:cNvPr>
              <p14:cNvContentPartPr/>
              <p14:nvPr/>
            </p14:nvContentPartPr>
            <p14:xfrm>
              <a:off x="806954" y="3283768"/>
              <a:ext cx="1226520" cy="23040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610383A2-1F7C-4D61-9D27-E86891750C72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97954" y="3274768"/>
                <a:ext cx="1244160" cy="24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516D8C66-7E56-4314-9745-00BCB019DA17}"/>
                  </a:ext>
                </a:extLst>
              </p14:cNvPr>
              <p14:cNvContentPartPr/>
              <p14:nvPr/>
            </p14:nvContentPartPr>
            <p14:xfrm>
              <a:off x="1106834" y="3652048"/>
              <a:ext cx="524160" cy="16704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516D8C66-7E56-4314-9745-00BCB019DA1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097834" y="3643048"/>
                <a:ext cx="541800" cy="18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0350CCB2-BA0D-44F0-8896-75E7357CFFBB}"/>
                  </a:ext>
                </a:extLst>
              </p14:cNvPr>
              <p14:cNvContentPartPr/>
              <p14:nvPr/>
            </p14:nvContentPartPr>
            <p14:xfrm>
              <a:off x="2745554" y="3285208"/>
              <a:ext cx="928440" cy="17064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0350CCB2-BA0D-44F0-8896-75E7357CFFB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736554" y="3276208"/>
                <a:ext cx="94608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F392D165-2305-43DF-9DD2-8547D9E53C4D}"/>
                  </a:ext>
                </a:extLst>
              </p14:cNvPr>
              <p14:cNvContentPartPr/>
              <p14:nvPr/>
            </p14:nvContentPartPr>
            <p14:xfrm>
              <a:off x="829274" y="4161448"/>
              <a:ext cx="1398240" cy="36504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F392D165-2305-43DF-9DD2-8547D9E53C4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820274" y="4152448"/>
                <a:ext cx="1415880" cy="38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97332579-DFF3-4067-ADF5-740AA476DF17}"/>
                  </a:ext>
                </a:extLst>
              </p14:cNvPr>
              <p14:cNvContentPartPr/>
              <p14:nvPr/>
            </p14:nvContentPartPr>
            <p14:xfrm>
              <a:off x="2808194" y="4139488"/>
              <a:ext cx="815400" cy="16236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97332579-DFF3-4067-ADF5-740AA476DF1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799194" y="4130488"/>
                <a:ext cx="83304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7C94F102-5C6F-49E7-AEB1-67DD14CC705B}"/>
                  </a:ext>
                </a:extLst>
              </p14:cNvPr>
              <p14:cNvContentPartPr/>
              <p14:nvPr/>
            </p14:nvContentPartPr>
            <p14:xfrm>
              <a:off x="855914" y="4991608"/>
              <a:ext cx="720360" cy="26388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7C94F102-5C6F-49E7-AEB1-67DD14CC705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846914" y="4982608"/>
                <a:ext cx="738000" cy="28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879D37A7-992A-4FD1-9F34-4B09BE8D101F}"/>
                  </a:ext>
                </a:extLst>
              </p14:cNvPr>
              <p14:cNvContentPartPr/>
              <p14:nvPr/>
            </p14:nvContentPartPr>
            <p14:xfrm>
              <a:off x="1678874" y="4991608"/>
              <a:ext cx="671400" cy="36108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879D37A7-992A-4FD1-9F34-4B09BE8D101F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669874" y="4982608"/>
                <a:ext cx="689040" cy="37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A32EFE62-3F1B-4DAA-ACE0-FBAC8DCA458B}"/>
                  </a:ext>
                </a:extLst>
              </p14:cNvPr>
              <p14:cNvContentPartPr/>
              <p14:nvPr/>
            </p14:nvContentPartPr>
            <p14:xfrm>
              <a:off x="2638994" y="5082328"/>
              <a:ext cx="152280" cy="9468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A32EFE62-3F1B-4DAA-ACE0-FBAC8DCA458B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629994" y="5073328"/>
                <a:ext cx="169920" cy="11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9CEE7734-7AAE-4066-B793-CAC63ACF2097}"/>
                  </a:ext>
                </a:extLst>
              </p14:cNvPr>
              <p14:cNvContentPartPr/>
              <p14:nvPr/>
            </p14:nvContentPartPr>
            <p14:xfrm>
              <a:off x="3036794" y="5018248"/>
              <a:ext cx="603360" cy="18252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9CEE7734-7AAE-4066-B793-CAC63ACF2097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027794" y="5009248"/>
                <a:ext cx="62100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6553FCEB-6793-44F3-B1FE-83506407ADA6}"/>
                  </a:ext>
                </a:extLst>
              </p14:cNvPr>
              <p14:cNvContentPartPr/>
              <p14:nvPr/>
            </p14:nvContentPartPr>
            <p14:xfrm>
              <a:off x="2805314" y="5359528"/>
              <a:ext cx="921600" cy="16344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6553FCEB-6793-44F3-B1FE-83506407ADA6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796314" y="5350528"/>
                <a:ext cx="93924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4A647F4E-3AE9-479F-B7A6-93158262291B}"/>
                  </a:ext>
                </a:extLst>
              </p14:cNvPr>
              <p14:cNvContentPartPr/>
              <p14:nvPr/>
            </p14:nvContentPartPr>
            <p14:xfrm>
              <a:off x="3006194" y="5603248"/>
              <a:ext cx="854640" cy="38160"/>
            </p14:xfrm>
          </p:contentPart>
        </mc:Choice>
        <mc:Fallback xmlns=""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4A647F4E-3AE9-479F-B7A6-93158262291B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997194" y="5594248"/>
                <a:ext cx="872280" cy="5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75" name="Ink 174">
                <a:extLst>
                  <a:ext uri="{FF2B5EF4-FFF2-40B4-BE49-F238E27FC236}">
                    <a16:creationId xmlns:a16="http://schemas.microsoft.com/office/drawing/2014/main" id="{0E387F9A-1058-4E29-AAFD-5A0B85917D50}"/>
                  </a:ext>
                </a:extLst>
              </p14:cNvPr>
              <p14:cNvContentPartPr/>
              <p14:nvPr/>
            </p14:nvContentPartPr>
            <p14:xfrm>
              <a:off x="2780114" y="5771008"/>
              <a:ext cx="1155960" cy="243360"/>
            </p14:xfrm>
          </p:contentPart>
        </mc:Choice>
        <mc:Fallback xmlns="">
          <p:pic>
            <p:nvPicPr>
              <p:cNvPr id="175" name="Ink 174">
                <a:extLst>
                  <a:ext uri="{FF2B5EF4-FFF2-40B4-BE49-F238E27FC236}">
                    <a16:creationId xmlns:a16="http://schemas.microsoft.com/office/drawing/2014/main" id="{0E387F9A-1058-4E29-AAFD-5A0B85917D50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771114" y="5762008"/>
                <a:ext cx="1173600" cy="26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56B73E4F-67E6-4FB0-915D-A63132CD00C2}"/>
                  </a:ext>
                </a:extLst>
              </p14:cNvPr>
              <p14:cNvContentPartPr/>
              <p14:nvPr/>
            </p14:nvContentPartPr>
            <p14:xfrm>
              <a:off x="2789474" y="4535488"/>
              <a:ext cx="4680" cy="4932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56B73E4F-67E6-4FB0-915D-A63132CD00C2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780474" y="4526488"/>
                <a:ext cx="22320" cy="6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99" name="Ink 198">
                <a:extLst>
                  <a:ext uri="{FF2B5EF4-FFF2-40B4-BE49-F238E27FC236}">
                    <a16:creationId xmlns:a16="http://schemas.microsoft.com/office/drawing/2014/main" id="{5EBD0C13-894A-4A93-9AD8-C7D2FF9477B5}"/>
                  </a:ext>
                </a:extLst>
              </p14:cNvPr>
              <p14:cNvContentPartPr/>
              <p14:nvPr/>
            </p14:nvContentPartPr>
            <p14:xfrm>
              <a:off x="2055794" y="6199768"/>
              <a:ext cx="755640" cy="223200"/>
            </p14:xfrm>
          </p:contentPart>
        </mc:Choice>
        <mc:Fallback xmlns="">
          <p:pic>
            <p:nvPicPr>
              <p:cNvPr id="199" name="Ink 198">
                <a:extLst>
                  <a:ext uri="{FF2B5EF4-FFF2-40B4-BE49-F238E27FC236}">
                    <a16:creationId xmlns:a16="http://schemas.microsoft.com/office/drawing/2014/main" id="{5EBD0C13-894A-4A93-9AD8-C7D2FF9477B5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046794" y="6190768"/>
                <a:ext cx="77328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1EAD8DE3-DBCF-4AB5-866D-4A50871465D1}"/>
                  </a:ext>
                </a:extLst>
              </p14:cNvPr>
              <p14:cNvContentPartPr/>
              <p14:nvPr/>
            </p14:nvContentPartPr>
            <p14:xfrm>
              <a:off x="3016994" y="6154408"/>
              <a:ext cx="828720" cy="223920"/>
            </p14:xfrm>
          </p:contentPart>
        </mc:Choice>
        <mc:Fallback xmlns=""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1EAD8DE3-DBCF-4AB5-866D-4A50871465D1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007994" y="6145408"/>
                <a:ext cx="84636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15" name="Ink 214">
                <a:extLst>
                  <a:ext uri="{FF2B5EF4-FFF2-40B4-BE49-F238E27FC236}">
                    <a16:creationId xmlns:a16="http://schemas.microsoft.com/office/drawing/2014/main" id="{E2EE509E-FC6C-4DED-96D2-E8E529729F51}"/>
                  </a:ext>
                </a:extLst>
              </p14:cNvPr>
              <p14:cNvContentPartPr/>
              <p14:nvPr/>
            </p14:nvContentPartPr>
            <p14:xfrm>
              <a:off x="4077914" y="6122728"/>
              <a:ext cx="587160" cy="261720"/>
            </p14:xfrm>
          </p:contentPart>
        </mc:Choice>
        <mc:Fallback xmlns="">
          <p:pic>
            <p:nvPicPr>
              <p:cNvPr id="215" name="Ink 214">
                <a:extLst>
                  <a:ext uri="{FF2B5EF4-FFF2-40B4-BE49-F238E27FC236}">
                    <a16:creationId xmlns:a16="http://schemas.microsoft.com/office/drawing/2014/main" id="{E2EE509E-FC6C-4DED-96D2-E8E529729F51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4068914" y="6113728"/>
                <a:ext cx="60480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16" name="Ink 215">
                <a:extLst>
                  <a:ext uri="{FF2B5EF4-FFF2-40B4-BE49-F238E27FC236}">
                    <a16:creationId xmlns:a16="http://schemas.microsoft.com/office/drawing/2014/main" id="{FA070EBB-02ED-4CFC-80B0-EA5064818C17}"/>
                  </a:ext>
                </a:extLst>
              </p14:cNvPr>
              <p14:cNvContentPartPr/>
              <p14:nvPr/>
            </p14:nvContentPartPr>
            <p14:xfrm>
              <a:off x="4764434" y="1429408"/>
              <a:ext cx="214200" cy="246240"/>
            </p14:xfrm>
          </p:contentPart>
        </mc:Choice>
        <mc:Fallback xmlns="">
          <p:pic>
            <p:nvPicPr>
              <p:cNvPr id="216" name="Ink 215">
                <a:extLst>
                  <a:ext uri="{FF2B5EF4-FFF2-40B4-BE49-F238E27FC236}">
                    <a16:creationId xmlns:a16="http://schemas.microsoft.com/office/drawing/2014/main" id="{FA070EBB-02ED-4CFC-80B0-EA5064818C17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755434" y="1420408"/>
                <a:ext cx="23184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366974FB-59F6-4548-BB59-579693EF118F}"/>
                  </a:ext>
                </a:extLst>
              </p14:cNvPr>
              <p14:cNvContentPartPr/>
              <p14:nvPr/>
            </p14:nvContentPartPr>
            <p14:xfrm>
              <a:off x="5151434" y="1434088"/>
              <a:ext cx="642240" cy="272880"/>
            </p14:xfrm>
          </p:contentPart>
        </mc:Choice>
        <mc:Fallback xmlns=""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366974FB-59F6-4548-BB59-579693EF118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142434" y="1425088"/>
                <a:ext cx="659880" cy="29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5E1E4E64-6243-4560-9EB9-76DFDBFE8E6B}"/>
                  </a:ext>
                </a:extLst>
              </p14:cNvPr>
              <p14:cNvContentPartPr/>
              <p14:nvPr/>
            </p14:nvContentPartPr>
            <p14:xfrm>
              <a:off x="6644714" y="1416088"/>
              <a:ext cx="17280" cy="15588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5E1E4E64-6243-4560-9EB9-76DFDBFE8E6B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6635714" y="1407088"/>
                <a:ext cx="3492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30" name="Ink 229">
                <a:extLst>
                  <a:ext uri="{FF2B5EF4-FFF2-40B4-BE49-F238E27FC236}">
                    <a16:creationId xmlns:a16="http://schemas.microsoft.com/office/drawing/2014/main" id="{C98012CD-37E9-4D48-8D0E-AE3BC346F22F}"/>
                  </a:ext>
                </a:extLst>
              </p14:cNvPr>
              <p14:cNvContentPartPr/>
              <p14:nvPr/>
            </p14:nvContentPartPr>
            <p14:xfrm>
              <a:off x="6869714" y="1222048"/>
              <a:ext cx="1688760" cy="533160"/>
            </p14:xfrm>
          </p:contentPart>
        </mc:Choice>
        <mc:Fallback xmlns="">
          <p:pic>
            <p:nvPicPr>
              <p:cNvPr id="230" name="Ink 229">
                <a:extLst>
                  <a:ext uri="{FF2B5EF4-FFF2-40B4-BE49-F238E27FC236}">
                    <a16:creationId xmlns:a16="http://schemas.microsoft.com/office/drawing/2014/main" id="{C98012CD-37E9-4D48-8D0E-AE3BC346F22F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6860714" y="1213048"/>
                <a:ext cx="1706400" cy="55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464962D6-0241-491E-A483-6018F357A8A6}"/>
                  </a:ext>
                </a:extLst>
              </p14:cNvPr>
              <p14:cNvContentPartPr/>
              <p14:nvPr/>
            </p14:nvContentPartPr>
            <p14:xfrm>
              <a:off x="6691874" y="2019088"/>
              <a:ext cx="36720" cy="165960"/>
            </p14:xfrm>
          </p:contentPart>
        </mc:Choice>
        <mc:Fallback xmlns=""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464962D6-0241-491E-A483-6018F357A8A6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6682874" y="2010088"/>
                <a:ext cx="5436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3E23E449-3C63-42EB-8887-2D7A613EEDAF}"/>
                  </a:ext>
                </a:extLst>
              </p14:cNvPr>
              <p14:cNvContentPartPr/>
              <p14:nvPr/>
            </p14:nvContentPartPr>
            <p14:xfrm>
              <a:off x="7959074" y="1917568"/>
              <a:ext cx="628560" cy="211320"/>
            </p14:xfrm>
          </p:contentPart>
        </mc:Choice>
        <mc:Fallback xmlns=""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3E23E449-3C63-42EB-8887-2D7A613EEDAF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7950074" y="1908568"/>
                <a:ext cx="64620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233" name="Ink 232">
                <a:extLst>
                  <a:ext uri="{FF2B5EF4-FFF2-40B4-BE49-F238E27FC236}">
                    <a16:creationId xmlns:a16="http://schemas.microsoft.com/office/drawing/2014/main" id="{73FA9D9B-16AF-4419-9260-01AA89815C6B}"/>
                  </a:ext>
                </a:extLst>
              </p14:cNvPr>
              <p14:cNvContentPartPr/>
              <p14:nvPr/>
            </p14:nvContentPartPr>
            <p14:xfrm>
              <a:off x="6744074" y="2511568"/>
              <a:ext cx="45000" cy="198360"/>
            </p14:xfrm>
          </p:contentPart>
        </mc:Choice>
        <mc:Fallback xmlns="">
          <p:pic>
            <p:nvPicPr>
              <p:cNvPr id="233" name="Ink 232">
                <a:extLst>
                  <a:ext uri="{FF2B5EF4-FFF2-40B4-BE49-F238E27FC236}">
                    <a16:creationId xmlns:a16="http://schemas.microsoft.com/office/drawing/2014/main" id="{73FA9D9B-16AF-4419-9260-01AA89815C6B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6735074" y="2502568"/>
                <a:ext cx="626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240" name="Ink 239">
                <a:extLst>
                  <a:ext uri="{FF2B5EF4-FFF2-40B4-BE49-F238E27FC236}">
                    <a16:creationId xmlns:a16="http://schemas.microsoft.com/office/drawing/2014/main" id="{4C7DD715-BE69-404B-813A-CA4FB8610D26}"/>
                  </a:ext>
                </a:extLst>
              </p14:cNvPr>
              <p14:cNvContentPartPr/>
              <p14:nvPr/>
            </p14:nvContentPartPr>
            <p14:xfrm>
              <a:off x="7337354" y="2525248"/>
              <a:ext cx="133920" cy="45360"/>
            </p14:xfrm>
          </p:contentPart>
        </mc:Choice>
        <mc:Fallback xmlns="">
          <p:pic>
            <p:nvPicPr>
              <p:cNvPr id="240" name="Ink 239">
                <a:extLst>
                  <a:ext uri="{FF2B5EF4-FFF2-40B4-BE49-F238E27FC236}">
                    <a16:creationId xmlns:a16="http://schemas.microsoft.com/office/drawing/2014/main" id="{4C7DD715-BE69-404B-813A-CA4FB8610D26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7328354" y="2516248"/>
                <a:ext cx="151560" cy="6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241" name="Ink 240">
                <a:extLst>
                  <a:ext uri="{FF2B5EF4-FFF2-40B4-BE49-F238E27FC236}">
                    <a16:creationId xmlns:a16="http://schemas.microsoft.com/office/drawing/2014/main" id="{CB41A58D-8C14-4BFB-86F2-F3D3E372C327}"/>
                  </a:ext>
                </a:extLst>
              </p14:cNvPr>
              <p14:cNvContentPartPr/>
              <p14:nvPr/>
            </p14:nvContentPartPr>
            <p14:xfrm>
              <a:off x="7356794" y="2090008"/>
              <a:ext cx="106200" cy="82800"/>
            </p14:xfrm>
          </p:contentPart>
        </mc:Choice>
        <mc:Fallback xmlns="">
          <p:pic>
            <p:nvPicPr>
              <p:cNvPr id="241" name="Ink 240">
                <a:extLst>
                  <a:ext uri="{FF2B5EF4-FFF2-40B4-BE49-F238E27FC236}">
                    <a16:creationId xmlns:a16="http://schemas.microsoft.com/office/drawing/2014/main" id="{CB41A58D-8C14-4BFB-86F2-F3D3E372C327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7347794" y="2081008"/>
                <a:ext cx="123840" cy="10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242" name="Ink 241">
                <a:extLst>
                  <a:ext uri="{FF2B5EF4-FFF2-40B4-BE49-F238E27FC236}">
                    <a16:creationId xmlns:a16="http://schemas.microsoft.com/office/drawing/2014/main" id="{CF289C71-FAE3-49BE-A39A-9C5128BC2C8E}"/>
                  </a:ext>
                </a:extLst>
              </p14:cNvPr>
              <p14:cNvContentPartPr/>
              <p14:nvPr/>
            </p14:nvContentPartPr>
            <p14:xfrm>
              <a:off x="8001914" y="2381968"/>
              <a:ext cx="696960" cy="248040"/>
            </p14:xfrm>
          </p:contentPart>
        </mc:Choice>
        <mc:Fallback xmlns="">
          <p:pic>
            <p:nvPicPr>
              <p:cNvPr id="242" name="Ink 241">
                <a:extLst>
                  <a:ext uri="{FF2B5EF4-FFF2-40B4-BE49-F238E27FC236}">
                    <a16:creationId xmlns:a16="http://schemas.microsoft.com/office/drawing/2014/main" id="{CF289C71-FAE3-49BE-A39A-9C5128BC2C8E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7992914" y="2372968"/>
                <a:ext cx="714600" cy="26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246" name="Ink 245">
                <a:extLst>
                  <a:ext uri="{FF2B5EF4-FFF2-40B4-BE49-F238E27FC236}">
                    <a16:creationId xmlns:a16="http://schemas.microsoft.com/office/drawing/2014/main" id="{2674FFE4-F7C6-41A7-9C89-6247150DEA7B}"/>
                  </a:ext>
                </a:extLst>
              </p14:cNvPr>
              <p14:cNvContentPartPr/>
              <p14:nvPr/>
            </p14:nvContentPartPr>
            <p14:xfrm>
              <a:off x="5807354" y="2906848"/>
              <a:ext cx="500400" cy="135360"/>
            </p14:xfrm>
          </p:contentPart>
        </mc:Choice>
        <mc:Fallback xmlns="">
          <p:pic>
            <p:nvPicPr>
              <p:cNvPr id="246" name="Ink 245">
                <a:extLst>
                  <a:ext uri="{FF2B5EF4-FFF2-40B4-BE49-F238E27FC236}">
                    <a16:creationId xmlns:a16="http://schemas.microsoft.com/office/drawing/2014/main" id="{2674FFE4-F7C6-41A7-9C89-6247150DEA7B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5798354" y="2897848"/>
                <a:ext cx="518040" cy="15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269" name="Ink 268">
                <a:extLst>
                  <a:ext uri="{FF2B5EF4-FFF2-40B4-BE49-F238E27FC236}">
                    <a16:creationId xmlns:a16="http://schemas.microsoft.com/office/drawing/2014/main" id="{B95E2436-D40F-443C-8727-703EF8B53CC5}"/>
                  </a:ext>
                </a:extLst>
              </p14:cNvPr>
              <p14:cNvContentPartPr/>
              <p14:nvPr/>
            </p14:nvContentPartPr>
            <p14:xfrm>
              <a:off x="6624554" y="2798488"/>
              <a:ext cx="1668960" cy="736920"/>
            </p14:xfrm>
          </p:contentPart>
        </mc:Choice>
        <mc:Fallback xmlns="">
          <p:pic>
            <p:nvPicPr>
              <p:cNvPr id="269" name="Ink 268">
                <a:extLst>
                  <a:ext uri="{FF2B5EF4-FFF2-40B4-BE49-F238E27FC236}">
                    <a16:creationId xmlns:a16="http://schemas.microsoft.com/office/drawing/2014/main" id="{B95E2436-D40F-443C-8727-703EF8B53CC5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6615554" y="2789488"/>
                <a:ext cx="1686600" cy="75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273" name="Ink 272">
                <a:extLst>
                  <a:ext uri="{FF2B5EF4-FFF2-40B4-BE49-F238E27FC236}">
                    <a16:creationId xmlns:a16="http://schemas.microsoft.com/office/drawing/2014/main" id="{F5B440D7-F595-4E34-8389-32E1A86179CE}"/>
                  </a:ext>
                </a:extLst>
              </p14:cNvPr>
              <p14:cNvContentPartPr/>
              <p14:nvPr/>
            </p14:nvContentPartPr>
            <p14:xfrm>
              <a:off x="4991954" y="3945448"/>
              <a:ext cx="149400" cy="145440"/>
            </p14:xfrm>
          </p:contentPart>
        </mc:Choice>
        <mc:Fallback xmlns="">
          <p:pic>
            <p:nvPicPr>
              <p:cNvPr id="273" name="Ink 272">
                <a:extLst>
                  <a:ext uri="{FF2B5EF4-FFF2-40B4-BE49-F238E27FC236}">
                    <a16:creationId xmlns:a16="http://schemas.microsoft.com/office/drawing/2014/main" id="{F5B440D7-F595-4E34-8389-32E1A86179CE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4982954" y="3936448"/>
                <a:ext cx="16704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291" name="Ink 290">
                <a:extLst>
                  <a:ext uri="{FF2B5EF4-FFF2-40B4-BE49-F238E27FC236}">
                    <a16:creationId xmlns:a16="http://schemas.microsoft.com/office/drawing/2014/main" id="{4468B37D-178B-40E0-ABDB-F932C67BA64F}"/>
                  </a:ext>
                </a:extLst>
              </p14:cNvPr>
              <p14:cNvContentPartPr/>
              <p14:nvPr/>
            </p14:nvContentPartPr>
            <p14:xfrm>
              <a:off x="5329994" y="3851488"/>
              <a:ext cx="2759400" cy="651240"/>
            </p14:xfrm>
          </p:contentPart>
        </mc:Choice>
        <mc:Fallback xmlns="">
          <p:pic>
            <p:nvPicPr>
              <p:cNvPr id="291" name="Ink 290">
                <a:extLst>
                  <a:ext uri="{FF2B5EF4-FFF2-40B4-BE49-F238E27FC236}">
                    <a16:creationId xmlns:a16="http://schemas.microsoft.com/office/drawing/2014/main" id="{4468B37D-178B-40E0-ABDB-F932C67BA64F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5320994" y="3842488"/>
                <a:ext cx="2777040" cy="66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304" name="Ink 303">
                <a:extLst>
                  <a:ext uri="{FF2B5EF4-FFF2-40B4-BE49-F238E27FC236}">
                    <a16:creationId xmlns:a16="http://schemas.microsoft.com/office/drawing/2014/main" id="{48AE2373-BFE3-44D8-9528-47887E1FC5E3}"/>
                  </a:ext>
                </a:extLst>
              </p14:cNvPr>
              <p14:cNvContentPartPr/>
              <p14:nvPr/>
            </p14:nvContentPartPr>
            <p14:xfrm>
              <a:off x="6762074" y="4255048"/>
              <a:ext cx="1625760" cy="340560"/>
            </p14:xfrm>
          </p:contentPart>
        </mc:Choice>
        <mc:Fallback xmlns="">
          <p:pic>
            <p:nvPicPr>
              <p:cNvPr id="304" name="Ink 303">
                <a:extLst>
                  <a:ext uri="{FF2B5EF4-FFF2-40B4-BE49-F238E27FC236}">
                    <a16:creationId xmlns:a16="http://schemas.microsoft.com/office/drawing/2014/main" id="{48AE2373-BFE3-44D8-9528-47887E1FC5E3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6753074" y="4246048"/>
                <a:ext cx="1643400" cy="35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308" name="Ink 307">
                <a:extLst>
                  <a:ext uri="{FF2B5EF4-FFF2-40B4-BE49-F238E27FC236}">
                    <a16:creationId xmlns:a16="http://schemas.microsoft.com/office/drawing/2014/main" id="{96D80254-0E0B-4F96-BABD-3BCFF5A6E32E}"/>
                  </a:ext>
                </a:extLst>
              </p14:cNvPr>
              <p14:cNvContentPartPr/>
              <p14:nvPr/>
            </p14:nvContentPartPr>
            <p14:xfrm>
              <a:off x="5987714" y="4709368"/>
              <a:ext cx="525600" cy="204840"/>
            </p14:xfrm>
          </p:contentPart>
        </mc:Choice>
        <mc:Fallback xmlns="">
          <p:pic>
            <p:nvPicPr>
              <p:cNvPr id="308" name="Ink 307">
                <a:extLst>
                  <a:ext uri="{FF2B5EF4-FFF2-40B4-BE49-F238E27FC236}">
                    <a16:creationId xmlns:a16="http://schemas.microsoft.com/office/drawing/2014/main" id="{96D80254-0E0B-4F96-BABD-3BCFF5A6E32E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5978714" y="4700368"/>
                <a:ext cx="54324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319" name="Ink 318">
                <a:extLst>
                  <a:ext uri="{FF2B5EF4-FFF2-40B4-BE49-F238E27FC236}">
                    <a16:creationId xmlns:a16="http://schemas.microsoft.com/office/drawing/2014/main" id="{C39948C3-2A31-4BD4-84E8-8CAEA823BD4A}"/>
                  </a:ext>
                </a:extLst>
              </p14:cNvPr>
              <p14:cNvContentPartPr/>
              <p14:nvPr/>
            </p14:nvContentPartPr>
            <p14:xfrm>
              <a:off x="5952074" y="4990168"/>
              <a:ext cx="808920" cy="417960"/>
            </p14:xfrm>
          </p:contentPart>
        </mc:Choice>
        <mc:Fallback xmlns="">
          <p:pic>
            <p:nvPicPr>
              <p:cNvPr id="319" name="Ink 318">
                <a:extLst>
                  <a:ext uri="{FF2B5EF4-FFF2-40B4-BE49-F238E27FC236}">
                    <a16:creationId xmlns:a16="http://schemas.microsoft.com/office/drawing/2014/main" id="{C39948C3-2A31-4BD4-84E8-8CAEA823BD4A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5943074" y="4981168"/>
                <a:ext cx="826560" cy="43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332" name="Ink 331">
                <a:extLst>
                  <a:ext uri="{FF2B5EF4-FFF2-40B4-BE49-F238E27FC236}">
                    <a16:creationId xmlns:a16="http://schemas.microsoft.com/office/drawing/2014/main" id="{F4FF24D6-57C0-43D3-BB2A-EB764CC07A82}"/>
                  </a:ext>
                </a:extLst>
              </p14:cNvPr>
              <p14:cNvContentPartPr/>
              <p14:nvPr/>
            </p14:nvContentPartPr>
            <p14:xfrm>
              <a:off x="6681074" y="5038048"/>
              <a:ext cx="1685520" cy="322200"/>
            </p14:xfrm>
          </p:contentPart>
        </mc:Choice>
        <mc:Fallback xmlns="">
          <p:pic>
            <p:nvPicPr>
              <p:cNvPr id="332" name="Ink 331">
                <a:extLst>
                  <a:ext uri="{FF2B5EF4-FFF2-40B4-BE49-F238E27FC236}">
                    <a16:creationId xmlns:a16="http://schemas.microsoft.com/office/drawing/2014/main" id="{F4FF24D6-57C0-43D3-BB2A-EB764CC07A82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6672074" y="5029048"/>
                <a:ext cx="1703160" cy="33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337" name="Ink 336">
                <a:extLst>
                  <a:ext uri="{FF2B5EF4-FFF2-40B4-BE49-F238E27FC236}">
                    <a16:creationId xmlns:a16="http://schemas.microsoft.com/office/drawing/2014/main" id="{9092011E-5CE3-4788-AA44-5AC622D1EBDF}"/>
                  </a:ext>
                </a:extLst>
              </p14:cNvPr>
              <p14:cNvContentPartPr/>
              <p14:nvPr/>
            </p14:nvContentPartPr>
            <p14:xfrm>
              <a:off x="5927954" y="5708008"/>
              <a:ext cx="429120" cy="167400"/>
            </p14:xfrm>
          </p:contentPart>
        </mc:Choice>
        <mc:Fallback xmlns="">
          <p:pic>
            <p:nvPicPr>
              <p:cNvPr id="337" name="Ink 336">
                <a:extLst>
                  <a:ext uri="{FF2B5EF4-FFF2-40B4-BE49-F238E27FC236}">
                    <a16:creationId xmlns:a16="http://schemas.microsoft.com/office/drawing/2014/main" id="{9092011E-5CE3-4788-AA44-5AC622D1EBDF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5918954" y="5699008"/>
                <a:ext cx="446760" cy="18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345" name="Ink 344">
                <a:extLst>
                  <a:ext uri="{FF2B5EF4-FFF2-40B4-BE49-F238E27FC236}">
                    <a16:creationId xmlns:a16="http://schemas.microsoft.com/office/drawing/2014/main" id="{AF430892-FB1A-4726-BAC7-7DBEA912DFA9}"/>
                  </a:ext>
                </a:extLst>
              </p14:cNvPr>
              <p14:cNvContentPartPr/>
              <p14:nvPr/>
            </p14:nvContentPartPr>
            <p14:xfrm>
              <a:off x="6630314" y="5596408"/>
              <a:ext cx="1275840" cy="269280"/>
            </p14:xfrm>
          </p:contentPart>
        </mc:Choice>
        <mc:Fallback xmlns="">
          <p:pic>
            <p:nvPicPr>
              <p:cNvPr id="345" name="Ink 344">
                <a:extLst>
                  <a:ext uri="{FF2B5EF4-FFF2-40B4-BE49-F238E27FC236}">
                    <a16:creationId xmlns:a16="http://schemas.microsoft.com/office/drawing/2014/main" id="{AF430892-FB1A-4726-BAC7-7DBEA912DFA9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6621314" y="5587408"/>
                <a:ext cx="1293480" cy="286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1976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47380A2C-976E-47F7-B377-79EE14973005}"/>
                  </a:ext>
                </a:extLst>
              </p14:cNvPr>
              <p14:cNvContentPartPr/>
              <p14:nvPr/>
            </p14:nvContentPartPr>
            <p14:xfrm>
              <a:off x="369554" y="131248"/>
              <a:ext cx="2699280" cy="4770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47380A2C-976E-47F7-B377-79EE1497300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0554" y="122248"/>
                <a:ext cx="2716920" cy="49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E4D37F10-4ADD-4445-9B43-7B94999FF4AE}"/>
                  </a:ext>
                </a:extLst>
              </p14:cNvPr>
              <p14:cNvContentPartPr/>
              <p14:nvPr/>
            </p14:nvContentPartPr>
            <p14:xfrm>
              <a:off x="1659434" y="849448"/>
              <a:ext cx="1134000" cy="2289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E4D37F10-4ADD-4445-9B43-7B94999FF4A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50434" y="840448"/>
                <a:ext cx="1151640" cy="24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4DE96A07-D3D6-40DF-8AEA-88E295E81DF8}"/>
                  </a:ext>
                </a:extLst>
              </p14:cNvPr>
              <p14:cNvContentPartPr/>
              <p14:nvPr/>
            </p14:nvContentPartPr>
            <p14:xfrm>
              <a:off x="1331834" y="1300528"/>
              <a:ext cx="1584360" cy="2840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4DE96A07-D3D6-40DF-8AEA-88E295E81DF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22834" y="1291528"/>
                <a:ext cx="1602000" cy="3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4037832A-E4A4-400D-95DB-43732FC421CA}"/>
                  </a:ext>
                </a:extLst>
              </p14:cNvPr>
              <p14:cNvContentPartPr/>
              <p14:nvPr/>
            </p14:nvContentPartPr>
            <p14:xfrm>
              <a:off x="976154" y="1925848"/>
              <a:ext cx="1609920" cy="30024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4037832A-E4A4-400D-95DB-43732FC421C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7154" y="1916848"/>
                <a:ext cx="1627560" cy="31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9A9AD844-880A-4358-8E4B-E64666ACFE8F}"/>
                  </a:ext>
                </a:extLst>
              </p14:cNvPr>
              <p14:cNvContentPartPr/>
              <p14:nvPr/>
            </p14:nvContentPartPr>
            <p14:xfrm>
              <a:off x="2845274" y="1952128"/>
              <a:ext cx="117720" cy="8676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9A9AD844-880A-4358-8E4B-E64666ACFE8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836274" y="1943128"/>
                <a:ext cx="135360" cy="10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A56FF51B-AF14-4A26-AC9F-C10D475CD784}"/>
                  </a:ext>
                </a:extLst>
              </p14:cNvPr>
              <p14:cNvContentPartPr/>
              <p14:nvPr/>
            </p14:nvContentPartPr>
            <p14:xfrm>
              <a:off x="3297074" y="652168"/>
              <a:ext cx="3167280" cy="147204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A56FF51B-AF14-4A26-AC9F-C10D475CD78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288074" y="643168"/>
                <a:ext cx="3184920" cy="148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D89E311F-5C77-407C-B7A9-7AB7ECF15B1C}"/>
                  </a:ext>
                </a:extLst>
              </p14:cNvPr>
              <p14:cNvContentPartPr/>
              <p14:nvPr/>
            </p14:nvContentPartPr>
            <p14:xfrm>
              <a:off x="2991434" y="2527768"/>
              <a:ext cx="234720" cy="8424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D89E311F-5C77-407C-B7A9-7AB7ECF15B1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982434" y="2518768"/>
                <a:ext cx="252360" cy="10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692BF9A3-5C98-41E3-9734-34C81C6932D3}"/>
                  </a:ext>
                </a:extLst>
              </p14:cNvPr>
              <p14:cNvContentPartPr/>
              <p14:nvPr/>
            </p14:nvContentPartPr>
            <p14:xfrm>
              <a:off x="731714" y="2529208"/>
              <a:ext cx="1710720" cy="26964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692BF9A3-5C98-41E3-9734-34C81C6932D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22714" y="2520208"/>
                <a:ext cx="1728360" cy="28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BD75D53A-B607-41E0-8098-A15A3BFD43BC}"/>
                  </a:ext>
                </a:extLst>
              </p14:cNvPr>
              <p14:cNvContentPartPr/>
              <p14:nvPr/>
            </p14:nvContentPartPr>
            <p14:xfrm>
              <a:off x="3607034" y="2397808"/>
              <a:ext cx="1416240" cy="35028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BD75D53A-B607-41E0-8098-A15A3BFD43B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598034" y="2388808"/>
                <a:ext cx="1433880" cy="36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0100E22B-7E29-428D-A968-E1562ABECB20}"/>
                  </a:ext>
                </a:extLst>
              </p14:cNvPr>
              <p14:cNvContentPartPr/>
              <p14:nvPr/>
            </p14:nvContentPartPr>
            <p14:xfrm>
              <a:off x="5338634" y="2326888"/>
              <a:ext cx="1241640" cy="22644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0100E22B-7E29-428D-A968-E1562ABECB2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29634" y="2317888"/>
                <a:ext cx="125928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52C3963C-E053-41CA-B3E5-607DAEE852BE}"/>
                  </a:ext>
                </a:extLst>
              </p14:cNvPr>
              <p14:cNvContentPartPr/>
              <p14:nvPr/>
            </p14:nvContentPartPr>
            <p14:xfrm>
              <a:off x="6862514" y="2315368"/>
              <a:ext cx="1009800" cy="20448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52C3963C-E053-41CA-B3E5-607DAEE852B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853514" y="2306368"/>
                <a:ext cx="102744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45" name="Ink 144">
                <a:extLst>
                  <a:ext uri="{FF2B5EF4-FFF2-40B4-BE49-F238E27FC236}">
                    <a16:creationId xmlns:a16="http://schemas.microsoft.com/office/drawing/2014/main" id="{D1F53A17-E940-4A42-9040-FE6052473DD2}"/>
                  </a:ext>
                </a:extLst>
              </p14:cNvPr>
              <p14:cNvContentPartPr/>
              <p14:nvPr/>
            </p14:nvContentPartPr>
            <p14:xfrm>
              <a:off x="714434" y="3087928"/>
              <a:ext cx="1848240" cy="374400"/>
            </p14:xfrm>
          </p:contentPart>
        </mc:Choice>
        <mc:Fallback xmlns="">
          <p:pic>
            <p:nvPicPr>
              <p:cNvPr id="145" name="Ink 144">
                <a:extLst>
                  <a:ext uri="{FF2B5EF4-FFF2-40B4-BE49-F238E27FC236}">
                    <a16:creationId xmlns:a16="http://schemas.microsoft.com/office/drawing/2014/main" id="{D1F53A17-E940-4A42-9040-FE6052473DD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05434" y="3078928"/>
                <a:ext cx="1865880" cy="39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BE84723B-9514-4E43-B12B-FB6C537A0E8B}"/>
                  </a:ext>
                </a:extLst>
              </p14:cNvPr>
              <p14:cNvContentPartPr/>
              <p14:nvPr/>
            </p14:nvContentPartPr>
            <p14:xfrm>
              <a:off x="2676794" y="3015208"/>
              <a:ext cx="2211840" cy="65304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BE84723B-9514-4E43-B12B-FB6C537A0E8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667794" y="3006208"/>
                <a:ext cx="2229480" cy="67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F7ED22B7-46F2-4347-80EE-AAE59A1FCB25}"/>
                  </a:ext>
                </a:extLst>
              </p14:cNvPr>
              <p14:cNvContentPartPr/>
              <p14:nvPr/>
            </p14:nvContentPartPr>
            <p14:xfrm>
              <a:off x="3036434" y="3566368"/>
              <a:ext cx="2645280" cy="158868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F7ED22B7-46F2-4347-80EE-AAE59A1FCB25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027434" y="3557368"/>
                <a:ext cx="2662920" cy="1606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9794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7DDFE03-087F-41BF-A2AF-064E6E45DD1E}"/>
                  </a:ext>
                </a:extLst>
              </p14:cNvPr>
              <p14:cNvContentPartPr/>
              <p14:nvPr/>
            </p14:nvContentPartPr>
            <p14:xfrm>
              <a:off x="3707474" y="94888"/>
              <a:ext cx="2005200" cy="3315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7DDFE03-087F-41BF-A2AF-064E6E45DD1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98474" y="85888"/>
                <a:ext cx="2022840" cy="34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3A5408B8-5F80-4F56-8AF4-7AF45F4F13C0}"/>
                  </a:ext>
                </a:extLst>
              </p14:cNvPr>
              <p14:cNvContentPartPr/>
              <p14:nvPr/>
            </p14:nvContentPartPr>
            <p14:xfrm>
              <a:off x="1669874" y="6524128"/>
              <a:ext cx="165960" cy="1400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3A5408B8-5F80-4F56-8AF4-7AF45F4F13C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60874" y="6515128"/>
                <a:ext cx="18360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2DD0DCDE-D39D-4D1F-977E-6C66CDB0AECF}"/>
                  </a:ext>
                </a:extLst>
              </p14:cNvPr>
              <p14:cNvContentPartPr/>
              <p14:nvPr/>
            </p14:nvContentPartPr>
            <p14:xfrm>
              <a:off x="1584554" y="4895128"/>
              <a:ext cx="592200" cy="1591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2DD0DCDE-D39D-4D1F-977E-6C66CDB0AEC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75554" y="4886128"/>
                <a:ext cx="609840" cy="17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504A3AC-E8C8-4F82-A42E-9DA3B89CFB1C}"/>
                  </a:ext>
                </a:extLst>
              </p14:cNvPr>
              <p14:cNvContentPartPr/>
              <p14:nvPr/>
            </p14:nvContentPartPr>
            <p14:xfrm>
              <a:off x="495194" y="2503648"/>
              <a:ext cx="801360" cy="2750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504A3AC-E8C8-4F82-A42E-9DA3B89CFB1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86194" y="2494648"/>
                <a:ext cx="819000" cy="29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19331489-6942-4CF3-987F-2A404CCD5CA2}"/>
                  </a:ext>
                </a:extLst>
              </p14:cNvPr>
              <p14:cNvContentPartPr/>
              <p14:nvPr/>
            </p14:nvContentPartPr>
            <p14:xfrm>
              <a:off x="3190874" y="4251088"/>
              <a:ext cx="502920" cy="11278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19331489-6942-4CF3-987F-2A404CCD5CA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181874" y="4242088"/>
                <a:ext cx="520560" cy="114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7E3BCB56-3471-4D00-A49E-7D9BB0EB3E11}"/>
                  </a:ext>
                </a:extLst>
              </p14:cNvPr>
              <p14:cNvContentPartPr/>
              <p14:nvPr/>
            </p14:nvContentPartPr>
            <p14:xfrm>
              <a:off x="3236234" y="3712168"/>
              <a:ext cx="664560" cy="44316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7E3BCB56-3471-4D00-A49E-7D9BB0EB3E1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227234" y="3703168"/>
                <a:ext cx="682200" cy="46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2F64481E-8FFC-4BA3-9E4E-6E9FB3F2F1B8}"/>
                  </a:ext>
                </a:extLst>
              </p14:cNvPr>
              <p14:cNvContentPartPr/>
              <p14:nvPr/>
            </p14:nvContentPartPr>
            <p14:xfrm>
              <a:off x="4145594" y="4377088"/>
              <a:ext cx="2219040" cy="20088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2F64481E-8FFC-4BA3-9E4E-6E9FB3F2F1B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136594" y="4368088"/>
                <a:ext cx="223668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1B1A2482-F59F-4080-A020-E7591D08F5C0}"/>
                  </a:ext>
                </a:extLst>
              </p14:cNvPr>
              <p14:cNvContentPartPr/>
              <p14:nvPr/>
            </p14:nvContentPartPr>
            <p14:xfrm>
              <a:off x="306194" y="3533608"/>
              <a:ext cx="1212840" cy="311328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1B1A2482-F59F-4080-A020-E7591D08F5C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97194" y="3524608"/>
                <a:ext cx="1230480" cy="313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338E959A-E645-43EF-82C5-2F00372C68DE}"/>
                  </a:ext>
                </a:extLst>
              </p14:cNvPr>
              <p14:cNvContentPartPr/>
              <p14:nvPr/>
            </p14:nvContentPartPr>
            <p14:xfrm>
              <a:off x="1549994" y="3478888"/>
              <a:ext cx="601200" cy="17712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338E959A-E645-43EF-82C5-2F00372C68D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540994" y="3469888"/>
                <a:ext cx="618840" cy="19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CE59B10A-E383-4A4E-85C2-810CC5557468}"/>
                  </a:ext>
                </a:extLst>
              </p14:cNvPr>
              <p14:cNvContentPartPr/>
              <p14:nvPr/>
            </p14:nvContentPartPr>
            <p14:xfrm>
              <a:off x="668354" y="5420008"/>
              <a:ext cx="865080" cy="38304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CE59B10A-E383-4A4E-85C2-810CC5557468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59354" y="5411008"/>
                <a:ext cx="882720" cy="40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BCD54D9B-C09A-44B2-A3ED-8C1CEFB38B62}"/>
                  </a:ext>
                </a:extLst>
              </p14:cNvPr>
              <p14:cNvContentPartPr/>
              <p14:nvPr/>
            </p14:nvContentPartPr>
            <p14:xfrm>
              <a:off x="656114" y="5026168"/>
              <a:ext cx="762840" cy="36288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BCD54D9B-C09A-44B2-A3ED-8C1CEFB38B6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47114" y="5017168"/>
                <a:ext cx="780480" cy="38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1ABA0F0A-CBA5-40BB-827A-338A8DB44EA8}"/>
                  </a:ext>
                </a:extLst>
              </p14:cNvPr>
              <p14:cNvContentPartPr/>
              <p14:nvPr/>
            </p14:nvContentPartPr>
            <p14:xfrm>
              <a:off x="651794" y="4480408"/>
              <a:ext cx="747720" cy="58176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1ABA0F0A-CBA5-40BB-827A-338A8DB44EA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42794" y="4471408"/>
                <a:ext cx="765360" cy="59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7CC0013A-A83F-4E8D-B642-C3D54065AB5B}"/>
                  </a:ext>
                </a:extLst>
              </p14:cNvPr>
              <p14:cNvContentPartPr/>
              <p14:nvPr/>
            </p14:nvContentPartPr>
            <p14:xfrm>
              <a:off x="645674" y="4212208"/>
              <a:ext cx="728640" cy="24480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7CC0013A-A83F-4E8D-B642-C3D54065AB5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36674" y="4203208"/>
                <a:ext cx="74628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276077BD-423A-487B-B4B6-32AF720CBC79}"/>
                  </a:ext>
                </a:extLst>
              </p14:cNvPr>
              <p14:cNvContentPartPr/>
              <p14:nvPr/>
            </p14:nvContentPartPr>
            <p14:xfrm>
              <a:off x="644234" y="3702808"/>
              <a:ext cx="846000" cy="415080"/>
            </p14:xfrm>
          </p:contentPart>
        </mc:Choice>
        <mc:Fallback xmlns=""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276077BD-423A-487B-B4B6-32AF720CBC7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35234" y="3693808"/>
                <a:ext cx="863640" cy="43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B6447FF6-B253-4643-B9B9-254EFEDE94A5}"/>
                  </a:ext>
                </a:extLst>
              </p14:cNvPr>
              <p14:cNvContentPartPr/>
              <p14:nvPr/>
            </p14:nvContentPartPr>
            <p14:xfrm>
              <a:off x="635234" y="3330568"/>
              <a:ext cx="835920" cy="44892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B6447FF6-B253-4643-B9B9-254EFEDE94A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26234" y="3321568"/>
                <a:ext cx="853560" cy="46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38" name="Ink 237">
                <a:extLst>
                  <a:ext uri="{FF2B5EF4-FFF2-40B4-BE49-F238E27FC236}">
                    <a16:creationId xmlns:a16="http://schemas.microsoft.com/office/drawing/2014/main" id="{2A8B24CD-B79C-4137-AE87-E54F22E4790E}"/>
                  </a:ext>
                </a:extLst>
              </p14:cNvPr>
              <p14:cNvContentPartPr/>
              <p14:nvPr/>
            </p14:nvContentPartPr>
            <p14:xfrm>
              <a:off x="1895234" y="4507768"/>
              <a:ext cx="1243440" cy="204120"/>
            </p14:xfrm>
          </p:contentPart>
        </mc:Choice>
        <mc:Fallback xmlns="">
          <p:pic>
            <p:nvPicPr>
              <p:cNvPr id="238" name="Ink 237">
                <a:extLst>
                  <a:ext uri="{FF2B5EF4-FFF2-40B4-BE49-F238E27FC236}">
                    <a16:creationId xmlns:a16="http://schemas.microsoft.com/office/drawing/2014/main" id="{2A8B24CD-B79C-4137-AE87-E54F22E4790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886234" y="4498768"/>
                <a:ext cx="1261080" cy="22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49" name="Ink 248">
                <a:extLst>
                  <a:ext uri="{FF2B5EF4-FFF2-40B4-BE49-F238E27FC236}">
                    <a16:creationId xmlns:a16="http://schemas.microsoft.com/office/drawing/2014/main" id="{308A7EBA-86A1-4813-8F3F-F8C41222FEEB}"/>
                  </a:ext>
                </a:extLst>
              </p14:cNvPr>
              <p14:cNvContentPartPr/>
              <p14:nvPr/>
            </p14:nvContentPartPr>
            <p14:xfrm>
              <a:off x="1722434" y="4296088"/>
              <a:ext cx="1303200" cy="271080"/>
            </p14:xfrm>
          </p:contentPart>
        </mc:Choice>
        <mc:Fallback xmlns="">
          <p:pic>
            <p:nvPicPr>
              <p:cNvPr id="249" name="Ink 248">
                <a:extLst>
                  <a:ext uri="{FF2B5EF4-FFF2-40B4-BE49-F238E27FC236}">
                    <a16:creationId xmlns:a16="http://schemas.microsoft.com/office/drawing/2014/main" id="{308A7EBA-86A1-4813-8F3F-F8C41222FEE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713434" y="4287088"/>
                <a:ext cx="1320840" cy="28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6ACF13E2-9CD5-4CE5-953C-585391419E2B}"/>
                  </a:ext>
                </a:extLst>
              </p14:cNvPr>
              <p14:cNvContentPartPr/>
              <p14:nvPr/>
            </p14:nvContentPartPr>
            <p14:xfrm>
              <a:off x="1907474" y="4475368"/>
              <a:ext cx="79560" cy="114840"/>
            </p14:xfrm>
          </p:contentPart>
        </mc:Choice>
        <mc:Fallback xmlns=""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6ACF13E2-9CD5-4CE5-953C-585391419E2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898474" y="4466368"/>
                <a:ext cx="97200" cy="13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256" name="Ink 255">
                <a:extLst>
                  <a:ext uri="{FF2B5EF4-FFF2-40B4-BE49-F238E27FC236}">
                    <a16:creationId xmlns:a16="http://schemas.microsoft.com/office/drawing/2014/main" id="{9196E853-4192-4728-8EE9-8E21636623F7}"/>
                  </a:ext>
                </a:extLst>
              </p14:cNvPr>
              <p14:cNvContentPartPr/>
              <p14:nvPr/>
            </p14:nvContentPartPr>
            <p14:xfrm>
              <a:off x="657554" y="3182248"/>
              <a:ext cx="360" cy="360"/>
            </p14:xfrm>
          </p:contentPart>
        </mc:Choice>
        <mc:Fallback xmlns="">
          <p:pic>
            <p:nvPicPr>
              <p:cNvPr id="256" name="Ink 255">
                <a:extLst>
                  <a:ext uri="{FF2B5EF4-FFF2-40B4-BE49-F238E27FC236}">
                    <a16:creationId xmlns:a16="http://schemas.microsoft.com/office/drawing/2014/main" id="{9196E853-4192-4728-8EE9-8E21636623F7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48554" y="317324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262" name="Ink 261">
                <a:extLst>
                  <a:ext uri="{FF2B5EF4-FFF2-40B4-BE49-F238E27FC236}">
                    <a16:creationId xmlns:a16="http://schemas.microsoft.com/office/drawing/2014/main" id="{3C4D3B96-5A98-417C-B793-B54A52EABC9E}"/>
                  </a:ext>
                </a:extLst>
              </p14:cNvPr>
              <p14:cNvContentPartPr/>
              <p14:nvPr/>
            </p14:nvContentPartPr>
            <p14:xfrm>
              <a:off x="1334714" y="3234088"/>
              <a:ext cx="360" cy="360"/>
            </p14:xfrm>
          </p:contentPart>
        </mc:Choice>
        <mc:Fallback xmlns="">
          <p:pic>
            <p:nvPicPr>
              <p:cNvPr id="262" name="Ink 261">
                <a:extLst>
                  <a:ext uri="{FF2B5EF4-FFF2-40B4-BE49-F238E27FC236}">
                    <a16:creationId xmlns:a16="http://schemas.microsoft.com/office/drawing/2014/main" id="{3C4D3B96-5A98-417C-B793-B54A52EABC9E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325714" y="322508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263" name="Ink 262">
                <a:extLst>
                  <a:ext uri="{FF2B5EF4-FFF2-40B4-BE49-F238E27FC236}">
                    <a16:creationId xmlns:a16="http://schemas.microsoft.com/office/drawing/2014/main" id="{4F12DE1A-148A-4223-9457-4338D3EDA89B}"/>
                  </a:ext>
                </a:extLst>
              </p14:cNvPr>
              <p14:cNvContentPartPr/>
              <p14:nvPr/>
            </p14:nvContentPartPr>
            <p14:xfrm>
              <a:off x="1458194" y="3485728"/>
              <a:ext cx="74160" cy="225360"/>
            </p14:xfrm>
          </p:contentPart>
        </mc:Choice>
        <mc:Fallback xmlns="">
          <p:pic>
            <p:nvPicPr>
              <p:cNvPr id="263" name="Ink 262">
                <a:extLst>
                  <a:ext uri="{FF2B5EF4-FFF2-40B4-BE49-F238E27FC236}">
                    <a16:creationId xmlns:a16="http://schemas.microsoft.com/office/drawing/2014/main" id="{4F12DE1A-148A-4223-9457-4338D3EDA89B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1449194" y="3476728"/>
                <a:ext cx="91800" cy="243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09288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3D8293A-4F6B-4E63-93E5-DAA774697C0F}"/>
                  </a:ext>
                </a:extLst>
              </p14:cNvPr>
              <p14:cNvContentPartPr/>
              <p14:nvPr/>
            </p14:nvContentPartPr>
            <p14:xfrm>
              <a:off x="456674" y="122248"/>
              <a:ext cx="388440" cy="239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3D8293A-4F6B-4E63-93E5-DAA774697C0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7674" y="113248"/>
                <a:ext cx="40608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821AA8B-872E-4B5A-A878-60B714DC1569}"/>
                  </a:ext>
                </a:extLst>
              </p14:cNvPr>
              <p14:cNvContentPartPr/>
              <p14:nvPr/>
            </p14:nvContentPartPr>
            <p14:xfrm>
              <a:off x="498794" y="130888"/>
              <a:ext cx="2675160" cy="3726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821AA8B-872E-4B5A-A878-60B714DC156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89794" y="121888"/>
                <a:ext cx="2692800" cy="39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7B09CDEC-A9EA-4E33-8903-348BAD9D59DB}"/>
                  </a:ext>
                </a:extLst>
              </p14:cNvPr>
              <p14:cNvContentPartPr/>
              <p14:nvPr/>
            </p14:nvContentPartPr>
            <p14:xfrm>
              <a:off x="275594" y="682408"/>
              <a:ext cx="5064840" cy="8042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7B09CDEC-A9EA-4E33-8903-348BAD9D59D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6594" y="673408"/>
                <a:ext cx="5082480" cy="82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35F6288C-41C7-4FF1-9B23-42EF8B024316}"/>
                  </a:ext>
                </a:extLst>
              </p14:cNvPr>
              <p14:cNvContentPartPr/>
              <p14:nvPr/>
            </p14:nvContentPartPr>
            <p14:xfrm>
              <a:off x="5538794" y="1068328"/>
              <a:ext cx="471600" cy="21132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35F6288C-41C7-4FF1-9B23-42EF8B02431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529794" y="1059328"/>
                <a:ext cx="48924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C5146619-1BDB-4321-80B8-C0A37B49E6A0}"/>
                  </a:ext>
                </a:extLst>
              </p14:cNvPr>
              <p14:cNvContentPartPr/>
              <p14:nvPr/>
            </p14:nvContentPartPr>
            <p14:xfrm>
              <a:off x="6652994" y="1025128"/>
              <a:ext cx="803880" cy="23544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C5146619-1BDB-4321-80B8-C0A37B49E6A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643994" y="1016128"/>
                <a:ext cx="821520" cy="25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8162FDB4-8E87-45BB-92F4-E8640809E680}"/>
                  </a:ext>
                </a:extLst>
              </p14:cNvPr>
              <p14:cNvContentPartPr/>
              <p14:nvPr/>
            </p14:nvContentPartPr>
            <p14:xfrm>
              <a:off x="261554" y="1862488"/>
              <a:ext cx="606960" cy="37152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8162FDB4-8E87-45BB-92F4-E8640809E68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2554" y="1853488"/>
                <a:ext cx="624600" cy="38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CD674777-20C3-4AB2-8365-452D17E7341B}"/>
                  </a:ext>
                </a:extLst>
              </p14:cNvPr>
              <p14:cNvContentPartPr/>
              <p14:nvPr/>
            </p14:nvContentPartPr>
            <p14:xfrm>
              <a:off x="2312114" y="1831888"/>
              <a:ext cx="195480" cy="16236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CD674777-20C3-4AB2-8365-452D17E7341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303114" y="1822888"/>
                <a:ext cx="21312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4BAA8E40-7B26-4E1E-ADD7-66C167CF080E}"/>
                  </a:ext>
                </a:extLst>
              </p14:cNvPr>
              <p14:cNvContentPartPr/>
              <p14:nvPr/>
            </p14:nvContentPartPr>
            <p14:xfrm>
              <a:off x="1341554" y="1746568"/>
              <a:ext cx="394560" cy="25344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4BAA8E40-7B26-4E1E-ADD7-66C167CF080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332554" y="1737568"/>
                <a:ext cx="412200" cy="27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2988B68F-91EE-49FF-BA29-C5C3588E8194}"/>
                  </a:ext>
                </a:extLst>
              </p14:cNvPr>
              <p14:cNvContentPartPr/>
              <p14:nvPr/>
            </p14:nvContentPartPr>
            <p14:xfrm>
              <a:off x="2942114" y="1730368"/>
              <a:ext cx="690840" cy="31140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2988B68F-91EE-49FF-BA29-C5C3588E819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933114" y="1721368"/>
                <a:ext cx="708480" cy="32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9598B6CC-0BDB-43B7-9064-DCAFF5F57691}"/>
                  </a:ext>
                </a:extLst>
              </p14:cNvPr>
              <p14:cNvContentPartPr/>
              <p14:nvPr/>
            </p14:nvContentPartPr>
            <p14:xfrm>
              <a:off x="238154" y="2272888"/>
              <a:ext cx="931320" cy="30024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9598B6CC-0BDB-43B7-9064-DCAFF5F5769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29154" y="2263888"/>
                <a:ext cx="948960" cy="31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C553C093-EA68-4836-97C6-5E78B86FA35A}"/>
                  </a:ext>
                </a:extLst>
              </p14:cNvPr>
              <p14:cNvContentPartPr/>
              <p14:nvPr/>
            </p14:nvContentPartPr>
            <p14:xfrm>
              <a:off x="1406714" y="2296288"/>
              <a:ext cx="906480" cy="25020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C553C093-EA68-4836-97C6-5E78B86FA35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397714" y="2287288"/>
                <a:ext cx="924120" cy="26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7B4D029E-D4DD-49DA-9152-4B4EC8D775AE}"/>
                  </a:ext>
                </a:extLst>
              </p14:cNvPr>
              <p14:cNvContentPartPr/>
              <p14:nvPr/>
            </p14:nvContentPartPr>
            <p14:xfrm>
              <a:off x="2618114" y="2318608"/>
              <a:ext cx="708840" cy="19908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7B4D029E-D4DD-49DA-9152-4B4EC8D775A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609114" y="2309608"/>
                <a:ext cx="72648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C48A5D06-9A5E-434A-90D3-9FF7CF5BF8F4}"/>
                  </a:ext>
                </a:extLst>
              </p14:cNvPr>
              <p14:cNvContentPartPr/>
              <p14:nvPr/>
            </p14:nvContentPartPr>
            <p14:xfrm>
              <a:off x="5970074" y="1971928"/>
              <a:ext cx="1778760" cy="63072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C48A5D06-9A5E-434A-90D3-9FF7CF5BF8F4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961074" y="1962928"/>
                <a:ext cx="1796400" cy="64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52345341-4072-4DC1-8F25-25EE66A9F712}"/>
                  </a:ext>
                </a:extLst>
              </p14:cNvPr>
              <p14:cNvContentPartPr/>
              <p14:nvPr/>
            </p14:nvContentPartPr>
            <p14:xfrm>
              <a:off x="3325514" y="2129608"/>
              <a:ext cx="2391480" cy="95544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52345341-4072-4DC1-8F25-25EE66A9F71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316514" y="2120608"/>
                <a:ext cx="2409120" cy="97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132496BE-8E2F-43DD-B8EC-29CE89FD2681}"/>
                  </a:ext>
                </a:extLst>
              </p14:cNvPr>
              <p14:cNvContentPartPr/>
              <p14:nvPr/>
            </p14:nvContentPartPr>
            <p14:xfrm>
              <a:off x="413474" y="3365128"/>
              <a:ext cx="1042560" cy="44712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132496BE-8E2F-43DD-B8EC-29CE89FD2681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04474" y="3356128"/>
                <a:ext cx="1060200" cy="46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11802DF8-114E-4B98-B744-8CE8D935530E}"/>
                  </a:ext>
                </a:extLst>
              </p14:cNvPr>
              <p14:cNvContentPartPr/>
              <p14:nvPr/>
            </p14:nvContentPartPr>
            <p14:xfrm>
              <a:off x="1744394" y="3487168"/>
              <a:ext cx="365040" cy="2350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11802DF8-114E-4B98-B744-8CE8D935530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735394" y="3478168"/>
                <a:ext cx="382680" cy="25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F75B458F-B4DC-4082-AF5E-BEC3E795BF8D}"/>
                  </a:ext>
                </a:extLst>
              </p14:cNvPr>
              <p14:cNvContentPartPr/>
              <p14:nvPr/>
            </p14:nvContentPartPr>
            <p14:xfrm>
              <a:off x="2899634" y="3439288"/>
              <a:ext cx="563400" cy="37836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F75B458F-B4DC-4082-AF5E-BEC3E795BF8D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890634" y="3430288"/>
                <a:ext cx="581040" cy="39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E5EBC88E-1CAC-4F4F-84B9-EC1725A9DBC5}"/>
                  </a:ext>
                </a:extLst>
              </p14:cNvPr>
              <p14:cNvContentPartPr/>
              <p14:nvPr/>
            </p14:nvContentPartPr>
            <p14:xfrm>
              <a:off x="3683354" y="3337768"/>
              <a:ext cx="617760" cy="28152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E5EBC88E-1CAC-4F4F-84B9-EC1725A9DBC5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674354" y="3328768"/>
                <a:ext cx="63540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8671741D-E14D-4CDA-AFFF-5A13845726DE}"/>
                  </a:ext>
                </a:extLst>
              </p14:cNvPr>
              <p14:cNvContentPartPr/>
              <p14:nvPr/>
            </p14:nvContentPartPr>
            <p14:xfrm>
              <a:off x="4616834" y="3407968"/>
              <a:ext cx="945000" cy="24660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8671741D-E14D-4CDA-AFFF-5A13845726DE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607834" y="3398968"/>
                <a:ext cx="96264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56" name="Ink 155">
                <a:extLst>
                  <a:ext uri="{FF2B5EF4-FFF2-40B4-BE49-F238E27FC236}">
                    <a16:creationId xmlns:a16="http://schemas.microsoft.com/office/drawing/2014/main" id="{0FBC3DA2-A6EC-4326-A3B0-FDDF09268B46}"/>
                  </a:ext>
                </a:extLst>
              </p14:cNvPr>
              <p14:cNvContentPartPr/>
              <p14:nvPr/>
            </p14:nvContentPartPr>
            <p14:xfrm>
              <a:off x="5817434" y="3347488"/>
              <a:ext cx="376920" cy="267120"/>
            </p14:xfrm>
          </p:contentPart>
        </mc:Choice>
        <mc:Fallback xmlns="">
          <p:pic>
            <p:nvPicPr>
              <p:cNvPr id="156" name="Ink 155">
                <a:extLst>
                  <a:ext uri="{FF2B5EF4-FFF2-40B4-BE49-F238E27FC236}">
                    <a16:creationId xmlns:a16="http://schemas.microsoft.com/office/drawing/2014/main" id="{0FBC3DA2-A6EC-4326-A3B0-FDDF09268B46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808434" y="3338488"/>
                <a:ext cx="394560" cy="28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53F07E12-FFB4-4FFA-BFE8-1A907E08F2F6}"/>
                  </a:ext>
                </a:extLst>
              </p14:cNvPr>
              <p14:cNvContentPartPr/>
              <p14:nvPr/>
            </p14:nvContentPartPr>
            <p14:xfrm>
              <a:off x="2896754" y="3900448"/>
              <a:ext cx="1749600" cy="35352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53F07E12-FFB4-4FFA-BFE8-1A907E08F2F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887754" y="3891448"/>
                <a:ext cx="1767240" cy="37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80" name="Ink 179">
                <a:extLst>
                  <a:ext uri="{FF2B5EF4-FFF2-40B4-BE49-F238E27FC236}">
                    <a16:creationId xmlns:a16="http://schemas.microsoft.com/office/drawing/2014/main" id="{1EFFA154-B58F-40E9-9023-BF102F1850B4}"/>
                  </a:ext>
                </a:extLst>
              </p14:cNvPr>
              <p14:cNvContentPartPr/>
              <p14:nvPr/>
            </p14:nvContentPartPr>
            <p14:xfrm>
              <a:off x="4842194" y="3810808"/>
              <a:ext cx="1571400" cy="432360"/>
            </p14:xfrm>
          </p:contentPart>
        </mc:Choice>
        <mc:Fallback xmlns="">
          <p:pic>
            <p:nvPicPr>
              <p:cNvPr id="180" name="Ink 179">
                <a:extLst>
                  <a:ext uri="{FF2B5EF4-FFF2-40B4-BE49-F238E27FC236}">
                    <a16:creationId xmlns:a16="http://schemas.microsoft.com/office/drawing/2014/main" id="{1EFFA154-B58F-40E9-9023-BF102F1850B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833194" y="3801808"/>
                <a:ext cx="1589040" cy="45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0A83FD01-DE94-486B-A60A-3BCDCDB66C92}"/>
                  </a:ext>
                </a:extLst>
              </p14:cNvPr>
              <p14:cNvContentPartPr/>
              <p14:nvPr/>
            </p14:nvContentPartPr>
            <p14:xfrm>
              <a:off x="456674" y="3820528"/>
              <a:ext cx="949680" cy="28080"/>
            </p14:xfrm>
          </p:contentPart>
        </mc:Choice>
        <mc:Fallback xmlns=""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0A83FD01-DE94-486B-A60A-3BCDCDB66C92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47674" y="3811528"/>
                <a:ext cx="967320" cy="4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C33844B2-B487-4547-BC13-813280A11C16}"/>
                  </a:ext>
                </a:extLst>
              </p14:cNvPr>
              <p14:cNvContentPartPr/>
              <p14:nvPr/>
            </p14:nvContentPartPr>
            <p14:xfrm>
              <a:off x="138434" y="3260008"/>
              <a:ext cx="893520" cy="70056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C33844B2-B487-4547-BC13-813280A11C16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29434" y="3251008"/>
                <a:ext cx="911160" cy="71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96" name="Ink 195">
                <a:extLst>
                  <a:ext uri="{FF2B5EF4-FFF2-40B4-BE49-F238E27FC236}">
                    <a16:creationId xmlns:a16="http://schemas.microsoft.com/office/drawing/2014/main" id="{102A64CC-A90F-4F3A-9B53-473F62650CD0}"/>
                  </a:ext>
                </a:extLst>
              </p14:cNvPr>
              <p14:cNvContentPartPr/>
              <p14:nvPr/>
            </p14:nvContentPartPr>
            <p14:xfrm>
              <a:off x="514274" y="4805848"/>
              <a:ext cx="1297440" cy="301320"/>
            </p14:xfrm>
          </p:contentPart>
        </mc:Choice>
        <mc:Fallback xmlns="">
          <p:pic>
            <p:nvPicPr>
              <p:cNvPr id="196" name="Ink 195">
                <a:extLst>
                  <a:ext uri="{FF2B5EF4-FFF2-40B4-BE49-F238E27FC236}">
                    <a16:creationId xmlns:a16="http://schemas.microsoft.com/office/drawing/2014/main" id="{102A64CC-A90F-4F3A-9B53-473F62650CD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05272" y="4796848"/>
                <a:ext cx="1315085" cy="31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203" name="Ink 202">
                <a:extLst>
                  <a:ext uri="{FF2B5EF4-FFF2-40B4-BE49-F238E27FC236}">
                    <a16:creationId xmlns:a16="http://schemas.microsoft.com/office/drawing/2014/main" id="{B0946379-B76B-429F-B2A2-FF8C833CA48B}"/>
                  </a:ext>
                </a:extLst>
              </p14:cNvPr>
              <p14:cNvContentPartPr/>
              <p14:nvPr/>
            </p14:nvContentPartPr>
            <p14:xfrm>
              <a:off x="2035274" y="4870648"/>
              <a:ext cx="1441440" cy="388800"/>
            </p14:xfrm>
          </p:contentPart>
        </mc:Choice>
        <mc:Fallback xmlns="">
          <p:pic>
            <p:nvPicPr>
              <p:cNvPr id="203" name="Ink 202">
                <a:extLst>
                  <a:ext uri="{FF2B5EF4-FFF2-40B4-BE49-F238E27FC236}">
                    <a16:creationId xmlns:a16="http://schemas.microsoft.com/office/drawing/2014/main" id="{B0946379-B76B-429F-B2A2-FF8C833CA48B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026274" y="4861648"/>
                <a:ext cx="1459080" cy="40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06" name="Ink 205">
                <a:extLst>
                  <a:ext uri="{FF2B5EF4-FFF2-40B4-BE49-F238E27FC236}">
                    <a16:creationId xmlns:a16="http://schemas.microsoft.com/office/drawing/2014/main" id="{0E415445-E579-4755-ADDA-3C02B6B96282}"/>
                  </a:ext>
                </a:extLst>
              </p14:cNvPr>
              <p14:cNvContentPartPr/>
              <p14:nvPr/>
            </p14:nvContentPartPr>
            <p14:xfrm>
              <a:off x="4428194" y="4899088"/>
              <a:ext cx="177840" cy="98640"/>
            </p14:xfrm>
          </p:contentPart>
        </mc:Choice>
        <mc:Fallback xmlns="">
          <p:pic>
            <p:nvPicPr>
              <p:cNvPr id="206" name="Ink 205">
                <a:extLst>
                  <a:ext uri="{FF2B5EF4-FFF2-40B4-BE49-F238E27FC236}">
                    <a16:creationId xmlns:a16="http://schemas.microsoft.com/office/drawing/2014/main" id="{0E415445-E579-4755-ADDA-3C02B6B96282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419194" y="4890088"/>
                <a:ext cx="195480" cy="11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0816C372-D0D6-472D-89BF-93006867F0E8}"/>
                  </a:ext>
                </a:extLst>
              </p14:cNvPr>
              <p14:cNvContentPartPr/>
              <p14:nvPr/>
            </p14:nvContentPartPr>
            <p14:xfrm>
              <a:off x="3873074" y="4921408"/>
              <a:ext cx="331920" cy="110520"/>
            </p14:xfrm>
          </p:contentPart>
        </mc:Choice>
        <mc:Fallback xmlns=""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0816C372-D0D6-472D-89BF-93006867F0E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864074" y="4912408"/>
                <a:ext cx="34956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C3BC818D-298A-4B4D-8274-F350A9577E65}"/>
                  </a:ext>
                </a:extLst>
              </p14:cNvPr>
              <p14:cNvContentPartPr/>
              <p14:nvPr/>
            </p14:nvContentPartPr>
            <p14:xfrm>
              <a:off x="4910954" y="4689928"/>
              <a:ext cx="1716120" cy="33984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C3BC818D-298A-4B4D-8274-F350A9577E65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901954" y="4680928"/>
                <a:ext cx="1733760" cy="357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77831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C0594DD0-C058-468E-B973-E27DB9A4D8A2}"/>
                  </a:ext>
                </a:extLst>
              </p14:cNvPr>
              <p14:cNvContentPartPr/>
              <p14:nvPr/>
            </p14:nvContentPartPr>
            <p14:xfrm>
              <a:off x="783914" y="2516248"/>
              <a:ext cx="2439360" cy="291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C0594DD0-C058-468E-B973-E27DB9A4D8A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74914" y="2507248"/>
                <a:ext cx="2457000" cy="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69CD62B0-5595-4358-B880-814D3B4E7255}"/>
                  </a:ext>
                </a:extLst>
              </p14:cNvPr>
              <p14:cNvContentPartPr/>
              <p14:nvPr/>
            </p14:nvContentPartPr>
            <p14:xfrm>
              <a:off x="4577594" y="2524168"/>
              <a:ext cx="2861640" cy="48528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69CD62B0-5595-4358-B880-814D3B4E725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568594" y="2515168"/>
                <a:ext cx="2879280" cy="50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1C890A60-DA69-4671-9F05-4D2E05D7434D}"/>
                  </a:ext>
                </a:extLst>
              </p14:cNvPr>
              <p14:cNvContentPartPr/>
              <p14:nvPr/>
            </p14:nvContentPartPr>
            <p14:xfrm>
              <a:off x="246794" y="2310688"/>
              <a:ext cx="3324960" cy="121212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1C890A60-DA69-4671-9F05-4D2E05D7434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37794" y="2301688"/>
                <a:ext cx="3342600" cy="122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9DF1DB79-0BAE-4BCE-B75F-B27BAC4FAD8D}"/>
                  </a:ext>
                </a:extLst>
              </p14:cNvPr>
              <p14:cNvContentPartPr/>
              <p14:nvPr/>
            </p14:nvContentPartPr>
            <p14:xfrm>
              <a:off x="4596314" y="3256048"/>
              <a:ext cx="2962800" cy="24300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9DF1DB79-0BAE-4BCE-B75F-B27BAC4FAD8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587314" y="3247048"/>
                <a:ext cx="2980440" cy="26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573C378B-6E22-4DC4-99F0-4FEFF1B64A00}"/>
                  </a:ext>
                </a:extLst>
              </p14:cNvPr>
              <p14:cNvContentPartPr/>
              <p14:nvPr/>
            </p14:nvContentPartPr>
            <p14:xfrm>
              <a:off x="7673594" y="2345248"/>
              <a:ext cx="560880" cy="23364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573C378B-6E22-4DC4-99F0-4FEFF1B64A0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664594" y="2336248"/>
                <a:ext cx="57852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6AB0D34F-4FAF-4AE1-9A6B-999896F20283}"/>
                  </a:ext>
                </a:extLst>
              </p14:cNvPr>
              <p14:cNvContentPartPr/>
              <p14:nvPr/>
            </p14:nvContentPartPr>
            <p14:xfrm>
              <a:off x="675194" y="4469248"/>
              <a:ext cx="3820320" cy="37980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6AB0D34F-4FAF-4AE1-9A6B-999896F2028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66194" y="4460248"/>
                <a:ext cx="383796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78FBEC3A-E7AB-4CE3-BEBC-5AC2944131BE}"/>
                  </a:ext>
                </a:extLst>
              </p14:cNvPr>
              <p14:cNvContentPartPr/>
              <p14:nvPr/>
            </p14:nvContentPartPr>
            <p14:xfrm>
              <a:off x="5554994" y="4462408"/>
              <a:ext cx="3339000" cy="35532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78FBEC3A-E7AB-4CE3-BEBC-5AC2944131B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545994" y="4453408"/>
                <a:ext cx="3356640" cy="37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8D0456A8-C5C4-45A0-85C3-EA5FD57DA07B}"/>
                  </a:ext>
                </a:extLst>
              </p14:cNvPr>
              <p14:cNvContentPartPr/>
              <p14:nvPr/>
            </p14:nvContentPartPr>
            <p14:xfrm>
              <a:off x="314114" y="-132992"/>
              <a:ext cx="6540480" cy="2284560"/>
            </p14:xfrm>
          </p:contentPart>
        </mc:Choice>
        <mc:Fallback xmlns=""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8D0456A8-C5C4-45A0-85C3-EA5FD57DA07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05114" y="-141992"/>
                <a:ext cx="6558120" cy="230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884B84CA-5DB8-4287-AC08-98243D339FCA}"/>
                  </a:ext>
                </a:extLst>
              </p14:cNvPr>
              <p14:cNvContentPartPr/>
              <p14:nvPr/>
            </p14:nvContentPartPr>
            <p14:xfrm>
              <a:off x="1999634" y="742334"/>
              <a:ext cx="3039480" cy="569160"/>
            </p14:xfrm>
          </p:contentPart>
        </mc:Choice>
        <mc:Fallback xmlns=""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884B84CA-5DB8-4287-AC08-98243D339FC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990634" y="733334"/>
                <a:ext cx="3057120" cy="58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23" name="Ink 222">
                <a:extLst>
                  <a:ext uri="{FF2B5EF4-FFF2-40B4-BE49-F238E27FC236}">
                    <a16:creationId xmlns:a16="http://schemas.microsoft.com/office/drawing/2014/main" id="{4549DE49-E766-468B-92E3-C4FAB3199C0C}"/>
                  </a:ext>
                </a:extLst>
              </p14:cNvPr>
              <p14:cNvContentPartPr/>
              <p14:nvPr/>
            </p14:nvContentPartPr>
            <p14:xfrm>
              <a:off x="1588154" y="763214"/>
              <a:ext cx="379440" cy="440280"/>
            </p14:xfrm>
          </p:contentPart>
        </mc:Choice>
        <mc:Fallback xmlns="">
          <p:pic>
            <p:nvPicPr>
              <p:cNvPr id="223" name="Ink 222">
                <a:extLst>
                  <a:ext uri="{FF2B5EF4-FFF2-40B4-BE49-F238E27FC236}">
                    <a16:creationId xmlns:a16="http://schemas.microsoft.com/office/drawing/2014/main" id="{4549DE49-E766-468B-92E3-C4FAB3199C0C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579154" y="754214"/>
                <a:ext cx="397080" cy="457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30177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B708F4E-4C15-4968-95CC-0E6B76B78221}"/>
                  </a:ext>
                </a:extLst>
              </p14:cNvPr>
              <p14:cNvContentPartPr/>
              <p14:nvPr/>
            </p14:nvContentPartPr>
            <p14:xfrm>
              <a:off x="5779634" y="31168"/>
              <a:ext cx="2146680" cy="2696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B708F4E-4C15-4968-95CC-0E6B76B7822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770634" y="22168"/>
                <a:ext cx="2164320" cy="28728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D1CEF730-D89D-4208-9020-E43C46CB99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337"/>
            <a:ext cx="3410712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EB6E0313-6BCE-4C67-8F6B-72DE585AA7A7}"/>
                  </a:ext>
                </a:extLst>
              </p14:cNvPr>
              <p14:cNvContentPartPr/>
              <p14:nvPr/>
            </p14:nvContentPartPr>
            <p14:xfrm>
              <a:off x="4562114" y="466048"/>
              <a:ext cx="879480" cy="2412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EB6E0313-6BCE-4C67-8F6B-72DE585AA7A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553114" y="457048"/>
                <a:ext cx="897120" cy="25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96AF352-D5F7-4155-BABA-1EBCC21E7570}"/>
                  </a:ext>
                </a:extLst>
              </p14:cNvPr>
              <p14:cNvContentPartPr/>
              <p14:nvPr/>
            </p14:nvContentPartPr>
            <p14:xfrm>
              <a:off x="5792954" y="528688"/>
              <a:ext cx="433800" cy="16380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96AF352-D5F7-4155-BABA-1EBCC21E757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783954" y="519688"/>
                <a:ext cx="45144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96699445-6180-4EEA-A668-0B712E97B1F4}"/>
                  </a:ext>
                </a:extLst>
              </p14:cNvPr>
              <p14:cNvContentPartPr/>
              <p14:nvPr/>
            </p14:nvContentPartPr>
            <p14:xfrm>
              <a:off x="6213794" y="769168"/>
              <a:ext cx="137880" cy="993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96699445-6180-4EEA-A668-0B712E97B1F4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204794" y="760168"/>
                <a:ext cx="155520" cy="11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B703C6E7-08DE-4AC6-AECB-2FF8DC7041EC}"/>
                  </a:ext>
                </a:extLst>
              </p14:cNvPr>
              <p14:cNvContentPartPr/>
              <p14:nvPr/>
            </p14:nvContentPartPr>
            <p14:xfrm>
              <a:off x="6625994" y="489088"/>
              <a:ext cx="158040" cy="16452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B703C6E7-08DE-4AC6-AECB-2FF8DC7041EC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616994" y="480088"/>
                <a:ext cx="175680" cy="18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A3DE147D-E493-4F44-9E7E-B809C7935A59}"/>
                  </a:ext>
                </a:extLst>
              </p14:cNvPr>
              <p14:cNvContentPartPr/>
              <p14:nvPr/>
            </p14:nvContentPartPr>
            <p14:xfrm>
              <a:off x="7097234" y="455248"/>
              <a:ext cx="736200" cy="3006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A3DE147D-E493-4F44-9E7E-B809C7935A5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088234" y="446248"/>
                <a:ext cx="753840" cy="31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4571D9D1-BD03-4379-9B25-DB6C611E08FD}"/>
                  </a:ext>
                </a:extLst>
              </p14:cNvPr>
              <p14:cNvContentPartPr/>
              <p14:nvPr/>
            </p14:nvContentPartPr>
            <p14:xfrm>
              <a:off x="4643474" y="1172008"/>
              <a:ext cx="721080" cy="1767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4571D9D1-BD03-4379-9B25-DB6C611E08F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4634474" y="1163008"/>
                <a:ext cx="738720" cy="19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28FDDD4D-A77B-4AE7-93CB-526EDA1D3BC7}"/>
                  </a:ext>
                </a:extLst>
              </p14:cNvPr>
              <p14:cNvContentPartPr/>
              <p14:nvPr/>
            </p14:nvContentPartPr>
            <p14:xfrm>
              <a:off x="6360314" y="1158328"/>
              <a:ext cx="1451160" cy="2934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28FDDD4D-A77B-4AE7-93CB-526EDA1D3BC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351314" y="1149328"/>
                <a:ext cx="1468800" cy="31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F7262B13-698A-4BD0-84A2-AA749E6E3655}"/>
                  </a:ext>
                </a:extLst>
              </p14:cNvPr>
              <p14:cNvContentPartPr/>
              <p14:nvPr/>
            </p14:nvContentPartPr>
            <p14:xfrm>
              <a:off x="6966914" y="1014328"/>
              <a:ext cx="720" cy="183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F7262B13-698A-4BD0-84A2-AA749E6E3655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957914" y="1005328"/>
                <a:ext cx="183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C665765C-25BA-44BD-8F35-31C9E03D4701}"/>
                  </a:ext>
                </a:extLst>
              </p14:cNvPr>
              <p14:cNvContentPartPr/>
              <p14:nvPr/>
            </p14:nvContentPartPr>
            <p14:xfrm>
              <a:off x="6962594" y="1111528"/>
              <a:ext cx="33840" cy="4125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C665765C-25BA-44BD-8F35-31C9E03D4701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953594" y="1102528"/>
                <a:ext cx="51480" cy="43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692CCD3A-4011-4CF3-BA6E-5A2EF1C3CC5E}"/>
                  </a:ext>
                </a:extLst>
              </p14:cNvPr>
              <p14:cNvContentPartPr/>
              <p14:nvPr/>
            </p14:nvContentPartPr>
            <p14:xfrm>
              <a:off x="6571634" y="1528408"/>
              <a:ext cx="174240" cy="10260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692CCD3A-4011-4CF3-BA6E-5A2EF1C3CC5E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562634" y="1519408"/>
                <a:ext cx="191880" cy="12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5D19C694-E07B-4FE0-B589-3AF1238131A6}"/>
                  </a:ext>
                </a:extLst>
              </p14:cNvPr>
              <p14:cNvContentPartPr/>
              <p14:nvPr/>
            </p14:nvContentPartPr>
            <p14:xfrm>
              <a:off x="7315754" y="1548928"/>
              <a:ext cx="123120" cy="11196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5D19C694-E07B-4FE0-B589-3AF1238131A6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306754" y="1539928"/>
                <a:ext cx="14076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9EF37748-1EE6-4C04-BEA6-7E062437B998}"/>
                  </a:ext>
                </a:extLst>
              </p14:cNvPr>
              <p14:cNvContentPartPr/>
              <p14:nvPr/>
            </p14:nvContentPartPr>
            <p14:xfrm>
              <a:off x="1317794" y="251128"/>
              <a:ext cx="110880" cy="13284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9EF37748-1EE6-4C04-BEA6-7E062437B998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308794" y="242128"/>
                <a:ext cx="128520" cy="15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814875DD-37F1-4A2E-B7F7-B170FEE7C1B1}"/>
                  </a:ext>
                </a:extLst>
              </p14:cNvPr>
              <p14:cNvContentPartPr/>
              <p14:nvPr/>
            </p14:nvContentPartPr>
            <p14:xfrm>
              <a:off x="1357034" y="529048"/>
              <a:ext cx="99000" cy="11664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814875DD-37F1-4A2E-B7F7-B170FEE7C1B1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348034" y="520048"/>
                <a:ext cx="116640" cy="13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3B191FB7-996A-49C7-B0A7-F928EE9A6DDD}"/>
                  </a:ext>
                </a:extLst>
              </p14:cNvPr>
              <p14:cNvContentPartPr/>
              <p14:nvPr/>
            </p14:nvContentPartPr>
            <p14:xfrm>
              <a:off x="4734914" y="1836208"/>
              <a:ext cx="3594960" cy="1173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3B191FB7-996A-49C7-B0A7-F928EE9A6DDD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4725914" y="1827208"/>
                <a:ext cx="3612600" cy="13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E3F2DBB2-8436-4935-86E1-82C36CCB6198}"/>
                  </a:ext>
                </a:extLst>
              </p14:cNvPr>
              <p14:cNvContentPartPr/>
              <p14:nvPr/>
            </p14:nvContentPartPr>
            <p14:xfrm>
              <a:off x="4631954" y="2211328"/>
              <a:ext cx="193320" cy="16452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E3F2DBB2-8436-4935-86E1-82C36CCB6198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4622954" y="2202328"/>
                <a:ext cx="210960" cy="18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19D4D2DB-1A08-415F-96EF-2E7D0220DE01}"/>
                  </a:ext>
                </a:extLst>
              </p14:cNvPr>
              <p14:cNvContentPartPr/>
              <p14:nvPr/>
            </p14:nvContentPartPr>
            <p14:xfrm>
              <a:off x="5504234" y="2212768"/>
              <a:ext cx="304560" cy="12060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19D4D2DB-1A08-415F-96EF-2E7D0220DE01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5495234" y="2203768"/>
                <a:ext cx="322200" cy="1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8D00745D-97E7-4597-BE9D-6B4C80E19972}"/>
                  </a:ext>
                </a:extLst>
              </p14:cNvPr>
              <p14:cNvContentPartPr/>
              <p14:nvPr/>
            </p14:nvContentPartPr>
            <p14:xfrm>
              <a:off x="4923194" y="2205928"/>
              <a:ext cx="324720" cy="35100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8D00745D-97E7-4597-BE9D-6B4C80E19972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914194" y="2196928"/>
                <a:ext cx="34236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C8EF06A9-7EE3-48D3-B91C-C73D47213023}"/>
                  </a:ext>
                </a:extLst>
              </p14:cNvPr>
              <p14:cNvContentPartPr/>
              <p14:nvPr/>
            </p14:nvContentPartPr>
            <p14:xfrm>
              <a:off x="6125234" y="2104408"/>
              <a:ext cx="693360" cy="20808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C8EF06A9-7EE3-48D3-B91C-C73D47213023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6116234" y="2095408"/>
                <a:ext cx="71100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BFF06681-6C23-4601-9642-4CB7D4A5D136}"/>
                  </a:ext>
                </a:extLst>
              </p14:cNvPr>
              <p14:cNvContentPartPr/>
              <p14:nvPr/>
            </p14:nvContentPartPr>
            <p14:xfrm>
              <a:off x="6706994" y="2248768"/>
              <a:ext cx="439560" cy="18432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BFF06681-6C23-4601-9642-4CB7D4A5D136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6697994" y="2239768"/>
                <a:ext cx="45720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8686974A-277B-43A8-BFAF-28F6995E674B}"/>
                  </a:ext>
                </a:extLst>
              </p14:cNvPr>
              <p14:cNvContentPartPr/>
              <p14:nvPr/>
            </p14:nvContentPartPr>
            <p14:xfrm>
              <a:off x="6000314" y="2831968"/>
              <a:ext cx="642240" cy="1486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8686974A-277B-43A8-BFAF-28F6995E674B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5991314" y="2822968"/>
                <a:ext cx="659880" cy="16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1C3969F0-4AC5-4FB4-A8CD-8332370BBBF1}"/>
                  </a:ext>
                </a:extLst>
              </p14:cNvPr>
              <p14:cNvContentPartPr/>
              <p14:nvPr/>
            </p14:nvContentPartPr>
            <p14:xfrm>
              <a:off x="1184954" y="1958608"/>
              <a:ext cx="131040" cy="12564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1C3969F0-4AC5-4FB4-A8CD-8332370BBBF1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175954" y="1949608"/>
                <a:ext cx="14868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C66EF2F4-3AB3-422D-8E6F-AAC9921863C5}"/>
                  </a:ext>
                </a:extLst>
              </p14:cNvPr>
              <p14:cNvContentPartPr/>
              <p14:nvPr/>
            </p14:nvContentPartPr>
            <p14:xfrm>
              <a:off x="1211954" y="2279368"/>
              <a:ext cx="120240" cy="11304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C66EF2F4-3AB3-422D-8E6F-AAC9921863C5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1202954" y="2270368"/>
                <a:ext cx="137880" cy="13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1119B4A2-3681-4D9F-9D8C-4156A30D380A}"/>
                  </a:ext>
                </a:extLst>
              </p14:cNvPr>
              <p14:cNvContentPartPr/>
              <p14:nvPr/>
            </p14:nvContentPartPr>
            <p14:xfrm>
              <a:off x="1213034" y="2635768"/>
              <a:ext cx="111960" cy="1166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1119B4A2-3681-4D9F-9D8C-4156A30D380A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1204034" y="2626768"/>
                <a:ext cx="129600" cy="13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BCA159E1-3D86-4977-B27C-A82FCFBAFFEC}"/>
                  </a:ext>
                </a:extLst>
              </p14:cNvPr>
              <p14:cNvContentPartPr/>
              <p14:nvPr/>
            </p14:nvContentPartPr>
            <p14:xfrm>
              <a:off x="1152194" y="1600048"/>
              <a:ext cx="113400" cy="13572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BCA159E1-3D86-4977-B27C-A82FCFBAFFEC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1143194" y="1591048"/>
                <a:ext cx="131040" cy="15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0033FDF2-CF81-4A9A-AA4D-D45C3AB9BE76}"/>
                  </a:ext>
                </a:extLst>
              </p14:cNvPr>
              <p14:cNvContentPartPr/>
              <p14:nvPr/>
            </p14:nvContentPartPr>
            <p14:xfrm>
              <a:off x="1135634" y="1242928"/>
              <a:ext cx="270000" cy="11052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0033FDF2-CF81-4A9A-AA4D-D45C3AB9BE76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1126634" y="1233928"/>
                <a:ext cx="28764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C38080F8-1205-4498-9D35-9359F7928B79}"/>
                  </a:ext>
                </a:extLst>
              </p14:cNvPr>
              <p14:cNvContentPartPr/>
              <p14:nvPr/>
            </p14:nvContentPartPr>
            <p14:xfrm>
              <a:off x="1141034" y="878608"/>
              <a:ext cx="254160" cy="11808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C38080F8-1205-4498-9D35-9359F7928B79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1132034" y="869608"/>
                <a:ext cx="271800" cy="13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A286052B-831E-490B-A307-C070AC754F60}"/>
                  </a:ext>
                </a:extLst>
              </p14:cNvPr>
              <p14:cNvContentPartPr/>
              <p14:nvPr/>
            </p14:nvContentPartPr>
            <p14:xfrm>
              <a:off x="1042754" y="542368"/>
              <a:ext cx="230400" cy="10260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A286052B-831E-490B-A307-C070AC754F60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1033754" y="533368"/>
                <a:ext cx="248040" cy="12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3C536B11-5DCD-4EBB-9A9D-E79FAF7AB616}"/>
                  </a:ext>
                </a:extLst>
              </p14:cNvPr>
              <p14:cNvContentPartPr/>
              <p14:nvPr/>
            </p14:nvContentPartPr>
            <p14:xfrm>
              <a:off x="1070834" y="268408"/>
              <a:ext cx="217080" cy="1137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3C536B11-5DCD-4EBB-9A9D-E79FAF7AB616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1061834" y="259408"/>
                <a:ext cx="234720" cy="13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50B5F8B1-FC4E-42B2-AF23-95B1285F265B}"/>
                  </a:ext>
                </a:extLst>
              </p14:cNvPr>
              <p14:cNvContentPartPr/>
              <p14:nvPr/>
            </p14:nvContentPartPr>
            <p14:xfrm>
              <a:off x="6712754" y="2851408"/>
              <a:ext cx="707040" cy="1738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50B5F8B1-FC4E-42B2-AF23-95B1285F265B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6703754" y="2842408"/>
                <a:ext cx="724680" cy="19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0B01B1EF-86A2-4408-AA79-C63D4E2621C6}"/>
                  </a:ext>
                </a:extLst>
              </p14:cNvPr>
              <p14:cNvContentPartPr/>
              <p14:nvPr/>
            </p14:nvContentPartPr>
            <p14:xfrm>
              <a:off x="6671354" y="2713888"/>
              <a:ext cx="22320" cy="792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0B01B1EF-86A2-4408-AA79-C63D4E2621C6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6662354" y="2704888"/>
                <a:ext cx="39960" cy="2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A95E7B5D-75FF-47CC-8B61-AC862A67DD75}"/>
                  </a:ext>
                </a:extLst>
              </p14:cNvPr>
              <p14:cNvContentPartPr/>
              <p14:nvPr/>
            </p14:nvContentPartPr>
            <p14:xfrm>
              <a:off x="6674234" y="2792368"/>
              <a:ext cx="7200" cy="1548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A95E7B5D-75FF-47CC-8B61-AC862A67DD75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6665234" y="2783368"/>
                <a:ext cx="24840" cy="3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CF289AC7-43F3-4D88-AD52-6E3AD62E96FA}"/>
                  </a:ext>
                </a:extLst>
              </p14:cNvPr>
              <p14:cNvContentPartPr/>
              <p14:nvPr/>
            </p14:nvContentPartPr>
            <p14:xfrm>
              <a:off x="6690434" y="2909368"/>
              <a:ext cx="3960" cy="1296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CF289AC7-43F3-4D88-AD52-6E3AD62E96FA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6681434" y="2900368"/>
                <a:ext cx="2160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0EFF75A5-B3D9-4315-B323-B8A95B08D9D8}"/>
                  </a:ext>
                </a:extLst>
              </p14:cNvPr>
              <p14:cNvContentPartPr/>
              <p14:nvPr/>
            </p14:nvContentPartPr>
            <p14:xfrm>
              <a:off x="6687914" y="3049408"/>
              <a:ext cx="360" cy="1224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0EFF75A5-B3D9-4315-B323-B8A95B08D9D8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6678914" y="3040408"/>
                <a:ext cx="1800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232F64AA-7964-47B9-BCB5-184A518E1260}"/>
                  </a:ext>
                </a:extLst>
              </p14:cNvPr>
              <p14:cNvContentPartPr/>
              <p14:nvPr/>
            </p14:nvContentPartPr>
            <p14:xfrm>
              <a:off x="6674954" y="3129328"/>
              <a:ext cx="15480" cy="4824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232F64AA-7964-47B9-BCB5-184A518E1260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6665954" y="3120328"/>
                <a:ext cx="33120" cy="6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37F89CBD-0756-4861-ACB1-952B73119718}"/>
                  </a:ext>
                </a:extLst>
              </p14:cNvPr>
              <p14:cNvContentPartPr/>
              <p14:nvPr/>
            </p14:nvContentPartPr>
            <p14:xfrm>
              <a:off x="4272674" y="3412648"/>
              <a:ext cx="880920" cy="212760"/>
            </p14:xfrm>
          </p:contentPart>
        </mc:Choice>
        <mc:Fallback xmlns=""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37F89CBD-0756-4861-ACB1-952B73119718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4263674" y="3403648"/>
                <a:ext cx="898560" cy="23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2CCAC365-F306-4FDD-9E6B-C7AD6B1E1770}"/>
                  </a:ext>
                </a:extLst>
              </p14:cNvPr>
              <p14:cNvContentPartPr/>
              <p14:nvPr/>
            </p14:nvContentPartPr>
            <p14:xfrm>
              <a:off x="5598914" y="3483568"/>
              <a:ext cx="867240" cy="172440"/>
            </p14:xfrm>
          </p:contentPart>
        </mc:Choice>
        <mc:Fallback xmlns=""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2CCAC365-F306-4FDD-9E6B-C7AD6B1E1770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5589914" y="3474568"/>
                <a:ext cx="884880" cy="19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20B6AEF5-82B9-4A09-83BC-D26E5C805964}"/>
                  </a:ext>
                </a:extLst>
              </p14:cNvPr>
              <p14:cNvContentPartPr/>
              <p14:nvPr/>
            </p14:nvContentPartPr>
            <p14:xfrm>
              <a:off x="7536434" y="3451528"/>
              <a:ext cx="623880" cy="17208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20B6AEF5-82B9-4A09-83BC-D26E5C805964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7527434" y="3442528"/>
                <a:ext cx="64152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C5B24FA9-F05B-406D-99A8-CDC17F5195B5}"/>
                  </a:ext>
                </a:extLst>
              </p14:cNvPr>
              <p14:cNvContentPartPr/>
              <p14:nvPr/>
            </p14:nvContentPartPr>
            <p14:xfrm>
              <a:off x="6898874" y="3507688"/>
              <a:ext cx="344880" cy="11844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C5B24FA9-F05B-406D-99A8-CDC17F5195B5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6889874" y="3498688"/>
                <a:ext cx="36252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170" name="Ink 169">
                <a:extLst>
                  <a:ext uri="{FF2B5EF4-FFF2-40B4-BE49-F238E27FC236}">
                    <a16:creationId xmlns:a16="http://schemas.microsoft.com/office/drawing/2014/main" id="{AAD38735-1B94-4DD4-9FCF-247618799662}"/>
                  </a:ext>
                </a:extLst>
              </p14:cNvPr>
              <p14:cNvContentPartPr/>
              <p14:nvPr/>
            </p14:nvContentPartPr>
            <p14:xfrm>
              <a:off x="5833274" y="3380248"/>
              <a:ext cx="4680" cy="9720"/>
            </p14:xfrm>
          </p:contentPart>
        </mc:Choice>
        <mc:Fallback xmlns="">
          <p:pic>
            <p:nvPicPr>
              <p:cNvPr id="170" name="Ink 169">
                <a:extLst>
                  <a:ext uri="{FF2B5EF4-FFF2-40B4-BE49-F238E27FC236}">
                    <a16:creationId xmlns:a16="http://schemas.microsoft.com/office/drawing/2014/main" id="{AAD38735-1B94-4DD4-9FCF-247618799662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5824274" y="3371248"/>
                <a:ext cx="2232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4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AFD7F13F-78A0-49B4-8972-4CCC06251BF9}"/>
                  </a:ext>
                </a:extLst>
              </p14:cNvPr>
              <p14:cNvContentPartPr/>
              <p14:nvPr/>
            </p14:nvContentPartPr>
            <p14:xfrm>
              <a:off x="5846234" y="3497608"/>
              <a:ext cx="3960" cy="972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AFD7F13F-78A0-49B4-8972-4CCC06251BF9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5837234" y="3488608"/>
                <a:ext cx="21600" cy="2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6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2ABE7195-86B1-4CB8-91B7-08DBAB689224}"/>
                  </a:ext>
                </a:extLst>
              </p14:cNvPr>
              <p14:cNvContentPartPr/>
              <p14:nvPr/>
            </p14:nvContentPartPr>
            <p14:xfrm>
              <a:off x="5843354" y="3593368"/>
              <a:ext cx="8280" cy="2088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2ABE7195-86B1-4CB8-91B7-08DBAB689224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5834354" y="3584368"/>
                <a:ext cx="25920" cy="3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8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67C88E3F-AF40-4EEF-B267-1DE7F87B9F42}"/>
                  </a:ext>
                </a:extLst>
              </p14:cNvPr>
              <p14:cNvContentPartPr/>
              <p14:nvPr/>
            </p14:nvContentPartPr>
            <p14:xfrm>
              <a:off x="5840114" y="3719368"/>
              <a:ext cx="11520" cy="11880"/>
            </p14:xfrm>
          </p:contentPart>
        </mc:Choice>
        <mc:Fallback xmlns=""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67C88E3F-AF40-4EEF-B267-1DE7F87B9F42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5831114" y="3710368"/>
                <a:ext cx="2916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0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671F4033-4464-49C9-ACE1-0BFF08EBFE31}"/>
                  </a:ext>
                </a:extLst>
              </p14:cNvPr>
              <p14:cNvContentPartPr/>
              <p14:nvPr/>
            </p14:nvContentPartPr>
            <p14:xfrm>
              <a:off x="5813474" y="3814408"/>
              <a:ext cx="27720" cy="59040"/>
            </p14:xfrm>
          </p:contentPart>
        </mc:Choice>
        <mc:Fallback xmlns=""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671F4033-4464-49C9-ACE1-0BFF08EBFE31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5804474" y="3805408"/>
                <a:ext cx="45360" cy="7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2">
            <p14:nvContentPartPr>
              <p14:cNvPr id="180" name="Ink 179">
                <a:extLst>
                  <a:ext uri="{FF2B5EF4-FFF2-40B4-BE49-F238E27FC236}">
                    <a16:creationId xmlns:a16="http://schemas.microsoft.com/office/drawing/2014/main" id="{752C684B-60E3-4231-878C-D6E9163A2A1B}"/>
                  </a:ext>
                </a:extLst>
              </p14:cNvPr>
              <p14:cNvContentPartPr/>
              <p14:nvPr/>
            </p14:nvContentPartPr>
            <p14:xfrm>
              <a:off x="6136394" y="3796048"/>
              <a:ext cx="183600" cy="250920"/>
            </p14:xfrm>
          </p:contentPart>
        </mc:Choice>
        <mc:Fallback xmlns="">
          <p:pic>
            <p:nvPicPr>
              <p:cNvPr id="180" name="Ink 179">
                <a:extLst>
                  <a:ext uri="{FF2B5EF4-FFF2-40B4-BE49-F238E27FC236}">
                    <a16:creationId xmlns:a16="http://schemas.microsoft.com/office/drawing/2014/main" id="{752C684B-60E3-4231-878C-D6E9163A2A1B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6127394" y="3787048"/>
                <a:ext cx="201240" cy="26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4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6A3E985E-2ACD-4C21-BFC8-26E6B2BD0B3D}"/>
                  </a:ext>
                </a:extLst>
              </p14:cNvPr>
              <p14:cNvContentPartPr/>
              <p14:nvPr/>
            </p14:nvContentPartPr>
            <p14:xfrm>
              <a:off x="6090314" y="4329568"/>
              <a:ext cx="213480" cy="247680"/>
            </p14:xfrm>
          </p:contentPart>
        </mc:Choice>
        <mc:Fallback xmlns=""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6A3E985E-2ACD-4C21-BFC8-26E6B2BD0B3D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6081314" y="4320568"/>
                <a:ext cx="23112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6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F914821D-3956-4D87-9C50-AAE7F5AAEB1E}"/>
                  </a:ext>
                </a:extLst>
              </p14:cNvPr>
              <p14:cNvContentPartPr/>
              <p14:nvPr/>
            </p14:nvContentPartPr>
            <p14:xfrm>
              <a:off x="5782514" y="4339288"/>
              <a:ext cx="736560" cy="392040"/>
            </p14:xfrm>
          </p:contentPart>
        </mc:Choice>
        <mc:Fallback xmlns=""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F914821D-3956-4D87-9C50-AAE7F5AAEB1E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5773514" y="4330288"/>
                <a:ext cx="754200" cy="409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913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F7200EEF-A019-4689-BEB2-38563291FB61}"/>
                  </a:ext>
                </a:extLst>
              </p14:cNvPr>
              <p14:cNvContentPartPr/>
              <p14:nvPr/>
            </p14:nvContentPartPr>
            <p14:xfrm>
              <a:off x="577274" y="101008"/>
              <a:ext cx="905400" cy="2552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F7200EEF-A019-4689-BEB2-38563291FB6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68274" y="92008"/>
                <a:ext cx="923040" cy="27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F69838B0-8FD8-42F1-BB42-A253A1ECEE3E}"/>
                  </a:ext>
                </a:extLst>
              </p14:cNvPr>
              <p14:cNvContentPartPr/>
              <p14:nvPr/>
            </p14:nvContentPartPr>
            <p14:xfrm>
              <a:off x="1959674" y="153208"/>
              <a:ext cx="663480" cy="1620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F69838B0-8FD8-42F1-BB42-A253A1ECEE3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50674" y="144208"/>
                <a:ext cx="68112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755E3FC-125E-4710-A6E0-C78B53967EF9}"/>
                  </a:ext>
                </a:extLst>
              </p14:cNvPr>
              <p14:cNvContentPartPr/>
              <p14:nvPr/>
            </p14:nvContentPartPr>
            <p14:xfrm>
              <a:off x="3050834" y="144568"/>
              <a:ext cx="910440" cy="3272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755E3FC-125E-4710-A6E0-C78B53967EF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041834" y="135568"/>
                <a:ext cx="928080" cy="34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DC0D32FC-5E87-4897-A6F3-D3B7F9D517A7}"/>
                  </a:ext>
                </a:extLst>
              </p14:cNvPr>
              <p14:cNvContentPartPr/>
              <p14:nvPr/>
            </p14:nvContentPartPr>
            <p14:xfrm>
              <a:off x="4339994" y="101008"/>
              <a:ext cx="204840" cy="2124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DC0D32FC-5E87-4897-A6F3-D3B7F9D517A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330994" y="92008"/>
                <a:ext cx="222480" cy="23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E53D5B53-E7F8-40FB-942D-BE91373D2AD0}"/>
                  </a:ext>
                </a:extLst>
              </p14:cNvPr>
              <p14:cNvContentPartPr/>
              <p14:nvPr/>
            </p14:nvContentPartPr>
            <p14:xfrm>
              <a:off x="6078434" y="405928"/>
              <a:ext cx="1800" cy="72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E53D5B53-E7F8-40FB-942D-BE91373D2AD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069434" y="396928"/>
                <a:ext cx="19440" cy="2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B04B3F8E-3BDA-4AE7-ABB8-7286E73CFA5B}"/>
                  </a:ext>
                </a:extLst>
              </p14:cNvPr>
              <p14:cNvContentPartPr/>
              <p14:nvPr/>
            </p14:nvContentPartPr>
            <p14:xfrm>
              <a:off x="4815194" y="99568"/>
              <a:ext cx="1076760" cy="26172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B04B3F8E-3BDA-4AE7-ABB8-7286E73CFA5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806194" y="90568"/>
                <a:ext cx="109440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3E3103D2-A574-498E-B42F-621C55400BF4}"/>
                  </a:ext>
                </a:extLst>
              </p14:cNvPr>
              <p14:cNvContentPartPr/>
              <p14:nvPr/>
            </p14:nvContentPartPr>
            <p14:xfrm>
              <a:off x="990554" y="1076968"/>
              <a:ext cx="1099080" cy="5454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3E3103D2-A574-498E-B42F-621C55400BF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81554" y="1067968"/>
                <a:ext cx="1116720" cy="56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97073680-05AC-420D-A416-FC70C4A4C0AD}"/>
                  </a:ext>
                </a:extLst>
              </p14:cNvPr>
              <p14:cNvContentPartPr/>
              <p14:nvPr/>
            </p14:nvContentPartPr>
            <p14:xfrm>
              <a:off x="5088434" y="1025128"/>
              <a:ext cx="229320" cy="26280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97073680-05AC-420D-A416-FC70C4A4C0AD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079434" y="1016128"/>
                <a:ext cx="246960" cy="28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5CD8FBFE-7858-48FC-BEC4-CFDB2DD23085}"/>
                  </a:ext>
                </a:extLst>
              </p14:cNvPr>
              <p14:cNvContentPartPr/>
              <p14:nvPr/>
            </p14:nvContentPartPr>
            <p14:xfrm>
              <a:off x="4747874" y="1393048"/>
              <a:ext cx="156240" cy="22032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5CD8FBFE-7858-48FC-BEC4-CFDB2DD2308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738874" y="1384048"/>
                <a:ext cx="17388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4E7DFB9E-2135-4F28-B057-9F76B35871AB}"/>
                  </a:ext>
                </a:extLst>
              </p14:cNvPr>
              <p14:cNvContentPartPr/>
              <p14:nvPr/>
            </p14:nvContentPartPr>
            <p14:xfrm>
              <a:off x="5092754" y="1455688"/>
              <a:ext cx="179280" cy="1551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4E7DFB9E-2135-4F28-B057-9F76B35871A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083754" y="1446688"/>
                <a:ext cx="196920" cy="17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441D75D5-4E26-4BCB-99F6-18804DA817BD}"/>
                  </a:ext>
                </a:extLst>
              </p14:cNvPr>
              <p14:cNvContentPartPr/>
              <p14:nvPr/>
            </p14:nvContentPartPr>
            <p14:xfrm>
              <a:off x="5085914" y="1818208"/>
              <a:ext cx="182520" cy="1497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441D75D5-4E26-4BCB-99F6-18804DA817B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076914" y="1809208"/>
                <a:ext cx="20016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1FCDF3CB-9B7E-48AA-8F65-27CBB2CCD85B}"/>
                  </a:ext>
                </a:extLst>
              </p14:cNvPr>
              <p14:cNvContentPartPr/>
              <p14:nvPr/>
            </p14:nvContentPartPr>
            <p14:xfrm>
              <a:off x="4465994" y="1771408"/>
              <a:ext cx="389520" cy="2412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1FCDF3CB-9B7E-48AA-8F65-27CBB2CCD85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456994" y="1762408"/>
                <a:ext cx="407160" cy="25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59E39EB9-870E-42D8-85CB-D04645A517AB}"/>
                  </a:ext>
                </a:extLst>
              </p14:cNvPr>
              <p14:cNvContentPartPr/>
              <p14:nvPr/>
            </p14:nvContentPartPr>
            <p14:xfrm>
              <a:off x="4341074" y="2106208"/>
              <a:ext cx="1309320" cy="3168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59E39EB9-870E-42D8-85CB-D04645A517A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332074" y="2097208"/>
                <a:ext cx="1326960" cy="4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53F99C91-B8C9-423B-A8D7-DF33CFA5963B}"/>
                  </a:ext>
                </a:extLst>
              </p14:cNvPr>
              <p14:cNvContentPartPr/>
              <p14:nvPr/>
            </p14:nvContentPartPr>
            <p14:xfrm>
              <a:off x="4475354" y="2294848"/>
              <a:ext cx="754560" cy="21636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53F99C91-B8C9-423B-A8D7-DF33CFA5963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466354" y="2285848"/>
                <a:ext cx="77220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9C4D98B0-6C50-4CEB-BB54-89F89B69BEED}"/>
                  </a:ext>
                </a:extLst>
              </p14:cNvPr>
              <p14:cNvContentPartPr/>
              <p14:nvPr/>
            </p14:nvContentPartPr>
            <p14:xfrm>
              <a:off x="4067114" y="3284848"/>
              <a:ext cx="23040" cy="20340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9C4D98B0-6C50-4CEB-BB54-89F89B69BEED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058114" y="3275848"/>
                <a:ext cx="4068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56ADD73D-B742-47D3-9788-35AEB7053F81}"/>
                  </a:ext>
                </a:extLst>
              </p14:cNvPr>
              <p14:cNvContentPartPr/>
              <p14:nvPr/>
            </p14:nvContentPartPr>
            <p14:xfrm>
              <a:off x="493394" y="3337048"/>
              <a:ext cx="2604600" cy="18216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56ADD73D-B742-47D3-9788-35AEB7053F81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84394" y="3328048"/>
                <a:ext cx="262224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CE26410A-2787-4929-A362-DEF648C57A3C}"/>
                  </a:ext>
                </a:extLst>
              </p14:cNvPr>
              <p14:cNvContentPartPr/>
              <p14:nvPr/>
            </p14:nvContentPartPr>
            <p14:xfrm>
              <a:off x="6148274" y="3842128"/>
              <a:ext cx="279720" cy="36216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CE26410A-2787-4929-A362-DEF648C57A3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6139274" y="3833128"/>
                <a:ext cx="297360" cy="37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5D34111F-F193-4767-873D-F208D58FF39D}"/>
                  </a:ext>
                </a:extLst>
              </p14:cNvPr>
              <p14:cNvContentPartPr/>
              <p14:nvPr/>
            </p14:nvContentPartPr>
            <p14:xfrm>
              <a:off x="5843714" y="4308328"/>
              <a:ext cx="483120" cy="25632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5D34111F-F193-4767-873D-F208D58FF39D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834714" y="4299328"/>
                <a:ext cx="500760" cy="27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7722ECD7-F050-4CCE-9B28-D8E4401943D7}"/>
                  </a:ext>
                </a:extLst>
              </p14:cNvPr>
              <p14:cNvContentPartPr/>
              <p14:nvPr/>
            </p14:nvContentPartPr>
            <p14:xfrm>
              <a:off x="396914" y="2650888"/>
              <a:ext cx="6390720" cy="250092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7722ECD7-F050-4CCE-9B28-D8E4401943D7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87914" y="2641888"/>
                <a:ext cx="6408360" cy="251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D051884E-DB41-4A54-9F48-CF1FA7486E6E}"/>
                  </a:ext>
                </a:extLst>
              </p14:cNvPr>
              <p14:cNvContentPartPr/>
              <p14:nvPr/>
            </p14:nvContentPartPr>
            <p14:xfrm>
              <a:off x="5629874" y="5305888"/>
              <a:ext cx="859680" cy="27144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D051884E-DB41-4A54-9F48-CF1FA7486E6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5620874" y="5296888"/>
                <a:ext cx="877320" cy="28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63436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E1DAF24-6896-4A34-A8E6-B3341647D566}"/>
                  </a:ext>
                </a:extLst>
              </p14:cNvPr>
              <p14:cNvContentPartPr/>
              <p14:nvPr/>
            </p14:nvContentPartPr>
            <p14:xfrm>
              <a:off x="3619994" y="454528"/>
              <a:ext cx="214920" cy="1785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E1DAF24-6896-4A34-A8E6-B3341647D56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610994" y="445528"/>
                <a:ext cx="232560" cy="19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41A19A45-C7A2-4321-8F12-F7D4B4952BA9}"/>
                  </a:ext>
                </a:extLst>
              </p14:cNvPr>
              <p14:cNvContentPartPr/>
              <p14:nvPr/>
            </p14:nvContentPartPr>
            <p14:xfrm>
              <a:off x="607874" y="204328"/>
              <a:ext cx="5328000" cy="14648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41A19A45-C7A2-4321-8F12-F7D4B4952BA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98874" y="195328"/>
                <a:ext cx="5345640" cy="148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4F9614E1-0F72-413E-A8D8-A6EB8E690EF3}"/>
                  </a:ext>
                </a:extLst>
              </p14:cNvPr>
              <p14:cNvContentPartPr/>
              <p14:nvPr/>
            </p14:nvContentPartPr>
            <p14:xfrm>
              <a:off x="837914" y="2176768"/>
              <a:ext cx="61560" cy="19044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4F9614E1-0F72-413E-A8D8-A6EB8E690EF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28914" y="2167768"/>
                <a:ext cx="79200" cy="20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2108CD2D-7AEB-4895-AF6A-C294C7914200}"/>
                  </a:ext>
                </a:extLst>
              </p14:cNvPr>
              <p14:cNvContentPartPr/>
              <p14:nvPr/>
            </p14:nvContentPartPr>
            <p14:xfrm>
              <a:off x="1298354" y="2167768"/>
              <a:ext cx="241200" cy="18000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2108CD2D-7AEB-4895-AF6A-C294C791420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289354" y="2158768"/>
                <a:ext cx="258840" cy="19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C88C53C3-B420-42B6-84A4-34CA4C64FFF4}"/>
                  </a:ext>
                </a:extLst>
              </p14:cNvPr>
              <p14:cNvContentPartPr/>
              <p14:nvPr/>
            </p14:nvContentPartPr>
            <p14:xfrm>
              <a:off x="2042474" y="2193688"/>
              <a:ext cx="45360" cy="15336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C88C53C3-B420-42B6-84A4-34CA4C64FFF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33474" y="2184688"/>
                <a:ext cx="63000" cy="17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FEF0E10E-EDEC-4C8A-8226-93A8EAFEB4F6}"/>
                  </a:ext>
                </a:extLst>
              </p14:cNvPr>
              <p14:cNvContentPartPr/>
              <p14:nvPr/>
            </p14:nvContentPartPr>
            <p14:xfrm>
              <a:off x="2648714" y="2183608"/>
              <a:ext cx="36000" cy="17856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FEF0E10E-EDEC-4C8A-8226-93A8EAFEB4F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639714" y="2174608"/>
                <a:ext cx="53640" cy="19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ABF3E2E0-CF28-40BD-B17E-B1A95095B69F}"/>
                  </a:ext>
                </a:extLst>
              </p14:cNvPr>
              <p14:cNvContentPartPr/>
              <p14:nvPr/>
            </p14:nvContentPartPr>
            <p14:xfrm>
              <a:off x="3109874" y="2177848"/>
              <a:ext cx="295200" cy="18216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ABF3E2E0-CF28-40BD-B17E-B1A95095B69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100874" y="2168848"/>
                <a:ext cx="31284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9A63C99F-466B-40F5-8D56-22A2AC586F62}"/>
                  </a:ext>
                </a:extLst>
              </p14:cNvPr>
              <p14:cNvContentPartPr/>
              <p14:nvPr/>
            </p14:nvContentPartPr>
            <p14:xfrm>
              <a:off x="3724754" y="2180728"/>
              <a:ext cx="33120" cy="17496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9A63C99F-466B-40F5-8D56-22A2AC586F62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715754" y="2171728"/>
                <a:ext cx="5076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9A750AA5-C43B-4ADA-AC6C-3196D43E4790}"/>
                  </a:ext>
                </a:extLst>
              </p14:cNvPr>
              <p14:cNvContentPartPr/>
              <p14:nvPr/>
            </p14:nvContentPartPr>
            <p14:xfrm>
              <a:off x="4274474" y="2109808"/>
              <a:ext cx="231480" cy="22176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9A750AA5-C43B-4ADA-AC6C-3196D43E4790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265474" y="2100808"/>
                <a:ext cx="249120" cy="23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AC033BB9-665F-4D91-9F95-DDCC6EF7A1CB}"/>
                  </a:ext>
                </a:extLst>
              </p14:cNvPr>
              <p14:cNvContentPartPr/>
              <p14:nvPr/>
            </p14:nvContentPartPr>
            <p14:xfrm>
              <a:off x="5165474" y="2119168"/>
              <a:ext cx="44640" cy="22644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AC033BB9-665F-4D91-9F95-DDCC6EF7A1C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156474" y="2110168"/>
                <a:ext cx="6228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40890D09-3DE3-4B79-BA2F-6474075E1720}"/>
                  </a:ext>
                </a:extLst>
              </p14:cNvPr>
              <p14:cNvContentPartPr/>
              <p14:nvPr/>
            </p14:nvContentPartPr>
            <p14:xfrm>
              <a:off x="5376434" y="2449648"/>
              <a:ext cx="133560" cy="12564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40890D09-3DE3-4B79-BA2F-6474075E172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367434" y="2440648"/>
                <a:ext cx="15120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AF710928-045B-4CFA-93C9-675B668285D2}"/>
                  </a:ext>
                </a:extLst>
              </p14:cNvPr>
              <p14:cNvContentPartPr/>
              <p14:nvPr/>
            </p14:nvContentPartPr>
            <p14:xfrm>
              <a:off x="7680434" y="2113768"/>
              <a:ext cx="17640" cy="24012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AF710928-045B-4CFA-93C9-675B668285D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671434" y="2104768"/>
                <a:ext cx="35280" cy="25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BDFB9A62-3471-480B-8D9B-D6B74C9D5AB8}"/>
                  </a:ext>
                </a:extLst>
              </p14:cNvPr>
              <p14:cNvContentPartPr/>
              <p14:nvPr/>
            </p14:nvContentPartPr>
            <p14:xfrm>
              <a:off x="7348514" y="3001888"/>
              <a:ext cx="61560" cy="19836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BDFB9A62-3471-480B-8D9B-D6B74C9D5AB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339514" y="2992888"/>
                <a:ext cx="792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0C6928F3-2BFA-494B-91BC-1E9187A2E4B2}"/>
                  </a:ext>
                </a:extLst>
              </p14:cNvPr>
              <p14:cNvContentPartPr/>
              <p14:nvPr/>
            </p14:nvContentPartPr>
            <p14:xfrm>
              <a:off x="7590434" y="2589328"/>
              <a:ext cx="219600" cy="63900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0C6928F3-2BFA-494B-91BC-1E9187A2E4B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581434" y="2580328"/>
                <a:ext cx="237240" cy="65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B8C76039-F025-4334-81FF-349BB5BE6352}"/>
                  </a:ext>
                </a:extLst>
              </p14:cNvPr>
              <p14:cNvContentPartPr/>
              <p14:nvPr/>
            </p14:nvContentPartPr>
            <p14:xfrm>
              <a:off x="7298474" y="3409768"/>
              <a:ext cx="424080" cy="22932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B8C76039-F025-4334-81FF-349BB5BE635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289474" y="3400768"/>
                <a:ext cx="441720" cy="24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F2CA20DD-BA01-499B-8E04-E6315BB21023}"/>
                  </a:ext>
                </a:extLst>
              </p14:cNvPr>
              <p14:cNvContentPartPr/>
              <p14:nvPr/>
            </p14:nvContentPartPr>
            <p14:xfrm>
              <a:off x="6890594" y="3798208"/>
              <a:ext cx="1577520" cy="41760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F2CA20DD-BA01-499B-8E04-E6315BB2102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881594" y="3789208"/>
                <a:ext cx="1595160" cy="43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64E0C1A6-53CD-40C2-A15A-D1DB2AC9AF1C}"/>
                  </a:ext>
                </a:extLst>
              </p14:cNvPr>
              <p14:cNvContentPartPr/>
              <p14:nvPr/>
            </p14:nvContentPartPr>
            <p14:xfrm>
              <a:off x="7348514" y="4274128"/>
              <a:ext cx="342000" cy="35460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64E0C1A6-53CD-40C2-A15A-D1DB2AC9AF1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7339514" y="4265128"/>
                <a:ext cx="359640" cy="37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CCA26FB5-2698-4278-B6CE-6671D94B78AE}"/>
                  </a:ext>
                </a:extLst>
              </p14:cNvPr>
              <p14:cNvContentPartPr/>
              <p14:nvPr/>
            </p14:nvContentPartPr>
            <p14:xfrm>
              <a:off x="7110914" y="4267288"/>
              <a:ext cx="345600" cy="24840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CCA26FB5-2698-4278-B6CE-6671D94B78AE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7101914" y="4258288"/>
                <a:ext cx="363240" cy="266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11820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FD7EAAB-8F6B-43A0-9021-CA2883E34098}"/>
                  </a:ext>
                </a:extLst>
              </p14:cNvPr>
              <p14:cNvContentPartPr/>
              <p14:nvPr/>
            </p14:nvContentPartPr>
            <p14:xfrm>
              <a:off x="691754" y="86248"/>
              <a:ext cx="2544840" cy="4734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FD7EAAB-8F6B-43A0-9021-CA2883E3409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82754" y="77248"/>
                <a:ext cx="2562480" cy="49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1E636D15-FE46-47DD-82B1-75515322B4CD}"/>
                  </a:ext>
                </a:extLst>
              </p14:cNvPr>
              <p14:cNvContentPartPr/>
              <p14:nvPr/>
            </p14:nvContentPartPr>
            <p14:xfrm>
              <a:off x="2273594" y="1264888"/>
              <a:ext cx="120240" cy="22392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1E636D15-FE46-47DD-82B1-75515322B4C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64594" y="1255888"/>
                <a:ext cx="137880" cy="24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1571668F-DF0D-4570-BAD2-6463FA559472}"/>
                  </a:ext>
                </a:extLst>
              </p14:cNvPr>
              <p14:cNvContentPartPr/>
              <p14:nvPr/>
            </p14:nvContentPartPr>
            <p14:xfrm>
              <a:off x="2480234" y="1296568"/>
              <a:ext cx="188280" cy="1580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1571668F-DF0D-4570-BAD2-6463FA55947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471234" y="1287568"/>
                <a:ext cx="20592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AD65F044-73DC-4688-ABC7-3DB0F8DA21AF}"/>
                  </a:ext>
                </a:extLst>
              </p14:cNvPr>
              <p14:cNvContentPartPr/>
              <p14:nvPr/>
            </p14:nvContentPartPr>
            <p14:xfrm>
              <a:off x="3404354" y="1282888"/>
              <a:ext cx="15480" cy="24264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AD65F044-73DC-4688-ABC7-3DB0F8DA21A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395354" y="1273888"/>
                <a:ext cx="3312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CB51F792-F630-49CA-B1A3-73419F749919}"/>
                  </a:ext>
                </a:extLst>
              </p14:cNvPr>
              <p14:cNvContentPartPr/>
              <p14:nvPr/>
            </p14:nvContentPartPr>
            <p14:xfrm>
              <a:off x="3280154" y="852328"/>
              <a:ext cx="542160" cy="2116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CB51F792-F630-49CA-B1A3-73419F74991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271154" y="843328"/>
                <a:ext cx="55980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75BF2816-8CA7-4182-B238-B7F5C9D5C4BD}"/>
                  </a:ext>
                </a:extLst>
              </p14:cNvPr>
              <p14:cNvContentPartPr/>
              <p14:nvPr/>
            </p14:nvContentPartPr>
            <p14:xfrm>
              <a:off x="3333434" y="1654408"/>
              <a:ext cx="191520" cy="13212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75BF2816-8CA7-4182-B238-B7F5C9D5C4B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324434" y="1645408"/>
                <a:ext cx="209160" cy="14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7E8F8B1B-B0B2-4816-BA66-42211D97F33F}"/>
                  </a:ext>
                </a:extLst>
              </p14:cNvPr>
              <p14:cNvContentPartPr/>
              <p14:nvPr/>
            </p14:nvContentPartPr>
            <p14:xfrm>
              <a:off x="3495434" y="1999648"/>
              <a:ext cx="25560" cy="18792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7E8F8B1B-B0B2-4816-BA66-42211D97F33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486434" y="1990648"/>
                <a:ext cx="432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48AEF7F6-DA92-4D9D-AEF5-3DBA77A244EC}"/>
                  </a:ext>
                </a:extLst>
              </p14:cNvPr>
              <p14:cNvContentPartPr/>
              <p14:nvPr/>
            </p14:nvContentPartPr>
            <p14:xfrm>
              <a:off x="1632794" y="641728"/>
              <a:ext cx="1221840" cy="34286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48AEF7F6-DA92-4D9D-AEF5-3DBA77A244E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623794" y="632728"/>
                <a:ext cx="1239480" cy="344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E70D0AA2-2FF0-4E31-9874-8708B69BD477}"/>
                  </a:ext>
                </a:extLst>
              </p14:cNvPr>
              <p14:cNvContentPartPr/>
              <p14:nvPr/>
            </p14:nvContentPartPr>
            <p14:xfrm>
              <a:off x="3418394" y="2353528"/>
              <a:ext cx="174240" cy="15156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E70D0AA2-2FF0-4E31-9874-8708B69BD477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09394" y="2344528"/>
                <a:ext cx="191880" cy="16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E3977CCB-8054-464F-A510-1E3FAFECB0C3}"/>
                  </a:ext>
                </a:extLst>
              </p14:cNvPr>
              <p14:cNvContentPartPr/>
              <p14:nvPr/>
            </p14:nvContentPartPr>
            <p14:xfrm>
              <a:off x="1701194" y="2345248"/>
              <a:ext cx="989280" cy="4453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E3977CCB-8054-464F-A510-1E3FAFECB0C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692194" y="2336248"/>
                <a:ext cx="1006920" cy="46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5E298A44-25E4-4BF4-9842-5DDB300DDCBE}"/>
                  </a:ext>
                </a:extLst>
              </p14:cNvPr>
              <p14:cNvContentPartPr/>
              <p14:nvPr/>
            </p14:nvContentPartPr>
            <p14:xfrm>
              <a:off x="3576074" y="2646208"/>
              <a:ext cx="19080" cy="17424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5E298A44-25E4-4BF4-9842-5DDB300DDCB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567074" y="2637208"/>
                <a:ext cx="36720" cy="19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0974720F-0BA4-4720-932E-D9E4F91386D4}"/>
                  </a:ext>
                </a:extLst>
              </p14:cNvPr>
              <p14:cNvContentPartPr/>
              <p14:nvPr/>
            </p14:nvContentPartPr>
            <p14:xfrm>
              <a:off x="3571394" y="2960488"/>
              <a:ext cx="21600" cy="19260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0974720F-0BA4-4720-932E-D9E4F91386D4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562394" y="2951488"/>
                <a:ext cx="39240" cy="21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3FBFEF6B-75D6-4BDB-B59D-43BEF5CF2CAD}"/>
                  </a:ext>
                </a:extLst>
              </p14:cNvPr>
              <p14:cNvContentPartPr/>
              <p14:nvPr/>
            </p14:nvContentPartPr>
            <p14:xfrm>
              <a:off x="1684994" y="2648368"/>
              <a:ext cx="1099440" cy="45432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3FBFEF6B-75D6-4BDB-B59D-43BEF5CF2CA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675994" y="2639368"/>
                <a:ext cx="1117080" cy="47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43FA1D07-E193-4F52-924A-1362885BDEA1}"/>
                  </a:ext>
                </a:extLst>
              </p14:cNvPr>
              <p14:cNvContentPartPr/>
              <p14:nvPr/>
            </p14:nvContentPartPr>
            <p14:xfrm>
              <a:off x="2615954" y="3287368"/>
              <a:ext cx="15480" cy="19692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43FA1D07-E193-4F52-924A-1362885BDEA1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606954" y="3278368"/>
                <a:ext cx="33120" cy="21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3B31E2BD-1A92-420C-9C77-A552EFCE32F9}"/>
                  </a:ext>
                </a:extLst>
              </p14:cNvPr>
              <p14:cNvContentPartPr/>
              <p14:nvPr/>
            </p14:nvContentPartPr>
            <p14:xfrm>
              <a:off x="3490394" y="3327688"/>
              <a:ext cx="183600" cy="16668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3B31E2BD-1A92-420C-9C77-A552EFCE32F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481394" y="3318688"/>
                <a:ext cx="201240" cy="184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A4AF8BBC-82C9-4FD1-ABEA-FB525C53944B}"/>
                  </a:ext>
                </a:extLst>
              </p14:cNvPr>
              <p14:cNvContentPartPr/>
              <p14:nvPr/>
            </p14:nvContentPartPr>
            <p14:xfrm>
              <a:off x="2516234" y="3743128"/>
              <a:ext cx="203040" cy="13248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A4AF8BBC-82C9-4FD1-ABEA-FB525C53944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507234" y="3734128"/>
                <a:ext cx="22068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1B348831-57A0-40B9-A2B5-C248E042B4C1}"/>
                  </a:ext>
                </a:extLst>
              </p14:cNvPr>
              <p14:cNvContentPartPr/>
              <p14:nvPr/>
            </p14:nvContentPartPr>
            <p14:xfrm>
              <a:off x="3619274" y="3753208"/>
              <a:ext cx="28080" cy="20592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1B348831-57A0-40B9-A2B5-C248E042B4C1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610274" y="3744208"/>
                <a:ext cx="45720" cy="22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F5BDBBF0-B10A-4D18-AD6F-08F6BAB84311}"/>
                  </a:ext>
                </a:extLst>
              </p14:cNvPr>
              <p14:cNvContentPartPr/>
              <p14:nvPr/>
            </p14:nvContentPartPr>
            <p14:xfrm>
              <a:off x="3651674" y="3949768"/>
              <a:ext cx="14760" cy="1080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F5BDBBF0-B10A-4D18-AD6F-08F6BAB8431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642674" y="3940768"/>
                <a:ext cx="3240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855E7D48-E127-4576-90EC-0C5165265290}"/>
                  </a:ext>
                </a:extLst>
              </p14:cNvPr>
              <p14:cNvContentPartPr/>
              <p14:nvPr/>
            </p14:nvContentPartPr>
            <p14:xfrm>
              <a:off x="4583714" y="3761848"/>
              <a:ext cx="140040" cy="910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855E7D48-E127-4576-90EC-0C5165265290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574714" y="3752848"/>
                <a:ext cx="157680" cy="10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38E6B989-E828-4C76-A676-BAA142D01F2A}"/>
                  </a:ext>
                </a:extLst>
              </p14:cNvPr>
              <p14:cNvContentPartPr/>
              <p14:nvPr/>
            </p14:nvContentPartPr>
            <p14:xfrm>
              <a:off x="5201474" y="3694528"/>
              <a:ext cx="694800" cy="18936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38E6B989-E828-4C76-A676-BAA142D01F2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192474" y="3685528"/>
                <a:ext cx="712440" cy="20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2C051343-88E4-4BB4-AED3-566F5CF8CD06}"/>
                  </a:ext>
                </a:extLst>
              </p14:cNvPr>
              <p14:cNvContentPartPr/>
              <p14:nvPr/>
            </p14:nvContentPartPr>
            <p14:xfrm>
              <a:off x="6820394" y="3757888"/>
              <a:ext cx="42480" cy="16740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2C051343-88E4-4BB4-AED3-566F5CF8CD0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811394" y="3748888"/>
                <a:ext cx="60120" cy="18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C0B7FD47-0EE5-459E-A939-B7230BD4E06E}"/>
                  </a:ext>
                </a:extLst>
              </p14:cNvPr>
              <p14:cNvContentPartPr/>
              <p14:nvPr/>
            </p14:nvContentPartPr>
            <p14:xfrm>
              <a:off x="6067274" y="3743488"/>
              <a:ext cx="554400" cy="15732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C0B7FD47-0EE5-459E-A939-B7230BD4E06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6058274" y="3734488"/>
                <a:ext cx="572040" cy="174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9722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8BEECCB-061F-45C9-9AFC-283F1FBAEC7B}"/>
                  </a:ext>
                </a:extLst>
              </p14:cNvPr>
              <p14:cNvContentPartPr/>
              <p14:nvPr/>
            </p14:nvContentPartPr>
            <p14:xfrm>
              <a:off x="718394" y="233488"/>
              <a:ext cx="632520" cy="268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8BEECCB-061F-45C9-9AFC-283F1FBAEC7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09394" y="224488"/>
                <a:ext cx="650160" cy="28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9FA369E-BD62-4CA7-B6A7-C2D4C4152B7F}"/>
                  </a:ext>
                </a:extLst>
              </p14:cNvPr>
              <p14:cNvContentPartPr/>
              <p14:nvPr/>
            </p14:nvContentPartPr>
            <p14:xfrm>
              <a:off x="712994" y="185608"/>
              <a:ext cx="3296880" cy="4906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9FA369E-BD62-4CA7-B6A7-C2D4C4152B7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03994" y="176608"/>
                <a:ext cx="3314520" cy="50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32B03A8-BD80-401F-A93E-F35AD7DFD845}"/>
                  </a:ext>
                </a:extLst>
              </p14:cNvPr>
              <p14:cNvContentPartPr/>
              <p14:nvPr/>
            </p14:nvContentPartPr>
            <p14:xfrm>
              <a:off x="467834" y="1031248"/>
              <a:ext cx="624600" cy="35280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32B03A8-BD80-401F-A93E-F35AD7DFD84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58834" y="1022248"/>
                <a:ext cx="642240" cy="37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3DCC53EF-CCD0-4F80-8B2D-BE533973E643}"/>
                  </a:ext>
                </a:extLst>
              </p14:cNvPr>
              <p14:cNvContentPartPr/>
              <p14:nvPr/>
            </p14:nvContentPartPr>
            <p14:xfrm>
              <a:off x="1637474" y="920008"/>
              <a:ext cx="804960" cy="4464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3DCC53EF-CCD0-4F80-8B2D-BE533973E64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28474" y="911008"/>
                <a:ext cx="822600" cy="46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A2CA672D-5254-47B4-AC05-8B0E980E0A66}"/>
                  </a:ext>
                </a:extLst>
              </p14:cNvPr>
              <p14:cNvContentPartPr/>
              <p14:nvPr/>
            </p14:nvContentPartPr>
            <p14:xfrm>
              <a:off x="2927714" y="911008"/>
              <a:ext cx="1217520" cy="4788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A2CA672D-5254-47B4-AC05-8B0E980E0A6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918714" y="902008"/>
                <a:ext cx="1235160" cy="49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70ABDD0-8330-4DCB-8103-6AE5412444B1}"/>
                  </a:ext>
                </a:extLst>
              </p14:cNvPr>
              <p14:cNvContentPartPr/>
              <p14:nvPr/>
            </p14:nvContentPartPr>
            <p14:xfrm>
              <a:off x="4507754" y="940168"/>
              <a:ext cx="290880" cy="2602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70ABDD0-8330-4DCB-8103-6AE5412444B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498754" y="931168"/>
                <a:ext cx="308520" cy="27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37687FF2-C59C-4B35-9261-06173BCBD4B6}"/>
                  </a:ext>
                </a:extLst>
              </p14:cNvPr>
              <p14:cNvContentPartPr/>
              <p14:nvPr/>
            </p14:nvContentPartPr>
            <p14:xfrm>
              <a:off x="4986194" y="455608"/>
              <a:ext cx="209880" cy="22968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37687FF2-C59C-4B35-9261-06173BCBD4B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977194" y="446608"/>
                <a:ext cx="227520" cy="24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BD2182AA-5BFB-477D-8086-1350AEE69D76}"/>
                  </a:ext>
                </a:extLst>
              </p14:cNvPr>
              <p14:cNvContentPartPr/>
              <p14:nvPr/>
            </p14:nvContentPartPr>
            <p14:xfrm>
              <a:off x="5550314" y="467128"/>
              <a:ext cx="286200" cy="21564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BD2182AA-5BFB-477D-8086-1350AEE69D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541314" y="458128"/>
                <a:ext cx="30384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384C9E37-EE56-45D9-B2AF-8FFEE0E83B3E}"/>
                  </a:ext>
                </a:extLst>
              </p14:cNvPr>
              <p14:cNvContentPartPr/>
              <p14:nvPr/>
            </p14:nvContentPartPr>
            <p14:xfrm>
              <a:off x="6082754" y="443368"/>
              <a:ext cx="277200" cy="25776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384C9E37-EE56-45D9-B2AF-8FFEE0E83B3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073754" y="434368"/>
                <a:ext cx="294840" cy="27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446F171F-A548-460E-922D-C4EABA2650AC}"/>
                  </a:ext>
                </a:extLst>
              </p14:cNvPr>
              <p14:cNvContentPartPr/>
              <p14:nvPr/>
            </p14:nvContentPartPr>
            <p14:xfrm>
              <a:off x="4916354" y="984088"/>
              <a:ext cx="828720" cy="17712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446F171F-A548-460E-922D-C4EABA2650AC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907354" y="975088"/>
                <a:ext cx="846360" cy="19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4B618039-429E-448D-99FF-BDFEBC2004A5}"/>
                  </a:ext>
                </a:extLst>
              </p14:cNvPr>
              <p14:cNvContentPartPr/>
              <p14:nvPr/>
            </p14:nvContentPartPr>
            <p14:xfrm>
              <a:off x="6011474" y="981928"/>
              <a:ext cx="403200" cy="1756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4B618039-429E-448D-99FF-BDFEBC2004A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02474" y="972928"/>
                <a:ext cx="42084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C1D90DFA-A4CA-46FB-BE61-76D577D13302}"/>
                  </a:ext>
                </a:extLst>
              </p14:cNvPr>
              <p14:cNvContentPartPr/>
              <p14:nvPr/>
            </p14:nvContentPartPr>
            <p14:xfrm>
              <a:off x="6876194" y="781048"/>
              <a:ext cx="1549080" cy="81144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C1D90DFA-A4CA-46FB-BE61-76D577D1330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867194" y="772048"/>
                <a:ext cx="1566720" cy="82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02B67AC0-B053-4051-BB02-9A95C9DEDEED}"/>
                  </a:ext>
                </a:extLst>
              </p14:cNvPr>
              <p14:cNvContentPartPr/>
              <p14:nvPr/>
            </p14:nvContentPartPr>
            <p14:xfrm>
              <a:off x="4468514" y="1839448"/>
              <a:ext cx="1999080" cy="30384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02B67AC0-B053-4051-BB02-9A95C9DEDEE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459514" y="1830448"/>
                <a:ext cx="2016720" cy="32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682622D5-DD06-4B1E-8128-B87413F9360E}"/>
                  </a:ext>
                </a:extLst>
              </p14:cNvPr>
              <p14:cNvContentPartPr/>
              <p14:nvPr/>
            </p14:nvContentPartPr>
            <p14:xfrm>
              <a:off x="6994994" y="1869688"/>
              <a:ext cx="141120" cy="7884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682622D5-DD06-4B1E-8128-B87413F9360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985994" y="1860688"/>
                <a:ext cx="158760" cy="9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F39FD134-BC79-48C7-B8C7-09BEB0D1643B}"/>
                  </a:ext>
                </a:extLst>
              </p14:cNvPr>
              <p14:cNvContentPartPr/>
              <p14:nvPr/>
            </p14:nvContentPartPr>
            <p14:xfrm>
              <a:off x="7446434" y="1728208"/>
              <a:ext cx="776880" cy="24624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F39FD134-BC79-48C7-B8C7-09BEB0D1643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437434" y="1719208"/>
                <a:ext cx="79452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CD8F45E3-70CF-4022-BF65-1FD39989BAEB}"/>
                  </a:ext>
                </a:extLst>
              </p14:cNvPr>
              <p14:cNvContentPartPr/>
              <p14:nvPr/>
            </p14:nvContentPartPr>
            <p14:xfrm>
              <a:off x="6767474" y="2532808"/>
              <a:ext cx="256680" cy="8460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CD8F45E3-70CF-4022-BF65-1FD39989BAE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758474" y="2523808"/>
                <a:ext cx="274320" cy="10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98EE1A76-5C97-4171-8C4B-D62766792A00}"/>
                  </a:ext>
                </a:extLst>
              </p14:cNvPr>
              <p14:cNvContentPartPr/>
              <p14:nvPr/>
            </p14:nvContentPartPr>
            <p14:xfrm>
              <a:off x="4469234" y="2463328"/>
              <a:ext cx="1766880" cy="29196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98EE1A76-5C97-4171-8C4B-D62766792A0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460234" y="2454328"/>
                <a:ext cx="1784520" cy="30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5A6D1690-B682-4023-B8E2-FA7A62D13992}"/>
                  </a:ext>
                </a:extLst>
              </p14:cNvPr>
              <p14:cNvContentPartPr/>
              <p14:nvPr/>
            </p14:nvContentPartPr>
            <p14:xfrm>
              <a:off x="7357514" y="2302768"/>
              <a:ext cx="993600" cy="28008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5A6D1690-B682-4023-B8E2-FA7A62D13992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7348514" y="2293768"/>
                <a:ext cx="1011240" cy="29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DF425AF0-8345-499C-8FD9-EAF80AC767D0}"/>
                  </a:ext>
                </a:extLst>
              </p14:cNvPr>
              <p14:cNvContentPartPr/>
              <p14:nvPr/>
            </p14:nvContentPartPr>
            <p14:xfrm>
              <a:off x="4460234" y="3097648"/>
              <a:ext cx="1681920" cy="26496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DF425AF0-8345-499C-8FD9-EAF80AC767D0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451234" y="3088648"/>
                <a:ext cx="1699560" cy="28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60" name="Ink 159">
                <a:extLst>
                  <a:ext uri="{FF2B5EF4-FFF2-40B4-BE49-F238E27FC236}">
                    <a16:creationId xmlns:a16="http://schemas.microsoft.com/office/drawing/2014/main" id="{3A0265B1-33E3-4DF8-96A6-AA4ED295B8FC}"/>
                  </a:ext>
                </a:extLst>
              </p14:cNvPr>
              <p14:cNvContentPartPr/>
              <p14:nvPr/>
            </p14:nvContentPartPr>
            <p14:xfrm>
              <a:off x="6834794" y="3119608"/>
              <a:ext cx="153720" cy="72000"/>
            </p14:xfrm>
          </p:contentPart>
        </mc:Choice>
        <mc:Fallback xmlns="">
          <p:pic>
            <p:nvPicPr>
              <p:cNvPr id="160" name="Ink 159">
                <a:extLst>
                  <a:ext uri="{FF2B5EF4-FFF2-40B4-BE49-F238E27FC236}">
                    <a16:creationId xmlns:a16="http://schemas.microsoft.com/office/drawing/2014/main" id="{3A0265B1-33E3-4DF8-96A6-AA4ED295B8F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6825794" y="3110608"/>
                <a:ext cx="171360" cy="8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51976933-2655-4654-8CA8-7D3F6B79154B}"/>
                  </a:ext>
                </a:extLst>
              </p14:cNvPr>
              <p14:cNvContentPartPr/>
              <p14:nvPr/>
            </p14:nvContentPartPr>
            <p14:xfrm>
              <a:off x="7285514" y="3020968"/>
              <a:ext cx="1394640" cy="32400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51976933-2655-4654-8CA8-7D3F6B79154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7276514" y="3011968"/>
                <a:ext cx="141228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4154435C-987C-4AD3-9CFD-14B6B6889123}"/>
                  </a:ext>
                </a:extLst>
              </p14:cNvPr>
              <p14:cNvContentPartPr/>
              <p14:nvPr/>
            </p14:nvContentPartPr>
            <p14:xfrm>
              <a:off x="396194" y="3787048"/>
              <a:ext cx="2117520" cy="30348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4154435C-987C-4AD3-9CFD-14B6B6889123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87194" y="3778048"/>
                <a:ext cx="2135160" cy="32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228" name="Ink 227">
                <a:extLst>
                  <a:ext uri="{FF2B5EF4-FFF2-40B4-BE49-F238E27FC236}">
                    <a16:creationId xmlns:a16="http://schemas.microsoft.com/office/drawing/2014/main" id="{F80EB848-5AB4-41EE-80D1-ED93B50C2003}"/>
                  </a:ext>
                </a:extLst>
              </p14:cNvPr>
              <p14:cNvContentPartPr/>
              <p14:nvPr/>
            </p14:nvContentPartPr>
            <p14:xfrm>
              <a:off x="852314" y="4426408"/>
              <a:ext cx="3541680" cy="175320"/>
            </p14:xfrm>
          </p:contentPart>
        </mc:Choice>
        <mc:Fallback xmlns="">
          <p:pic>
            <p:nvPicPr>
              <p:cNvPr id="228" name="Ink 227">
                <a:extLst>
                  <a:ext uri="{FF2B5EF4-FFF2-40B4-BE49-F238E27FC236}">
                    <a16:creationId xmlns:a16="http://schemas.microsoft.com/office/drawing/2014/main" id="{F80EB848-5AB4-41EE-80D1-ED93B50C2003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843314" y="4417408"/>
                <a:ext cx="355932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B65D89BA-9E87-42BC-91F7-55267CCBD8B5}"/>
                  </a:ext>
                </a:extLst>
              </p14:cNvPr>
              <p14:cNvContentPartPr/>
              <p14:nvPr/>
            </p14:nvContentPartPr>
            <p14:xfrm>
              <a:off x="2585354" y="3786328"/>
              <a:ext cx="385560" cy="230040"/>
            </p14:xfrm>
          </p:contentPart>
        </mc:Choice>
        <mc:Fallback xmlns=""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B65D89BA-9E87-42BC-91F7-55267CCBD8B5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576354" y="3777328"/>
                <a:ext cx="403200" cy="24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ACC8EFB9-CA86-433A-BC50-BDC563CCF121}"/>
                  </a:ext>
                </a:extLst>
              </p14:cNvPr>
              <p14:cNvContentPartPr/>
              <p14:nvPr/>
            </p14:nvContentPartPr>
            <p14:xfrm>
              <a:off x="3299234" y="4440088"/>
              <a:ext cx="1069560" cy="20196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ACC8EFB9-CA86-433A-BC50-BDC563CCF121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290234" y="4431088"/>
                <a:ext cx="108720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241" name="Ink 240">
                <a:extLst>
                  <a:ext uri="{FF2B5EF4-FFF2-40B4-BE49-F238E27FC236}">
                    <a16:creationId xmlns:a16="http://schemas.microsoft.com/office/drawing/2014/main" id="{D7524D87-23B0-48EF-A18D-2D3DE818EAA0}"/>
                  </a:ext>
                </a:extLst>
              </p14:cNvPr>
              <p14:cNvContentPartPr/>
              <p14:nvPr/>
            </p14:nvContentPartPr>
            <p14:xfrm>
              <a:off x="6566954" y="4277728"/>
              <a:ext cx="756720" cy="345960"/>
            </p14:xfrm>
          </p:contentPart>
        </mc:Choice>
        <mc:Fallback xmlns="">
          <p:pic>
            <p:nvPicPr>
              <p:cNvPr id="241" name="Ink 240">
                <a:extLst>
                  <a:ext uri="{FF2B5EF4-FFF2-40B4-BE49-F238E27FC236}">
                    <a16:creationId xmlns:a16="http://schemas.microsoft.com/office/drawing/2014/main" id="{D7524D87-23B0-48EF-A18D-2D3DE818EAA0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6557954" y="4268728"/>
                <a:ext cx="774360" cy="363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55237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EC9E720-4463-4AAE-B2E9-18655884E3AC}"/>
                  </a:ext>
                </a:extLst>
              </p14:cNvPr>
              <p14:cNvContentPartPr/>
              <p14:nvPr/>
            </p14:nvContentPartPr>
            <p14:xfrm>
              <a:off x="1718610" y="478755"/>
              <a:ext cx="80640" cy="147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EC9E720-4463-4AAE-B2E9-18655884E3A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09610" y="469755"/>
                <a:ext cx="98280" cy="3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438E1E4-BF2C-4780-8DF4-2041168428AD}"/>
                  </a:ext>
                </a:extLst>
              </p14:cNvPr>
              <p14:cNvContentPartPr/>
              <p14:nvPr/>
            </p14:nvContentPartPr>
            <p14:xfrm>
              <a:off x="1699170" y="590715"/>
              <a:ext cx="109080" cy="75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438E1E4-BF2C-4780-8DF4-2041168428A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90170" y="581715"/>
                <a:ext cx="12672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46D30BDB-7FEA-4B63-B652-ED3CFBEF4764}"/>
                  </a:ext>
                </a:extLst>
              </p14:cNvPr>
              <p14:cNvContentPartPr/>
              <p14:nvPr/>
            </p14:nvContentPartPr>
            <p14:xfrm>
              <a:off x="2090130" y="389835"/>
              <a:ext cx="317880" cy="21528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46D30BDB-7FEA-4B63-B652-ED3CFBEF476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81130" y="380835"/>
                <a:ext cx="335520" cy="23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FF4B59F-592C-4329-9285-82B9EA475708}"/>
                  </a:ext>
                </a:extLst>
              </p14:cNvPr>
              <p14:cNvContentPartPr/>
              <p14:nvPr/>
            </p14:nvContentPartPr>
            <p14:xfrm>
              <a:off x="1082490" y="290115"/>
              <a:ext cx="337680" cy="30528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FF4B59F-592C-4329-9285-82B9EA47570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73490" y="281115"/>
                <a:ext cx="355320" cy="32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BCC3497-78F5-4F99-9B38-0609707633DF}"/>
                  </a:ext>
                </a:extLst>
              </p14:cNvPr>
              <p14:cNvContentPartPr/>
              <p14:nvPr/>
            </p14:nvContentPartPr>
            <p14:xfrm>
              <a:off x="1641210" y="1046835"/>
              <a:ext cx="187200" cy="1137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BCC3497-78F5-4F99-9B38-0609707633D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632210" y="1037835"/>
                <a:ext cx="204840" cy="13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214AD66-5954-4246-B8D0-5365AF4AFE6F}"/>
                  </a:ext>
                </a:extLst>
              </p14:cNvPr>
              <p14:cNvContentPartPr/>
              <p14:nvPr/>
            </p14:nvContentPartPr>
            <p14:xfrm>
              <a:off x="1097970" y="917595"/>
              <a:ext cx="346320" cy="3078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214AD66-5954-4246-B8D0-5365AF4AFE6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88970" y="908595"/>
                <a:ext cx="363960" cy="32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450B23E-31C7-4C0F-9377-FA4852A620BF}"/>
                  </a:ext>
                </a:extLst>
              </p14:cNvPr>
              <p14:cNvContentPartPr/>
              <p14:nvPr/>
            </p14:nvContentPartPr>
            <p14:xfrm>
              <a:off x="2098770" y="959355"/>
              <a:ext cx="446040" cy="20448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450B23E-31C7-4C0F-9377-FA4852A620B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089770" y="950355"/>
                <a:ext cx="46368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52C39F54-856D-4463-8762-BCF4207D81F3}"/>
                  </a:ext>
                </a:extLst>
              </p14:cNvPr>
              <p14:cNvContentPartPr/>
              <p14:nvPr/>
            </p14:nvContentPartPr>
            <p14:xfrm>
              <a:off x="1697730" y="1566675"/>
              <a:ext cx="82080" cy="1296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52C39F54-856D-4463-8762-BCF4207D81F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688730" y="1557675"/>
                <a:ext cx="9972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FA3DA3AB-6BB2-4EBF-B483-18C2387760B8}"/>
                  </a:ext>
                </a:extLst>
              </p14:cNvPr>
              <p14:cNvContentPartPr/>
              <p14:nvPr/>
            </p14:nvContentPartPr>
            <p14:xfrm>
              <a:off x="1722930" y="1665315"/>
              <a:ext cx="79200" cy="612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FA3DA3AB-6BB2-4EBF-B483-18C2387760B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713930" y="1656315"/>
                <a:ext cx="9684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89154DC0-F4AE-4B8D-92C0-5DC211D68CC5}"/>
                  </a:ext>
                </a:extLst>
              </p14:cNvPr>
              <p14:cNvContentPartPr/>
              <p14:nvPr/>
            </p14:nvContentPartPr>
            <p14:xfrm>
              <a:off x="2068170" y="1490715"/>
              <a:ext cx="534960" cy="19260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89154DC0-F4AE-4B8D-92C0-5DC211D68CC5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059170" y="1481715"/>
                <a:ext cx="552600" cy="21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79F3398F-1139-4B6D-AD5B-FCCAF1A106D1}"/>
                  </a:ext>
                </a:extLst>
              </p14:cNvPr>
              <p14:cNvContentPartPr/>
              <p14:nvPr/>
            </p14:nvContentPartPr>
            <p14:xfrm>
              <a:off x="1115610" y="1469835"/>
              <a:ext cx="322920" cy="29520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79F3398F-1139-4B6D-AD5B-FCCAF1A106D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06610" y="1460835"/>
                <a:ext cx="340560" cy="31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430B1FAE-1DF2-4F23-AC50-DE1FA6D4C236}"/>
                  </a:ext>
                </a:extLst>
              </p14:cNvPr>
              <p14:cNvContentPartPr/>
              <p14:nvPr/>
            </p14:nvContentPartPr>
            <p14:xfrm>
              <a:off x="2141250" y="1993635"/>
              <a:ext cx="499680" cy="15840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430B1FAE-1DF2-4F23-AC50-DE1FA6D4C23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132250" y="1984635"/>
                <a:ext cx="51732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1C5B719E-4DA2-4CCD-BECC-660A77E08C29}"/>
                  </a:ext>
                </a:extLst>
              </p14:cNvPr>
              <p14:cNvContentPartPr/>
              <p14:nvPr/>
            </p14:nvContentPartPr>
            <p14:xfrm>
              <a:off x="1766850" y="2065635"/>
              <a:ext cx="144720" cy="1188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1C5B719E-4DA2-4CCD-BECC-660A77E08C2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757850" y="2056635"/>
                <a:ext cx="16236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6C95F56D-A30A-45B2-8D2F-8CF1D3EB6085}"/>
                  </a:ext>
                </a:extLst>
              </p14:cNvPr>
              <p14:cNvContentPartPr/>
              <p14:nvPr/>
            </p14:nvContentPartPr>
            <p14:xfrm>
              <a:off x="1046490" y="1978515"/>
              <a:ext cx="383760" cy="24912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6C95F56D-A30A-45B2-8D2F-8CF1D3EB6085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037490" y="1969515"/>
                <a:ext cx="401400" cy="26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06D661FA-E611-452A-9EFD-6F3DA30607CE}"/>
                  </a:ext>
                </a:extLst>
              </p14:cNvPr>
              <p14:cNvContentPartPr/>
              <p14:nvPr/>
            </p14:nvContentPartPr>
            <p14:xfrm>
              <a:off x="2206770" y="2512755"/>
              <a:ext cx="639000" cy="17568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06D661FA-E611-452A-9EFD-6F3DA30607C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197770" y="2503755"/>
                <a:ext cx="65664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736B88B7-78DA-4F6B-9FA5-232904D6EC14}"/>
                  </a:ext>
                </a:extLst>
              </p14:cNvPr>
              <p14:cNvContentPartPr/>
              <p14:nvPr/>
            </p14:nvContentPartPr>
            <p14:xfrm>
              <a:off x="4110450" y="2419875"/>
              <a:ext cx="605160" cy="20952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736B88B7-78DA-4F6B-9FA5-232904D6EC14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101450" y="2410875"/>
                <a:ext cx="622800" cy="22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A25F9DCE-C21D-4363-A85B-7A8E05570B2C}"/>
                  </a:ext>
                </a:extLst>
              </p14:cNvPr>
              <p14:cNvContentPartPr/>
              <p14:nvPr/>
            </p14:nvContentPartPr>
            <p14:xfrm>
              <a:off x="3540210" y="2560995"/>
              <a:ext cx="106200" cy="112680"/>
            </p14:xfrm>
          </p:contentPart>
        </mc:Choice>
        <mc:Fallback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A25F9DCE-C21D-4363-A85B-7A8E05570B2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531210" y="2551995"/>
                <a:ext cx="12384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1AB3B3A0-17A3-40FF-B8DF-68FA6502179B}"/>
                  </a:ext>
                </a:extLst>
              </p14:cNvPr>
              <p14:cNvContentPartPr/>
              <p14:nvPr/>
            </p14:nvContentPartPr>
            <p14:xfrm>
              <a:off x="3012090" y="2497635"/>
              <a:ext cx="251640" cy="172080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1AB3B3A0-17A3-40FF-B8DF-68FA6502179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003090" y="2488635"/>
                <a:ext cx="26928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40E55084-F2BE-46FF-A8BA-0EE2C4DB1E51}"/>
                  </a:ext>
                </a:extLst>
              </p14:cNvPr>
              <p14:cNvContentPartPr/>
              <p14:nvPr/>
            </p14:nvContentPartPr>
            <p14:xfrm>
              <a:off x="777570" y="2370195"/>
              <a:ext cx="1109520" cy="80820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40E55084-F2BE-46FF-A8BA-0EE2C4DB1E51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768570" y="2361195"/>
                <a:ext cx="1127160" cy="82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F3AD8F76-D5D4-4697-ABC5-BDD4EDF6A125}"/>
                  </a:ext>
                </a:extLst>
              </p14:cNvPr>
              <p14:cNvContentPartPr/>
              <p14:nvPr/>
            </p14:nvContentPartPr>
            <p14:xfrm>
              <a:off x="3890850" y="2752155"/>
              <a:ext cx="1065960" cy="2808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F3AD8F76-D5D4-4697-ABC5-BDD4EDF6A125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881850" y="2743155"/>
                <a:ext cx="1083600" cy="4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FA392DD7-F056-43E9-8A4D-51AA54CC2BF3}"/>
                  </a:ext>
                </a:extLst>
              </p14:cNvPr>
              <p14:cNvContentPartPr/>
              <p14:nvPr/>
            </p14:nvContentPartPr>
            <p14:xfrm>
              <a:off x="1252050" y="3217635"/>
              <a:ext cx="12960" cy="5364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FA392DD7-F056-43E9-8A4D-51AA54CC2BF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243050" y="3208635"/>
                <a:ext cx="30600" cy="7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4C602964-7F8D-4446-B724-9801C8D1E534}"/>
                  </a:ext>
                </a:extLst>
              </p14:cNvPr>
              <p14:cNvContentPartPr/>
              <p14:nvPr/>
            </p14:nvContentPartPr>
            <p14:xfrm>
              <a:off x="1253850" y="3414195"/>
              <a:ext cx="7560" cy="3168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4C602964-7F8D-4446-B724-9801C8D1E53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244850" y="3405195"/>
                <a:ext cx="25200" cy="4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C78E1BA5-FA8A-43A0-AEDD-BB6235A455CF}"/>
                  </a:ext>
                </a:extLst>
              </p14:cNvPr>
              <p14:cNvContentPartPr/>
              <p14:nvPr/>
            </p14:nvContentPartPr>
            <p14:xfrm>
              <a:off x="1263210" y="3570795"/>
              <a:ext cx="7920" cy="720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C78E1BA5-FA8A-43A0-AEDD-BB6235A455C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254210" y="3561795"/>
                <a:ext cx="25560" cy="2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82082E72-DAEB-42AA-BEA3-E41AAC1FDF0D}"/>
                  </a:ext>
                </a:extLst>
              </p14:cNvPr>
              <p14:cNvContentPartPr/>
              <p14:nvPr/>
            </p14:nvContentPartPr>
            <p14:xfrm>
              <a:off x="1266090" y="3687795"/>
              <a:ext cx="21960" cy="84960"/>
            </p14:xfrm>
          </p:contentPart>
        </mc:Choice>
        <mc:Fallback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82082E72-DAEB-42AA-BEA3-E41AAC1FDF0D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257090" y="3678795"/>
                <a:ext cx="39600" cy="10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A3F35BD9-3939-44F9-AA54-ACE210E2D8F2}"/>
                  </a:ext>
                </a:extLst>
              </p14:cNvPr>
              <p14:cNvContentPartPr/>
              <p14:nvPr/>
            </p14:nvContentPartPr>
            <p14:xfrm>
              <a:off x="1737330" y="4420755"/>
              <a:ext cx="167760" cy="12924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A3F35BD9-3939-44F9-AA54-ACE210E2D8F2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728330" y="4411755"/>
                <a:ext cx="18540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53C4B7BB-0078-4008-BC3C-65FBB739BBB8}"/>
                  </a:ext>
                </a:extLst>
              </p14:cNvPr>
              <p14:cNvContentPartPr/>
              <p14:nvPr/>
            </p14:nvContentPartPr>
            <p14:xfrm>
              <a:off x="864330" y="4247595"/>
              <a:ext cx="521280" cy="388080"/>
            </p14:xfrm>
          </p:contentPart>
        </mc:Choice>
        <mc:Fallback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53C4B7BB-0078-4008-BC3C-65FBB739BBB8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855330" y="4238595"/>
                <a:ext cx="538920" cy="40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E7B51434-2D03-45D0-B4B2-959E859AAF00}"/>
                  </a:ext>
                </a:extLst>
              </p14:cNvPr>
              <p14:cNvContentPartPr/>
              <p14:nvPr/>
            </p14:nvContentPartPr>
            <p14:xfrm>
              <a:off x="2282730" y="4286475"/>
              <a:ext cx="267480" cy="32328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E7B51434-2D03-45D0-B4B2-959E859AAF0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2273730" y="4277475"/>
                <a:ext cx="285120" cy="34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DB4FA4A7-219D-468E-95FC-20600AE25666}"/>
                  </a:ext>
                </a:extLst>
              </p14:cNvPr>
              <p14:cNvContentPartPr/>
              <p14:nvPr/>
            </p14:nvContentPartPr>
            <p14:xfrm>
              <a:off x="2784570" y="4294755"/>
              <a:ext cx="779040" cy="402120"/>
            </p14:xfrm>
          </p:contentPart>
        </mc:Choice>
        <mc:Fallback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DB4FA4A7-219D-468E-95FC-20600AE25666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2775570" y="4285755"/>
                <a:ext cx="796680" cy="41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807765E6-0207-4883-B573-139F6AD1CFA1}"/>
                  </a:ext>
                </a:extLst>
              </p14:cNvPr>
              <p14:cNvContentPartPr/>
              <p14:nvPr/>
            </p14:nvContentPartPr>
            <p14:xfrm>
              <a:off x="888090" y="4112235"/>
              <a:ext cx="596880" cy="464040"/>
            </p14:xfrm>
          </p:contentPart>
        </mc:Choice>
        <mc:Fallback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807765E6-0207-4883-B573-139F6AD1CFA1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879090" y="4103235"/>
                <a:ext cx="614520" cy="48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1925BE46-632E-46FB-94BC-D5F95AD21815}"/>
                  </a:ext>
                </a:extLst>
              </p14:cNvPr>
              <p14:cNvContentPartPr/>
              <p14:nvPr/>
            </p14:nvContentPartPr>
            <p14:xfrm>
              <a:off x="4730370" y="4359915"/>
              <a:ext cx="435600" cy="183600"/>
            </p14:xfrm>
          </p:contentPart>
        </mc:Choice>
        <mc:Fallback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1925BE46-632E-46FB-94BC-D5F95AD21815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721370" y="4350915"/>
                <a:ext cx="453240" cy="20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1F392DC6-8E98-4DEE-B999-891961A82CCF}"/>
                  </a:ext>
                </a:extLst>
              </p14:cNvPr>
              <p14:cNvContentPartPr/>
              <p14:nvPr/>
            </p14:nvContentPartPr>
            <p14:xfrm>
              <a:off x="5725410" y="4271355"/>
              <a:ext cx="209880" cy="27288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1F392DC6-8E98-4DEE-B999-891961A82CCF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716410" y="4262355"/>
                <a:ext cx="227520" cy="29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A3B3C0BA-860F-4DBF-B049-B60A7B5688F3}"/>
                  </a:ext>
                </a:extLst>
              </p14:cNvPr>
              <p14:cNvContentPartPr/>
              <p14:nvPr/>
            </p14:nvContentPartPr>
            <p14:xfrm>
              <a:off x="6253530" y="4266315"/>
              <a:ext cx="1137600" cy="375840"/>
            </p14:xfrm>
          </p:contentPart>
        </mc:Choice>
        <mc:Fallback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A3B3C0BA-860F-4DBF-B049-B60A7B5688F3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6244530" y="4257315"/>
                <a:ext cx="1155240" cy="39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3ECF8467-9E6E-49B6-AA22-E9E10A5BC94E}"/>
                  </a:ext>
                </a:extLst>
              </p14:cNvPr>
              <p14:cNvContentPartPr/>
              <p14:nvPr/>
            </p14:nvContentPartPr>
            <p14:xfrm>
              <a:off x="5481690" y="3728835"/>
              <a:ext cx="810720" cy="250560"/>
            </p14:xfrm>
          </p:contentPart>
        </mc:Choice>
        <mc:Fallback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3ECF8467-9E6E-49B6-AA22-E9E10A5BC94E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472690" y="3719835"/>
                <a:ext cx="828360" cy="26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86D180F6-19C8-41D7-9CA0-B0283DC7AC1C}"/>
                  </a:ext>
                </a:extLst>
              </p14:cNvPr>
              <p14:cNvContentPartPr/>
              <p14:nvPr/>
            </p14:nvContentPartPr>
            <p14:xfrm>
              <a:off x="6711450" y="3643875"/>
              <a:ext cx="944280" cy="30708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86D180F6-19C8-41D7-9CA0-B0283DC7AC1C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6702450" y="3634875"/>
                <a:ext cx="961920" cy="32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1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BB10E539-4ABC-48D9-A53F-D83196D3F6D5}"/>
                  </a:ext>
                </a:extLst>
              </p14:cNvPr>
              <p14:cNvContentPartPr/>
              <p14:nvPr/>
            </p14:nvContentPartPr>
            <p14:xfrm>
              <a:off x="784050" y="5240835"/>
              <a:ext cx="1152360" cy="30744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BB10E539-4ABC-48D9-A53F-D83196D3F6D5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775050" y="5231835"/>
                <a:ext cx="1170000" cy="32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3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67CD8788-0A05-4C1E-966B-6C4FE89E237F}"/>
                  </a:ext>
                </a:extLst>
              </p14:cNvPr>
              <p14:cNvContentPartPr/>
              <p14:nvPr/>
            </p14:nvContentPartPr>
            <p14:xfrm>
              <a:off x="2368410" y="5165235"/>
              <a:ext cx="1122480" cy="471600"/>
            </p14:xfrm>
          </p:contentPart>
        </mc:Choice>
        <mc:Fallback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67CD8788-0A05-4C1E-966B-6C4FE89E237F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2359410" y="5156235"/>
                <a:ext cx="1140120" cy="48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5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5EFA734B-AE86-4C32-9452-D9A267072E1E}"/>
                  </a:ext>
                </a:extLst>
              </p14:cNvPr>
              <p14:cNvContentPartPr/>
              <p14:nvPr/>
            </p14:nvContentPartPr>
            <p14:xfrm>
              <a:off x="2304330" y="5645115"/>
              <a:ext cx="418320" cy="9828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5EFA734B-AE86-4C32-9452-D9A267072E1E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2295330" y="5636115"/>
                <a:ext cx="435960" cy="11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7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01B49BB3-FC20-48B8-A717-1663DE81739E}"/>
                  </a:ext>
                </a:extLst>
              </p14:cNvPr>
              <p14:cNvContentPartPr/>
              <p14:nvPr/>
            </p14:nvContentPartPr>
            <p14:xfrm>
              <a:off x="5633610" y="4584195"/>
              <a:ext cx="1658520" cy="7848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01B49BB3-FC20-48B8-A717-1663DE81739E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5624610" y="4575195"/>
                <a:ext cx="1676160" cy="9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9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1B0F6F29-65FB-494C-AD8E-340A1AE9CFA2}"/>
                  </a:ext>
                </a:extLst>
              </p14:cNvPr>
              <p14:cNvContentPartPr/>
              <p14:nvPr/>
            </p14:nvContentPartPr>
            <p14:xfrm>
              <a:off x="2390730" y="5936715"/>
              <a:ext cx="370080" cy="28980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1B0F6F29-65FB-494C-AD8E-340A1AE9CFA2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2381730" y="5927715"/>
                <a:ext cx="38772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1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6464AF91-8FE2-4ECB-AC17-99599E66E90B}"/>
                  </a:ext>
                </a:extLst>
              </p14:cNvPr>
              <p14:cNvContentPartPr/>
              <p14:nvPr/>
            </p14:nvContentPartPr>
            <p14:xfrm>
              <a:off x="1855050" y="6056955"/>
              <a:ext cx="311040" cy="34380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6464AF91-8FE2-4ECB-AC17-99599E66E90B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1846050" y="6047955"/>
                <a:ext cx="328680" cy="36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3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FF79E798-0389-471D-BCF9-DCF2E71F4006}"/>
                  </a:ext>
                </a:extLst>
              </p14:cNvPr>
              <p14:cNvContentPartPr/>
              <p14:nvPr/>
            </p14:nvContentPartPr>
            <p14:xfrm>
              <a:off x="2654970" y="4978035"/>
              <a:ext cx="752760" cy="23940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FF79E798-0389-471D-BCF9-DCF2E71F4006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2645970" y="4969035"/>
                <a:ext cx="77040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5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CB64B48B-2E0F-4524-B028-E2B28BB7CADC}"/>
                  </a:ext>
                </a:extLst>
              </p14:cNvPr>
              <p14:cNvContentPartPr/>
              <p14:nvPr/>
            </p14:nvContentPartPr>
            <p14:xfrm>
              <a:off x="4952850" y="5385555"/>
              <a:ext cx="952920" cy="47376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CB64B48B-2E0F-4524-B028-E2B28BB7CADC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4943850" y="5376555"/>
                <a:ext cx="970560" cy="49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7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8AAC0B11-79E6-4295-814A-5073982090B7}"/>
                  </a:ext>
                </a:extLst>
              </p14:cNvPr>
              <p14:cNvContentPartPr/>
              <p14:nvPr/>
            </p14:nvContentPartPr>
            <p14:xfrm>
              <a:off x="6226890" y="5406795"/>
              <a:ext cx="1374480" cy="439200"/>
            </p14:xfrm>
          </p:contentPart>
        </mc:Choice>
        <mc:Fallback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8AAC0B11-79E6-4295-814A-5073982090B7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6217890" y="5397795"/>
                <a:ext cx="1392120" cy="45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9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9DB81FE0-0582-416C-8813-C1931D9108C9}"/>
                  </a:ext>
                </a:extLst>
              </p14:cNvPr>
              <p14:cNvContentPartPr/>
              <p14:nvPr/>
            </p14:nvContentPartPr>
            <p14:xfrm>
              <a:off x="6018450" y="6057315"/>
              <a:ext cx="1883880" cy="89280"/>
            </p14:xfrm>
          </p:contentPart>
        </mc:Choice>
        <mc:Fallback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9DB81FE0-0582-416C-8813-C1931D9108C9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6009450" y="6048315"/>
                <a:ext cx="190152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1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9DBFF798-FCDE-40DD-9970-78728D10CDFD}"/>
                  </a:ext>
                </a:extLst>
              </p14:cNvPr>
              <p14:cNvContentPartPr/>
              <p14:nvPr/>
            </p14:nvContentPartPr>
            <p14:xfrm>
              <a:off x="7968930" y="5249475"/>
              <a:ext cx="297000" cy="533160"/>
            </p14:xfrm>
          </p:contentPart>
        </mc:Choice>
        <mc:Fallback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9DBFF798-FCDE-40DD-9970-78728D10CDFD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7959930" y="5240475"/>
                <a:ext cx="314640" cy="55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3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134D437D-78AA-4C4C-A147-896813BFBB8B}"/>
                  </a:ext>
                </a:extLst>
              </p14:cNvPr>
              <p14:cNvContentPartPr/>
              <p14:nvPr/>
            </p14:nvContentPartPr>
            <p14:xfrm>
              <a:off x="5881650" y="5003955"/>
              <a:ext cx="2594880" cy="1451160"/>
            </p14:xfrm>
          </p:contentPart>
        </mc:Choice>
        <mc:Fallback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134D437D-78AA-4C4C-A147-896813BFBB8B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5872650" y="4994955"/>
                <a:ext cx="2612520" cy="146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5">
            <p14:nvContentPartPr>
              <p14:cNvPr id="175" name="Ink 174">
                <a:extLst>
                  <a:ext uri="{FF2B5EF4-FFF2-40B4-BE49-F238E27FC236}">
                    <a16:creationId xmlns:a16="http://schemas.microsoft.com/office/drawing/2014/main" id="{5ABED0E9-9A1F-4297-B555-B14DDF90F6A3}"/>
                  </a:ext>
                </a:extLst>
              </p14:cNvPr>
              <p14:cNvContentPartPr/>
              <p14:nvPr/>
            </p14:nvContentPartPr>
            <p14:xfrm>
              <a:off x="3081930" y="5633235"/>
              <a:ext cx="510120" cy="87120"/>
            </p14:xfrm>
          </p:contentPart>
        </mc:Choice>
        <mc:Fallback>
          <p:pic>
            <p:nvPicPr>
              <p:cNvPr id="175" name="Ink 174">
                <a:extLst>
                  <a:ext uri="{FF2B5EF4-FFF2-40B4-BE49-F238E27FC236}">
                    <a16:creationId xmlns:a16="http://schemas.microsoft.com/office/drawing/2014/main" id="{5ABED0E9-9A1F-4297-B555-B14DDF90F6A3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3072930" y="5624235"/>
                <a:ext cx="52776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7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354C4DD5-C958-4A08-A845-3636BFB49450}"/>
                  </a:ext>
                </a:extLst>
              </p14:cNvPr>
              <p14:cNvContentPartPr/>
              <p14:nvPr/>
            </p14:nvContentPartPr>
            <p14:xfrm>
              <a:off x="3052770" y="5380155"/>
              <a:ext cx="514800" cy="306360"/>
            </p14:xfrm>
          </p:contentPart>
        </mc:Choice>
        <mc:Fallback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354C4DD5-C958-4A08-A845-3636BFB49450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2998770" y="5272155"/>
                <a:ext cx="622440" cy="52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009056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BE49E26-DAD2-42ED-A140-C7FBAA686CA2}"/>
                  </a:ext>
                </a:extLst>
              </p14:cNvPr>
              <p14:cNvContentPartPr/>
              <p14:nvPr/>
            </p14:nvContentPartPr>
            <p14:xfrm>
              <a:off x="533850" y="197235"/>
              <a:ext cx="868680" cy="261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BE49E26-DAD2-42ED-A140-C7FBAA686CA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24850" y="188235"/>
                <a:ext cx="886320" cy="27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7BA9399-FFD7-4271-BD41-729061C9D2EF}"/>
                  </a:ext>
                </a:extLst>
              </p14:cNvPr>
              <p14:cNvContentPartPr/>
              <p14:nvPr/>
            </p14:nvContentPartPr>
            <p14:xfrm>
              <a:off x="515490" y="607995"/>
              <a:ext cx="895320" cy="284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7BA9399-FFD7-4271-BD41-729061C9D2E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06490" y="598995"/>
                <a:ext cx="912960" cy="4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C6DD6ED-8A53-486A-AFE2-4C11F7A17164}"/>
                  </a:ext>
                </a:extLst>
              </p14:cNvPr>
              <p14:cNvContentPartPr/>
              <p14:nvPr/>
            </p14:nvContentPartPr>
            <p14:xfrm>
              <a:off x="473730" y="881595"/>
              <a:ext cx="1396440" cy="38124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AC6DD6ED-8A53-486A-AFE2-4C11F7A1716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4730" y="872595"/>
                <a:ext cx="1414080" cy="39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2A2E887E-8EEA-4A77-B83B-D3840ECEFE0F}"/>
                  </a:ext>
                </a:extLst>
              </p14:cNvPr>
              <p14:cNvContentPartPr/>
              <p14:nvPr/>
            </p14:nvContentPartPr>
            <p14:xfrm>
              <a:off x="2291730" y="682155"/>
              <a:ext cx="1771920" cy="52704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2A2E887E-8EEA-4A77-B83B-D3840ECEFE0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282730" y="673155"/>
                <a:ext cx="1789560" cy="54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61148114-C43F-4F43-8036-D6FA9D57595A}"/>
                  </a:ext>
                </a:extLst>
              </p14:cNvPr>
              <p14:cNvContentPartPr/>
              <p14:nvPr/>
            </p14:nvContentPartPr>
            <p14:xfrm>
              <a:off x="4379730" y="719595"/>
              <a:ext cx="1060200" cy="4071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61148114-C43F-4F43-8036-D6FA9D57595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370730" y="710595"/>
                <a:ext cx="1077840" cy="42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9FD4158D-8454-42E4-8082-2DB4A858A3C9}"/>
                  </a:ext>
                </a:extLst>
              </p14:cNvPr>
              <p14:cNvContentPartPr/>
              <p14:nvPr/>
            </p14:nvContentPartPr>
            <p14:xfrm>
              <a:off x="501090" y="1722555"/>
              <a:ext cx="791280" cy="29196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9FD4158D-8454-42E4-8082-2DB4A858A3C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92090" y="1713555"/>
                <a:ext cx="808920" cy="30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5932423-DA88-4BEF-8FBC-67F6A14D9F30}"/>
                  </a:ext>
                </a:extLst>
              </p14:cNvPr>
              <p14:cNvContentPartPr/>
              <p14:nvPr/>
            </p14:nvContentPartPr>
            <p14:xfrm>
              <a:off x="1644450" y="1604475"/>
              <a:ext cx="1986840" cy="41688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5932423-DA88-4BEF-8FBC-67F6A14D9F3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635450" y="1595475"/>
                <a:ext cx="2004480" cy="43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A7CBBC67-2D53-497D-B4E4-79604C18122F}"/>
                  </a:ext>
                </a:extLst>
              </p14:cNvPr>
              <p14:cNvContentPartPr/>
              <p14:nvPr/>
            </p14:nvContentPartPr>
            <p14:xfrm>
              <a:off x="6317970" y="833715"/>
              <a:ext cx="1048320" cy="27468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A7CBBC67-2D53-497D-B4E4-79604C1812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308970" y="824715"/>
                <a:ext cx="1065960" cy="29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5AE47E96-E4EA-42DB-859B-E3F36D27A48C}"/>
                  </a:ext>
                </a:extLst>
              </p14:cNvPr>
              <p14:cNvContentPartPr/>
              <p14:nvPr/>
            </p14:nvContentPartPr>
            <p14:xfrm>
              <a:off x="7705410" y="1683315"/>
              <a:ext cx="565200" cy="20592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5AE47E96-E4EA-42DB-859B-E3F36D27A48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696410" y="1674315"/>
                <a:ext cx="582840" cy="22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6DB0FF91-8DE8-44FF-9A95-52A56E9EF513}"/>
                  </a:ext>
                </a:extLst>
              </p14:cNvPr>
              <p14:cNvContentPartPr/>
              <p14:nvPr/>
            </p14:nvContentPartPr>
            <p14:xfrm>
              <a:off x="6852570" y="1651635"/>
              <a:ext cx="596520" cy="32004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6DB0FF91-8DE8-44FF-9A95-52A56E9EF51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843570" y="1642635"/>
                <a:ext cx="614160" cy="33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95176653-3B7E-4154-A491-E8AF94A77599}"/>
                  </a:ext>
                </a:extLst>
              </p14:cNvPr>
              <p14:cNvContentPartPr/>
              <p14:nvPr/>
            </p14:nvContentPartPr>
            <p14:xfrm>
              <a:off x="3994170" y="1698795"/>
              <a:ext cx="2642040" cy="111312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95176653-3B7E-4154-A491-E8AF94A7759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985170" y="1689795"/>
                <a:ext cx="2659680" cy="113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63F14F13-511E-4F8C-B64D-5662D5FDB024}"/>
                  </a:ext>
                </a:extLst>
              </p14:cNvPr>
              <p14:cNvContentPartPr/>
              <p14:nvPr/>
            </p14:nvContentPartPr>
            <p14:xfrm>
              <a:off x="4238250" y="2055195"/>
              <a:ext cx="2401920" cy="958320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63F14F13-511E-4F8C-B64D-5662D5FDB024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229250" y="2046195"/>
                <a:ext cx="2419560" cy="97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9FF133A2-5E90-4896-8ED7-31B16DCD7B6A}"/>
                  </a:ext>
                </a:extLst>
              </p14:cNvPr>
              <p14:cNvContentPartPr/>
              <p14:nvPr/>
            </p14:nvContentPartPr>
            <p14:xfrm>
              <a:off x="7022850" y="2317275"/>
              <a:ext cx="1207440" cy="51516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9FF133A2-5E90-4896-8ED7-31B16DCD7B6A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013850" y="2308275"/>
                <a:ext cx="1225080" cy="53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3844A0EE-666F-4099-BE9A-45AC1A0167D1}"/>
                  </a:ext>
                </a:extLst>
              </p14:cNvPr>
              <p14:cNvContentPartPr/>
              <p14:nvPr/>
            </p14:nvContentPartPr>
            <p14:xfrm>
              <a:off x="393450" y="4327875"/>
              <a:ext cx="951120" cy="32472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3844A0EE-666F-4099-BE9A-45AC1A0167D1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84450" y="4318875"/>
                <a:ext cx="968760" cy="34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7261E49A-78D7-4749-B3B5-AB485DC99852}"/>
                  </a:ext>
                </a:extLst>
              </p14:cNvPr>
              <p14:cNvContentPartPr/>
              <p14:nvPr/>
            </p14:nvContentPartPr>
            <p14:xfrm>
              <a:off x="1672530" y="4505715"/>
              <a:ext cx="81360" cy="864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7261E49A-78D7-4749-B3B5-AB485DC9985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663530" y="4496715"/>
                <a:ext cx="9900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6B1303BE-9C22-4003-B072-AFAC1F84AE8D}"/>
                  </a:ext>
                </a:extLst>
              </p14:cNvPr>
              <p14:cNvContentPartPr/>
              <p14:nvPr/>
            </p14:nvContentPartPr>
            <p14:xfrm>
              <a:off x="1653090" y="4613355"/>
              <a:ext cx="156600" cy="10080"/>
            </p14:xfrm>
          </p:contentPart>
        </mc:Choice>
        <mc:Fallback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6B1303BE-9C22-4003-B072-AFAC1F84AE8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644090" y="4604355"/>
                <a:ext cx="174240" cy="2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6FC4BD01-67B2-4FE5-B4DB-6A37F88BEE2F}"/>
                  </a:ext>
                </a:extLst>
              </p14:cNvPr>
              <p14:cNvContentPartPr/>
              <p14:nvPr/>
            </p14:nvContentPartPr>
            <p14:xfrm>
              <a:off x="2050170" y="4399515"/>
              <a:ext cx="837720" cy="19476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6FC4BD01-67B2-4FE5-B4DB-6A37F88BEE2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041170" y="4390515"/>
                <a:ext cx="855360" cy="21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29261F6C-860D-45F5-86F8-C5F383F5B03B}"/>
                  </a:ext>
                </a:extLst>
              </p14:cNvPr>
              <p14:cNvContentPartPr/>
              <p14:nvPr/>
            </p14:nvContentPartPr>
            <p14:xfrm>
              <a:off x="1778730" y="3858075"/>
              <a:ext cx="875880" cy="41544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29261F6C-860D-45F5-86F8-C5F383F5B03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769730" y="3849075"/>
                <a:ext cx="893520" cy="4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B0C99098-FE31-47CE-B5FB-72165A620BBD}"/>
                  </a:ext>
                </a:extLst>
              </p14:cNvPr>
              <p14:cNvContentPartPr/>
              <p14:nvPr/>
            </p14:nvContentPartPr>
            <p14:xfrm>
              <a:off x="3322410" y="4530915"/>
              <a:ext cx="246600" cy="6480"/>
            </p14:xfrm>
          </p:contentPart>
        </mc:Choice>
        <mc:Fallback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B0C99098-FE31-47CE-B5FB-72165A620BB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3313410" y="4521915"/>
                <a:ext cx="264240" cy="2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D710FAED-509E-4383-B455-FEEEF3DD8468}"/>
                  </a:ext>
                </a:extLst>
              </p14:cNvPr>
              <p14:cNvContentPartPr/>
              <p14:nvPr/>
            </p14:nvContentPartPr>
            <p14:xfrm>
              <a:off x="4215930" y="4229235"/>
              <a:ext cx="731160" cy="370080"/>
            </p14:xfrm>
          </p:contentPart>
        </mc:Choice>
        <mc:Fallback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D710FAED-509E-4383-B455-FEEEF3DD8468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4206930" y="4220235"/>
                <a:ext cx="748800" cy="387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73601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BD928AB-3199-4317-A4E3-9E852FAFE1BF}"/>
                  </a:ext>
                </a:extLst>
              </p14:cNvPr>
              <p14:cNvContentPartPr/>
              <p14:nvPr/>
            </p14:nvContentPartPr>
            <p14:xfrm>
              <a:off x="408930" y="152955"/>
              <a:ext cx="637200" cy="224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BD928AB-3199-4317-A4E3-9E852FAFE1B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9930" y="143955"/>
                <a:ext cx="654840" cy="24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9F369A4F-E862-402B-9239-58650CB93187}"/>
                  </a:ext>
                </a:extLst>
              </p14:cNvPr>
              <p14:cNvContentPartPr/>
              <p14:nvPr/>
            </p14:nvContentPartPr>
            <p14:xfrm>
              <a:off x="409290" y="566235"/>
              <a:ext cx="813240" cy="23364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9F369A4F-E862-402B-9239-58650CB9318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0290" y="557235"/>
                <a:ext cx="83088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BEE746D8-47A9-41C3-9262-C5B503729B36}"/>
                  </a:ext>
                </a:extLst>
              </p14:cNvPr>
              <p14:cNvContentPartPr/>
              <p14:nvPr/>
            </p14:nvContentPartPr>
            <p14:xfrm>
              <a:off x="400290" y="975555"/>
              <a:ext cx="844920" cy="2232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BEE746D8-47A9-41C3-9262-C5B503729B3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91290" y="966555"/>
                <a:ext cx="86256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2E44729C-A8A9-4714-A97D-039E4D36FD7C}"/>
                  </a:ext>
                </a:extLst>
              </p14:cNvPr>
              <p14:cNvContentPartPr/>
              <p14:nvPr/>
            </p14:nvContentPartPr>
            <p14:xfrm>
              <a:off x="408930" y="1390635"/>
              <a:ext cx="880200" cy="20340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2E44729C-A8A9-4714-A97D-039E4D36FD7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99930" y="1381635"/>
                <a:ext cx="89784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5B97DA4-901C-4A3F-9A2C-79567EC016AC}"/>
                  </a:ext>
                </a:extLst>
              </p14:cNvPr>
              <p14:cNvContentPartPr/>
              <p14:nvPr/>
            </p14:nvContentPartPr>
            <p14:xfrm>
              <a:off x="1876650" y="1400355"/>
              <a:ext cx="459000" cy="19620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5B97DA4-901C-4A3F-9A2C-79567EC016A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867650" y="1391355"/>
                <a:ext cx="476640" cy="2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7E1F049-D0F3-4252-A68D-2D0DCCAF7D7A}"/>
                  </a:ext>
                </a:extLst>
              </p14:cNvPr>
              <p14:cNvContentPartPr/>
              <p14:nvPr/>
            </p14:nvContentPartPr>
            <p14:xfrm>
              <a:off x="1824810" y="1870875"/>
              <a:ext cx="412920" cy="19584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7E1F049-D0F3-4252-A68D-2D0DCCAF7D7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815810" y="1861875"/>
                <a:ext cx="43056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1EDE4E0-576E-4555-B7B6-4F9F37608789}"/>
                  </a:ext>
                </a:extLst>
              </p14:cNvPr>
              <p14:cNvContentPartPr/>
              <p14:nvPr/>
            </p14:nvContentPartPr>
            <p14:xfrm>
              <a:off x="359250" y="1782675"/>
              <a:ext cx="829800" cy="248040"/>
            </p14:xfrm>
          </p:contentPart>
        </mc:Choice>
        <mc:Fallback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1EDE4E0-576E-4555-B7B6-4F9F3760878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50250" y="1773675"/>
                <a:ext cx="847440" cy="26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08F4FAEC-38E6-43C6-BDBD-835E8672B34D}"/>
                  </a:ext>
                </a:extLst>
              </p14:cNvPr>
              <p14:cNvContentPartPr/>
              <p14:nvPr/>
            </p14:nvContentPartPr>
            <p14:xfrm>
              <a:off x="1731930" y="1311795"/>
              <a:ext cx="791280" cy="99792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08F4FAEC-38E6-43C6-BDBD-835E8672B34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722930" y="1302795"/>
                <a:ext cx="808920" cy="101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610196C5-E5CC-492C-9917-6371794C5151}"/>
                  </a:ext>
                </a:extLst>
              </p14:cNvPr>
              <p14:cNvContentPartPr/>
              <p14:nvPr/>
            </p14:nvContentPartPr>
            <p14:xfrm>
              <a:off x="1660650" y="475875"/>
              <a:ext cx="813240" cy="72864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610196C5-E5CC-492C-9917-6371794C5151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651650" y="466875"/>
                <a:ext cx="830880" cy="74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7BED1086-BD0B-4BD2-83A2-099D49B0F7EE}"/>
                  </a:ext>
                </a:extLst>
              </p14:cNvPr>
              <p14:cNvContentPartPr/>
              <p14:nvPr/>
            </p14:nvContentPartPr>
            <p14:xfrm>
              <a:off x="552930" y="2680875"/>
              <a:ext cx="357840" cy="20556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7BED1086-BD0B-4BD2-83A2-099D49B0F7EE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43930" y="2671875"/>
                <a:ext cx="375480" cy="22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BF950093-911F-4A08-AF46-884D59784C89}"/>
                  </a:ext>
                </a:extLst>
              </p14:cNvPr>
              <p14:cNvContentPartPr/>
              <p14:nvPr/>
            </p14:nvContentPartPr>
            <p14:xfrm>
              <a:off x="521250" y="2269755"/>
              <a:ext cx="356760" cy="28080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BF950093-911F-4A08-AF46-884D59784C8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12250" y="2260755"/>
                <a:ext cx="374400" cy="29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C95172A6-0EAC-4DF1-B5B1-89DAFC9AD5D4}"/>
                  </a:ext>
                </a:extLst>
              </p14:cNvPr>
              <p14:cNvContentPartPr/>
              <p14:nvPr/>
            </p14:nvContentPartPr>
            <p14:xfrm>
              <a:off x="768210" y="3016395"/>
              <a:ext cx="20160" cy="19980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C95172A6-0EAC-4DF1-B5B1-89DAFC9AD5D4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59210" y="3007395"/>
                <a:ext cx="37800" cy="21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770DC506-54FF-409D-9F40-0998D7273D68}"/>
                  </a:ext>
                </a:extLst>
              </p14:cNvPr>
              <p14:cNvContentPartPr/>
              <p14:nvPr/>
            </p14:nvContentPartPr>
            <p14:xfrm>
              <a:off x="387330" y="3529755"/>
              <a:ext cx="655920" cy="16380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770DC506-54FF-409D-9F40-0998D7273D6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378330" y="3520755"/>
                <a:ext cx="67356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A78BA07E-99F9-4EF2-A125-18D5C3A962C5}"/>
                  </a:ext>
                </a:extLst>
              </p14:cNvPr>
              <p14:cNvContentPartPr/>
              <p14:nvPr/>
            </p14:nvContentPartPr>
            <p14:xfrm>
              <a:off x="397050" y="3923955"/>
              <a:ext cx="727920" cy="16776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A78BA07E-99F9-4EF2-A125-18D5C3A962C5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88050" y="3914955"/>
                <a:ext cx="74556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F46EE831-A264-49DF-8EDC-A9BD32CF8BE4}"/>
                  </a:ext>
                </a:extLst>
              </p14:cNvPr>
              <p14:cNvContentPartPr/>
              <p14:nvPr/>
            </p14:nvContentPartPr>
            <p14:xfrm>
              <a:off x="1338450" y="3790035"/>
              <a:ext cx="1342800" cy="38556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F46EE831-A264-49DF-8EDC-A9BD32CF8BE4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329450" y="3781035"/>
                <a:ext cx="1360440" cy="40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7FDD7688-01F3-45B0-A80C-05DF09A88A64}"/>
                  </a:ext>
                </a:extLst>
              </p14:cNvPr>
              <p14:cNvContentPartPr/>
              <p14:nvPr/>
            </p14:nvContentPartPr>
            <p14:xfrm>
              <a:off x="1304970" y="4202595"/>
              <a:ext cx="17280" cy="2988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7FDD7688-01F3-45B0-A80C-05DF09A88A64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295970" y="4193595"/>
                <a:ext cx="34920" cy="4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5B3EC349-64A1-4BBE-BE61-8F22D9B614AD}"/>
                  </a:ext>
                </a:extLst>
              </p14:cNvPr>
              <p14:cNvContentPartPr/>
              <p14:nvPr/>
            </p14:nvContentPartPr>
            <p14:xfrm>
              <a:off x="1284090" y="4358115"/>
              <a:ext cx="34560" cy="144000"/>
            </p14:xfrm>
          </p:contentPart>
        </mc:Choice>
        <mc:Fallback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5B3EC349-64A1-4BBE-BE61-8F22D9B614AD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275090" y="4349115"/>
                <a:ext cx="52200" cy="16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434CA423-8493-476D-B322-A046223EC1AD}"/>
                  </a:ext>
                </a:extLst>
              </p14:cNvPr>
              <p14:cNvContentPartPr/>
              <p14:nvPr/>
            </p14:nvContentPartPr>
            <p14:xfrm>
              <a:off x="399930" y="4601475"/>
              <a:ext cx="956880" cy="297360"/>
            </p14:xfrm>
          </p:contentPart>
        </mc:Choice>
        <mc:Fallback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434CA423-8493-476D-B322-A046223EC1AD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90930" y="4592475"/>
                <a:ext cx="974520" cy="31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274DFC9B-DC26-4F7D-87F2-2F9A3BEE68DD}"/>
                  </a:ext>
                </a:extLst>
              </p14:cNvPr>
              <p14:cNvContentPartPr/>
              <p14:nvPr/>
            </p14:nvContentPartPr>
            <p14:xfrm>
              <a:off x="1517730" y="4488795"/>
              <a:ext cx="1321200" cy="44172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274DFC9B-DC26-4F7D-87F2-2F9A3BEE68D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508730" y="4479795"/>
                <a:ext cx="1338840" cy="45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CDFA66B1-A71C-4B1B-87BA-0DCC2BA0894C}"/>
                  </a:ext>
                </a:extLst>
              </p14:cNvPr>
              <p14:cNvContentPartPr/>
              <p14:nvPr/>
            </p14:nvContentPartPr>
            <p14:xfrm>
              <a:off x="3200370" y="136395"/>
              <a:ext cx="1158840" cy="18216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CDFA66B1-A71C-4B1B-87BA-0DCC2BA0894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191370" y="127395"/>
                <a:ext cx="117648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08C99A34-08B7-4045-824B-0F18074CD252}"/>
                  </a:ext>
                </a:extLst>
              </p14:cNvPr>
              <p14:cNvContentPartPr/>
              <p14:nvPr/>
            </p14:nvContentPartPr>
            <p14:xfrm>
              <a:off x="3218730" y="449595"/>
              <a:ext cx="1784160" cy="363240"/>
            </p14:xfrm>
          </p:contentPart>
        </mc:Choice>
        <mc:Fallback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08C99A34-08B7-4045-824B-0F18074CD252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209730" y="440595"/>
                <a:ext cx="1801800" cy="38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75" name="Ink 174">
                <a:extLst>
                  <a:ext uri="{FF2B5EF4-FFF2-40B4-BE49-F238E27FC236}">
                    <a16:creationId xmlns:a16="http://schemas.microsoft.com/office/drawing/2014/main" id="{A6911FED-DD11-4BAA-9077-D14E9F86904E}"/>
                  </a:ext>
                </a:extLst>
              </p14:cNvPr>
              <p14:cNvContentPartPr/>
              <p14:nvPr/>
            </p14:nvContentPartPr>
            <p14:xfrm>
              <a:off x="3232770" y="949995"/>
              <a:ext cx="1321560" cy="226800"/>
            </p14:xfrm>
          </p:contentPart>
        </mc:Choice>
        <mc:Fallback>
          <p:pic>
            <p:nvPicPr>
              <p:cNvPr id="175" name="Ink 174">
                <a:extLst>
                  <a:ext uri="{FF2B5EF4-FFF2-40B4-BE49-F238E27FC236}">
                    <a16:creationId xmlns:a16="http://schemas.microsoft.com/office/drawing/2014/main" id="{A6911FED-DD11-4BAA-9077-D14E9F86904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223770" y="940995"/>
                <a:ext cx="1339200" cy="24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67DF3D65-B668-439D-9822-8A0038CB9CD0}"/>
                  </a:ext>
                </a:extLst>
              </p14:cNvPr>
              <p14:cNvContentPartPr/>
              <p14:nvPr/>
            </p14:nvContentPartPr>
            <p14:xfrm>
              <a:off x="3259770" y="1398555"/>
              <a:ext cx="185760" cy="144720"/>
            </p14:xfrm>
          </p:contentPart>
        </mc:Choice>
        <mc:Fallback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67DF3D65-B668-439D-9822-8A0038CB9CD0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250770" y="1389555"/>
                <a:ext cx="203400" cy="16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925724C6-30D8-4859-BD24-1F973E4B24B4}"/>
                  </a:ext>
                </a:extLst>
              </p14:cNvPr>
              <p14:cNvContentPartPr/>
              <p14:nvPr/>
            </p14:nvContentPartPr>
            <p14:xfrm>
              <a:off x="3692850" y="1405035"/>
              <a:ext cx="804240" cy="183600"/>
            </p14:xfrm>
          </p:contentPart>
        </mc:Choice>
        <mc:Fallback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925724C6-30D8-4859-BD24-1F973E4B24B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683850" y="1396035"/>
                <a:ext cx="821880" cy="20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69D7E3C3-76C1-47A8-B929-9DB764678F50}"/>
                  </a:ext>
                </a:extLst>
              </p14:cNvPr>
              <p14:cNvContentPartPr/>
              <p14:nvPr/>
            </p14:nvContentPartPr>
            <p14:xfrm>
              <a:off x="3360930" y="1894275"/>
              <a:ext cx="427320" cy="156240"/>
            </p14:xfrm>
          </p:contentPart>
        </mc:Choice>
        <mc:Fallback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69D7E3C3-76C1-47A8-B929-9DB764678F5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351930" y="1885275"/>
                <a:ext cx="444960" cy="17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B0C3E4F3-6CAC-4897-B058-48F054B81924}"/>
                  </a:ext>
                </a:extLst>
              </p14:cNvPr>
              <p14:cNvContentPartPr/>
              <p14:nvPr/>
            </p14:nvContentPartPr>
            <p14:xfrm>
              <a:off x="3418170" y="2360475"/>
              <a:ext cx="383040" cy="23400"/>
            </p14:xfrm>
          </p:contentPart>
        </mc:Choice>
        <mc:Fallback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B0C3E4F3-6CAC-4897-B058-48F054B81924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409170" y="2351475"/>
                <a:ext cx="40068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058DF645-8BDF-4DD9-BA66-39822A93CBA5}"/>
                  </a:ext>
                </a:extLst>
              </p14:cNvPr>
              <p14:cNvContentPartPr/>
              <p14:nvPr/>
            </p14:nvContentPartPr>
            <p14:xfrm>
              <a:off x="3413130" y="2638395"/>
              <a:ext cx="429480" cy="163800"/>
            </p14:xfrm>
          </p:contentPart>
        </mc:Choice>
        <mc:Fallback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058DF645-8BDF-4DD9-BA66-39822A93CBA5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404130" y="2629395"/>
                <a:ext cx="44712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06" name="Ink 205">
                <a:extLst>
                  <a:ext uri="{FF2B5EF4-FFF2-40B4-BE49-F238E27FC236}">
                    <a16:creationId xmlns:a16="http://schemas.microsoft.com/office/drawing/2014/main" id="{E825D4EE-213A-4F0C-BC59-75E2825EBB29}"/>
                  </a:ext>
                </a:extLst>
              </p14:cNvPr>
              <p14:cNvContentPartPr/>
              <p14:nvPr/>
            </p14:nvContentPartPr>
            <p14:xfrm>
              <a:off x="4091730" y="2342475"/>
              <a:ext cx="1396440" cy="529200"/>
            </p14:xfrm>
          </p:contentPart>
        </mc:Choice>
        <mc:Fallback>
          <p:pic>
            <p:nvPicPr>
              <p:cNvPr id="206" name="Ink 205">
                <a:extLst>
                  <a:ext uri="{FF2B5EF4-FFF2-40B4-BE49-F238E27FC236}">
                    <a16:creationId xmlns:a16="http://schemas.microsoft.com/office/drawing/2014/main" id="{E825D4EE-213A-4F0C-BC59-75E2825EBB29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4082730" y="2333475"/>
                <a:ext cx="1414080" cy="54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213" name="Ink 212">
                <a:extLst>
                  <a:ext uri="{FF2B5EF4-FFF2-40B4-BE49-F238E27FC236}">
                    <a16:creationId xmlns:a16="http://schemas.microsoft.com/office/drawing/2014/main" id="{E8156991-A6F3-46E2-8D1B-984CF5EE5DF1}"/>
                  </a:ext>
                </a:extLst>
              </p14:cNvPr>
              <p14:cNvContentPartPr/>
              <p14:nvPr/>
            </p14:nvContentPartPr>
            <p14:xfrm>
              <a:off x="3858090" y="4632795"/>
              <a:ext cx="525600" cy="219960"/>
            </p14:xfrm>
          </p:contentPart>
        </mc:Choice>
        <mc:Fallback>
          <p:pic>
            <p:nvPicPr>
              <p:cNvPr id="213" name="Ink 212">
                <a:extLst>
                  <a:ext uri="{FF2B5EF4-FFF2-40B4-BE49-F238E27FC236}">
                    <a16:creationId xmlns:a16="http://schemas.microsoft.com/office/drawing/2014/main" id="{E8156991-A6F3-46E2-8D1B-984CF5EE5DF1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3849090" y="4623795"/>
                <a:ext cx="543240" cy="23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228" name="Ink 227">
                <a:extLst>
                  <a:ext uri="{FF2B5EF4-FFF2-40B4-BE49-F238E27FC236}">
                    <a16:creationId xmlns:a16="http://schemas.microsoft.com/office/drawing/2014/main" id="{3F89CAD3-BA35-4C16-AB12-273E057D0B1F}"/>
                  </a:ext>
                </a:extLst>
              </p14:cNvPr>
              <p14:cNvContentPartPr/>
              <p14:nvPr/>
            </p14:nvContentPartPr>
            <p14:xfrm>
              <a:off x="4906410" y="4584555"/>
              <a:ext cx="1166760" cy="217080"/>
            </p14:xfrm>
          </p:contentPart>
        </mc:Choice>
        <mc:Fallback>
          <p:pic>
            <p:nvPicPr>
              <p:cNvPr id="228" name="Ink 227">
                <a:extLst>
                  <a:ext uri="{FF2B5EF4-FFF2-40B4-BE49-F238E27FC236}">
                    <a16:creationId xmlns:a16="http://schemas.microsoft.com/office/drawing/2014/main" id="{3F89CAD3-BA35-4C16-AB12-273E057D0B1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897410" y="4575555"/>
                <a:ext cx="118440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62BDD0B9-6C5E-4A95-8B15-0BCCD43C8F75}"/>
                  </a:ext>
                </a:extLst>
              </p14:cNvPr>
              <p14:cNvContentPartPr/>
              <p14:nvPr/>
            </p14:nvContentPartPr>
            <p14:xfrm>
              <a:off x="4573050" y="4615875"/>
              <a:ext cx="164880" cy="182160"/>
            </p14:xfrm>
          </p:contentPart>
        </mc:Choice>
        <mc:Fallback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62BDD0B9-6C5E-4A95-8B15-0BCCD43C8F75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4564050" y="4606875"/>
                <a:ext cx="18252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245" name="Ink 244">
                <a:extLst>
                  <a:ext uri="{FF2B5EF4-FFF2-40B4-BE49-F238E27FC236}">
                    <a16:creationId xmlns:a16="http://schemas.microsoft.com/office/drawing/2014/main" id="{FE888387-50FF-414D-A69E-80CFA040065D}"/>
                  </a:ext>
                </a:extLst>
              </p14:cNvPr>
              <p14:cNvContentPartPr/>
              <p14:nvPr/>
            </p14:nvContentPartPr>
            <p14:xfrm>
              <a:off x="3865650" y="3688155"/>
              <a:ext cx="1916640" cy="379440"/>
            </p14:xfrm>
          </p:contentPart>
        </mc:Choice>
        <mc:Fallback>
          <p:pic>
            <p:nvPicPr>
              <p:cNvPr id="245" name="Ink 244">
                <a:extLst>
                  <a:ext uri="{FF2B5EF4-FFF2-40B4-BE49-F238E27FC236}">
                    <a16:creationId xmlns:a16="http://schemas.microsoft.com/office/drawing/2014/main" id="{FE888387-50FF-414D-A69E-80CFA040065D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3856650" y="3679155"/>
                <a:ext cx="1934280" cy="39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250" name="Ink 249">
                <a:extLst>
                  <a:ext uri="{FF2B5EF4-FFF2-40B4-BE49-F238E27FC236}">
                    <a16:creationId xmlns:a16="http://schemas.microsoft.com/office/drawing/2014/main" id="{129B57B1-F02F-4EF9-BA50-B03A288016B9}"/>
                  </a:ext>
                </a:extLst>
              </p14:cNvPr>
              <p14:cNvContentPartPr/>
              <p14:nvPr/>
            </p14:nvContentPartPr>
            <p14:xfrm>
              <a:off x="6487170" y="441315"/>
              <a:ext cx="2298960" cy="1450080"/>
            </p14:xfrm>
          </p:contentPart>
        </mc:Choice>
        <mc:Fallback>
          <p:pic>
            <p:nvPicPr>
              <p:cNvPr id="250" name="Ink 249">
                <a:extLst>
                  <a:ext uri="{FF2B5EF4-FFF2-40B4-BE49-F238E27FC236}">
                    <a16:creationId xmlns:a16="http://schemas.microsoft.com/office/drawing/2014/main" id="{129B57B1-F02F-4EF9-BA50-B03A288016B9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6478170" y="432315"/>
                <a:ext cx="2316600" cy="146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253" name="Ink 252">
                <a:extLst>
                  <a:ext uri="{FF2B5EF4-FFF2-40B4-BE49-F238E27FC236}">
                    <a16:creationId xmlns:a16="http://schemas.microsoft.com/office/drawing/2014/main" id="{7936FB22-095F-4C91-9663-33422E29B611}"/>
                  </a:ext>
                </a:extLst>
              </p14:cNvPr>
              <p14:cNvContentPartPr/>
              <p14:nvPr/>
            </p14:nvContentPartPr>
            <p14:xfrm>
              <a:off x="8566530" y="2024955"/>
              <a:ext cx="172800" cy="156960"/>
            </p14:xfrm>
          </p:contentPart>
        </mc:Choice>
        <mc:Fallback>
          <p:pic>
            <p:nvPicPr>
              <p:cNvPr id="253" name="Ink 252">
                <a:extLst>
                  <a:ext uri="{FF2B5EF4-FFF2-40B4-BE49-F238E27FC236}">
                    <a16:creationId xmlns:a16="http://schemas.microsoft.com/office/drawing/2014/main" id="{7936FB22-095F-4C91-9663-33422E29B611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8557530" y="2015955"/>
                <a:ext cx="190440" cy="17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1">
            <p14:nvContentPartPr>
              <p14:cNvPr id="264" name="Ink 263">
                <a:extLst>
                  <a:ext uri="{FF2B5EF4-FFF2-40B4-BE49-F238E27FC236}">
                    <a16:creationId xmlns:a16="http://schemas.microsoft.com/office/drawing/2014/main" id="{73B99DAA-6DE4-46FB-8137-892A8A8E57C2}"/>
                  </a:ext>
                </a:extLst>
              </p14:cNvPr>
              <p14:cNvContentPartPr/>
              <p14:nvPr/>
            </p14:nvContentPartPr>
            <p14:xfrm>
              <a:off x="6123930" y="114435"/>
              <a:ext cx="1206000" cy="368280"/>
            </p14:xfrm>
          </p:contentPart>
        </mc:Choice>
        <mc:Fallback>
          <p:pic>
            <p:nvPicPr>
              <p:cNvPr id="264" name="Ink 263">
                <a:extLst>
                  <a:ext uri="{FF2B5EF4-FFF2-40B4-BE49-F238E27FC236}">
                    <a16:creationId xmlns:a16="http://schemas.microsoft.com/office/drawing/2014/main" id="{73B99DAA-6DE4-46FB-8137-892A8A8E57C2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6114930" y="105435"/>
                <a:ext cx="1223640" cy="38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3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EB598D05-E6D8-4B0A-B299-F08A309BA56D}"/>
                  </a:ext>
                </a:extLst>
              </p14:cNvPr>
              <p14:cNvContentPartPr/>
              <p14:nvPr/>
            </p14:nvContentPartPr>
            <p14:xfrm>
              <a:off x="6591210" y="439155"/>
              <a:ext cx="2015640" cy="142308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EB598D05-E6D8-4B0A-B299-F08A309BA56D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6582210" y="430155"/>
                <a:ext cx="2033280" cy="144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5">
            <p14:nvContentPartPr>
              <p14:cNvPr id="268" name="Ink 267">
                <a:extLst>
                  <a:ext uri="{FF2B5EF4-FFF2-40B4-BE49-F238E27FC236}">
                    <a16:creationId xmlns:a16="http://schemas.microsoft.com/office/drawing/2014/main" id="{20510A62-1578-43D1-AFAA-A4895A57BB9A}"/>
                  </a:ext>
                </a:extLst>
              </p14:cNvPr>
              <p14:cNvContentPartPr/>
              <p14:nvPr/>
            </p14:nvContentPartPr>
            <p14:xfrm>
              <a:off x="3075450" y="877275"/>
              <a:ext cx="565920" cy="721080"/>
            </p14:xfrm>
          </p:contentPart>
        </mc:Choice>
        <mc:Fallback>
          <p:pic>
            <p:nvPicPr>
              <p:cNvPr id="268" name="Ink 267">
                <a:extLst>
                  <a:ext uri="{FF2B5EF4-FFF2-40B4-BE49-F238E27FC236}">
                    <a16:creationId xmlns:a16="http://schemas.microsoft.com/office/drawing/2014/main" id="{20510A62-1578-43D1-AFAA-A4895A57BB9A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3066450" y="868275"/>
                <a:ext cx="583560" cy="73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7">
            <p14:nvContentPartPr>
              <p14:cNvPr id="294" name="Ink 293">
                <a:extLst>
                  <a:ext uri="{FF2B5EF4-FFF2-40B4-BE49-F238E27FC236}">
                    <a16:creationId xmlns:a16="http://schemas.microsoft.com/office/drawing/2014/main" id="{8FFBFEFF-A0EF-4772-81D4-AF2DA7B4D016}"/>
                  </a:ext>
                </a:extLst>
              </p14:cNvPr>
              <p14:cNvContentPartPr/>
              <p14:nvPr/>
            </p14:nvContentPartPr>
            <p14:xfrm>
              <a:off x="4579530" y="1289835"/>
              <a:ext cx="1871280" cy="378360"/>
            </p14:xfrm>
          </p:contentPart>
        </mc:Choice>
        <mc:Fallback>
          <p:pic>
            <p:nvPicPr>
              <p:cNvPr id="294" name="Ink 293">
                <a:extLst>
                  <a:ext uri="{FF2B5EF4-FFF2-40B4-BE49-F238E27FC236}">
                    <a16:creationId xmlns:a16="http://schemas.microsoft.com/office/drawing/2014/main" id="{8FFBFEFF-A0EF-4772-81D4-AF2DA7B4D016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570530" y="1280835"/>
                <a:ext cx="1888920" cy="39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9">
            <p14:nvContentPartPr>
              <p14:cNvPr id="301" name="Ink 300">
                <a:extLst>
                  <a:ext uri="{FF2B5EF4-FFF2-40B4-BE49-F238E27FC236}">
                    <a16:creationId xmlns:a16="http://schemas.microsoft.com/office/drawing/2014/main" id="{64196C6C-2DDD-4BE0-A72C-55CF39B695F4}"/>
                  </a:ext>
                </a:extLst>
              </p14:cNvPr>
              <p14:cNvContentPartPr/>
              <p14:nvPr/>
            </p14:nvContentPartPr>
            <p14:xfrm>
              <a:off x="4750170" y="1404315"/>
              <a:ext cx="261720" cy="483120"/>
            </p14:xfrm>
          </p:contentPart>
        </mc:Choice>
        <mc:Fallback>
          <p:pic>
            <p:nvPicPr>
              <p:cNvPr id="301" name="Ink 300">
                <a:extLst>
                  <a:ext uri="{FF2B5EF4-FFF2-40B4-BE49-F238E27FC236}">
                    <a16:creationId xmlns:a16="http://schemas.microsoft.com/office/drawing/2014/main" id="{64196C6C-2DDD-4BE0-A72C-55CF39B695F4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4741170" y="1395315"/>
                <a:ext cx="279360" cy="50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1">
            <p14:nvContentPartPr>
              <p14:cNvPr id="306" name="Ink 305">
                <a:extLst>
                  <a:ext uri="{FF2B5EF4-FFF2-40B4-BE49-F238E27FC236}">
                    <a16:creationId xmlns:a16="http://schemas.microsoft.com/office/drawing/2014/main" id="{6C29C651-4779-46FA-815B-D11440E258A3}"/>
                  </a:ext>
                </a:extLst>
              </p14:cNvPr>
              <p14:cNvContentPartPr/>
              <p14:nvPr/>
            </p14:nvContentPartPr>
            <p14:xfrm>
              <a:off x="7306890" y="534555"/>
              <a:ext cx="427680" cy="396000"/>
            </p14:xfrm>
          </p:contentPart>
        </mc:Choice>
        <mc:Fallback>
          <p:pic>
            <p:nvPicPr>
              <p:cNvPr id="306" name="Ink 305">
                <a:extLst>
                  <a:ext uri="{FF2B5EF4-FFF2-40B4-BE49-F238E27FC236}">
                    <a16:creationId xmlns:a16="http://schemas.microsoft.com/office/drawing/2014/main" id="{6C29C651-4779-46FA-815B-D11440E258A3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7297890" y="525555"/>
                <a:ext cx="445320" cy="41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3">
            <p14:nvContentPartPr>
              <p14:cNvPr id="309" name="Ink 308">
                <a:extLst>
                  <a:ext uri="{FF2B5EF4-FFF2-40B4-BE49-F238E27FC236}">
                    <a16:creationId xmlns:a16="http://schemas.microsoft.com/office/drawing/2014/main" id="{A73D480F-B068-497E-AB3D-3764D0C4C7A3}"/>
                  </a:ext>
                </a:extLst>
              </p14:cNvPr>
              <p14:cNvContentPartPr/>
              <p14:nvPr/>
            </p14:nvContentPartPr>
            <p14:xfrm>
              <a:off x="1409010" y="5092155"/>
              <a:ext cx="1283760" cy="203400"/>
            </p14:xfrm>
          </p:contentPart>
        </mc:Choice>
        <mc:Fallback>
          <p:pic>
            <p:nvPicPr>
              <p:cNvPr id="309" name="Ink 308">
                <a:extLst>
                  <a:ext uri="{FF2B5EF4-FFF2-40B4-BE49-F238E27FC236}">
                    <a16:creationId xmlns:a16="http://schemas.microsoft.com/office/drawing/2014/main" id="{A73D480F-B068-497E-AB3D-3764D0C4C7A3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400010" y="5083155"/>
                <a:ext cx="130140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5">
            <p14:nvContentPartPr>
              <p14:cNvPr id="316" name="Ink 315">
                <a:extLst>
                  <a:ext uri="{FF2B5EF4-FFF2-40B4-BE49-F238E27FC236}">
                    <a16:creationId xmlns:a16="http://schemas.microsoft.com/office/drawing/2014/main" id="{A93DEE32-7AC7-46ED-932B-ABC6E955913F}"/>
                  </a:ext>
                </a:extLst>
              </p14:cNvPr>
              <p14:cNvContentPartPr/>
              <p14:nvPr/>
            </p14:nvContentPartPr>
            <p14:xfrm>
              <a:off x="5019810" y="1783035"/>
              <a:ext cx="1205640" cy="316080"/>
            </p14:xfrm>
          </p:contentPart>
        </mc:Choice>
        <mc:Fallback>
          <p:pic>
            <p:nvPicPr>
              <p:cNvPr id="316" name="Ink 315">
                <a:extLst>
                  <a:ext uri="{FF2B5EF4-FFF2-40B4-BE49-F238E27FC236}">
                    <a16:creationId xmlns:a16="http://schemas.microsoft.com/office/drawing/2014/main" id="{A93DEE32-7AC7-46ED-932B-ABC6E955913F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5010810" y="1774035"/>
                <a:ext cx="1223280" cy="333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92852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74B41BF-637F-4C4D-9BA6-58DC2BFBAEEA}"/>
                  </a:ext>
                </a:extLst>
              </p14:cNvPr>
              <p14:cNvContentPartPr/>
              <p14:nvPr/>
            </p14:nvContentPartPr>
            <p14:xfrm>
              <a:off x="631050" y="67995"/>
              <a:ext cx="879480" cy="4017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74B41BF-637F-4C4D-9BA6-58DC2BFBAEE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2050" y="58995"/>
                <a:ext cx="897120" cy="41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F347528-D16A-4D5C-8A5B-D0F33F431519}"/>
                  </a:ext>
                </a:extLst>
              </p14:cNvPr>
              <p14:cNvContentPartPr/>
              <p14:nvPr/>
            </p14:nvContentPartPr>
            <p14:xfrm>
              <a:off x="545010" y="757395"/>
              <a:ext cx="352440" cy="3711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F347528-D16A-4D5C-8A5B-D0F33F43151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36010" y="748395"/>
                <a:ext cx="370080" cy="38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3198D078-7213-4DB1-BEDE-4C89724B5B3F}"/>
                  </a:ext>
                </a:extLst>
              </p14:cNvPr>
              <p14:cNvContentPartPr/>
              <p14:nvPr/>
            </p14:nvContentPartPr>
            <p14:xfrm>
              <a:off x="1102650" y="735075"/>
              <a:ext cx="417600" cy="2322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3198D078-7213-4DB1-BEDE-4C89724B5B3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93650" y="726075"/>
                <a:ext cx="435240" cy="24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1AAB20A7-8DF3-45A2-A2D8-785E5A81E670}"/>
                  </a:ext>
                </a:extLst>
              </p14:cNvPr>
              <p14:cNvContentPartPr/>
              <p14:nvPr/>
            </p14:nvContentPartPr>
            <p14:xfrm>
              <a:off x="2287050" y="214875"/>
              <a:ext cx="823320" cy="24552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1AAB20A7-8DF3-45A2-A2D8-785E5A81E67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278050" y="205875"/>
                <a:ext cx="840960" cy="2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1EFB742-5D92-4AAB-A183-12E807D3ECCA}"/>
                  </a:ext>
                </a:extLst>
              </p14:cNvPr>
              <p14:cNvContentPartPr/>
              <p14:nvPr/>
            </p14:nvContentPartPr>
            <p14:xfrm>
              <a:off x="2050530" y="757395"/>
              <a:ext cx="786240" cy="24336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1EFB742-5D92-4AAB-A183-12E807D3ECC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41530" y="748395"/>
                <a:ext cx="803880" cy="26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6F685588-C5E1-4B8F-B771-7FA63E5D2580}"/>
                  </a:ext>
                </a:extLst>
              </p14:cNvPr>
              <p14:cNvContentPartPr/>
              <p14:nvPr/>
            </p14:nvContentPartPr>
            <p14:xfrm>
              <a:off x="3766650" y="118035"/>
              <a:ext cx="752760" cy="46512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6F685588-C5E1-4B8F-B771-7FA63E5D258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757650" y="109035"/>
                <a:ext cx="770400" cy="48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5ECCB07D-481D-4F39-BA22-A62F8783CA31}"/>
                  </a:ext>
                </a:extLst>
              </p14:cNvPr>
              <p14:cNvContentPartPr/>
              <p14:nvPr/>
            </p14:nvContentPartPr>
            <p14:xfrm>
              <a:off x="2235570" y="465795"/>
              <a:ext cx="808200" cy="7416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5ECCB07D-481D-4F39-BA22-A62F8783CA3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226570" y="456795"/>
                <a:ext cx="825840" cy="9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41FC3D8-93C9-4725-A0A7-1C6EE1D22F88}"/>
                  </a:ext>
                </a:extLst>
              </p14:cNvPr>
              <p14:cNvContentPartPr/>
              <p14:nvPr/>
            </p14:nvContentPartPr>
            <p14:xfrm>
              <a:off x="681810" y="515475"/>
              <a:ext cx="682920" cy="7920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41FC3D8-93C9-4725-A0A7-1C6EE1D22F8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72810" y="506475"/>
                <a:ext cx="700560" cy="96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D6CF7619-44ED-45EB-800D-C583913C979E}"/>
                  </a:ext>
                </a:extLst>
              </p14:cNvPr>
              <p14:cNvContentPartPr/>
              <p14:nvPr/>
            </p14:nvContentPartPr>
            <p14:xfrm>
              <a:off x="580650" y="2317635"/>
              <a:ext cx="374040" cy="44244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D6CF7619-44ED-45EB-800D-C583913C979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71650" y="2308635"/>
                <a:ext cx="391680" cy="46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550993BC-C0D8-4C4A-8F10-C9FC7B45B43A}"/>
                  </a:ext>
                </a:extLst>
              </p14:cNvPr>
              <p14:cNvContentPartPr/>
              <p14:nvPr/>
            </p14:nvContentPartPr>
            <p14:xfrm>
              <a:off x="960450" y="2872035"/>
              <a:ext cx="914760" cy="25560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550993BC-C0D8-4C4A-8F10-C9FC7B45B43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51450" y="2863035"/>
                <a:ext cx="93240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2B560B0F-57C0-429A-B6CA-07EA77694559}"/>
                  </a:ext>
                </a:extLst>
              </p14:cNvPr>
              <p14:cNvContentPartPr/>
              <p14:nvPr/>
            </p14:nvContentPartPr>
            <p14:xfrm>
              <a:off x="2802210" y="2885355"/>
              <a:ext cx="1049760" cy="27756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2B560B0F-57C0-429A-B6CA-07EA7769455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793210" y="2876355"/>
                <a:ext cx="1067400" cy="29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4C59562B-9036-4B39-BC58-9C5C6993F2B5}"/>
                  </a:ext>
                </a:extLst>
              </p14:cNvPr>
              <p14:cNvContentPartPr/>
              <p14:nvPr/>
            </p14:nvContentPartPr>
            <p14:xfrm>
              <a:off x="870810" y="3346875"/>
              <a:ext cx="1035720" cy="16920"/>
            </p14:xfrm>
          </p:contentPart>
        </mc:Choice>
        <mc:Fallback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4C59562B-9036-4B39-BC58-9C5C6993F2B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61810" y="3337875"/>
                <a:ext cx="1053360" cy="34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42924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23261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99261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0318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34823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11060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99125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28957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427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335705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18652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01962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698150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5551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708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80125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064610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73796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64909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716371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27301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24795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92456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84180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74069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2725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06930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3956386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IC family outline (5).ppt  -  Compatibility Mode" id="{6A63912F-B085-49D6-B7C9-0F844E082245}" vid="{BCE3AD8C-A967-4EA2-B105-237D378003E3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 GJ1</Template>
  <TotalTime>2465</TotalTime>
  <Words>62</Words>
  <Application>Microsoft Office PowerPoint</Application>
  <PresentationFormat>On-screen Show (4:3)</PresentationFormat>
  <Paragraphs>106</Paragraphs>
  <Slides>49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2" baseType="lpstr">
      <vt:lpstr>Arial</vt:lpstr>
      <vt:lpstr>Times</vt:lpstr>
      <vt:lpstr>Blank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keywords>templed, dempled, thempled, powerpoint, bwrdd, fwrdd, iaith, cymraeg, gymraeg, chymraeg, cyflwyniadau, gyflwyniadau, chyflwyniadau, delwedd, ddelwedd,</cp:keywords>
  <cp:lastModifiedBy>Gareth Jones</cp:lastModifiedBy>
  <cp:revision>31</cp:revision>
  <dcterms:created xsi:type="dcterms:W3CDTF">2022-01-23T19:06:52Z</dcterms:created>
  <dcterms:modified xsi:type="dcterms:W3CDTF">2022-03-15T11:00:58Z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