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1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71" r:id="rId18"/>
    <p:sldId id="269" r:id="rId19"/>
    <p:sldId id="270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2B8CCA-F100-43B9-B0CF-E312CE02A1F4}" v="3" dt="2020-04-24T17:13:28.9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72" autoAdjust="0"/>
    <p:restoredTop sz="94660"/>
  </p:normalViewPr>
  <p:slideViewPr>
    <p:cSldViewPr snapToGrid="0">
      <p:cViewPr>
        <p:scale>
          <a:sx n="70" d="100"/>
          <a:sy n="70" d="100"/>
        </p:scale>
        <p:origin x="534" y="2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y Jones" userId="81ab24e7-2a24-4f63-afb5-d54d97c2e05b" providerId="ADAL" clId="{8DCCF247-167F-4876-BBDC-47BCB4C14425}"/>
    <pc:docChg chg="undo custSel addSld modSld">
      <pc:chgData name="Mary Jones" userId="81ab24e7-2a24-4f63-afb5-d54d97c2e05b" providerId="ADAL" clId="{8DCCF247-167F-4876-BBDC-47BCB4C14425}" dt="2020-04-24T17:16:50.811" v="13287" actId="20577"/>
      <pc:docMkLst>
        <pc:docMk/>
      </pc:docMkLst>
      <pc:sldChg chg="modSp new mod">
        <pc:chgData name="Mary Jones" userId="81ab24e7-2a24-4f63-afb5-d54d97c2e05b" providerId="ADAL" clId="{8DCCF247-167F-4876-BBDC-47BCB4C14425}" dt="2020-04-23T20:13:56.108" v="988" actId="5793"/>
        <pc:sldMkLst>
          <pc:docMk/>
          <pc:sldMk cId="3450836681" sldId="263"/>
        </pc:sldMkLst>
        <pc:spChg chg="mod">
          <ac:chgData name="Mary Jones" userId="81ab24e7-2a24-4f63-afb5-d54d97c2e05b" providerId="ADAL" clId="{8DCCF247-167F-4876-BBDC-47BCB4C14425}" dt="2020-04-23T18:54:29.992" v="93" actId="20577"/>
          <ac:spMkLst>
            <pc:docMk/>
            <pc:sldMk cId="3450836681" sldId="263"/>
            <ac:spMk id="2" creationId="{F2EDAD85-CE69-489A-9445-3016648BB31E}"/>
          </ac:spMkLst>
        </pc:spChg>
        <pc:spChg chg="mod">
          <ac:chgData name="Mary Jones" userId="81ab24e7-2a24-4f63-afb5-d54d97c2e05b" providerId="ADAL" clId="{8DCCF247-167F-4876-BBDC-47BCB4C14425}" dt="2020-04-23T20:13:56.108" v="988" actId="5793"/>
          <ac:spMkLst>
            <pc:docMk/>
            <pc:sldMk cId="3450836681" sldId="263"/>
            <ac:spMk id="3" creationId="{5ABA35D5-B245-44F9-BF1D-DED65A0BA883}"/>
          </ac:spMkLst>
        </pc:spChg>
      </pc:sldChg>
      <pc:sldChg chg="modSp new mod modNotesTx">
        <pc:chgData name="Mary Jones" userId="81ab24e7-2a24-4f63-afb5-d54d97c2e05b" providerId="ADAL" clId="{8DCCF247-167F-4876-BBDC-47BCB4C14425}" dt="2020-04-24T12:26:18.692" v="3559" actId="20577"/>
        <pc:sldMkLst>
          <pc:docMk/>
          <pc:sldMk cId="966814422" sldId="264"/>
        </pc:sldMkLst>
        <pc:spChg chg="mod">
          <ac:chgData name="Mary Jones" userId="81ab24e7-2a24-4f63-afb5-d54d97c2e05b" providerId="ADAL" clId="{8DCCF247-167F-4876-BBDC-47BCB4C14425}" dt="2020-04-24T10:38:11.498" v="1546" actId="14100"/>
          <ac:spMkLst>
            <pc:docMk/>
            <pc:sldMk cId="966814422" sldId="264"/>
            <ac:spMk id="2" creationId="{F1701B1D-CE32-4F42-B30B-2D6303769897}"/>
          </ac:spMkLst>
        </pc:spChg>
        <pc:spChg chg="mod">
          <ac:chgData name="Mary Jones" userId="81ab24e7-2a24-4f63-afb5-d54d97c2e05b" providerId="ADAL" clId="{8DCCF247-167F-4876-BBDC-47BCB4C14425}" dt="2020-04-24T12:19:14.221" v="3192" actId="255"/>
          <ac:spMkLst>
            <pc:docMk/>
            <pc:sldMk cId="966814422" sldId="264"/>
            <ac:spMk id="3" creationId="{BEFDAC0F-4C2F-4057-8D2D-47DA7962C222}"/>
          </ac:spMkLst>
        </pc:spChg>
      </pc:sldChg>
      <pc:sldChg chg="addSp delSp modSp new mod modNotesTx">
        <pc:chgData name="Mary Jones" userId="81ab24e7-2a24-4f63-afb5-d54d97c2e05b" providerId="ADAL" clId="{8DCCF247-167F-4876-BBDC-47BCB4C14425}" dt="2020-04-24T13:31:04.778" v="4868" actId="20577"/>
        <pc:sldMkLst>
          <pc:docMk/>
          <pc:sldMk cId="1919627466" sldId="265"/>
        </pc:sldMkLst>
        <pc:spChg chg="mod">
          <ac:chgData name="Mary Jones" userId="81ab24e7-2a24-4f63-afb5-d54d97c2e05b" providerId="ADAL" clId="{8DCCF247-167F-4876-BBDC-47BCB4C14425}" dt="2020-04-24T12:31:41.870" v="3619" actId="14100"/>
          <ac:spMkLst>
            <pc:docMk/>
            <pc:sldMk cId="1919627466" sldId="265"/>
            <ac:spMk id="2" creationId="{FCE33D3E-CBED-4565-82C8-7133E21C3B77}"/>
          </ac:spMkLst>
        </pc:spChg>
        <pc:spChg chg="mod">
          <ac:chgData name="Mary Jones" userId="81ab24e7-2a24-4f63-afb5-d54d97c2e05b" providerId="ADAL" clId="{8DCCF247-167F-4876-BBDC-47BCB4C14425}" dt="2020-04-24T13:29:42.215" v="4813" actId="20577"/>
          <ac:spMkLst>
            <pc:docMk/>
            <pc:sldMk cId="1919627466" sldId="265"/>
            <ac:spMk id="3" creationId="{E8482482-0AED-4F1C-B1FE-7CEAD25E4D53}"/>
          </ac:spMkLst>
        </pc:spChg>
        <pc:spChg chg="add del">
          <ac:chgData name="Mary Jones" userId="81ab24e7-2a24-4f63-afb5-d54d97c2e05b" providerId="ADAL" clId="{8DCCF247-167F-4876-BBDC-47BCB4C14425}" dt="2020-04-24T12:36:53.459" v="3682" actId="11529"/>
          <ac:spMkLst>
            <pc:docMk/>
            <pc:sldMk cId="1919627466" sldId="265"/>
            <ac:spMk id="4" creationId="{54D4126D-C494-4D3F-9274-C74B96AE65CA}"/>
          </ac:spMkLst>
        </pc:spChg>
      </pc:sldChg>
      <pc:sldChg chg="addSp delSp modSp new mod">
        <pc:chgData name="Mary Jones" userId="81ab24e7-2a24-4f63-afb5-d54d97c2e05b" providerId="ADAL" clId="{8DCCF247-167F-4876-BBDC-47BCB4C14425}" dt="2020-04-24T14:13:32.971" v="5336" actId="20577"/>
        <pc:sldMkLst>
          <pc:docMk/>
          <pc:sldMk cId="646157439" sldId="266"/>
        </pc:sldMkLst>
        <pc:spChg chg="mod">
          <ac:chgData name="Mary Jones" userId="81ab24e7-2a24-4f63-afb5-d54d97c2e05b" providerId="ADAL" clId="{8DCCF247-167F-4876-BBDC-47BCB4C14425}" dt="2020-04-24T13:46:18.995" v="4905" actId="20577"/>
          <ac:spMkLst>
            <pc:docMk/>
            <pc:sldMk cId="646157439" sldId="266"/>
            <ac:spMk id="2" creationId="{7163A619-7EC1-4074-B00B-AA9D7F47138D}"/>
          </ac:spMkLst>
        </pc:spChg>
        <pc:spChg chg="del">
          <ac:chgData name="Mary Jones" userId="81ab24e7-2a24-4f63-afb5-d54d97c2e05b" providerId="ADAL" clId="{8DCCF247-167F-4876-BBDC-47BCB4C14425}" dt="2020-04-24T13:45:21.921" v="4869" actId="3680"/>
          <ac:spMkLst>
            <pc:docMk/>
            <pc:sldMk cId="646157439" sldId="266"/>
            <ac:spMk id="3" creationId="{AC918064-BFC8-422C-A23E-DB62B9305AC2}"/>
          </ac:spMkLst>
        </pc:spChg>
        <pc:graphicFrameChg chg="add mod ord modGraphic">
          <ac:chgData name="Mary Jones" userId="81ab24e7-2a24-4f63-afb5-d54d97c2e05b" providerId="ADAL" clId="{8DCCF247-167F-4876-BBDC-47BCB4C14425}" dt="2020-04-24T13:59:40.398" v="5045" actId="6549"/>
          <ac:graphicFrameMkLst>
            <pc:docMk/>
            <pc:sldMk cId="646157439" sldId="266"/>
            <ac:graphicFrameMk id="4" creationId="{BCD53062-CE68-49E9-9999-F430CFDAEB48}"/>
          </ac:graphicFrameMkLst>
        </pc:graphicFrameChg>
        <pc:graphicFrameChg chg="add mod modGraphic">
          <ac:chgData name="Mary Jones" userId="81ab24e7-2a24-4f63-afb5-d54d97c2e05b" providerId="ADAL" clId="{8DCCF247-167F-4876-BBDC-47BCB4C14425}" dt="2020-04-24T14:13:32.971" v="5336" actId="20577"/>
          <ac:graphicFrameMkLst>
            <pc:docMk/>
            <pc:sldMk cId="646157439" sldId="266"/>
            <ac:graphicFrameMk id="6" creationId="{6803868F-A0DB-403D-8A2F-B352D4E9BF9A}"/>
          </ac:graphicFrameMkLst>
        </pc:graphicFrameChg>
      </pc:sldChg>
      <pc:sldChg chg="addSp delSp modSp new mod">
        <pc:chgData name="Mary Jones" userId="81ab24e7-2a24-4f63-afb5-d54d97c2e05b" providerId="ADAL" clId="{8DCCF247-167F-4876-BBDC-47BCB4C14425}" dt="2020-04-24T15:39:05.514" v="7678" actId="20577"/>
        <pc:sldMkLst>
          <pc:docMk/>
          <pc:sldMk cId="1677300400" sldId="267"/>
        </pc:sldMkLst>
        <pc:spChg chg="mod">
          <ac:chgData name="Mary Jones" userId="81ab24e7-2a24-4f63-afb5-d54d97c2e05b" providerId="ADAL" clId="{8DCCF247-167F-4876-BBDC-47BCB4C14425}" dt="2020-04-24T15:25:24.914" v="7055" actId="20577"/>
          <ac:spMkLst>
            <pc:docMk/>
            <pc:sldMk cId="1677300400" sldId="267"/>
            <ac:spMk id="2" creationId="{EF301D05-5F4D-47E7-A07B-D04186451908}"/>
          </ac:spMkLst>
        </pc:spChg>
        <pc:spChg chg="del mod">
          <ac:chgData name="Mary Jones" userId="81ab24e7-2a24-4f63-afb5-d54d97c2e05b" providerId="ADAL" clId="{8DCCF247-167F-4876-BBDC-47BCB4C14425}" dt="2020-04-24T14:29:55.892" v="6203" actId="3680"/>
          <ac:spMkLst>
            <pc:docMk/>
            <pc:sldMk cId="1677300400" sldId="267"/>
            <ac:spMk id="3" creationId="{9FFA847B-3AC5-426B-BB54-621385B48281}"/>
          </ac:spMkLst>
        </pc:spChg>
        <pc:graphicFrameChg chg="add mod ord modGraphic">
          <ac:chgData name="Mary Jones" userId="81ab24e7-2a24-4f63-afb5-d54d97c2e05b" providerId="ADAL" clId="{8DCCF247-167F-4876-BBDC-47BCB4C14425}" dt="2020-04-24T15:39:05.514" v="7678" actId="20577"/>
          <ac:graphicFrameMkLst>
            <pc:docMk/>
            <pc:sldMk cId="1677300400" sldId="267"/>
            <ac:graphicFrameMk id="4" creationId="{CA586B78-6935-40B5-B33E-83A319427F78}"/>
          </ac:graphicFrameMkLst>
        </pc:graphicFrameChg>
      </pc:sldChg>
      <pc:sldChg chg="addSp modSp new mod">
        <pc:chgData name="Mary Jones" userId="81ab24e7-2a24-4f63-afb5-d54d97c2e05b" providerId="ADAL" clId="{8DCCF247-167F-4876-BBDC-47BCB4C14425}" dt="2020-04-24T16:24:35.685" v="9947" actId="20577"/>
        <pc:sldMkLst>
          <pc:docMk/>
          <pc:sldMk cId="3299280634" sldId="268"/>
        </pc:sldMkLst>
        <pc:spChg chg="mod">
          <ac:chgData name="Mary Jones" userId="81ab24e7-2a24-4f63-afb5-d54d97c2e05b" providerId="ADAL" clId="{8DCCF247-167F-4876-BBDC-47BCB4C14425}" dt="2020-04-24T16:16:03.131" v="9382" actId="255"/>
          <ac:spMkLst>
            <pc:docMk/>
            <pc:sldMk cId="3299280634" sldId="268"/>
            <ac:spMk id="2" creationId="{F3BEE0F0-95E4-44D8-A2D3-F5BE83E96807}"/>
          </ac:spMkLst>
        </pc:spChg>
        <pc:spChg chg="mod">
          <ac:chgData name="Mary Jones" userId="81ab24e7-2a24-4f63-afb5-d54d97c2e05b" providerId="ADAL" clId="{8DCCF247-167F-4876-BBDC-47BCB4C14425}" dt="2020-04-24T14:15:53.725" v="5378" actId="20577"/>
          <ac:spMkLst>
            <pc:docMk/>
            <pc:sldMk cId="3299280634" sldId="268"/>
            <ac:spMk id="3" creationId="{0CA234A9-0DF5-4DFF-95DD-B8EBDD3E581B}"/>
          </ac:spMkLst>
        </pc:spChg>
        <pc:graphicFrameChg chg="add mod modGraphic">
          <ac:chgData name="Mary Jones" userId="81ab24e7-2a24-4f63-afb5-d54d97c2e05b" providerId="ADAL" clId="{8DCCF247-167F-4876-BBDC-47BCB4C14425}" dt="2020-04-24T16:24:35.685" v="9947" actId="20577"/>
          <ac:graphicFrameMkLst>
            <pc:docMk/>
            <pc:sldMk cId="3299280634" sldId="268"/>
            <ac:graphicFrameMk id="4" creationId="{0BB91955-87B6-4ACD-83B6-17F2368BB0EC}"/>
          </ac:graphicFrameMkLst>
        </pc:graphicFrameChg>
      </pc:sldChg>
      <pc:sldChg chg="addSp delSp modSp new mod">
        <pc:chgData name="Mary Jones" userId="81ab24e7-2a24-4f63-afb5-d54d97c2e05b" providerId="ADAL" clId="{8DCCF247-167F-4876-BBDC-47BCB4C14425}" dt="2020-04-24T17:16:50.811" v="13287" actId="20577"/>
        <pc:sldMkLst>
          <pc:docMk/>
          <pc:sldMk cId="2900969061" sldId="269"/>
        </pc:sldMkLst>
        <pc:spChg chg="mod">
          <ac:chgData name="Mary Jones" userId="81ab24e7-2a24-4f63-afb5-d54d97c2e05b" providerId="ADAL" clId="{8DCCF247-167F-4876-BBDC-47BCB4C14425}" dt="2020-04-24T17:11:48.827" v="13071" actId="1076"/>
          <ac:spMkLst>
            <pc:docMk/>
            <pc:sldMk cId="2900969061" sldId="269"/>
            <ac:spMk id="2" creationId="{91EEF967-44F1-4623-8100-6A7900636A0E}"/>
          </ac:spMkLst>
        </pc:spChg>
        <pc:spChg chg="del">
          <ac:chgData name="Mary Jones" userId="81ab24e7-2a24-4f63-afb5-d54d97c2e05b" providerId="ADAL" clId="{8DCCF247-167F-4876-BBDC-47BCB4C14425}" dt="2020-04-24T17:08:05.794" v="12971" actId="3680"/>
          <ac:spMkLst>
            <pc:docMk/>
            <pc:sldMk cId="2900969061" sldId="269"/>
            <ac:spMk id="3" creationId="{D6EA7D8B-685D-4304-BA69-C6C11A868997}"/>
          </ac:spMkLst>
        </pc:spChg>
        <pc:graphicFrameChg chg="add mod ord modGraphic">
          <ac:chgData name="Mary Jones" userId="81ab24e7-2a24-4f63-afb5-d54d97c2e05b" providerId="ADAL" clId="{8DCCF247-167F-4876-BBDC-47BCB4C14425}" dt="2020-04-24T17:13:52.756" v="13109" actId="20577"/>
          <ac:graphicFrameMkLst>
            <pc:docMk/>
            <pc:sldMk cId="2900969061" sldId="269"/>
            <ac:graphicFrameMk id="4" creationId="{C435BA4A-393F-4248-8066-FCCBE6A1A304}"/>
          </ac:graphicFrameMkLst>
        </pc:graphicFrameChg>
        <pc:graphicFrameChg chg="add modGraphic">
          <ac:chgData name="Mary Jones" userId="81ab24e7-2a24-4f63-afb5-d54d97c2e05b" providerId="ADAL" clId="{8DCCF247-167F-4876-BBDC-47BCB4C14425}" dt="2020-04-24T17:16:50.811" v="13287" actId="20577"/>
          <ac:graphicFrameMkLst>
            <pc:docMk/>
            <pc:sldMk cId="2900969061" sldId="269"/>
            <ac:graphicFrameMk id="6" creationId="{3301E453-A62F-405B-96AB-80F7309EA830}"/>
          </ac:graphicFrameMkLst>
        </pc:graphicFrameChg>
      </pc:sldChg>
      <pc:sldChg chg="modSp new mod">
        <pc:chgData name="Mary Jones" userId="81ab24e7-2a24-4f63-afb5-d54d97c2e05b" providerId="ADAL" clId="{8DCCF247-167F-4876-BBDC-47BCB4C14425}" dt="2020-04-23T18:50:38.328" v="27" actId="20577"/>
        <pc:sldMkLst>
          <pc:docMk/>
          <pc:sldMk cId="2529754470" sldId="270"/>
        </pc:sldMkLst>
        <pc:spChg chg="mod">
          <ac:chgData name="Mary Jones" userId="81ab24e7-2a24-4f63-afb5-d54d97c2e05b" providerId="ADAL" clId="{8DCCF247-167F-4876-BBDC-47BCB4C14425}" dt="2020-04-23T18:50:38.328" v="27" actId="20577"/>
          <ac:spMkLst>
            <pc:docMk/>
            <pc:sldMk cId="2529754470" sldId="270"/>
            <ac:spMk id="2" creationId="{D22C7AF9-F211-477A-AE6D-B594AFBCE537}"/>
          </ac:spMkLst>
        </pc:spChg>
      </pc:sldChg>
      <pc:sldChg chg="addSp delSp modSp new mod">
        <pc:chgData name="Mary Jones" userId="81ab24e7-2a24-4f63-afb5-d54d97c2e05b" providerId="ADAL" clId="{8DCCF247-167F-4876-BBDC-47BCB4C14425}" dt="2020-04-24T17:07:11.166" v="12970" actId="14100"/>
        <pc:sldMkLst>
          <pc:docMk/>
          <pc:sldMk cId="3798297530" sldId="271"/>
        </pc:sldMkLst>
        <pc:spChg chg="mod">
          <ac:chgData name="Mary Jones" userId="81ab24e7-2a24-4f63-afb5-d54d97c2e05b" providerId="ADAL" clId="{8DCCF247-167F-4876-BBDC-47BCB4C14425}" dt="2020-04-24T16:37:49.110" v="10902" actId="20577"/>
          <ac:spMkLst>
            <pc:docMk/>
            <pc:sldMk cId="3798297530" sldId="271"/>
            <ac:spMk id="2" creationId="{AA2F97E8-A574-451C-812A-5238BC16DD70}"/>
          </ac:spMkLst>
        </pc:spChg>
        <pc:spChg chg="del">
          <ac:chgData name="Mary Jones" userId="81ab24e7-2a24-4f63-afb5-d54d97c2e05b" providerId="ADAL" clId="{8DCCF247-167F-4876-BBDC-47BCB4C14425}" dt="2020-04-24T16:39:02.832" v="10903" actId="3680"/>
          <ac:spMkLst>
            <pc:docMk/>
            <pc:sldMk cId="3798297530" sldId="271"/>
            <ac:spMk id="3" creationId="{BCE41815-495B-4841-9052-81438A201FCD}"/>
          </ac:spMkLst>
        </pc:spChg>
        <pc:graphicFrameChg chg="add mod ord modGraphic">
          <ac:chgData name="Mary Jones" userId="81ab24e7-2a24-4f63-afb5-d54d97c2e05b" providerId="ADAL" clId="{8DCCF247-167F-4876-BBDC-47BCB4C14425}" dt="2020-04-24T17:07:11.166" v="12970" actId="14100"/>
          <ac:graphicFrameMkLst>
            <pc:docMk/>
            <pc:sldMk cId="3798297530" sldId="271"/>
            <ac:graphicFrameMk id="4" creationId="{1BBBE993-2AAA-4691-8D7E-31BEF38A43A0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7A809B-3D41-4F58-9945-8826869BAAA7}" type="datetimeFigureOut">
              <a:rPr lang="en-GB" smtClean="0"/>
              <a:t>24/04/2020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59C117-1E33-4234-B91F-F27523763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9847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Bythiadau</a:t>
            </a:r>
            <a:r>
              <a:rPr lang="en-GB" dirty="0"/>
              <a:t> o </a:t>
            </a:r>
            <a:r>
              <a:rPr lang="en-GB" dirty="0" err="1"/>
              <a:t>cwmni</a:t>
            </a:r>
            <a:r>
              <a:rPr lang="en-GB" dirty="0"/>
              <a:t> Newydd </a:t>
            </a:r>
            <a:r>
              <a:rPr lang="en-GB" dirty="0" err="1"/>
              <a:t>agor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bwys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oeddwn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perso</a:t>
            </a:r>
            <a:r>
              <a:rPr lang="en-GB" dirty="0"/>
              <a:t> a </a:t>
            </a:r>
            <a:r>
              <a:rPr lang="en-GB" dirty="0" err="1"/>
              <a:t>ddechreuodd</a:t>
            </a:r>
            <a:r>
              <a:rPr lang="en-GB" dirty="0"/>
              <a:t> y </a:t>
            </a:r>
            <a:r>
              <a:rPr lang="en-GB" dirty="0" err="1"/>
              <a:t>cwmni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oeddwn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yddynt</a:t>
            </a:r>
            <a:r>
              <a:rPr lang="en-GB" dirty="0"/>
              <a:t>.  Y </a:t>
            </a:r>
            <a:r>
              <a:rPr lang="en-GB" dirty="0" err="1"/>
              <a:t>rheswm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ycwmn</a:t>
            </a:r>
            <a:r>
              <a:rPr lang="en-GB" dirty="0"/>
              <a:t> 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fyd</a:t>
            </a:r>
            <a:r>
              <a:rPr lang="en-GB" dirty="0"/>
              <a:t> </a:t>
            </a:r>
            <a:r>
              <a:rPr lang="en-GB" dirty="0" err="1"/>
              <a:t>eang</a:t>
            </a:r>
            <a:r>
              <a:rPr lang="en-GB" dirty="0"/>
              <a:t>  a </a:t>
            </a:r>
            <a:r>
              <a:rPr lang="en-GB" dirty="0" err="1"/>
              <a:t>fod</a:t>
            </a:r>
            <a:r>
              <a:rPr lang="en-GB" dirty="0"/>
              <a:t> y staff 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contract </a:t>
            </a:r>
            <a:r>
              <a:rPr lang="en-GB" dirty="0" err="1"/>
              <a:t>byr</a:t>
            </a:r>
            <a:r>
              <a:rPr lang="en-GB" dirty="0"/>
              <a:t> </a:t>
            </a:r>
            <a:r>
              <a:rPr lang="en-GB" dirty="0" err="1"/>
              <a:t>dymor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chwech</a:t>
            </a:r>
            <a:r>
              <a:rPr lang="en-GB" dirty="0"/>
              <a:t> mis.  Mae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gyflym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y coronavirus crisis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ydym</a:t>
            </a:r>
            <a:r>
              <a:rPr lang="en-GB" dirty="0"/>
              <a:t> </a:t>
            </a:r>
            <a:r>
              <a:rPr lang="en-GB" dirty="0" err="1"/>
              <a:t>ynddo</a:t>
            </a:r>
            <a:r>
              <a:rPr lang="en-GB" dirty="0"/>
              <a:t> </a:t>
            </a:r>
            <a:r>
              <a:rPr lang="en-GB" dirty="0" err="1"/>
              <a:t>nawr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59C117-1E33-4234-B91F-F27523763B4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6321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UCHOD y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gweithgarwch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I </a:t>
            </a:r>
            <a:r>
              <a:rPr lang="en-GB" dirty="0" err="1"/>
              <a:t>ddisgwyl</a:t>
            </a:r>
            <a:r>
              <a:rPr lang="en-GB" dirty="0"/>
              <a:t> o </a:t>
            </a:r>
            <a:r>
              <a:rPr lang="en-GB" dirty="0" err="1"/>
              <a:t>Rheolwr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59C117-1E33-4234-B91F-F27523763B4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5893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E3D3F720-DF28-491A-A49D-0924A2744FC4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93AFB-BC88-474D-9BE4-519F1857A370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8309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3F720-DF28-491A-A49D-0924A2744FC4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93AFB-BC88-474D-9BE4-519F1857A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571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3F720-DF28-491A-A49D-0924A2744FC4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93AFB-BC88-474D-9BE4-519F1857A370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76036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3F720-DF28-491A-A49D-0924A2744FC4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93AFB-BC88-474D-9BE4-519F1857A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5812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3F720-DF28-491A-A49D-0924A2744FC4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93AFB-BC88-474D-9BE4-519F1857A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9870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3F720-DF28-491A-A49D-0924A2744FC4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93AFB-BC88-474D-9BE4-519F1857A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7934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3F720-DF28-491A-A49D-0924A2744FC4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93AFB-BC88-474D-9BE4-519F1857A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7952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3F720-DF28-491A-A49D-0924A2744FC4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93AFB-BC88-474D-9BE4-519F1857A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284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3F720-DF28-491A-A49D-0924A2744FC4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93AFB-BC88-474D-9BE4-519F1857A370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8694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3F720-DF28-491A-A49D-0924A2744FC4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93AFB-BC88-474D-9BE4-519F1857A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858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3F720-DF28-491A-A49D-0924A2744FC4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93AFB-BC88-474D-9BE4-519F1857A370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3892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E3D3F720-DF28-491A-A49D-0924A2744FC4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C793AFB-BC88-474D-9BE4-519F1857A370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6127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file:///\\\paass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AE08-6E69-46EF-8A53-D9D06B0AF0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3693" y="4960137"/>
            <a:ext cx="9587753" cy="1463040"/>
          </a:xfrm>
        </p:spPr>
        <p:txBody>
          <a:bodyPr/>
          <a:lstStyle/>
          <a:p>
            <a:b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06A4E92-C2B7-4F12-B473-8D5F2E1E3E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5459" y="4960137"/>
            <a:ext cx="10035988" cy="1463040"/>
          </a:xfrm>
        </p:spPr>
        <p:txBody>
          <a:bodyPr/>
          <a:lstStyle/>
          <a:p>
            <a:r>
              <a:rPr lang="en-GB" dirty="0"/>
              <a:t>           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DULLIAU  CYFOES O RHEOLI     -   ENW :   Mary Jones</a:t>
            </a:r>
          </a:p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RHIF MYFYRIWR:  1809338</a:t>
            </a:r>
          </a:p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TIWTOR:  Davina Evans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8353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B679F-FFDD-4147-A2E6-16D5611DC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39495"/>
            <a:ext cx="10350748" cy="5540291"/>
          </a:xfrm>
        </p:spPr>
        <p:txBody>
          <a:bodyPr>
            <a:normAutofit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2E4C4-FB00-485E-8537-80C4759364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124" y="778213"/>
            <a:ext cx="9927078" cy="5531147"/>
          </a:xfrm>
        </p:spPr>
        <p:txBody>
          <a:bodyPr>
            <a:normAutofit/>
          </a:bodyPr>
          <a:lstStyle/>
          <a:p>
            <a:r>
              <a:rPr lang="en-GB" sz="1800" b="1" i="1" dirty="0"/>
              <a:t>RHEOLI GORBRYDER</a:t>
            </a:r>
            <a:endParaRPr lang="en-GB" sz="1200" b="1" i="1" dirty="0"/>
          </a:p>
          <a:p>
            <a:r>
              <a:rPr lang="en-GB" sz="1400" dirty="0" err="1"/>
              <a:t>Os</a:t>
            </a:r>
            <a:r>
              <a:rPr lang="en-GB" sz="1400" dirty="0"/>
              <a:t> </a:t>
            </a:r>
            <a:r>
              <a:rPr lang="en-GB" sz="1400" dirty="0" err="1"/>
              <a:t>ydy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meddyg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asesu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bod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gorbryder</a:t>
            </a:r>
            <a:r>
              <a:rPr lang="en-GB" sz="1400" dirty="0"/>
              <a:t> </a:t>
            </a:r>
            <a:r>
              <a:rPr lang="en-GB" sz="1400" dirty="0" err="1"/>
              <a:t>clinigol</a:t>
            </a:r>
            <a:r>
              <a:rPr lang="en-GB" sz="1400" dirty="0"/>
              <a:t> </a:t>
            </a:r>
            <a:r>
              <a:rPr lang="en-GB" sz="1400" dirty="0" err="1"/>
              <a:t>arnoch</a:t>
            </a:r>
            <a:r>
              <a:rPr lang="en-GB" sz="1400" dirty="0"/>
              <a:t> </a:t>
            </a:r>
            <a:r>
              <a:rPr lang="en-GB" sz="1400" dirty="0" err="1"/>
              <a:t>mae</a:t>
            </a:r>
            <a:r>
              <a:rPr lang="en-GB" sz="1400" dirty="0"/>
              <a:t> o </a:t>
            </a:r>
            <a:r>
              <a:rPr lang="en-GB" sz="1400" dirty="0" err="1"/>
              <a:t>ddim</a:t>
            </a:r>
            <a:r>
              <a:rPr lang="en-GB" sz="1400" dirty="0"/>
              <a:t> bod chi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gofidio</a:t>
            </a:r>
            <a:r>
              <a:rPr lang="en-GB" sz="1400" dirty="0"/>
              <a:t> </a:t>
            </a:r>
            <a:r>
              <a:rPr lang="en-GB" sz="1400" dirty="0" err="1"/>
              <a:t>gormod</a:t>
            </a:r>
            <a:r>
              <a:rPr lang="en-GB" sz="1400" dirty="0"/>
              <a:t> a dim </a:t>
            </a:r>
            <a:r>
              <a:rPr lang="en-GB" sz="1400" dirty="0" err="1"/>
              <a:t>tynnu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hunan</a:t>
            </a:r>
            <a:endParaRPr lang="en-GB" sz="1400" dirty="0"/>
          </a:p>
          <a:p>
            <a:r>
              <a:rPr lang="en-GB" sz="1400" dirty="0"/>
              <a:t>at </a:t>
            </a:r>
            <a:r>
              <a:rPr lang="en-GB" sz="1400" dirty="0" err="1"/>
              <a:t>eigilydd</a:t>
            </a:r>
            <a:r>
              <a:rPr lang="en-GB" sz="1400" dirty="0"/>
              <a:t> a </a:t>
            </a:r>
            <a:r>
              <a:rPr lang="en-GB" sz="1400" dirty="0" err="1"/>
              <a:t>dewch</a:t>
            </a:r>
            <a:r>
              <a:rPr lang="en-GB" sz="1400" dirty="0"/>
              <a:t> chi </a:t>
            </a:r>
            <a:r>
              <a:rPr lang="en-GB" sz="1400" dirty="0" err="1"/>
              <a:t>dros</a:t>
            </a:r>
            <a:r>
              <a:rPr lang="en-GB" sz="1400" dirty="0"/>
              <a:t> y </a:t>
            </a:r>
            <a:r>
              <a:rPr lang="en-GB" sz="1400" dirty="0" err="1"/>
              <a:t>cyflwr</a:t>
            </a:r>
            <a:r>
              <a:rPr lang="en-GB" sz="1400" dirty="0"/>
              <a:t> iechyd </a:t>
            </a:r>
            <a:r>
              <a:rPr lang="en-GB" sz="1400" dirty="0" err="1"/>
              <a:t>meddwl</a:t>
            </a:r>
            <a:r>
              <a:rPr lang="en-GB" sz="1400" dirty="0"/>
              <a:t>.  Mae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bwyta</a:t>
            </a:r>
            <a:r>
              <a:rPr lang="en-GB" sz="1400" dirty="0"/>
              <a:t> </a:t>
            </a:r>
            <a:r>
              <a:rPr lang="en-GB" sz="1400" dirty="0" err="1"/>
              <a:t>mewn</a:t>
            </a:r>
            <a:r>
              <a:rPr lang="en-GB" sz="1400" dirty="0"/>
              <a:t> I </a:t>
            </a:r>
            <a:r>
              <a:rPr lang="en-GB" sz="1400" dirty="0" err="1"/>
              <a:t>enaid</a:t>
            </a:r>
            <a:r>
              <a:rPr lang="en-GB" sz="1400" dirty="0"/>
              <a:t> chi </a:t>
            </a:r>
            <a:r>
              <a:rPr lang="en-GB" sz="1400" dirty="0" err="1"/>
              <a:t>fel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ydych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teimlo</a:t>
            </a:r>
            <a:r>
              <a:rPr lang="en-GB" sz="1400" dirty="0"/>
              <a:t> a dim </a:t>
            </a:r>
            <a:r>
              <a:rPr lang="en-GB" sz="1400" dirty="0" err="1"/>
              <a:t>hunan</a:t>
            </a:r>
            <a:r>
              <a:rPr lang="en-GB" sz="1400" dirty="0"/>
              <a:t> </a:t>
            </a:r>
            <a:r>
              <a:rPr lang="en-GB" sz="1400" dirty="0" err="1"/>
              <a:t>hyder</a:t>
            </a:r>
            <a:r>
              <a:rPr lang="en-GB" sz="1400" dirty="0"/>
              <a:t>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</a:p>
          <a:p>
            <a:r>
              <a:rPr lang="en-GB" sz="1400" dirty="0" err="1"/>
              <a:t>effeithio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Iechyd. 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effeithio</a:t>
            </a:r>
            <a:r>
              <a:rPr lang="en-GB" sz="1400" dirty="0"/>
              <a:t> </a:t>
            </a:r>
            <a:r>
              <a:rPr lang="en-GB" sz="1400" dirty="0" err="1"/>
              <a:t>arnoch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gorfforol</a:t>
            </a:r>
            <a:r>
              <a:rPr lang="en-GB" sz="1400" dirty="0"/>
              <a:t>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cymeryd</a:t>
            </a:r>
            <a:r>
              <a:rPr lang="en-GB" sz="1400" dirty="0"/>
              <a:t> </a:t>
            </a:r>
            <a:r>
              <a:rPr lang="en-GB" sz="1400" dirty="0" err="1"/>
              <a:t>drosto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bywyd</a:t>
            </a:r>
            <a:r>
              <a:rPr lang="en-GB" sz="1400" dirty="0"/>
              <a:t>  24/7.</a:t>
            </a:r>
          </a:p>
          <a:p>
            <a:endParaRPr lang="en-GB" sz="1400" dirty="0"/>
          </a:p>
          <a:p>
            <a:r>
              <a:rPr lang="en-GB" sz="1400" dirty="0" err="1"/>
              <a:t>Os</a:t>
            </a:r>
            <a:r>
              <a:rPr lang="en-GB" sz="1400" dirty="0"/>
              <a:t> </a:t>
            </a:r>
            <a:r>
              <a:rPr lang="en-GB" sz="1400" dirty="0" err="1"/>
              <a:t>ydy</a:t>
            </a:r>
            <a:r>
              <a:rPr lang="en-GB" sz="1400" dirty="0"/>
              <a:t> </a:t>
            </a:r>
            <a:r>
              <a:rPr lang="en-GB" sz="1400" dirty="0" err="1"/>
              <a:t>rhywun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canslo</a:t>
            </a:r>
            <a:r>
              <a:rPr lang="en-GB" sz="1400" dirty="0"/>
              <a:t> neu </a:t>
            </a:r>
            <a:r>
              <a:rPr lang="en-GB" sz="1400" dirty="0" err="1"/>
              <a:t>ddim</a:t>
            </a:r>
            <a:r>
              <a:rPr lang="en-GB" sz="1400" dirty="0"/>
              <a:t> </a:t>
            </a:r>
            <a:r>
              <a:rPr lang="en-GB" sz="1400" dirty="0" err="1"/>
              <a:t>mynd</a:t>
            </a:r>
            <a:r>
              <a:rPr lang="en-GB" sz="1400" dirty="0"/>
              <a:t> I </a:t>
            </a:r>
            <a:r>
              <a:rPr lang="en-GB" sz="1400" dirty="0" err="1"/>
              <a:t>achlysur</a:t>
            </a:r>
            <a:r>
              <a:rPr lang="en-GB" sz="1400" dirty="0"/>
              <a:t> </a:t>
            </a:r>
            <a:r>
              <a:rPr lang="en-GB" sz="1400" dirty="0" err="1"/>
              <a:t>arbennig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y </a:t>
            </a:r>
            <a:r>
              <a:rPr lang="en-GB" sz="1400" dirty="0" err="1"/>
              <a:t>funud</a:t>
            </a:r>
            <a:r>
              <a:rPr lang="en-GB" sz="1400" dirty="0"/>
              <a:t> </a:t>
            </a:r>
            <a:r>
              <a:rPr lang="en-GB" sz="1400" dirty="0" err="1"/>
              <a:t>olaf</a:t>
            </a:r>
            <a:r>
              <a:rPr lang="en-GB" sz="1400" dirty="0"/>
              <a:t> neu </a:t>
            </a:r>
            <a:r>
              <a:rPr lang="en-GB" sz="1400" dirty="0" err="1"/>
              <a:t>rhoi</a:t>
            </a:r>
            <a:r>
              <a:rPr lang="en-GB" sz="1400" dirty="0"/>
              <a:t> </a:t>
            </a:r>
            <a:r>
              <a:rPr lang="en-GB" sz="1400" dirty="0" err="1"/>
              <a:t>esgus</a:t>
            </a:r>
            <a:r>
              <a:rPr lang="en-GB" sz="1400" dirty="0"/>
              <a:t> </a:t>
            </a:r>
            <a:r>
              <a:rPr lang="en-GB" sz="1400" dirty="0" err="1"/>
              <a:t>gwan</a:t>
            </a:r>
            <a:r>
              <a:rPr lang="en-GB" sz="1400" dirty="0"/>
              <a:t> I </a:t>
            </a:r>
            <a:r>
              <a:rPr lang="en-GB" sz="1400" dirty="0" err="1"/>
              <a:t>beidio</a:t>
            </a:r>
            <a:r>
              <a:rPr lang="en-GB" sz="1400" dirty="0"/>
              <a:t> </a:t>
            </a:r>
            <a:r>
              <a:rPr lang="en-GB" sz="1400" dirty="0" err="1"/>
              <a:t>mynd</a:t>
            </a:r>
            <a:r>
              <a:rPr lang="en-GB" sz="1400" dirty="0"/>
              <a:t>.  </a:t>
            </a:r>
            <a:r>
              <a:rPr lang="en-GB" sz="1400" dirty="0" err="1"/>
              <a:t>Deallwch</a:t>
            </a:r>
            <a:r>
              <a:rPr lang="en-GB" sz="1400" dirty="0"/>
              <a:t> </a:t>
            </a:r>
            <a:r>
              <a:rPr lang="en-GB" sz="1400" dirty="0" err="1"/>
              <a:t>fod</a:t>
            </a:r>
            <a:r>
              <a:rPr lang="en-GB" sz="1400" dirty="0"/>
              <a:t> y person </a:t>
            </a:r>
          </a:p>
          <a:p>
            <a:r>
              <a:rPr lang="en-GB" sz="1400" dirty="0" err="1"/>
              <a:t>ddim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galler</a:t>
            </a:r>
            <a:r>
              <a:rPr lang="en-GB" sz="1400" dirty="0"/>
              <a:t> </a:t>
            </a:r>
            <a:r>
              <a:rPr lang="en-GB" sz="1400" dirty="0" err="1"/>
              <a:t>ymdopi</a:t>
            </a:r>
            <a:r>
              <a:rPr lang="en-GB" sz="1400" dirty="0"/>
              <a:t> </a:t>
            </a:r>
            <a:r>
              <a:rPr lang="en-GB" sz="1400" dirty="0" err="1"/>
              <a:t>gyda’r</a:t>
            </a:r>
            <a:r>
              <a:rPr lang="en-GB" sz="1400" dirty="0"/>
              <a:t> </a:t>
            </a:r>
            <a:r>
              <a:rPr lang="en-GB" sz="1400" dirty="0" err="1"/>
              <a:t>sefyllfa</a:t>
            </a:r>
            <a:r>
              <a:rPr lang="en-GB" sz="1400" dirty="0"/>
              <a:t> ac </a:t>
            </a:r>
            <a:r>
              <a:rPr lang="en-GB" sz="1400" dirty="0" err="1"/>
              <a:t>nid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anelu</a:t>
            </a:r>
            <a:r>
              <a:rPr lang="en-GB" sz="1400" dirty="0"/>
              <a:t> </a:t>
            </a:r>
            <a:r>
              <a:rPr lang="en-GB" sz="1400" dirty="0" err="1"/>
              <a:t>atoch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bersonol</a:t>
            </a:r>
            <a:r>
              <a:rPr lang="en-GB" sz="1400" dirty="0"/>
              <a:t> ac </a:t>
            </a:r>
            <a:r>
              <a:rPr lang="en-GB" sz="1400" dirty="0" err="1"/>
              <a:t>nid</a:t>
            </a:r>
            <a:r>
              <a:rPr lang="en-GB" sz="1400" dirty="0"/>
              <a:t> </a:t>
            </a:r>
            <a:r>
              <a:rPr lang="en-GB" sz="1400" dirty="0" err="1"/>
              <a:t>fod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bwdwr</a:t>
            </a:r>
            <a:r>
              <a:rPr lang="en-GB" sz="1400" dirty="0"/>
              <a:t> a dim for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anghwrtais</a:t>
            </a:r>
            <a:r>
              <a:rPr lang="en-GB" sz="1400" dirty="0"/>
              <a:t>.  </a:t>
            </a:r>
            <a:r>
              <a:rPr lang="en-GB" sz="1400" dirty="0" err="1"/>
              <a:t>Ond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</a:p>
          <a:p>
            <a:r>
              <a:rPr lang="en-GB" sz="1400" dirty="0" err="1"/>
              <a:t>hytrach</a:t>
            </a:r>
            <a:r>
              <a:rPr lang="en-GB" sz="1400" dirty="0"/>
              <a:t> </a:t>
            </a:r>
            <a:r>
              <a:rPr lang="en-GB" sz="1400" dirty="0" err="1"/>
              <a:t>nid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galler</a:t>
            </a:r>
            <a:r>
              <a:rPr lang="en-GB" sz="1400" dirty="0"/>
              <a:t> </a:t>
            </a:r>
            <a:r>
              <a:rPr lang="en-GB" sz="1400" dirty="0" err="1"/>
              <a:t>gwneud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hun</a:t>
            </a:r>
            <a:r>
              <a:rPr lang="en-GB" sz="1400" dirty="0"/>
              <a:t> a </a:t>
            </a:r>
            <a:r>
              <a:rPr lang="en-GB" sz="1400" dirty="0" err="1"/>
              <a:t>ofyni’r</a:t>
            </a:r>
            <a:r>
              <a:rPr lang="en-GB" sz="1400" dirty="0"/>
              <a:t> </a:t>
            </a:r>
            <a:r>
              <a:rPr lang="en-GB" sz="1400" dirty="0" err="1"/>
              <a:t>ohonoch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gorfforol</a:t>
            </a:r>
            <a:r>
              <a:rPr lang="en-GB" sz="1400" dirty="0"/>
              <a:t>.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dirty="0"/>
              <a:t>  Mae </a:t>
            </a:r>
            <a:r>
              <a:rPr lang="en-GB" sz="1400" dirty="0" err="1"/>
              <a:t>angen</a:t>
            </a:r>
            <a:r>
              <a:rPr lang="en-GB" sz="1400" dirty="0"/>
              <a:t> </a:t>
            </a:r>
            <a:r>
              <a:rPr lang="en-GB" sz="1400" dirty="0" err="1"/>
              <a:t>cymorth</a:t>
            </a:r>
            <a:r>
              <a:rPr lang="en-GB" sz="1400" dirty="0"/>
              <a:t> </a:t>
            </a:r>
            <a:r>
              <a:rPr lang="en-GB" sz="1400" dirty="0" err="1"/>
              <a:t>arnaf</a:t>
            </a:r>
            <a:r>
              <a:rPr lang="en-GB" sz="1400" dirty="0"/>
              <a:t> fi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bersonol</a:t>
            </a:r>
            <a:r>
              <a:rPr lang="en-GB" sz="1400" dirty="0"/>
              <a:t>  a </a:t>
            </a:r>
            <a:r>
              <a:rPr lang="en-GB" sz="1400" dirty="0" err="1"/>
              <a:t>chydio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llaw</a:t>
            </a:r>
            <a:r>
              <a:rPr lang="en-GB" sz="1400" dirty="0"/>
              <a:t> </a:t>
            </a:r>
            <a:r>
              <a:rPr lang="en-GB" sz="1400" dirty="0" err="1"/>
              <a:t>dweud</a:t>
            </a:r>
            <a:r>
              <a:rPr lang="en-GB" sz="1400" dirty="0"/>
              <a:t> </a:t>
            </a:r>
            <a:r>
              <a:rPr lang="en-GB" sz="1400" dirty="0" err="1"/>
              <a:t>nid</a:t>
            </a:r>
            <a:r>
              <a:rPr lang="en-GB" sz="1400" dirty="0"/>
              <a:t> </a:t>
            </a:r>
            <a:r>
              <a:rPr lang="en-GB" sz="1400" dirty="0" err="1"/>
              <a:t>oes</a:t>
            </a:r>
            <a:r>
              <a:rPr lang="en-GB" sz="1400" dirty="0"/>
              <a:t> </a:t>
            </a:r>
            <a:r>
              <a:rPr lang="en-GB" sz="1400" dirty="0" err="1"/>
              <a:t>cwilydd</a:t>
            </a:r>
            <a:r>
              <a:rPr lang="en-GB" sz="1400" dirty="0"/>
              <a:t> </a:t>
            </a:r>
            <a:r>
              <a:rPr lang="en-GB" sz="1400" dirty="0" err="1"/>
              <a:t>fod</a:t>
            </a:r>
            <a:r>
              <a:rPr lang="en-GB" sz="1400" dirty="0"/>
              <a:t> </a:t>
            </a:r>
            <a:r>
              <a:rPr lang="en-GB" sz="1400" dirty="0" err="1"/>
              <a:t>arnaf</a:t>
            </a:r>
            <a:r>
              <a:rPr lang="en-GB" sz="1400" dirty="0"/>
              <a:t> iechyd </a:t>
            </a:r>
            <a:r>
              <a:rPr lang="en-GB" sz="1400" dirty="0" err="1"/>
              <a:t>meddwl</a:t>
            </a:r>
            <a:r>
              <a:rPr lang="en-GB" sz="1400" dirty="0"/>
              <a:t> </a:t>
            </a:r>
            <a:r>
              <a:rPr lang="en-GB" sz="1400" dirty="0" err="1"/>
              <a:t>ond</a:t>
            </a:r>
            <a:r>
              <a:rPr lang="en-GB" sz="1400" dirty="0"/>
              <a:t> y </a:t>
            </a:r>
            <a:r>
              <a:rPr lang="en-GB" sz="1400" dirty="0" err="1"/>
              <a:t>peth</a:t>
            </a:r>
            <a:r>
              <a:rPr lang="en-GB" sz="1400" dirty="0"/>
              <a:t> </a:t>
            </a:r>
            <a:r>
              <a:rPr lang="en-GB" sz="1400" dirty="0" err="1"/>
              <a:t>allweddol</a:t>
            </a:r>
            <a:r>
              <a:rPr lang="en-GB" sz="1400" dirty="0"/>
              <a:t> I</a:t>
            </a:r>
          </a:p>
          <a:p>
            <a:pPr marL="0" indent="0">
              <a:buNone/>
            </a:pPr>
            <a:r>
              <a:rPr lang="en-GB" sz="1400" dirty="0"/>
              <a:t>  </a:t>
            </a:r>
            <a:r>
              <a:rPr lang="en-GB" sz="1400" dirty="0" err="1"/>
              <a:t>siarad</a:t>
            </a:r>
            <a:r>
              <a:rPr lang="en-GB" sz="1400" dirty="0"/>
              <a:t>  </a:t>
            </a:r>
            <a:r>
              <a:rPr lang="en-GB" sz="1400" dirty="0" err="1"/>
              <a:t>allan</a:t>
            </a:r>
            <a:r>
              <a:rPr lang="en-GB" sz="1400" dirty="0"/>
              <a:t>.   Dim </a:t>
            </a:r>
            <a:r>
              <a:rPr lang="en-GB" sz="1400" dirty="0" err="1"/>
              <a:t>treuo</a:t>
            </a:r>
            <a:r>
              <a:rPr lang="en-GB" sz="1400" dirty="0"/>
              <a:t> </a:t>
            </a:r>
            <a:r>
              <a:rPr lang="en-GB" sz="1400" dirty="0" err="1"/>
              <a:t>tynnu</a:t>
            </a:r>
            <a:r>
              <a:rPr lang="en-GB" sz="1400" dirty="0"/>
              <a:t> </a:t>
            </a:r>
            <a:r>
              <a:rPr lang="en-GB" sz="1400" dirty="0" err="1"/>
              <a:t>sylw</a:t>
            </a:r>
            <a:r>
              <a:rPr lang="en-GB" sz="1400" dirty="0"/>
              <a:t> at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hunan</a:t>
            </a:r>
            <a:r>
              <a:rPr lang="en-GB" sz="1400" dirty="0"/>
              <a:t> </a:t>
            </a:r>
            <a:r>
              <a:rPr lang="en-GB" sz="1400" dirty="0" err="1"/>
              <a:t>ydych</a:t>
            </a:r>
            <a:r>
              <a:rPr lang="en-GB" sz="1400" dirty="0"/>
              <a:t> </a:t>
            </a:r>
            <a:r>
              <a:rPr lang="en-GB" sz="1400" dirty="0" err="1"/>
              <a:t>nac</a:t>
            </a:r>
            <a:r>
              <a:rPr lang="en-GB" sz="1400" dirty="0"/>
              <a:t> </a:t>
            </a:r>
            <a:r>
              <a:rPr lang="en-GB" sz="1400" dirty="0" err="1"/>
              <a:t>ydych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blentynaidd</a:t>
            </a:r>
            <a:r>
              <a:rPr lang="en-GB" sz="1400" dirty="0"/>
              <a:t>.    </a:t>
            </a:r>
            <a:r>
              <a:rPr lang="en-GB" sz="1400" dirty="0" err="1"/>
              <a:t>Hoffwn</a:t>
            </a:r>
            <a:r>
              <a:rPr lang="en-GB" sz="1400" dirty="0"/>
              <a:t> </a:t>
            </a:r>
            <a:r>
              <a:rPr lang="en-GB" sz="1400" dirty="0" err="1"/>
              <a:t>petawn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medru</a:t>
            </a:r>
            <a:r>
              <a:rPr lang="en-GB" sz="1400" dirty="0"/>
              <a:t> </a:t>
            </a:r>
            <a:r>
              <a:rPr lang="en-GB" sz="1400" dirty="0" err="1"/>
              <a:t>gwneud</a:t>
            </a:r>
            <a:r>
              <a:rPr lang="en-GB" sz="1400" dirty="0"/>
              <a:t> </a:t>
            </a:r>
            <a:r>
              <a:rPr lang="en-GB" sz="1400" dirty="0" err="1"/>
              <a:t>hyn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hunan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  I </a:t>
            </a:r>
            <a:r>
              <a:rPr lang="en-GB" sz="1400" dirty="0" err="1"/>
              <a:t>faeddu</a:t>
            </a:r>
            <a:r>
              <a:rPr lang="en-GB" sz="1400" dirty="0"/>
              <a:t> y </a:t>
            </a:r>
            <a:r>
              <a:rPr lang="en-GB" sz="1400" dirty="0" err="1"/>
              <a:t>cyflwr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cymeryd</a:t>
            </a:r>
            <a:r>
              <a:rPr lang="en-GB" sz="1400" dirty="0"/>
              <a:t> </a:t>
            </a:r>
            <a:r>
              <a:rPr lang="en-GB" sz="1400" dirty="0" err="1"/>
              <a:t>drosto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mywyd</a:t>
            </a:r>
            <a:r>
              <a:rPr lang="en-GB" sz="1400" dirty="0"/>
              <a:t>.</a:t>
            </a:r>
          </a:p>
          <a:p>
            <a:pPr marL="0" indent="0">
              <a:buNone/>
            </a:pPr>
            <a:r>
              <a:rPr lang="en-GB" sz="1400" dirty="0"/>
              <a:t>          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b="1" i="1" dirty="0"/>
          </a:p>
          <a:p>
            <a:endParaRPr lang="en-GB" sz="1200" b="1" i="1" dirty="0"/>
          </a:p>
        </p:txBody>
      </p:sp>
    </p:spTree>
    <p:extLst>
      <p:ext uri="{BB962C8B-B14F-4D97-AF65-F5344CB8AC3E}">
        <p14:creationId xmlns:p14="http://schemas.microsoft.com/office/powerpoint/2010/main" val="196269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0795E-31F5-4265-A2F7-BB989A751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918731"/>
          </a:xfrm>
        </p:spPr>
        <p:txBody>
          <a:bodyPr>
            <a:normAutofit/>
          </a:bodyPr>
          <a:lstStyle/>
          <a:p>
            <a:r>
              <a:rPr lang="en-GB" sz="1600" dirty="0" err="1"/>
              <a:t>Gorbryder</a:t>
            </a:r>
            <a:endParaRPr lang="en-GB" sz="1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0D893-C78A-464D-AB35-98A4C86142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5999"/>
            <a:ext cx="9720073" cy="4186989"/>
          </a:xfrm>
        </p:spPr>
        <p:txBody>
          <a:bodyPr>
            <a:normAutofit/>
          </a:bodyPr>
          <a:lstStyle/>
          <a:p>
            <a:r>
              <a:rPr lang="en-GB" sz="1400" dirty="0" err="1"/>
              <a:t>Teimlaf</a:t>
            </a:r>
            <a:r>
              <a:rPr lang="en-GB" sz="1400" dirty="0"/>
              <a:t> </a:t>
            </a:r>
            <a:r>
              <a:rPr lang="en-GB" sz="1400" dirty="0" err="1"/>
              <a:t>ambell</a:t>
            </a:r>
            <a:r>
              <a:rPr lang="en-GB" sz="1400" dirty="0"/>
              <a:t> </a:t>
            </a:r>
            <a:r>
              <a:rPr lang="en-GB" sz="1400" dirty="0" err="1"/>
              <a:t>waith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mhod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ynysu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hunan</a:t>
            </a:r>
            <a:r>
              <a:rPr lang="en-GB" sz="1400" dirty="0"/>
              <a:t> a bod neb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meddwl</a:t>
            </a:r>
            <a:r>
              <a:rPr lang="en-GB" sz="1400" dirty="0"/>
              <a:t> bod fi I </a:t>
            </a:r>
            <a:r>
              <a:rPr lang="en-GB" sz="1400" dirty="0" err="1"/>
              <a:t>gael</a:t>
            </a:r>
            <a:r>
              <a:rPr lang="en-GB" sz="1400" dirty="0"/>
              <a:t>.  ‘</a:t>
            </a:r>
            <a:r>
              <a:rPr lang="en-GB" sz="1400" dirty="0" err="1"/>
              <a:t>Rwyf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ffodus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mhod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rhan</a:t>
            </a:r>
            <a:r>
              <a:rPr lang="en-GB" sz="1400" dirty="0"/>
              <a:t> o </a:t>
            </a:r>
            <a:r>
              <a:rPr lang="en-GB" sz="1400" dirty="0" err="1"/>
              <a:t>deulu</a:t>
            </a:r>
            <a:r>
              <a:rPr lang="en-GB" sz="1400" dirty="0"/>
              <a:t> </a:t>
            </a:r>
            <a:r>
              <a:rPr lang="en-GB" sz="1400" dirty="0" err="1"/>
              <a:t>mawr</a:t>
            </a:r>
            <a:r>
              <a:rPr lang="en-GB" sz="1400" dirty="0"/>
              <a:t> </a:t>
            </a:r>
          </a:p>
          <a:p>
            <a:r>
              <a:rPr lang="en-GB" sz="1400" dirty="0" err="1"/>
              <a:t>sydd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hela</a:t>
            </a:r>
            <a:r>
              <a:rPr lang="en-GB" sz="1400" dirty="0"/>
              <a:t> </a:t>
            </a:r>
            <a:r>
              <a:rPr lang="en-GB" sz="1400" dirty="0" err="1"/>
              <a:t>negeseuon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ddyddiol</a:t>
            </a:r>
            <a:r>
              <a:rPr lang="en-GB" sz="1400" dirty="0"/>
              <a:t> I weld a </a:t>
            </a:r>
            <a:r>
              <a:rPr lang="en-GB" sz="1400" dirty="0" err="1"/>
              <a:t>ydwyf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iawn</a:t>
            </a:r>
            <a:r>
              <a:rPr lang="en-GB" sz="1400" dirty="0"/>
              <a:t> a </a:t>
            </a:r>
            <a:r>
              <a:rPr lang="en-GB" sz="1400" dirty="0" err="1"/>
              <a:t>danfon</a:t>
            </a:r>
            <a:r>
              <a:rPr lang="en-GB" sz="1400" dirty="0"/>
              <a:t> emoji </a:t>
            </a:r>
            <a:r>
              <a:rPr lang="en-GB" sz="1400" dirty="0" err="1"/>
              <a:t>doniol</a:t>
            </a:r>
            <a:r>
              <a:rPr lang="en-GB" sz="1400" dirty="0"/>
              <a:t> I </a:t>
            </a:r>
            <a:r>
              <a:rPr lang="en-GB" sz="1400" dirty="0" err="1"/>
              <a:t>gael</a:t>
            </a:r>
            <a:r>
              <a:rPr lang="en-GB" sz="1400" dirty="0"/>
              <a:t> fi I </a:t>
            </a:r>
            <a:r>
              <a:rPr lang="en-GB" sz="1400" dirty="0" err="1"/>
              <a:t>gweni</a:t>
            </a:r>
            <a:endParaRPr lang="en-GB" sz="1400" dirty="0"/>
          </a:p>
          <a:p>
            <a:r>
              <a:rPr lang="en-GB" sz="1400" dirty="0"/>
              <a:t>Pump </a:t>
            </a:r>
            <a:r>
              <a:rPr lang="en-GB" sz="1400" dirty="0" err="1"/>
              <a:t>peth</a:t>
            </a:r>
            <a:r>
              <a:rPr lang="en-GB" sz="1400" dirty="0"/>
              <a:t> I </a:t>
            </a:r>
            <a:r>
              <a:rPr lang="en-GB" sz="1400" dirty="0" err="1"/>
              <a:t>adael</a:t>
            </a:r>
            <a:r>
              <a:rPr lang="en-GB" sz="1400" dirty="0"/>
              <a:t> </a:t>
            </a:r>
            <a:r>
              <a:rPr lang="en-GB" sz="1400" dirty="0" err="1"/>
              <a:t>allan</a:t>
            </a:r>
            <a:r>
              <a:rPr lang="en-GB" sz="1400" dirty="0"/>
              <a:t> o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mywyd</a:t>
            </a:r>
            <a:r>
              <a:rPr lang="en-GB" sz="1400" dirty="0"/>
              <a:t> </a:t>
            </a:r>
            <a:r>
              <a:rPr lang="en-GB" sz="1400" dirty="0" err="1"/>
              <a:t>nawr</a:t>
            </a:r>
            <a:r>
              <a:rPr lang="en-GB" sz="1400" dirty="0"/>
              <a:t> </a:t>
            </a:r>
            <a:r>
              <a:rPr lang="en-GB" sz="1400" dirty="0" err="1"/>
              <a:t>ydy</a:t>
            </a:r>
            <a:r>
              <a:rPr lang="en-GB" sz="1400" dirty="0"/>
              <a:t>:</a:t>
            </a:r>
          </a:p>
          <a:p>
            <a:endParaRPr lang="en-GB" sz="1400" dirty="0"/>
          </a:p>
          <a:p>
            <a:pPr marL="0" indent="0"/>
            <a:r>
              <a:rPr lang="en-GB" sz="1400" dirty="0"/>
              <a:t>                    </a:t>
            </a:r>
            <a:r>
              <a:rPr lang="en-GB" sz="1400" dirty="0" err="1"/>
              <a:t>Treio</a:t>
            </a:r>
            <a:r>
              <a:rPr lang="en-GB" sz="1400" dirty="0"/>
              <a:t> </a:t>
            </a:r>
            <a:r>
              <a:rPr lang="en-GB" sz="1400" dirty="0" err="1"/>
              <a:t>plesio</a:t>
            </a:r>
            <a:r>
              <a:rPr lang="en-GB" sz="1400" dirty="0"/>
              <a:t> </a:t>
            </a:r>
            <a:r>
              <a:rPr lang="en-GB" sz="1400" dirty="0" err="1"/>
              <a:t>pawb</a:t>
            </a:r>
            <a:r>
              <a:rPr lang="en-GB" sz="1400" dirty="0"/>
              <a:t> </a:t>
            </a:r>
            <a:r>
              <a:rPr lang="en-GB" sz="1400" dirty="0" err="1"/>
              <a:t>ond</a:t>
            </a:r>
            <a:r>
              <a:rPr lang="en-GB" sz="1400" dirty="0"/>
              <a:t> chi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hunan</a:t>
            </a:r>
            <a:r>
              <a:rPr lang="en-GB" sz="1400" dirty="0"/>
              <a:t>                          &gt;                </a:t>
            </a:r>
            <a:r>
              <a:rPr lang="en-GB" sz="1400" dirty="0" err="1">
                <a:solidFill>
                  <a:srgbClr val="000000"/>
                </a:solidFill>
                <a:latin typeface="Tw Cen MT" panose="020B0602020104020603" pitchFamily="34" charset="0"/>
              </a:rPr>
              <a:t>Gor</a:t>
            </a:r>
            <a:r>
              <a:rPr lang="en-GB" sz="1400" dirty="0">
                <a:solidFill>
                  <a:srgbClr val="000000"/>
                </a:solidFill>
                <a:latin typeface="Tw Cen MT" panose="020B0602020104020603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Tw Cen MT" panose="020B0602020104020603" pitchFamily="34" charset="0"/>
              </a:rPr>
              <a:t>meddylu</a:t>
            </a:r>
            <a:r>
              <a:rPr lang="en-GB" sz="1400" dirty="0">
                <a:solidFill>
                  <a:srgbClr val="000000"/>
                </a:solidFill>
                <a:latin typeface="Tw Cen MT" panose="020B0602020104020603" pitchFamily="34" charset="0"/>
              </a:rPr>
              <a:t> (overthinking)</a:t>
            </a:r>
            <a:endParaRPr lang="en-GB" sz="1400" dirty="0"/>
          </a:p>
          <a:p>
            <a:r>
              <a:rPr lang="en-GB" sz="1400" dirty="0"/>
              <a:t>                   </a:t>
            </a:r>
          </a:p>
          <a:p>
            <a:r>
              <a:rPr lang="en-GB" sz="1400" dirty="0"/>
              <a:t>                   </a:t>
            </a:r>
            <a:r>
              <a:rPr lang="en-GB" sz="1400" dirty="0" err="1"/>
              <a:t>Ofn</a:t>
            </a:r>
            <a:r>
              <a:rPr lang="en-GB" sz="1400" dirty="0"/>
              <a:t> </a:t>
            </a:r>
            <a:r>
              <a:rPr lang="en-GB" sz="1400" dirty="0" err="1"/>
              <a:t>methiant</a:t>
            </a:r>
            <a:r>
              <a:rPr lang="en-GB" sz="1400" dirty="0"/>
              <a:t>                                                             &gt;                 </a:t>
            </a:r>
            <a:r>
              <a:rPr lang="en-GB" sz="1400" dirty="0" err="1"/>
              <a:t>Sefyll</a:t>
            </a:r>
            <a:r>
              <a:rPr lang="en-GB" sz="1400" dirty="0"/>
              <a:t> </a:t>
            </a:r>
            <a:r>
              <a:rPr lang="en-GB" sz="1400" dirty="0" err="1"/>
              <a:t>ble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ydych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teimlo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ddiogel</a:t>
            </a:r>
            <a:r>
              <a:rPr lang="en-GB" sz="1400" dirty="0"/>
              <a:t> a      </a:t>
            </a:r>
          </a:p>
          <a:p>
            <a:pPr marL="0" indent="0">
              <a:buNone/>
            </a:pPr>
            <a:r>
              <a:rPr lang="en-GB" sz="1400" dirty="0"/>
              <a:t>                                                                                                                        </a:t>
            </a:r>
            <a:r>
              <a:rPr lang="en-GB" sz="1400" dirty="0" err="1"/>
              <a:t>chyfforddus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                      </a:t>
            </a:r>
            <a:r>
              <a:rPr lang="en-GB" sz="1400" dirty="0" err="1"/>
              <a:t>Sefyll</a:t>
            </a:r>
            <a:r>
              <a:rPr lang="en-GB" sz="1400" dirty="0"/>
              <a:t> am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amser</a:t>
            </a:r>
            <a:r>
              <a:rPr lang="en-GB" sz="1400" dirty="0"/>
              <a:t> </a:t>
            </a:r>
            <a:r>
              <a:rPr lang="en-GB" sz="1400" dirty="0" err="1"/>
              <a:t>iawn</a:t>
            </a:r>
            <a:r>
              <a:rPr lang="en-GB" sz="1400" dirty="0"/>
              <a:t> </a:t>
            </a:r>
            <a:r>
              <a:rPr lang="en-GB" sz="1400" dirty="0" err="1"/>
              <a:t>priodol</a:t>
            </a:r>
            <a:r>
              <a:rPr lang="en-GB" sz="1400" dirty="0"/>
              <a:t>                                                 </a:t>
            </a:r>
          </a:p>
          <a:p>
            <a:pPr marL="0" indent="0">
              <a:buNone/>
            </a:pPr>
            <a:r>
              <a:rPr lang="en-GB" sz="1400" dirty="0"/>
              <a:t>  </a:t>
            </a:r>
            <a:r>
              <a:rPr lang="en-GB" sz="1400" dirty="0" err="1"/>
              <a:t>Hynny</a:t>
            </a:r>
            <a:r>
              <a:rPr lang="en-GB" sz="1400" dirty="0"/>
              <a:t> </a:t>
            </a:r>
            <a:r>
              <a:rPr lang="en-GB" sz="1400" dirty="0" err="1"/>
              <a:t>yw</a:t>
            </a:r>
            <a:r>
              <a:rPr lang="en-GB" sz="1400" dirty="0"/>
              <a:t> </a:t>
            </a:r>
            <a:r>
              <a:rPr lang="en-GB" sz="1400" dirty="0" err="1"/>
              <a:t>sefyll</a:t>
            </a:r>
            <a:r>
              <a:rPr lang="en-GB" sz="1400" dirty="0"/>
              <a:t> am y foment </a:t>
            </a:r>
            <a:r>
              <a:rPr lang="en-GB" sz="1400" dirty="0" err="1"/>
              <a:t>iawn</a:t>
            </a:r>
            <a:r>
              <a:rPr lang="en-GB" sz="1400" dirty="0"/>
              <a:t> I </a:t>
            </a:r>
            <a:r>
              <a:rPr lang="en-GB" sz="1400" dirty="0" err="1"/>
              <a:t>wneud</a:t>
            </a:r>
            <a:r>
              <a:rPr lang="en-GB" sz="1400" dirty="0"/>
              <a:t> </a:t>
            </a:r>
            <a:r>
              <a:rPr lang="en-GB" sz="1400" dirty="0" err="1"/>
              <a:t>beth</a:t>
            </a:r>
            <a:r>
              <a:rPr lang="en-GB" sz="1400" dirty="0"/>
              <a:t> ‘</a:t>
            </a:r>
            <a:r>
              <a:rPr lang="en-GB" sz="1400" dirty="0" err="1"/>
              <a:t>rwyf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ddimuno</a:t>
            </a:r>
            <a:r>
              <a:rPr lang="en-GB" sz="1400" dirty="0"/>
              <a:t> </a:t>
            </a:r>
            <a:r>
              <a:rPr lang="en-GB" sz="1400" dirty="0" err="1"/>
              <a:t>wneud</a:t>
            </a:r>
            <a:r>
              <a:rPr lang="en-GB" sz="1400" dirty="0"/>
              <a:t> </a:t>
            </a:r>
            <a:r>
              <a:rPr lang="en-GB" sz="1400" dirty="0" err="1"/>
              <a:t>ond</a:t>
            </a:r>
            <a:r>
              <a:rPr lang="en-GB" sz="1400" dirty="0"/>
              <a:t> does dim </a:t>
            </a:r>
            <a:r>
              <a:rPr lang="en-GB" sz="1400" dirty="0" err="1"/>
              <a:t>fel</a:t>
            </a:r>
            <a:r>
              <a:rPr lang="en-GB" sz="1400" dirty="0"/>
              <a:t> </a:t>
            </a:r>
            <a:r>
              <a:rPr lang="en-GB" sz="1400" dirty="0" err="1"/>
              <a:t>gwneud</a:t>
            </a:r>
            <a:r>
              <a:rPr lang="en-GB" sz="1400" dirty="0"/>
              <a:t> </a:t>
            </a:r>
            <a:r>
              <a:rPr lang="en-GB" sz="1400" dirty="0" err="1"/>
              <a:t>hynny</a:t>
            </a:r>
            <a:r>
              <a:rPr lang="en-GB" sz="1400" dirty="0"/>
              <a:t> </a:t>
            </a:r>
            <a:r>
              <a:rPr lang="en-GB" sz="1400" dirty="0" err="1"/>
              <a:t>nawr</a:t>
            </a:r>
            <a:r>
              <a:rPr lang="en-GB" sz="1400" dirty="0"/>
              <a:t>.   ‘</a:t>
            </a:r>
            <a:r>
              <a:rPr lang="en-GB" sz="1400" dirty="0" err="1"/>
              <a:t>Rwyf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hoff</a:t>
            </a:r>
            <a:r>
              <a:rPr lang="en-GB" sz="1400" dirty="0"/>
              <a:t> </a:t>
            </a:r>
            <a:r>
              <a:rPr lang="en-GB" sz="1400" dirty="0" err="1"/>
              <a:t>iawn</a:t>
            </a:r>
            <a:r>
              <a:rPr lang="en-GB" sz="1400" dirty="0"/>
              <a:t> </a:t>
            </a:r>
          </a:p>
          <a:p>
            <a:pPr marL="0" indent="0">
              <a:buNone/>
            </a:pPr>
            <a:r>
              <a:rPr lang="en-GB" sz="1400" dirty="0"/>
              <a:t>o </a:t>
            </a:r>
            <a:r>
              <a:rPr lang="en-GB" sz="1400" dirty="0" err="1"/>
              <a:t>gwmni</a:t>
            </a:r>
            <a:r>
              <a:rPr lang="en-GB" sz="1400" dirty="0"/>
              <a:t> </a:t>
            </a:r>
            <a:r>
              <a:rPr lang="en-GB" sz="1400" dirty="0" err="1"/>
              <a:t>anifeiliaid</a:t>
            </a:r>
            <a:r>
              <a:rPr lang="en-GB" sz="1400" dirty="0"/>
              <a:t> </a:t>
            </a:r>
            <a:r>
              <a:rPr lang="en-GB" sz="1400" dirty="0" err="1"/>
              <a:t>fel</a:t>
            </a:r>
            <a:r>
              <a:rPr lang="en-GB" sz="1400" dirty="0"/>
              <a:t> </a:t>
            </a:r>
            <a:r>
              <a:rPr lang="en-GB" sz="1400" dirty="0" err="1"/>
              <a:t>siarad</a:t>
            </a:r>
            <a:r>
              <a:rPr lang="en-GB" sz="1400" dirty="0"/>
              <a:t> a </a:t>
            </a:r>
            <a:r>
              <a:rPr lang="en-GB" sz="1400" dirty="0" err="1"/>
              <a:t>nhw</a:t>
            </a:r>
            <a:r>
              <a:rPr lang="en-GB" sz="1400" dirty="0"/>
              <a:t> a </a:t>
            </a:r>
            <a:r>
              <a:rPr lang="en-GB" sz="1400" dirty="0" err="1"/>
              <a:t>rhyw</a:t>
            </a:r>
            <a:r>
              <a:rPr lang="en-GB" sz="1400" dirty="0"/>
              <a:t> </a:t>
            </a:r>
            <a:r>
              <a:rPr lang="en-GB" sz="1400" dirty="0" err="1"/>
              <a:t>llais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dweud</a:t>
            </a:r>
            <a:r>
              <a:rPr lang="en-GB" sz="1400" dirty="0"/>
              <a:t> </a:t>
            </a:r>
            <a:r>
              <a:rPr lang="en-GB" sz="1400" dirty="0" err="1"/>
              <a:t>tu</a:t>
            </a:r>
            <a:r>
              <a:rPr lang="en-GB" sz="1400" dirty="0"/>
              <a:t> </a:t>
            </a:r>
            <a:r>
              <a:rPr lang="en-GB" sz="1400" dirty="0" err="1"/>
              <a:t>fewn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fi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rhoi</a:t>
            </a:r>
            <a:r>
              <a:rPr lang="en-GB" sz="1400" dirty="0"/>
              <a:t> </a:t>
            </a:r>
            <a:r>
              <a:rPr lang="en-GB" sz="1400" dirty="0" err="1"/>
              <a:t>ateb</a:t>
            </a:r>
            <a:r>
              <a:rPr lang="en-GB" sz="1400" dirty="0"/>
              <a:t> </a:t>
            </a:r>
            <a:r>
              <a:rPr lang="en-GB" sz="1400" dirty="0" err="1"/>
              <a:t>cywir</a:t>
            </a:r>
            <a:r>
              <a:rPr lang="en-GB" sz="1400" dirty="0"/>
              <a:t> I fi </a:t>
            </a:r>
            <a:r>
              <a:rPr lang="en-GB" sz="1400" dirty="0" err="1"/>
              <a:t>ddilyn</a:t>
            </a:r>
            <a:r>
              <a:rPr lang="en-GB" sz="1400" dirty="0"/>
              <a:t>.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9928807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6AF80-DD68-406D-B681-4FA6835B5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600" b="1" i="1" dirty="0" err="1"/>
              <a:t>gorbryderi</a:t>
            </a:r>
            <a:endParaRPr lang="en-GB" sz="1600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4BF4B-FF55-471E-B3DF-255BE470BF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400" dirty="0" err="1"/>
              <a:t>Efallai</a:t>
            </a:r>
            <a:r>
              <a:rPr lang="en-GB" sz="1400" dirty="0"/>
              <a:t> bod </a:t>
            </a:r>
            <a:r>
              <a:rPr lang="en-GB" sz="1400" dirty="0" err="1"/>
              <a:t>rhai</a:t>
            </a:r>
            <a:r>
              <a:rPr lang="en-GB" sz="1400" dirty="0"/>
              <a:t> </a:t>
            </a:r>
            <a:r>
              <a:rPr lang="en-GB" sz="1400" dirty="0" err="1"/>
              <a:t>ohonoch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trefnu</a:t>
            </a:r>
            <a:r>
              <a:rPr lang="en-GB" sz="1400" dirty="0"/>
              <a:t> </a:t>
            </a:r>
            <a:r>
              <a:rPr lang="en-GB" sz="1400" dirty="0" err="1"/>
              <a:t>mynd</a:t>
            </a:r>
            <a:r>
              <a:rPr lang="en-GB" sz="1400" dirty="0"/>
              <a:t> </a:t>
            </a:r>
            <a:r>
              <a:rPr lang="en-GB" sz="1400" dirty="0" err="1"/>
              <a:t>allan</a:t>
            </a:r>
            <a:r>
              <a:rPr lang="en-GB" sz="1400" dirty="0"/>
              <a:t> </a:t>
            </a:r>
            <a:r>
              <a:rPr lang="en-GB" sz="1400" dirty="0" err="1"/>
              <a:t>gyda</a:t>
            </a:r>
            <a:r>
              <a:rPr lang="en-GB" sz="1400" dirty="0"/>
              <a:t> </a:t>
            </a:r>
            <a:r>
              <a:rPr lang="en-GB" sz="1400" dirty="0" err="1"/>
              <a:t>rhai</a:t>
            </a:r>
            <a:r>
              <a:rPr lang="en-GB" sz="1400" dirty="0"/>
              <a:t> </a:t>
            </a:r>
            <a:r>
              <a:rPr lang="en-GB" sz="1400" dirty="0" err="1"/>
              <a:t>ffrindiau</a:t>
            </a:r>
            <a:r>
              <a:rPr lang="en-GB" sz="1400" dirty="0"/>
              <a:t> am </a:t>
            </a:r>
            <a:r>
              <a:rPr lang="en-GB" sz="1400" dirty="0" err="1"/>
              <a:t>pryd</a:t>
            </a:r>
            <a:r>
              <a:rPr lang="en-GB" sz="1400" dirty="0"/>
              <a:t> o </a:t>
            </a:r>
            <a:r>
              <a:rPr lang="en-GB" sz="1400" dirty="0" err="1"/>
              <a:t>fwyd</a:t>
            </a:r>
            <a:r>
              <a:rPr lang="en-GB" sz="1400" dirty="0"/>
              <a:t> neu </a:t>
            </a:r>
            <a:r>
              <a:rPr lang="en-GB" sz="1400" dirty="0" err="1"/>
              <a:t>goffi</a:t>
            </a:r>
            <a:r>
              <a:rPr lang="en-GB" sz="1400" dirty="0"/>
              <a:t> </a:t>
            </a:r>
            <a:r>
              <a:rPr lang="en-GB" sz="1400" dirty="0" err="1"/>
              <a:t>ond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sydyn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sylweddoli</a:t>
            </a:r>
            <a:r>
              <a:rPr lang="en-GB" sz="1400" dirty="0"/>
              <a:t> </a:t>
            </a:r>
            <a:r>
              <a:rPr lang="en-GB" sz="1400" dirty="0" err="1"/>
              <a:t>fod</a:t>
            </a:r>
            <a:r>
              <a:rPr lang="en-GB" sz="1400" dirty="0"/>
              <a:t> y </a:t>
            </a:r>
          </a:p>
          <a:p>
            <a:r>
              <a:rPr lang="en-GB" sz="1400" dirty="0" err="1"/>
              <a:t>pedair</a:t>
            </a:r>
            <a:r>
              <a:rPr lang="en-GB" sz="1400" dirty="0"/>
              <a:t> </a:t>
            </a:r>
            <a:r>
              <a:rPr lang="en-GB" sz="1400" dirty="0" err="1"/>
              <a:t>wal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ydych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byw</a:t>
            </a:r>
            <a:r>
              <a:rPr lang="en-GB" sz="1400" dirty="0"/>
              <a:t> </a:t>
            </a:r>
            <a:r>
              <a:rPr lang="en-GB" sz="1400" dirty="0" err="1"/>
              <a:t>ynddynt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edrych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ddeuniadol</a:t>
            </a:r>
            <a:r>
              <a:rPr lang="en-GB" sz="1400" dirty="0"/>
              <a:t>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hafan</a:t>
            </a:r>
            <a:r>
              <a:rPr lang="en-GB" sz="1400" dirty="0"/>
              <a:t> </a:t>
            </a:r>
            <a:r>
              <a:rPr lang="en-GB" sz="1400" dirty="0" err="1"/>
              <a:t>ddiogel</a:t>
            </a:r>
            <a:r>
              <a:rPr lang="en-GB" sz="1400" dirty="0"/>
              <a:t> </a:t>
            </a:r>
            <a:r>
              <a:rPr lang="en-GB" sz="1400" dirty="0" err="1"/>
              <a:t>achos</a:t>
            </a:r>
            <a:r>
              <a:rPr lang="en-GB" sz="1400" dirty="0"/>
              <a:t> </a:t>
            </a:r>
            <a:r>
              <a:rPr lang="en-GB" sz="1400" dirty="0" err="1"/>
              <a:t>dyma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unig</a:t>
            </a:r>
            <a:r>
              <a:rPr lang="en-GB" sz="1400" dirty="0"/>
              <a:t> le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ydych</a:t>
            </a:r>
            <a:r>
              <a:rPr lang="en-GB" sz="1400" dirty="0"/>
              <a:t> </a:t>
            </a:r>
            <a:r>
              <a:rPr lang="en-GB" sz="1400" dirty="0" err="1"/>
              <a:t>ddim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gorfod</a:t>
            </a:r>
            <a:r>
              <a:rPr lang="en-GB" sz="1400" dirty="0"/>
              <a:t> </a:t>
            </a:r>
          </a:p>
          <a:p>
            <a:r>
              <a:rPr lang="en-GB" sz="1400" dirty="0" err="1"/>
              <a:t>esgus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bod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iawn</a:t>
            </a:r>
            <a:r>
              <a:rPr lang="en-GB" sz="1400" dirty="0"/>
              <a:t>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canslo</a:t>
            </a:r>
            <a:r>
              <a:rPr lang="en-GB" sz="1400" dirty="0"/>
              <a:t> a </a:t>
            </a:r>
            <a:r>
              <a:rPr lang="en-GB" sz="1400" dirty="0" err="1"/>
              <a:t>mae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mywyd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rheoli</a:t>
            </a:r>
            <a:r>
              <a:rPr lang="en-GB" sz="1400" dirty="0"/>
              <a:t> </a:t>
            </a:r>
            <a:r>
              <a:rPr lang="en-GB" sz="1400" dirty="0" err="1"/>
              <a:t>gan</a:t>
            </a:r>
            <a:r>
              <a:rPr lang="en-GB" sz="1400" dirty="0"/>
              <a:t> </a:t>
            </a:r>
            <a:r>
              <a:rPr lang="en-GB" sz="1400" dirty="0" err="1"/>
              <a:t>ofn</a:t>
            </a:r>
            <a:r>
              <a:rPr lang="en-GB" sz="1400" dirty="0"/>
              <a:t> ac </a:t>
            </a:r>
            <a:r>
              <a:rPr lang="en-GB" sz="1400" dirty="0" err="1"/>
              <a:t>euogrwydd</a:t>
            </a:r>
            <a:r>
              <a:rPr lang="en-GB" sz="1400" dirty="0"/>
              <a:t>.   </a:t>
            </a:r>
            <a:r>
              <a:rPr lang="en-GB" sz="1400" dirty="0" err="1"/>
              <a:t>Hyd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oed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hwdi</a:t>
            </a:r>
            <a:r>
              <a:rPr lang="en-GB" sz="1400" dirty="0"/>
              <a:t> a </a:t>
            </a:r>
            <a:r>
              <a:rPr lang="en-GB" sz="1400" dirty="0" err="1"/>
              <a:t>gyda</a:t>
            </a:r>
            <a:r>
              <a:rPr lang="en-GB" sz="1400" dirty="0"/>
              <a:t> </a:t>
            </a:r>
            <a:r>
              <a:rPr lang="en-GB" sz="1400" dirty="0" err="1"/>
              <a:t>hyn</a:t>
            </a:r>
            <a:r>
              <a:rPr lang="en-GB" sz="1400" dirty="0"/>
              <a:t> daw </a:t>
            </a:r>
          </a:p>
          <a:p>
            <a:r>
              <a:rPr lang="en-GB" sz="1400" dirty="0" err="1"/>
              <a:t>iselder</a:t>
            </a:r>
            <a:r>
              <a:rPr lang="en-GB" sz="1400" dirty="0"/>
              <a:t> </a:t>
            </a:r>
            <a:r>
              <a:rPr lang="en-GB" sz="1400" dirty="0" err="1"/>
              <a:t>ysbryd</a:t>
            </a:r>
            <a:r>
              <a:rPr lang="en-GB" sz="1400" dirty="0"/>
              <a:t> ac </a:t>
            </a:r>
            <a:r>
              <a:rPr lang="en-GB" sz="1400" dirty="0" err="1"/>
              <a:t>ambell</a:t>
            </a:r>
            <a:r>
              <a:rPr lang="en-GB" sz="1400" dirty="0"/>
              <a:t> </a:t>
            </a:r>
            <a:r>
              <a:rPr lang="en-GB" sz="1400" dirty="0" err="1"/>
              <a:t>dro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ystyried</a:t>
            </a:r>
            <a:r>
              <a:rPr lang="en-GB" sz="1400" dirty="0"/>
              <a:t> </a:t>
            </a:r>
            <a:r>
              <a:rPr lang="en-GB" sz="1400" dirty="0" err="1"/>
              <a:t>hunan</a:t>
            </a:r>
            <a:r>
              <a:rPr lang="en-GB" sz="1400" dirty="0"/>
              <a:t> </a:t>
            </a:r>
            <a:r>
              <a:rPr lang="en-GB" sz="1400" dirty="0" err="1"/>
              <a:t>laddiad</a:t>
            </a:r>
            <a:r>
              <a:rPr lang="en-GB" sz="1400" dirty="0"/>
              <a:t>.  O </a:t>
            </a:r>
            <a:r>
              <a:rPr lang="en-GB" sz="1400" dirty="0" err="1"/>
              <a:t>brofiad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hunan</a:t>
            </a:r>
            <a:r>
              <a:rPr lang="en-GB" sz="1400" dirty="0"/>
              <a:t> </a:t>
            </a:r>
            <a:r>
              <a:rPr lang="en-GB" sz="1400" dirty="0" err="1"/>
              <a:t>ysgrifennu</a:t>
            </a:r>
            <a:r>
              <a:rPr lang="en-GB" sz="1400" dirty="0"/>
              <a:t> </a:t>
            </a:r>
            <a:r>
              <a:rPr lang="en-GB" sz="1400" dirty="0" err="1"/>
              <a:t>lawr</a:t>
            </a:r>
            <a:r>
              <a:rPr lang="en-GB" sz="1400" dirty="0"/>
              <a:t> </a:t>
            </a:r>
            <a:r>
              <a:rPr lang="en-GB" sz="1400" dirty="0" err="1"/>
              <a:t>fel</a:t>
            </a:r>
            <a:r>
              <a:rPr lang="en-GB" sz="1400" dirty="0"/>
              <a:t> ‘</a:t>
            </a:r>
            <a:r>
              <a:rPr lang="en-GB" sz="1400" dirty="0" err="1"/>
              <a:t>roeddwn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teimlo</a:t>
            </a:r>
            <a:r>
              <a:rPr lang="en-GB" sz="1400" dirty="0"/>
              <a:t> </a:t>
            </a:r>
            <a:r>
              <a:rPr lang="en-GB" sz="1400" dirty="0" err="1"/>
              <a:t>a’i</a:t>
            </a:r>
            <a:r>
              <a:rPr lang="en-GB" sz="1400" dirty="0"/>
              <a:t> </a:t>
            </a:r>
            <a:r>
              <a:rPr lang="en-GB" sz="1400" dirty="0" err="1"/>
              <a:t>ddinistrio</a:t>
            </a:r>
            <a:r>
              <a:rPr lang="en-GB" sz="1400" dirty="0"/>
              <a:t> pan </a:t>
            </a:r>
          </a:p>
          <a:p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teimlo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well.   </a:t>
            </a:r>
            <a:r>
              <a:rPr lang="en-GB" sz="1400" dirty="0" err="1"/>
              <a:t>Yn</a:t>
            </a:r>
            <a:r>
              <a:rPr lang="en-GB" sz="1400" dirty="0"/>
              <a:t> y </a:t>
            </a:r>
            <a:r>
              <a:rPr lang="en-GB" sz="1400" dirty="0" err="1"/>
              <a:t>gwaith</a:t>
            </a:r>
            <a:r>
              <a:rPr lang="en-GB" sz="1400" dirty="0"/>
              <a:t> </a:t>
            </a:r>
            <a:r>
              <a:rPr lang="en-GB" sz="1400" dirty="0" err="1"/>
              <a:t>tu</a:t>
            </a:r>
            <a:r>
              <a:rPr lang="en-GB" sz="1400" dirty="0"/>
              <a:t> </a:t>
            </a:r>
            <a:r>
              <a:rPr lang="en-GB" sz="1400" dirty="0" err="1"/>
              <a:t>allan</a:t>
            </a:r>
            <a:r>
              <a:rPr lang="en-GB" sz="1400" dirty="0"/>
              <a:t> </a:t>
            </a:r>
            <a:r>
              <a:rPr lang="en-GB" sz="1400" dirty="0" err="1"/>
              <a:t>I’r</a:t>
            </a:r>
            <a:r>
              <a:rPr lang="en-GB" sz="1400" dirty="0"/>
              <a:t>  </a:t>
            </a:r>
            <a:r>
              <a:rPr lang="en-GB" sz="1400" dirty="0" err="1"/>
              <a:t>fferm</a:t>
            </a:r>
            <a:r>
              <a:rPr lang="en-GB" sz="1400" dirty="0"/>
              <a:t> </a:t>
            </a:r>
            <a:r>
              <a:rPr lang="en-GB" sz="1400" dirty="0" err="1"/>
              <a:t>siarad</a:t>
            </a:r>
            <a:r>
              <a:rPr lang="en-GB" sz="1400" dirty="0"/>
              <a:t> a </a:t>
            </a:r>
            <a:r>
              <a:rPr lang="en-GB" sz="1400" dirty="0" err="1"/>
              <a:t>phobl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y </a:t>
            </a:r>
            <a:r>
              <a:rPr lang="en-GB" sz="1400" dirty="0" err="1"/>
              <a:t>gwaith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gofyn</a:t>
            </a:r>
            <a:r>
              <a:rPr lang="en-GB" sz="1400" dirty="0"/>
              <a:t> pan bod fi mor </a:t>
            </a:r>
            <a:r>
              <a:rPr lang="en-GB" sz="1400" dirty="0" err="1"/>
              <a:t>negyddol</a:t>
            </a:r>
            <a:r>
              <a:rPr lang="en-GB" sz="1400" dirty="0"/>
              <a:t> a </a:t>
            </a:r>
            <a:r>
              <a:rPr lang="en-GB" sz="1400" dirty="0" err="1"/>
              <a:t>theimlo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mhod</a:t>
            </a:r>
            <a:r>
              <a:rPr lang="en-GB" sz="1400" dirty="0"/>
              <a:t> I </a:t>
            </a:r>
          </a:p>
          <a:p>
            <a:r>
              <a:rPr lang="en-GB" sz="1400" dirty="0" err="1"/>
              <a:t>ddim</a:t>
            </a:r>
            <a:r>
              <a:rPr lang="en-GB" sz="1400" dirty="0"/>
              <a:t> </a:t>
            </a:r>
            <a:r>
              <a:rPr lang="en-GB" sz="1400" dirty="0" err="1"/>
              <a:t>digon</a:t>
            </a:r>
            <a:r>
              <a:rPr lang="en-GB" sz="1400" dirty="0"/>
              <a:t> da I </a:t>
            </a:r>
            <a:r>
              <a:rPr lang="en-GB" sz="1400" dirty="0" err="1"/>
              <a:t>gyflawni</a:t>
            </a:r>
            <a:r>
              <a:rPr lang="en-GB" sz="1400" dirty="0"/>
              <a:t> y </a:t>
            </a:r>
            <a:r>
              <a:rPr lang="en-GB" sz="1400" dirty="0" err="1"/>
              <a:t>tasgiau</a:t>
            </a:r>
            <a:r>
              <a:rPr lang="en-GB" sz="1400" dirty="0"/>
              <a:t> a </a:t>
            </a:r>
            <a:r>
              <a:rPr lang="en-GB" sz="1400" dirty="0" err="1"/>
              <a:t>ofnynir</a:t>
            </a:r>
            <a:r>
              <a:rPr lang="en-GB" sz="1400" dirty="0"/>
              <a:t> I fi </a:t>
            </a:r>
            <a:r>
              <a:rPr lang="en-GB" sz="1400" dirty="0" err="1"/>
              <a:t>wneud</a:t>
            </a:r>
            <a:r>
              <a:rPr lang="en-GB" sz="1400" dirty="0"/>
              <a:t>.  </a:t>
            </a:r>
          </a:p>
          <a:p>
            <a:endParaRPr lang="en-GB" sz="1400" dirty="0"/>
          </a:p>
          <a:p>
            <a:r>
              <a:rPr lang="en-GB" sz="1400" dirty="0" err="1"/>
              <a:t>Teimlo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flinedig</a:t>
            </a:r>
            <a:r>
              <a:rPr lang="en-GB" sz="1400" dirty="0"/>
              <a:t> </a:t>
            </a:r>
            <a:r>
              <a:rPr lang="en-GB" sz="1400" dirty="0" err="1"/>
              <a:t>oherwydd</a:t>
            </a:r>
            <a:r>
              <a:rPr lang="en-GB" sz="1400" dirty="0"/>
              <a:t> </a:t>
            </a:r>
            <a:r>
              <a:rPr lang="en-GB" sz="1400" dirty="0" err="1"/>
              <a:t>methu</a:t>
            </a:r>
            <a:r>
              <a:rPr lang="en-GB" sz="1400" dirty="0"/>
              <a:t> </a:t>
            </a:r>
            <a:r>
              <a:rPr lang="en-GB" sz="1400" dirty="0" err="1"/>
              <a:t>cysgu</a:t>
            </a:r>
            <a:r>
              <a:rPr lang="en-GB" sz="1400" dirty="0"/>
              <a:t> </a:t>
            </a:r>
            <a:r>
              <a:rPr lang="en-GB" sz="1400" dirty="0" err="1"/>
              <a:t>mynd</a:t>
            </a:r>
            <a:r>
              <a:rPr lang="en-GB" sz="1400" dirty="0"/>
              <a:t> I panic  </a:t>
            </a:r>
            <a:r>
              <a:rPr lang="en-GB" sz="1400" dirty="0" err="1"/>
              <a:t>trwy</a:t>
            </a:r>
            <a:r>
              <a:rPr lang="en-GB" sz="1400" dirty="0"/>
              <a:t> </a:t>
            </a:r>
            <a:r>
              <a:rPr lang="en-GB" sz="1400" dirty="0" err="1"/>
              <a:t>nos</a:t>
            </a:r>
            <a:r>
              <a:rPr lang="en-GB" sz="1400" dirty="0"/>
              <a:t> </a:t>
            </a:r>
            <a:r>
              <a:rPr lang="en-GB" sz="1400" dirty="0" err="1"/>
              <a:t>dros</a:t>
            </a:r>
            <a:r>
              <a:rPr lang="en-GB" sz="1400" dirty="0"/>
              <a:t> </a:t>
            </a:r>
            <a:r>
              <a:rPr lang="en-GB" sz="1400" dirty="0" err="1"/>
              <a:t>beth</a:t>
            </a:r>
            <a:r>
              <a:rPr lang="en-GB" sz="1400" dirty="0"/>
              <a:t> </a:t>
            </a:r>
            <a:r>
              <a:rPr lang="en-GB" sz="1400" dirty="0" err="1"/>
              <a:t>oeddwn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methu</a:t>
            </a:r>
            <a:r>
              <a:rPr lang="en-GB" sz="1400" dirty="0"/>
              <a:t> </a:t>
            </a:r>
            <a:r>
              <a:rPr lang="en-GB" sz="1400" dirty="0" err="1"/>
              <a:t>wneud</a:t>
            </a:r>
            <a:r>
              <a:rPr lang="en-GB" sz="1400" dirty="0"/>
              <a:t> a </a:t>
            </a:r>
            <a:r>
              <a:rPr lang="en-GB" sz="1400" dirty="0" err="1"/>
              <a:t>wedyn</a:t>
            </a:r>
            <a:r>
              <a:rPr lang="en-GB" sz="1400" dirty="0"/>
              <a:t> </a:t>
            </a:r>
            <a:r>
              <a:rPr lang="en-GB" sz="1400" dirty="0" err="1"/>
              <a:t>gwneud</a:t>
            </a:r>
            <a:r>
              <a:rPr lang="en-GB" sz="1400" dirty="0"/>
              <a:t> </a:t>
            </a:r>
            <a:r>
              <a:rPr lang="en-GB" sz="1400" dirty="0" err="1"/>
              <a:t>camgymeriadau</a:t>
            </a:r>
            <a:endParaRPr lang="en-GB" sz="1400" dirty="0"/>
          </a:p>
          <a:p>
            <a:r>
              <a:rPr lang="en-GB" sz="1400" dirty="0"/>
              <a:t>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byw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niwl</a:t>
            </a:r>
            <a:r>
              <a:rPr lang="en-GB" sz="1400" dirty="0"/>
              <a:t> ac </a:t>
            </a:r>
            <a:r>
              <a:rPr lang="en-GB" sz="1400" dirty="0" err="1"/>
              <a:t>mae</a:t>
            </a:r>
            <a:r>
              <a:rPr lang="en-GB" sz="1400" dirty="0"/>
              <a:t> </a:t>
            </a:r>
            <a:r>
              <a:rPr lang="en-GB" sz="1400" dirty="0" err="1"/>
              <a:t>fel</a:t>
            </a:r>
            <a:r>
              <a:rPr lang="en-GB" sz="1400" dirty="0"/>
              <a:t> bod chi </a:t>
            </a:r>
            <a:r>
              <a:rPr lang="en-GB" sz="1400" dirty="0" err="1"/>
              <a:t>mewn</a:t>
            </a:r>
            <a:r>
              <a:rPr lang="en-GB" sz="1400" dirty="0"/>
              <a:t> </a:t>
            </a:r>
            <a:r>
              <a:rPr lang="en-GB" sz="1400" dirty="0" err="1"/>
              <a:t>cylch</a:t>
            </a:r>
            <a:r>
              <a:rPr lang="en-GB" sz="1400" dirty="0"/>
              <a:t> </a:t>
            </a:r>
            <a:r>
              <a:rPr lang="en-GB" sz="1400" dirty="0" err="1"/>
              <a:t>nad</a:t>
            </a:r>
            <a:r>
              <a:rPr lang="en-GB" sz="1400" dirty="0"/>
              <a:t> </a:t>
            </a:r>
            <a:r>
              <a:rPr lang="en-GB" sz="1400" dirty="0" err="1"/>
              <a:t>ydych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galler</a:t>
            </a:r>
            <a:r>
              <a:rPr lang="en-GB" sz="1400" dirty="0"/>
              <a:t> </a:t>
            </a:r>
            <a:r>
              <a:rPr lang="en-GB" sz="1400" dirty="0" err="1"/>
              <a:t>dod</a:t>
            </a:r>
            <a:r>
              <a:rPr lang="en-GB" sz="1400" dirty="0"/>
              <a:t> </a:t>
            </a:r>
            <a:r>
              <a:rPr lang="en-GB" sz="1400" dirty="0" err="1"/>
              <a:t>allan</a:t>
            </a:r>
            <a:r>
              <a:rPr lang="en-GB" sz="1400" dirty="0"/>
              <a:t> o </a:t>
            </a:r>
            <a:r>
              <a:rPr lang="en-GB" sz="1400" dirty="0" err="1"/>
              <a:t>honno</a:t>
            </a:r>
            <a:r>
              <a:rPr lang="en-GB" sz="1400" dirty="0"/>
              <a:t>.  Mae </a:t>
            </a:r>
            <a:r>
              <a:rPr lang="en-GB" sz="1400" dirty="0" err="1"/>
              <a:t>dychwelyd</a:t>
            </a:r>
            <a:r>
              <a:rPr lang="en-GB" sz="1400" dirty="0"/>
              <a:t> </a:t>
            </a:r>
            <a:r>
              <a:rPr lang="en-GB" sz="1400" dirty="0" err="1"/>
              <a:t>I’r</a:t>
            </a:r>
            <a:r>
              <a:rPr lang="en-GB" sz="1400" dirty="0"/>
              <a:t> </a:t>
            </a:r>
            <a:r>
              <a:rPr lang="en-GB" sz="1400" dirty="0" err="1"/>
              <a:t>Brifysgol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gwella</a:t>
            </a:r>
            <a:r>
              <a:rPr lang="en-GB" sz="1400" dirty="0"/>
              <a:t> y </a:t>
            </a:r>
          </a:p>
          <a:p>
            <a:r>
              <a:rPr lang="en-GB" sz="1400" dirty="0" err="1"/>
              <a:t>sefyllfa</a:t>
            </a:r>
            <a:r>
              <a:rPr lang="en-GB" sz="1400" dirty="0"/>
              <a:t> I fi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bersonol</a:t>
            </a:r>
            <a:r>
              <a:rPr lang="en-GB" sz="1400" dirty="0"/>
              <a:t>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ddiolchgar</a:t>
            </a:r>
            <a:r>
              <a:rPr lang="en-GB" sz="1400" dirty="0"/>
              <a:t> I Davina Evans a Jess Shore am </a:t>
            </a:r>
            <a:r>
              <a:rPr lang="en-GB" sz="1400" dirty="0" err="1"/>
              <a:t>perswadio</a:t>
            </a:r>
            <a:r>
              <a:rPr lang="en-GB" sz="1400" dirty="0"/>
              <a:t> fi I </a:t>
            </a:r>
            <a:r>
              <a:rPr lang="en-GB" sz="1400" dirty="0" err="1"/>
              <a:t>rhoi</a:t>
            </a:r>
            <a:r>
              <a:rPr lang="en-GB" sz="1400" dirty="0"/>
              <a:t> </a:t>
            </a:r>
            <a:r>
              <a:rPr lang="en-GB" sz="1400" dirty="0" err="1"/>
              <a:t>cynnig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y </a:t>
            </a:r>
            <a:r>
              <a:rPr lang="en-GB" sz="1400" dirty="0" err="1"/>
              <a:t>cwrs</a:t>
            </a:r>
            <a:r>
              <a:rPr lang="en-GB" sz="1400" dirty="0"/>
              <a:t>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ymfalchio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mhod</a:t>
            </a:r>
            <a:r>
              <a:rPr lang="en-GB" sz="1400" dirty="0"/>
              <a:t> </a:t>
            </a:r>
          </a:p>
          <a:p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ymuno</a:t>
            </a:r>
            <a:r>
              <a:rPr lang="en-GB" sz="1400" dirty="0"/>
              <a:t> a </a:t>
            </a:r>
            <a:r>
              <a:rPr lang="en-GB" sz="1400" dirty="0" err="1"/>
              <a:t>bywyd</a:t>
            </a:r>
            <a:r>
              <a:rPr lang="en-GB" sz="1400" dirty="0"/>
              <a:t> </a:t>
            </a:r>
            <a:r>
              <a:rPr lang="en-GB" sz="1400" dirty="0" err="1"/>
              <a:t>coleg</a:t>
            </a:r>
            <a:r>
              <a:rPr lang="en-GB" sz="1400" dirty="0"/>
              <a:t> </a:t>
            </a:r>
            <a:r>
              <a:rPr lang="en-GB" sz="1400" dirty="0" err="1"/>
              <a:t>unwaith</a:t>
            </a:r>
            <a:r>
              <a:rPr lang="en-GB" sz="1400" dirty="0"/>
              <a:t> </a:t>
            </a:r>
            <a:r>
              <a:rPr lang="en-GB" sz="1400" dirty="0" err="1"/>
              <a:t>eto</a:t>
            </a:r>
            <a:r>
              <a:rPr lang="en-GB" sz="1400" dirty="0"/>
              <a:t>.  </a:t>
            </a:r>
          </a:p>
          <a:p>
            <a:r>
              <a:rPr lang="en-GB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012556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6B5AD-4E7C-4BEA-B562-A4BF56D5C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295656"/>
            <a:ext cx="9720072" cy="1499616"/>
          </a:xfrm>
        </p:spPr>
        <p:txBody>
          <a:bodyPr>
            <a:normAutofit/>
          </a:bodyPr>
          <a:lstStyle/>
          <a:p>
            <a:r>
              <a:rPr lang="en-GB" sz="1600" b="1" i="1" dirty="0" err="1"/>
              <a:t>Gor</a:t>
            </a:r>
            <a:r>
              <a:rPr lang="en-GB" sz="1600" b="1" i="1" dirty="0"/>
              <a:t> </a:t>
            </a:r>
            <a:r>
              <a:rPr lang="en-GB" sz="1600" b="1" i="1" dirty="0" err="1"/>
              <a:t>bryderi</a:t>
            </a:r>
            <a:endParaRPr lang="en-GB" sz="1600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17D27-99C9-416C-9EDD-B846DF441F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569720"/>
            <a:ext cx="9720073" cy="4876800"/>
          </a:xfrm>
        </p:spPr>
        <p:txBody>
          <a:bodyPr>
            <a:normAutofit/>
          </a:bodyPr>
          <a:lstStyle/>
          <a:p>
            <a:r>
              <a:rPr lang="en-GB" sz="1400" dirty="0"/>
              <a:t>Mae iechyd </a:t>
            </a:r>
            <a:r>
              <a:rPr lang="en-GB" sz="1400" dirty="0" err="1"/>
              <a:t>meddwl</a:t>
            </a:r>
            <a:r>
              <a:rPr lang="en-GB" sz="1400" dirty="0"/>
              <a:t> </a:t>
            </a:r>
            <a:r>
              <a:rPr lang="en-GB" sz="1400" dirty="0" err="1"/>
              <a:t>ddim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galler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weld</a:t>
            </a:r>
          </a:p>
          <a:p>
            <a:r>
              <a:rPr lang="en-GB" sz="1400" dirty="0"/>
              <a:t>              </a:t>
            </a:r>
            <a:r>
              <a:rPr lang="en-GB" sz="1400" dirty="0" err="1"/>
              <a:t>Efallai</a:t>
            </a:r>
            <a:r>
              <a:rPr lang="en-GB" sz="1400" dirty="0"/>
              <a:t> bod </a:t>
            </a:r>
            <a:r>
              <a:rPr lang="en-GB" sz="1400" dirty="0" err="1"/>
              <a:t>arnoch</a:t>
            </a:r>
            <a:r>
              <a:rPr lang="en-GB" sz="1400" dirty="0"/>
              <a:t> </a:t>
            </a:r>
            <a:r>
              <a:rPr lang="en-GB" sz="1400" dirty="0" err="1"/>
              <a:t>Gorbryderi</a:t>
            </a:r>
            <a:r>
              <a:rPr lang="en-GB" sz="1400" dirty="0"/>
              <a:t>                                  </a:t>
            </a:r>
            <a:r>
              <a:rPr lang="en-GB" sz="1400" b="1" dirty="0"/>
              <a:t>OND</a:t>
            </a:r>
            <a:r>
              <a:rPr lang="en-GB" sz="1400" dirty="0"/>
              <a:t>                </a:t>
            </a:r>
            <a:r>
              <a:rPr lang="en-GB" sz="1400" dirty="0" err="1"/>
              <a:t>Swnio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Hyderus</a:t>
            </a:r>
            <a:r>
              <a:rPr lang="en-GB" sz="1400" dirty="0"/>
              <a:t>                     </a:t>
            </a:r>
          </a:p>
          <a:p>
            <a:r>
              <a:rPr lang="en-GB" sz="1400" dirty="0"/>
              <a:t>              </a:t>
            </a:r>
            <a:r>
              <a:rPr lang="en-GB" sz="1400" dirty="0" err="1"/>
              <a:t>Iselder</a:t>
            </a:r>
            <a:r>
              <a:rPr lang="en-GB" sz="1400" dirty="0"/>
              <a:t> </a:t>
            </a:r>
            <a:r>
              <a:rPr lang="en-GB" sz="1400" dirty="0" err="1"/>
              <a:t>Ysbryd</a:t>
            </a:r>
            <a:r>
              <a:rPr lang="en-GB" sz="1400" dirty="0"/>
              <a:t>                                                         </a:t>
            </a:r>
            <a:r>
              <a:rPr lang="en-GB" sz="1400" b="1" dirty="0"/>
              <a:t>OND                </a:t>
            </a:r>
            <a:r>
              <a:rPr lang="en-GB" sz="1400" dirty="0"/>
              <a:t>Dal I </a:t>
            </a:r>
            <a:r>
              <a:rPr lang="en-GB" sz="1400" dirty="0" err="1"/>
              <a:t>wenu</a:t>
            </a:r>
            <a:r>
              <a:rPr lang="en-GB" sz="1400" dirty="0"/>
              <a:t> a </a:t>
            </a:r>
            <a:r>
              <a:rPr lang="en-GB" sz="1400" dirty="0" err="1"/>
              <a:t>dweud</a:t>
            </a:r>
            <a:r>
              <a:rPr lang="en-GB" sz="1400" dirty="0"/>
              <a:t> </a:t>
            </a:r>
            <a:r>
              <a:rPr lang="en-GB" sz="1400" dirty="0" err="1"/>
              <a:t>jocs</a:t>
            </a:r>
            <a:r>
              <a:rPr lang="en-GB" sz="1400" dirty="0"/>
              <a:t>                    </a:t>
            </a:r>
          </a:p>
          <a:p>
            <a:r>
              <a:rPr lang="en-GB" sz="1400" dirty="0"/>
              <a:t>               </a:t>
            </a:r>
            <a:r>
              <a:rPr lang="en-GB" sz="1400" dirty="0" err="1"/>
              <a:t>Teimlo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hunan</a:t>
            </a:r>
            <a:r>
              <a:rPr lang="en-GB" sz="1400" dirty="0"/>
              <a:t> </a:t>
            </a:r>
            <a:r>
              <a:rPr lang="en-GB" sz="1400" dirty="0" err="1"/>
              <a:t>laddiad</a:t>
            </a:r>
            <a:r>
              <a:rPr lang="en-GB" sz="1400" dirty="0"/>
              <a:t>                                          </a:t>
            </a:r>
            <a:r>
              <a:rPr lang="en-GB" sz="1400" b="1" dirty="0"/>
              <a:t>OND               </a:t>
            </a:r>
            <a:r>
              <a:rPr lang="en-GB" sz="1400" dirty="0"/>
              <a:t>Dal I </a:t>
            </a:r>
            <a:r>
              <a:rPr lang="en-GB" sz="1400" dirty="0" err="1"/>
              <a:t>droi</a:t>
            </a:r>
            <a:r>
              <a:rPr lang="en-GB" sz="1400" dirty="0"/>
              <a:t> </a:t>
            </a:r>
            <a:r>
              <a:rPr lang="en-GB" sz="1400" dirty="0" err="1"/>
              <a:t>lan</a:t>
            </a:r>
            <a:r>
              <a:rPr lang="en-GB" sz="1400" dirty="0"/>
              <a:t> I </a:t>
            </a:r>
            <a:r>
              <a:rPr lang="en-GB" sz="1400" dirty="0" err="1"/>
              <a:t>waith</a:t>
            </a:r>
            <a:r>
              <a:rPr lang="en-GB" sz="1400" dirty="0"/>
              <a:t> bob </a:t>
            </a:r>
            <a:r>
              <a:rPr lang="en-GB" sz="1400" dirty="0" err="1"/>
              <a:t>dydd</a:t>
            </a:r>
            <a:r>
              <a:rPr lang="en-GB" sz="1400" dirty="0"/>
              <a:t> ac </a:t>
            </a:r>
            <a:r>
              <a:rPr lang="en-GB" sz="1400" dirty="0" err="1"/>
              <a:t>edrych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iawn</a:t>
            </a:r>
            <a:endParaRPr lang="en-GB" sz="1400" dirty="0"/>
          </a:p>
          <a:p>
            <a:r>
              <a:rPr lang="en-GB" sz="1400" dirty="0"/>
              <a:t>                                                                                                                    </a:t>
            </a:r>
            <a:r>
              <a:rPr lang="en-GB" sz="1400" dirty="0" err="1"/>
              <a:t>ond</a:t>
            </a:r>
            <a:r>
              <a:rPr lang="en-GB" sz="1400" dirty="0"/>
              <a:t> </a:t>
            </a:r>
            <a:r>
              <a:rPr lang="en-GB" sz="1400" dirty="0" err="1"/>
              <a:t>tu</a:t>
            </a:r>
            <a:r>
              <a:rPr lang="en-GB" sz="1400" dirty="0"/>
              <a:t> </a:t>
            </a:r>
            <a:r>
              <a:rPr lang="en-GB" sz="1400" dirty="0" err="1"/>
              <a:t>fewn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corddu</a:t>
            </a:r>
            <a:r>
              <a:rPr lang="en-GB" sz="1400" dirty="0"/>
              <a:t> a </a:t>
            </a:r>
            <a:r>
              <a:rPr lang="en-GB" sz="1400" dirty="0" err="1"/>
              <a:t>mewn</a:t>
            </a:r>
            <a:r>
              <a:rPr lang="en-GB" sz="1400" dirty="0"/>
              <a:t> </a:t>
            </a:r>
            <a:r>
              <a:rPr lang="en-GB" sz="1400" dirty="0" err="1"/>
              <a:t>niwl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Mae </a:t>
            </a:r>
            <a:r>
              <a:rPr lang="en-GB" sz="1400" dirty="0" err="1"/>
              <a:t>iselder</a:t>
            </a:r>
            <a:r>
              <a:rPr lang="en-GB" sz="1400" dirty="0"/>
              <a:t> </a:t>
            </a:r>
            <a:r>
              <a:rPr lang="en-GB" sz="1400" dirty="0" err="1"/>
              <a:t>ysbryd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ydych</a:t>
            </a:r>
            <a:r>
              <a:rPr lang="en-GB" sz="1400" dirty="0"/>
              <a:t> </a:t>
            </a:r>
            <a:r>
              <a:rPr lang="en-GB" sz="1400" dirty="0" err="1"/>
              <a:t>mewn</a:t>
            </a:r>
            <a:r>
              <a:rPr lang="en-GB" sz="1400" dirty="0"/>
              <a:t> </a:t>
            </a:r>
            <a:r>
              <a:rPr lang="en-GB" sz="1400" dirty="0" err="1"/>
              <a:t>dau</a:t>
            </a:r>
            <a:r>
              <a:rPr lang="en-GB" sz="1400" dirty="0"/>
              <a:t> </a:t>
            </a:r>
            <a:r>
              <a:rPr lang="en-GB" sz="1400" dirty="0" err="1"/>
              <a:t>fyd</a:t>
            </a:r>
            <a:r>
              <a:rPr lang="en-GB" sz="1400" dirty="0"/>
              <a:t> </a:t>
            </a:r>
            <a:r>
              <a:rPr lang="en-GB" sz="1400" dirty="0" err="1"/>
              <a:t>fel</a:t>
            </a:r>
            <a:r>
              <a:rPr lang="en-GB" sz="1400" dirty="0"/>
              <a:t> y </a:t>
            </a:r>
            <a:r>
              <a:rPr lang="en-GB" sz="1400" dirty="0" err="1"/>
              <a:t>ganlyn</a:t>
            </a:r>
            <a:r>
              <a:rPr lang="en-GB" sz="1400" dirty="0"/>
              <a:t> – y </a:t>
            </a:r>
            <a:r>
              <a:rPr lang="en-GB" sz="1400" dirty="0" err="1"/>
              <a:t>byd</a:t>
            </a:r>
            <a:r>
              <a:rPr lang="en-GB" sz="1400" dirty="0"/>
              <a:t> </a:t>
            </a:r>
            <a:r>
              <a:rPr lang="en-GB" sz="1400" dirty="0" err="1"/>
              <a:t>tu</a:t>
            </a:r>
            <a:r>
              <a:rPr lang="en-GB" sz="1400" dirty="0"/>
              <a:t> </a:t>
            </a:r>
            <a:r>
              <a:rPr lang="en-GB" sz="1400" dirty="0" err="1"/>
              <a:t>fewn</a:t>
            </a:r>
            <a:r>
              <a:rPr lang="en-GB" sz="1400" dirty="0"/>
              <a:t> ac y </a:t>
            </a:r>
            <a:r>
              <a:rPr lang="en-GB" sz="1400" dirty="0" err="1"/>
              <a:t>byd</a:t>
            </a:r>
            <a:r>
              <a:rPr lang="en-GB" sz="1400" dirty="0"/>
              <a:t> </a:t>
            </a:r>
            <a:r>
              <a:rPr lang="en-GB" sz="1400" dirty="0" err="1"/>
              <a:t>arall</a:t>
            </a:r>
            <a:r>
              <a:rPr lang="en-GB" sz="1400" dirty="0"/>
              <a:t> </a:t>
            </a:r>
            <a:r>
              <a:rPr lang="en-GB" sz="1400" dirty="0" err="1"/>
              <a:t>fel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ydych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edrych</a:t>
            </a:r>
            <a:r>
              <a:rPr lang="en-GB" sz="1400" dirty="0"/>
              <a:t> </a:t>
            </a:r>
            <a:r>
              <a:rPr lang="en-GB" sz="1400" dirty="0" err="1"/>
              <a:t>I’r</a:t>
            </a:r>
            <a:r>
              <a:rPr lang="en-GB" sz="1400" dirty="0"/>
              <a:t> </a:t>
            </a:r>
            <a:r>
              <a:rPr lang="en-GB" sz="1400" dirty="0" err="1"/>
              <a:t>byd</a:t>
            </a:r>
            <a:r>
              <a:rPr lang="en-GB" sz="1400" dirty="0"/>
              <a:t> </a:t>
            </a:r>
            <a:r>
              <a:rPr lang="en-GB" sz="1400" dirty="0" err="1"/>
              <a:t>allanol</a:t>
            </a:r>
            <a:r>
              <a:rPr lang="en-GB" sz="1400" dirty="0"/>
              <a:t>.  Mae </a:t>
            </a:r>
          </a:p>
          <a:p>
            <a:r>
              <a:rPr lang="en-GB" sz="1400" dirty="0" err="1"/>
              <a:t>Yna</a:t>
            </a:r>
            <a:r>
              <a:rPr lang="en-GB" sz="1400" dirty="0"/>
              <a:t> </a:t>
            </a:r>
            <a:r>
              <a:rPr lang="en-GB" sz="1400" dirty="0" err="1"/>
              <a:t>gymorth</a:t>
            </a:r>
            <a:r>
              <a:rPr lang="en-GB" sz="1400" dirty="0"/>
              <a:t> </a:t>
            </a:r>
            <a:r>
              <a:rPr lang="en-GB" sz="1400" dirty="0" err="1"/>
              <a:t>gan</a:t>
            </a:r>
            <a:r>
              <a:rPr lang="en-GB" sz="1400" dirty="0"/>
              <a:t> y </a:t>
            </a:r>
            <a:r>
              <a:rPr lang="en-GB" sz="1400" dirty="0" err="1"/>
              <a:t>coleg</a:t>
            </a:r>
            <a:r>
              <a:rPr lang="en-GB" sz="1400" dirty="0"/>
              <a:t> I </a:t>
            </a:r>
            <a:r>
              <a:rPr lang="en-GB" sz="1400" dirty="0" err="1"/>
              <a:t>myfyrwir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dioddef</a:t>
            </a:r>
            <a:r>
              <a:rPr lang="en-GB" sz="1400" dirty="0"/>
              <a:t> o iechyd </a:t>
            </a:r>
            <a:r>
              <a:rPr lang="en-GB" sz="1400" dirty="0" err="1"/>
              <a:t>meddwl</a:t>
            </a:r>
            <a:r>
              <a:rPr lang="en-GB" sz="1400" dirty="0"/>
              <a:t>.  Mae </a:t>
            </a:r>
            <a:r>
              <a:rPr lang="en-GB" sz="1400" dirty="0" err="1"/>
              <a:t>problemau</a:t>
            </a:r>
            <a:r>
              <a:rPr lang="en-GB" sz="1400" dirty="0"/>
              <a:t> iechyd </a:t>
            </a:r>
            <a:r>
              <a:rPr lang="en-GB" sz="1400" dirty="0" err="1"/>
              <a:t>meddwl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amrywio</a:t>
            </a:r>
            <a:r>
              <a:rPr lang="en-GB" sz="1400" dirty="0"/>
              <a:t> o </a:t>
            </a:r>
            <a:r>
              <a:rPr lang="en-GB" sz="1400" dirty="0" err="1"/>
              <a:t>bryder</a:t>
            </a:r>
            <a:r>
              <a:rPr lang="en-GB" sz="1400" dirty="0"/>
              <a:t> ac </a:t>
            </a:r>
          </a:p>
          <a:p>
            <a:r>
              <a:rPr lang="en-GB" sz="1400" dirty="0" err="1"/>
              <a:t>Islelder</a:t>
            </a:r>
            <a:r>
              <a:rPr lang="en-GB" sz="1400" dirty="0"/>
              <a:t> I </a:t>
            </a:r>
            <a:r>
              <a:rPr lang="en-GB" sz="1400" dirty="0" err="1"/>
              <a:t>sgitsoffrenia</a:t>
            </a:r>
            <a:r>
              <a:rPr lang="en-GB" sz="1400" dirty="0"/>
              <a:t> a </a:t>
            </a:r>
            <a:r>
              <a:rPr lang="en-GB" sz="1400" dirty="0" err="1"/>
              <a:t>chyfflwr</a:t>
            </a:r>
            <a:r>
              <a:rPr lang="en-GB" sz="1400" dirty="0"/>
              <a:t> </a:t>
            </a:r>
            <a:r>
              <a:rPr lang="en-GB" sz="1400" dirty="0" err="1"/>
              <a:t>deubegion</a:t>
            </a:r>
            <a:r>
              <a:rPr lang="en-GB" sz="1400" dirty="0"/>
              <a:t> (</a:t>
            </a:r>
            <a:r>
              <a:rPr lang="en-GB" sz="1400" dirty="0" err="1"/>
              <a:t>bipoplar</a:t>
            </a:r>
            <a:r>
              <a:rPr lang="en-GB" sz="1400" dirty="0"/>
              <a:t>) – </a:t>
            </a:r>
            <a:r>
              <a:rPr lang="en-GB" sz="1400" dirty="0" err="1"/>
              <a:t>ynghyd</a:t>
            </a:r>
            <a:r>
              <a:rPr lang="en-GB" sz="1400" dirty="0"/>
              <a:t> a </a:t>
            </a:r>
            <a:r>
              <a:rPr lang="en-GB" sz="1400" dirty="0" err="1"/>
              <a:t>llawer</a:t>
            </a:r>
            <a:r>
              <a:rPr lang="en-GB" sz="1400" dirty="0"/>
              <a:t> </a:t>
            </a:r>
            <a:r>
              <a:rPr lang="en-GB" sz="1400" dirty="0" err="1"/>
              <a:t>mwy</a:t>
            </a:r>
            <a:r>
              <a:rPr lang="en-GB" sz="1400" dirty="0"/>
              <a:t>.  Mae 16.7% </a:t>
            </a:r>
            <a:r>
              <a:rPr lang="en-GB" sz="1400" dirty="0" err="1"/>
              <a:t>o’r</a:t>
            </a:r>
            <a:r>
              <a:rPr lang="en-GB" sz="1400" dirty="0"/>
              <a:t> </a:t>
            </a:r>
            <a:r>
              <a:rPr lang="en-GB" sz="1400" dirty="0" err="1"/>
              <a:t>boblogaeth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meddwl</a:t>
            </a:r>
            <a:r>
              <a:rPr lang="en-GB" sz="1400" dirty="0"/>
              <a:t> am </a:t>
            </a:r>
            <a:r>
              <a:rPr lang="en-GB" sz="1400" dirty="0" err="1"/>
              <a:t>wneud</a:t>
            </a:r>
            <a:r>
              <a:rPr lang="en-GB" sz="1400" dirty="0"/>
              <a:t> </a:t>
            </a:r>
          </a:p>
          <a:p>
            <a:r>
              <a:rPr lang="en-GB" sz="1400" dirty="0" err="1"/>
              <a:t>niwed</a:t>
            </a:r>
            <a:r>
              <a:rPr lang="en-GB" sz="1400" dirty="0"/>
              <a:t>  </a:t>
            </a:r>
            <a:r>
              <a:rPr lang="en-GB" sz="1400" dirty="0" err="1"/>
              <a:t>I’w</a:t>
            </a:r>
            <a:r>
              <a:rPr lang="en-GB" sz="1400" dirty="0"/>
              <a:t> </a:t>
            </a:r>
            <a:r>
              <a:rPr lang="en-GB" sz="1400" dirty="0" err="1"/>
              <a:t>hunain</a:t>
            </a:r>
            <a:r>
              <a:rPr lang="en-GB" sz="1400" dirty="0"/>
              <a:t>.  Mae </a:t>
            </a:r>
            <a:r>
              <a:rPr lang="en-GB" sz="1400" dirty="0" err="1"/>
              <a:t>cymorth</a:t>
            </a:r>
            <a:r>
              <a:rPr lang="en-GB" sz="1400" dirty="0"/>
              <a:t>  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.   DPJ Foundation,  Y </a:t>
            </a:r>
            <a:r>
              <a:rPr lang="en-GB" sz="1400" dirty="0" err="1"/>
              <a:t>Samariaid</a:t>
            </a:r>
            <a:r>
              <a:rPr lang="en-GB" sz="1400" dirty="0"/>
              <a:t>,  Royal Agricultural Benevolent Institution, -  Cymru/Wales </a:t>
            </a:r>
          </a:p>
          <a:p>
            <a:r>
              <a:rPr lang="en-GB" sz="1400" dirty="0"/>
              <a:t>MIND,  Y </a:t>
            </a:r>
            <a:r>
              <a:rPr lang="en-GB" sz="1400" dirty="0" err="1"/>
              <a:t>Rhwydwaith</a:t>
            </a:r>
            <a:r>
              <a:rPr lang="en-GB" sz="1400" dirty="0"/>
              <a:t> </a:t>
            </a:r>
            <a:r>
              <a:rPr lang="en-GB" sz="1400" dirty="0" err="1"/>
              <a:t>Gymuned</a:t>
            </a:r>
            <a:r>
              <a:rPr lang="en-GB" sz="1400" dirty="0"/>
              <a:t> </a:t>
            </a:r>
            <a:r>
              <a:rPr lang="en-GB" sz="1400" dirty="0" err="1"/>
              <a:t>Amaethyddol</a:t>
            </a:r>
            <a:r>
              <a:rPr lang="en-GB" sz="1400" dirty="0"/>
              <a:t>  a </a:t>
            </a:r>
            <a:r>
              <a:rPr lang="en-GB" sz="1400" dirty="0" err="1"/>
              <a:t>Tir</a:t>
            </a:r>
            <a:r>
              <a:rPr lang="en-GB" sz="1400" dirty="0"/>
              <a:t> </a:t>
            </a:r>
            <a:r>
              <a:rPr lang="en-GB" sz="1400" dirty="0" err="1"/>
              <a:t>Dewi</a:t>
            </a:r>
            <a:r>
              <a:rPr lang="en-GB" sz="1400" dirty="0"/>
              <a:t> .  </a:t>
            </a:r>
            <a:r>
              <a:rPr lang="en-GB" sz="1400" dirty="0" err="1"/>
              <a:t>Ymyfrydi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y </a:t>
            </a:r>
            <a:r>
              <a:rPr lang="en-GB" sz="1400" dirty="0" err="1"/>
              <a:t>ffaith</a:t>
            </a:r>
            <a:r>
              <a:rPr lang="en-GB" sz="1400" dirty="0"/>
              <a:t> </a:t>
            </a:r>
            <a:r>
              <a:rPr lang="en-GB" sz="1400" dirty="0" err="1"/>
              <a:t>fod</a:t>
            </a:r>
            <a:r>
              <a:rPr lang="en-GB" sz="1400" dirty="0"/>
              <a:t> </a:t>
            </a:r>
            <a:r>
              <a:rPr lang="en-GB" sz="1400" dirty="0" err="1"/>
              <a:t>Endaf</a:t>
            </a:r>
            <a:r>
              <a:rPr lang="en-GB" sz="1400" dirty="0"/>
              <a:t> Griffiths o </a:t>
            </a:r>
            <a:r>
              <a:rPr lang="en-GB" sz="1400" dirty="0" err="1"/>
              <a:t>Glwb</a:t>
            </a:r>
            <a:r>
              <a:rPr lang="en-GB" sz="1400" dirty="0"/>
              <a:t> </a:t>
            </a:r>
            <a:r>
              <a:rPr lang="en-GB" sz="1400" dirty="0" err="1"/>
              <a:t>Ffermwyr</a:t>
            </a:r>
            <a:r>
              <a:rPr lang="en-GB" sz="1400" dirty="0"/>
              <a:t> </a:t>
            </a:r>
            <a:r>
              <a:rPr lang="en-GB" sz="1400" dirty="0" err="1"/>
              <a:t>Ifanc</a:t>
            </a:r>
            <a:r>
              <a:rPr lang="en-GB" sz="1400" dirty="0"/>
              <a:t> </a:t>
            </a:r>
          </a:p>
          <a:p>
            <a:r>
              <a:rPr lang="en-GB" sz="1400" dirty="0" err="1"/>
              <a:t>Pontshaen</a:t>
            </a:r>
            <a:r>
              <a:rPr lang="en-GB" sz="1400" dirty="0"/>
              <a:t>, Ceredigion  </a:t>
            </a:r>
            <a:r>
              <a:rPr lang="en-GB" sz="1400" dirty="0" err="1"/>
              <a:t>ynghyd</a:t>
            </a:r>
            <a:r>
              <a:rPr lang="en-GB" sz="1400" dirty="0"/>
              <a:t> a Sir Gar a Sir </a:t>
            </a:r>
            <a:r>
              <a:rPr lang="en-GB" sz="1400" dirty="0" err="1"/>
              <a:t>Benfro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trefnu</a:t>
            </a:r>
            <a:r>
              <a:rPr lang="en-GB" sz="1400" dirty="0"/>
              <a:t> </a:t>
            </a:r>
            <a:r>
              <a:rPr lang="en-GB" sz="1400" dirty="0" err="1"/>
              <a:t>noson</a:t>
            </a:r>
            <a:r>
              <a:rPr lang="en-GB" sz="1400" dirty="0"/>
              <a:t> I </a:t>
            </a:r>
            <a:r>
              <a:rPr lang="en-GB" sz="1400" dirty="0" err="1"/>
              <a:t>godi</a:t>
            </a:r>
            <a:r>
              <a:rPr lang="en-GB" sz="1400" dirty="0"/>
              <a:t> </a:t>
            </a:r>
            <a:r>
              <a:rPr lang="en-GB" sz="1400" dirty="0" err="1"/>
              <a:t>ymwybyddiaeth</a:t>
            </a:r>
            <a:r>
              <a:rPr lang="en-GB" sz="1400" dirty="0"/>
              <a:t> o iechyd </a:t>
            </a:r>
            <a:r>
              <a:rPr lang="en-GB" sz="1400" dirty="0" err="1"/>
              <a:t>meddwl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cefngwlad</a:t>
            </a:r>
            <a:r>
              <a:rPr lang="en-GB" sz="1400" dirty="0"/>
              <a:t> </a:t>
            </a:r>
          </a:p>
          <a:p>
            <a:r>
              <a:rPr lang="en-GB" sz="1400" dirty="0" err="1"/>
              <a:t>oherwydd</a:t>
            </a:r>
            <a:r>
              <a:rPr lang="en-GB" sz="1400" dirty="0"/>
              <a:t> </a:t>
            </a:r>
            <a:r>
              <a:rPr lang="en-GB" sz="1400" dirty="0" err="1"/>
              <a:t>unigrwydd</a:t>
            </a:r>
            <a:r>
              <a:rPr lang="en-GB" sz="1400" dirty="0"/>
              <a:t> o </a:t>
            </a:r>
            <a:r>
              <a:rPr lang="en-GB" sz="1400" dirty="0" err="1"/>
              <a:t>fyw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ywlad</a:t>
            </a:r>
            <a:r>
              <a:rPr lang="en-GB" sz="1400" dirty="0"/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24345829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5AD22-159E-4BC4-BC0A-9E1DB8AC5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883920"/>
            <a:ext cx="9720072" cy="670560"/>
          </a:xfrm>
        </p:spPr>
        <p:txBody>
          <a:bodyPr>
            <a:normAutofit/>
          </a:bodyPr>
          <a:lstStyle/>
          <a:p>
            <a:r>
              <a:rPr lang="en-GB" sz="1600" b="1" dirty="0" err="1"/>
              <a:t>gorbryderi</a:t>
            </a:r>
            <a:endParaRPr lang="en-GB" sz="1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83F31-4B59-476F-B45B-82D122A18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844040"/>
            <a:ext cx="9720073" cy="4465320"/>
          </a:xfrm>
        </p:spPr>
        <p:txBody>
          <a:bodyPr>
            <a:normAutofit/>
          </a:bodyPr>
          <a:lstStyle/>
          <a:p>
            <a:r>
              <a:rPr lang="en-GB" sz="1400" dirty="0" err="1"/>
              <a:t>Dyma</a:t>
            </a:r>
            <a:r>
              <a:rPr lang="en-GB" sz="1400" dirty="0"/>
              <a:t> </a:t>
            </a:r>
            <a:r>
              <a:rPr lang="en-GB" sz="1400" dirty="0" err="1"/>
              <a:t>ddywediad</a:t>
            </a:r>
            <a:r>
              <a:rPr lang="en-GB" sz="1400" dirty="0"/>
              <a:t> </a:t>
            </a:r>
            <a:r>
              <a:rPr lang="en-GB" sz="1400" dirty="0" err="1"/>
              <a:t>welais</a:t>
            </a:r>
            <a:r>
              <a:rPr lang="en-GB" sz="1400" dirty="0"/>
              <a:t> am </a:t>
            </a:r>
            <a:r>
              <a:rPr lang="en-GB" sz="1400" dirty="0" err="1"/>
              <a:t>fenywod</a:t>
            </a:r>
            <a:r>
              <a:rPr lang="en-GB" sz="1400" dirty="0"/>
              <a:t> </a:t>
            </a:r>
            <a:r>
              <a:rPr lang="en-GB" sz="1400" dirty="0" err="1"/>
              <a:t>ysbrydol</a:t>
            </a:r>
            <a:r>
              <a:rPr lang="en-GB" sz="1400" dirty="0"/>
              <a:t> </a:t>
            </a:r>
            <a:r>
              <a:rPr lang="en-GB" sz="1400" dirty="0" err="1"/>
              <a:t>gryf</a:t>
            </a:r>
            <a:r>
              <a:rPr lang="en-GB" sz="1400" dirty="0"/>
              <a:t> -  dim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geni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ysbrydol</a:t>
            </a:r>
            <a:r>
              <a:rPr lang="en-GB" sz="1400" dirty="0"/>
              <a:t> </a:t>
            </a:r>
            <a:r>
              <a:rPr lang="en-GB" sz="1400" dirty="0" err="1"/>
              <a:t>gryf</a:t>
            </a:r>
            <a:r>
              <a:rPr lang="en-GB" sz="1400" dirty="0"/>
              <a:t> </a:t>
            </a:r>
            <a:r>
              <a:rPr lang="en-GB" sz="1400" dirty="0" err="1"/>
              <a:t>ond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gwneud</a:t>
            </a:r>
            <a:r>
              <a:rPr lang="en-GB" sz="1400" dirty="0"/>
              <a:t> </a:t>
            </a:r>
            <a:r>
              <a:rPr lang="en-GB" sz="1400" dirty="0" err="1"/>
              <a:t>oherwydd</a:t>
            </a:r>
            <a:r>
              <a:rPr lang="en-GB" sz="1400" dirty="0"/>
              <a:t> y </a:t>
            </a:r>
            <a:r>
              <a:rPr lang="en-GB" sz="1400" dirty="0" err="1"/>
              <a:t>stormydd</a:t>
            </a:r>
            <a:r>
              <a:rPr lang="en-GB" sz="1400" dirty="0"/>
              <a:t> </a:t>
            </a:r>
          </a:p>
          <a:p>
            <a:r>
              <a:rPr lang="en-GB" sz="1400" dirty="0" err="1"/>
              <a:t>maent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gerdded</a:t>
            </a:r>
            <a:r>
              <a:rPr lang="en-GB" sz="1400" dirty="0"/>
              <a:t> </a:t>
            </a:r>
            <a:r>
              <a:rPr lang="en-GB" sz="1400" dirty="0" err="1"/>
              <a:t>trwyddo</a:t>
            </a:r>
            <a:r>
              <a:rPr lang="en-GB" sz="1400" dirty="0"/>
              <a:t> </a:t>
            </a:r>
            <a:r>
              <a:rPr lang="en-GB" sz="1400" dirty="0" err="1"/>
              <a:t>mewn</a:t>
            </a:r>
            <a:r>
              <a:rPr lang="en-GB" sz="1400" dirty="0"/>
              <a:t> </a:t>
            </a:r>
            <a:r>
              <a:rPr lang="en-GB" sz="1400" dirty="0" err="1"/>
              <a:t>bywyd</a:t>
            </a:r>
            <a:r>
              <a:rPr lang="en-GB" sz="1400" dirty="0"/>
              <a:t>.  </a:t>
            </a:r>
          </a:p>
          <a:p>
            <a:endParaRPr lang="en-GB" sz="1400" dirty="0"/>
          </a:p>
          <a:p>
            <a:r>
              <a:rPr lang="en-GB" sz="1400" dirty="0"/>
              <a:t>Mi </a:t>
            </a:r>
            <a:r>
              <a:rPr lang="en-GB" sz="1400" dirty="0" err="1"/>
              <a:t>fues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weithgar</a:t>
            </a:r>
            <a:r>
              <a:rPr lang="en-GB" sz="1400" dirty="0"/>
              <a:t> </a:t>
            </a:r>
            <a:r>
              <a:rPr lang="en-GB" sz="1400" dirty="0" err="1"/>
              <a:t>iawn</a:t>
            </a:r>
            <a:r>
              <a:rPr lang="en-GB" sz="1400" dirty="0"/>
              <a:t> </a:t>
            </a:r>
            <a:r>
              <a:rPr lang="en-GB" sz="1400" dirty="0" err="1"/>
              <a:t>gyda</a:t>
            </a:r>
            <a:r>
              <a:rPr lang="en-GB" sz="1400" dirty="0"/>
              <a:t> </a:t>
            </a:r>
            <a:r>
              <a:rPr lang="en-GB" sz="1400" dirty="0" err="1"/>
              <a:t>Mudiad</a:t>
            </a:r>
            <a:r>
              <a:rPr lang="en-GB" sz="1400" dirty="0"/>
              <a:t> y </a:t>
            </a:r>
            <a:r>
              <a:rPr lang="en-GB" sz="1400" dirty="0" err="1"/>
              <a:t>Ffermwyr</a:t>
            </a:r>
            <a:r>
              <a:rPr lang="en-GB" sz="1400" dirty="0"/>
              <a:t> </a:t>
            </a:r>
            <a:r>
              <a:rPr lang="en-GB" sz="1400" dirty="0" err="1"/>
              <a:t>Ifanc</a:t>
            </a:r>
            <a:r>
              <a:rPr lang="en-GB" sz="1400" dirty="0"/>
              <a:t> a </a:t>
            </a:r>
            <a:r>
              <a:rPr lang="en-GB" sz="1400" dirty="0" err="1"/>
              <a:t>hynny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cyflwyno</a:t>
            </a:r>
            <a:r>
              <a:rPr lang="en-GB" sz="1400" dirty="0"/>
              <a:t> I </a:t>
            </a:r>
            <a:r>
              <a:rPr lang="en-GB" sz="1400" dirty="0" err="1"/>
              <a:t>wahanol</a:t>
            </a:r>
            <a:r>
              <a:rPr lang="en-GB" sz="1400" dirty="0"/>
              <a:t> </a:t>
            </a:r>
            <a:r>
              <a:rPr lang="en-GB" sz="1400" dirty="0" err="1"/>
              <a:t>weithgaredd</a:t>
            </a:r>
            <a:r>
              <a:rPr lang="en-GB" sz="1400" dirty="0"/>
              <a:t> </a:t>
            </a:r>
            <a:r>
              <a:rPr lang="en-GB" sz="1400" dirty="0" err="1"/>
              <a:t>tu</a:t>
            </a:r>
            <a:r>
              <a:rPr lang="en-GB" sz="1400" dirty="0"/>
              <a:t> </a:t>
            </a:r>
            <a:r>
              <a:rPr lang="en-GB" sz="1400" dirty="0" err="1"/>
              <a:t>allan</a:t>
            </a:r>
            <a:r>
              <a:rPr lang="en-GB" sz="1400" dirty="0"/>
              <a:t> I </a:t>
            </a:r>
            <a:r>
              <a:rPr lang="en-GB" sz="1400" dirty="0" err="1"/>
              <a:t>waith</a:t>
            </a:r>
            <a:r>
              <a:rPr lang="en-GB" sz="1400" dirty="0"/>
              <a:t>.  </a:t>
            </a:r>
            <a:r>
              <a:rPr lang="en-GB" sz="1400" dirty="0" err="1"/>
              <a:t>Dewis</a:t>
            </a:r>
            <a:r>
              <a:rPr lang="en-GB" sz="1400" dirty="0"/>
              <a:t> I </a:t>
            </a:r>
            <a:r>
              <a:rPr lang="en-GB" sz="1400" dirty="0" err="1"/>
              <a:t>fod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</a:p>
          <a:p>
            <a:r>
              <a:rPr lang="en-GB" sz="1400" dirty="0" err="1"/>
              <a:t>Frenhines</a:t>
            </a:r>
            <a:r>
              <a:rPr lang="en-GB" sz="1400" dirty="0"/>
              <a:t> y Sir a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dewis</a:t>
            </a:r>
            <a:r>
              <a:rPr lang="en-GB" sz="1400" dirty="0"/>
              <a:t> I </a:t>
            </a:r>
            <a:r>
              <a:rPr lang="en-GB" sz="1400" dirty="0" err="1"/>
              <a:t>fod</a:t>
            </a:r>
            <a:r>
              <a:rPr lang="en-GB" sz="1400" dirty="0"/>
              <a:t> y </a:t>
            </a:r>
            <a:r>
              <a:rPr lang="en-GB" sz="1400" dirty="0" err="1"/>
              <a:t>tim</a:t>
            </a:r>
            <a:r>
              <a:rPr lang="en-GB" sz="1400" dirty="0"/>
              <a:t> a </a:t>
            </a:r>
            <a:r>
              <a:rPr lang="en-GB" sz="1400" dirty="0" err="1"/>
              <a:t>bedwar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cynrychioli</a:t>
            </a:r>
            <a:r>
              <a:rPr lang="en-GB" sz="1400" dirty="0"/>
              <a:t> Cymru </a:t>
            </a:r>
            <a:r>
              <a:rPr lang="en-GB" sz="1400" dirty="0" err="1"/>
              <a:t>yn</a:t>
            </a:r>
            <a:r>
              <a:rPr lang="en-GB" sz="1400" dirty="0"/>
              <a:t> y </a:t>
            </a:r>
            <a:r>
              <a:rPr lang="en-GB" sz="1400" dirty="0" err="1"/>
              <a:t>Rali</a:t>
            </a:r>
            <a:r>
              <a:rPr lang="en-GB" sz="1400" dirty="0"/>
              <a:t> </a:t>
            </a:r>
            <a:r>
              <a:rPr lang="en-GB" sz="1400" dirty="0" err="1"/>
              <a:t>Ewropiaidd</a:t>
            </a:r>
            <a:r>
              <a:rPr lang="en-GB" sz="1400" dirty="0"/>
              <a:t>.    </a:t>
            </a:r>
            <a:r>
              <a:rPr lang="en-GB" sz="1400" dirty="0" err="1"/>
              <a:t>Derbyn</a:t>
            </a:r>
            <a:r>
              <a:rPr lang="en-GB" sz="1400" dirty="0"/>
              <a:t> </a:t>
            </a:r>
            <a:r>
              <a:rPr lang="en-GB" sz="1400" dirty="0" err="1"/>
              <a:t>Gwobr</a:t>
            </a:r>
            <a:r>
              <a:rPr lang="en-GB" sz="1400" dirty="0"/>
              <a:t> Dug </a:t>
            </a:r>
            <a:r>
              <a:rPr lang="en-GB" sz="1400" dirty="0" err="1"/>
              <a:t>Caeredin</a:t>
            </a:r>
            <a:r>
              <a:rPr lang="en-GB" sz="1400" dirty="0"/>
              <a:t> </a:t>
            </a:r>
            <a:r>
              <a:rPr lang="en-GB" sz="1400" dirty="0" err="1"/>
              <a:t>oddi</a:t>
            </a:r>
            <a:r>
              <a:rPr lang="en-GB" sz="1400" dirty="0"/>
              <a:t> </a:t>
            </a:r>
          </a:p>
          <a:p>
            <a:r>
              <a:rPr lang="en-GB" sz="1400" dirty="0" err="1"/>
              <a:t>wrth</a:t>
            </a:r>
            <a:r>
              <a:rPr lang="en-GB" sz="1400" dirty="0"/>
              <a:t> y </a:t>
            </a:r>
            <a:r>
              <a:rPr lang="en-GB" sz="1400" dirty="0" err="1"/>
              <a:t>dyn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hun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Palas</a:t>
            </a:r>
            <a:r>
              <a:rPr lang="en-GB" sz="1400" dirty="0"/>
              <a:t> Buckingham  a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cyflwyno</a:t>
            </a:r>
            <a:r>
              <a:rPr lang="en-GB" sz="1400" dirty="0"/>
              <a:t> I </a:t>
            </a:r>
            <a:r>
              <a:rPr lang="en-GB" sz="1400" dirty="0" err="1"/>
              <a:t>Tywysog</a:t>
            </a:r>
            <a:r>
              <a:rPr lang="en-GB" sz="1400" dirty="0"/>
              <a:t> </a:t>
            </a:r>
            <a:r>
              <a:rPr lang="en-GB" sz="1400" dirty="0" err="1"/>
              <a:t>Siarl</a:t>
            </a:r>
            <a:r>
              <a:rPr lang="en-GB" sz="1400" dirty="0"/>
              <a:t> ‘</a:t>
            </a:r>
            <a:r>
              <a:rPr lang="en-GB" sz="1400" dirty="0" err="1"/>
              <a:t>nol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Ceredigion </a:t>
            </a:r>
            <a:r>
              <a:rPr lang="en-GB" sz="1400" dirty="0" err="1"/>
              <a:t>ond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teimlo</a:t>
            </a:r>
            <a:r>
              <a:rPr lang="en-GB" sz="1400" dirty="0"/>
              <a:t> </a:t>
            </a:r>
            <a:r>
              <a:rPr lang="en-GB" sz="1400" dirty="0" err="1"/>
              <a:t>llawer</a:t>
            </a:r>
            <a:r>
              <a:rPr lang="en-GB" sz="1400" dirty="0"/>
              <a:t> </a:t>
            </a:r>
            <a:r>
              <a:rPr lang="en-GB" sz="1400" dirty="0" err="1"/>
              <a:t>mwy</a:t>
            </a:r>
            <a:r>
              <a:rPr lang="en-GB" sz="1400" dirty="0"/>
              <a:t> </a:t>
            </a:r>
            <a:r>
              <a:rPr lang="en-GB" sz="1400" dirty="0" err="1"/>
              <a:t>hyderus</a:t>
            </a:r>
            <a:r>
              <a:rPr lang="en-GB" sz="1400" dirty="0"/>
              <a:t> I </a:t>
            </a:r>
            <a:r>
              <a:rPr lang="en-GB" sz="1400" dirty="0" err="1"/>
              <a:t>siarad</a:t>
            </a:r>
            <a:r>
              <a:rPr lang="en-GB" sz="1400" dirty="0"/>
              <a:t> </a:t>
            </a:r>
          </a:p>
          <a:p>
            <a:r>
              <a:rPr lang="en-GB" sz="1400" dirty="0"/>
              <a:t>a </a:t>
            </a:r>
            <a:r>
              <a:rPr lang="en-GB" sz="1400" dirty="0" err="1"/>
              <a:t>nhw</a:t>
            </a:r>
            <a:r>
              <a:rPr lang="en-GB" sz="1400" dirty="0"/>
              <a:t> </a:t>
            </a:r>
            <a:r>
              <a:rPr lang="en-GB" sz="1400" dirty="0" err="1"/>
              <a:t>na</a:t>
            </a:r>
            <a:r>
              <a:rPr lang="en-GB" sz="1400" dirty="0"/>
              <a:t> </a:t>
            </a:r>
            <a:r>
              <a:rPr lang="en-GB" sz="1400" dirty="0" err="1"/>
              <a:t>llawer</a:t>
            </a:r>
            <a:r>
              <a:rPr lang="en-GB" sz="1400" dirty="0"/>
              <a:t> I un </a:t>
            </a:r>
            <a:r>
              <a:rPr lang="en-GB" sz="1400" dirty="0" err="1"/>
              <a:t>arall</a:t>
            </a:r>
            <a:r>
              <a:rPr lang="en-GB" sz="1400" dirty="0"/>
              <a:t>.  Cael y </a:t>
            </a:r>
            <a:r>
              <a:rPr lang="en-GB" sz="1400" dirty="0" err="1"/>
              <a:t>fraint</a:t>
            </a:r>
            <a:r>
              <a:rPr lang="en-GB" sz="1400" dirty="0"/>
              <a:t> I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gwahoddiad</a:t>
            </a:r>
            <a:r>
              <a:rPr lang="en-GB" sz="1400" dirty="0"/>
              <a:t> I </a:t>
            </a:r>
            <a:r>
              <a:rPr lang="en-GB" sz="1400" dirty="0" err="1"/>
              <a:t>fynd</a:t>
            </a:r>
            <a:r>
              <a:rPr lang="en-GB" sz="1400" dirty="0"/>
              <a:t> I </a:t>
            </a:r>
            <a:r>
              <a:rPr lang="en-GB" sz="1400" dirty="0" err="1"/>
              <a:t>swper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y Ty </a:t>
            </a:r>
            <a:r>
              <a:rPr lang="en-GB" sz="1400" dirty="0" err="1"/>
              <a:t>Cyffredin</a:t>
            </a:r>
            <a:r>
              <a:rPr lang="en-GB" sz="1400" dirty="0"/>
              <a:t> ac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cynnig</a:t>
            </a:r>
            <a:r>
              <a:rPr lang="en-GB" sz="1400" dirty="0"/>
              <a:t> </a:t>
            </a:r>
            <a:r>
              <a:rPr lang="en-GB" sz="1400" dirty="0" err="1"/>
              <a:t>swydd</a:t>
            </a:r>
            <a:r>
              <a:rPr lang="en-GB" sz="1400" dirty="0"/>
              <a:t> </a:t>
            </a:r>
            <a:r>
              <a:rPr lang="en-GB" sz="1400" dirty="0" err="1"/>
              <a:t>fel</a:t>
            </a:r>
            <a:r>
              <a:rPr lang="en-GB" sz="1400" dirty="0"/>
              <a:t> </a:t>
            </a:r>
            <a:r>
              <a:rPr lang="en-GB" sz="1400" dirty="0" err="1"/>
              <a:t>ysgrifennydd</a:t>
            </a:r>
            <a:r>
              <a:rPr lang="en-GB" sz="1400" dirty="0"/>
              <a:t> I </a:t>
            </a:r>
          </a:p>
          <a:p>
            <a:r>
              <a:rPr lang="en-GB" sz="1400" dirty="0" err="1"/>
              <a:t>Arglwydd</a:t>
            </a:r>
            <a:r>
              <a:rPr lang="en-GB" sz="1400" dirty="0"/>
              <a:t> Geraint Howells AS </a:t>
            </a:r>
            <a:r>
              <a:rPr lang="en-GB" sz="1400" dirty="0" err="1"/>
              <a:t>ond</a:t>
            </a:r>
            <a:r>
              <a:rPr lang="en-GB" sz="1400" dirty="0"/>
              <a:t> </a:t>
            </a:r>
            <a:r>
              <a:rPr lang="en-GB" sz="1400" dirty="0" err="1"/>
              <a:t>troi’r</a:t>
            </a:r>
            <a:r>
              <a:rPr lang="en-GB" sz="1400" dirty="0"/>
              <a:t> </a:t>
            </a:r>
            <a:r>
              <a:rPr lang="en-GB" sz="1400" dirty="0" err="1"/>
              <a:t>cynnig</a:t>
            </a:r>
            <a:r>
              <a:rPr lang="en-GB" sz="1400" dirty="0"/>
              <a:t> </a:t>
            </a:r>
            <a:r>
              <a:rPr lang="en-GB" sz="1400" dirty="0" err="1"/>
              <a:t>lawr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ddiwedd</a:t>
            </a:r>
            <a:r>
              <a:rPr lang="en-GB" sz="1400" dirty="0"/>
              <a:t> y </a:t>
            </a:r>
            <a:r>
              <a:rPr lang="en-GB" sz="1400" dirty="0" err="1"/>
              <a:t>noson</a:t>
            </a:r>
            <a:r>
              <a:rPr lang="en-GB" sz="1400" dirty="0"/>
              <a:t>.  </a:t>
            </a:r>
          </a:p>
          <a:p>
            <a:endParaRPr lang="en-GB" sz="1400" dirty="0"/>
          </a:p>
          <a:p>
            <a:r>
              <a:rPr lang="en-GB" sz="1400" dirty="0" err="1"/>
              <a:t>Tra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aelod</a:t>
            </a:r>
            <a:r>
              <a:rPr lang="en-GB" sz="1400" dirty="0"/>
              <a:t> o </a:t>
            </a:r>
            <a:r>
              <a:rPr lang="en-GB" sz="1400" dirty="0" err="1"/>
              <a:t>C.Ff.I</a:t>
            </a:r>
            <a:r>
              <a:rPr lang="en-GB" sz="1400" dirty="0"/>
              <a:t>. </a:t>
            </a:r>
            <a:r>
              <a:rPr lang="en-GB" sz="1400" dirty="0" err="1"/>
              <a:t>Pontsian</a:t>
            </a:r>
            <a:r>
              <a:rPr lang="en-GB" sz="1400" dirty="0"/>
              <a:t> ac </a:t>
            </a:r>
            <a:r>
              <a:rPr lang="en-GB" sz="1400" dirty="0" err="1"/>
              <a:t>yn</a:t>
            </a:r>
            <a:r>
              <a:rPr lang="en-GB" sz="1400" dirty="0"/>
              <a:t> dal </a:t>
            </a:r>
            <a:r>
              <a:rPr lang="en-GB" sz="1400" dirty="0" err="1"/>
              <a:t>amryw</a:t>
            </a:r>
            <a:r>
              <a:rPr lang="en-GB" sz="1400" dirty="0"/>
              <a:t> o </a:t>
            </a:r>
            <a:r>
              <a:rPr lang="en-GB" sz="1400" dirty="0" err="1"/>
              <a:t>swyddi</a:t>
            </a:r>
            <a:r>
              <a:rPr lang="en-GB" sz="1400" dirty="0"/>
              <a:t> </a:t>
            </a:r>
            <a:r>
              <a:rPr lang="en-GB" sz="1400" dirty="0" err="1"/>
              <a:t>fel</a:t>
            </a:r>
            <a:r>
              <a:rPr lang="en-GB" sz="1400" dirty="0"/>
              <a:t> </a:t>
            </a:r>
            <a:r>
              <a:rPr lang="en-GB" sz="1400" dirty="0" err="1"/>
              <a:t>Ysgrifennydd</a:t>
            </a:r>
            <a:r>
              <a:rPr lang="en-GB" sz="1400" dirty="0"/>
              <a:t>, Is-</a:t>
            </a:r>
            <a:r>
              <a:rPr lang="en-GB" sz="1400" dirty="0" err="1"/>
              <a:t>Gadeirydd</a:t>
            </a:r>
            <a:r>
              <a:rPr lang="en-GB" sz="1400" dirty="0"/>
              <a:t>, </a:t>
            </a:r>
            <a:r>
              <a:rPr lang="en-GB" sz="1400" dirty="0" err="1"/>
              <a:t>Cadeirydd</a:t>
            </a:r>
            <a:r>
              <a:rPr lang="en-GB" sz="1400" dirty="0"/>
              <a:t> ac </a:t>
            </a:r>
            <a:r>
              <a:rPr lang="en-GB" sz="1400" dirty="0" err="1"/>
              <a:t>Arweinydd</a:t>
            </a:r>
            <a:r>
              <a:rPr lang="en-GB" sz="1400" dirty="0"/>
              <a:t>.  </a:t>
            </a:r>
            <a:r>
              <a:rPr lang="en-GB" sz="1400" dirty="0" err="1"/>
              <a:t>Fel</a:t>
            </a:r>
            <a:r>
              <a:rPr lang="en-GB" sz="1400" dirty="0"/>
              <a:t> un o </a:t>
            </a:r>
          </a:p>
          <a:p>
            <a:r>
              <a:rPr lang="en-GB" sz="1400" dirty="0" err="1"/>
              <a:t>weithgarwch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rhinwedd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swyddi</a:t>
            </a:r>
            <a:r>
              <a:rPr lang="en-GB" sz="1400" dirty="0"/>
              <a:t> </a:t>
            </a:r>
            <a:r>
              <a:rPr lang="en-GB" sz="1400" dirty="0" err="1"/>
              <a:t>oedd</a:t>
            </a:r>
            <a:r>
              <a:rPr lang="en-GB" sz="1400" dirty="0"/>
              <a:t> </a:t>
            </a:r>
            <a:r>
              <a:rPr lang="en-GB" sz="1400" dirty="0" err="1"/>
              <a:t>rhoi</a:t>
            </a:r>
            <a:r>
              <a:rPr lang="en-GB" sz="1400" dirty="0"/>
              <a:t> </a:t>
            </a:r>
            <a:r>
              <a:rPr lang="en-GB" sz="1400" dirty="0" err="1"/>
              <a:t>diolchiadau</a:t>
            </a:r>
            <a:r>
              <a:rPr lang="en-GB" sz="1400" dirty="0"/>
              <a:t> </a:t>
            </a:r>
            <a:r>
              <a:rPr lang="en-GB" sz="1400" dirty="0" err="1"/>
              <a:t>o’r</a:t>
            </a:r>
            <a:r>
              <a:rPr lang="en-GB" sz="1400" dirty="0"/>
              <a:t> </a:t>
            </a:r>
            <a:r>
              <a:rPr lang="en-GB" sz="1400" dirty="0" err="1"/>
              <a:t>llwyfan</a:t>
            </a:r>
            <a:r>
              <a:rPr lang="en-GB" sz="1400" dirty="0"/>
              <a:t> ac </a:t>
            </a:r>
            <a:r>
              <a:rPr lang="en-GB" sz="1400" dirty="0" err="1"/>
              <a:t>anghofio</a:t>
            </a:r>
            <a:r>
              <a:rPr lang="en-GB" sz="1400" dirty="0"/>
              <a:t> </a:t>
            </a:r>
            <a:r>
              <a:rPr lang="en-GB" sz="1400" dirty="0" err="1"/>
              <a:t>enw</a:t>
            </a:r>
            <a:r>
              <a:rPr lang="en-GB" sz="1400" dirty="0"/>
              <a:t> y </a:t>
            </a:r>
            <a:r>
              <a:rPr lang="en-GB" sz="1400" dirty="0" err="1"/>
              <a:t>Llywydd</a:t>
            </a:r>
            <a:r>
              <a:rPr lang="en-GB" sz="1400" dirty="0"/>
              <a:t>, </a:t>
            </a:r>
            <a:r>
              <a:rPr lang="en-GB" sz="1400" dirty="0" err="1"/>
              <a:t>cofio</a:t>
            </a:r>
            <a:r>
              <a:rPr lang="en-GB" sz="1400" dirty="0"/>
              <a:t> </a:t>
            </a:r>
            <a:r>
              <a:rPr lang="en-GB" sz="1400" dirty="0" err="1"/>
              <a:t>mae</a:t>
            </a:r>
            <a:r>
              <a:rPr lang="en-GB" sz="1400" dirty="0"/>
              <a:t> new </a:t>
            </a:r>
            <a:r>
              <a:rPr lang="en-GB" sz="1400" dirty="0" err="1"/>
              <a:t>beiblaidd</a:t>
            </a:r>
            <a:r>
              <a:rPr lang="en-GB" sz="1400" dirty="0"/>
              <a:t> </a:t>
            </a:r>
            <a:r>
              <a:rPr lang="en-GB" sz="1400" dirty="0" err="1"/>
              <a:t>a’r</a:t>
            </a:r>
            <a:r>
              <a:rPr lang="en-GB" sz="1400" dirty="0"/>
              <a:t> </a:t>
            </a:r>
          </a:p>
          <a:p>
            <a:r>
              <a:rPr lang="en-GB" sz="1400" dirty="0" err="1"/>
              <a:t>aelodau</a:t>
            </a:r>
            <a:r>
              <a:rPr lang="en-GB" sz="1400" dirty="0"/>
              <a:t> </a:t>
            </a:r>
            <a:r>
              <a:rPr lang="en-GB" sz="1400" dirty="0" err="1"/>
              <a:t>eraill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gweiddi</a:t>
            </a:r>
            <a:r>
              <a:rPr lang="en-GB" sz="1400" dirty="0"/>
              <a:t>  </a:t>
            </a:r>
            <a:r>
              <a:rPr lang="en-GB" sz="1400" dirty="0" err="1"/>
              <a:t>yn</a:t>
            </a:r>
            <a:r>
              <a:rPr lang="en-GB" sz="1400" dirty="0"/>
              <a:t> y </a:t>
            </a:r>
            <a:r>
              <a:rPr lang="en-GB" sz="1400" dirty="0" err="1"/>
              <a:t>cefndir</a:t>
            </a:r>
            <a:r>
              <a:rPr lang="en-GB" sz="1400" dirty="0"/>
              <a:t> </a:t>
            </a:r>
            <a:r>
              <a:rPr lang="en-GB" sz="1400" dirty="0" err="1"/>
              <a:t>enw</a:t>
            </a:r>
            <a:r>
              <a:rPr lang="en-GB" sz="1400" dirty="0"/>
              <a:t> Jacob Jenkins a </a:t>
            </a:r>
            <a:r>
              <a:rPr lang="en-GB" sz="1400" dirty="0" err="1"/>
              <a:t>minnau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rhewi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llwyr</a:t>
            </a:r>
            <a:r>
              <a:rPr lang="en-GB" sz="1400" dirty="0"/>
              <a:t> a </a:t>
            </a:r>
            <a:r>
              <a:rPr lang="en-GB" sz="1400" dirty="0" err="1"/>
              <a:t>pawb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chwerthin</a:t>
            </a:r>
            <a:r>
              <a:rPr lang="en-GB" sz="1400" dirty="0"/>
              <a:t> a fi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teimlo</a:t>
            </a:r>
            <a:r>
              <a:rPr lang="en-GB" sz="1400" dirty="0"/>
              <a:t> </a:t>
            </a:r>
            <a:r>
              <a:rPr lang="en-GB" sz="1400" dirty="0" err="1"/>
              <a:t>euogrwydd</a:t>
            </a:r>
            <a:r>
              <a:rPr lang="en-GB" sz="1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150583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CE67E-7A6E-4773-B32F-164024ACC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557784"/>
          </a:xfrm>
        </p:spPr>
        <p:txBody>
          <a:bodyPr>
            <a:normAutofit/>
          </a:bodyPr>
          <a:lstStyle/>
          <a:p>
            <a:r>
              <a:rPr lang="en-GB" sz="1600" dirty="0" err="1"/>
              <a:t>Gorbryder</a:t>
            </a:r>
            <a:endParaRPr lang="en-GB" sz="1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E6DBC-9829-4DC0-BE0B-A4F471F871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503947"/>
            <a:ext cx="9720073" cy="48054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    Mae </a:t>
            </a:r>
            <a:r>
              <a:rPr lang="en-GB" sz="1400" dirty="0" err="1"/>
              <a:t>teimlad</a:t>
            </a:r>
            <a:r>
              <a:rPr lang="en-GB" sz="1400" dirty="0"/>
              <a:t> o </a:t>
            </a:r>
            <a:r>
              <a:rPr lang="en-GB" sz="1400" dirty="0" err="1"/>
              <a:t>gorbryder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deullio</a:t>
            </a:r>
            <a:r>
              <a:rPr lang="en-GB" sz="1400" dirty="0"/>
              <a:t> o </a:t>
            </a:r>
            <a:r>
              <a:rPr lang="en-GB" sz="1400" dirty="0" err="1"/>
              <a:t>beth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digwydd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cefndir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dylanwadau</a:t>
            </a:r>
            <a:r>
              <a:rPr lang="en-GB" sz="1400" dirty="0"/>
              <a:t> </a:t>
            </a:r>
            <a:r>
              <a:rPr lang="en-GB" sz="1400" dirty="0" err="1"/>
              <a:t>teuluol</a:t>
            </a:r>
            <a:r>
              <a:rPr lang="en-GB" sz="1400" dirty="0"/>
              <a:t> a </a:t>
            </a:r>
            <a:r>
              <a:rPr lang="en-GB" sz="1400" dirty="0" err="1"/>
              <a:t>beth</a:t>
            </a:r>
            <a:r>
              <a:rPr lang="en-GB" sz="1400" dirty="0"/>
              <a:t> a </a:t>
            </a:r>
            <a:r>
              <a:rPr lang="en-GB" sz="1400" dirty="0" err="1"/>
              <a:t>ddigwydd</a:t>
            </a:r>
            <a:r>
              <a:rPr lang="en-GB" sz="1400" dirty="0"/>
              <a:t> pan </a:t>
            </a:r>
            <a:r>
              <a:rPr lang="en-GB" sz="1400" dirty="0" err="1"/>
              <a:t>ewch</a:t>
            </a:r>
            <a:r>
              <a:rPr lang="en-GB" sz="1400" dirty="0"/>
              <a:t> </a:t>
            </a:r>
          </a:p>
          <a:p>
            <a:pPr marL="0" indent="0">
              <a:buNone/>
            </a:pPr>
            <a:r>
              <a:rPr lang="en-GB" sz="1400" dirty="0" err="1"/>
              <a:t>adref</a:t>
            </a:r>
            <a:r>
              <a:rPr lang="en-GB" sz="1400" dirty="0"/>
              <a:t>.    </a:t>
            </a:r>
            <a:r>
              <a:rPr lang="en-GB" sz="1400" dirty="0" err="1"/>
              <a:t>Teimlo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aml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bod </a:t>
            </a:r>
            <a:r>
              <a:rPr lang="en-GB" sz="1400" dirty="0" err="1"/>
              <a:t>ddim</a:t>
            </a:r>
            <a:r>
              <a:rPr lang="en-GB" sz="1400" dirty="0"/>
              <a:t> </a:t>
            </a:r>
            <a:r>
              <a:rPr lang="en-GB" sz="1400" dirty="0" err="1"/>
              <a:t>digon</a:t>
            </a:r>
            <a:r>
              <a:rPr lang="en-GB" sz="1400" dirty="0"/>
              <a:t> da a bod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gwaith</a:t>
            </a:r>
            <a:r>
              <a:rPr lang="en-GB" sz="1400" dirty="0"/>
              <a:t> dim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cyrraedd</a:t>
            </a:r>
            <a:r>
              <a:rPr lang="en-GB" sz="1400" dirty="0"/>
              <a:t> </a:t>
            </a:r>
            <a:r>
              <a:rPr lang="en-GB" sz="1400" dirty="0" err="1"/>
              <a:t>lefel</a:t>
            </a:r>
            <a:r>
              <a:rPr lang="en-GB" sz="1400" dirty="0"/>
              <a:t> a </a:t>
            </a:r>
            <a:r>
              <a:rPr lang="en-GB" sz="1400" dirty="0" err="1"/>
              <a:t>ddisgwylir</a:t>
            </a:r>
            <a:r>
              <a:rPr lang="en-GB" sz="1400" dirty="0"/>
              <a:t> o </a:t>
            </a:r>
            <a:r>
              <a:rPr lang="en-GB" sz="1400" dirty="0" err="1"/>
              <a:t>honof</a:t>
            </a:r>
            <a:r>
              <a:rPr lang="en-GB" sz="1400" dirty="0"/>
              <a:t>.  </a:t>
            </a:r>
            <a:r>
              <a:rPr lang="en-GB" sz="1400" dirty="0" err="1"/>
              <a:t>Cefais</a:t>
            </a:r>
            <a:r>
              <a:rPr lang="en-GB" sz="1400" dirty="0"/>
              <a:t> </a:t>
            </a:r>
            <a:r>
              <a:rPr lang="en-GB" sz="1400" dirty="0" err="1"/>
              <a:t>llawer</a:t>
            </a:r>
            <a:r>
              <a:rPr lang="en-GB" sz="1400" dirty="0"/>
              <a:t> o </a:t>
            </a:r>
          </a:p>
          <a:p>
            <a:pPr marL="0" indent="0">
              <a:buNone/>
            </a:pPr>
            <a:r>
              <a:rPr lang="en-GB" sz="1400" dirty="0" err="1"/>
              <a:t>ysbrydoliaeth</a:t>
            </a:r>
            <a:r>
              <a:rPr lang="en-GB" sz="1400" dirty="0"/>
              <a:t> o </a:t>
            </a:r>
            <a:r>
              <a:rPr lang="en-GB" sz="1400" dirty="0" err="1"/>
              <a:t>werthfawrogi</a:t>
            </a:r>
            <a:r>
              <a:rPr lang="en-GB" sz="1400" dirty="0"/>
              <a:t> a </a:t>
            </a:r>
            <a:r>
              <a:rPr lang="en-GB" sz="1400" dirty="0" err="1"/>
              <a:t>ymfalchio</a:t>
            </a:r>
            <a:r>
              <a:rPr lang="en-GB" sz="1400" dirty="0"/>
              <a:t> </a:t>
            </a:r>
            <a:r>
              <a:rPr lang="en-GB" sz="1400" dirty="0" err="1"/>
              <a:t>mewn</a:t>
            </a:r>
            <a:r>
              <a:rPr lang="en-GB" sz="1400" dirty="0"/>
              <a:t> </a:t>
            </a:r>
            <a:r>
              <a:rPr lang="en-GB" sz="1400" dirty="0" err="1"/>
              <a:t>gwaith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wyf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gynhyrchu</a:t>
            </a:r>
            <a:r>
              <a:rPr lang="en-GB" sz="1400" dirty="0"/>
              <a:t>.   </a:t>
            </a:r>
            <a:r>
              <a:rPr lang="en-GB" sz="1400" dirty="0" err="1"/>
              <a:t>Hefyd</a:t>
            </a:r>
            <a:r>
              <a:rPr lang="en-GB" sz="1400" dirty="0"/>
              <a:t> bod </a:t>
            </a:r>
            <a:r>
              <a:rPr lang="en-GB" sz="1400" dirty="0" err="1"/>
              <a:t>pawb</a:t>
            </a:r>
            <a:r>
              <a:rPr lang="en-GB" sz="1400" dirty="0"/>
              <a:t>  </a:t>
            </a:r>
            <a:r>
              <a:rPr lang="en-GB" sz="1400" dirty="0" err="1"/>
              <a:t>yr</a:t>
            </a:r>
            <a:r>
              <a:rPr lang="en-GB" sz="1400" dirty="0"/>
              <a:t> un </a:t>
            </a:r>
            <a:r>
              <a:rPr lang="en-GB" sz="1400" dirty="0" err="1"/>
              <a:t>peth</a:t>
            </a:r>
            <a:r>
              <a:rPr lang="en-GB" sz="1400" dirty="0"/>
              <a:t> a </a:t>
            </a:r>
            <a:r>
              <a:rPr lang="en-GB" sz="1400" dirty="0" err="1"/>
              <a:t>peidio</a:t>
            </a:r>
            <a:r>
              <a:rPr lang="en-GB" sz="1400" dirty="0"/>
              <a:t> </a:t>
            </a:r>
            <a:r>
              <a:rPr lang="en-GB" sz="1400" dirty="0" err="1"/>
              <a:t>rhoi</a:t>
            </a:r>
            <a:r>
              <a:rPr lang="en-GB" sz="1400" dirty="0"/>
              <a:t> </a:t>
            </a:r>
            <a:r>
              <a:rPr lang="en-GB" sz="1400" dirty="0" err="1"/>
              <a:t>pawb</a:t>
            </a:r>
            <a:r>
              <a:rPr lang="en-GB" sz="1400" dirty="0"/>
              <a:t> </a:t>
            </a:r>
          </a:p>
          <a:p>
            <a:pPr marL="0" indent="0">
              <a:buNone/>
            </a:pPr>
            <a:r>
              <a:rPr lang="en-GB" sz="1400" dirty="0" err="1"/>
              <a:t>ar</a:t>
            </a:r>
            <a:r>
              <a:rPr lang="en-GB" sz="1400" dirty="0"/>
              <a:t> ben ‘pedestal’ </a:t>
            </a:r>
            <a:r>
              <a:rPr lang="en-GB" sz="1400" dirty="0" err="1"/>
              <a:t>na</a:t>
            </a:r>
            <a:r>
              <a:rPr lang="en-GB" sz="1400" dirty="0"/>
              <a:t> </a:t>
            </a:r>
            <a:r>
              <a:rPr lang="en-GB" sz="1400" dirty="0" err="1"/>
              <a:t>ellir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gyrraedd</a:t>
            </a:r>
            <a:r>
              <a:rPr lang="en-GB" sz="1400" dirty="0"/>
              <a:t> ac </a:t>
            </a:r>
            <a:r>
              <a:rPr lang="en-GB" sz="1400" dirty="0" err="1"/>
              <a:t>ambell</a:t>
            </a:r>
            <a:r>
              <a:rPr lang="en-GB" sz="1400" dirty="0"/>
              <a:t> </a:t>
            </a:r>
            <a:r>
              <a:rPr lang="en-GB" sz="1400" dirty="0" err="1"/>
              <a:t>waith</a:t>
            </a:r>
            <a:r>
              <a:rPr lang="en-GB" sz="1400" dirty="0"/>
              <a:t> </a:t>
            </a:r>
            <a:r>
              <a:rPr lang="en-GB" sz="1400" dirty="0" err="1"/>
              <a:t>gofynnir</a:t>
            </a:r>
            <a:r>
              <a:rPr lang="en-GB" sz="1400" dirty="0"/>
              <a:t> I chi </a:t>
            </a:r>
            <a:r>
              <a:rPr lang="en-GB" sz="1400" dirty="0" err="1"/>
              <a:t>wynebi</a:t>
            </a:r>
            <a:r>
              <a:rPr lang="en-GB" sz="1400" dirty="0"/>
              <a:t> </a:t>
            </a:r>
            <a:r>
              <a:rPr lang="en-GB" sz="1400" dirty="0" err="1"/>
              <a:t>sefyllfa</a:t>
            </a:r>
            <a:r>
              <a:rPr lang="en-GB" sz="1400" dirty="0"/>
              <a:t> a </a:t>
            </a:r>
            <a:r>
              <a:rPr lang="en-GB" sz="1400" dirty="0" err="1"/>
              <a:t>rhoi</a:t>
            </a:r>
            <a:r>
              <a:rPr lang="en-GB" sz="1400" dirty="0"/>
              <a:t> </a:t>
            </a:r>
            <a:r>
              <a:rPr lang="en-GB" sz="1400" dirty="0" err="1"/>
              <a:t>ysbrydoliaeth</a:t>
            </a:r>
            <a:r>
              <a:rPr lang="en-GB" sz="1400" dirty="0"/>
              <a:t> I </a:t>
            </a:r>
            <a:r>
              <a:rPr lang="en-GB" sz="1400" dirty="0" err="1"/>
              <a:t>gwthio</a:t>
            </a:r>
            <a:r>
              <a:rPr lang="en-GB" sz="1400" dirty="0"/>
              <a:t> </a:t>
            </a:r>
            <a:r>
              <a:rPr lang="en-GB" sz="1400" dirty="0" err="1"/>
              <a:t>ymlaen</a:t>
            </a:r>
            <a:r>
              <a:rPr lang="en-GB" sz="1400" dirty="0"/>
              <a:t>.  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Y </a:t>
            </a:r>
            <a:r>
              <a:rPr lang="en-GB" sz="1400" dirty="0" err="1"/>
              <a:t>peth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wyf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rhoi</a:t>
            </a:r>
            <a:r>
              <a:rPr lang="en-GB" sz="1400" dirty="0"/>
              <a:t> </a:t>
            </a:r>
            <a:r>
              <a:rPr lang="en-GB" sz="1400" dirty="0" err="1"/>
              <a:t>mwyaf</a:t>
            </a:r>
            <a:r>
              <a:rPr lang="en-GB" sz="1400" dirty="0"/>
              <a:t> o </a:t>
            </a:r>
            <a:r>
              <a:rPr lang="en-GB" sz="1400" dirty="0" err="1"/>
              <a:t>falchder</a:t>
            </a:r>
            <a:r>
              <a:rPr lang="en-GB" sz="1400" dirty="0"/>
              <a:t> I mi </a:t>
            </a:r>
            <a:r>
              <a:rPr lang="en-GB" sz="1400" dirty="0" err="1"/>
              <a:t>ydy</a:t>
            </a:r>
            <a:r>
              <a:rPr lang="en-GB" sz="1400" dirty="0"/>
              <a:t> </a:t>
            </a:r>
            <a:r>
              <a:rPr lang="en-GB" sz="1400" dirty="0" err="1"/>
              <a:t>gweld</a:t>
            </a:r>
            <a:r>
              <a:rPr lang="en-GB" sz="1400" dirty="0"/>
              <a:t> mor </a:t>
            </a:r>
            <a:r>
              <a:rPr lang="en-GB" sz="1400" dirty="0" err="1"/>
              <a:t>hyderus</a:t>
            </a:r>
            <a:r>
              <a:rPr lang="en-GB" sz="1400" dirty="0"/>
              <a:t> </a:t>
            </a:r>
            <a:r>
              <a:rPr lang="en-GB" sz="1400" dirty="0" err="1"/>
              <a:t>mae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wyr</a:t>
            </a:r>
            <a:r>
              <a:rPr lang="en-GB" sz="1400" dirty="0"/>
              <a:t> ac </a:t>
            </a:r>
            <a:r>
              <a:rPr lang="en-GB" sz="1400" dirty="0" err="1"/>
              <a:t>wyres</a:t>
            </a:r>
            <a:r>
              <a:rPr lang="en-GB" sz="1400" dirty="0"/>
              <a:t> (</a:t>
            </a:r>
            <a:r>
              <a:rPr lang="en-GB" sz="1400" dirty="0" err="1"/>
              <a:t>Elliw</a:t>
            </a:r>
            <a:r>
              <a:rPr lang="en-GB" sz="1400" dirty="0"/>
              <a:t> a </a:t>
            </a:r>
            <a:r>
              <a:rPr lang="en-GB" sz="1400" dirty="0" err="1"/>
              <a:t>Gwion</a:t>
            </a:r>
            <a:r>
              <a:rPr lang="en-GB" sz="1400" dirty="0"/>
              <a:t>)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perfformio</a:t>
            </a:r>
            <a:r>
              <a:rPr lang="en-GB" sz="1400" dirty="0"/>
              <a:t> o </a:t>
            </a:r>
            <a:r>
              <a:rPr lang="en-GB" sz="1400" dirty="0" err="1"/>
              <a:t>flaen</a:t>
            </a:r>
            <a:r>
              <a:rPr lang="en-GB" sz="1400" dirty="0"/>
              <a:t> </a:t>
            </a:r>
          </a:p>
          <a:p>
            <a:pPr marL="0" indent="0">
              <a:buNone/>
            </a:pPr>
            <a:r>
              <a:rPr lang="en-GB" sz="1400" dirty="0" err="1"/>
              <a:t>cynulleidfa</a:t>
            </a:r>
            <a:r>
              <a:rPr lang="en-GB" sz="1400" dirty="0"/>
              <a:t> 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canu</a:t>
            </a:r>
            <a:r>
              <a:rPr lang="en-GB" sz="1400" dirty="0"/>
              <a:t> ac </a:t>
            </a:r>
            <a:r>
              <a:rPr lang="en-GB" sz="1400" dirty="0" err="1"/>
              <a:t>adrodd</a:t>
            </a:r>
            <a:r>
              <a:rPr lang="en-GB" sz="1400" dirty="0"/>
              <a:t>.    Y </a:t>
            </a:r>
            <a:r>
              <a:rPr lang="en-GB" sz="1400" dirty="0" err="1"/>
              <a:t>meibion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dweud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bod am </a:t>
            </a:r>
            <a:r>
              <a:rPr lang="en-GB" sz="1400" dirty="0" err="1"/>
              <a:t>ddwyn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teuluoedd</a:t>
            </a:r>
            <a:r>
              <a:rPr lang="en-GB" sz="1400" dirty="0"/>
              <a:t> I </a:t>
            </a:r>
            <a:r>
              <a:rPr lang="en-GB" sz="1400" dirty="0" err="1"/>
              <a:t>fyny</a:t>
            </a:r>
            <a:r>
              <a:rPr lang="en-GB" sz="1400" dirty="0"/>
              <a:t> </a:t>
            </a:r>
            <a:r>
              <a:rPr lang="en-GB" sz="1400" dirty="0" err="1"/>
              <a:t>fel</a:t>
            </a:r>
            <a:r>
              <a:rPr lang="en-GB" sz="1400" dirty="0"/>
              <a:t> y </a:t>
            </a:r>
            <a:r>
              <a:rPr lang="en-GB" sz="1400" dirty="0" err="1"/>
              <a:t>magwraith</a:t>
            </a:r>
            <a:r>
              <a:rPr lang="en-GB" sz="1400" dirty="0"/>
              <a:t> </a:t>
            </a:r>
            <a:r>
              <a:rPr lang="en-GB" sz="1400" dirty="0" err="1"/>
              <a:t>gawsant</a:t>
            </a:r>
            <a:r>
              <a:rPr lang="en-GB" sz="1400" dirty="0"/>
              <a:t>.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 err="1"/>
              <a:t>Gwthio</a:t>
            </a:r>
            <a:r>
              <a:rPr lang="en-GB" sz="1400" dirty="0"/>
              <a:t> </a:t>
            </a:r>
            <a:r>
              <a:rPr lang="en-GB" sz="1400" dirty="0" err="1"/>
              <a:t>terfynnau</a:t>
            </a:r>
            <a:r>
              <a:rPr lang="en-GB" sz="1400" dirty="0"/>
              <a:t> </a:t>
            </a:r>
            <a:r>
              <a:rPr lang="en-GB" sz="1400" dirty="0" err="1"/>
              <a:t>ydy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nymuniad</a:t>
            </a:r>
            <a:r>
              <a:rPr lang="en-GB" sz="1400" dirty="0"/>
              <a:t> </a:t>
            </a:r>
            <a:r>
              <a:rPr lang="en-GB" sz="1400" dirty="0" err="1"/>
              <a:t>I’r</a:t>
            </a:r>
            <a:r>
              <a:rPr lang="en-GB" sz="1400" dirty="0"/>
              <a:t> </a:t>
            </a:r>
            <a:r>
              <a:rPr lang="en-GB" sz="1400" dirty="0" err="1"/>
              <a:t>dyfodol</a:t>
            </a:r>
            <a:r>
              <a:rPr lang="en-GB" sz="1400" dirty="0"/>
              <a:t> ac </a:t>
            </a:r>
            <a:r>
              <a:rPr lang="en-GB" sz="1400" dirty="0" err="1"/>
              <a:t>addasi</a:t>
            </a:r>
            <a:r>
              <a:rPr lang="en-GB" sz="1400" dirty="0"/>
              <a:t> </a:t>
            </a:r>
            <a:r>
              <a:rPr lang="en-GB" sz="1400" dirty="0" err="1"/>
              <a:t>I’r</a:t>
            </a:r>
            <a:r>
              <a:rPr lang="en-GB" sz="1400" dirty="0"/>
              <a:t> </a:t>
            </a:r>
            <a:r>
              <a:rPr lang="en-GB" sz="1400" dirty="0" err="1"/>
              <a:t>byd</a:t>
            </a:r>
            <a:r>
              <a:rPr lang="en-GB" sz="1400" dirty="0"/>
              <a:t> </a:t>
            </a:r>
            <a:r>
              <a:rPr lang="en-GB" sz="1400" dirty="0" err="1"/>
              <a:t>digidol</a:t>
            </a:r>
            <a:r>
              <a:rPr lang="en-GB" sz="1400" dirty="0"/>
              <a:t>.   Pam </a:t>
            </a:r>
            <a:r>
              <a:rPr lang="en-GB" sz="1400" dirty="0" err="1"/>
              <a:t>wyf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teimlo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nerfus</a:t>
            </a:r>
            <a:r>
              <a:rPr lang="en-GB" sz="1400" dirty="0"/>
              <a:t> </a:t>
            </a:r>
            <a:r>
              <a:rPr lang="en-GB" sz="1400" dirty="0" err="1"/>
              <a:t>troi</a:t>
            </a:r>
            <a:r>
              <a:rPr lang="en-GB" sz="1400" dirty="0"/>
              <a:t> at </a:t>
            </a:r>
            <a:r>
              <a:rPr lang="en-GB" sz="1400" dirty="0" err="1"/>
              <a:t>coginio</a:t>
            </a:r>
            <a:r>
              <a:rPr lang="en-GB" sz="1400" dirty="0"/>
              <a:t> a </a:t>
            </a:r>
            <a:r>
              <a:rPr lang="en-GB" sz="1400" dirty="0" err="1"/>
              <a:t>canolbwyntio</a:t>
            </a:r>
            <a:r>
              <a:rPr lang="en-GB" sz="1400" dirty="0"/>
              <a:t> I </a:t>
            </a:r>
          </a:p>
          <a:p>
            <a:pPr marL="0" indent="0">
              <a:buNone/>
            </a:pPr>
            <a:r>
              <a:rPr lang="en-GB" sz="1400" dirty="0" err="1"/>
              <a:t>greu</a:t>
            </a:r>
            <a:r>
              <a:rPr lang="en-GB" sz="1400" dirty="0"/>
              <a:t>  </a:t>
            </a:r>
            <a:r>
              <a:rPr lang="en-GB" sz="1400" dirty="0" err="1"/>
              <a:t>rhywbeth</a:t>
            </a:r>
            <a:r>
              <a:rPr lang="en-GB" sz="1400" dirty="0"/>
              <a:t> I </a:t>
            </a:r>
            <a:r>
              <a:rPr lang="en-GB" sz="1400" dirty="0" err="1"/>
              <a:t>fwynhau</a:t>
            </a:r>
            <a:r>
              <a:rPr lang="en-GB" sz="1400" dirty="0"/>
              <a:t>. 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nymuniad</a:t>
            </a:r>
            <a:r>
              <a:rPr lang="en-GB" sz="1400" dirty="0"/>
              <a:t> I </a:t>
            </a:r>
            <a:r>
              <a:rPr lang="en-GB" sz="1400" dirty="0" err="1"/>
              <a:t>fynd</a:t>
            </a:r>
            <a:r>
              <a:rPr lang="en-GB" sz="1400" dirty="0"/>
              <a:t> I </a:t>
            </a:r>
            <a:r>
              <a:rPr lang="en-GB" sz="1400" dirty="0" err="1"/>
              <a:t>nofio</a:t>
            </a:r>
            <a:r>
              <a:rPr lang="en-GB" sz="1400" dirty="0"/>
              <a:t> </a:t>
            </a:r>
            <a:r>
              <a:rPr lang="en-GB" sz="1400" dirty="0" err="1"/>
              <a:t>eto</a:t>
            </a:r>
            <a:r>
              <a:rPr lang="en-GB" sz="1400" dirty="0"/>
              <a:t> </a:t>
            </a:r>
            <a:r>
              <a:rPr lang="en-GB" sz="1400" dirty="0" err="1"/>
              <a:t>achos</a:t>
            </a:r>
            <a:r>
              <a:rPr lang="en-GB" sz="1400" dirty="0"/>
              <a:t> </a:t>
            </a:r>
            <a:r>
              <a:rPr lang="en-GB" sz="1400" dirty="0" err="1"/>
              <a:t>teimlo</a:t>
            </a:r>
            <a:r>
              <a:rPr lang="en-GB" sz="1400" dirty="0"/>
              <a:t> bod </a:t>
            </a:r>
            <a:r>
              <a:rPr lang="en-GB" sz="1400" dirty="0" err="1"/>
              <a:t>angen</a:t>
            </a:r>
            <a:r>
              <a:rPr lang="en-GB" sz="1400" dirty="0"/>
              <a:t> I fi </a:t>
            </a:r>
            <a:r>
              <a:rPr lang="en-GB" sz="1400" dirty="0" err="1"/>
              <a:t>adeiladu</a:t>
            </a:r>
            <a:r>
              <a:rPr lang="en-GB" sz="1400" dirty="0"/>
              <a:t> </a:t>
            </a:r>
            <a:r>
              <a:rPr lang="en-GB" sz="1400" dirty="0" err="1"/>
              <a:t>cryfhau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nghyhyrau</a:t>
            </a:r>
            <a:r>
              <a:rPr lang="en-GB" sz="1400" dirty="0"/>
              <a:t> ac I </a:t>
            </a:r>
            <a:r>
              <a:rPr lang="en-GB" sz="1400" dirty="0" err="1"/>
              <a:t>wisgo</a:t>
            </a:r>
            <a:r>
              <a:rPr lang="en-GB" sz="1400" dirty="0"/>
              <a:t> </a:t>
            </a:r>
            <a:r>
              <a:rPr lang="en-GB" sz="1400" dirty="0" err="1"/>
              <a:t>gwysg</a:t>
            </a:r>
            <a:r>
              <a:rPr lang="en-GB" sz="1400" dirty="0"/>
              <a:t> </a:t>
            </a:r>
          </a:p>
          <a:p>
            <a:pPr marL="0" indent="0">
              <a:buNone/>
            </a:pPr>
            <a:r>
              <a:rPr lang="en-GB" sz="1400" dirty="0" err="1"/>
              <a:t>nofio</a:t>
            </a:r>
            <a:r>
              <a:rPr lang="en-GB" sz="1400" dirty="0"/>
              <a:t> </a:t>
            </a:r>
            <a:r>
              <a:rPr lang="en-GB" sz="1400" dirty="0" err="1"/>
              <a:t>eto</a:t>
            </a:r>
            <a:r>
              <a:rPr lang="en-GB" sz="1400" dirty="0"/>
              <a:t> </a:t>
            </a:r>
            <a:r>
              <a:rPr lang="en-GB" sz="1400" dirty="0" err="1"/>
              <a:t>heb</a:t>
            </a:r>
            <a:r>
              <a:rPr lang="en-GB" sz="1400" dirty="0"/>
              <a:t> y </a:t>
            </a:r>
            <a:r>
              <a:rPr lang="en-GB" sz="1400" dirty="0" err="1"/>
              <a:t>teimlad</a:t>
            </a:r>
            <a:r>
              <a:rPr lang="en-GB" sz="1400" dirty="0"/>
              <a:t> o </a:t>
            </a:r>
            <a:r>
              <a:rPr lang="en-GB" sz="1400" dirty="0" err="1"/>
              <a:t>suddo</a:t>
            </a:r>
            <a:r>
              <a:rPr lang="en-GB" sz="1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705465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DAD85-CE69-489A-9445-3016648BB3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</a:t>
            </a:r>
            <a:r>
              <a:rPr lang="en-GB" dirty="0" err="1"/>
              <a:t>Cyswllt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gorbryder</a:t>
            </a:r>
            <a:r>
              <a:rPr lang="en-GB" dirty="0"/>
              <a:t> a </a:t>
            </a:r>
            <a:r>
              <a:rPr lang="en-GB" dirty="0" err="1"/>
              <a:t>rheoli</a:t>
            </a:r>
            <a:r>
              <a:rPr lang="en-GB" dirty="0"/>
              <a:t>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A35D5-B245-44F9-BF1D-DED65A0BA8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936377"/>
            <a:ext cx="9720073" cy="4554070"/>
          </a:xfrm>
        </p:spPr>
        <p:txBody>
          <a:bodyPr>
            <a:normAutofit fontScale="25000" lnSpcReduction="20000"/>
          </a:bodyPr>
          <a:lstStyle/>
          <a:p>
            <a:r>
              <a:rPr lang="en-GB" dirty="0"/>
              <a:t> </a:t>
            </a:r>
          </a:p>
          <a:p>
            <a:r>
              <a:rPr lang="en-GB" sz="6400" dirty="0"/>
              <a:t> 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Mae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astudiaeth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ymddigiad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pob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cwmni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tuag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at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gweithwyr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edrych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amodau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ofynol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syrthio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fewn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dri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prif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disgyblaeth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0" indent="0">
              <a:buNone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1. 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Seicoleg</a:t>
            </a:r>
            <a:endParaRPr lang="en-GB" sz="6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2.  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Cymdeithaseg</a:t>
            </a:r>
            <a:endParaRPr lang="en-GB" sz="6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	 3.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Anthropoleg</a:t>
            </a:r>
            <a:endParaRPr lang="en-GB" sz="6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 marL="0" indent="0">
              <a:buNone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Mae y tri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disgyblaeth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gwneud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cyfraniad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pwysig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maes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ymddigiad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cyfundrefn</a:t>
            </a:r>
            <a:endParaRPr lang="en-GB" sz="6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	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Seicolegol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ymdrin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astudiaeth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ymddigiad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dynol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	 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Cymdeithaseg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gofalu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ac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astudiaeth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ymddigiad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cymdeithasol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Anthropoleg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pryderu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mwy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am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wyddoniaeth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dynol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barod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adnabod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pan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fydd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un </a:t>
            </a:r>
          </a:p>
          <a:p>
            <a:pPr marL="0" indent="0">
              <a:buNone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  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o’r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gweithwyr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teimlo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sal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neu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dioddef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iechyd 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meddwl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am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fod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medru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amharu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  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Gwaith.</a:t>
            </a:r>
            <a:endParaRPr lang="en-GB" sz="6400" dirty="0"/>
          </a:p>
          <a:p>
            <a:pPr marL="0" indent="0">
              <a:buNone/>
            </a:pPr>
            <a:r>
              <a:rPr lang="en-GB" dirty="0"/>
              <a:t>	</a:t>
            </a:r>
          </a:p>
          <a:p>
            <a:pPr marL="0" indent="0">
              <a:buNone/>
            </a:pPr>
            <a:r>
              <a:rPr lang="en-GB" dirty="0"/>
              <a:t>	</a:t>
            </a:r>
          </a:p>
          <a:p>
            <a:pPr marL="0" indent="0">
              <a:buNone/>
            </a:pPr>
            <a:r>
              <a:rPr lang="en-GB" dirty="0"/>
              <a:t>               </a:t>
            </a:r>
          </a:p>
          <a:p>
            <a:pPr marL="0" indent="0">
              <a:buNone/>
            </a:pPr>
            <a:r>
              <a:rPr lang="en-GB" dirty="0"/>
              <a:t>              </a:t>
            </a:r>
          </a:p>
          <a:p>
            <a:pPr marL="0" indent="0">
              <a:buNone/>
            </a:pPr>
            <a:r>
              <a:rPr lang="en-GB" dirty="0"/>
              <a:t>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4508366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01B1D-CE32-4F42-B30B-2D6303769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5453" y="749809"/>
            <a:ext cx="9428747" cy="594898"/>
          </a:xfrm>
        </p:spPr>
        <p:txBody>
          <a:bodyPr>
            <a:normAutofit fontScale="90000"/>
          </a:bodyPr>
          <a:lstStyle/>
          <a:p>
            <a:r>
              <a:rPr lang="en-GB" dirty="0"/>
              <a:t>  </a:t>
            </a:r>
            <a:r>
              <a:rPr lang="en-GB" dirty="0" err="1"/>
              <a:t>Dadansoddiad</a:t>
            </a:r>
            <a:r>
              <a:rPr lang="en-GB" dirty="0"/>
              <a:t>  SWOT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FDAC0F-4C2F-4057-8D2D-47DA7962C2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3374" y="1344706"/>
            <a:ext cx="9720073" cy="5513293"/>
          </a:xfrm>
        </p:spPr>
        <p:txBody>
          <a:bodyPr>
            <a:normAutofit fontScale="92500" lnSpcReduction="20000"/>
          </a:bodyPr>
          <a:lstStyle/>
          <a:p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Golyga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SWOT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ydy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S= Strengths (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cryfder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): W=  Weaknesses  (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gwendidau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: O= Opportunities (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Cyfleoedd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: T = Threats (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bygythiad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.</a:t>
            </a:r>
          </a:p>
          <a:p>
            <a:pPr marL="0" indent="0">
              <a:buNone/>
            </a:pP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mwyn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cael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trefn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rhaid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gwerthuso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naturioldeb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amgylcheddol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busnes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beth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maent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gymwys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strategol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gall y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cwmni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gwneud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dadansoddiad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SWOT. 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Bydd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hynny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galluogi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ganolbwyntio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cryfder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gwendidau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cyfleoedd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bygythiadau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allan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I’r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cwmni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fel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cystadleuaeth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neu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rhywun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dwyn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syniadau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Mae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dadansoddiad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SWOT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rhoi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penawd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cyfleus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iddynt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rhoi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safle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wneud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penderfyniadau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datrys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problemau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</a:p>
          <a:p>
            <a:pPr marL="0" indent="0">
              <a:buNone/>
            </a:pPr>
            <a:r>
              <a:rPr lang="en-GB" sz="17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Cryfder</a:t>
            </a:r>
            <a:r>
              <a:rPr lang="en-GB" sz="1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rhoi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agwedd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positif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neu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priodoli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arbennig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neu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cymwysterau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allweddol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o’r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farchnad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allan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galluogi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cwmni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adeiladu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dyfodol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engraifft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trwy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arall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gyfeirio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Mae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arwydd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o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safle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cwmni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farchnad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presenol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maint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stwythur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arbennigedd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rheoli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corfforol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neu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adnoddau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arianol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staff,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delwedd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enw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da y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cwmni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cymeriad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Wrth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edrych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am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gyfleoedd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cymharu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gyda’i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cryfder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hwy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galluogi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cwmni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wneud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mwyaf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yneffeithio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synergedd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Gwendid</a:t>
            </a:r>
            <a:r>
              <a:rPr lang="en-GB" sz="1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ydy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agwedd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negyddol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neu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diffygion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cymhwysedd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presennol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neu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sut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gywirio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Heb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effeithio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a’r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adnoddau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cwmni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nac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ddelwedd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cwmni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Enghraifft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ydy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marchnad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cul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hen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dechnoleg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costiau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uchel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sefydlog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uchel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cwynion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uchel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gwsmeriaid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prunder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staff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rheoli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sz="17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Cyfleoedd</a:t>
            </a:r>
            <a:r>
              <a:rPr lang="en-GB" sz="1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 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Mae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rhaid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i’r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cwmni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fod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deimladwy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ansawdd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allan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gwaith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fel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ystrwythur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busnes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cynnydd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mewn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defnydd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dechnoleg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newydd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marchnadoedd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newydd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. 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Gwellhad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economi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methiant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cystadleuywyr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Buddai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ofynol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i’r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cwmni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gymeryd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mantais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rhain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trwy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ddatblygu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cynnyrch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presennol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cyfleusterau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ac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gwasanaethau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maent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gynnig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sz="17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Bygythiadau</a:t>
            </a:r>
            <a:r>
              <a:rPr lang="en-GB" sz="1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rhoi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cyfle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i’r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cwmni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wella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oherwydd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datbygiadau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allanol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deddfwriaeth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newydd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Cyflwyniad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gynnyrch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newydd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cystadleuywyr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economi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ansefydlog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gwleidyddol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ewidiadau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mewn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amodau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byw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carfan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dwyn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pwysau</a:t>
            </a:r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68144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33D3E-CBED-4565-82C8-7133E21C3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011572"/>
          </a:xfrm>
        </p:spPr>
        <p:txBody>
          <a:bodyPr/>
          <a:lstStyle/>
          <a:p>
            <a:r>
              <a:rPr lang="en-GB" dirty="0"/>
              <a:t>  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 HANFODOL O WAITH RHEOLI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82482-0AED-4F1C-B1FE-7CEAD25E4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774209"/>
            <a:ext cx="9720073" cy="468527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                                         BWRDD O  GYFARWYDDWYR</a:t>
            </a:r>
          </a:p>
          <a:p>
            <a:pPr marL="777240" lvl="5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777240" lvl="5" indent="0">
              <a:buNone/>
            </a:pPr>
            <a:r>
              <a:rPr lang="en-GB" sz="1800" dirty="0"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AMCAN Y PERDERFYNIAD A </a:t>
            </a:r>
            <a:r>
              <a:rPr lang="en-GB" sz="1800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FFORMWLEIDDIAD Y POLISI I’R SEFYDLIAD YN EI       				       GYFANWAITH</a:t>
            </a:r>
          </a:p>
          <a:p>
            <a:pPr marL="777240" lvl="5" indent="0">
              <a:buNone/>
            </a:pPr>
            <a:endParaRPr lang="en-GB" sz="1800" dirty="0">
              <a:solidFill>
                <a:srgbClr val="FFFF00"/>
              </a:solidFill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77240" lvl="5" indent="0">
              <a:buNone/>
            </a:pPr>
            <a:r>
              <a:rPr lang="en-GB" sz="1800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				        RHEOLAETH</a:t>
            </a:r>
          </a:p>
          <a:p>
            <a:pPr marL="777240" lvl="5" indent="0">
              <a:buNone/>
            </a:pPr>
            <a:endParaRPr lang="en-GB" sz="1800" dirty="0">
              <a:solidFill>
                <a:srgbClr val="FFFF00"/>
              </a:solidFill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77240" lvl="5" indent="0">
              <a:buNone/>
            </a:pPr>
            <a:r>
              <a:rPr lang="en-GB" sz="1800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   GWEITHREDU PEND ERFYNIAD Y POLISI A PERFFORMIAD Y GWAITH</a:t>
            </a:r>
          </a:p>
          <a:p>
            <a:pPr marL="777240" lvl="5" indent="0">
              <a:buNone/>
            </a:pPr>
            <a:endParaRPr lang="en-GB" sz="1800" dirty="0">
              <a:solidFill>
                <a:srgbClr val="FFFF00"/>
              </a:solidFill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77240" lvl="5" indent="0">
              <a:buNone/>
            </a:pPr>
            <a:r>
              <a:rPr lang="en-GB" sz="1800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</a:t>
            </a:r>
            <a:r>
              <a:rPr lang="en-GB" b="1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*</a:t>
            </a:r>
            <a:r>
              <a:rPr lang="en-GB" b="1" dirty="0" err="1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Eglurhad</a:t>
            </a:r>
            <a:r>
              <a:rPr lang="en-GB" b="1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o’r</a:t>
            </a:r>
            <a:r>
              <a:rPr lang="en-GB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amcanion</a:t>
            </a:r>
            <a:r>
              <a:rPr lang="en-GB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		                                         				      </a:t>
            </a:r>
            <a:r>
              <a:rPr lang="en-GB" sz="1600" b="1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*</a:t>
            </a:r>
            <a:r>
              <a:rPr lang="en-GB" b="1" dirty="0" err="1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Cynllunio</a:t>
            </a:r>
            <a:r>
              <a:rPr lang="en-GB" b="1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dirty="0" err="1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gwaith</a:t>
            </a:r>
            <a:endParaRPr lang="en-GB" dirty="0">
              <a:solidFill>
                <a:srgbClr val="FFFF00"/>
              </a:solidFill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77240" lvl="5" indent="0">
              <a:buNone/>
            </a:pPr>
            <a:r>
              <a:rPr lang="en-GB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</a:t>
            </a:r>
            <a:r>
              <a:rPr lang="en-GB" b="1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*</a:t>
            </a:r>
            <a:r>
              <a:rPr lang="en-GB" b="1" dirty="0" err="1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Trefniant</a:t>
            </a:r>
            <a:r>
              <a:rPr lang="en-GB" b="1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dirty="0" err="1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gweithgareddau</a:t>
            </a:r>
            <a:endParaRPr lang="en-GB" dirty="0">
              <a:solidFill>
                <a:srgbClr val="FFFF00"/>
              </a:solidFill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77240" lvl="5" indent="0">
              <a:buNone/>
            </a:pPr>
            <a:r>
              <a:rPr lang="en-GB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*</a:t>
            </a:r>
            <a:r>
              <a:rPr lang="en-GB" b="1" dirty="0" err="1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Cyfarwyddo</a:t>
            </a:r>
            <a:r>
              <a:rPr lang="en-GB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dirty="0" err="1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tywys</a:t>
            </a:r>
            <a:endParaRPr lang="en-GB" dirty="0">
              <a:solidFill>
                <a:srgbClr val="FFFF00"/>
              </a:solidFill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77240" lvl="5" indent="0">
              <a:buNone/>
            </a:pPr>
            <a:r>
              <a:rPr lang="en-GB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*</a:t>
            </a:r>
            <a:r>
              <a:rPr lang="en-GB" b="1" dirty="0" err="1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Rheoli</a:t>
            </a:r>
            <a:r>
              <a:rPr lang="en-GB" b="1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perfformiad</a:t>
            </a:r>
            <a:endParaRPr lang="en-GB" dirty="0">
              <a:solidFill>
                <a:srgbClr val="FFFF00"/>
              </a:solidFill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77240" lvl="5" indent="0">
              <a:buNone/>
            </a:pPr>
            <a:endParaRPr lang="en-GB" dirty="0">
              <a:solidFill>
                <a:srgbClr val="FFFF00"/>
              </a:solidFill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77240" lvl="5" indent="0">
              <a:buNone/>
            </a:pPr>
            <a:r>
              <a:rPr lang="en-GB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</a:t>
            </a:r>
            <a:r>
              <a:rPr lang="en-GB" sz="1600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  <a:p>
            <a:pPr marL="777240" lvl="5" indent="0">
              <a:buNone/>
            </a:pPr>
            <a:r>
              <a:rPr lang="en-GB" sz="1600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900" dirty="0">
                <a:solidFill>
                  <a:srgbClr val="FFFF00"/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CYRHAEDDIAD YR AMCANION A RODDWYD O FEWN CANLLAWIAU Y POLISI</a:t>
            </a:r>
            <a:endParaRPr lang="en-GB" sz="19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9196274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3A619-7EC1-4074-B00B-AA9D7F471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FFRAMWAITH AR GYFER ASTUDIO RHEOLI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CD53062-CE68-49E9-9999-F430CFDAEB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654959"/>
              </p:ext>
            </p:extLst>
          </p:nvPr>
        </p:nvGraphicFramePr>
        <p:xfrm>
          <a:off x="1024128" y="2462587"/>
          <a:ext cx="9720262" cy="17818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60131">
                  <a:extLst>
                    <a:ext uri="{9D8B030D-6E8A-4147-A177-3AD203B41FA5}">
                      <a16:colId xmlns:a16="http://schemas.microsoft.com/office/drawing/2014/main" val="272357771"/>
                    </a:ext>
                  </a:extLst>
                </a:gridCol>
                <a:gridCol w="4860131">
                  <a:extLst>
                    <a:ext uri="{9D8B030D-6E8A-4147-A177-3AD203B41FA5}">
                      <a16:colId xmlns:a16="http://schemas.microsoft.com/office/drawing/2014/main" val="3963188668"/>
                    </a:ext>
                  </a:extLst>
                </a:gridCol>
              </a:tblGrid>
              <a:tr h="818464"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9465732"/>
                  </a:ext>
                </a:extLst>
              </a:tr>
              <a:tr h="963403"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3309029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6803868F-A0DB-403D-8A2F-B352D4E9BF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1385169"/>
              </p:ext>
            </p:extLst>
          </p:nvPr>
        </p:nvGraphicFramePr>
        <p:xfrm>
          <a:off x="1820164" y="4135272"/>
          <a:ext cx="8128000" cy="32160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6487">
                  <a:extLst>
                    <a:ext uri="{9D8B030D-6E8A-4147-A177-3AD203B41FA5}">
                      <a16:colId xmlns:a16="http://schemas.microsoft.com/office/drawing/2014/main" val="2392072309"/>
                    </a:ext>
                  </a:extLst>
                </a:gridCol>
                <a:gridCol w="4161513">
                  <a:extLst>
                    <a:ext uri="{9D8B030D-6E8A-4147-A177-3AD203B41FA5}">
                      <a16:colId xmlns:a16="http://schemas.microsoft.com/office/drawing/2014/main" val="2423868001"/>
                    </a:ext>
                  </a:extLst>
                </a:gridCol>
              </a:tblGrid>
              <a:tr h="441523">
                <a:tc>
                  <a:txBody>
                    <a:bodyPr/>
                    <a:lstStyle/>
                    <a:p>
                      <a:r>
                        <a:rPr lang="en-GB" sz="20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Perthynas</a:t>
                      </a: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0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sefydliad</a:t>
                      </a: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y </a:t>
                      </a:r>
                      <a:r>
                        <a:rPr lang="en-GB" sz="20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bobol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6953537"/>
                  </a:ext>
                </a:extLst>
              </a:tr>
              <a:tr h="78115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Cyd-destun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mae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gweithgarwch</a:t>
                      </a:r>
                      <a:r>
                        <a:rPr lang="en-GB" sz="2000" dirty="0"/>
                        <a:t> o </a:t>
                      </a:r>
                      <a:r>
                        <a:rPr lang="en-GB" sz="2000" dirty="0" err="1"/>
                        <a:t>rheoli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yn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cymeryd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lle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8541039"/>
                  </a:ext>
                </a:extLst>
              </a:tr>
              <a:tr h="713230">
                <a:tc>
                  <a:txBody>
                    <a:bodyPr/>
                    <a:lstStyle/>
                    <a:p>
                      <a:r>
                        <a:rPr lang="en-GB" dirty="0"/>
                        <a:t>Y </a:t>
                      </a:r>
                      <a:r>
                        <a:rPr lang="en-GB" dirty="0" err="1"/>
                        <a:t>ffordd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mae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cyfrifoldeb</a:t>
                      </a:r>
                      <a:r>
                        <a:rPr lang="en-GB" dirty="0"/>
                        <a:t> a </a:t>
                      </a:r>
                      <a:r>
                        <a:rPr lang="en-GB" dirty="0" err="1"/>
                        <a:t>dyletswyddau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rheoli</a:t>
                      </a:r>
                      <a:r>
                        <a:rPr lang="en-GB" dirty="0"/>
                        <a:t> 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cael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ymarfer</a:t>
                      </a:r>
                      <a:r>
                        <a:rPr lang="en-GB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3383318"/>
                  </a:ext>
                </a:extLst>
              </a:tr>
              <a:tr h="41322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Ffordd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mae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rheoli</a:t>
                      </a:r>
                      <a:r>
                        <a:rPr lang="en-GB" dirty="0"/>
                        <a:t> a Gwaith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cael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gyflawni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5059986"/>
                  </a:ext>
                </a:extLst>
              </a:tr>
              <a:tr h="413221">
                <a:tc>
                  <a:txBody>
                    <a:bodyPr/>
                    <a:lstStyle/>
                    <a:p>
                      <a:r>
                        <a:rPr lang="en-GB" dirty="0" err="1"/>
                        <a:t>Mesuriadau</a:t>
                      </a:r>
                      <a:r>
                        <a:rPr lang="en-GB" dirty="0"/>
                        <a:t> o </a:t>
                      </a:r>
                      <a:r>
                        <a:rPr lang="en-GB" dirty="0" err="1"/>
                        <a:t>ffordd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mae</a:t>
                      </a:r>
                      <a:r>
                        <a:rPr lang="en-GB" dirty="0"/>
                        <a:t>  </a:t>
                      </a:r>
                      <a:r>
                        <a:rPr lang="en-GB" dirty="0" err="1"/>
                        <a:t>sefydliadau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perfformio</a:t>
                      </a:r>
                      <a:r>
                        <a:rPr lang="en-GB" dirty="0"/>
                        <a:t> ac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effeithiol</a:t>
                      </a:r>
                      <a:r>
                        <a:rPr lang="en-GB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76204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61574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01D05-5F4D-47E7-A07B-D04186451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95" y="1023582"/>
            <a:ext cx="9720072" cy="450376"/>
          </a:xfrm>
        </p:spPr>
        <p:txBody>
          <a:bodyPr>
            <a:normAutofit fontScale="90000"/>
          </a:bodyPr>
          <a:lstStyle/>
          <a:p>
            <a:r>
              <a:rPr lang="en-GB" sz="1400" dirty="0"/>
              <a:t>                                                                                                </a:t>
            </a:r>
            <a:r>
              <a:rPr lang="en-GB" sz="1400" dirty="0" err="1"/>
              <a:t>Protherics</a:t>
            </a:r>
            <a:r>
              <a:rPr lang="en-GB" sz="1400" dirty="0"/>
              <a:t> UK Limited</a:t>
            </a:r>
            <a:br>
              <a:rPr lang="en-GB" sz="1400" dirty="0"/>
            </a:br>
            <a:r>
              <a:rPr lang="en-GB" sz="1400" dirty="0"/>
              <a:t>                                                                                       Module title: Induction Training</a:t>
            </a:r>
            <a:br>
              <a:rPr lang="en-GB" sz="1400" dirty="0"/>
            </a:br>
            <a:r>
              <a:rPr lang="en-GB" sz="1400" dirty="0"/>
              <a:t>                                                                                         TU05  -  Basic Principles of GMP</a:t>
            </a:r>
            <a:br>
              <a:rPr lang="en-GB" sz="1400" dirty="0"/>
            </a:br>
            <a:br>
              <a:rPr lang="en-GB" sz="1400" dirty="0"/>
            </a:br>
            <a:r>
              <a:rPr lang="en-GB" sz="1400" dirty="0"/>
              <a:t>				                  QUESTIONS</a:t>
            </a:r>
            <a:br>
              <a:rPr lang="en-GB" sz="1400" dirty="0"/>
            </a:br>
            <a:r>
              <a:rPr lang="en-GB" sz="1400" dirty="0"/>
              <a:t>                                                                                               Basic Principles  of GMP</a:t>
            </a:r>
            <a:br>
              <a:rPr lang="en-GB" sz="1400" dirty="0"/>
            </a:br>
            <a:br>
              <a:rPr lang="en-GB" sz="1400" dirty="0"/>
            </a:br>
            <a:r>
              <a:rPr lang="en-GB" sz="1400" dirty="0"/>
              <a:t>Name:  Mary Ann Williams Jones                                                                Department:           </a:t>
            </a:r>
            <a:r>
              <a:rPr lang="en-GB" sz="1400" dirty="0" err="1"/>
              <a:t>Qa</a:t>
            </a:r>
            <a:br>
              <a:rPr lang="en-GB" sz="1400" dirty="0"/>
            </a:br>
            <a:r>
              <a:rPr lang="en-GB" sz="1400" dirty="0"/>
              <a:t>Perfect Score!</a:t>
            </a:r>
            <a:br>
              <a:rPr lang="en-GB" sz="1400" dirty="0"/>
            </a:br>
            <a:r>
              <a:rPr lang="en-GB" sz="1400" dirty="0"/>
              <a:t>Excellent  ML</a:t>
            </a:r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r>
              <a:rPr lang="en-GB" sz="1400" dirty="0"/>
              <a:t>                                                                                                                    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A586B78-6935-40B5-B33E-83A319427F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7718275"/>
              </p:ext>
            </p:extLst>
          </p:nvPr>
        </p:nvGraphicFramePr>
        <p:xfrm>
          <a:off x="1023938" y="1907048"/>
          <a:ext cx="9720261" cy="579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554">
                  <a:extLst>
                    <a:ext uri="{9D8B030D-6E8A-4147-A177-3AD203B41FA5}">
                      <a16:colId xmlns:a16="http://schemas.microsoft.com/office/drawing/2014/main" val="3785517575"/>
                    </a:ext>
                  </a:extLst>
                </a:gridCol>
                <a:gridCol w="4271749">
                  <a:extLst>
                    <a:ext uri="{9D8B030D-6E8A-4147-A177-3AD203B41FA5}">
                      <a16:colId xmlns:a16="http://schemas.microsoft.com/office/drawing/2014/main" val="2359386483"/>
                    </a:ext>
                  </a:extLst>
                </a:gridCol>
                <a:gridCol w="4902958">
                  <a:extLst>
                    <a:ext uri="{9D8B030D-6E8A-4147-A177-3AD203B41FA5}">
                      <a16:colId xmlns:a16="http://schemas.microsoft.com/office/drawing/2014/main" val="330794836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Name the two remaining fundamental standards for medicinal products other than safety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00050" indent="-400050">
                        <a:buAutoNum type="romanLcParenR"/>
                      </a:pPr>
                      <a:r>
                        <a:rPr lang="en-GB" sz="1600" dirty="0"/>
                        <a:t>Quality</a:t>
                      </a:r>
                    </a:p>
                    <a:p>
                      <a:pPr marL="400050" indent="-400050">
                        <a:buAutoNum type="romanLcParenR" startAt="2"/>
                      </a:pPr>
                      <a:r>
                        <a:rPr lang="en-GB" sz="1600" dirty="0"/>
                        <a:t>Efficacy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600" dirty="0"/>
                        <a:t>                                                                     2/2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61413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  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Which two parties agree GMP requirements?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00050" indent="-400050">
                        <a:buAutoNum type="romanLcParenR"/>
                      </a:pPr>
                      <a:r>
                        <a:rPr lang="en-GB" sz="1600" dirty="0"/>
                        <a:t>Pharmaceutical Manufacturers</a:t>
                      </a:r>
                    </a:p>
                    <a:p>
                      <a:pPr marL="400050" indent="-400050">
                        <a:buAutoNum type="romanLcParenR" startAt="2"/>
                      </a:pPr>
                      <a:r>
                        <a:rPr lang="en-GB" sz="1600" dirty="0"/>
                        <a:t>Regulatory Authorities                              2/2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08909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   3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Why was GMP introduced?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In response to disasters in the pharmaceutical industry                                                         1/1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382463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  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Which authorities  regulate the manufacture of medicinal products for:</a:t>
                      </a:r>
                    </a:p>
                    <a:p>
                      <a:r>
                        <a:rPr lang="en-GB" sz="1600" dirty="0"/>
                        <a:t>UK?</a:t>
                      </a:r>
                    </a:p>
                    <a:p>
                      <a:r>
                        <a:rPr lang="en-GB" sz="1600" dirty="0"/>
                        <a:t>USA?</a:t>
                      </a:r>
                    </a:p>
                    <a:p>
                      <a:r>
                        <a:rPr lang="en-GB" sz="1600" dirty="0"/>
                        <a:t>Australia?</a:t>
                      </a:r>
                    </a:p>
                    <a:p>
                      <a:r>
                        <a:rPr lang="en-GB" sz="1600" dirty="0"/>
                        <a:t>(</a:t>
                      </a:r>
                      <a:r>
                        <a:rPr lang="en-GB" sz="1600" i="1" dirty="0"/>
                        <a:t>full names required)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UK – Medicines and Healthcare Products Regulatory Agency</a:t>
                      </a:r>
                    </a:p>
                    <a:p>
                      <a:r>
                        <a:rPr lang="en-GB" sz="1600" dirty="0"/>
                        <a:t>USA – Food and Drug Administration.</a:t>
                      </a:r>
                    </a:p>
                    <a:p>
                      <a:r>
                        <a:rPr lang="en-GB" sz="1600" dirty="0"/>
                        <a:t>Australia – Therapeutic Goods Administration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                                                                    3/3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54467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   5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Which EEC Directive of 1991 first made the principles of GMP mandatory in all EU Countries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91/356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                                                                     1/1    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64999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  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Give the full name for the following abbreviations:-</a:t>
                      </a:r>
                    </a:p>
                    <a:p>
                      <a:r>
                        <a:rPr lang="en-GB" dirty="0"/>
                        <a:t>GMP</a:t>
                      </a:r>
                    </a:p>
                    <a:p>
                      <a:r>
                        <a:rPr lang="en-GB" dirty="0"/>
                        <a:t>CFR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00050" indent="-400050">
                        <a:buAutoNum type="romanLcParenR"/>
                      </a:pPr>
                      <a:r>
                        <a:rPr lang="en-GB" dirty="0"/>
                        <a:t>Good Manufacturing Practice</a:t>
                      </a:r>
                    </a:p>
                    <a:p>
                      <a:pPr marL="400050" indent="-400050">
                        <a:buAutoNum type="romanLcParenR" startAt="2"/>
                      </a:pPr>
                      <a:r>
                        <a:rPr lang="en-GB" dirty="0"/>
                        <a:t>Code of Federal Regulations</a:t>
                      </a:r>
                    </a:p>
                    <a:p>
                      <a:pPr marL="400050" indent="-400050">
                        <a:buAutoNum type="romanLcParenR" startAt="2"/>
                      </a:pPr>
                      <a:endParaRPr lang="en-GB" dirty="0"/>
                    </a:p>
                    <a:p>
                      <a:pPr marL="0" indent="0">
                        <a:buNone/>
                      </a:pPr>
                      <a:r>
                        <a:rPr lang="en-GB" dirty="0"/>
                        <a:t>                                                             2/2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45027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73004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EE0F0-95E4-44D8-A2D3-F5BE83E96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452014"/>
          </a:xfrm>
        </p:spPr>
        <p:txBody>
          <a:bodyPr>
            <a:normAutofit fontScale="90000"/>
          </a:bodyPr>
          <a:lstStyle/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	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Protherics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UK LIMTED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Module Title: Induction training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TU05 – Basic Principles of GMP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QUESTIONS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Basic Principles of GMP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Name: Mary Ann Jones		                      Department:  QA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234A9-0DF5-4DFF-95DD-B8EBDD3E58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                                     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BB91955-87B6-4ACD-83B6-17F2368BB0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8277978"/>
              </p:ext>
            </p:extLst>
          </p:nvPr>
        </p:nvGraphicFramePr>
        <p:xfrm>
          <a:off x="900752" y="1583140"/>
          <a:ext cx="10140288" cy="60250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9684">
                  <a:extLst>
                    <a:ext uri="{9D8B030D-6E8A-4147-A177-3AD203B41FA5}">
                      <a16:colId xmlns:a16="http://schemas.microsoft.com/office/drawing/2014/main" val="645664648"/>
                    </a:ext>
                  </a:extLst>
                </a:gridCol>
                <a:gridCol w="4408227">
                  <a:extLst>
                    <a:ext uri="{9D8B030D-6E8A-4147-A177-3AD203B41FA5}">
                      <a16:colId xmlns:a16="http://schemas.microsoft.com/office/drawing/2014/main" val="1843672528"/>
                    </a:ext>
                  </a:extLst>
                </a:gridCol>
                <a:gridCol w="5022377">
                  <a:extLst>
                    <a:ext uri="{9D8B030D-6E8A-4147-A177-3AD203B41FA5}">
                      <a16:colId xmlns:a16="http://schemas.microsoft.com/office/drawing/2014/main" val="2727465193"/>
                    </a:ext>
                  </a:extLst>
                </a:gridCol>
              </a:tblGrid>
              <a:tr h="1575267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What are the 5 “P’s” covering the  underlying principles and philosophy of GMP in Europe and the USA?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00050" indent="-400050">
                        <a:buAutoNum type="romanLcParenR"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People</a:t>
                      </a:r>
                    </a:p>
                    <a:p>
                      <a:pPr marL="400050" indent="-400050">
                        <a:buAutoNum type="romanLcParenR" startAt="2"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Premises</a:t>
                      </a:r>
                    </a:p>
                    <a:p>
                      <a:pPr marL="400050" indent="-400050">
                        <a:buAutoNum type="romanLcParenR" startAt="3"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Processes</a:t>
                      </a:r>
                    </a:p>
                    <a:p>
                      <a:pPr marL="400050" indent="-400050">
                        <a:buAutoNum type="romanLcParenR" startAt="4"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Products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v)Procedures                                                 5/5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2685082"/>
                  </a:ext>
                </a:extLst>
              </a:tr>
              <a:tr h="1279904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From the section, </a:t>
                      </a:r>
                      <a:r>
                        <a:rPr lang="en-GB" sz="1400" i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What are the Basic Elements of GMP?</a:t>
                      </a:r>
                      <a:r>
                        <a:rPr lang="en-GB" sz="1400" i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List four out of six requirements which are compulsory to provide necessary facilities for GMP</a:t>
                      </a:r>
                      <a:endParaRPr lang="en-GB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4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 Appropriately qualified and trained personnel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ii) Adequate premises and space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iii) Correct materials containers and labels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iv) Approved procedures and instructions        4/4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3768532"/>
                  </a:ext>
                </a:extLst>
              </a:tr>
              <a:tr h="516958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9.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Documentation is important because it</a:t>
                      </a:r>
                    </a:p>
                    <a:p>
                      <a:pPr marL="400050" indent="-400050">
                        <a:buAutoNum type="romanLcParenR"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Provides traceability, or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ii)  Because  it keeps QA in a job?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Provides traceability</a:t>
                      </a:r>
                    </a:p>
                    <a:p>
                      <a:endParaRPr lang="en-GB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                                                              1/1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5037004"/>
                  </a:ext>
                </a:extLst>
              </a:tr>
              <a:tr h="516958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Which of the following policies does NOT help assure product quality?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4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 Buy from any supplier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ii) Maintain current standard operating procedures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iii) Ignore  any incidents/deviations provided the product meets its final product specifications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iv) Keep records of distribution to facilitate product recall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v. Run regular operator training programmes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00050" indent="-400050">
                        <a:buAutoNum type="romanLcParenR"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Buy from any supplier</a:t>
                      </a:r>
                    </a:p>
                    <a:p>
                      <a:pPr marL="400050" indent="-400050">
                        <a:buAutoNum type="romanLcParenR" startAt="3"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Ignore  any incidents/deviations provided the product meets its final specifications </a:t>
                      </a:r>
                    </a:p>
                    <a:p>
                      <a:pPr marL="400050" indent="-400050">
                        <a:buAutoNum type="romanLcParenR" startAt="3"/>
                      </a:pPr>
                      <a:endParaRPr lang="en-GB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400050" indent="-400050">
                        <a:buAutoNum type="romanLcParenR" startAt="3"/>
                      </a:pPr>
                      <a:endParaRPr lang="en-GB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400050" indent="-400050">
                        <a:buAutoNum type="romanLcParenR" startAt="3"/>
                      </a:pPr>
                      <a:endParaRPr lang="en-GB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400050" indent="-400050">
                        <a:buAutoNum type="romanLcParenR" startAt="3"/>
                      </a:pPr>
                      <a:endParaRPr lang="en-GB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sz="1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                                                                                     2/2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4980574"/>
                  </a:ext>
                </a:extLst>
              </a:tr>
              <a:tr h="516958">
                <a:tc>
                  <a:txBody>
                    <a:bodyPr/>
                    <a:lstStyle/>
                    <a:p>
                      <a:r>
                        <a:rPr lang="en-GB" sz="1400" dirty="0"/>
                        <a:t>    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GMP is about minimising errors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True/</a:t>
                      </a:r>
                      <a:r>
                        <a:rPr lang="en-GB" dirty="0" err="1"/>
                        <a:t>xxxx</a:t>
                      </a:r>
                      <a:r>
                        <a:rPr lang="en-GB" baseline="0" dirty="0" err="1"/>
                        <a:t>Falsex</a:t>
                      </a:r>
                      <a:endParaRPr lang="en-GB" baseline="0" dirty="0"/>
                    </a:p>
                    <a:p>
                      <a:r>
                        <a:rPr lang="en-GB" baseline="0" dirty="0"/>
                        <a:t>                                                                1/1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53089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92806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F97E8-A574-451C-812A-5238BC16D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4226" y="236106"/>
            <a:ext cx="9859074" cy="964897"/>
          </a:xfrm>
        </p:spPr>
        <p:txBody>
          <a:bodyPr>
            <a:normAutofit fontScale="90000"/>
          </a:bodyPr>
          <a:lstStyle/>
          <a:p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</a:t>
            </a:r>
            <a:r>
              <a:rPr lang="en-GB" sz="1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b="1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Protherics</a:t>
            </a:r>
            <a:r>
              <a:rPr lang="en-GB" sz="1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b="1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uk</a:t>
            </a:r>
            <a:r>
              <a:rPr lang="en-GB" sz="1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Limited</a:t>
            </a:r>
            <a:br>
              <a:rPr lang="en-GB" sz="1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Module Title :  Induction /training</a:t>
            </a:r>
            <a:b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TU05 – Basic Principles of GMP</a:t>
            </a:r>
            <a:b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QUESTIONS</a:t>
            </a:r>
            <a:b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Basic Principles of GMP</a:t>
            </a:r>
            <a:b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Name: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Mary  Ann Jones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Department:  QA</a:t>
            </a:r>
            <a:b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Policy Manual</a:t>
            </a:r>
            <a:b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BBBE993-2AAA-4691-8D7E-31BEF38A43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2121788"/>
              </p:ext>
            </p:extLst>
          </p:nvPr>
        </p:nvGraphicFramePr>
        <p:xfrm>
          <a:off x="894226" y="1201003"/>
          <a:ext cx="9720261" cy="53172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3793">
                  <a:extLst>
                    <a:ext uri="{9D8B030D-6E8A-4147-A177-3AD203B41FA5}">
                      <a16:colId xmlns:a16="http://schemas.microsoft.com/office/drawing/2014/main" val="4092157900"/>
                    </a:ext>
                  </a:extLst>
                </a:gridCol>
                <a:gridCol w="4210393">
                  <a:extLst>
                    <a:ext uri="{9D8B030D-6E8A-4147-A177-3AD203B41FA5}">
                      <a16:colId xmlns:a16="http://schemas.microsoft.com/office/drawing/2014/main" val="370195001"/>
                    </a:ext>
                  </a:extLst>
                </a:gridCol>
                <a:gridCol w="4896075">
                  <a:extLst>
                    <a:ext uri="{9D8B030D-6E8A-4147-A177-3AD203B41FA5}">
                      <a16:colId xmlns:a16="http://schemas.microsoft.com/office/drawing/2014/main" val="573090741"/>
                    </a:ext>
                  </a:extLst>
                </a:gridCol>
              </a:tblGrid>
              <a:tr h="767987"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</a:t>
                      </a:r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Who are the Qualified Persons as described</a:t>
                      </a:r>
                    </a:p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 Articles 49 and 50 of Directive 2001/83/EC?( </a:t>
                      </a:r>
                      <a:r>
                        <a:rPr lang="en-GB" sz="1400" b="0" i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Job titles)</a:t>
                      </a:r>
                      <a:endParaRPr lang="en-GB" sz="14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Director of Quality and Quality Control Managers</a:t>
                      </a:r>
                    </a:p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                                                                    2/2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9851800"/>
                  </a:ext>
                </a:extLst>
              </a:tr>
              <a:tr h="767987"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When is Supplier Qualification achieved?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When concurrent analysis of at least three supplier lots  show their reliability together with audit evidence to demonstrate specification can be achieved                                              1/1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9379382"/>
                  </a:ext>
                </a:extLst>
              </a:tr>
              <a:tr h="543991"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Which department administers the Self-Inspection Programme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Quality Compliance</a:t>
                      </a:r>
                    </a:p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                                                                                         1/1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1889778"/>
                  </a:ext>
                </a:extLst>
              </a:tr>
              <a:tr h="767987"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What are the two different systems of batch numbers used on site?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00050" indent="-400050">
                        <a:buAutoNum type="romanLcParenR"/>
                      </a:pPr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Identify and trace raw materials and consumables.</a:t>
                      </a:r>
                    </a:p>
                    <a:p>
                      <a:pPr marL="400050" indent="-400050">
                        <a:buAutoNum type="romanLcParenR"/>
                      </a:pPr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Identify and trace batches of  intermediate and finished product.                                                                         2/2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1090206"/>
                  </a:ext>
                </a:extLst>
              </a:tr>
              <a:tr h="389327"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How long are manufacturing records kept for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Minimum of 6 years or 1 year after expiry date of product   1/1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1618657"/>
                  </a:ext>
                </a:extLst>
              </a:tr>
              <a:tr h="767987"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What are results from stability studies used for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00050" indent="-400050">
                        <a:buAutoNum type="romanLcParenR"/>
                      </a:pPr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 set release and lifetime specification.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ii)  To ensure safety and efficacy are maintained throughout shelf life                                                                                            2/2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2840252"/>
                  </a:ext>
                </a:extLst>
              </a:tr>
              <a:tr h="767987"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Name 2 od the 3 departments which provide representatives to act as the core members of the Change Control Committee?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00050" indent="-400050">
                        <a:buAutoNum type="romanLcParenR"/>
                      </a:pPr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Quality  Assurance</a:t>
                      </a:r>
                    </a:p>
                    <a:p>
                      <a:pPr marL="400050" indent="-400050">
                        <a:buAutoNum type="romanLcParenR" startAt="2"/>
                      </a:pPr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Production</a:t>
                      </a:r>
                    </a:p>
                    <a:p>
                      <a:pPr marL="400050" indent="-400050">
                        <a:buAutoNum type="romanLcParenR" startAt="2"/>
                      </a:pPr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                                                                                 2/2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0618437"/>
                  </a:ext>
                </a:extLst>
              </a:tr>
              <a:tr h="543991"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Which department is responsible for Customer Complaints and Product Recall?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QA  Quality Assurance</a:t>
                      </a:r>
                    </a:p>
                    <a:p>
                      <a:r>
                        <a:rPr lang="en-GB" sz="14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                                                                                          1/1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60801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82975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EF967-44F1-4623-8100-6A7900636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756" y="1241950"/>
            <a:ext cx="9720072" cy="696031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435BA4A-393F-4248-8066-FCCBE6A1A3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4092224"/>
              </p:ext>
            </p:extLst>
          </p:nvPr>
        </p:nvGraphicFramePr>
        <p:xfrm>
          <a:off x="1235870" y="2373724"/>
          <a:ext cx="972026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5865">
                  <a:extLst>
                    <a:ext uri="{9D8B030D-6E8A-4147-A177-3AD203B41FA5}">
                      <a16:colId xmlns:a16="http://schemas.microsoft.com/office/drawing/2014/main" val="2978530133"/>
                    </a:ext>
                  </a:extLst>
                </a:gridCol>
                <a:gridCol w="2565779">
                  <a:extLst>
                    <a:ext uri="{9D8B030D-6E8A-4147-A177-3AD203B41FA5}">
                      <a16:colId xmlns:a16="http://schemas.microsoft.com/office/drawing/2014/main" val="1837466869"/>
                    </a:ext>
                  </a:extLst>
                </a:gridCol>
                <a:gridCol w="2361063">
                  <a:extLst>
                    <a:ext uri="{9D8B030D-6E8A-4147-A177-3AD203B41FA5}">
                      <a16:colId xmlns:a16="http://schemas.microsoft.com/office/drawing/2014/main" val="255747166"/>
                    </a:ext>
                  </a:extLst>
                </a:gridCol>
                <a:gridCol w="2787553">
                  <a:extLst>
                    <a:ext uri="{9D8B030D-6E8A-4147-A177-3AD203B41FA5}">
                      <a16:colId xmlns:a16="http://schemas.microsoft.com/office/drawing/2014/main" val="1869779959"/>
                    </a:ext>
                  </a:extLst>
                </a:gridCol>
              </a:tblGrid>
              <a:tr h="828040">
                <a:tc>
                  <a:txBody>
                    <a:bodyPr/>
                    <a:lstStyle/>
                    <a:p>
                      <a:r>
                        <a:rPr lang="en-GB" dirty="0"/>
                        <a:t>          Score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          36/36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            100%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(</a:t>
                      </a:r>
                      <a:r>
                        <a:rPr lang="en-GB" dirty="0">
                          <a:hlinkClick r:id="rId2" action="ppaction://hlinkfile"/>
                        </a:rPr>
                        <a:t>pass</a:t>
                      </a:r>
                      <a:r>
                        <a:rPr lang="en-GB" dirty="0"/>
                        <a:t> mark is 75%)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Retest Required?  Yes – </a:t>
                      </a:r>
                      <a:r>
                        <a:rPr lang="en-GB" dirty="0" err="1"/>
                        <a:t>nox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4328957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3301E453-A62F-405B-96AB-80F7309EA8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1436818"/>
              </p:ext>
            </p:extLst>
          </p:nvPr>
        </p:nvGraphicFramePr>
        <p:xfrm>
          <a:off x="2032000" y="719666"/>
          <a:ext cx="8128000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19535476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                                                 M. Lindsay  06/03/07</a:t>
                      </a:r>
                    </a:p>
                    <a:p>
                      <a:r>
                        <a:rPr lang="en-GB" dirty="0"/>
                        <a:t>                                        Quality Assurance Signature/Date             Well done!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0055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09690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C7AF9-F211-477A-AE6D-B594AFBCE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77052-905F-4D37-ACE4-0EDAE15012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7544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FFFFFF"/>
      </a:dk1>
      <a:lt1>
        <a:sysClr val="window" lastClr="000000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FFFFFF"/>
      </a:dk1>
      <a:lt1>
        <a:sysClr val="window" lastClr="000000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7CBB502496A1146A491A9F165EDE067" ma:contentTypeVersion="13" ma:contentTypeDescription="Create a new document." ma:contentTypeScope="" ma:versionID="3f1002a794b32e945ac0e64643291cce">
  <xsd:schema xmlns:xsd="http://www.w3.org/2001/XMLSchema" xmlns:xs="http://www.w3.org/2001/XMLSchema" xmlns:p="http://schemas.microsoft.com/office/2006/metadata/properties" xmlns:ns3="c05bfcf6-161a-4012-bab6-aa68b8b9ab0d" xmlns:ns4="a0d56cd8-48d2-4815-8e01-6dcb6cd2ab35" targetNamespace="http://schemas.microsoft.com/office/2006/metadata/properties" ma:root="true" ma:fieldsID="ac88e3d9ab26be7a6e79aa72066edaa3" ns3:_="" ns4:_="">
    <xsd:import namespace="c05bfcf6-161a-4012-bab6-aa68b8b9ab0d"/>
    <xsd:import namespace="a0d56cd8-48d2-4815-8e01-6dcb6cd2ab3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AutoKeyPoints" minOccurs="0"/>
                <xsd:element ref="ns3:MediaServiceKeyPoint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5bfcf6-161a-4012-bab6-aa68b8b9ab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d56cd8-48d2-4815-8e01-6dcb6cd2ab35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2B8607E-5EEA-4248-8F06-D63F534BB62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426265C-D50F-40F3-9DED-18009CF40DE8}">
  <ds:schemaRefs>
    <ds:schemaRef ds:uri="c05bfcf6-161a-4012-bab6-aa68b8b9ab0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a0d56cd8-48d2-4815-8e01-6dcb6cd2ab35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73A97C4E-2261-4818-A3E9-8F932403C91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5bfcf6-161a-4012-bab6-aa68b8b9ab0d"/>
    <ds:schemaRef ds:uri="a0d56cd8-48d2-4815-8e01-6dcb6cd2ab3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2311</TotalTime>
  <Words>2700</Words>
  <Application>Microsoft Office PowerPoint</Application>
  <PresentationFormat>Widescreen</PresentationFormat>
  <Paragraphs>266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Times New Roman</vt:lpstr>
      <vt:lpstr>Tw Cen MT</vt:lpstr>
      <vt:lpstr>Tw Cen MT Condensed</vt:lpstr>
      <vt:lpstr>Wingdings 3</vt:lpstr>
      <vt:lpstr>Integral</vt:lpstr>
      <vt:lpstr>     </vt:lpstr>
      <vt:lpstr>   </vt:lpstr>
      <vt:lpstr>Gorbryder</vt:lpstr>
      <vt:lpstr>gorbryderi</vt:lpstr>
      <vt:lpstr>Gor bryderi</vt:lpstr>
      <vt:lpstr>gorbryderi</vt:lpstr>
      <vt:lpstr>Gorbryder</vt:lpstr>
      <vt:lpstr>   Cyswllt rhwng gorbryder a rheoli   </vt:lpstr>
      <vt:lpstr>  Dadansoddiad  SWOT</vt:lpstr>
      <vt:lpstr>  NATUR HANFODOL O WAITH RHEOLI</vt:lpstr>
      <vt:lpstr>FFRAMWAITH AR GYFER ASTUDIO RHEOLI</vt:lpstr>
      <vt:lpstr>                                                                                                Protherics UK Limited                                                                                        Module title: Induction Training                                                                                          TU05  -  Basic Principles of GMP                        QUESTIONS                                                                                                Basic Principles  of GMP  Name:  Mary Ann Williams Jones                                                                Department:           Qa Perfect Score! Excellent  ML                                                                                                                        </vt:lpstr>
      <vt:lpstr>    Protherics UK LIMTED                                                     Module Title: Induction training                                                         TU05 – Basic Principles of GMP                                                                                                                                  QUESTIONS                                                                   Basic Principles of GMP   Name: Mary Ann Jones                        Department:  QA                                                                </vt:lpstr>
      <vt:lpstr>                                                              Protherics uk Limited                                                   Module Title :  Induction /training                                                            TU05 – Basic Principles of GMP                                                                                   QUESTIONS                                                                 Basic Principles of GMP Name:  Mary  Ann Jones                                           Department:  QA  Quality Policy Manual  </vt:lpstr>
      <vt:lpstr>                                       </vt:lpstr>
      <vt:lpstr>               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Mary Jones (1809338)</dc:creator>
  <cp:lastModifiedBy>Mary Jones (1809338)</cp:lastModifiedBy>
  <cp:revision>32</cp:revision>
  <dcterms:created xsi:type="dcterms:W3CDTF">2020-02-10T17:26:33Z</dcterms:created>
  <dcterms:modified xsi:type="dcterms:W3CDTF">2020-04-24T17:17:01Z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0x01010087CBB502496A1146A491A9F165EDE067</vt:lpwstr>
  </property>
</Properties>
</file>