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9" r:id="rId1"/>
  </p:sldMasterIdLst>
  <p:notesMasterIdLst>
    <p:notesMasterId r:id="rId16"/>
  </p:notesMasterIdLst>
  <p:sldIdLst>
    <p:sldId id="259" r:id="rId2"/>
    <p:sldId id="257" r:id="rId3"/>
    <p:sldId id="272" r:id="rId4"/>
    <p:sldId id="275" r:id="rId5"/>
    <p:sldId id="273" r:id="rId6"/>
    <p:sldId id="270" r:id="rId7"/>
    <p:sldId id="258" r:id="rId8"/>
    <p:sldId id="268" r:id="rId9"/>
    <p:sldId id="274" r:id="rId10"/>
    <p:sldId id="265" r:id="rId11"/>
    <p:sldId id="266" r:id="rId12"/>
    <p:sldId id="263" r:id="rId13"/>
    <p:sldId id="260" r:id="rId14"/>
    <p:sldId id="261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7453450-677F-4E07-A280-E345F871348D}" v="73" dt="2023-11-15T21:34:18.36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5388" autoAdjust="0"/>
  </p:normalViewPr>
  <p:slideViewPr>
    <p:cSldViewPr snapToGrid="0">
      <p:cViewPr>
        <p:scale>
          <a:sx n="80" d="100"/>
          <a:sy n="80" d="100"/>
        </p:scale>
        <p:origin x="782" y="25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67" d="100"/>
          <a:sy n="67" d="100"/>
        </p:scale>
        <p:origin x="2266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ecca Morris (2105225)" userId="ac989863-6381-4eac-ad9f-1b01d33fd91e" providerId="ADAL" clId="{57453450-677F-4E07-A280-E345F871348D}"/>
    <pc:docChg chg="undo custSel addSld delSld modSld sldOrd">
      <pc:chgData name="Becca Morris (2105225)" userId="ac989863-6381-4eac-ad9f-1b01d33fd91e" providerId="ADAL" clId="{57453450-677F-4E07-A280-E345F871348D}" dt="2023-11-15T21:37:48.965" v="3856" actId="404"/>
      <pc:docMkLst>
        <pc:docMk/>
      </pc:docMkLst>
      <pc:sldChg chg="modSp mod">
        <pc:chgData name="Becca Morris (2105225)" userId="ac989863-6381-4eac-ad9f-1b01d33fd91e" providerId="ADAL" clId="{57453450-677F-4E07-A280-E345F871348D}" dt="2023-11-15T21:35:58.899" v="3802" actId="1076"/>
        <pc:sldMkLst>
          <pc:docMk/>
          <pc:sldMk cId="1970447441" sldId="258"/>
        </pc:sldMkLst>
        <pc:spChg chg="mod">
          <ac:chgData name="Becca Morris (2105225)" userId="ac989863-6381-4eac-ad9f-1b01d33fd91e" providerId="ADAL" clId="{57453450-677F-4E07-A280-E345F871348D}" dt="2023-11-15T21:35:58.899" v="3802" actId="1076"/>
          <ac:spMkLst>
            <pc:docMk/>
            <pc:sldMk cId="1970447441" sldId="258"/>
            <ac:spMk id="53" creationId="{754A0F03-451E-5851-CB02-853A834EE39F}"/>
          </ac:spMkLst>
        </pc:spChg>
      </pc:sldChg>
      <pc:sldChg chg="modSp mod">
        <pc:chgData name="Becca Morris (2105225)" userId="ac989863-6381-4eac-ad9f-1b01d33fd91e" providerId="ADAL" clId="{57453450-677F-4E07-A280-E345F871348D}" dt="2023-11-15T21:35:19.322" v="3790" actId="14100"/>
        <pc:sldMkLst>
          <pc:docMk/>
          <pc:sldMk cId="3239020604" sldId="260"/>
        </pc:sldMkLst>
        <pc:spChg chg="mod">
          <ac:chgData name="Becca Morris (2105225)" userId="ac989863-6381-4eac-ad9f-1b01d33fd91e" providerId="ADAL" clId="{57453450-677F-4E07-A280-E345F871348D}" dt="2023-11-08T14:08:35.862" v="265" actId="1076"/>
          <ac:spMkLst>
            <pc:docMk/>
            <pc:sldMk cId="3239020604" sldId="260"/>
            <ac:spMk id="2" creationId="{7CC84C27-3824-A9AF-E04A-0E8C57831CE7}"/>
          </ac:spMkLst>
        </pc:spChg>
        <pc:spChg chg="mod">
          <ac:chgData name="Becca Morris (2105225)" userId="ac989863-6381-4eac-ad9f-1b01d33fd91e" providerId="ADAL" clId="{57453450-677F-4E07-A280-E345F871348D}" dt="2023-11-15T21:35:19.322" v="3790" actId="14100"/>
          <ac:spMkLst>
            <pc:docMk/>
            <pc:sldMk cId="3239020604" sldId="260"/>
            <ac:spMk id="41" creationId="{27C17378-BF4B-0C10-15B7-321C2C42B2F8}"/>
          </ac:spMkLst>
        </pc:spChg>
      </pc:sldChg>
      <pc:sldChg chg="addSp modSp mod ord">
        <pc:chgData name="Becca Morris (2105225)" userId="ac989863-6381-4eac-ad9f-1b01d33fd91e" providerId="ADAL" clId="{57453450-677F-4E07-A280-E345F871348D}" dt="2023-11-15T21:37:48.965" v="3856" actId="404"/>
        <pc:sldMkLst>
          <pc:docMk/>
          <pc:sldMk cId="2297114266" sldId="263"/>
        </pc:sldMkLst>
        <pc:spChg chg="add mod">
          <ac:chgData name="Becca Morris (2105225)" userId="ac989863-6381-4eac-ad9f-1b01d33fd91e" providerId="ADAL" clId="{57453450-677F-4E07-A280-E345F871348D}" dt="2023-11-15T21:37:48.965" v="3856" actId="404"/>
          <ac:spMkLst>
            <pc:docMk/>
            <pc:sldMk cId="2297114266" sldId="263"/>
            <ac:spMk id="3" creationId="{C2A86920-B8C1-9656-8A0C-A1D43EA27F28}"/>
          </ac:spMkLst>
        </pc:spChg>
      </pc:sldChg>
      <pc:sldChg chg="ord">
        <pc:chgData name="Becca Morris (2105225)" userId="ac989863-6381-4eac-ad9f-1b01d33fd91e" providerId="ADAL" clId="{57453450-677F-4E07-A280-E345F871348D}" dt="2023-11-11T16:14:34.741" v="2339"/>
        <pc:sldMkLst>
          <pc:docMk/>
          <pc:sldMk cId="3125431507" sldId="264"/>
        </pc:sldMkLst>
      </pc:sldChg>
      <pc:sldChg chg="modSp mod ord">
        <pc:chgData name="Becca Morris (2105225)" userId="ac989863-6381-4eac-ad9f-1b01d33fd91e" providerId="ADAL" clId="{57453450-677F-4E07-A280-E345F871348D}" dt="2023-11-15T21:37:33.654" v="3849" actId="14100"/>
        <pc:sldMkLst>
          <pc:docMk/>
          <pc:sldMk cId="2590075465" sldId="265"/>
        </pc:sldMkLst>
        <pc:spChg chg="mod">
          <ac:chgData name="Becca Morris (2105225)" userId="ac989863-6381-4eac-ad9f-1b01d33fd91e" providerId="ADAL" clId="{57453450-677F-4E07-A280-E345F871348D}" dt="2023-11-14T20:56:15.965" v="2341" actId="1076"/>
          <ac:spMkLst>
            <pc:docMk/>
            <pc:sldMk cId="2590075465" sldId="265"/>
            <ac:spMk id="2" creationId="{38617146-FB87-AEE3-6026-5CDF62F8FEED}"/>
          </ac:spMkLst>
        </pc:spChg>
        <pc:spChg chg="mod">
          <ac:chgData name="Becca Morris (2105225)" userId="ac989863-6381-4eac-ad9f-1b01d33fd91e" providerId="ADAL" clId="{57453450-677F-4E07-A280-E345F871348D}" dt="2023-11-15T21:37:33.654" v="3849" actId="14100"/>
          <ac:spMkLst>
            <pc:docMk/>
            <pc:sldMk cId="2590075465" sldId="265"/>
            <ac:spMk id="3" creationId="{C2BB1060-2142-B8C4-2366-466B84A9614C}"/>
          </ac:spMkLst>
        </pc:spChg>
      </pc:sldChg>
      <pc:sldChg chg="addSp modSp mod">
        <pc:chgData name="Becca Morris (2105225)" userId="ac989863-6381-4eac-ad9f-1b01d33fd91e" providerId="ADAL" clId="{57453450-677F-4E07-A280-E345F871348D}" dt="2023-11-15T21:37:41.388" v="3853" actId="1076"/>
        <pc:sldMkLst>
          <pc:docMk/>
          <pc:sldMk cId="3253966473" sldId="266"/>
        </pc:sldMkLst>
        <pc:spChg chg="add mod">
          <ac:chgData name="Becca Morris (2105225)" userId="ac989863-6381-4eac-ad9f-1b01d33fd91e" providerId="ADAL" clId="{57453450-677F-4E07-A280-E345F871348D}" dt="2023-11-15T21:37:41.388" v="3853" actId="1076"/>
          <ac:spMkLst>
            <pc:docMk/>
            <pc:sldMk cId="3253966473" sldId="266"/>
            <ac:spMk id="3" creationId="{DBF6FE76-CAB8-0DCA-F93A-AE7FC758F18A}"/>
          </ac:spMkLst>
        </pc:spChg>
      </pc:sldChg>
      <pc:sldChg chg="del">
        <pc:chgData name="Becca Morris (2105225)" userId="ac989863-6381-4eac-ad9f-1b01d33fd91e" providerId="ADAL" clId="{57453450-677F-4E07-A280-E345F871348D}" dt="2023-11-15T21:31:05.423" v="3646" actId="47"/>
        <pc:sldMkLst>
          <pc:docMk/>
          <pc:sldMk cId="475941343" sldId="267"/>
        </pc:sldMkLst>
      </pc:sldChg>
      <pc:sldChg chg="addSp modSp mod">
        <pc:chgData name="Becca Morris (2105225)" userId="ac989863-6381-4eac-ad9f-1b01d33fd91e" providerId="ADAL" clId="{57453450-677F-4E07-A280-E345F871348D}" dt="2023-11-15T21:37:01.386" v="3833" actId="1076"/>
        <pc:sldMkLst>
          <pc:docMk/>
          <pc:sldMk cId="1772745012" sldId="268"/>
        </pc:sldMkLst>
        <pc:spChg chg="add mod">
          <ac:chgData name="Becca Morris (2105225)" userId="ac989863-6381-4eac-ad9f-1b01d33fd91e" providerId="ADAL" clId="{57453450-677F-4E07-A280-E345F871348D}" dt="2023-11-15T21:37:01.386" v="3833" actId="1076"/>
          <ac:spMkLst>
            <pc:docMk/>
            <pc:sldMk cId="1772745012" sldId="268"/>
            <ac:spMk id="3" creationId="{6483DCE1-3B22-D8E2-F55E-2C6474C58D90}"/>
          </ac:spMkLst>
        </pc:spChg>
      </pc:sldChg>
      <pc:sldChg chg="addSp delSp modSp del mod setBg delAnim modAnim setClrOvrMap">
        <pc:chgData name="Becca Morris (2105225)" userId="ac989863-6381-4eac-ad9f-1b01d33fd91e" providerId="ADAL" clId="{57453450-677F-4E07-A280-E345F871348D}" dt="2023-11-15T12:21:14.812" v="2347" actId="47"/>
        <pc:sldMkLst>
          <pc:docMk/>
          <pc:sldMk cId="235070194" sldId="269"/>
        </pc:sldMkLst>
        <pc:spChg chg="del mod">
          <ac:chgData name="Becca Morris (2105225)" userId="ac989863-6381-4eac-ad9f-1b01d33fd91e" providerId="ADAL" clId="{57453450-677F-4E07-A280-E345F871348D}" dt="2023-11-11T15:21:22.083" v="2045" actId="478"/>
          <ac:spMkLst>
            <pc:docMk/>
            <pc:sldMk cId="235070194" sldId="269"/>
            <ac:spMk id="2" creationId="{19F96D40-4E9D-067E-F870-29176AEB4504}"/>
          </ac:spMkLst>
        </pc:spChg>
        <pc:spChg chg="add del mod ord">
          <ac:chgData name="Becca Morris (2105225)" userId="ac989863-6381-4eac-ad9f-1b01d33fd91e" providerId="ADAL" clId="{57453450-677F-4E07-A280-E345F871348D}" dt="2023-11-11T15:21:14.153" v="2043" actId="21"/>
          <ac:spMkLst>
            <pc:docMk/>
            <pc:sldMk cId="235070194" sldId="269"/>
            <ac:spMk id="3" creationId="{F36967FD-FAAA-DF8C-7F65-DE4743ED2A6E}"/>
          </ac:spMkLst>
        </pc:spChg>
        <pc:spChg chg="add del mod">
          <ac:chgData name="Becca Morris (2105225)" userId="ac989863-6381-4eac-ad9f-1b01d33fd91e" providerId="ADAL" clId="{57453450-677F-4E07-A280-E345F871348D}" dt="2023-11-11T15:19:29.870" v="2029" actId="478"/>
          <ac:spMkLst>
            <pc:docMk/>
            <pc:sldMk cId="235070194" sldId="269"/>
            <ac:spMk id="5" creationId="{004D8629-75BA-7F6E-880C-38377A25BAFD}"/>
          </ac:spMkLst>
        </pc:spChg>
        <pc:spChg chg="add del mod">
          <ac:chgData name="Becca Morris (2105225)" userId="ac989863-6381-4eac-ad9f-1b01d33fd91e" providerId="ADAL" clId="{57453450-677F-4E07-A280-E345F871348D}" dt="2023-11-11T15:21:24.151" v="2046" actId="478"/>
          <ac:spMkLst>
            <pc:docMk/>
            <pc:sldMk cId="235070194" sldId="269"/>
            <ac:spMk id="8" creationId="{20A08485-D872-EE23-A188-6ED2A69E6E47}"/>
          </ac:spMkLst>
        </pc:spChg>
        <pc:spChg chg="add del mod">
          <ac:chgData name="Becca Morris (2105225)" userId="ac989863-6381-4eac-ad9f-1b01d33fd91e" providerId="ADAL" clId="{57453450-677F-4E07-A280-E345F871348D}" dt="2023-11-15T12:21:04.245" v="2345" actId="478"/>
          <ac:spMkLst>
            <pc:docMk/>
            <pc:sldMk cId="235070194" sldId="269"/>
            <ac:spMk id="9" creationId="{54F033ED-B6D8-FC1F-2BEC-158C490EEBB2}"/>
          </ac:spMkLst>
        </pc:spChg>
        <pc:spChg chg="add del">
          <ac:chgData name="Becca Morris (2105225)" userId="ac989863-6381-4eac-ad9f-1b01d33fd91e" providerId="ADAL" clId="{57453450-677F-4E07-A280-E345F871348D}" dt="2023-11-10T10:22:07.284" v="491" actId="26606"/>
          <ac:spMkLst>
            <pc:docMk/>
            <pc:sldMk cId="235070194" sldId="269"/>
            <ac:spMk id="1031" creationId="{9F4444CE-BC8D-4D61-B303-4C05614E62AB}"/>
          </ac:spMkLst>
        </pc:spChg>
        <pc:spChg chg="add del">
          <ac:chgData name="Becca Morris (2105225)" userId="ac989863-6381-4eac-ad9f-1b01d33fd91e" providerId="ADAL" clId="{57453450-677F-4E07-A280-E345F871348D}" dt="2023-11-10T10:22:07.284" v="491" actId="26606"/>
          <ac:spMkLst>
            <pc:docMk/>
            <pc:sldMk cId="235070194" sldId="269"/>
            <ac:spMk id="1033" creationId="{62423CA5-E2E1-4789-B759-9906C1C94063}"/>
          </ac:spMkLst>
        </pc:spChg>
        <pc:spChg chg="add del">
          <ac:chgData name="Becca Morris (2105225)" userId="ac989863-6381-4eac-ad9f-1b01d33fd91e" providerId="ADAL" clId="{57453450-677F-4E07-A280-E345F871348D}" dt="2023-11-10T10:22:07.284" v="491" actId="26606"/>
          <ac:spMkLst>
            <pc:docMk/>
            <pc:sldMk cId="235070194" sldId="269"/>
            <ac:spMk id="1035" creationId="{73772B81-181F-48B7-8826-4D9686D15DF5}"/>
          </ac:spMkLst>
        </pc:spChg>
        <pc:spChg chg="add del">
          <ac:chgData name="Becca Morris (2105225)" userId="ac989863-6381-4eac-ad9f-1b01d33fd91e" providerId="ADAL" clId="{57453450-677F-4E07-A280-E345F871348D}" dt="2023-11-10T10:22:07.284" v="491" actId="26606"/>
          <ac:spMkLst>
            <pc:docMk/>
            <pc:sldMk cId="235070194" sldId="269"/>
            <ac:spMk id="1037" creationId="{B2205F6E-03C6-4E92-877C-E2482F6599AA}"/>
          </ac:spMkLst>
        </pc:spChg>
        <pc:picChg chg="del">
          <ac:chgData name="Becca Morris (2105225)" userId="ac989863-6381-4eac-ad9f-1b01d33fd91e" providerId="ADAL" clId="{57453450-677F-4E07-A280-E345F871348D}" dt="2023-11-10T10:20:26.617" v="486" actId="478"/>
          <ac:picMkLst>
            <pc:docMk/>
            <pc:sldMk cId="235070194" sldId="269"/>
            <ac:picMk id="4" creationId="{29986396-4B02-1FD5-DDD3-EEF091F68F8F}"/>
          </ac:picMkLst>
        </pc:picChg>
        <pc:picChg chg="del">
          <ac:chgData name="Becca Morris (2105225)" userId="ac989863-6381-4eac-ad9f-1b01d33fd91e" providerId="ADAL" clId="{57453450-677F-4E07-A280-E345F871348D}" dt="2023-11-10T10:20:25.040" v="485" actId="478"/>
          <ac:picMkLst>
            <pc:docMk/>
            <pc:sldMk cId="235070194" sldId="269"/>
            <ac:picMk id="5" creationId="{C87F33BC-A144-DA34-BA5A-24E27A0C17E9}"/>
          </ac:picMkLst>
        </pc:picChg>
        <pc:picChg chg="add del mod">
          <ac:chgData name="Becca Morris (2105225)" userId="ac989863-6381-4eac-ad9f-1b01d33fd91e" providerId="ADAL" clId="{57453450-677F-4E07-A280-E345F871348D}" dt="2023-11-15T12:21:06.881" v="2346" actId="478"/>
          <ac:picMkLst>
            <pc:docMk/>
            <pc:sldMk cId="235070194" sldId="269"/>
            <ac:picMk id="6" creationId="{31508915-FF61-BBF8-6D64-3518773BF3B1}"/>
          </ac:picMkLst>
        </pc:picChg>
        <pc:picChg chg="add del mod">
          <ac:chgData name="Becca Morris (2105225)" userId="ac989863-6381-4eac-ad9f-1b01d33fd91e" providerId="ADAL" clId="{57453450-677F-4E07-A280-E345F871348D}" dt="2023-11-11T15:18:39.950" v="2026" actId="478"/>
          <ac:picMkLst>
            <pc:docMk/>
            <pc:sldMk cId="235070194" sldId="269"/>
            <ac:picMk id="1026" creationId="{CB54ED6E-E2B3-33A7-F057-7DBBA6C85D37}"/>
          </ac:picMkLst>
        </pc:picChg>
        <pc:picChg chg="del">
          <ac:chgData name="Becca Morris (2105225)" userId="ac989863-6381-4eac-ad9f-1b01d33fd91e" providerId="ADAL" clId="{57453450-677F-4E07-A280-E345F871348D}" dt="2023-11-10T10:20:23.186" v="484" actId="478"/>
          <ac:picMkLst>
            <pc:docMk/>
            <pc:sldMk cId="235070194" sldId="269"/>
            <ac:picMk id="4098" creationId="{EE3B72BC-04C7-59AB-4A18-E07B8B92B8E1}"/>
          </ac:picMkLst>
        </pc:picChg>
        <pc:picChg chg="del">
          <ac:chgData name="Becca Morris (2105225)" userId="ac989863-6381-4eac-ad9f-1b01d33fd91e" providerId="ADAL" clId="{57453450-677F-4E07-A280-E345F871348D}" dt="2023-11-10T10:20:29.163" v="487" actId="478"/>
          <ac:picMkLst>
            <pc:docMk/>
            <pc:sldMk cId="235070194" sldId="269"/>
            <ac:picMk id="4100" creationId="{2C88F23F-358D-457A-D708-EF9CBF8A9E3C}"/>
          </ac:picMkLst>
        </pc:picChg>
      </pc:sldChg>
      <pc:sldChg chg="addSp modSp mod ord">
        <pc:chgData name="Becca Morris (2105225)" userId="ac989863-6381-4eac-ad9f-1b01d33fd91e" providerId="ADAL" clId="{57453450-677F-4E07-A280-E345F871348D}" dt="2023-11-15T21:36:46.752" v="3827" actId="403"/>
        <pc:sldMkLst>
          <pc:docMk/>
          <pc:sldMk cId="3576001119" sldId="270"/>
        </pc:sldMkLst>
        <pc:spChg chg="add mod">
          <ac:chgData name="Becca Morris (2105225)" userId="ac989863-6381-4eac-ad9f-1b01d33fd91e" providerId="ADAL" clId="{57453450-677F-4E07-A280-E345F871348D}" dt="2023-11-15T21:36:46.752" v="3827" actId="403"/>
          <ac:spMkLst>
            <pc:docMk/>
            <pc:sldMk cId="3576001119" sldId="270"/>
            <ac:spMk id="2" creationId="{C12EB525-9A97-1249-BBF5-0E538CD56B39}"/>
          </ac:spMkLst>
        </pc:spChg>
      </pc:sldChg>
      <pc:sldChg chg="modSp del mod">
        <pc:chgData name="Becca Morris (2105225)" userId="ac989863-6381-4eac-ad9f-1b01d33fd91e" providerId="ADAL" clId="{57453450-677F-4E07-A280-E345F871348D}" dt="2023-11-11T16:14:26.213" v="2335" actId="2696"/>
        <pc:sldMkLst>
          <pc:docMk/>
          <pc:sldMk cId="314732714" sldId="271"/>
        </pc:sldMkLst>
        <pc:spChg chg="mod">
          <ac:chgData name="Becca Morris (2105225)" userId="ac989863-6381-4eac-ad9f-1b01d33fd91e" providerId="ADAL" clId="{57453450-677F-4E07-A280-E345F871348D}" dt="2023-11-11T15:38:15.174" v="2234"/>
          <ac:spMkLst>
            <pc:docMk/>
            <pc:sldMk cId="314732714" sldId="271"/>
            <ac:spMk id="2" creationId="{1CF58BDB-3616-0931-02DE-11FD9874413E}"/>
          </ac:spMkLst>
        </pc:spChg>
        <pc:spChg chg="mod">
          <ac:chgData name="Becca Morris (2105225)" userId="ac989863-6381-4eac-ad9f-1b01d33fd91e" providerId="ADAL" clId="{57453450-677F-4E07-A280-E345F871348D}" dt="2023-11-11T15:38:15.174" v="2234"/>
          <ac:spMkLst>
            <pc:docMk/>
            <pc:sldMk cId="314732714" sldId="271"/>
            <ac:spMk id="3" creationId="{9D5FF0AD-C6A5-18C4-71F9-C697369452AC}"/>
          </ac:spMkLst>
        </pc:spChg>
      </pc:sldChg>
      <pc:sldChg chg="addSp delSp modSp new mod setBg addAnim delDesignElem">
        <pc:chgData name="Becca Morris (2105225)" userId="ac989863-6381-4eac-ad9f-1b01d33fd91e" providerId="ADAL" clId="{57453450-677F-4E07-A280-E345F871348D}" dt="2023-11-15T21:36:13.244" v="3805" actId="255"/>
        <pc:sldMkLst>
          <pc:docMk/>
          <pc:sldMk cId="3335143282" sldId="272"/>
        </pc:sldMkLst>
        <pc:spChg chg="mod ord">
          <ac:chgData name="Becca Morris (2105225)" userId="ac989863-6381-4eac-ad9f-1b01d33fd91e" providerId="ADAL" clId="{57453450-677F-4E07-A280-E345F871348D}" dt="2023-11-09T21:20:14.395" v="275" actId="26606"/>
          <ac:spMkLst>
            <pc:docMk/>
            <pc:sldMk cId="3335143282" sldId="272"/>
            <ac:spMk id="2" creationId="{035FCE46-66BC-704A-D548-FB5A7F3B95F5}"/>
          </ac:spMkLst>
        </pc:spChg>
        <pc:spChg chg="del">
          <ac:chgData name="Becca Morris (2105225)" userId="ac989863-6381-4eac-ad9f-1b01d33fd91e" providerId="ADAL" clId="{57453450-677F-4E07-A280-E345F871348D}" dt="2023-11-08T13:31:26.400" v="38" actId="478"/>
          <ac:spMkLst>
            <pc:docMk/>
            <pc:sldMk cId="3335143282" sldId="272"/>
            <ac:spMk id="3" creationId="{169147C0-4252-400B-EDF3-B47CB0804575}"/>
          </ac:spMkLst>
        </pc:spChg>
        <pc:spChg chg="add mod">
          <ac:chgData name="Becca Morris (2105225)" userId="ac989863-6381-4eac-ad9f-1b01d33fd91e" providerId="ADAL" clId="{57453450-677F-4E07-A280-E345F871348D}" dt="2023-11-15T21:36:13.244" v="3805" actId="255"/>
          <ac:spMkLst>
            <pc:docMk/>
            <pc:sldMk cId="3335143282" sldId="272"/>
            <ac:spMk id="6" creationId="{7630C906-A032-ED3B-5D58-7D108E0907F7}"/>
          </ac:spMkLst>
        </pc:spChg>
        <pc:grpChg chg="add del">
          <ac:chgData name="Becca Morris (2105225)" userId="ac989863-6381-4eac-ad9f-1b01d33fd91e" providerId="ADAL" clId="{57453450-677F-4E07-A280-E345F871348D}" dt="2023-11-11T15:38:15.174" v="2234"/>
          <ac:grpSpMkLst>
            <pc:docMk/>
            <pc:sldMk cId="3335143282" sldId="272"/>
            <ac:grpSpMk id="10" creationId="{88C9B83F-64CD-41C1-925F-A08801FFD0BD}"/>
          </ac:grpSpMkLst>
        </pc:grpChg>
        <pc:picChg chg="add mod">
          <ac:chgData name="Becca Morris (2105225)" userId="ac989863-6381-4eac-ad9f-1b01d33fd91e" providerId="ADAL" clId="{57453450-677F-4E07-A280-E345F871348D}" dt="2023-11-09T21:20:14.395" v="275" actId="26606"/>
          <ac:picMkLst>
            <pc:docMk/>
            <pc:sldMk cId="3335143282" sldId="272"/>
            <ac:picMk id="5" creationId="{56E23AFD-FAF6-F94B-9BDB-CF6175514876}"/>
          </ac:picMkLst>
        </pc:picChg>
      </pc:sldChg>
      <pc:sldChg chg="addSp delSp modSp new mod ord">
        <pc:chgData name="Becca Morris (2105225)" userId="ac989863-6381-4eac-ad9f-1b01d33fd91e" providerId="ADAL" clId="{57453450-677F-4E07-A280-E345F871348D}" dt="2023-11-15T21:36:37.538" v="3820" actId="1076"/>
        <pc:sldMkLst>
          <pc:docMk/>
          <pc:sldMk cId="3896035702" sldId="273"/>
        </pc:sldMkLst>
        <pc:spChg chg="mod">
          <ac:chgData name="Becca Morris (2105225)" userId="ac989863-6381-4eac-ad9f-1b01d33fd91e" providerId="ADAL" clId="{57453450-677F-4E07-A280-E345F871348D}" dt="2023-11-11T15:38:15.174" v="2234"/>
          <ac:spMkLst>
            <pc:docMk/>
            <pc:sldMk cId="3896035702" sldId="273"/>
            <ac:spMk id="2" creationId="{DA626FB3-EE50-F8E0-2038-9BDFC34CF0D0}"/>
          </ac:spMkLst>
        </pc:spChg>
        <pc:spChg chg="del">
          <ac:chgData name="Becca Morris (2105225)" userId="ac989863-6381-4eac-ad9f-1b01d33fd91e" providerId="ADAL" clId="{57453450-677F-4E07-A280-E345F871348D}" dt="2023-11-08T13:51:46.663" v="43" actId="22"/>
          <ac:spMkLst>
            <pc:docMk/>
            <pc:sldMk cId="3896035702" sldId="273"/>
            <ac:spMk id="3" creationId="{41179E48-20DE-4DC7-B963-CC5851AA2390}"/>
          </ac:spMkLst>
        </pc:spChg>
        <pc:spChg chg="add mod">
          <ac:chgData name="Becca Morris (2105225)" userId="ac989863-6381-4eac-ad9f-1b01d33fd91e" providerId="ADAL" clId="{57453450-677F-4E07-A280-E345F871348D}" dt="2023-11-15T21:36:37.538" v="3820" actId="1076"/>
          <ac:spMkLst>
            <pc:docMk/>
            <pc:sldMk cId="3896035702" sldId="273"/>
            <ac:spMk id="6" creationId="{D937F55A-171E-E8D5-0A92-FED4A3638402}"/>
          </ac:spMkLst>
        </pc:spChg>
        <pc:picChg chg="add mod ord">
          <ac:chgData name="Becca Morris (2105225)" userId="ac989863-6381-4eac-ad9f-1b01d33fd91e" providerId="ADAL" clId="{57453450-677F-4E07-A280-E345F871348D}" dt="2023-11-08T13:52:00.199" v="49" actId="14100"/>
          <ac:picMkLst>
            <pc:docMk/>
            <pc:sldMk cId="3896035702" sldId="273"/>
            <ac:picMk id="5" creationId="{6A87437B-A6A5-B23B-FACE-157E31253410}"/>
          </ac:picMkLst>
        </pc:picChg>
      </pc:sldChg>
      <pc:sldChg chg="addSp delSp modSp new mod setBg modAnim delDesignElem">
        <pc:chgData name="Becca Morris (2105225)" userId="ac989863-6381-4eac-ad9f-1b01d33fd91e" providerId="ADAL" clId="{57453450-677F-4E07-A280-E345F871348D}" dt="2023-11-15T21:37:23.494" v="3843" actId="1076"/>
        <pc:sldMkLst>
          <pc:docMk/>
          <pc:sldMk cId="3366464269" sldId="274"/>
        </pc:sldMkLst>
        <pc:spChg chg="del">
          <ac:chgData name="Becca Morris (2105225)" userId="ac989863-6381-4eac-ad9f-1b01d33fd91e" providerId="ADAL" clId="{57453450-677F-4E07-A280-E345F871348D}" dt="2023-11-11T15:21:06.973" v="2042"/>
          <ac:spMkLst>
            <pc:docMk/>
            <pc:sldMk cId="3366464269" sldId="274"/>
            <ac:spMk id="2" creationId="{954FEF62-031A-F3A1-732C-986D55D3BBDA}"/>
          </ac:spMkLst>
        </pc:spChg>
        <pc:spChg chg="del">
          <ac:chgData name="Becca Morris (2105225)" userId="ac989863-6381-4eac-ad9f-1b01d33fd91e" providerId="ADAL" clId="{57453450-677F-4E07-A280-E345F871348D}" dt="2023-11-11T15:21:34.858" v="2051" actId="478"/>
          <ac:spMkLst>
            <pc:docMk/>
            <pc:sldMk cId="3366464269" sldId="274"/>
            <ac:spMk id="3" creationId="{849C34E1-A7DA-1276-1F45-6211552C1A3E}"/>
          </ac:spMkLst>
        </pc:spChg>
        <pc:spChg chg="add mod">
          <ac:chgData name="Becca Morris (2105225)" userId="ac989863-6381-4eac-ad9f-1b01d33fd91e" providerId="ADAL" clId="{57453450-677F-4E07-A280-E345F871348D}" dt="2023-11-14T20:56:11.318" v="2340" actId="1076"/>
          <ac:spMkLst>
            <pc:docMk/>
            <pc:sldMk cId="3366464269" sldId="274"/>
            <ac:spMk id="4" creationId="{D976322A-2BC3-E303-E48A-B9268A592DF9}"/>
          </ac:spMkLst>
        </pc:spChg>
        <pc:spChg chg="add mod">
          <ac:chgData name="Becca Morris (2105225)" userId="ac989863-6381-4eac-ad9f-1b01d33fd91e" providerId="ADAL" clId="{57453450-677F-4E07-A280-E345F871348D}" dt="2023-11-15T21:37:23.494" v="3843" actId="1076"/>
          <ac:spMkLst>
            <pc:docMk/>
            <pc:sldMk cId="3366464269" sldId="274"/>
            <ac:spMk id="5" creationId="{8D1DE371-C8D4-9026-7047-205944A69EFF}"/>
          </ac:spMkLst>
        </pc:spChg>
        <pc:spChg chg="add del">
          <ac:chgData name="Becca Morris (2105225)" userId="ac989863-6381-4eac-ad9f-1b01d33fd91e" providerId="ADAL" clId="{57453450-677F-4E07-A280-E345F871348D}" dt="2023-11-11T15:38:15.174" v="2234"/>
          <ac:spMkLst>
            <pc:docMk/>
            <pc:sldMk cId="3366464269" sldId="274"/>
            <ac:spMk id="12" creationId="{3BCB5F6A-9EB0-40B0-9D13-3023E9A20508}"/>
          </ac:spMkLst>
        </pc:spChg>
        <pc:spChg chg="add">
          <ac:chgData name="Becca Morris (2105225)" userId="ac989863-6381-4eac-ad9f-1b01d33fd91e" providerId="ADAL" clId="{57453450-677F-4E07-A280-E345F871348D}" dt="2023-11-11T15:38:22.486" v="2235" actId="26606"/>
          <ac:spMkLst>
            <pc:docMk/>
            <pc:sldMk cId="3366464269" sldId="274"/>
            <ac:spMk id="16" creationId="{3F088236-D655-4F88-B238-E16762358025}"/>
          </ac:spMkLst>
        </pc:spChg>
        <pc:spChg chg="add">
          <ac:chgData name="Becca Morris (2105225)" userId="ac989863-6381-4eac-ad9f-1b01d33fd91e" providerId="ADAL" clId="{57453450-677F-4E07-A280-E345F871348D}" dt="2023-11-11T15:38:22.486" v="2235" actId="26606"/>
          <ac:spMkLst>
            <pc:docMk/>
            <pc:sldMk cId="3366464269" sldId="274"/>
            <ac:spMk id="18" creationId="{3DAC0C92-199E-475C-9390-119A9B027276}"/>
          </ac:spMkLst>
        </pc:spChg>
        <pc:spChg chg="add">
          <ac:chgData name="Becca Morris (2105225)" userId="ac989863-6381-4eac-ad9f-1b01d33fd91e" providerId="ADAL" clId="{57453450-677F-4E07-A280-E345F871348D}" dt="2023-11-11T15:38:22.486" v="2235" actId="26606"/>
          <ac:spMkLst>
            <pc:docMk/>
            <pc:sldMk cId="3366464269" sldId="274"/>
            <ac:spMk id="20" creationId="{C4CFB339-0ED8-4FE2-9EF1-6D1375B8499B}"/>
          </ac:spMkLst>
        </pc:spChg>
        <pc:spChg chg="add">
          <ac:chgData name="Becca Morris (2105225)" userId="ac989863-6381-4eac-ad9f-1b01d33fd91e" providerId="ADAL" clId="{57453450-677F-4E07-A280-E345F871348D}" dt="2023-11-11T15:38:22.486" v="2235" actId="26606"/>
          <ac:spMkLst>
            <pc:docMk/>
            <pc:sldMk cId="3366464269" sldId="274"/>
            <ac:spMk id="22" creationId="{31896C80-2069-4431-9C19-83B913734490}"/>
          </ac:spMkLst>
        </pc:spChg>
        <pc:spChg chg="add">
          <ac:chgData name="Becca Morris (2105225)" userId="ac989863-6381-4eac-ad9f-1b01d33fd91e" providerId="ADAL" clId="{57453450-677F-4E07-A280-E345F871348D}" dt="2023-11-11T15:38:22.486" v="2235" actId="26606"/>
          <ac:spMkLst>
            <pc:docMk/>
            <pc:sldMk cId="3366464269" sldId="274"/>
            <ac:spMk id="24" creationId="{BF120A21-0841-4823-B0C4-28AEBCEF9B78}"/>
          </ac:spMkLst>
        </pc:spChg>
        <pc:spChg chg="add">
          <ac:chgData name="Becca Morris (2105225)" userId="ac989863-6381-4eac-ad9f-1b01d33fd91e" providerId="ADAL" clId="{57453450-677F-4E07-A280-E345F871348D}" dt="2023-11-11T15:38:22.486" v="2235" actId="26606"/>
          <ac:spMkLst>
            <pc:docMk/>
            <pc:sldMk cId="3366464269" sldId="274"/>
            <ac:spMk id="26" creationId="{DBB05BAE-BBD3-4289-899F-A6851503C6B0}"/>
          </ac:spMkLst>
        </pc:spChg>
        <pc:spChg chg="add">
          <ac:chgData name="Becca Morris (2105225)" userId="ac989863-6381-4eac-ad9f-1b01d33fd91e" providerId="ADAL" clId="{57453450-677F-4E07-A280-E345F871348D}" dt="2023-11-11T15:38:22.486" v="2235" actId="26606"/>
          <ac:spMkLst>
            <pc:docMk/>
            <pc:sldMk cId="3366464269" sldId="274"/>
            <ac:spMk id="28" creationId="{9874D11C-36F5-4BBE-A490-019A54E953B0}"/>
          </ac:spMkLst>
        </pc:spChg>
        <pc:picChg chg="add mod ord">
          <ac:chgData name="Becca Morris (2105225)" userId="ac989863-6381-4eac-ad9f-1b01d33fd91e" providerId="ADAL" clId="{57453450-677F-4E07-A280-E345F871348D}" dt="2023-11-11T15:38:22.486" v="2235" actId="26606"/>
          <ac:picMkLst>
            <pc:docMk/>
            <pc:sldMk cId="3366464269" sldId="274"/>
            <ac:picMk id="7" creationId="{CD0DBF9B-5A7A-4AFF-0D9D-6E8F543840D9}"/>
          </ac:picMkLst>
        </pc:picChg>
        <pc:cxnChg chg="add">
          <ac:chgData name="Becca Morris (2105225)" userId="ac989863-6381-4eac-ad9f-1b01d33fd91e" providerId="ADAL" clId="{57453450-677F-4E07-A280-E345F871348D}" dt="2023-11-11T15:38:22.486" v="2235" actId="26606"/>
          <ac:cxnSpMkLst>
            <pc:docMk/>
            <pc:sldMk cId="3366464269" sldId="274"/>
            <ac:cxnSpMk id="9" creationId="{64FA5DFF-7FE6-4855-84E6-DFA78EE978BD}"/>
          </ac:cxnSpMkLst>
        </pc:cxnChg>
        <pc:cxnChg chg="add">
          <ac:chgData name="Becca Morris (2105225)" userId="ac989863-6381-4eac-ad9f-1b01d33fd91e" providerId="ADAL" clId="{57453450-677F-4E07-A280-E345F871348D}" dt="2023-11-11T15:38:22.486" v="2235" actId="26606"/>
          <ac:cxnSpMkLst>
            <pc:docMk/>
            <pc:sldMk cId="3366464269" sldId="274"/>
            <ac:cxnSpMk id="14" creationId="{2AFD8CBA-54A3-4363-991B-B9C631BBFA74}"/>
          </ac:cxnSpMkLst>
        </pc:cxnChg>
      </pc:sldChg>
      <pc:sldChg chg="addSp modSp mod">
        <pc:chgData name="Becca Morris (2105225)" userId="ac989863-6381-4eac-ad9f-1b01d33fd91e" providerId="ADAL" clId="{57453450-677F-4E07-A280-E345F871348D}" dt="2023-11-15T21:36:25.104" v="3812" actId="1076"/>
        <pc:sldMkLst>
          <pc:docMk/>
          <pc:sldMk cId="202315950" sldId="275"/>
        </pc:sldMkLst>
        <pc:spChg chg="add mod">
          <ac:chgData name="Becca Morris (2105225)" userId="ac989863-6381-4eac-ad9f-1b01d33fd91e" providerId="ADAL" clId="{57453450-677F-4E07-A280-E345F871348D}" dt="2023-11-15T21:36:25.104" v="3812" actId="1076"/>
          <ac:spMkLst>
            <pc:docMk/>
            <pc:sldMk cId="202315950" sldId="275"/>
            <ac:spMk id="3" creationId="{9E49FB7D-A2CD-3E90-B632-17BA2AF233B7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805FE23-0F55-47A3-933F-A33473B279A1}" type="datetimeFigureOut">
              <a:rPr lang="en-GB" smtClean="0"/>
              <a:t>14/11/2023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F1BDDF-A05F-4BC8-B48E-3D1E25B1CA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69000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ndp.org/sgtechcentre/digital-tools-covid-19" TargetMode="External"/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hyperlink" Target="https://www.gov.uk/government/news/government-launches-nhs-test-and-trace-service" TargetMode="Externa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3F1BDDF-A05F-4BC8-B48E-3D1E25B1CAE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935503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3F1BDDF-A05F-4BC8-B48E-3D1E25B1CAE5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263253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NHS Covid-19 app Track and trace  -  </a:t>
            </a:r>
            <a:r>
              <a:rPr lang="en-GB">
                <a:hlinkClick r:id="rId3"/>
              </a:rPr>
              <a:t>https://www.undp.org/sgtechcentre/digital-tools-covid-19</a:t>
            </a:r>
            <a:r>
              <a:rPr lang="en-GB"/>
              <a:t> </a:t>
            </a:r>
            <a:r>
              <a:rPr lang="en-GB">
                <a:hlinkClick r:id="rId4"/>
              </a:rPr>
              <a:t>https://www.gov.uk/government/news/government-launches-nhs-test-and-trace-service</a:t>
            </a:r>
            <a:r>
              <a:rPr lang="en-GB"/>
              <a:t> </a:t>
            </a:r>
          </a:p>
          <a:p>
            <a:endParaRPr lang="en-GB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3F1BDDF-A05F-4BC8-B48E-3D1E25B1CAE5}" type="slidenum">
              <a:rPr lang="en-GB" smtClean="0"/>
              <a:t>7</a:t>
            </a:fld>
            <a:endParaRPr lang="en-GB"/>
          </a:p>
        </p:txBody>
      </p:sp>
      <p:pic>
        <p:nvPicPr>
          <p:cNvPr id="1028" name="Picture 4" descr="Image result for skype logo">
            <a:extLst>
              <a:ext uri="{FF2B5EF4-FFF2-40B4-BE49-F238E27FC236}">
                <a16:creationId xmlns:a16="http://schemas.microsoft.com/office/drawing/2014/main" id="{3630B725-EB63-A7A2-F32E-9D5129FB03C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1921" y="1691640"/>
            <a:ext cx="1357184" cy="7658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Image result for facetim logo">
            <a:extLst>
              <a:ext uri="{FF2B5EF4-FFF2-40B4-BE49-F238E27FC236}">
                <a16:creationId xmlns:a16="http://schemas.microsoft.com/office/drawing/2014/main" id="{0DF2C995-8542-14A2-8B6A-D2B71D65335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863" t="6035" r="23581" b="7478"/>
          <a:stretch/>
        </p:blipFill>
        <p:spPr bwMode="auto">
          <a:xfrm>
            <a:off x="4799763" y="2602371"/>
            <a:ext cx="1141500" cy="10785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162838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3F1BDDF-A05F-4BC8-B48E-3D1E25B1CAE5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15873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241623-A064-4BED-B073-BA4D61433402}" type="datetime1">
              <a:rPr lang="en-US" smtClean="0"/>
              <a:t>11/14/2023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25112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3E5F3-28EE-488F-BD53-B744C06C3DEC}" type="datetime1">
              <a:rPr lang="en-US" smtClean="0"/>
              <a:t>11/14/2023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65714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2EB70D-CD01-44DA-83B3-8FEB3383D307}" type="datetime1">
              <a:rPr lang="en-US" smtClean="0"/>
              <a:t>11/14/2023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29292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158CFD-9357-46BE-A189-D637A67C8730}" type="datetime1">
              <a:rPr lang="en-US" smtClean="0"/>
              <a:t>11/14/2023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04295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742EE-B331-4632-BD10-A82FED6B6FC0}" type="datetime1">
              <a:rPr lang="en-US" smtClean="0"/>
              <a:t>11/14/2023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93099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BA835-D13F-49F4-8F11-5D576AC65FAD}" type="datetime1">
              <a:rPr lang="en-US" smtClean="0"/>
              <a:t>11/14/2023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31472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BD1799-ACB5-4CB2-86A2-5C574F1C8706}" type="datetime1">
              <a:rPr lang="en-US" smtClean="0"/>
              <a:t>11/14/2023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20567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5DD0D6-7A82-473E-879B-C6ECD6CCCFEC}" type="datetime1">
              <a:rPr lang="en-US" smtClean="0"/>
              <a:t>11/14/2023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77994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605E03-BC17-41A7-854C-DFAB672737DC}" type="datetime1">
              <a:rPr lang="en-US" smtClean="0"/>
              <a:t>11/14/2023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45309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08324-A84C-4A45-93B6-78D079CCE772}" type="datetime1">
              <a:rPr lang="en-US" smtClean="0"/>
              <a:t>11/14/2023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6489911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08324-A84C-4A45-93B6-78D079CCE772}" type="datetime1">
              <a:rPr lang="en-US" smtClean="0"/>
              <a:t>11/14/2023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923812956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08324-A84C-4A45-93B6-78D079CCE772}" type="datetime1">
              <a:rPr lang="en-US" smtClean="0"/>
              <a:t>11/14/2023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8991586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08324-A84C-4A45-93B6-78D079CCE772}" type="datetime1">
              <a:rPr lang="en-US" smtClean="0"/>
              <a:t>11/14/2023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49621717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08324-A84C-4A45-93B6-78D079CCE772}" type="datetime1">
              <a:rPr lang="en-US" smtClean="0"/>
              <a:t>11/14/2023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8277288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6ED0C-1DA7-41F0-94CF-6218B1FEDFF1}" type="datetime1">
              <a:rPr lang="en-US" smtClean="0"/>
              <a:t>11/14/2023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014383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CF02AB-6034-4B88-BC5A-7C17CB0EF809}" type="datetime1">
              <a:rPr lang="en-US" smtClean="0"/>
              <a:t>11/14/2023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71420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408324-A84C-4A45-93B6-78D079CCE772}" type="datetime1">
              <a:rPr lang="en-US" smtClean="0"/>
              <a:t>11/14/2023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666358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60" r:id="rId1"/>
    <p:sldLayoutId id="2147483861" r:id="rId2"/>
    <p:sldLayoutId id="2147483862" r:id="rId3"/>
    <p:sldLayoutId id="2147483863" r:id="rId4"/>
    <p:sldLayoutId id="2147483864" r:id="rId5"/>
    <p:sldLayoutId id="2147483865" r:id="rId6"/>
    <p:sldLayoutId id="2147483866" r:id="rId7"/>
    <p:sldLayoutId id="2147483867" r:id="rId8"/>
    <p:sldLayoutId id="2147483868" r:id="rId9"/>
    <p:sldLayoutId id="2147483869" r:id="rId10"/>
    <p:sldLayoutId id="2147483870" r:id="rId11"/>
    <p:sldLayoutId id="2147483871" r:id="rId12"/>
    <p:sldLayoutId id="2147483872" r:id="rId13"/>
    <p:sldLayoutId id="2147483873" r:id="rId14"/>
    <p:sldLayoutId id="2147483874" r:id="rId15"/>
    <p:sldLayoutId id="2147483875" r:id="rId16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roundup.org.za/article/covid-19-worlds-unprecedented-experiment/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d/3.0/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en.wikipedia.org/wiki/Severe_acute_respiratory_syndrome_coronavirus_2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atering-accounting.co.uk/advantages-and-disadvantages-of-incorporation/" TargetMode="External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BBFDF7-EDCB-65AD-570D-339F76D483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816638"/>
            <a:ext cx="9535703" cy="460075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dirty="0">
                <a:effectLst/>
              </a:rPr>
              <a:t>‘Critically evaluate digital innovations that could develop communities in the present and future’ 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0A23CC-578D-060D-6B55-8ED22EAA54C5}"/>
              </a:ext>
            </a:extLst>
          </p:cNvPr>
          <p:cNvSpPr txBox="1"/>
          <p:nvPr/>
        </p:nvSpPr>
        <p:spPr>
          <a:xfrm>
            <a:off x="4816855" y="3854478"/>
            <a:ext cx="4619706" cy="52247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Rebecca Morris – 2105225 </a:t>
            </a:r>
          </a:p>
        </p:txBody>
      </p:sp>
    </p:spTree>
    <p:extLst>
      <p:ext uri="{BB962C8B-B14F-4D97-AF65-F5344CB8AC3E}">
        <p14:creationId xmlns:p14="http://schemas.microsoft.com/office/powerpoint/2010/main" val="17356464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C391FC-5E74-DB09-23A7-6BA5DC5660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816638"/>
            <a:ext cx="3367359" cy="522472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u="sng" dirty="0"/>
              <a:t>Introduction 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EA2DFFE8-9662-98FE-0B86-60B35EE250E5}"/>
              </a:ext>
            </a:extLst>
          </p:cNvPr>
          <p:cNvSpPr txBox="1"/>
          <p:nvPr/>
        </p:nvSpPr>
        <p:spPr>
          <a:xfrm>
            <a:off x="4654295" y="816638"/>
            <a:ext cx="4619706" cy="52247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Research and examine the digital tools available during and after the Covid-19 Pandemic </a:t>
            </a:r>
          </a:p>
          <a:p>
            <a:pPr marL="2857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How did these tools become part of life when in-person contact was a rare occurrence </a:t>
            </a:r>
          </a:p>
          <a:p>
            <a:pPr marL="2857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Analise each tool providing disadvantaged and advantages to these tools </a:t>
            </a:r>
          </a:p>
          <a:p>
            <a:pPr marL="2857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Explore the roles of these technologies in today's community </a:t>
            </a:r>
          </a:p>
          <a:p>
            <a:pPr marL="2857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Potential impact of the technologies in the future </a:t>
            </a:r>
          </a:p>
          <a:p>
            <a:pPr marL="2857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Real life examples of where these technologies have made a difference to the communities building </a:t>
            </a:r>
          </a:p>
          <a:p>
            <a:pPr marL="2857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2857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17659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People holding sparklers">
            <a:extLst>
              <a:ext uri="{FF2B5EF4-FFF2-40B4-BE49-F238E27FC236}">
                <a16:creationId xmlns:a16="http://schemas.microsoft.com/office/drawing/2014/main" id="{56E23AFD-FAF6-F94B-9BDB-CF617551487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264" b="9091"/>
          <a:stretch/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35FCE46-66BC-704A-D548-FB5A7F3B95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80563" y="1678665"/>
            <a:ext cx="3887839" cy="237216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>
              <a:lnSpc>
                <a:spcPct val="90000"/>
              </a:lnSpc>
            </a:pPr>
            <a:r>
              <a:rPr lang="en-US" sz="5000"/>
              <a:t>What is a Community?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630C906-A032-ED3B-5D58-7D108E0907F7}"/>
              </a:ext>
            </a:extLst>
          </p:cNvPr>
          <p:cNvSpPr txBox="1"/>
          <p:nvPr/>
        </p:nvSpPr>
        <p:spPr>
          <a:xfrm>
            <a:off x="4449901" y="6428154"/>
            <a:ext cx="622433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(McMillan and Chavis, 1986; Gilbert, 2019) </a:t>
            </a:r>
          </a:p>
        </p:txBody>
      </p:sp>
    </p:spTree>
    <p:extLst>
      <p:ext uri="{BB962C8B-B14F-4D97-AF65-F5344CB8AC3E}">
        <p14:creationId xmlns:p14="http://schemas.microsoft.com/office/powerpoint/2010/main" val="33351432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6A761A44-A936-4382-8A16-7ED6A2903D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5459EE73-661E-48AA-A374-BF2B850F58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D653EA91-5E43-427F-B0AB-1B8A496BC6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57571081-E136-40F9-B123-3A16F53BEB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73197C11-EFC2-4F71-BEFF-B7EE3EEFFB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074C7561-7217-4DBC-8C63-2BB8560D62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6EB4E4EC-EA7F-4A46-9AF5-7E3E4E543B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9048D13B-C50D-4EF9-AB6D-86713B7D43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8213FFC7-C869-40A9-8DBD-B311B342E7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A029FB91-93F5-4D40-9014-8D5108951E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F6022FD2-DE49-41E6-B3BF-B113018CA2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pic>
        <p:nvPicPr>
          <p:cNvPr id="5" name="Picture 4" descr="A close up of a coronavirus&#10;&#10;Description automatically generated">
            <a:extLst>
              <a:ext uri="{FF2B5EF4-FFF2-40B4-BE49-F238E27FC236}">
                <a16:creationId xmlns:a16="http://schemas.microsoft.com/office/drawing/2014/main" id="{AAE42390-C036-D306-5ED4-E2D06A962D6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6349" r="33562" b="7249"/>
          <a:stretch/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6901004-8DE4-D0B3-57A4-897284F026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8867" y="1678666"/>
            <a:ext cx="4088190" cy="236909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800" u="sng"/>
              <a:t>What is Covid-19 </a:t>
            </a: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A57C1A16-B8AB-4D99-A195-A38F556A6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rgbClr val="40404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F8A9B20B-D1DD-4573-B5EC-5580295192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rgbClr val="40404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7" name="Rectangle 23">
            <a:extLst>
              <a:ext uri="{FF2B5EF4-FFF2-40B4-BE49-F238E27FC236}">
                <a16:creationId xmlns:a16="http://schemas.microsoft.com/office/drawing/2014/main" id="{66D61E08-70C3-48D8-BEA0-787111DC3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9" name="Rectangle 25">
            <a:extLst>
              <a:ext uri="{FF2B5EF4-FFF2-40B4-BE49-F238E27FC236}">
                <a16:creationId xmlns:a16="http://schemas.microsoft.com/office/drawing/2014/main" id="{FC55298F-0AE5-478E-AD2B-03C2614C58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1" name="Isosceles Triangle 24">
            <a:extLst>
              <a:ext uri="{FF2B5EF4-FFF2-40B4-BE49-F238E27FC236}">
                <a16:creationId xmlns:a16="http://schemas.microsoft.com/office/drawing/2014/main" id="{C180E4EA-0B63-4779-A895-7E90E71088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3" name="Rectangle 27">
            <a:extLst>
              <a:ext uri="{FF2B5EF4-FFF2-40B4-BE49-F238E27FC236}">
                <a16:creationId xmlns:a16="http://schemas.microsoft.com/office/drawing/2014/main" id="{CEE01D9D-3DE8-4EED-B0D3-8F3C79CC7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5" name="Rectangle 28">
            <a:extLst>
              <a:ext uri="{FF2B5EF4-FFF2-40B4-BE49-F238E27FC236}">
                <a16:creationId xmlns:a16="http://schemas.microsoft.com/office/drawing/2014/main" id="{89AF5CE9-607F-43F4-8983-DCD6DA4051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7" name="Rectangle 29">
            <a:extLst>
              <a:ext uri="{FF2B5EF4-FFF2-40B4-BE49-F238E27FC236}">
                <a16:creationId xmlns:a16="http://schemas.microsoft.com/office/drawing/2014/main" id="{6EEA2DBD-9E1E-4521-8C01-F32AD18A8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9" name="Isosceles Triangle 29">
            <a:extLst>
              <a:ext uri="{FF2B5EF4-FFF2-40B4-BE49-F238E27FC236}">
                <a16:creationId xmlns:a16="http://schemas.microsoft.com/office/drawing/2014/main" id="{15BBD2C1-BA9B-46A9-A27A-33498B1692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9227B22-CCF5-2172-9B8D-84F9328FDE84}"/>
              </a:ext>
            </a:extLst>
          </p:cNvPr>
          <p:cNvSpPr txBox="1"/>
          <p:nvPr/>
        </p:nvSpPr>
        <p:spPr>
          <a:xfrm>
            <a:off x="9649317" y="6657945"/>
            <a:ext cx="2542683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 dirty="0">
                <a:solidFill>
                  <a:srgbClr val="FFFFFF"/>
                </a:solidFill>
                <a:hlinkClick r:id="rId3" tooltip="https://www.groundup.org.za/article/covid-19-worlds-unprecedented-experiment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700" dirty="0">
                <a:solidFill>
                  <a:srgbClr val="FFFFFF"/>
                </a:solidFill>
                <a:hlinkClick r:id="rId4" tooltip="https://creativecommons.org/licenses/by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BY-ND</a:t>
            </a:r>
            <a:endParaRPr lang="en-GB" sz="700" dirty="0">
              <a:solidFill>
                <a:srgbClr val="FFFFFF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E49FB7D-A2CD-3E90-B632-17BA2AF233B7}"/>
              </a:ext>
            </a:extLst>
          </p:cNvPr>
          <p:cNvSpPr txBox="1"/>
          <p:nvPr/>
        </p:nvSpPr>
        <p:spPr>
          <a:xfrm>
            <a:off x="421298" y="6358506"/>
            <a:ext cx="408818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(John Hopkins Medicine, 2022; World Health Organisation, 2023)</a:t>
            </a:r>
          </a:p>
        </p:txBody>
      </p:sp>
    </p:spTree>
    <p:extLst>
      <p:ext uri="{BB962C8B-B14F-4D97-AF65-F5344CB8AC3E}">
        <p14:creationId xmlns:p14="http://schemas.microsoft.com/office/powerpoint/2010/main" val="2023159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626FB3-EE50-F8E0-2038-9BDFC34CF0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A87437B-A6A5-B23B-FACE-157E3125341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1"/>
            <a:ext cx="12527026" cy="6858000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937F55A-171E-E8D5-0A92-FED4A3638402}"/>
              </a:ext>
            </a:extLst>
          </p:cNvPr>
          <p:cNvSpPr txBox="1"/>
          <p:nvPr/>
        </p:nvSpPr>
        <p:spPr>
          <a:xfrm>
            <a:off x="9527006" y="6505575"/>
            <a:ext cx="39624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</a:rPr>
              <a:t>(Institute for Government, 2020)</a:t>
            </a:r>
          </a:p>
        </p:txBody>
      </p:sp>
    </p:spTree>
    <p:extLst>
      <p:ext uri="{BB962C8B-B14F-4D97-AF65-F5344CB8AC3E}">
        <p14:creationId xmlns:p14="http://schemas.microsoft.com/office/powerpoint/2010/main" val="38960357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9B87052F-F7DD-068A-F065-296B0C4A0332}"/>
              </a:ext>
            </a:extLst>
          </p:cNvPr>
          <p:cNvCxnSpPr/>
          <p:nvPr/>
        </p:nvCxnSpPr>
        <p:spPr>
          <a:xfrm>
            <a:off x="1311821" y="3510311"/>
            <a:ext cx="853152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23DF0816-E8E4-A633-46AF-D5EC025C0A3B}"/>
              </a:ext>
            </a:extLst>
          </p:cNvPr>
          <p:cNvCxnSpPr>
            <a:cxnSpLocks/>
          </p:cNvCxnSpPr>
          <p:nvPr/>
        </p:nvCxnSpPr>
        <p:spPr>
          <a:xfrm>
            <a:off x="1810380" y="3510311"/>
            <a:ext cx="0" cy="25927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Rectangle 9">
            <a:extLst>
              <a:ext uri="{FF2B5EF4-FFF2-40B4-BE49-F238E27FC236}">
                <a16:creationId xmlns:a16="http://schemas.microsoft.com/office/drawing/2014/main" id="{D224FC5D-E8B7-D095-D55A-856B61DC20DE}"/>
              </a:ext>
            </a:extLst>
          </p:cNvPr>
          <p:cNvSpPr/>
          <p:nvPr/>
        </p:nvSpPr>
        <p:spPr>
          <a:xfrm>
            <a:off x="836763" y="2307167"/>
            <a:ext cx="1859598" cy="81447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31st December 2019 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8BB7F0C-09D0-2452-922D-2509C7E329E8}"/>
              </a:ext>
            </a:extLst>
          </p:cNvPr>
          <p:cNvSpPr/>
          <p:nvPr/>
        </p:nvSpPr>
        <p:spPr>
          <a:xfrm>
            <a:off x="1784038" y="3769586"/>
            <a:ext cx="1824646" cy="829571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30</a:t>
            </a:r>
            <a:r>
              <a:rPr lang="en-GB" b="1" baseline="30000" dirty="0"/>
              <a:t>th</a:t>
            </a:r>
            <a:r>
              <a:rPr lang="en-GB" b="1" dirty="0"/>
              <a:t> January 2020 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4F73498-670E-0CFD-6EA7-A03AAE2A7CDA}"/>
              </a:ext>
            </a:extLst>
          </p:cNvPr>
          <p:cNvSpPr/>
          <p:nvPr/>
        </p:nvSpPr>
        <p:spPr>
          <a:xfrm>
            <a:off x="3115382" y="2359321"/>
            <a:ext cx="1642533" cy="762319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16</a:t>
            </a:r>
            <a:r>
              <a:rPr lang="en-GB" b="1" baseline="30000" dirty="0"/>
              <a:t>th</a:t>
            </a:r>
            <a:r>
              <a:rPr lang="en-GB" b="1" dirty="0"/>
              <a:t> March 2020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C133788-61EC-9431-A064-E832ABEEFF2C}"/>
              </a:ext>
            </a:extLst>
          </p:cNvPr>
          <p:cNvSpPr/>
          <p:nvPr/>
        </p:nvSpPr>
        <p:spPr>
          <a:xfrm>
            <a:off x="7367919" y="2347500"/>
            <a:ext cx="1650620" cy="76232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3</a:t>
            </a:r>
            <a:r>
              <a:rPr lang="en-GB" b="1" baseline="30000" dirty="0"/>
              <a:t>rd</a:t>
            </a:r>
            <a:r>
              <a:rPr lang="en-GB" b="1" dirty="0"/>
              <a:t> August 2020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438DCE6-FF58-2CEC-BEA1-97C0A991804E}"/>
              </a:ext>
            </a:extLst>
          </p:cNvPr>
          <p:cNvSpPr/>
          <p:nvPr/>
        </p:nvSpPr>
        <p:spPr>
          <a:xfrm>
            <a:off x="5810016" y="3769586"/>
            <a:ext cx="1456266" cy="806565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1</a:t>
            </a:r>
            <a:r>
              <a:rPr lang="en-GB" b="1" baseline="30000" dirty="0"/>
              <a:t>st</a:t>
            </a:r>
            <a:r>
              <a:rPr lang="en-GB" b="1" dirty="0"/>
              <a:t> June 2020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12AE37A-A134-C665-46E7-E56879D5D95A}"/>
              </a:ext>
            </a:extLst>
          </p:cNvPr>
          <p:cNvSpPr/>
          <p:nvPr/>
        </p:nvSpPr>
        <p:spPr>
          <a:xfrm>
            <a:off x="5253491" y="2295174"/>
            <a:ext cx="1582911" cy="81445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8</a:t>
            </a:r>
            <a:r>
              <a:rPr lang="en-GB" b="1" baseline="30000" dirty="0"/>
              <a:t>th</a:t>
            </a:r>
            <a:r>
              <a:rPr lang="en-GB" b="1" dirty="0"/>
              <a:t> May 2020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4ABEA7A-CBF3-7BA0-2D7A-999C85633CFB}"/>
              </a:ext>
            </a:extLst>
          </p:cNvPr>
          <p:cNvSpPr/>
          <p:nvPr/>
        </p:nvSpPr>
        <p:spPr>
          <a:xfrm>
            <a:off x="3981217" y="3746582"/>
            <a:ext cx="1456266" cy="829572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23</a:t>
            </a:r>
            <a:r>
              <a:rPr lang="en-GB" b="1" baseline="30000" dirty="0"/>
              <a:t>rd</a:t>
            </a:r>
            <a:r>
              <a:rPr lang="en-GB" b="1" dirty="0"/>
              <a:t> March 2020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AFD4FF14-1958-C06A-96A2-649BA83DE940}"/>
              </a:ext>
            </a:extLst>
          </p:cNvPr>
          <p:cNvSpPr/>
          <p:nvPr/>
        </p:nvSpPr>
        <p:spPr>
          <a:xfrm>
            <a:off x="7638814" y="3791707"/>
            <a:ext cx="1824645" cy="829569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7</a:t>
            </a:r>
            <a:r>
              <a:rPr lang="en-GB" b="1" baseline="30000" dirty="0"/>
              <a:t>th</a:t>
            </a:r>
            <a:r>
              <a:rPr lang="en-GB" b="1" dirty="0"/>
              <a:t> September 2020 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686C96AF-562F-1169-0614-118D907686B1}"/>
              </a:ext>
            </a:extLst>
          </p:cNvPr>
          <p:cNvSpPr/>
          <p:nvPr/>
        </p:nvSpPr>
        <p:spPr>
          <a:xfrm>
            <a:off x="9338771" y="2307167"/>
            <a:ext cx="1650620" cy="76232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23</a:t>
            </a:r>
            <a:r>
              <a:rPr lang="en-GB" b="1" baseline="30000" dirty="0"/>
              <a:t>rd</a:t>
            </a:r>
            <a:r>
              <a:rPr lang="en-GB" b="1" dirty="0"/>
              <a:t> October </a:t>
            </a:r>
          </a:p>
        </p:txBody>
      </p: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55376137-9445-00F3-58D9-C37A889E620D}"/>
              </a:ext>
            </a:extLst>
          </p:cNvPr>
          <p:cNvCxnSpPr>
            <a:cxnSpLocks/>
          </p:cNvCxnSpPr>
          <p:nvPr/>
        </p:nvCxnSpPr>
        <p:spPr>
          <a:xfrm flipV="1">
            <a:off x="1319280" y="3121640"/>
            <a:ext cx="0" cy="37741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ABEE5587-6EFD-78B5-B538-B2F29A8BEA60}"/>
              </a:ext>
            </a:extLst>
          </p:cNvPr>
          <p:cNvCxnSpPr>
            <a:cxnSpLocks/>
          </p:cNvCxnSpPr>
          <p:nvPr/>
        </p:nvCxnSpPr>
        <p:spPr>
          <a:xfrm flipV="1">
            <a:off x="5466492" y="3102969"/>
            <a:ext cx="0" cy="40049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27DA3041-00BB-2335-52B6-DA153291A872}"/>
              </a:ext>
            </a:extLst>
          </p:cNvPr>
          <p:cNvCxnSpPr>
            <a:cxnSpLocks/>
          </p:cNvCxnSpPr>
          <p:nvPr/>
        </p:nvCxnSpPr>
        <p:spPr>
          <a:xfrm flipV="1">
            <a:off x="3186150" y="3132900"/>
            <a:ext cx="0" cy="37741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250161AB-AB53-9CA4-3613-0B773B06B5F1}"/>
              </a:ext>
            </a:extLst>
          </p:cNvPr>
          <p:cNvCxnSpPr>
            <a:cxnSpLocks/>
          </p:cNvCxnSpPr>
          <p:nvPr/>
        </p:nvCxnSpPr>
        <p:spPr>
          <a:xfrm flipV="1">
            <a:off x="7837369" y="3096119"/>
            <a:ext cx="0" cy="41419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7A61E6D6-6F6D-188B-5A59-A751665FE783}"/>
              </a:ext>
            </a:extLst>
          </p:cNvPr>
          <p:cNvCxnSpPr>
            <a:cxnSpLocks/>
          </p:cNvCxnSpPr>
          <p:nvPr/>
        </p:nvCxnSpPr>
        <p:spPr>
          <a:xfrm flipV="1">
            <a:off x="9839303" y="3066691"/>
            <a:ext cx="0" cy="44362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id="{D7000B04-7EAF-EEB9-5FB5-D205AC9F8A6E}"/>
              </a:ext>
            </a:extLst>
          </p:cNvPr>
          <p:cNvCxnSpPr>
            <a:cxnSpLocks/>
          </p:cNvCxnSpPr>
          <p:nvPr/>
        </p:nvCxnSpPr>
        <p:spPr>
          <a:xfrm>
            <a:off x="4142050" y="3532433"/>
            <a:ext cx="0" cy="25927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>
            <a:extLst>
              <a:ext uri="{FF2B5EF4-FFF2-40B4-BE49-F238E27FC236}">
                <a16:creationId xmlns:a16="http://schemas.microsoft.com/office/drawing/2014/main" id="{087F3D4A-4194-11FA-A198-F841EBA311C3}"/>
              </a:ext>
            </a:extLst>
          </p:cNvPr>
          <p:cNvCxnSpPr>
            <a:cxnSpLocks/>
          </p:cNvCxnSpPr>
          <p:nvPr/>
        </p:nvCxnSpPr>
        <p:spPr>
          <a:xfrm>
            <a:off x="6141334" y="3523407"/>
            <a:ext cx="0" cy="23715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Arrow Connector 35">
            <a:extLst>
              <a:ext uri="{FF2B5EF4-FFF2-40B4-BE49-F238E27FC236}">
                <a16:creationId xmlns:a16="http://schemas.microsoft.com/office/drawing/2014/main" id="{3F8A4113-2EDC-687C-708B-3B7ADF823AE6}"/>
              </a:ext>
            </a:extLst>
          </p:cNvPr>
          <p:cNvCxnSpPr>
            <a:cxnSpLocks/>
          </p:cNvCxnSpPr>
          <p:nvPr/>
        </p:nvCxnSpPr>
        <p:spPr>
          <a:xfrm>
            <a:off x="8750840" y="3529198"/>
            <a:ext cx="0" cy="25927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Box 37">
            <a:extLst>
              <a:ext uri="{FF2B5EF4-FFF2-40B4-BE49-F238E27FC236}">
                <a16:creationId xmlns:a16="http://schemas.microsoft.com/office/drawing/2014/main" id="{86F9D14C-563F-C06F-30E1-AAA365000EC2}"/>
              </a:ext>
            </a:extLst>
          </p:cNvPr>
          <p:cNvSpPr txBox="1"/>
          <p:nvPr/>
        </p:nvSpPr>
        <p:spPr>
          <a:xfrm>
            <a:off x="2899296" y="533862"/>
            <a:ext cx="7474526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u="sng" dirty="0">
                <a:solidFill>
                  <a:srgbClr val="3366CC"/>
                </a:solidFill>
                <a:latin typeface="Arial" panose="020B0604020202020204" pitchFamily="34" charset="0"/>
                <a:hlinkClick r:id="rId2"/>
              </a:rPr>
              <a:t>Covid-19 	</a:t>
            </a:r>
            <a:r>
              <a:rPr lang="en-GB" sz="4000" b="0" i="0" u="sng" dirty="0">
                <a:solidFill>
                  <a:srgbClr val="3366CC"/>
                </a:solidFill>
                <a:effectLst/>
                <a:latin typeface="Arial" panose="020B0604020202020204" pitchFamily="34" charset="0"/>
                <a:hlinkClick r:id="rId2"/>
              </a:rPr>
              <a:t>SARS-CoV-2</a:t>
            </a:r>
            <a:endParaRPr lang="en-GB" sz="40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12EB525-9A97-1249-BBF5-0E538CD56B39}"/>
              </a:ext>
            </a:extLst>
          </p:cNvPr>
          <p:cNvSpPr txBox="1"/>
          <p:nvPr/>
        </p:nvSpPr>
        <p:spPr>
          <a:xfrm>
            <a:off x="548106" y="6488668"/>
            <a:ext cx="39624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(Institute for Government, 2020)</a:t>
            </a:r>
          </a:p>
        </p:txBody>
      </p:sp>
    </p:spTree>
    <p:extLst>
      <p:ext uri="{BB962C8B-B14F-4D97-AF65-F5344CB8AC3E}">
        <p14:creationId xmlns:p14="http://schemas.microsoft.com/office/powerpoint/2010/main" val="35760011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F9E2CD-DA6E-6CA1-0D58-402BEE7B35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24996" y="60583"/>
            <a:ext cx="3125893" cy="100283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5400" u="sng" dirty="0"/>
              <a:t>Research</a:t>
            </a:r>
            <a:r>
              <a:rPr lang="en-US" sz="5400" dirty="0"/>
              <a:t>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6F3CA4B-8049-5E80-F86F-6FBDEF1BF70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2869" y="769688"/>
            <a:ext cx="1960315" cy="1801370"/>
          </a:xfrm>
          <a:prstGeom prst="rect">
            <a:avLst/>
          </a:prstGeom>
        </p:spPr>
      </p:pic>
      <p:pic>
        <p:nvPicPr>
          <p:cNvPr id="50" name="Picture 4" descr="Image result for skype logo">
            <a:extLst>
              <a:ext uri="{FF2B5EF4-FFF2-40B4-BE49-F238E27FC236}">
                <a16:creationId xmlns:a16="http://schemas.microsoft.com/office/drawing/2014/main" id="{374A527F-9C32-CDF4-F2AC-9039529E06D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53583" y="4267309"/>
            <a:ext cx="2359347" cy="13312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" name="Picture 6" descr="Image result for facetim logo">
            <a:extLst>
              <a:ext uri="{FF2B5EF4-FFF2-40B4-BE49-F238E27FC236}">
                <a16:creationId xmlns:a16="http://schemas.microsoft.com/office/drawing/2014/main" id="{C3F0AD5A-3833-2BC6-7F52-A00CD14715D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863" t="6035" r="23581" b="7478"/>
          <a:stretch/>
        </p:blipFill>
        <p:spPr bwMode="auto">
          <a:xfrm>
            <a:off x="712869" y="3847485"/>
            <a:ext cx="1960315" cy="185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3" name="TextBox 52">
            <a:extLst>
              <a:ext uri="{FF2B5EF4-FFF2-40B4-BE49-F238E27FC236}">
                <a16:creationId xmlns:a16="http://schemas.microsoft.com/office/drawing/2014/main" id="{754A0F03-451E-5851-CB02-853A834EE39F}"/>
              </a:ext>
            </a:extLst>
          </p:cNvPr>
          <p:cNvSpPr txBox="1"/>
          <p:nvPr/>
        </p:nvSpPr>
        <p:spPr>
          <a:xfrm>
            <a:off x="758896" y="6493986"/>
            <a:ext cx="871497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(Health Business, 2020; Department Of Health And Social Care, 2020; Hutchings, 2020</a:t>
            </a:r>
          </a:p>
        </p:txBody>
      </p:sp>
      <p:pic>
        <p:nvPicPr>
          <p:cNvPr id="2050" name="Picture 2" descr="GPO 746 Traditional Rotary Dialing Telephone Red">
            <a:extLst>
              <a:ext uri="{FF2B5EF4-FFF2-40B4-BE49-F238E27FC236}">
                <a16:creationId xmlns:a16="http://schemas.microsoft.com/office/drawing/2014/main" id="{35E7C0CE-B8CE-6939-24E7-0DEA4BA44CA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71012" y="961613"/>
            <a:ext cx="2124491" cy="2147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4" name="TextBox 53">
            <a:extLst>
              <a:ext uri="{FF2B5EF4-FFF2-40B4-BE49-F238E27FC236}">
                <a16:creationId xmlns:a16="http://schemas.microsoft.com/office/drawing/2014/main" id="{F87404A8-2AA8-FF6A-9C1C-EDA86C5497FF}"/>
              </a:ext>
            </a:extLst>
          </p:cNvPr>
          <p:cNvSpPr txBox="1"/>
          <p:nvPr/>
        </p:nvSpPr>
        <p:spPr>
          <a:xfrm>
            <a:off x="10241921" y="2833077"/>
            <a:ext cx="129009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</a:rPr>
              <a:t>(Google Images) </a:t>
            </a:r>
          </a:p>
        </p:txBody>
      </p:sp>
      <p:pic>
        <p:nvPicPr>
          <p:cNvPr id="2052" name="Picture 4" descr="Digital Health and Care Wales - Cybersecurity - Net Consulting">
            <a:extLst>
              <a:ext uri="{FF2B5EF4-FFF2-40B4-BE49-F238E27FC236}">
                <a16:creationId xmlns:a16="http://schemas.microsoft.com/office/drawing/2014/main" id="{2BA1FCBB-1D72-5875-722D-028FB1B5B1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5342" y="1231747"/>
            <a:ext cx="4965782" cy="28191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>
            <a:extLst>
              <a:ext uri="{FF2B5EF4-FFF2-40B4-BE49-F238E27FC236}">
                <a16:creationId xmlns:a16="http://schemas.microsoft.com/office/drawing/2014/main" id="{30C6611B-6E49-C695-FCD1-1689117952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6710" y="4448196"/>
            <a:ext cx="4229100" cy="1076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5" name="TextBox 54">
            <a:extLst>
              <a:ext uri="{FF2B5EF4-FFF2-40B4-BE49-F238E27FC236}">
                <a16:creationId xmlns:a16="http://schemas.microsoft.com/office/drawing/2014/main" id="{9F8EF488-1EA2-A67C-F603-EE4399286D06}"/>
              </a:ext>
            </a:extLst>
          </p:cNvPr>
          <p:cNvSpPr txBox="1"/>
          <p:nvPr/>
        </p:nvSpPr>
        <p:spPr>
          <a:xfrm>
            <a:off x="10433256" y="5304152"/>
            <a:ext cx="129009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</a:rPr>
              <a:t>(Google Images) </a:t>
            </a:r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867F1358-6F36-536A-D330-804E4E1490B8}"/>
              </a:ext>
            </a:extLst>
          </p:cNvPr>
          <p:cNvSpPr txBox="1"/>
          <p:nvPr/>
        </p:nvSpPr>
        <p:spPr>
          <a:xfrm>
            <a:off x="1405027" y="2294059"/>
            <a:ext cx="129009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</a:rPr>
              <a:t>(Google Images) </a:t>
            </a:r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EB2B82B8-E7FC-7E05-CE6A-B478B887A4D3}"/>
              </a:ext>
            </a:extLst>
          </p:cNvPr>
          <p:cNvSpPr txBox="1"/>
          <p:nvPr/>
        </p:nvSpPr>
        <p:spPr>
          <a:xfrm>
            <a:off x="3826290" y="4436100"/>
            <a:ext cx="129009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</a:rPr>
              <a:t>(Google Images) </a:t>
            </a: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31C0C7E0-77BB-BA71-07D8-E5937954342D}"/>
              </a:ext>
            </a:extLst>
          </p:cNvPr>
          <p:cNvSpPr txBox="1"/>
          <p:nvPr/>
        </p:nvSpPr>
        <p:spPr>
          <a:xfrm>
            <a:off x="3343405" y="3785960"/>
            <a:ext cx="129009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</a:rPr>
              <a:t>(Google Images) </a:t>
            </a: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62E777A4-FB1B-ECC2-EB9F-68CDF2489BC0}"/>
              </a:ext>
            </a:extLst>
          </p:cNvPr>
          <p:cNvSpPr txBox="1"/>
          <p:nvPr/>
        </p:nvSpPr>
        <p:spPr>
          <a:xfrm>
            <a:off x="1457683" y="5442651"/>
            <a:ext cx="129009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</a:rPr>
              <a:t>(Google Images) </a:t>
            </a:r>
          </a:p>
        </p:txBody>
      </p:sp>
    </p:spTree>
    <p:extLst>
      <p:ext uri="{BB962C8B-B14F-4D97-AF65-F5344CB8AC3E}">
        <p14:creationId xmlns:p14="http://schemas.microsoft.com/office/powerpoint/2010/main" val="197044744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79C41B-857A-2AFB-0CAE-252C4512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80563" y="2404534"/>
            <a:ext cx="3893439" cy="164630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>
              <a:lnSpc>
                <a:spcPct val="90000"/>
              </a:lnSpc>
            </a:pPr>
            <a:r>
              <a:rPr lang="en-US" sz="4200" u="sng"/>
              <a:t>Covid-19 Track and Trace </a:t>
            </a:r>
          </a:p>
        </p:txBody>
      </p:sp>
      <p:pic>
        <p:nvPicPr>
          <p:cNvPr id="5122" name="Picture 2" descr="What to do if you have Covid: Symptoms, tests and can you go to work or  school? - BBC News">
            <a:extLst>
              <a:ext uri="{FF2B5EF4-FFF2-40B4-BE49-F238E27FC236}">
                <a16:creationId xmlns:a16="http://schemas.microsoft.com/office/drawing/2014/main" id="{41F9A73A-A64E-5D37-59F9-D82BD813E63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7328" b="1"/>
          <a:stretch/>
        </p:blipFill>
        <p:spPr bwMode="auto">
          <a:xfrm>
            <a:off x="332680" y="-1"/>
            <a:ext cx="5062280" cy="3429000"/>
          </a:xfrm>
          <a:custGeom>
            <a:avLst/>
            <a:gdLst/>
            <a:ahLst/>
            <a:cxnLst/>
            <a:rect l="l" t="t" r="r" b="b"/>
            <a:pathLst>
              <a:path w="5062280" h="3429000">
                <a:moveTo>
                  <a:pt x="509916" y="0"/>
                </a:moveTo>
                <a:lnTo>
                  <a:pt x="5062280" y="0"/>
                </a:lnTo>
                <a:lnTo>
                  <a:pt x="5062280" y="21851"/>
                </a:lnTo>
                <a:lnTo>
                  <a:pt x="4549416" y="3429000"/>
                </a:lnTo>
                <a:lnTo>
                  <a:pt x="0" y="342900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D41EDAC8-6D69-1B40-00B3-64BD206ED96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0323" r="2" b="13244"/>
          <a:stretch/>
        </p:blipFill>
        <p:spPr>
          <a:xfrm>
            <a:off x="20" y="3428999"/>
            <a:ext cx="4882076" cy="3429001"/>
          </a:xfrm>
          <a:custGeom>
            <a:avLst/>
            <a:gdLst/>
            <a:ahLst/>
            <a:cxnLst/>
            <a:rect l="l" t="t" r="r" b="b"/>
            <a:pathLst>
              <a:path w="4882096" h="3429001">
                <a:moveTo>
                  <a:pt x="332680" y="0"/>
                </a:moveTo>
                <a:lnTo>
                  <a:pt x="4882096" y="0"/>
                </a:lnTo>
                <a:lnTo>
                  <a:pt x="4365943" y="3429001"/>
                </a:lnTo>
                <a:lnTo>
                  <a:pt x="0" y="3429001"/>
                </a:lnTo>
                <a:lnTo>
                  <a:pt x="0" y="2237155"/>
                </a:lnTo>
                <a:close/>
              </a:path>
            </a:pathLst>
          </a:cu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483DCE1-3B22-D8E2-F55E-2C6474C58D90}"/>
              </a:ext>
            </a:extLst>
          </p:cNvPr>
          <p:cNvSpPr txBox="1"/>
          <p:nvPr/>
        </p:nvSpPr>
        <p:spPr>
          <a:xfrm>
            <a:off x="4483105" y="6455371"/>
            <a:ext cx="625112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(Zhang et al, 2023; </a:t>
            </a:r>
            <a:r>
              <a:rPr lang="en-GB" sz="1200" dirty="0" err="1"/>
              <a:t>Bondaronek</a:t>
            </a:r>
            <a:r>
              <a:rPr lang="en-GB" sz="1200" dirty="0"/>
              <a:t> et al, 2023; </a:t>
            </a:r>
          </a:p>
        </p:txBody>
      </p:sp>
    </p:spTree>
    <p:extLst>
      <p:ext uri="{BB962C8B-B14F-4D97-AF65-F5344CB8AC3E}">
        <p14:creationId xmlns:p14="http://schemas.microsoft.com/office/powerpoint/2010/main" val="17727450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Mental health awareness mural">
            <a:extLst>
              <a:ext uri="{FF2B5EF4-FFF2-40B4-BE49-F238E27FC236}">
                <a16:creationId xmlns:a16="http://schemas.microsoft.com/office/drawing/2014/main" id="{CD0DBF9B-5A7A-4AFF-0D9D-6E8F543840D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8379" b="-1"/>
          <a:stretch/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D976322A-2BC3-E303-E48A-B9268A592D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20611" y="3282830"/>
            <a:ext cx="3851123" cy="13208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u="sng" dirty="0"/>
              <a:t>Telehealth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D1DE371-C8D4-9026-7047-205944A69EFF}"/>
              </a:ext>
            </a:extLst>
          </p:cNvPr>
          <p:cNvSpPr txBox="1"/>
          <p:nvPr/>
        </p:nvSpPr>
        <p:spPr>
          <a:xfrm>
            <a:off x="397935" y="6261100"/>
            <a:ext cx="4936066" cy="5969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1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(Shah, et al, 2020; Lee et al, 2023; Wardle, 2023; NHS England, 2023; Appleboom, et al, 2014; TEC Cymru, 2023; Telehealth.HHS, 2023)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rgbClr val="40404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rgbClr val="40404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6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8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64642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erson holding a sign&#10;&#10;Description automatically generated">
            <a:extLst>
              <a:ext uri="{FF2B5EF4-FFF2-40B4-BE49-F238E27FC236}">
                <a16:creationId xmlns:a16="http://schemas.microsoft.com/office/drawing/2014/main" id="{85AC182D-6519-02B6-3177-66D9BB0DB3A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4914" r="7292" b="-1"/>
          <a:stretch/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8617146-FB87-AEE3-6026-5CDF62F8FE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10172" y="3424766"/>
            <a:ext cx="3851123" cy="13208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u="sng"/>
              <a:t>Analyse </a:t>
            </a:r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2BB1060-2142-B8C4-2366-466B84A9614C}"/>
              </a:ext>
            </a:extLst>
          </p:cNvPr>
          <p:cNvSpPr txBox="1"/>
          <p:nvPr/>
        </p:nvSpPr>
        <p:spPr>
          <a:xfrm>
            <a:off x="-59267" y="6315075"/>
            <a:ext cx="5401734" cy="7168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1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(Gega and Aboujaoude, 2021; Larsen et al, 2019; </a:t>
            </a:r>
            <a:r>
              <a:rPr lang="en-US" sz="12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Figureoa</a:t>
            </a:r>
            <a:r>
              <a:rPr lang="en-US" sz="1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and Aguilera, 2020)</a:t>
            </a:r>
          </a:p>
        </p:txBody>
      </p:sp>
      <p:cxnSp>
        <p:nvCxnSpPr>
          <p:cNvPr id="1108" name="Straight Connector 1107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rgbClr val="40404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10" name="Straight Connector 1109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rgbClr val="40404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112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14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16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18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20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22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24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00754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Solo journey">
            <a:extLst>
              <a:ext uri="{FF2B5EF4-FFF2-40B4-BE49-F238E27FC236}">
                <a16:creationId xmlns:a16="http://schemas.microsoft.com/office/drawing/2014/main" id="{C122AF48-8931-0A64-10B9-95F18D2D589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610" r="14390"/>
          <a:stretch/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A88C5D8-7BA8-D069-AF57-48EA295064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80563" y="1678665"/>
            <a:ext cx="3887839" cy="237216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5400" u="sng"/>
              <a:t>The Future?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BF6FE76-CAB8-0DCA-F93A-AE7FC758F18A}"/>
              </a:ext>
            </a:extLst>
          </p:cNvPr>
          <p:cNvSpPr txBox="1"/>
          <p:nvPr/>
        </p:nvSpPr>
        <p:spPr>
          <a:xfrm>
            <a:off x="4639341" y="6471228"/>
            <a:ext cx="450590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(Foley and </a:t>
            </a:r>
            <a:r>
              <a:rPr lang="en-GB" sz="1200" dirty="0" err="1"/>
              <a:t>Woollard</a:t>
            </a:r>
            <a:r>
              <a:rPr lang="en-GB" sz="1200" dirty="0"/>
              <a:t>, 2019)</a:t>
            </a:r>
          </a:p>
        </p:txBody>
      </p:sp>
    </p:spTree>
    <p:extLst>
      <p:ext uri="{BB962C8B-B14F-4D97-AF65-F5344CB8AC3E}">
        <p14:creationId xmlns:p14="http://schemas.microsoft.com/office/powerpoint/2010/main" val="325396647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nalogue clock">
            <a:extLst>
              <a:ext uri="{FF2B5EF4-FFF2-40B4-BE49-F238E27FC236}">
                <a16:creationId xmlns:a16="http://schemas.microsoft.com/office/drawing/2014/main" id="{E4A32F2F-4530-B2E9-6447-27E779A6B47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6282" r="11207" b="-2"/>
          <a:stretch/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06AD1B9-9AE7-21EC-95DA-B4236D516C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80563" y="1678665"/>
            <a:ext cx="3887839" cy="237216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5400" u="sng"/>
              <a:t>Technology Today?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2A86920-B8C1-9656-8A0C-A1D43EA27F28}"/>
              </a:ext>
            </a:extLst>
          </p:cNvPr>
          <p:cNvSpPr txBox="1"/>
          <p:nvPr/>
        </p:nvSpPr>
        <p:spPr>
          <a:xfrm>
            <a:off x="4741718" y="6377420"/>
            <a:ext cx="388783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(Mental Health Foundation, 2023)</a:t>
            </a:r>
          </a:p>
        </p:txBody>
      </p:sp>
    </p:spTree>
    <p:extLst>
      <p:ext uri="{BB962C8B-B14F-4D97-AF65-F5344CB8AC3E}">
        <p14:creationId xmlns:p14="http://schemas.microsoft.com/office/powerpoint/2010/main" val="229711426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C84C27-3824-A9AF-E04A-0E8C57831C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386" y="120770"/>
            <a:ext cx="8596668" cy="13208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u="sng" dirty="0"/>
              <a:t>References 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27C17378-BF4B-0C10-15B7-321C2C42B2F8}"/>
              </a:ext>
            </a:extLst>
          </p:cNvPr>
          <p:cNvSpPr txBox="1"/>
          <p:nvPr/>
        </p:nvSpPr>
        <p:spPr>
          <a:xfrm>
            <a:off x="146386" y="711679"/>
            <a:ext cx="12045614" cy="6422546"/>
          </a:xfrm>
          <a:prstGeom prst="rect">
            <a:avLst/>
          </a:prstGeom>
        </p:spPr>
        <p:txBody>
          <a:bodyPr vert="horz" lIns="91440" tIns="45720" rIns="91440" bIns="45720" rtlCol="0">
            <a:normAutofit fontScale="40000" lnSpcReduction="20000"/>
          </a:bodyPr>
          <a:lstStyle/>
          <a:p>
            <a:pPr marL="285750" indent="-285750">
              <a:lnSpc>
                <a:spcPct val="15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Appleboom</a:t>
            </a: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, G, Camacho, E, Abraham, M, Bruce, S, Dumont, E, Zacharia, B, D’Amico, R, </a:t>
            </a:r>
            <a:r>
              <a:rPr lang="en-US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Slomian</a:t>
            </a: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, J, </a:t>
            </a:r>
            <a:r>
              <a:rPr lang="en-US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Reginster</a:t>
            </a: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, J, </a:t>
            </a:r>
            <a:r>
              <a:rPr lang="en-US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Bruyere</a:t>
            </a: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, O, Connolly, S, (2014) ‘ Smart Wearable Body Sensors For Patient Self-Assessment And Monitoring’, </a:t>
            </a:r>
            <a:r>
              <a:rPr lang="en-US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Arch Public Health, Volume 72, Issue 28. </a:t>
            </a: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285750" indent="-285750">
              <a:lnSpc>
                <a:spcPct val="15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Bondaronek</a:t>
            </a: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, P, </a:t>
            </a:r>
            <a:r>
              <a:rPr lang="en-US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Papakonstantinou</a:t>
            </a: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, T, </a:t>
            </a:r>
            <a:r>
              <a:rPr lang="en-US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Stafanidou</a:t>
            </a: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, C, </a:t>
            </a:r>
            <a:r>
              <a:rPr lang="en-US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Chadborn</a:t>
            </a: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, T, (2023), ‘User Feedback On The NHS Test &amp; Trace Service During COVID-19: The Use Of Machine Learning To Analyse Free-Text Date From 37,914 England Adults’, </a:t>
            </a:r>
            <a:r>
              <a:rPr lang="en-US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Public Health In Practice,</a:t>
            </a: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Volume 6.</a:t>
            </a:r>
          </a:p>
          <a:p>
            <a:pPr marL="285750" indent="-285750">
              <a:lnSpc>
                <a:spcPct val="15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Department of Health And Social, (2020), </a:t>
            </a:r>
            <a:r>
              <a:rPr lang="en-US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Government Launches NHS Test And Trace Service</a:t>
            </a: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, Available at https://www.gov.uk/government/news/government-launches-nhs-test-and-trace-service, (Accessed on 25/10/2023). </a:t>
            </a:r>
          </a:p>
          <a:p>
            <a:pPr marL="285750" indent="-285750">
              <a:lnSpc>
                <a:spcPct val="15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Figueroa, C, Aguilera, A, (2020), ‘ The Need For A Mental Health Technology Revolution In The COVID-19 Pandemic’, </a:t>
            </a:r>
            <a:r>
              <a:rPr lang="en-US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Public Mental Health</a:t>
            </a: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, Volume 11. </a:t>
            </a:r>
          </a:p>
          <a:p>
            <a:pPr marL="285750" indent="-285750">
              <a:lnSpc>
                <a:spcPct val="15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Foley, T and </a:t>
            </a:r>
            <a:r>
              <a:rPr lang="en-US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Woollard</a:t>
            </a: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, J, (2019), ‘The Digital Future Of Mental Healthcare And Its Workforce: a report on a mental health stakeholder engagement to inform the tool review’, </a:t>
            </a:r>
            <a:r>
              <a:rPr lang="en-US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NHS Constitution</a:t>
            </a: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, </a:t>
            </a:r>
          </a:p>
          <a:p>
            <a:pPr marL="285750" indent="-285750">
              <a:lnSpc>
                <a:spcPct val="15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Gega, L And Aboujaoude, E, (2021), ‘How Digital Technology Meditated The Effects Of COVID-19 Pandemic On Mental Health : The Good, The Bad, And The Indifferent’, </a:t>
            </a:r>
            <a:r>
              <a:rPr lang="en-US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Front Digit Health,</a:t>
            </a: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Issue 3.</a:t>
            </a:r>
          </a:p>
          <a:p>
            <a:pPr marL="285750" indent="-285750">
              <a:lnSpc>
                <a:spcPct val="15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Gilbert, S, (2019), </a:t>
            </a:r>
            <a:r>
              <a:rPr lang="en-US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The importance Of Community And Mental Health, </a:t>
            </a: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Available at https://www.nami.org/Blogs/NAMI-Blog/November-2019/The-Importance-of-Community-and-Mental-Health, (Accessed on 15/11/2023). </a:t>
            </a:r>
          </a:p>
          <a:p>
            <a:pPr marL="285750" indent="-285750">
              <a:lnSpc>
                <a:spcPct val="15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Health Business, (2020), </a:t>
            </a:r>
            <a:r>
              <a:rPr lang="en-US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NHS Test and Trace Service Launched</a:t>
            </a: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, Available at https://healthbusinessuk.net/news/28052020/nhs-test-and-trace-service-launched, (Accessed on 25/10/2023. [IMAGE]</a:t>
            </a:r>
          </a:p>
          <a:p>
            <a:pPr marL="285750" indent="-285750">
              <a:lnSpc>
                <a:spcPct val="15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Hutchings, R, (2020), </a:t>
            </a:r>
            <a:r>
              <a:rPr lang="en-US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The Impact Of Covid-19 On The Use Of Digital Technology In The NHS, Available at https://www.nuffieldtrust.org.uk/research/the-impact-of-covid-19-on-the-use-of-digital-technology-in-the-nhs, (Accessed on 6/11/2023). </a:t>
            </a:r>
          </a:p>
          <a:p>
            <a:pPr marL="285750" indent="-285750">
              <a:lnSpc>
                <a:spcPct val="15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b="0" i="0" u="none" strike="noStrike" kern="1200" cap="none" spc="0" baseline="0" dirty="0">
                <a:solidFill>
                  <a:srgbClr val="FFFFFF"/>
                </a:solidFill>
                <a:uFillTx/>
                <a:latin typeface="Trebuchet MS"/>
              </a:rPr>
              <a:t>Institute For Government, (2020), </a:t>
            </a:r>
            <a:r>
              <a:rPr lang="en-US" b="0" i="1" u="none" strike="noStrike" kern="1200" cap="none" spc="0" baseline="0" dirty="0">
                <a:solidFill>
                  <a:srgbClr val="FFFFFF"/>
                </a:solidFill>
                <a:uFillTx/>
                <a:latin typeface="Trebuchet MS"/>
              </a:rPr>
              <a:t>Timeline Of UK Government Coronavirus Lockdowns And Restrictions,</a:t>
            </a:r>
            <a:r>
              <a:rPr lang="en-US" b="0" u="none" strike="noStrike" kern="1200" cap="none" spc="0" baseline="0" dirty="0">
                <a:solidFill>
                  <a:srgbClr val="FFFFFF"/>
                </a:solidFill>
                <a:uFillTx/>
                <a:latin typeface="Trebuchet MS"/>
              </a:rPr>
              <a:t> Available at https://www.instituteforgovernment.org.uk/data-visualisation/timeline-coronavirus-lockdowns</a:t>
            </a:r>
            <a:r>
              <a:rPr lang="en-US" dirty="0">
                <a:solidFill>
                  <a:srgbClr val="FFFFFF"/>
                </a:solidFill>
                <a:latin typeface="Trebuchet MS"/>
              </a:rPr>
              <a:t>, [Accessed on 8/11/2023].</a:t>
            </a:r>
          </a:p>
          <a:p>
            <a:pPr marL="285750" indent="-285750">
              <a:lnSpc>
                <a:spcPct val="15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rgbClr val="FFFFFF"/>
                </a:solidFill>
                <a:latin typeface="Trebuchet MS"/>
              </a:rPr>
              <a:t>John Hopkins Medicine, (2022), </a:t>
            </a:r>
            <a:r>
              <a:rPr lang="en-US" i="1" dirty="0">
                <a:solidFill>
                  <a:srgbClr val="FFFFFF"/>
                </a:solidFill>
                <a:latin typeface="Trebuchet MS"/>
              </a:rPr>
              <a:t>What Is Coronavirus,</a:t>
            </a:r>
            <a:r>
              <a:rPr lang="en-US" dirty="0">
                <a:solidFill>
                  <a:srgbClr val="FFFFFF"/>
                </a:solidFill>
                <a:latin typeface="Trebuchet MS"/>
              </a:rPr>
              <a:t> Available at https://www.hopkinsmedicine.org/health/conditions-and-diseases/coronavirus, (Accessed on 15/11/2023). </a:t>
            </a:r>
          </a:p>
          <a:p>
            <a:pPr marL="285750" indent="-285750">
              <a:lnSpc>
                <a:spcPct val="15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rgbClr val="FFFFFF"/>
                </a:solidFill>
                <a:latin typeface="Trebuchet MS"/>
              </a:rPr>
              <a:t>Lee, M, Russo, J, Ward, J, Wilson, W, Grigg, L, (2023), ‘Impact Of Telehealth On Failure To Attend Rates And Patient Re-Engagement In Adult Congenital Heart Disease Clinic’ </a:t>
            </a:r>
            <a:r>
              <a:rPr lang="en-US" i="1" dirty="0">
                <a:solidFill>
                  <a:srgbClr val="FFFFFF"/>
                </a:solidFill>
                <a:latin typeface="Trebuchet MS"/>
              </a:rPr>
              <a:t>Heart, Lung And Circulation, Available at </a:t>
            </a:r>
            <a:r>
              <a:rPr lang="en-US" dirty="0">
                <a:solidFill>
                  <a:srgbClr val="FFFFFF"/>
                </a:solidFill>
                <a:latin typeface="Trebuchet MS"/>
              </a:rPr>
              <a:t>https://doi.org/10.1016/j.hlc.2023.08.010. </a:t>
            </a:r>
          </a:p>
          <a:p>
            <a:pPr marL="285750" indent="-285750">
              <a:lnSpc>
                <a:spcPct val="15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 err="1">
                <a:solidFill>
                  <a:srgbClr val="FFFFFF"/>
                </a:solidFill>
                <a:latin typeface="Trebuchet MS"/>
              </a:rPr>
              <a:t>Lardesn</a:t>
            </a:r>
            <a:r>
              <a:rPr lang="en-US" dirty="0">
                <a:solidFill>
                  <a:srgbClr val="FFFFFF"/>
                </a:solidFill>
                <a:latin typeface="Trebuchet MS"/>
              </a:rPr>
              <a:t>, M, </a:t>
            </a:r>
            <a:r>
              <a:rPr lang="en-US" dirty="0" err="1">
                <a:solidFill>
                  <a:srgbClr val="FFFFFF"/>
                </a:solidFill>
                <a:latin typeface="Trebuchet MS"/>
              </a:rPr>
              <a:t>Huckvale</a:t>
            </a:r>
            <a:r>
              <a:rPr lang="en-US" dirty="0">
                <a:solidFill>
                  <a:srgbClr val="FFFFFF"/>
                </a:solidFill>
                <a:latin typeface="Trebuchet MS"/>
              </a:rPr>
              <a:t>, K, Nicholas, J, </a:t>
            </a:r>
            <a:r>
              <a:rPr lang="en-US" dirty="0" err="1">
                <a:solidFill>
                  <a:srgbClr val="FFFFFF"/>
                </a:solidFill>
                <a:latin typeface="Trebuchet MS"/>
              </a:rPr>
              <a:t>Tornous</a:t>
            </a:r>
            <a:r>
              <a:rPr lang="en-US" dirty="0">
                <a:solidFill>
                  <a:srgbClr val="FFFFFF"/>
                </a:solidFill>
                <a:latin typeface="Trebuchet MS"/>
              </a:rPr>
              <a:t>, J, </a:t>
            </a:r>
            <a:r>
              <a:rPr lang="en-US" dirty="0" err="1">
                <a:solidFill>
                  <a:srgbClr val="FFFFFF"/>
                </a:solidFill>
                <a:latin typeface="Trebuchet MS"/>
              </a:rPr>
              <a:t>Birell</a:t>
            </a:r>
            <a:r>
              <a:rPr lang="en-US" dirty="0">
                <a:solidFill>
                  <a:srgbClr val="FFFFFF"/>
                </a:solidFill>
                <a:latin typeface="Trebuchet MS"/>
              </a:rPr>
              <a:t>, L, (2019), ‘</a:t>
            </a:r>
            <a:r>
              <a:rPr lang="en-US" i="1" dirty="0">
                <a:solidFill>
                  <a:srgbClr val="FFFFFF"/>
                </a:solidFill>
                <a:latin typeface="Trebuchet MS"/>
              </a:rPr>
              <a:t>Using Science To Sell Apps: Evaluation Of Mental Health App Store Quality Claims’, </a:t>
            </a:r>
            <a:r>
              <a:rPr lang="en-US" dirty="0">
                <a:solidFill>
                  <a:srgbClr val="FFFFFF"/>
                </a:solidFill>
                <a:latin typeface="Trebuchet MS"/>
              </a:rPr>
              <a:t>NPJ Digit Med, </a:t>
            </a:r>
            <a:r>
              <a:rPr lang="en-US" i="1" dirty="0">
                <a:solidFill>
                  <a:srgbClr val="FFFFFF"/>
                </a:solidFill>
                <a:latin typeface="Trebuchet MS"/>
              </a:rPr>
              <a:t>Issue 2, Page 1-6.</a:t>
            </a:r>
            <a:endParaRPr lang="en-US" dirty="0">
              <a:solidFill>
                <a:srgbClr val="FFFFFF"/>
              </a:solidFill>
              <a:latin typeface="Trebuchet MS"/>
            </a:endParaRPr>
          </a:p>
          <a:p>
            <a:pPr marL="285750" indent="-285750">
              <a:lnSpc>
                <a:spcPct val="15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rgbClr val="FFFFFF"/>
                </a:solidFill>
                <a:latin typeface="Trebuchet MS"/>
              </a:rPr>
              <a:t>Mental health foundation, (2023), </a:t>
            </a:r>
            <a:r>
              <a:rPr lang="en-US" i="1" dirty="0">
                <a:solidFill>
                  <a:srgbClr val="FFFFFF"/>
                </a:solidFill>
                <a:latin typeface="Trebuchet MS"/>
              </a:rPr>
              <a:t>Relationships And Community : Statistics</a:t>
            </a:r>
            <a:r>
              <a:rPr lang="en-US" dirty="0">
                <a:solidFill>
                  <a:srgbClr val="FFFFFF"/>
                </a:solidFill>
                <a:latin typeface="Trebuchet MS"/>
              </a:rPr>
              <a:t>, Available at https://www.mentalhealth.org.uk/explore-mental-health/statistics/relationships-community-statistics#:~:text=People%20who%20are%20more%20socially,who%20are%20less%20well%20connected., (</a:t>
            </a:r>
            <a:r>
              <a:rPr lang="en-US" dirty="0" err="1">
                <a:solidFill>
                  <a:srgbClr val="FFFFFF"/>
                </a:solidFill>
                <a:latin typeface="Trebuchet MS"/>
              </a:rPr>
              <a:t>acceseed</a:t>
            </a:r>
            <a:r>
              <a:rPr lang="en-US" dirty="0">
                <a:solidFill>
                  <a:srgbClr val="FFFFFF"/>
                </a:solidFill>
                <a:latin typeface="Trebuchet MS"/>
              </a:rPr>
              <a:t> on 15/11/2023). </a:t>
            </a:r>
          </a:p>
          <a:p>
            <a:pPr marL="285750" indent="-285750">
              <a:lnSpc>
                <a:spcPct val="15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rgbClr val="FFFFFF"/>
                </a:solidFill>
                <a:latin typeface="Trebuchet MS"/>
              </a:rPr>
              <a:t>McMillan, D and Chavis, D, (1986),  ‘</a:t>
            </a:r>
            <a:r>
              <a:rPr lang="en-US" i="1" dirty="0">
                <a:solidFill>
                  <a:srgbClr val="FFFFFF"/>
                </a:solidFill>
                <a:latin typeface="Trebuchet MS"/>
              </a:rPr>
              <a:t>Since of Community : A definition And Theory, </a:t>
            </a:r>
            <a:r>
              <a:rPr lang="en-US" dirty="0">
                <a:solidFill>
                  <a:srgbClr val="FFFFFF"/>
                </a:solidFill>
                <a:latin typeface="Trebuchet MS"/>
              </a:rPr>
              <a:t>Journal of Community Psychology’, 14, (1), page 16-23  </a:t>
            </a:r>
          </a:p>
          <a:p>
            <a:pPr marL="285750" indent="-285750">
              <a:lnSpc>
                <a:spcPct val="15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rgbClr val="FFFFFF"/>
                </a:solidFill>
                <a:latin typeface="Trebuchet MS"/>
              </a:rPr>
              <a:t>National Health Service |England, (2023), </a:t>
            </a:r>
            <a:r>
              <a:rPr lang="en-US" i="1" dirty="0">
                <a:solidFill>
                  <a:srgbClr val="FFFFFF"/>
                </a:solidFill>
                <a:latin typeface="Trebuchet MS"/>
              </a:rPr>
              <a:t>Strategic Planning Resources For |Commissioners, </a:t>
            </a:r>
            <a:r>
              <a:rPr lang="en-US" dirty="0">
                <a:solidFill>
                  <a:srgbClr val="FFFFFF"/>
                </a:solidFill>
                <a:latin typeface="Trebuchet MS"/>
              </a:rPr>
              <a:t>Available at https://www.england.nhs.uk/tecs/strategic-planning/, (Accessed on 11/11/2023)</a:t>
            </a:r>
          </a:p>
          <a:p>
            <a:pPr marL="285750" indent="-285750">
              <a:lnSpc>
                <a:spcPct val="15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rgbClr val="FFFFFF"/>
                </a:solidFill>
                <a:latin typeface="Trebuchet MS"/>
              </a:rPr>
              <a:t>Shah, S, Nogueras, D, Woerden, H and Kiparoglou, V, (2020), ‘The Covid-19 Pandemic: A Pandemic Of Lockdown Loneliness And The Role Of Digital Technology’</a:t>
            </a:r>
            <a:r>
              <a:rPr lang="en-US" i="1" dirty="0">
                <a:solidFill>
                  <a:srgbClr val="FFFFFF"/>
                </a:solidFill>
                <a:latin typeface="Trebuchet MS"/>
              </a:rPr>
              <a:t>, J Med Internet Res</a:t>
            </a:r>
            <a:r>
              <a:rPr lang="en-US" dirty="0">
                <a:solidFill>
                  <a:srgbClr val="FFFFFF"/>
                </a:solidFill>
                <a:latin typeface="Trebuchet MS"/>
              </a:rPr>
              <a:t>. (Accessed 8/11/2023). </a:t>
            </a:r>
          </a:p>
          <a:p>
            <a:pPr marL="285750" indent="-285750">
              <a:lnSpc>
                <a:spcPct val="15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b="0" i="0" u="none" strike="noStrike" kern="1200" cap="none" spc="0" baseline="0" dirty="0">
                <a:solidFill>
                  <a:srgbClr val="FFFFFF"/>
                </a:solidFill>
                <a:uFillTx/>
                <a:latin typeface="Trebuchet MS"/>
              </a:rPr>
              <a:t>TEC Cymru, (2023), </a:t>
            </a:r>
            <a:r>
              <a:rPr lang="en-US" b="0" i="1" u="none" strike="noStrike" kern="1200" cap="none" spc="0" baseline="0" dirty="0">
                <a:solidFill>
                  <a:srgbClr val="FFFFFF"/>
                </a:solidFill>
                <a:uFillTx/>
                <a:latin typeface="Trebuchet MS"/>
              </a:rPr>
              <a:t>Telehealth</a:t>
            </a:r>
            <a:r>
              <a:rPr lang="en-US" b="0" u="none" strike="noStrike" kern="1200" cap="none" spc="0" baseline="0" dirty="0">
                <a:solidFill>
                  <a:srgbClr val="FFFFFF"/>
                </a:solidFill>
                <a:uFillTx/>
                <a:latin typeface="Trebuchet MS"/>
              </a:rPr>
              <a:t>, Available at https://digitalhealth.wales/tec-cymru/telehealth, (Accessed on 11/11/2023).</a:t>
            </a:r>
            <a:endParaRPr lang="en-US" b="0" i="0" u="none" strike="noStrike" kern="1200" cap="none" spc="0" baseline="0" dirty="0">
              <a:solidFill>
                <a:srgbClr val="FFFFFF"/>
              </a:solidFill>
              <a:uFillTx/>
              <a:latin typeface="Trebuchet MS"/>
            </a:endParaRPr>
          </a:p>
          <a:p>
            <a:pPr marL="285750" indent="-285750">
              <a:lnSpc>
                <a:spcPct val="15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Telehealth.HHS, (2023), </a:t>
            </a:r>
            <a:r>
              <a:rPr lang="en-US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What is Telehealth?</a:t>
            </a: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, Available at https://telehealth.hhs.gov/patients/understanding-telehealth, (Accessed on 15/11/2023).</a:t>
            </a:r>
            <a:endParaRPr lang="en-US" b="0" i="0" u="none" strike="noStrike" kern="1200" cap="none" spc="0" baseline="0" dirty="0">
              <a:solidFill>
                <a:srgbClr val="FFFFFF"/>
              </a:solidFill>
              <a:uFillTx/>
              <a:latin typeface="Trebuchet MS"/>
            </a:endParaRPr>
          </a:p>
          <a:p>
            <a:pPr marL="285750" indent="-285750">
              <a:lnSpc>
                <a:spcPct val="15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b="0" i="0" u="none" strike="noStrike" kern="1200" cap="none" spc="0" baseline="0" dirty="0">
                <a:solidFill>
                  <a:srgbClr val="FFFFFF"/>
                </a:solidFill>
                <a:uFillTx/>
                <a:latin typeface="Trebuchet MS"/>
              </a:rPr>
              <a:t>Wardle, C, (2023), </a:t>
            </a:r>
            <a:r>
              <a:rPr lang="en-US" b="0" i="1" u="none" strike="noStrike" kern="1200" cap="none" spc="0" baseline="0" dirty="0">
                <a:solidFill>
                  <a:srgbClr val="FFFFFF"/>
                </a:solidFill>
                <a:uFillTx/>
                <a:latin typeface="Trebuchet MS"/>
              </a:rPr>
              <a:t>How Car Telehealth Reduce Healthcare Costs?,</a:t>
            </a:r>
            <a:r>
              <a:rPr lang="en-US" b="0" u="none" strike="noStrike" kern="1200" cap="none" spc="0" baseline="0" dirty="0">
                <a:solidFill>
                  <a:srgbClr val="FFFFFF"/>
                </a:solidFill>
                <a:uFillTx/>
                <a:latin typeface="Trebuchet MS"/>
              </a:rPr>
              <a:t> Available at https://www.theaccessgroup.com/en-gb/blog/hsc-how-can-telehealth-reduce-health-costs/#:~:text=Patient%20Monitoring%20Systems,-Patient%20monitoring%20systems&amp;text=This%20can%20help%20reduce%20the,and%20emergency%20visits%20by%2020%25., (Accessed on 11/11/2023)</a:t>
            </a:r>
            <a:endParaRPr lang="en-US" b="0" i="0" u="none" strike="noStrike" kern="1200" cap="none" spc="0" baseline="0" dirty="0">
              <a:solidFill>
                <a:srgbClr val="FFFFFF"/>
              </a:solidFill>
              <a:uFillTx/>
              <a:latin typeface="Trebuchet MS"/>
            </a:endParaRPr>
          </a:p>
          <a:p>
            <a:pPr marL="285750" indent="-285750">
              <a:lnSpc>
                <a:spcPct val="15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b="0" i="0" u="none" strike="noStrike" kern="1200" cap="none" spc="0" baseline="0" dirty="0">
                <a:solidFill>
                  <a:srgbClr val="FFFFFF"/>
                </a:solidFill>
                <a:uFillTx/>
                <a:latin typeface="Trebuchet MS"/>
              </a:rPr>
              <a:t>World Health </a:t>
            </a:r>
            <a:r>
              <a:rPr lang="en-US" b="0" i="0" u="none" strike="noStrike" kern="1200" cap="none" spc="0" baseline="0" dirty="0" err="1">
                <a:solidFill>
                  <a:srgbClr val="FFFFFF"/>
                </a:solidFill>
                <a:uFillTx/>
                <a:latin typeface="Trebuchet MS"/>
              </a:rPr>
              <a:t>Orgonisation</a:t>
            </a:r>
            <a:r>
              <a:rPr lang="en-US" b="0" i="0" u="none" strike="noStrike" kern="1200" cap="none" spc="0" baseline="0" dirty="0">
                <a:solidFill>
                  <a:srgbClr val="FFFFFF"/>
                </a:solidFill>
                <a:uFillTx/>
                <a:latin typeface="Trebuchet MS"/>
              </a:rPr>
              <a:t>, (2023), Coronavirus Disease (COVID-19), </a:t>
            </a:r>
            <a:r>
              <a:rPr lang="en-US" b="0" i="1" u="none" strike="noStrike" kern="1200" cap="none" spc="0" baseline="0" dirty="0">
                <a:solidFill>
                  <a:srgbClr val="FFFFFF"/>
                </a:solidFill>
                <a:uFillTx/>
                <a:latin typeface="Trebuchet MS"/>
              </a:rPr>
              <a:t>Available at https://www.who.int/health-topics/coronavirus#tab=tab_1, (Accessed on 15/11/2023). </a:t>
            </a:r>
            <a:endParaRPr lang="en-US" b="0" i="0" u="none" strike="noStrike" kern="1200" cap="none" spc="0" baseline="0" dirty="0">
              <a:solidFill>
                <a:srgbClr val="FFFFFF"/>
              </a:solidFill>
              <a:uFillTx/>
              <a:latin typeface="Trebuchet MS"/>
            </a:endParaRPr>
          </a:p>
          <a:p>
            <a:pPr marL="285750" indent="-285750">
              <a:lnSpc>
                <a:spcPct val="15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b="0" i="0" u="none" strike="noStrike" kern="1200" cap="none" spc="0" baseline="0" dirty="0">
                <a:solidFill>
                  <a:srgbClr val="FFFFFF"/>
                </a:solidFill>
                <a:uFillTx/>
                <a:latin typeface="Trebuchet MS"/>
              </a:rPr>
              <a:t>Zhang, B, Lei, H, Cai, Y, Zhong, Z, Jiao, </a:t>
            </a:r>
            <a:r>
              <a:rPr lang="en-US" b="0" i="0" u="none" strike="noStrike" kern="1200" cap="none" spc="0" baseline="0" dirty="0" err="1">
                <a:solidFill>
                  <a:srgbClr val="FFFFFF"/>
                </a:solidFill>
                <a:uFillTx/>
                <a:latin typeface="Trebuchet MS"/>
              </a:rPr>
              <a:t>Zeyu</a:t>
            </a:r>
            <a:r>
              <a:rPr lang="en-US" b="0" i="0" u="none" strike="noStrike" kern="1200" cap="none" spc="0" baseline="0" dirty="0">
                <a:solidFill>
                  <a:srgbClr val="FFFFFF"/>
                </a:solidFill>
                <a:uFillTx/>
                <a:latin typeface="Trebuchet MS"/>
              </a:rPr>
              <a:t>, (2023), ‘</a:t>
            </a:r>
            <a:r>
              <a:rPr lang="en-US" b="0" u="none" strike="noStrike" kern="1200" cap="none" spc="0" baseline="0" dirty="0">
                <a:solidFill>
                  <a:srgbClr val="FFFFFF"/>
                </a:solidFill>
                <a:uFillTx/>
                <a:latin typeface="Trebuchet MS"/>
              </a:rPr>
              <a:t>Covid-19 Contact Tracking Based On Person Reidentification And Geospatial Date</a:t>
            </a:r>
            <a:r>
              <a:rPr lang="en-US" b="0" i="1" u="none" strike="noStrike" kern="1200" cap="none" spc="0" baseline="0" dirty="0">
                <a:solidFill>
                  <a:srgbClr val="FFFFFF"/>
                </a:solidFill>
                <a:uFillTx/>
                <a:latin typeface="Trebuchet MS"/>
              </a:rPr>
              <a:t>’, Journal Of King Saud University – Computer And Information Sciences</a:t>
            </a:r>
            <a:r>
              <a:rPr lang="en-US" b="0" u="none" strike="noStrike" kern="1200" cap="none" spc="0" baseline="0" dirty="0">
                <a:solidFill>
                  <a:srgbClr val="FFFFFF"/>
                </a:solidFill>
                <a:uFillTx/>
                <a:latin typeface="Trebuchet MS"/>
              </a:rPr>
              <a:t>, Volume 35, Issue 5.</a:t>
            </a:r>
            <a:endParaRPr lang="en-US" b="0" i="0" u="none" strike="noStrike" kern="1200" cap="none" spc="0" baseline="0" dirty="0">
              <a:solidFill>
                <a:srgbClr val="FFFFFF"/>
              </a:solidFill>
              <a:uFillTx/>
              <a:latin typeface="Trebuchet MS"/>
            </a:endParaRPr>
          </a:p>
          <a:p>
            <a:pPr marL="285750" indent="-285750">
              <a:lnSpc>
                <a:spcPct val="15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2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902060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81541396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8C59B386-999D-4CB6-B907-9F3997C027C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23730</TotalTime>
  <Words>1311</Words>
  <Application>Microsoft Office PowerPoint</Application>
  <PresentationFormat>Widescreen</PresentationFormat>
  <Paragraphs>72</Paragraphs>
  <Slides>14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Calibri</vt:lpstr>
      <vt:lpstr>Trebuchet MS</vt:lpstr>
      <vt:lpstr>Wingdings 3</vt:lpstr>
      <vt:lpstr>Facet</vt:lpstr>
      <vt:lpstr>‘Critically evaluate digital innovations that could develop communities in the present and future’ </vt:lpstr>
      <vt:lpstr>Introduction </vt:lpstr>
      <vt:lpstr>What is a Community?</vt:lpstr>
      <vt:lpstr>What is Covid-19 </vt:lpstr>
      <vt:lpstr>PowerPoint Presentation</vt:lpstr>
      <vt:lpstr>PowerPoint Presentation</vt:lpstr>
      <vt:lpstr>Research </vt:lpstr>
      <vt:lpstr>Covid-19 Track and Trace </vt:lpstr>
      <vt:lpstr>Telehealth </vt:lpstr>
      <vt:lpstr>Analyse </vt:lpstr>
      <vt:lpstr>The Future?</vt:lpstr>
      <vt:lpstr>Technology Today?</vt:lpstr>
      <vt:lpstr>References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‘Critically evaluate digital innovations that could develop communities in the present and future’</dc:title>
  <dc:creator>Becca Morris (2105225)</dc:creator>
  <cp:lastModifiedBy>Becca Morris (2105225)</cp:lastModifiedBy>
  <cp:revision>9</cp:revision>
  <dcterms:created xsi:type="dcterms:W3CDTF">2023-10-24T19:54:39Z</dcterms:created>
  <dcterms:modified xsi:type="dcterms:W3CDTF">2023-11-15T21:37:54Z</dcterms:modified>
</cp:coreProperties>
</file>