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1" r:id="rId3"/>
    <p:sldId id="262" r:id="rId4"/>
    <p:sldId id="265" r:id="rId5"/>
    <p:sldId id="276" r:id="rId6"/>
    <p:sldId id="268" r:id="rId7"/>
    <p:sldId id="269" r:id="rId8"/>
    <p:sldId id="270" r:id="rId9"/>
    <p:sldId id="271" r:id="rId10"/>
    <p:sldId id="274" r:id="rId11"/>
    <p:sldId id="275" r:id="rId12"/>
    <p:sldId id="282" r:id="rId13"/>
    <p:sldId id="278" r:id="rId14"/>
    <p:sldId id="280" r:id="rId15"/>
    <p:sldId id="28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891333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14005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76022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60909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52243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67393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14826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4598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54375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42073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84122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19157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98134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13959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521475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0622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29194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D64EB6-1A16-437E-A54D-3D4C11B918A0}" type="datetimeFigureOut">
              <a:rPr lang="fr-FR" smtClean="0"/>
              <a:t>09/11/2018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70244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classroom.synonym.com/advantages-disadvantages-different-learning-styl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Work-Based Learning Module DSAW4077</a:t>
            </a:r>
            <a:endParaRPr lang="fr-FR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No.1715700</a:t>
            </a:r>
          </a:p>
          <a:p>
            <a:r>
              <a:rPr lang="en-US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Nathacha Antoine </a:t>
            </a:r>
            <a:endParaRPr lang="fr-FR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00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943599"/>
          </a:xfrm>
        </p:spPr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TITLE:</a:t>
            </a:r>
            <a:b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Shortcomings of LEARNING STYLES</a:t>
            </a:r>
            <a:b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00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5943599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Learning Style?</a:t>
            </a:r>
            <a:br>
              <a:rPr lang="en-GB" sz="36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Learning Style is simple the way we prefer to learn.</a:t>
            </a:r>
          </a:p>
        </p:txBody>
      </p:sp>
    </p:spTree>
    <p:extLst>
      <p:ext uri="{BB962C8B-B14F-4D97-AF65-F5344CB8AC3E}">
        <p14:creationId xmlns:p14="http://schemas.microsoft.com/office/powerpoint/2010/main" val="57353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0"/>
            <a:ext cx="7704667" cy="701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per the VARK system, there are four types of learners:</a:t>
            </a:r>
          </a:p>
          <a:p>
            <a:pPr marL="0" indent="0">
              <a:buNone/>
            </a:pPr>
            <a:endParaRPr lang="en-GB" sz="28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Visual Learners</a:t>
            </a:r>
          </a:p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Auditory Learners</a:t>
            </a:r>
          </a:p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Read/Write Learners</a:t>
            </a:r>
          </a:p>
          <a:p>
            <a:r>
              <a:rPr lang="en-GB" sz="2800" dirty="0" err="1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Kinesthetic</a:t>
            </a: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Learners</a:t>
            </a:r>
            <a:endParaRPr lang="en-GB" sz="28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999" y="4419600"/>
            <a:ext cx="34290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87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Chart 1" descr="image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250" y="1066800"/>
            <a:ext cx="72390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044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40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Visual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See!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559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3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Aural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hear!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2" y="3335336"/>
            <a:ext cx="6963677" cy="2665259"/>
          </a:xfrm>
        </p:spPr>
        <p:txBody>
          <a:bodyPr>
            <a:normAutofit/>
          </a:bodyPr>
          <a:lstStyle/>
          <a:p>
            <a:endParaRPr lang="en-GB" sz="2400" dirty="0" smtClean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 smtClean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78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3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Read/Write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read &amp; write it!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32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3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</a:t>
            </a:r>
            <a:r>
              <a:rPr lang="en-GB" sz="2800" dirty="0" err="1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Kinesthetic</a:t>
            </a: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do and experience it!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4477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acknowledging </a:t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Styles in the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981200"/>
            <a:ext cx="7704667" cy="502920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Easy to learn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 of our Team Members  strengths and weaknesses.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Team Members engagement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76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38199"/>
          </a:xfrm>
        </p:spPr>
        <p:txBody>
          <a:bodyPr>
            <a:normAutofit fontScale="90000"/>
          </a:bodyPr>
          <a:lstStyle/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Shortcomings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209800"/>
            <a:ext cx="7704667" cy="4114800"/>
          </a:xfrm>
        </p:spPr>
        <p:txBody>
          <a:bodyPr>
            <a:normAutofit/>
          </a:bodyPr>
          <a:lstStyle/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Cater for each Team Member’s learning styles 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to design training programs to fit each learning style</a:t>
            </a: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40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381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 VARK Learning Preferences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524000"/>
            <a:ext cx="7704667" cy="5486400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 Learning preferences – Multimodal learner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the VARK Learning Styles in my Workplace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Merville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Beach Training Program</a:t>
            </a: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61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381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524000"/>
            <a:ext cx="7704667" cy="548640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knowing the Learning Styles of Team Members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Tailoring training programs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Cost effectiveness through learning preferences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Easy to learn with the proper learning tools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21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762000"/>
            <a:ext cx="7704667" cy="523781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			</a:t>
            </a:r>
            <a:r>
              <a:rPr lang="en-GB" sz="60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GB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88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4477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SOURCES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676400"/>
            <a:ext cx="7704667" cy="5181600"/>
          </a:xfrm>
        </p:spPr>
        <p:txBody>
          <a:bodyPr>
            <a:normAutofit/>
          </a:bodyPr>
          <a:lstStyle/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Honey, P. and Mumford, A. (1992). The manual of learning styles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Neil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Fleming,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Lincoln University, Canterbury, New Zealand, To Improve the Academy, Vol. 11,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(1992),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page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137</a:t>
            </a:r>
          </a:p>
          <a:p>
            <a:endParaRPr lang="en-US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4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1184</TotalTime>
  <Words>184</Words>
  <Application>Microsoft Office PowerPoint</Application>
  <PresentationFormat>On-screen Show (4:3)</PresentationFormat>
  <Paragraphs>55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Work-Based Learning Module DSAW4077</vt:lpstr>
      <vt:lpstr>TITLE: Benefits and Shortcomings of LEARNING STYLES  </vt:lpstr>
      <vt:lpstr>What is Learning Style?     A Learning Style is simple the way we prefer to learn.</vt:lpstr>
      <vt:lpstr>PowerPoint Presentation</vt:lpstr>
      <vt:lpstr>PowerPoint Presentation</vt:lpstr>
      <vt:lpstr>Characteristics of Visual Learners  The Need to See!</vt:lpstr>
      <vt:lpstr>Characteristics of Aural Learners  The Need to hear!</vt:lpstr>
      <vt:lpstr>Characteristics of Read/Write Learners  The Need to read &amp; write it!</vt:lpstr>
      <vt:lpstr>Characteristics of Kinesthetic Learners  The Need to do and experience it!</vt:lpstr>
      <vt:lpstr>Benefits of acknowledging  Learning Styles in the Workplace</vt:lpstr>
      <vt:lpstr>Shortcomings </vt:lpstr>
      <vt:lpstr>My VARK Learning Preferences</vt:lpstr>
      <vt:lpstr>CONCLUSION</vt:lpstr>
      <vt:lpstr>PowerPoint Presentation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Work-Based Learning Module DSAW4077</dc:title>
  <dc:creator>Deemeeta Seetahul - Merville Beach</dc:creator>
  <cp:lastModifiedBy>Deemeeta Seetahul - Merville Beach</cp:lastModifiedBy>
  <cp:revision>55</cp:revision>
  <dcterms:created xsi:type="dcterms:W3CDTF">2018-10-13T08:59:57Z</dcterms:created>
  <dcterms:modified xsi:type="dcterms:W3CDTF">2018-11-09T17:45:10Z</dcterms:modified>
</cp:coreProperties>
</file>