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sldIdLst>
    <p:sldId id="256" r:id="rId2"/>
    <p:sldId id="258" r:id="rId3"/>
    <p:sldId id="259" r:id="rId4"/>
    <p:sldId id="261" r:id="rId5"/>
    <p:sldId id="260" r:id="rId6"/>
    <p:sldId id="262" r:id="rId7"/>
    <p:sldId id="263" r:id="rId8"/>
    <p:sldId id="267" r:id="rId9"/>
    <p:sldId id="264" r:id="rId10"/>
    <p:sldId id="265" r:id="rId11"/>
    <p:sldId id="266"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D4E93B9-EF88-98C7-52A8-787175F73A7B}" v="48" dt="2021-01-04T20:31:26.704"/>
    <p1510:client id="{E966998F-F590-4D50-97BE-16AA99247F69}" v="1602" dt="2021-01-04T19:23:04.05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72" autoAdjust="0"/>
    <p:restoredTop sz="94660"/>
  </p:normalViewPr>
  <p:slideViewPr>
    <p:cSldViewPr snapToGrid="0">
      <p:cViewPr varScale="1">
        <p:scale>
          <a:sx n="63" d="100"/>
          <a:sy n="63" d="100"/>
        </p:scale>
        <p:origin x="156" y="3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5.png"/><Relationship Id="rId6" Type="http://schemas.openxmlformats.org/officeDocument/2006/relationships/image" Target="../media/image9.svg"/><Relationship Id="rId5" Type="http://schemas.openxmlformats.org/officeDocument/2006/relationships/image" Target="../media/image7.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5.png"/><Relationship Id="rId6" Type="http://schemas.openxmlformats.org/officeDocument/2006/relationships/image" Target="../media/image9.svg"/><Relationship Id="rId5" Type="http://schemas.openxmlformats.org/officeDocument/2006/relationships/image" Target="../media/image7.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5.png"/><Relationship Id="rId6" Type="http://schemas.openxmlformats.org/officeDocument/2006/relationships/image" Target="../media/image9.svg"/><Relationship Id="rId5" Type="http://schemas.openxmlformats.org/officeDocument/2006/relationships/image" Target="../media/image7.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5.svg"/><Relationship Id="rId1" Type="http://schemas.openxmlformats.org/officeDocument/2006/relationships/image" Target="../media/image5.png"/><Relationship Id="rId6" Type="http://schemas.openxmlformats.org/officeDocument/2006/relationships/image" Target="../media/image9.svg"/><Relationship Id="rId5" Type="http://schemas.openxmlformats.org/officeDocument/2006/relationships/image" Target="../media/image7.png"/><Relationship Id="rId4" Type="http://schemas.openxmlformats.org/officeDocument/2006/relationships/image" Target="../media/image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37B568-AE4B-443C-AD16-9B27DF92711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49D0639-4849-49B9-B97C-05F940D60CD0}">
      <dgm:prSet/>
      <dgm:spPr/>
      <dgm:t>
        <a:bodyPr/>
        <a:lstStyle/>
        <a:p>
          <a:pPr>
            <a:lnSpc>
              <a:spcPct val="100000"/>
            </a:lnSpc>
          </a:pPr>
          <a:r>
            <a:rPr lang="en-GB" dirty="0" err="1" smtClean="0"/>
            <a:t>Datblygu</a:t>
          </a:r>
          <a:r>
            <a:rPr lang="en-GB" dirty="0" smtClean="0"/>
            <a:t> </a:t>
          </a:r>
          <a:r>
            <a:rPr lang="en-GB" dirty="0" err="1" smtClean="0"/>
            <a:t>agwedd</a:t>
          </a:r>
          <a:r>
            <a:rPr lang="en-GB" dirty="0" smtClean="0"/>
            <a:t> o </a:t>
          </a:r>
          <a:r>
            <a:rPr lang="en-GB" dirty="0" err="1" smtClean="0"/>
            <a:t>gwestiynu</a:t>
          </a:r>
          <a:r>
            <a:rPr lang="en-GB" dirty="0" smtClean="0"/>
            <a:t> a </a:t>
          </a:r>
          <a:r>
            <a:rPr lang="en-GB" dirty="0" err="1" smtClean="0"/>
            <a:t>safbwyntiau</a:t>
          </a:r>
          <a:r>
            <a:rPr lang="en-GB" dirty="0" smtClean="0"/>
            <a:t> </a:t>
          </a:r>
          <a:r>
            <a:rPr lang="en-GB" dirty="0" err="1" smtClean="0"/>
            <a:t>newydd</a:t>
          </a:r>
          <a:r>
            <a:rPr lang="en-GB" dirty="0" smtClean="0"/>
            <a:t> </a:t>
          </a:r>
          <a:r>
            <a:rPr lang="en-GB" dirty="0"/>
            <a:t> </a:t>
          </a:r>
          <a:endParaRPr lang="en-US" dirty="0"/>
        </a:p>
      </dgm:t>
    </dgm:pt>
    <dgm:pt modelId="{179D2ED4-11C3-4EAC-A45A-A25A1979486F}" type="parTrans" cxnId="{94555833-473D-4AE4-BB02-FEBA92D76E35}">
      <dgm:prSet/>
      <dgm:spPr/>
      <dgm:t>
        <a:bodyPr/>
        <a:lstStyle/>
        <a:p>
          <a:endParaRPr lang="en-US"/>
        </a:p>
      </dgm:t>
    </dgm:pt>
    <dgm:pt modelId="{CD9A21C3-3B73-4771-8168-724FF8DE26A6}" type="sibTrans" cxnId="{94555833-473D-4AE4-BB02-FEBA92D76E35}">
      <dgm:prSet/>
      <dgm:spPr/>
      <dgm:t>
        <a:bodyPr/>
        <a:lstStyle/>
        <a:p>
          <a:pPr>
            <a:lnSpc>
              <a:spcPct val="100000"/>
            </a:lnSpc>
          </a:pPr>
          <a:endParaRPr lang="en-US"/>
        </a:p>
      </dgm:t>
    </dgm:pt>
    <dgm:pt modelId="{0AE1A726-D2E1-4DAE-B655-1FF0D52CFCCB}">
      <dgm:prSet/>
      <dgm:spPr/>
      <dgm:t>
        <a:bodyPr/>
        <a:lstStyle/>
        <a:p>
          <a:pPr>
            <a:lnSpc>
              <a:spcPct val="100000"/>
            </a:lnSpc>
          </a:pPr>
          <a:r>
            <a:rPr lang="en-GB" dirty="0" err="1" smtClean="0"/>
            <a:t>Nodi</a:t>
          </a:r>
          <a:r>
            <a:rPr lang="en-GB" dirty="0" smtClean="0"/>
            <a:t> </a:t>
          </a:r>
          <a:r>
            <a:rPr lang="en-GB" dirty="0" err="1" smtClean="0"/>
            <a:t>meysydd</a:t>
          </a:r>
          <a:r>
            <a:rPr lang="en-GB" dirty="0" smtClean="0"/>
            <a:t> </a:t>
          </a:r>
          <a:r>
            <a:rPr lang="en-GB" dirty="0" err="1" smtClean="0"/>
            <a:t>ar</a:t>
          </a:r>
          <a:r>
            <a:rPr lang="en-GB" dirty="0" smtClean="0"/>
            <a:t> </a:t>
          </a:r>
          <a:r>
            <a:rPr lang="en-GB" dirty="0" err="1" smtClean="0"/>
            <a:t>gyfer</a:t>
          </a:r>
          <a:r>
            <a:rPr lang="en-GB" dirty="0" smtClean="0"/>
            <a:t> </a:t>
          </a:r>
          <a:r>
            <a:rPr lang="en-GB" dirty="0" err="1" smtClean="0"/>
            <a:t>newid</a:t>
          </a:r>
          <a:r>
            <a:rPr lang="en-GB" dirty="0" smtClean="0"/>
            <a:t> a </a:t>
          </a:r>
          <a:r>
            <a:rPr lang="en-GB" dirty="0" err="1" smtClean="0"/>
            <a:t>gwelliant</a:t>
          </a:r>
          <a:endParaRPr lang="en-US" dirty="0"/>
        </a:p>
      </dgm:t>
    </dgm:pt>
    <dgm:pt modelId="{C8316188-F312-40C9-AA91-4A12E7BED8AF}" type="parTrans" cxnId="{4BD57B95-CFF9-4195-B4B6-F1E47E7F20D7}">
      <dgm:prSet/>
      <dgm:spPr/>
      <dgm:t>
        <a:bodyPr/>
        <a:lstStyle/>
        <a:p>
          <a:endParaRPr lang="en-US"/>
        </a:p>
      </dgm:t>
    </dgm:pt>
    <dgm:pt modelId="{E5420F90-592F-4E33-89B4-49F551F55857}" type="sibTrans" cxnId="{4BD57B95-CFF9-4195-B4B6-F1E47E7F20D7}">
      <dgm:prSet/>
      <dgm:spPr/>
      <dgm:t>
        <a:bodyPr/>
        <a:lstStyle/>
        <a:p>
          <a:pPr>
            <a:lnSpc>
              <a:spcPct val="100000"/>
            </a:lnSpc>
          </a:pPr>
          <a:endParaRPr lang="en-US"/>
        </a:p>
      </dgm:t>
    </dgm:pt>
    <dgm:pt modelId="{67A40960-DACD-46F4-9D5A-516F3AD53E95}">
      <dgm:prSet/>
      <dgm:spPr/>
      <dgm:t>
        <a:bodyPr/>
        <a:lstStyle/>
        <a:p>
          <a:pPr>
            <a:lnSpc>
              <a:spcPct val="100000"/>
            </a:lnSpc>
          </a:pPr>
          <a:r>
            <a:rPr lang="en-GB" dirty="0" err="1" smtClean="0"/>
            <a:t>Ymateb</a:t>
          </a:r>
          <a:r>
            <a:rPr lang="en-GB" dirty="0" smtClean="0"/>
            <a:t> </a:t>
          </a:r>
          <a:r>
            <a:rPr lang="en-GB" dirty="0" err="1" smtClean="0"/>
            <a:t>yn</a:t>
          </a:r>
          <a:r>
            <a:rPr lang="en-GB" dirty="0" smtClean="0"/>
            <a:t> </a:t>
          </a:r>
          <a:r>
            <a:rPr lang="en-GB" dirty="0" err="1" smtClean="0"/>
            <a:t>effeithiol</a:t>
          </a:r>
          <a:r>
            <a:rPr lang="en-GB" dirty="0" smtClean="0"/>
            <a:t> </a:t>
          </a:r>
          <a:r>
            <a:rPr lang="en-GB" dirty="0" err="1" smtClean="0"/>
            <a:t>i</a:t>
          </a:r>
          <a:r>
            <a:rPr lang="en-GB" dirty="0" smtClean="0"/>
            <a:t> </a:t>
          </a:r>
          <a:r>
            <a:rPr lang="en-GB" dirty="0" err="1" smtClean="0"/>
            <a:t>heriau</a:t>
          </a:r>
          <a:r>
            <a:rPr lang="en-GB" dirty="0" smtClean="0"/>
            <a:t> </a:t>
          </a:r>
          <a:r>
            <a:rPr lang="en-GB" dirty="0" err="1" smtClean="0"/>
            <a:t>newydd</a:t>
          </a:r>
          <a:endParaRPr lang="en-US" dirty="0"/>
        </a:p>
      </dgm:t>
    </dgm:pt>
    <dgm:pt modelId="{654FA2DB-62C3-45E7-92E0-6618E4E4ED44}" type="parTrans" cxnId="{C442567F-D0FA-4635-8058-9C41D54EC16D}">
      <dgm:prSet/>
      <dgm:spPr/>
      <dgm:t>
        <a:bodyPr/>
        <a:lstStyle/>
        <a:p>
          <a:endParaRPr lang="en-US"/>
        </a:p>
      </dgm:t>
    </dgm:pt>
    <dgm:pt modelId="{0F600F18-82E2-4773-BBC9-254BBD853482}" type="sibTrans" cxnId="{C442567F-D0FA-4635-8058-9C41D54EC16D}">
      <dgm:prSet/>
      <dgm:spPr/>
      <dgm:t>
        <a:bodyPr/>
        <a:lstStyle/>
        <a:p>
          <a:pPr>
            <a:lnSpc>
              <a:spcPct val="100000"/>
            </a:lnSpc>
          </a:pPr>
          <a:endParaRPr lang="en-US"/>
        </a:p>
      </dgm:t>
    </dgm:pt>
    <dgm:pt modelId="{C0A8A5DF-FD42-4D1D-B3EC-B08607E5737B}">
      <dgm:prSet/>
      <dgm:spPr/>
      <dgm:t>
        <a:bodyPr/>
        <a:lstStyle/>
        <a:p>
          <a:pPr>
            <a:lnSpc>
              <a:spcPct val="100000"/>
            </a:lnSpc>
          </a:pPr>
          <a:r>
            <a:rPr lang="en-GB" dirty="0" err="1" smtClean="0"/>
            <a:t>Cyffredinoli</a:t>
          </a:r>
          <a:r>
            <a:rPr lang="en-GB" dirty="0" smtClean="0"/>
            <a:t> a </a:t>
          </a:r>
          <a:r>
            <a:rPr lang="en-GB" dirty="0" err="1" smtClean="0"/>
            <a:t>chymhwyso’r</a:t>
          </a:r>
          <a:r>
            <a:rPr lang="en-GB" dirty="0" smtClean="0"/>
            <a:t> </a:t>
          </a:r>
          <a:r>
            <a:rPr lang="en-GB" dirty="0" err="1" smtClean="0"/>
            <a:t>hyn</a:t>
          </a:r>
          <a:r>
            <a:rPr lang="en-GB" dirty="0" smtClean="0"/>
            <a:t> </a:t>
          </a:r>
          <a:r>
            <a:rPr lang="en-GB" dirty="0" err="1" smtClean="0"/>
            <a:t>rydych</a:t>
          </a:r>
          <a:r>
            <a:rPr lang="en-GB" dirty="0" smtClean="0"/>
            <a:t> </a:t>
          </a:r>
          <a:r>
            <a:rPr lang="en-GB" dirty="0" err="1" smtClean="0"/>
            <a:t>wedi’i</a:t>
          </a:r>
          <a:r>
            <a:rPr lang="en-GB" dirty="0" smtClean="0"/>
            <a:t> </a:t>
          </a:r>
          <a:r>
            <a:rPr lang="en-GB" dirty="0" err="1" smtClean="0"/>
            <a:t>ddysgu</a:t>
          </a:r>
          <a:r>
            <a:rPr lang="en-GB" dirty="0" smtClean="0"/>
            <a:t> o un </a:t>
          </a:r>
          <a:r>
            <a:rPr lang="en-GB" dirty="0" err="1" smtClean="0"/>
            <a:t>sefyllfa</a:t>
          </a:r>
          <a:r>
            <a:rPr lang="en-GB" dirty="0" smtClean="0"/>
            <a:t> </a:t>
          </a:r>
          <a:r>
            <a:rPr lang="en-GB" dirty="0" err="1" smtClean="0"/>
            <a:t>i</a:t>
          </a:r>
          <a:r>
            <a:rPr lang="en-GB" dirty="0" smtClean="0"/>
            <a:t> </a:t>
          </a:r>
          <a:r>
            <a:rPr lang="en-GB" dirty="0" err="1" smtClean="0"/>
            <a:t>sefyllfaoedd</a:t>
          </a:r>
          <a:r>
            <a:rPr lang="en-GB" dirty="0" smtClean="0"/>
            <a:t> </a:t>
          </a:r>
          <a:r>
            <a:rPr lang="en-GB" dirty="0" err="1" smtClean="0"/>
            <a:t>eraill</a:t>
          </a:r>
          <a:endParaRPr lang="en-US" dirty="0"/>
        </a:p>
      </dgm:t>
    </dgm:pt>
    <dgm:pt modelId="{ADBBC95C-E3CA-410B-A3D3-5296C2FD6C47}" type="parTrans" cxnId="{17E3ADB6-8329-47C7-A01B-A75291975128}">
      <dgm:prSet/>
      <dgm:spPr/>
      <dgm:t>
        <a:bodyPr/>
        <a:lstStyle/>
        <a:p>
          <a:endParaRPr lang="en-US"/>
        </a:p>
      </dgm:t>
    </dgm:pt>
    <dgm:pt modelId="{714DC556-671A-4A4C-B20C-7A594DF58EDD}" type="sibTrans" cxnId="{17E3ADB6-8329-47C7-A01B-A75291975128}">
      <dgm:prSet/>
      <dgm:spPr/>
      <dgm:t>
        <a:bodyPr/>
        <a:lstStyle/>
        <a:p>
          <a:endParaRPr lang="en-US"/>
        </a:p>
      </dgm:t>
    </dgm:pt>
    <dgm:pt modelId="{45FE3EAA-66D4-4A54-9B53-18F8C7AE0122}" type="pres">
      <dgm:prSet presAssocID="{F337B568-AE4B-443C-AD16-9B27DF92711F}" presName="root" presStyleCnt="0">
        <dgm:presLayoutVars>
          <dgm:dir/>
          <dgm:resizeHandles val="exact"/>
        </dgm:presLayoutVars>
      </dgm:prSet>
      <dgm:spPr/>
      <dgm:t>
        <a:bodyPr/>
        <a:lstStyle/>
        <a:p>
          <a:endParaRPr lang="en-US"/>
        </a:p>
      </dgm:t>
    </dgm:pt>
    <dgm:pt modelId="{6F51D5A3-99EF-4ACE-BD8B-DF5EEC917DC4}" type="pres">
      <dgm:prSet presAssocID="{F337B568-AE4B-443C-AD16-9B27DF92711F}" presName="container" presStyleCnt="0">
        <dgm:presLayoutVars>
          <dgm:dir/>
          <dgm:resizeHandles val="exact"/>
        </dgm:presLayoutVars>
      </dgm:prSet>
      <dgm:spPr/>
    </dgm:pt>
    <dgm:pt modelId="{A238A5ED-F57A-472F-B487-522B5B3ECC6E}" type="pres">
      <dgm:prSet presAssocID="{C49D0639-4849-49B9-B97C-05F940D60CD0}" presName="compNode" presStyleCnt="0"/>
      <dgm:spPr/>
    </dgm:pt>
    <dgm:pt modelId="{9224C444-1738-4599-A7F9-2F69768BF5CA}" type="pres">
      <dgm:prSet presAssocID="{C49D0639-4849-49B9-B97C-05F940D60CD0}" presName="iconBgRect" presStyleLbl="bgShp" presStyleIdx="0" presStyleCnt="4"/>
      <dgm:spPr/>
    </dgm:pt>
    <dgm:pt modelId="{C7F712A4-17E9-4BEA-984E-F50518B14B10}" type="pres">
      <dgm:prSet presAssocID="{C49D0639-4849-49B9-B97C-05F940D60CD0}"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Head with Gears"/>
        </a:ext>
      </dgm:extLst>
    </dgm:pt>
    <dgm:pt modelId="{B4CB31A7-4115-4AFF-BCB4-BD29782E202D}" type="pres">
      <dgm:prSet presAssocID="{C49D0639-4849-49B9-B97C-05F940D60CD0}" presName="spaceRect" presStyleCnt="0"/>
      <dgm:spPr/>
    </dgm:pt>
    <dgm:pt modelId="{4B446464-FA55-425F-8463-2ACD11346E26}" type="pres">
      <dgm:prSet presAssocID="{C49D0639-4849-49B9-B97C-05F940D60CD0}" presName="textRect" presStyleLbl="revTx" presStyleIdx="0" presStyleCnt="4">
        <dgm:presLayoutVars>
          <dgm:chMax val="1"/>
          <dgm:chPref val="1"/>
        </dgm:presLayoutVars>
      </dgm:prSet>
      <dgm:spPr/>
      <dgm:t>
        <a:bodyPr/>
        <a:lstStyle/>
        <a:p>
          <a:endParaRPr lang="en-US"/>
        </a:p>
      </dgm:t>
    </dgm:pt>
    <dgm:pt modelId="{F01F04C9-5390-45A8-96FC-8F2335E39AEA}" type="pres">
      <dgm:prSet presAssocID="{CD9A21C3-3B73-4771-8168-724FF8DE26A6}" presName="sibTrans" presStyleLbl="sibTrans2D1" presStyleIdx="0" presStyleCnt="0"/>
      <dgm:spPr/>
      <dgm:t>
        <a:bodyPr/>
        <a:lstStyle/>
        <a:p>
          <a:endParaRPr lang="en-US"/>
        </a:p>
      </dgm:t>
    </dgm:pt>
    <dgm:pt modelId="{A04F9131-9091-4006-9548-57CB5B2DB399}" type="pres">
      <dgm:prSet presAssocID="{0AE1A726-D2E1-4DAE-B655-1FF0D52CFCCB}" presName="compNode" presStyleCnt="0"/>
      <dgm:spPr/>
    </dgm:pt>
    <dgm:pt modelId="{EE70CEDB-0BCB-4034-8481-14B557EEA1EB}" type="pres">
      <dgm:prSet presAssocID="{0AE1A726-D2E1-4DAE-B655-1FF0D52CFCCB}" presName="iconBgRect" presStyleLbl="bgShp" presStyleIdx="1" presStyleCnt="4"/>
      <dgm:spPr/>
    </dgm:pt>
    <dgm:pt modelId="{1254871E-20C3-430E-A170-84D53B6F00FF}" type="pres">
      <dgm:prSet presAssocID="{0AE1A726-D2E1-4DAE-B655-1FF0D52CFCC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Magnifying glass"/>
        </a:ext>
      </dgm:extLst>
    </dgm:pt>
    <dgm:pt modelId="{1EEA1224-1A0B-4616-A89C-C63FF6FB4551}" type="pres">
      <dgm:prSet presAssocID="{0AE1A726-D2E1-4DAE-B655-1FF0D52CFCCB}" presName="spaceRect" presStyleCnt="0"/>
      <dgm:spPr/>
    </dgm:pt>
    <dgm:pt modelId="{A8DD98BE-F55D-40B7-991D-5EAB829D0655}" type="pres">
      <dgm:prSet presAssocID="{0AE1A726-D2E1-4DAE-B655-1FF0D52CFCCB}" presName="textRect" presStyleLbl="revTx" presStyleIdx="1" presStyleCnt="4">
        <dgm:presLayoutVars>
          <dgm:chMax val="1"/>
          <dgm:chPref val="1"/>
        </dgm:presLayoutVars>
      </dgm:prSet>
      <dgm:spPr/>
      <dgm:t>
        <a:bodyPr/>
        <a:lstStyle/>
        <a:p>
          <a:endParaRPr lang="en-US"/>
        </a:p>
      </dgm:t>
    </dgm:pt>
    <dgm:pt modelId="{7DFC1B74-750B-4C88-8FFC-D771B9BC6FA3}" type="pres">
      <dgm:prSet presAssocID="{E5420F90-592F-4E33-89B4-49F551F55857}" presName="sibTrans" presStyleLbl="sibTrans2D1" presStyleIdx="0" presStyleCnt="0"/>
      <dgm:spPr/>
      <dgm:t>
        <a:bodyPr/>
        <a:lstStyle/>
        <a:p>
          <a:endParaRPr lang="en-US"/>
        </a:p>
      </dgm:t>
    </dgm:pt>
    <dgm:pt modelId="{94813FED-5E07-48A4-B163-B878132DD67D}" type="pres">
      <dgm:prSet presAssocID="{67A40960-DACD-46F4-9D5A-516F3AD53E95}" presName="compNode" presStyleCnt="0"/>
      <dgm:spPr/>
    </dgm:pt>
    <dgm:pt modelId="{ED7E14C5-FEA4-4D07-9268-C225157BC5A3}" type="pres">
      <dgm:prSet presAssocID="{67A40960-DACD-46F4-9D5A-516F3AD53E95}" presName="iconBgRect" presStyleLbl="bgShp" presStyleIdx="2" presStyleCnt="4"/>
      <dgm:spPr/>
    </dgm:pt>
    <dgm:pt modelId="{FA993FBC-C206-439D-B2D3-9664CD6BC214}" type="pres">
      <dgm:prSet presAssocID="{67A40960-DACD-46F4-9D5A-516F3AD53E9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Users"/>
        </a:ext>
      </dgm:extLst>
    </dgm:pt>
    <dgm:pt modelId="{93C56C32-9E2B-4E02-AB46-20EC4E91AE55}" type="pres">
      <dgm:prSet presAssocID="{67A40960-DACD-46F4-9D5A-516F3AD53E95}" presName="spaceRect" presStyleCnt="0"/>
      <dgm:spPr/>
    </dgm:pt>
    <dgm:pt modelId="{23E6293B-026C-40E8-BE9C-7C09223A9F35}" type="pres">
      <dgm:prSet presAssocID="{67A40960-DACD-46F4-9D5A-516F3AD53E95}" presName="textRect" presStyleLbl="revTx" presStyleIdx="2" presStyleCnt="4">
        <dgm:presLayoutVars>
          <dgm:chMax val="1"/>
          <dgm:chPref val="1"/>
        </dgm:presLayoutVars>
      </dgm:prSet>
      <dgm:spPr/>
      <dgm:t>
        <a:bodyPr/>
        <a:lstStyle/>
        <a:p>
          <a:endParaRPr lang="en-US"/>
        </a:p>
      </dgm:t>
    </dgm:pt>
    <dgm:pt modelId="{DF69BA72-BD6F-4B47-B74F-2DAF8F9DA455}" type="pres">
      <dgm:prSet presAssocID="{0F600F18-82E2-4773-BBC9-254BBD853482}" presName="sibTrans" presStyleLbl="sibTrans2D1" presStyleIdx="0" presStyleCnt="0"/>
      <dgm:spPr/>
      <dgm:t>
        <a:bodyPr/>
        <a:lstStyle/>
        <a:p>
          <a:endParaRPr lang="en-US"/>
        </a:p>
      </dgm:t>
    </dgm:pt>
    <dgm:pt modelId="{3AC1887B-8763-4E71-9E3A-0B005C380424}" type="pres">
      <dgm:prSet presAssocID="{C0A8A5DF-FD42-4D1D-B3EC-B08607E5737B}" presName="compNode" presStyleCnt="0"/>
      <dgm:spPr/>
    </dgm:pt>
    <dgm:pt modelId="{EE7CD11E-1148-4D49-876B-4977731DCB19}" type="pres">
      <dgm:prSet presAssocID="{C0A8A5DF-FD42-4D1D-B3EC-B08607E5737B}" presName="iconBgRect" presStyleLbl="bgShp" presStyleIdx="3" presStyleCnt="4"/>
      <dgm:spPr/>
    </dgm:pt>
    <dgm:pt modelId="{00F5319B-22BC-4B42-AFCC-AC7F35393FCA}" type="pres">
      <dgm:prSet presAssocID="{C0A8A5DF-FD42-4D1D-B3EC-B08607E5737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Thought bubble"/>
        </a:ext>
      </dgm:extLst>
    </dgm:pt>
    <dgm:pt modelId="{9D5FDD19-903D-4534-B65C-8C0D2AC59776}" type="pres">
      <dgm:prSet presAssocID="{C0A8A5DF-FD42-4D1D-B3EC-B08607E5737B}" presName="spaceRect" presStyleCnt="0"/>
      <dgm:spPr/>
    </dgm:pt>
    <dgm:pt modelId="{70B97F33-46D1-49DA-8541-08BD34C0CDD8}" type="pres">
      <dgm:prSet presAssocID="{C0A8A5DF-FD42-4D1D-B3EC-B08607E5737B}" presName="textRect" presStyleLbl="revTx" presStyleIdx="3" presStyleCnt="4">
        <dgm:presLayoutVars>
          <dgm:chMax val="1"/>
          <dgm:chPref val="1"/>
        </dgm:presLayoutVars>
      </dgm:prSet>
      <dgm:spPr/>
      <dgm:t>
        <a:bodyPr/>
        <a:lstStyle/>
        <a:p>
          <a:endParaRPr lang="en-US"/>
        </a:p>
      </dgm:t>
    </dgm:pt>
  </dgm:ptLst>
  <dgm:cxnLst>
    <dgm:cxn modelId="{17E3ADB6-8329-47C7-A01B-A75291975128}" srcId="{F337B568-AE4B-443C-AD16-9B27DF92711F}" destId="{C0A8A5DF-FD42-4D1D-B3EC-B08607E5737B}" srcOrd="3" destOrd="0" parTransId="{ADBBC95C-E3CA-410B-A3D3-5296C2FD6C47}" sibTransId="{714DC556-671A-4A4C-B20C-7A594DF58EDD}"/>
    <dgm:cxn modelId="{336C3B36-23BA-4846-AA6C-A331D4313D1E}" type="presOf" srcId="{F337B568-AE4B-443C-AD16-9B27DF92711F}" destId="{45FE3EAA-66D4-4A54-9B53-18F8C7AE0122}" srcOrd="0" destOrd="0" presId="urn:microsoft.com/office/officeart/2018/2/layout/IconCircleList"/>
    <dgm:cxn modelId="{5C0E45B1-D908-47D4-8999-58F6E5F8FC85}" type="presOf" srcId="{67A40960-DACD-46F4-9D5A-516F3AD53E95}" destId="{23E6293B-026C-40E8-BE9C-7C09223A9F35}" srcOrd="0" destOrd="0" presId="urn:microsoft.com/office/officeart/2018/2/layout/IconCircleList"/>
    <dgm:cxn modelId="{12EF3BB7-3384-4D94-9924-5A5BC4B342B1}" type="presOf" srcId="{CD9A21C3-3B73-4771-8168-724FF8DE26A6}" destId="{F01F04C9-5390-45A8-96FC-8F2335E39AEA}" srcOrd="0" destOrd="0" presId="urn:microsoft.com/office/officeart/2018/2/layout/IconCircleList"/>
    <dgm:cxn modelId="{89F1AC41-1345-4ECC-B423-D690E6A5B7FB}" type="presOf" srcId="{0AE1A726-D2E1-4DAE-B655-1FF0D52CFCCB}" destId="{A8DD98BE-F55D-40B7-991D-5EAB829D0655}" srcOrd="0" destOrd="0" presId="urn:microsoft.com/office/officeart/2018/2/layout/IconCircleList"/>
    <dgm:cxn modelId="{94555833-473D-4AE4-BB02-FEBA92D76E35}" srcId="{F337B568-AE4B-443C-AD16-9B27DF92711F}" destId="{C49D0639-4849-49B9-B97C-05F940D60CD0}" srcOrd="0" destOrd="0" parTransId="{179D2ED4-11C3-4EAC-A45A-A25A1979486F}" sibTransId="{CD9A21C3-3B73-4771-8168-724FF8DE26A6}"/>
    <dgm:cxn modelId="{EC68D9A4-2CB9-4B33-A637-60EFA361E33E}" type="presOf" srcId="{C0A8A5DF-FD42-4D1D-B3EC-B08607E5737B}" destId="{70B97F33-46D1-49DA-8541-08BD34C0CDD8}" srcOrd="0" destOrd="0" presId="urn:microsoft.com/office/officeart/2018/2/layout/IconCircleList"/>
    <dgm:cxn modelId="{4BD57B95-CFF9-4195-B4B6-F1E47E7F20D7}" srcId="{F337B568-AE4B-443C-AD16-9B27DF92711F}" destId="{0AE1A726-D2E1-4DAE-B655-1FF0D52CFCCB}" srcOrd="1" destOrd="0" parTransId="{C8316188-F312-40C9-AA91-4A12E7BED8AF}" sibTransId="{E5420F90-592F-4E33-89B4-49F551F55857}"/>
    <dgm:cxn modelId="{C442567F-D0FA-4635-8058-9C41D54EC16D}" srcId="{F337B568-AE4B-443C-AD16-9B27DF92711F}" destId="{67A40960-DACD-46F4-9D5A-516F3AD53E95}" srcOrd="2" destOrd="0" parTransId="{654FA2DB-62C3-45E7-92E0-6618E4E4ED44}" sibTransId="{0F600F18-82E2-4773-BBC9-254BBD853482}"/>
    <dgm:cxn modelId="{7A4357B4-B488-4A44-8E88-0798FF883A81}" type="presOf" srcId="{C49D0639-4849-49B9-B97C-05F940D60CD0}" destId="{4B446464-FA55-425F-8463-2ACD11346E26}" srcOrd="0" destOrd="0" presId="urn:microsoft.com/office/officeart/2018/2/layout/IconCircleList"/>
    <dgm:cxn modelId="{E350CC54-B088-4A2B-8C24-A308BA716999}" type="presOf" srcId="{E5420F90-592F-4E33-89B4-49F551F55857}" destId="{7DFC1B74-750B-4C88-8FFC-D771B9BC6FA3}" srcOrd="0" destOrd="0" presId="urn:microsoft.com/office/officeart/2018/2/layout/IconCircleList"/>
    <dgm:cxn modelId="{BFD6C725-7D4B-4272-AB37-4918E73BA6BA}" type="presOf" srcId="{0F600F18-82E2-4773-BBC9-254BBD853482}" destId="{DF69BA72-BD6F-4B47-B74F-2DAF8F9DA455}" srcOrd="0" destOrd="0" presId="urn:microsoft.com/office/officeart/2018/2/layout/IconCircleList"/>
    <dgm:cxn modelId="{0603BB2A-886E-4B13-87E0-E352FCCB3574}" type="presParOf" srcId="{45FE3EAA-66D4-4A54-9B53-18F8C7AE0122}" destId="{6F51D5A3-99EF-4ACE-BD8B-DF5EEC917DC4}" srcOrd="0" destOrd="0" presId="urn:microsoft.com/office/officeart/2018/2/layout/IconCircleList"/>
    <dgm:cxn modelId="{C5F589D9-18A7-4060-9DB7-969C43270599}" type="presParOf" srcId="{6F51D5A3-99EF-4ACE-BD8B-DF5EEC917DC4}" destId="{A238A5ED-F57A-472F-B487-522B5B3ECC6E}" srcOrd="0" destOrd="0" presId="urn:microsoft.com/office/officeart/2018/2/layout/IconCircleList"/>
    <dgm:cxn modelId="{822AC04D-AA45-43BA-865D-81300F29F0B7}" type="presParOf" srcId="{A238A5ED-F57A-472F-B487-522B5B3ECC6E}" destId="{9224C444-1738-4599-A7F9-2F69768BF5CA}" srcOrd="0" destOrd="0" presId="urn:microsoft.com/office/officeart/2018/2/layout/IconCircleList"/>
    <dgm:cxn modelId="{32159D3E-CEE4-4135-9397-37ED216C9FE2}" type="presParOf" srcId="{A238A5ED-F57A-472F-B487-522B5B3ECC6E}" destId="{C7F712A4-17E9-4BEA-984E-F50518B14B10}" srcOrd="1" destOrd="0" presId="urn:microsoft.com/office/officeart/2018/2/layout/IconCircleList"/>
    <dgm:cxn modelId="{CB204618-6E89-4EBA-9D82-04E3D5D8C0AC}" type="presParOf" srcId="{A238A5ED-F57A-472F-B487-522B5B3ECC6E}" destId="{B4CB31A7-4115-4AFF-BCB4-BD29782E202D}" srcOrd="2" destOrd="0" presId="urn:microsoft.com/office/officeart/2018/2/layout/IconCircleList"/>
    <dgm:cxn modelId="{8AFC71D8-2E03-49FA-8E43-6A6E484D711D}" type="presParOf" srcId="{A238A5ED-F57A-472F-B487-522B5B3ECC6E}" destId="{4B446464-FA55-425F-8463-2ACD11346E26}" srcOrd="3" destOrd="0" presId="urn:microsoft.com/office/officeart/2018/2/layout/IconCircleList"/>
    <dgm:cxn modelId="{7EAD5CD2-2917-4BBE-A403-31C3FE2FD660}" type="presParOf" srcId="{6F51D5A3-99EF-4ACE-BD8B-DF5EEC917DC4}" destId="{F01F04C9-5390-45A8-96FC-8F2335E39AEA}" srcOrd="1" destOrd="0" presId="urn:microsoft.com/office/officeart/2018/2/layout/IconCircleList"/>
    <dgm:cxn modelId="{BD1DA0E5-6316-4071-85AA-82EBC887A2C5}" type="presParOf" srcId="{6F51D5A3-99EF-4ACE-BD8B-DF5EEC917DC4}" destId="{A04F9131-9091-4006-9548-57CB5B2DB399}" srcOrd="2" destOrd="0" presId="urn:microsoft.com/office/officeart/2018/2/layout/IconCircleList"/>
    <dgm:cxn modelId="{BB14A61E-5B97-46B4-AA81-0339FE5A7617}" type="presParOf" srcId="{A04F9131-9091-4006-9548-57CB5B2DB399}" destId="{EE70CEDB-0BCB-4034-8481-14B557EEA1EB}" srcOrd="0" destOrd="0" presId="urn:microsoft.com/office/officeart/2018/2/layout/IconCircleList"/>
    <dgm:cxn modelId="{8C4110DB-83EF-40A1-9FBB-CA2BD8CDBB6F}" type="presParOf" srcId="{A04F9131-9091-4006-9548-57CB5B2DB399}" destId="{1254871E-20C3-430E-A170-84D53B6F00FF}" srcOrd="1" destOrd="0" presId="urn:microsoft.com/office/officeart/2018/2/layout/IconCircleList"/>
    <dgm:cxn modelId="{6621195A-F2AB-40BC-9F63-34DB74A0089F}" type="presParOf" srcId="{A04F9131-9091-4006-9548-57CB5B2DB399}" destId="{1EEA1224-1A0B-4616-A89C-C63FF6FB4551}" srcOrd="2" destOrd="0" presId="urn:microsoft.com/office/officeart/2018/2/layout/IconCircleList"/>
    <dgm:cxn modelId="{3B8F8947-F1CB-4537-A971-4826927C5BFA}" type="presParOf" srcId="{A04F9131-9091-4006-9548-57CB5B2DB399}" destId="{A8DD98BE-F55D-40B7-991D-5EAB829D0655}" srcOrd="3" destOrd="0" presId="urn:microsoft.com/office/officeart/2018/2/layout/IconCircleList"/>
    <dgm:cxn modelId="{1B312547-CEAB-4F12-BA35-FA0DA34B7B19}" type="presParOf" srcId="{6F51D5A3-99EF-4ACE-BD8B-DF5EEC917DC4}" destId="{7DFC1B74-750B-4C88-8FFC-D771B9BC6FA3}" srcOrd="3" destOrd="0" presId="urn:microsoft.com/office/officeart/2018/2/layout/IconCircleList"/>
    <dgm:cxn modelId="{EEBFBE2F-3316-4D9B-B0F2-FDAC8232E02B}" type="presParOf" srcId="{6F51D5A3-99EF-4ACE-BD8B-DF5EEC917DC4}" destId="{94813FED-5E07-48A4-B163-B878132DD67D}" srcOrd="4" destOrd="0" presId="urn:microsoft.com/office/officeart/2018/2/layout/IconCircleList"/>
    <dgm:cxn modelId="{CE73F017-DD2C-478D-9A8A-EB2F5A787797}" type="presParOf" srcId="{94813FED-5E07-48A4-B163-B878132DD67D}" destId="{ED7E14C5-FEA4-4D07-9268-C225157BC5A3}" srcOrd="0" destOrd="0" presId="urn:microsoft.com/office/officeart/2018/2/layout/IconCircleList"/>
    <dgm:cxn modelId="{816F5BAD-0150-4188-B202-D76FD40FFBEA}" type="presParOf" srcId="{94813FED-5E07-48A4-B163-B878132DD67D}" destId="{FA993FBC-C206-439D-B2D3-9664CD6BC214}" srcOrd="1" destOrd="0" presId="urn:microsoft.com/office/officeart/2018/2/layout/IconCircleList"/>
    <dgm:cxn modelId="{2D1F4F82-E2FE-4C10-AC93-96BD0805E802}" type="presParOf" srcId="{94813FED-5E07-48A4-B163-B878132DD67D}" destId="{93C56C32-9E2B-4E02-AB46-20EC4E91AE55}" srcOrd="2" destOrd="0" presId="urn:microsoft.com/office/officeart/2018/2/layout/IconCircleList"/>
    <dgm:cxn modelId="{B921E107-47C9-438D-AEDF-3CE9B5FB0234}" type="presParOf" srcId="{94813FED-5E07-48A4-B163-B878132DD67D}" destId="{23E6293B-026C-40E8-BE9C-7C09223A9F35}" srcOrd="3" destOrd="0" presId="urn:microsoft.com/office/officeart/2018/2/layout/IconCircleList"/>
    <dgm:cxn modelId="{DFBDEAF5-BB64-4CA9-8E8B-85D8CCC93A65}" type="presParOf" srcId="{6F51D5A3-99EF-4ACE-BD8B-DF5EEC917DC4}" destId="{DF69BA72-BD6F-4B47-B74F-2DAF8F9DA455}" srcOrd="5" destOrd="0" presId="urn:microsoft.com/office/officeart/2018/2/layout/IconCircleList"/>
    <dgm:cxn modelId="{4F939590-EFAA-42BB-B3B1-352E49495949}" type="presParOf" srcId="{6F51D5A3-99EF-4ACE-BD8B-DF5EEC917DC4}" destId="{3AC1887B-8763-4E71-9E3A-0B005C380424}" srcOrd="6" destOrd="0" presId="urn:microsoft.com/office/officeart/2018/2/layout/IconCircleList"/>
    <dgm:cxn modelId="{BB5CCB78-EB1D-4B8C-9CAF-15AC434D007C}" type="presParOf" srcId="{3AC1887B-8763-4E71-9E3A-0B005C380424}" destId="{EE7CD11E-1148-4D49-876B-4977731DCB19}" srcOrd="0" destOrd="0" presId="urn:microsoft.com/office/officeart/2018/2/layout/IconCircleList"/>
    <dgm:cxn modelId="{05141A42-DBFB-4368-8D09-ABB9D0A35EDA}" type="presParOf" srcId="{3AC1887B-8763-4E71-9E3A-0B005C380424}" destId="{00F5319B-22BC-4B42-AFCC-AC7F35393FCA}" srcOrd="1" destOrd="0" presId="urn:microsoft.com/office/officeart/2018/2/layout/IconCircleList"/>
    <dgm:cxn modelId="{7CC55D82-71BB-4C62-A6B9-3F53195AEED4}" type="presParOf" srcId="{3AC1887B-8763-4E71-9E3A-0B005C380424}" destId="{9D5FDD19-903D-4534-B65C-8C0D2AC59776}" srcOrd="2" destOrd="0" presId="urn:microsoft.com/office/officeart/2018/2/layout/IconCircleList"/>
    <dgm:cxn modelId="{794F8DD1-BEAB-4D23-9E48-876814052493}" type="presParOf" srcId="{3AC1887B-8763-4E71-9E3A-0B005C380424}" destId="{70B97F33-46D1-49DA-8541-08BD34C0CDD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37B568-AE4B-443C-AD16-9B27DF92711F}"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C49D0639-4849-49B9-B97C-05F940D60CD0}">
      <dgm:prSet/>
      <dgm:spPr/>
      <dgm:t>
        <a:bodyPr/>
        <a:lstStyle/>
        <a:p>
          <a:pPr>
            <a:lnSpc>
              <a:spcPct val="100000"/>
            </a:lnSpc>
          </a:pPr>
          <a:r>
            <a:rPr lang="en-GB"/>
            <a:t>Develop a questioning attitude and new perspectives </a:t>
          </a:r>
          <a:endParaRPr lang="en-US"/>
        </a:p>
      </dgm:t>
    </dgm:pt>
    <dgm:pt modelId="{179D2ED4-11C3-4EAC-A45A-A25A1979486F}" type="parTrans" cxnId="{94555833-473D-4AE4-BB02-FEBA92D76E35}">
      <dgm:prSet/>
      <dgm:spPr/>
      <dgm:t>
        <a:bodyPr/>
        <a:lstStyle/>
        <a:p>
          <a:endParaRPr lang="en-US"/>
        </a:p>
      </dgm:t>
    </dgm:pt>
    <dgm:pt modelId="{CD9A21C3-3B73-4771-8168-724FF8DE26A6}" type="sibTrans" cxnId="{94555833-473D-4AE4-BB02-FEBA92D76E35}">
      <dgm:prSet/>
      <dgm:spPr/>
      <dgm:t>
        <a:bodyPr/>
        <a:lstStyle/>
        <a:p>
          <a:pPr>
            <a:lnSpc>
              <a:spcPct val="100000"/>
            </a:lnSpc>
          </a:pPr>
          <a:endParaRPr lang="en-US"/>
        </a:p>
      </dgm:t>
    </dgm:pt>
    <dgm:pt modelId="{0AE1A726-D2E1-4DAE-B655-1FF0D52CFCCB}">
      <dgm:prSet/>
      <dgm:spPr/>
      <dgm:t>
        <a:bodyPr/>
        <a:lstStyle/>
        <a:p>
          <a:pPr>
            <a:lnSpc>
              <a:spcPct val="100000"/>
            </a:lnSpc>
          </a:pPr>
          <a:r>
            <a:rPr lang="en-GB"/>
            <a:t>Identify areas for change and improvement </a:t>
          </a:r>
          <a:endParaRPr lang="en-US"/>
        </a:p>
      </dgm:t>
    </dgm:pt>
    <dgm:pt modelId="{C8316188-F312-40C9-AA91-4A12E7BED8AF}" type="parTrans" cxnId="{4BD57B95-CFF9-4195-B4B6-F1E47E7F20D7}">
      <dgm:prSet/>
      <dgm:spPr/>
      <dgm:t>
        <a:bodyPr/>
        <a:lstStyle/>
        <a:p>
          <a:endParaRPr lang="en-US"/>
        </a:p>
      </dgm:t>
    </dgm:pt>
    <dgm:pt modelId="{E5420F90-592F-4E33-89B4-49F551F55857}" type="sibTrans" cxnId="{4BD57B95-CFF9-4195-B4B6-F1E47E7F20D7}">
      <dgm:prSet/>
      <dgm:spPr/>
      <dgm:t>
        <a:bodyPr/>
        <a:lstStyle/>
        <a:p>
          <a:pPr>
            <a:lnSpc>
              <a:spcPct val="100000"/>
            </a:lnSpc>
          </a:pPr>
          <a:endParaRPr lang="en-US"/>
        </a:p>
      </dgm:t>
    </dgm:pt>
    <dgm:pt modelId="{67A40960-DACD-46F4-9D5A-516F3AD53E95}">
      <dgm:prSet/>
      <dgm:spPr/>
      <dgm:t>
        <a:bodyPr/>
        <a:lstStyle/>
        <a:p>
          <a:pPr>
            <a:lnSpc>
              <a:spcPct val="100000"/>
            </a:lnSpc>
          </a:pPr>
          <a:r>
            <a:rPr lang="en-GB"/>
            <a:t>Respond effectively to new challenges</a:t>
          </a:r>
          <a:endParaRPr lang="en-US"/>
        </a:p>
      </dgm:t>
    </dgm:pt>
    <dgm:pt modelId="{654FA2DB-62C3-45E7-92E0-6618E4E4ED44}" type="parTrans" cxnId="{C442567F-D0FA-4635-8058-9C41D54EC16D}">
      <dgm:prSet/>
      <dgm:spPr/>
      <dgm:t>
        <a:bodyPr/>
        <a:lstStyle/>
        <a:p>
          <a:endParaRPr lang="en-US"/>
        </a:p>
      </dgm:t>
    </dgm:pt>
    <dgm:pt modelId="{0F600F18-82E2-4773-BBC9-254BBD853482}" type="sibTrans" cxnId="{C442567F-D0FA-4635-8058-9C41D54EC16D}">
      <dgm:prSet/>
      <dgm:spPr/>
      <dgm:t>
        <a:bodyPr/>
        <a:lstStyle/>
        <a:p>
          <a:pPr>
            <a:lnSpc>
              <a:spcPct val="100000"/>
            </a:lnSpc>
          </a:pPr>
          <a:endParaRPr lang="en-US"/>
        </a:p>
      </dgm:t>
    </dgm:pt>
    <dgm:pt modelId="{C0A8A5DF-FD42-4D1D-B3EC-B08607E5737B}">
      <dgm:prSet/>
      <dgm:spPr/>
      <dgm:t>
        <a:bodyPr/>
        <a:lstStyle/>
        <a:p>
          <a:pPr>
            <a:lnSpc>
              <a:spcPct val="100000"/>
            </a:lnSpc>
          </a:pPr>
          <a:r>
            <a:rPr lang="en-GB"/>
            <a:t>Generalise and apply what you have learned from one situation to other situations</a:t>
          </a:r>
          <a:endParaRPr lang="en-US"/>
        </a:p>
      </dgm:t>
    </dgm:pt>
    <dgm:pt modelId="{ADBBC95C-E3CA-410B-A3D3-5296C2FD6C47}" type="parTrans" cxnId="{17E3ADB6-8329-47C7-A01B-A75291975128}">
      <dgm:prSet/>
      <dgm:spPr/>
      <dgm:t>
        <a:bodyPr/>
        <a:lstStyle/>
        <a:p>
          <a:endParaRPr lang="en-US"/>
        </a:p>
      </dgm:t>
    </dgm:pt>
    <dgm:pt modelId="{714DC556-671A-4A4C-B20C-7A594DF58EDD}" type="sibTrans" cxnId="{17E3ADB6-8329-47C7-A01B-A75291975128}">
      <dgm:prSet/>
      <dgm:spPr/>
      <dgm:t>
        <a:bodyPr/>
        <a:lstStyle/>
        <a:p>
          <a:endParaRPr lang="en-US"/>
        </a:p>
      </dgm:t>
    </dgm:pt>
    <dgm:pt modelId="{45FE3EAA-66D4-4A54-9B53-18F8C7AE0122}" type="pres">
      <dgm:prSet presAssocID="{F337B568-AE4B-443C-AD16-9B27DF92711F}" presName="root" presStyleCnt="0">
        <dgm:presLayoutVars>
          <dgm:dir/>
          <dgm:resizeHandles val="exact"/>
        </dgm:presLayoutVars>
      </dgm:prSet>
      <dgm:spPr/>
      <dgm:t>
        <a:bodyPr/>
        <a:lstStyle/>
        <a:p>
          <a:endParaRPr lang="en-US"/>
        </a:p>
      </dgm:t>
    </dgm:pt>
    <dgm:pt modelId="{6F51D5A3-99EF-4ACE-BD8B-DF5EEC917DC4}" type="pres">
      <dgm:prSet presAssocID="{F337B568-AE4B-443C-AD16-9B27DF92711F}" presName="container" presStyleCnt="0">
        <dgm:presLayoutVars>
          <dgm:dir/>
          <dgm:resizeHandles val="exact"/>
        </dgm:presLayoutVars>
      </dgm:prSet>
      <dgm:spPr/>
    </dgm:pt>
    <dgm:pt modelId="{A238A5ED-F57A-472F-B487-522B5B3ECC6E}" type="pres">
      <dgm:prSet presAssocID="{C49D0639-4849-49B9-B97C-05F940D60CD0}" presName="compNode" presStyleCnt="0"/>
      <dgm:spPr/>
    </dgm:pt>
    <dgm:pt modelId="{9224C444-1738-4599-A7F9-2F69768BF5CA}" type="pres">
      <dgm:prSet presAssocID="{C49D0639-4849-49B9-B97C-05F940D60CD0}" presName="iconBgRect" presStyleLbl="bgShp" presStyleIdx="0" presStyleCnt="4"/>
      <dgm:spPr/>
    </dgm:pt>
    <dgm:pt modelId="{C7F712A4-17E9-4BEA-984E-F50518B14B10}" type="pres">
      <dgm:prSet presAssocID="{C49D0639-4849-49B9-B97C-05F940D60CD0}" presName="iconRect" presStyleLbl="node1" presStyleIdx="0" presStyleCnt="4"/>
      <dgm:spPr>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dgm:spPr>
      <dgm:t>
        <a:bodyPr/>
        <a:lstStyle/>
        <a:p>
          <a:endParaRPr lang="en-US"/>
        </a:p>
      </dgm:t>
      <dgm:extLst>
        <a:ext uri="{E40237B7-FDA0-4F09-8148-C483321AD2D9}">
          <dgm14:cNvPr xmlns:dgm14="http://schemas.microsoft.com/office/drawing/2010/diagram" id="0" name="" descr="Head with Gears"/>
        </a:ext>
      </dgm:extLst>
    </dgm:pt>
    <dgm:pt modelId="{B4CB31A7-4115-4AFF-BCB4-BD29782E202D}" type="pres">
      <dgm:prSet presAssocID="{C49D0639-4849-49B9-B97C-05F940D60CD0}" presName="spaceRect" presStyleCnt="0"/>
      <dgm:spPr/>
    </dgm:pt>
    <dgm:pt modelId="{4B446464-FA55-425F-8463-2ACD11346E26}" type="pres">
      <dgm:prSet presAssocID="{C49D0639-4849-49B9-B97C-05F940D60CD0}" presName="textRect" presStyleLbl="revTx" presStyleIdx="0" presStyleCnt="4">
        <dgm:presLayoutVars>
          <dgm:chMax val="1"/>
          <dgm:chPref val="1"/>
        </dgm:presLayoutVars>
      </dgm:prSet>
      <dgm:spPr/>
      <dgm:t>
        <a:bodyPr/>
        <a:lstStyle/>
        <a:p>
          <a:endParaRPr lang="en-US"/>
        </a:p>
      </dgm:t>
    </dgm:pt>
    <dgm:pt modelId="{F01F04C9-5390-45A8-96FC-8F2335E39AEA}" type="pres">
      <dgm:prSet presAssocID="{CD9A21C3-3B73-4771-8168-724FF8DE26A6}" presName="sibTrans" presStyleLbl="sibTrans2D1" presStyleIdx="0" presStyleCnt="0"/>
      <dgm:spPr/>
      <dgm:t>
        <a:bodyPr/>
        <a:lstStyle/>
        <a:p>
          <a:endParaRPr lang="en-US"/>
        </a:p>
      </dgm:t>
    </dgm:pt>
    <dgm:pt modelId="{A04F9131-9091-4006-9548-57CB5B2DB399}" type="pres">
      <dgm:prSet presAssocID="{0AE1A726-D2E1-4DAE-B655-1FF0D52CFCCB}" presName="compNode" presStyleCnt="0"/>
      <dgm:spPr/>
    </dgm:pt>
    <dgm:pt modelId="{EE70CEDB-0BCB-4034-8481-14B557EEA1EB}" type="pres">
      <dgm:prSet presAssocID="{0AE1A726-D2E1-4DAE-B655-1FF0D52CFCCB}" presName="iconBgRect" presStyleLbl="bgShp" presStyleIdx="1" presStyleCnt="4"/>
      <dgm:spPr/>
    </dgm:pt>
    <dgm:pt modelId="{1254871E-20C3-430E-A170-84D53B6F00FF}" type="pres">
      <dgm:prSet presAssocID="{0AE1A726-D2E1-4DAE-B655-1FF0D52CFCCB}" presName="iconRect" presStyleLbl="node1" presStyleIdx="1" presStyleCnt="4"/>
      <dgm:spPr>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dgm:spPr>
      <dgm:t>
        <a:bodyPr/>
        <a:lstStyle/>
        <a:p>
          <a:endParaRPr lang="en-US"/>
        </a:p>
      </dgm:t>
      <dgm:extLst>
        <a:ext uri="{E40237B7-FDA0-4F09-8148-C483321AD2D9}">
          <dgm14:cNvPr xmlns:dgm14="http://schemas.microsoft.com/office/drawing/2010/diagram" id="0" name="" descr="Magnifying glass"/>
        </a:ext>
      </dgm:extLst>
    </dgm:pt>
    <dgm:pt modelId="{1EEA1224-1A0B-4616-A89C-C63FF6FB4551}" type="pres">
      <dgm:prSet presAssocID="{0AE1A726-D2E1-4DAE-B655-1FF0D52CFCCB}" presName="spaceRect" presStyleCnt="0"/>
      <dgm:spPr/>
    </dgm:pt>
    <dgm:pt modelId="{A8DD98BE-F55D-40B7-991D-5EAB829D0655}" type="pres">
      <dgm:prSet presAssocID="{0AE1A726-D2E1-4DAE-B655-1FF0D52CFCCB}" presName="textRect" presStyleLbl="revTx" presStyleIdx="1" presStyleCnt="4">
        <dgm:presLayoutVars>
          <dgm:chMax val="1"/>
          <dgm:chPref val="1"/>
        </dgm:presLayoutVars>
      </dgm:prSet>
      <dgm:spPr/>
      <dgm:t>
        <a:bodyPr/>
        <a:lstStyle/>
        <a:p>
          <a:endParaRPr lang="en-US"/>
        </a:p>
      </dgm:t>
    </dgm:pt>
    <dgm:pt modelId="{7DFC1B74-750B-4C88-8FFC-D771B9BC6FA3}" type="pres">
      <dgm:prSet presAssocID="{E5420F90-592F-4E33-89B4-49F551F55857}" presName="sibTrans" presStyleLbl="sibTrans2D1" presStyleIdx="0" presStyleCnt="0"/>
      <dgm:spPr/>
      <dgm:t>
        <a:bodyPr/>
        <a:lstStyle/>
        <a:p>
          <a:endParaRPr lang="en-US"/>
        </a:p>
      </dgm:t>
    </dgm:pt>
    <dgm:pt modelId="{94813FED-5E07-48A4-B163-B878132DD67D}" type="pres">
      <dgm:prSet presAssocID="{67A40960-DACD-46F4-9D5A-516F3AD53E95}" presName="compNode" presStyleCnt="0"/>
      <dgm:spPr/>
    </dgm:pt>
    <dgm:pt modelId="{ED7E14C5-FEA4-4D07-9268-C225157BC5A3}" type="pres">
      <dgm:prSet presAssocID="{67A40960-DACD-46F4-9D5A-516F3AD53E95}" presName="iconBgRect" presStyleLbl="bgShp" presStyleIdx="2" presStyleCnt="4"/>
      <dgm:spPr/>
    </dgm:pt>
    <dgm:pt modelId="{FA993FBC-C206-439D-B2D3-9664CD6BC214}" type="pres">
      <dgm:prSet presAssocID="{67A40960-DACD-46F4-9D5A-516F3AD53E95}" presName="iconRect" presStyleLbl="node1" presStyleIdx="2" presStyleCnt="4"/>
      <dgm:spPr>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dgm:spPr>
      <dgm:t>
        <a:bodyPr/>
        <a:lstStyle/>
        <a:p>
          <a:endParaRPr lang="en-US"/>
        </a:p>
      </dgm:t>
      <dgm:extLst>
        <a:ext uri="{E40237B7-FDA0-4F09-8148-C483321AD2D9}">
          <dgm14:cNvPr xmlns:dgm14="http://schemas.microsoft.com/office/drawing/2010/diagram" id="0" name="" descr="Users"/>
        </a:ext>
      </dgm:extLst>
    </dgm:pt>
    <dgm:pt modelId="{93C56C32-9E2B-4E02-AB46-20EC4E91AE55}" type="pres">
      <dgm:prSet presAssocID="{67A40960-DACD-46F4-9D5A-516F3AD53E95}" presName="spaceRect" presStyleCnt="0"/>
      <dgm:spPr/>
    </dgm:pt>
    <dgm:pt modelId="{23E6293B-026C-40E8-BE9C-7C09223A9F35}" type="pres">
      <dgm:prSet presAssocID="{67A40960-DACD-46F4-9D5A-516F3AD53E95}" presName="textRect" presStyleLbl="revTx" presStyleIdx="2" presStyleCnt="4">
        <dgm:presLayoutVars>
          <dgm:chMax val="1"/>
          <dgm:chPref val="1"/>
        </dgm:presLayoutVars>
      </dgm:prSet>
      <dgm:spPr/>
      <dgm:t>
        <a:bodyPr/>
        <a:lstStyle/>
        <a:p>
          <a:endParaRPr lang="en-US"/>
        </a:p>
      </dgm:t>
    </dgm:pt>
    <dgm:pt modelId="{DF69BA72-BD6F-4B47-B74F-2DAF8F9DA455}" type="pres">
      <dgm:prSet presAssocID="{0F600F18-82E2-4773-BBC9-254BBD853482}" presName="sibTrans" presStyleLbl="sibTrans2D1" presStyleIdx="0" presStyleCnt="0"/>
      <dgm:spPr/>
      <dgm:t>
        <a:bodyPr/>
        <a:lstStyle/>
        <a:p>
          <a:endParaRPr lang="en-US"/>
        </a:p>
      </dgm:t>
    </dgm:pt>
    <dgm:pt modelId="{3AC1887B-8763-4E71-9E3A-0B005C380424}" type="pres">
      <dgm:prSet presAssocID="{C0A8A5DF-FD42-4D1D-B3EC-B08607E5737B}" presName="compNode" presStyleCnt="0"/>
      <dgm:spPr/>
    </dgm:pt>
    <dgm:pt modelId="{EE7CD11E-1148-4D49-876B-4977731DCB19}" type="pres">
      <dgm:prSet presAssocID="{C0A8A5DF-FD42-4D1D-B3EC-B08607E5737B}" presName="iconBgRect" presStyleLbl="bgShp" presStyleIdx="3" presStyleCnt="4"/>
      <dgm:spPr/>
    </dgm:pt>
    <dgm:pt modelId="{00F5319B-22BC-4B42-AFCC-AC7F35393FCA}" type="pres">
      <dgm:prSet presAssocID="{C0A8A5DF-FD42-4D1D-B3EC-B08607E5737B}" presName="iconRect" presStyleLbl="node1" presStyleIdx="3" presStyleCnt="4"/>
      <dgm:spPr>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dgm:spPr>
      <dgm:t>
        <a:bodyPr/>
        <a:lstStyle/>
        <a:p>
          <a:endParaRPr lang="en-US"/>
        </a:p>
      </dgm:t>
      <dgm:extLst>
        <a:ext uri="{E40237B7-FDA0-4F09-8148-C483321AD2D9}">
          <dgm14:cNvPr xmlns:dgm14="http://schemas.microsoft.com/office/drawing/2010/diagram" id="0" name="" descr="Thought bubble"/>
        </a:ext>
      </dgm:extLst>
    </dgm:pt>
    <dgm:pt modelId="{9D5FDD19-903D-4534-B65C-8C0D2AC59776}" type="pres">
      <dgm:prSet presAssocID="{C0A8A5DF-FD42-4D1D-B3EC-B08607E5737B}" presName="spaceRect" presStyleCnt="0"/>
      <dgm:spPr/>
    </dgm:pt>
    <dgm:pt modelId="{70B97F33-46D1-49DA-8541-08BD34C0CDD8}" type="pres">
      <dgm:prSet presAssocID="{C0A8A5DF-FD42-4D1D-B3EC-B08607E5737B}" presName="textRect" presStyleLbl="revTx" presStyleIdx="3" presStyleCnt="4">
        <dgm:presLayoutVars>
          <dgm:chMax val="1"/>
          <dgm:chPref val="1"/>
        </dgm:presLayoutVars>
      </dgm:prSet>
      <dgm:spPr/>
      <dgm:t>
        <a:bodyPr/>
        <a:lstStyle/>
        <a:p>
          <a:endParaRPr lang="en-US"/>
        </a:p>
      </dgm:t>
    </dgm:pt>
  </dgm:ptLst>
  <dgm:cxnLst>
    <dgm:cxn modelId="{17E3ADB6-8329-47C7-A01B-A75291975128}" srcId="{F337B568-AE4B-443C-AD16-9B27DF92711F}" destId="{C0A8A5DF-FD42-4D1D-B3EC-B08607E5737B}" srcOrd="3" destOrd="0" parTransId="{ADBBC95C-E3CA-410B-A3D3-5296C2FD6C47}" sibTransId="{714DC556-671A-4A4C-B20C-7A594DF58EDD}"/>
    <dgm:cxn modelId="{336C3B36-23BA-4846-AA6C-A331D4313D1E}" type="presOf" srcId="{F337B568-AE4B-443C-AD16-9B27DF92711F}" destId="{45FE3EAA-66D4-4A54-9B53-18F8C7AE0122}" srcOrd="0" destOrd="0" presId="urn:microsoft.com/office/officeart/2018/2/layout/IconCircleList"/>
    <dgm:cxn modelId="{5C0E45B1-D908-47D4-8999-58F6E5F8FC85}" type="presOf" srcId="{67A40960-DACD-46F4-9D5A-516F3AD53E95}" destId="{23E6293B-026C-40E8-BE9C-7C09223A9F35}" srcOrd="0" destOrd="0" presId="urn:microsoft.com/office/officeart/2018/2/layout/IconCircleList"/>
    <dgm:cxn modelId="{12EF3BB7-3384-4D94-9924-5A5BC4B342B1}" type="presOf" srcId="{CD9A21C3-3B73-4771-8168-724FF8DE26A6}" destId="{F01F04C9-5390-45A8-96FC-8F2335E39AEA}" srcOrd="0" destOrd="0" presId="urn:microsoft.com/office/officeart/2018/2/layout/IconCircleList"/>
    <dgm:cxn modelId="{89F1AC41-1345-4ECC-B423-D690E6A5B7FB}" type="presOf" srcId="{0AE1A726-D2E1-4DAE-B655-1FF0D52CFCCB}" destId="{A8DD98BE-F55D-40B7-991D-5EAB829D0655}" srcOrd="0" destOrd="0" presId="urn:microsoft.com/office/officeart/2018/2/layout/IconCircleList"/>
    <dgm:cxn modelId="{94555833-473D-4AE4-BB02-FEBA92D76E35}" srcId="{F337B568-AE4B-443C-AD16-9B27DF92711F}" destId="{C49D0639-4849-49B9-B97C-05F940D60CD0}" srcOrd="0" destOrd="0" parTransId="{179D2ED4-11C3-4EAC-A45A-A25A1979486F}" sibTransId="{CD9A21C3-3B73-4771-8168-724FF8DE26A6}"/>
    <dgm:cxn modelId="{EC68D9A4-2CB9-4B33-A637-60EFA361E33E}" type="presOf" srcId="{C0A8A5DF-FD42-4D1D-B3EC-B08607E5737B}" destId="{70B97F33-46D1-49DA-8541-08BD34C0CDD8}" srcOrd="0" destOrd="0" presId="urn:microsoft.com/office/officeart/2018/2/layout/IconCircleList"/>
    <dgm:cxn modelId="{4BD57B95-CFF9-4195-B4B6-F1E47E7F20D7}" srcId="{F337B568-AE4B-443C-AD16-9B27DF92711F}" destId="{0AE1A726-D2E1-4DAE-B655-1FF0D52CFCCB}" srcOrd="1" destOrd="0" parTransId="{C8316188-F312-40C9-AA91-4A12E7BED8AF}" sibTransId="{E5420F90-592F-4E33-89B4-49F551F55857}"/>
    <dgm:cxn modelId="{C442567F-D0FA-4635-8058-9C41D54EC16D}" srcId="{F337B568-AE4B-443C-AD16-9B27DF92711F}" destId="{67A40960-DACD-46F4-9D5A-516F3AD53E95}" srcOrd="2" destOrd="0" parTransId="{654FA2DB-62C3-45E7-92E0-6618E4E4ED44}" sibTransId="{0F600F18-82E2-4773-BBC9-254BBD853482}"/>
    <dgm:cxn modelId="{7A4357B4-B488-4A44-8E88-0798FF883A81}" type="presOf" srcId="{C49D0639-4849-49B9-B97C-05F940D60CD0}" destId="{4B446464-FA55-425F-8463-2ACD11346E26}" srcOrd="0" destOrd="0" presId="urn:microsoft.com/office/officeart/2018/2/layout/IconCircleList"/>
    <dgm:cxn modelId="{E350CC54-B088-4A2B-8C24-A308BA716999}" type="presOf" srcId="{E5420F90-592F-4E33-89B4-49F551F55857}" destId="{7DFC1B74-750B-4C88-8FFC-D771B9BC6FA3}" srcOrd="0" destOrd="0" presId="urn:microsoft.com/office/officeart/2018/2/layout/IconCircleList"/>
    <dgm:cxn modelId="{BFD6C725-7D4B-4272-AB37-4918E73BA6BA}" type="presOf" srcId="{0F600F18-82E2-4773-BBC9-254BBD853482}" destId="{DF69BA72-BD6F-4B47-B74F-2DAF8F9DA455}" srcOrd="0" destOrd="0" presId="urn:microsoft.com/office/officeart/2018/2/layout/IconCircleList"/>
    <dgm:cxn modelId="{0603BB2A-886E-4B13-87E0-E352FCCB3574}" type="presParOf" srcId="{45FE3EAA-66D4-4A54-9B53-18F8C7AE0122}" destId="{6F51D5A3-99EF-4ACE-BD8B-DF5EEC917DC4}" srcOrd="0" destOrd="0" presId="urn:microsoft.com/office/officeart/2018/2/layout/IconCircleList"/>
    <dgm:cxn modelId="{C5F589D9-18A7-4060-9DB7-969C43270599}" type="presParOf" srcId="{6F51D5A3-99EF-4ACE-BD8B-DF5EEC917DC4}" destId="{A238A5ED-F57A-472F-B487-522B5B3ECC6E}" srcOrd="0" destOrd="0" presId="urn:microsoft.com/office/officeart/2018/2/layout/IconCircleList"/>
    <dgm:cxn modelId="{822AC04D-AA45-43BA-865D-81300F29F0B7}" type="presParOf" srcId="{A238A5ED-F57A-472F-B487-522B5B3ECC6E}" destId="{9224C444-1738-4599-A7F9-2F69768BF5CA}" srcOrd="0" destOrd="0" presId="urn:microsoft.com/office/officeart/2018/2/layout/IconCircleList"/>
    <dgm:cxn modelId="{32159D3E-CEE4-4135-9397-37ED216C9FE2}" type="presParOf" srcId="{A238A5ED-F57A-472F-B487-522B5B3ECC6E}" destId="{C7F712A4-17E9-4BEA-984E-F50518B14B10}" srcOrd="1" destOrd="0" presId="urn:microsoft.com/office/officeart/2018/2/layout/IconCircleList"/>
    <dgm:cxn modelId="{CB204618-6E89-4EBA-9D82-04E3D5D8C0AC}" type="presParOf" srcId="{A238A5ED-F57A-472F-B487-522B5B3ECC6E}" destId="{B4CB31A7-4115-4AFF-BCB4-BD29782E202D}" srcOrd="2" destOrd="0" presId="urn:microsoft.com/office/officeart/2018/2/layout/IconCircleList"/>
    <dgm:cxn modelId="{8AFC71D8-2E03-49FA-8E43-6A6E484D711D}" type="presParOf" srcId="{A238A5ED-F57A-472F-B487-522B5B3ECC6E}" destId="{4B446464-FA55-425F-8463-2ACD11346E26}" srcOrd="3" destOrd="0" presId="urn:microsoft.com/office/officeart/2018/2/layout/IconCircleList"/>
    <dgm:cxn modelId="{7EAD5CD2-2917-4BBE-A403-31C3FE2FD660}" type="presParOf" srcId="{6F51D5A3-99EF-4ACE-BD8B-DF5EEC917DC4}" destId="{F01F04C9-5390-45A8-96FC-8F2335E39AEA}" srcOrd="1" destOrd="0" presId="urn:microsoft.com/office/officeart/2018/2/layout/IconCircleList"/>
    <dgm:cxn modelId="{BD1DA0E5-6316-4071-85AA-82EBC887A2C5}" type="presParOf" srcId="{6F51D5A3-99EF-4ACE-BD8B-DF5EEC917DC4}" destId="{A04F9131-9091-4006-9548-57CB5B2DB399}" srcOrd="2" destOrd="0" presId="urn:microsoft.com/office/officeart/2018/2/layout/IconCircleList"/>
    <dgm:cxn modelId="{BB14A61E-5B97-46B4-AA81-0339FE5A7617}" type="presParOf" srcId="{A04F9131-9091-4006-9548-57CB5B2DB399}" destId="{EE70CEDB-0BCB-4034-8481-14B557EEA1EB}" srcOrd="0" destOrd="0" presId="urn:microsoft.com/office/officeart/2018/2/layout/IconCircleList"/>
    <dgm:cxn modelId="{8C4110DB-83EF-40A1-9FBB-CA2BD8CDBB6F}" type="presParOf" srcId="{A04F9131-9091-4006-9548-57CB5B2DB399}" destId="{1254871E-20C3-430E-A170-84D53B6F00FF}" srcOrd="1" destOrd="0" presId="urn:microsoft.com/office/officeart/2018/2/layout/IconCircleList"/>
    <dgm:cxn modelId="{6621195A-F2AB-40BC-9F63-34DB74A0089F}" type="presParOf" srcId="{A04F9131-9091-4006-9548-57CB5B2DB399}" destId="{1EEA1224-1A0B-4616-A89C-C63FF6FB4551}" srcOrd="2" destOrd="0" presId="urn:microsoft.com/office/officeart/2018/2/layout/IconCircleList"/>
    <dgm:cxn modelId="{3B8F8947-F1CB-4537-A971-4826927C5BFA}" type="presParOf" srcId="{A04F9131-9091-4006-9548-57CB5B2DB399}" destId="{A8DD98BE-F55D-40B7-991D-5EAB829D0655}" srcOrd="3" destOrd="0" presId="urn:microsoft.com/office/officeart/2018/2/layout/IconCircleList"/>
    <dgm:cxn modelId="{1B312547-CEAB-4F12-BA35-FA0DA34B7B19}" type="presParOf" srcId="{6F51D5A3-99EF-4ACE-BD8B-DF5EEC917DC4}" destId="{7DFC1B74-750B-4C88-8FFC-D771B9BC6FA3}" srcOrd="3" destOrd="0" presId="urn:microsoft.com/office/officeart/2018/2/layout/IconCircleList"/>
    <dgm:cxn modelId="{EEBFBE2F-3316-4D9B-B0F2-FDAC8232E02B}" type="presParOf" srcId="{6F51D5A3-99EF-4ACE-BD8B-DF5EEC917DC4}" destId="{94813FED-5E07-48A4-B163-B878132DD67D}" srcOrd="4" destOrd="0" presId="urn:microsoft.com/office/officeart/2018/2/layout/IconCircleList"/>
    <dgm:cxn modelId="{CE73F017-DD2C-478D-9A8A-EB2F5A787797}" type="presParOf" srcId="{94813FED-5E07-48A4-B163-B878132DD67D}" destId="{ED7E14C5-FEA4-4D07-9268-C225157BC5A3}" srcOrd="0" destOrd="0" presId="urn:microsoft.com/office/officeart/2018/2/layout/IconCircleList"/>
    <dgm:cxn modelId="{816F5BAD-0150-4188-B202-D76FD40FFBEA}" type="presParOf" srcId="{94813FED-5E07-48A4-B163-B878132DD67D}" destId="{FA993FBC-C206-439D-B2D3-9664CD6BC214}" srcOrd="1" destOrd="0" presId="urn:microsoft.com/office/officeart/2018/2/layout/IconCircleList"/>
    <dgm:cxn modelId="{2D1F4F82-E2FE-4C10-AC93-96BD0805E802}" type="presParOf" srcId="{94813FED-5E07-48A4-B163-B878132DD67D}" destId="{93C56C32-9E2B-4E02-AB46-20EC4E91AE55}" srcOrd="2" destOrd="0" presId="urn:microsoft.com/office/officeart/2018/2/layout/IconCircleList"/>
    <dgm:cxn modelId="{B921E107-47C9-438D-AEDF-3CE9B5FB0234}" type="presParOf" srcId="{94813FED-5E07-48A4-B163-B878132DD67D}" destId="{23E6293B-026C-40E8-BE9C-7C09223A9F35}" srcOrd="3" destOrd="0" presId="urn:microsoft.com/office/officeart/2018/2/layout/IconCircleList"/>
    <dgm:cxn modelId="{DFBDEAF5-BB64-4CA9-8E8B-85D8CCC93A65}" type="presParOf" srcId="{6F51D5A3-99EF-4ACE-BD8B-DF5EEC917DC4}" destId="{DF69BA72-BD6F-4B47-B74F-2DAF8F9DA455}" srcOrd="5" destOrd="0" presId="urn:microsoft.com/office/officeart/2018/2/layout/IconCircleList"/>
    <dgm:cxn modelId="{4F939590-EFAA-42BB-B3B1-352E49495949}" type="presParOf" srcId="{6F51D5A3-99EF-4ACE-BD8B-DF5EEC917DC4}" destId="{3AC1887B-8763-4E71-9E3A-0B005C380424}" srcOrd="6" destOrd="0" presId="urn:microsoft.com/office/officeart/2018/2/layout/IconCircleList"/>
    <dgm:cxn modelId="{BB5CCB78-EB1D-4B8C-9CAF-15AC434D007C}" type="presParOf" srcId="{3AC1887B-8763-4E71-9E3A-0B005C380424}" destId="{EE7CD11E-1148-4D49-876B-4977731DCB19}" srcOrd="0" destOrd="0" presId="urn:microsoft.com/office/officeart/2018/2/layout/IconCircleList"/>
    <dgm:cxn modelId="{05141A42-DBFB-4368-8D09-ABB9D0A35EDA}" type="presParOf" srcId="{3AC1887B-8763-4E71-9E3A-0B005C380424}" destId="{00F5319B-22BC-4B42-AFCC-AC7F35393FCA}" srcOrd="1" destOrd="0" presId="urn:microsoft.com/office/officeart/2018/2/layout/IconCircleList"/>
    <dgm:cxn modelId="{7CC55D82-71BB-4C62-A6B9-3F53195AEED4}" type="presParOf" srcId="{3AC1887B-8763-4E71-9E3A-0B005C380424}" destId="{9D5FDD19-903D-4534-B65C-8C0D2AC59776}" srcOrd="2" destOrd="0" presId="urn:microsoft.com/office/officeart/2018/2/layout/IconCircleList"/>
    <dgm:cxn modelId="{794F8DD1-BEAB-4D23-9E48-876814052493}" type="presParOf" srcId="{3AC1887B-8763-4E71-9E3A-0B005C380424}" destId="{70B97F33-46D1-49DA-8541-08BD34C0CDD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4C444-1738-4599-A7F9-2F69768BF5CA}">
      <dsp:nvSpPr>
        <dsp:cNvPr id="0" name=""/>
        <dsp:cNvSpPr/>
      </dsp:nvSpPr>
      <dsp:spPr>
        <a:xfrm>
          <a:off x="418071" y="54389"/>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712A4-17E9-4BEA-984E-F50518B14B10}">
      <dsp:nvSpPr>
        <dsp:cNvPr id="0" name=""/>
        <dsp:cNvSpPr/>
      </dsp:nvSpPr>
      <dsp:spPr>
        <a:xfrm>
          <a:off x="677513" y="313831"/>
          <a:ext cx="716555" cy="71655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446464-FA55-425F-8463-2ACD11346E26}">
      <dsp:nvSpPr>
        <dsp:cNvPr id="0" name=""/>
        <dsp:cNvSpPr/>
      </dsp:nvSpPr>
      <dsp:spPr>
        <a:xfrm>
          <a:off x="1918248" y="54389"/>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44550">
            <a:lnSpc>
              <a:spcPct val="100000"/>
            </a:lnSpc>
            <a:spcBef>
              <a:spcPct val="0"/>
            </a:spcBef>
            <a:spcAft>
              <a:spcPct val="35000"/>
            </a:spcAft>
          </a:pPr>
          <a:r>
            <a:rPr lang="en-GB" sz="1900" kern="1200" dirty="0" err="1" smtClean="0"/>
            <a:t>Datblygu</a:t>
          </a:r>
          <a:r>
            <a:rPr lang="en-GB" sz="1900" kern="1200" dirty="0" smtClean="0"/>
            <a:t> </a:t>
          </a:r>
          <a:r>
            <a:rPr lang="en-GB" sz="1900" kern="1200" dirty="0" err="1" smtClean="0"/>
            <a:t>agwedd</a:t>
          </a:r>
          <a:r>
            <a:rPr lang="en-GB" sz="1900" kern="1200" dirty="0" smtClean="0"/>
            <a:t> o </a:t>
          </a:r>
          <a:r>
            <a:rPr lang="en-GB" sz="1900" kern="1200" dirty="0" err="1" smtClean="0"/>
            <a:t>gwestiynu</a:t>
          </a:r>
          <a:r>
            <a:rPr lang="en-GB" sz="1900" kern="1200" dirty="0" smtClean="0"/>
            <a:t> a </a:t>
          </a:r>
          <a:r>
            <a:rPr lang="en-GB" sz="1900" kern="1200" dirty="0" err="1" smtClean="0"/>
            <a:t>safbwyntiau</a:t>
          </a:r>
          <a:r>
            <a:rPr lang="en-GB" sz="1900" kern="1200" dirty="0" smtClean="0"/>
            <a:t> </a:t>
          </a:r>
          <a:r>
            <a:rPr lang="en-GB" sz="1900" kern="1200" dirty="0" err="1" smtClean="0"/>
            <a:t>newydd</a:t>
          </a:r>
          <a:r>
            <a:rPr lang="en-GB" sz="1900" kern="1200" dirty="0" smtClean="0"/>
            <a:t> </a:t>
          </a:r>
          <a:r>
            <a:rPr lang="en-GB" sz="1900" kern="1200" dirty="0"/>
            <a:t> </a:t>
          </a:r>
          <a:endParaRPr lang="en-US" sz="1900" kern="1200" dirty="0"/>
        </a:p>
      </dsp:txBody>
      <dsp:txXfrm>
        <a:off x="1918248" y="54389"/>
        <a:ext cx="2912108" cy="1235440"/>
      </dsp:txXfrm>
    </dsp:sp>
    <dsp:sp modelId="{EE70CEDB-0BCB-4034-8481-14B557EEA1EB}">
      <dsp:nvSpPr>
        <dsp:cNvPr id="0" name=""/>
        <dsp:cNvSpPr/>
      </dsp:nvSpPr>
      <dsp:spPr>
        <a:xfrm>
          <a:off x="5337770" y="54389"/>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54871E-20C3-430E-A170-84D53B6F00FF}">
      <dsp:nvSpPr>
        <dsp:cNvPr id="0" name=""/>
        <dsp:cNvSpPr/>
      </dsp:nvSpPr>
      <dsp:spPr>
        <a:xfrm>
          <a:off x="5597212" y="313831"/>
          <a:ext cx="716555" cy="71655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D98BE-F55D-40B7-991D-5EAB829D0655}">
      <dsp:nvSpPr>
        <dsp:cNvPr id="0" name=""/>
        <dsp:cNvSpPr/>
      </dsp:nvSpPr>
      <dsp:spPr>
        <a:xfrm>
          <a:off x="6837947" y="54389"/>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44550">
            <a:lnSpc>
              <a:spcPct val="100000"/>
            </a:lnSpc>
            <a:spcBef>
              <a:spcPct val="0"/>
            </a:spcBef>
            <a:spcAft>
              <a:spcPct val="35000"/>
            </a:spcAft>
          </a:pPr>
          <a:r>
            <a:rPr lang="en-GB" sz="1900" kern="1200" dirty="0" err="1" smtClean="0"/>
            <a:t>Nodi</a:t>
          </a:r>
          <a:r>
            <a:rPr lang="en-GB" sz="1900" kern="1200" dirty="0" smtClean="0"/>
            <a:t> </a:t>
          </a:r>
          <a:r>
            <a:rPr lang="en-GB" sz="1900" kern="1200" dirty="0" err="1" smtClean="0"/>
            <a:t>meysydd</a:t>
          </a:r>
          <a:r>
            <a:rPr lang="en-GB" sz="1900" kern="1200" dirty="0" smtClean="0"/>
            <a:t> </a:t>
          </a:r>
          <a:r>
            <a:rPr lang="en-GB" sz="1900" kern="1200" dirty="0" err="1" smtClean="0"/>
            <a:t>ar</a:t>
          </a:r>
          <a:r>
            <a:rPr lang="en-GB" sz="1900" kern="1200" dirty="0" smtClean="0"/>
            <a:t> </a:t>
          </a:r>
          <a:r>
            <a:rPr lang="en-GB" sz="1900" kern="1200" dirty="0" err="1" smtClean="0"/>
            <a:t>gyfer</a:t>
          </a:r>
          <a:r>
            <a:rPr lang="en-GB" sz="1900" kern="1200" dirty="0" smtClean="0"/>
            <a:t> </a:t>
          </a:r>
          <a:r>
            <a:rPr lang="en-GB" sz="1900" kern="1200" dirty="0" err="1" smtClean="0"/>
            <a:t>newid</a:t>
          </a:r>
          <a:r>
            <a:rPr lang="en-GB" sz="1900" kern="1200" dirty="0" smtClean="0"/>
            <a:t> a </a:t>
          </a:r>
          <a:r>
            <a:rPr lang="en-GB" sz="1900" kern="1200" dirty="0" err="1" smtClean="0"/>
            <a:t>gwelliant</a:t>
          </a:r>
          <a:endParaRPr lang="en-US" sz="1900" kern="1200" dirty="0"/>
        </a:p>
      </dsp:txBody>
      <dsp:txXfrm>
        <a:off x="6837947" y="54389"/>
        <a:ext cx="2912108" cy="1235440"/>
      </dsp:txXfrm>
    </dsp:sp>
    <dsp:sp modelId="{ED7E14C5-FEA4-4D07-9268-C225157BC5A3}">
      <dsp:nvSpPr>
        <dsp:cNvPr id="0" name=""/>
        <dsp:cNvSpPr/>
      </dsp:nvSpPr>
      <dsp:spPr>
        <a:xfrm>
          <a:off x="418071" y="1818192"/>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993FBC-C206-439D-B2D3-9664CD6BC214}">
      <dsp:nvSpPr>
        <dsp:cNvPr id="0" name=""/>
        <dsp:cNvSpPr/>
      </dsp:nvSpPr>
      <dsp:spPr>
        <a:xfrm>
          <a:off x="677513" y="2077635"/>
          <a:ext cx="716555" cy="71655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6293B-026C-40E8-BE9C-7C09223A9F35}">
      <dsp:nvSpPr>
        <dsp:cNvPr id="0" name=""/>
        <dsp:cNvSpPr/>
      </dsp:nvSpPr>
      <dsp:spPr>
        <a:xfrm>
          <a:off x="1918248" y="1818192"/>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44550">
            <a:lnSpc>
              <a:spcPct val="100000"/>
            </a:lnSpc>
            <a:spcBef>
              <a:spcPct val="0"/>
            </a:spcBef>
            <a:spcAft>
              <a:spcPct val="35000"/>
            </a:spcAft>
          </a:pPr>
          <a:r>
            <a:rPr lang="en-GB" sz="1900" kern="1200" dirty="0" err="1" smtClean="0"/>
            <a:t>Ymateb</a:t>
          </a:r>
          <a:r>
            <a:rPr lang="en-GB" sz="1900" kern="1200" dirty="0" smtClean="0"/>
            <a:t> </a:t>
          </a:r>
          <a:r>
            <a:rPr lang="en-GB" sz="1900" kern="1200" dirty="0" err="1" smtClean="0"/>
            <a:t>yn</a:t>
          </a:r>
          <a:r>
            <a:rPr lang="en-GB" sz="1900" kern="1200" dirty="0" smtClean="0"/>
            <a:t> </a:t>
          </a:r>
          <a:r>
            <a:rPr lang="en-GB" sz="1900" kern="1200" dirty="0" err="1" smtClean="0"/>
            <a:t>effeithiol</a:t>
          </a:r>
          <a:r>
            <a:rPr lang="en-GB" sz="1900" kern="1200" dirty="0" smtClean="0"/>
            <a:t> </a:t>
          </a:r>
          <a:r>
            <a:rPr lang="en-GB" sz="1900" kern="1200" dirty="0" err="1" smtClean="0"/>
            <a:t>i</a:t>
          </a:r>
          <a:r>
            <a:rPr lang="en-GB" sz="1900" kern="1200" dirty="0" smtClean="0"/>
            <a:t> </a:t>
          </a:r>
          <a:r>
            <a:rPr lang="en-GB" sz="1900" kern="1200" dirty="0" err="1" smtClean="0"/>
            <a:t>heriau</a:t>
          </a:r>
          <a:r>
            <a:rPr lang="en-GB" sz="1900" kern="1200" dirty="0" smtClean="0"/>
            <a:t> </a:t>
          </a:r>
          <a:r>
            <a:rPr lang="en-GB" sz="1900" kern="1200" dirty="0" err="1" smtClean="0"/>
            <a:t>newydd</a:t>
          </a:r>
          <a:endParaRPr lang="en-US" sz="1900" kern="1200" dirty="0"/>
        </a:p>
      </dsp:txBody>
      <dsp:txXfrm>
        <a:off x="1918248" y="1818192"/>
        <a:ext cx="2912108" cy="1235440"/>
      </dsp:txXfrm>
    </dsp:sp>
    <dsp:sp modelId="{EE7CD11E-1148-4D49-876B-4977731DCB19}">
      <dsp:nvSpPr>
        <dsp:cNvPr id="0" name=""/>
        <dsp:cNvSpPr/>
      </dsp:nvSpPr>
      <dsp:spPr>
        <a:xfrm>
          <a:off x="5337770" y="1818192"/>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F5319B-22BC-4B42-AFCC-AC7F35393FCA}">
      <dsp:nvSpPr>
        <dsp:cNvPr id="0" name=""/>
        <dsp:cNvSpPr/>
      </dsp:nvSpPr>
      <dsp:spPr>
        <a:xfrm>
          <a:off x="5597212" y="2077635"/>
          <a:ext cx="716555" cy="71655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97F33-46D1-49DA-8541-08BD34C0CDD8}">
      <dsp:nvSpPr>
        <dsp:cNvPr id="0" name=""/>
        <dsp:cNvSpPr/>
      </dsp:nvSpPr>
      <dsp:spPr>
        <a:xfrm>
          <a:off x="6837947" y="1818192"/>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844550">
            <a:lnSpc>
              <a:spcPct val="100000"/>
            </a:lnSpc>
            <a:spcBef>
              <a:spcPct val="0"/>
            </a:spcBef>
            <a:spcAft>
              <a:spcPct val="35000"/>
            </a:spcAft>
          </a:pPr>
          <a:r>
            <a:rPr lang="en-GB" sz="1900" kern="1200" dirty="0" err="1" smtClean="0"/>
            <a:t>Cyffredinoli</a:t>
          </a:r>
          <a:r>
            <a:rPr lang="en-GB" sz="1900" kern="1200" dirty="0" smtClean="0"/>
            <a:t> a </a:t>
          </a:r>
          <a:r>
            <a:rPr lang="en-GB" sz="1900" kern="1200" dirty="0" err="1" smtClean="0"/>
            <a:t>chymhwyso’r</a:t>
          </a:r>
          <a:r>
            <a:rPr lang="en-GB" sz="1900" kern="1200" dirty="0" smtClean="0"/>
            <a:t> </a:t>
          </a:r>
          <a:r>
            <a:rPr lang="en-GB" sz="1900" kern="1200" dirty="0" err="1" smtClean="0"/>
            <a:t>hyn</a:t>
          </a:r>
          <a:r>
            <a:rPr lang="en-GB" sz="1900" kern="1200" dirty="0" smtClean="0"/>
            <a:t> </a:t>
          </a:r>
          <a:r>
            <a:rPr lang="en-GB" sz="1900" kern="1200" dirty="0" err="1" smtClean="0"/>
            <a:t>rydych</a:t>
          </a:r>
          <a:r>
            <a:rPr lang="en-GB" sz="1900" kern="1200" dirty="0" smtClean="0"/>
            <a:t> </a:t>
          </a:r>
          <a:r>
            <a:rPr lang="en-GB" sz="1900" kern="1200" dirty="0" err="1" smtClean="0"/>
            <a:t>wedi’i</a:t>
          </a:r>
          <a:r>
            <a:rPr lang="en-GB" sz="1900" kern="1200" dirty="0" smtClean="0"/>
            <a:t> </a:t>
          </a:r>
          <a:r>
            <a:rPr lang="en-GB" sz="1900" kern="1200" dirty="0" err="1" smtClean="0"/>
            <a:t>ddysgu</a:t>
          </a:r>
          <a:r>
            <a:rPr lang="en-GB" sz="1900" kern="1200" dirty="0" smtClean="0"/>
            <a:t> o un </a:t>
          </a:r>
          <a:r>
            <a:rPr lang="en-GB" sz="1900" kern="1200" dirty="0" err="1" smtClean="0"/>
            <a:t>sefyllfa</a:t>
          </a:r>
          <a:r>
            <a:rPr lang="en-GB" sz="1900" kern="1200" dirty="0" smtClean="0"/>
            <a:t> </a:t>
          </a:r>
          <a:r>
            <a:rPr lang="en-GB" sz="1900" kern="1200" dirty="0" err="1" smtClean="0"/>
            <a:t>i</a:t>
          </a:r>
          <a:r>
            <a:rPr lang="en-GB" sz="1900" kern="1200" dirty="0" smtClean="0"/>
            <a:t> </a:t>
          </a:r>
          <a:r>
            <a:rPr lang="en-GB" sz="1900" kern="1200" dirty="0" err="1" smtClean="0"/>
            <a:t>sefyllfaoedd</a:t>
          </a:r>
          <a:r>
            <a:rPr lang="en-GB" sz="1900" kern="1200" dirty="0" smtClean="0"/>
            <a:t> </a:t>
          </a:r>
          <a:r>
            <a:rPr lang="en-GB" sz="1900" kern="1200" dirty="0" err="1" smtClean="0"/>
            <a:t>eraill</a:t>
          </a:r>
          <a:endParaRPr lang="en-US" sz="1900" kern="1200" dirty="0"/>
        </a:p>
      </dsp:txBody>
      <dsp:txXfrm>
        <a:off x="6837947" y="1818192"/>
        <a:ext cx="2912108" cy="1235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24C444-1738-4599-A7F9-2F69768BF5CA}">
      <dsp:nvSpPr>
        <dsp:cNvPr id="0" name=""/>
        <dsp:cNvSpPr/>
      </dsp:nvSpPr>
      <dsp:spPr>
        <a:xfrm>
          <a:off x="418071" y="54389"/>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F712A4-17E9-4BEA-984E-F50518B14B10}">
      <dsp:nvSpPr>
        <dsp:cNvPr id="0" name=""/>
        <dsp:cNvSpPr/>
      </dsp:nvSpPr>
      <dsp:spPr>
        <a:xfrm>
          <a:off x="677513" y="313831"/>
          <a:ext cx="716555" cy="716555"/>
        </a:xfrm>
        <a:prstGeom prst="rect">
          <a:avLst/>
        </a:prstGeom>
        <a:blipFill>
          <a:blip xmlns:r="http://schemas.openxmlformats.org/officeDocument/2006/relationships" r:embed="rId1" cstate="print">
            <a:extLst>
              <a:ext uri="{28A0092B-C50C-407E-A947-70E740481C1C}">
                <a14:useLocalDpi xmlns:a14="http://schemas.microsoft.com/office/drawing/2010/main" val="0"/>
              </a:ext>
              <a:ext uri="{96DAC541-7B7A-43D3-8B79-37D633B846F1}">
                <asvg:svgBlip xmlns:asvg="http://schemas.microsoft.com/office/drawing/2016/SVG/main" xmlns=""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B446464-FA55-425F-8463-2ACD11346E26}">
      <dsp:nvSpPr>
        <dsp:cNvPr id="0" name=""/>
        <dsp:cNvSpPr/>
      </dsp:nvSpPr>
      <dsp:spPr>
        <a:xfrm>
          <a:off x="1918248" y="54389"/>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33450">
            <a:lnSpc>
              <a:spcPct val="100000"/>
            </a:lnSpc>
            <a:spcBef>
              <a:spcPct val="0"/>
            </a:spcBef>
            <a:spcAft>
              <a:spcPct val="35000"/>
            </a:spcAft>
          </a:pPr>
          <a:r>
            <a:rPr lang="en-GB" sz="2100" kern="1200"/>
            <a:t>Develop a questioning attitude and new perspectives </a:t>
          </a:r>
          <a:endParaRPr lang="en-US" sz="2100" kern="1200"/>
        </a:p>
      </dsp:txBody>
      <dsp:txXfrm>
        <a:off x="1918248" y="54389"/>
        <a:ext cx="2912108" cy="1235440"/>
      </dsp:txXfrm>
    </dsp:sp>
    <dsp:sp modelId="{EE70CEDB-0BCB-4034-8481-14B557EEA1EB}">
      <dsp:nvSpPr>
        <dsp:cNvPr id="0" name=""/>
        <dsp:cNvSpPr/>
      </dsp:nvSpPr>
      <dsp:spPr>
        <a:xfrm>
          <a:off x="5337770" y="54389"/>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54871E-20C3-430E-A170-84D53B6F00FF}">
      <dsp:nvSpPr>
        <dsp:cNvPr id="0" name=""/>
        <dsp:cNvSpPr/>
      </dsp:nvSpPr>
      <dsp:spPr>
        <a:xfrm>
          <a:off x="5597212" y="313831"/>
          <a:ext cx="716555" cy="716555"/>
        </a:xfrm>
        <a:prstGeom prst="rect">
          <a:avLst/>
        </a:prstGeom>
        <a:blipFill>
          <a:blip xmlns:r="http://schemas.openxmlformats.org/officeDocument/2006/relationships" r:embed="rId3" cstate="print">
            <a:extLst>
              <a:ext uri="{28A0092B-C50C-407E-A947-70E740481C1C}">
                <a14:useLocalDpi xmlns:a14="http://schemas.microsoft.com/office/drawing/2010/main" val="0"/>
              </a:ext>
              <a:ext uri="{96DAC541-7B7A-43D3-8B79-37D633B846F1}">
                <asvg:svgBlip xmlns:asvg="http://schemas.microsoft.com/office/drawing/2016/SVG/main" xmlns=""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DD98BE-F55D-40B7-991D-5EAB829D0655}">
      <dsp:nvSpPr>
        <dsp:cNvPr id="0" name=""/>
        <dsp:cNvSpPr/>
      </dsp:nvSpPr>
      <dsp:spPr>
        <a:xfrm>
          <a:off x="6837947" y="54389"/>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33450">
            <a:lnSpc>
              <a:spcPct val="100000"/>
            </a:lnSpc>
            <a:spcBef>
              <a:spcPct val="0"/>
            </a:spcBef>
            <a:spcAft>
              <a:spcPct val="35000"/>
            </a:spcAft>
          </a:pPr>
          <a:r>
            <a:rPr lang="en-GB" sz="2100" kern="1200"/>
            <a:t>Identify areas for change and improvement </a:t>
          </a:r>
          <a:endParaRPr lang="en-US" sz="2100" kern="1200"/>
        </a:p>
      </dsp:txBody>
      <dsp:txXfrm>
        <a:off x="6837947" y="54389"/>
        <a:ext cx="2912108" cy="1235440"/>
      </dsp:txXfrm>
    </dsp:sp>
    <dsp:sp modelId="{ED7E14C5-FEA4-4D07-9268-C225157BC5A3}">
      <dsp:nvSpPr>
        <dsp:cNvPr id="0" name=""/>
        <dsp:cNvSpPr/>
      </dsp:nvSpPr>
      <dsp:spPr>
        <a:xfrm>
          <a:off x="418071" y="1818192"/>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A993FBC-C206-439D-B2D3-9664CD6BC214}">
      <dsp:nvSpPr>
        <dsp:cNvPr id="0" name=""/>
        <dsp:cNvSpPr/>
      </dsp:nvSpPr>
      <dsp:spPr>
        <a:xfrm>
          <a:off x="677513" y="2077635"/>
          <a:ext cx="716555" cy="716555"/>
        </a:xfrm>
        <a:prstGeom prst="rect">
          <a:avLst/>
        </a:prstGeom>
        <a:blipFill>
          <a:blip xmlns:r="http://schemas.openxmlformats.org/officeDocument/2006/relationships" r:embed="rId5" cstate="print">
            <a:extLst>
              <a:ext uri="{28A0092B-C50C-407E-A947-70E740481C1C}">
                <a14:useLocalDpi xmlns:a14="http://schemas.microsoft.com/office/drawing/2010/main" val="0"/>
              </a:ext>
              <a:ext uri="{96DAC541-7B7A-43D3-8B79-37D633B846F1}">
                <asvg:svgBlip xmlns:asvg="http://schemas.microsoft.com/office/drawing/2016/SVG/main" xmlns=""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6293B-026C-40E8-BE9C-7C09223A9F35}">
      <dsp:nvSpPr>
        <dsp:cNvPr id="0" name=""/>
        <dsp:cNvSpPr/>
      </dsp:nvSpPr>
      <dsp:spPr>
        <a:xfrm>
          <a:off x="1918248" y="1818192"/>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33450">
            <a:lnSpc>
              <a:spcPct val="100000"/>
            </a:lnSpc>
            <a:spcBef>
              <a:spcPct val="0"/>
            </a:spcBef>
            <a:spcAft>
              <a:spcPct val="35000"/>
            </a:spcAft>
          </a:pPr>
          <a:r>
            <a:rPr lang="en-GB" sz="2100" kern="1200"/>
            <a:t>Respond effectively to new challenges</a:t>
          </a:r>
          <a:endParaRPr lang="en-US" sz="2100" kern="1200"/>
        </a:p>
      </dsp:txBody>
      <dsp:txXfrm>
        <a:off x="1918248" y="1818192"/>
        <a:ext cx="2912108" cy="1235440"/>
      </dsp:txXfrm>
    </dsp:sp>
    <dsp:sp modelId="{EE7CD11E-1148-4D49-876B-4977731DCB19}">
      <dsp:nvSpPr>
        <dsp:cNvPr id="0" name=""/>
        <dsp:cNvSpPr/>
      </dsp:nvSpPr>
      <dsp:spPr>
        <a:xfrm>
          <a:off x="5337770" y="1818192"/>
          <a:ext cx="1235440" cy="1235440"/>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F5319B-22BC-4B42-AFCC-AC7F35393FCA}">
      <dsp:nvSpPr>
        <dsp:cNvPr id="0" name=""/>
        <dsp:cNvSpPr/>
      </dsp:nvSpPr>
      <dsp:spPr>
        <a:xfrm>
          <a:off x="5597212" y="2077635"/>
          <a:ext cx="716555" cy="716555"/>
        </a:xfrm>
        <a:prstGeom prst="rect">
          <a:avLst/>
        </a:prstGeom>
        <a:blipFill>
          <a:blip xmlns:r="http://schemas.openxmlformats.org/officeDocument/2006/relationships" r:embed="rId7" cstate="print">
            <a:extLst>
              <a:ext uri="{28A0092B-C50C-407E-A947-70E740481C1C}">
                <a14:useLocalDpi xmlns:a14="http://schemas.microsoft.com/office/drawing/2010/main" val="0"/>
              </a:ext>
              <a:ext uri="{96DAC541-7B7A-43D3-8B79-37D633B846F1}">
                <asvg:svgBlip xmlns:asvg="http://schemas.microsoft.com/office/drawing/2016/SVG/main" xmlns=""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B97F33-46D1-49DA-8541-08BD34C0CDD8}">
      <dsp:nvSpPr>
        <dsp:cNvPr id="0" name=""/>
        <dsp:cNvSpPr/>
      </dsp:nvSpPr>
      <dsp:spPr>
        <a:xfrm>
          <a:off x="6837947" y="1818192"/>
          <a:ext cx="2912108" cy="1235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933450">
            <a:lnSpc>
              <a:spcPct val="100000"/>
            </a:lnSpc>
            <a:spcBef>
              <a:spcPct val="0"/>
            </a:spcBef>
            <a:spcAft>
              <a:spcPct val="35000"/>
            </a:spcAft>
          </a:pPr>
          <a:r>
            <a:rPr lang="en-GB" sz="2100" kern="1200"/>
            <a:t>Generalise and apply what you have learned from one situation to other situations</a:t>
          </a:r>
          <a:endParaRPr lang="en-US" sz="2100" kern="1200"/>
        </a:p>
      </dsp:txBody>
      <dsp:txXfrm>
        <a:off x="6837947" y="1818192"/>
        <a:ext cx="2912108" cy="1235440"/>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576072" y="1124712"/>
            <a:ext cx="11036808" cy="3172968"/>
          </a:xfrm>
        </p:spPr>
        <p:txBody>
          <a:bodyPr anchor="b">
            <a:normAutofit/>
          </a:bodyPr>
          <a:lstStyle>
            <a:lvl1pPr algn="l">
              <a:defRPr sz="80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576072" y="4727448"/>
            <a:ext cx="11036808" cy="1481328"/>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576072" y="6356350"/>
            <a:ext cx="2743200" cy="365125"/>
          </a:xfrm>
        </p:spPr>
        <p:txBody>
          <a:bodyPr/>
          <a:lstStyle/>
          <a:p>
            <a:fld id="{02AC24A9-CCB6-4F8D-B8DB-C2F3692CFA5A}" type="datetimeFigureOut">
              <a:rPr lang="en-US" smtClean="0"/>
              <a:t>1/4/2021</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8869680" y="6356350"/>
            <a:ext cx="2743200" cy="36512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57544"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578652" y="4501201"/>
            <a:ext cx="11034696"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04374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15568" y="2478024"/>
            <a:ext cx="10168128"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1/4/2021</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699780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58210" y="4981421"/>
            <a:ext cx="11134956"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498834" y="5118581"/>
            <a:ext cx="146304"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57784" y="640080"/>
            <a:ext cx="10890504" cy="4114800"/>
          </a:xfrm>
        </p:spPr>
        <p:txBody>
          <a:bodyPr anchor="b">
            <a:normAutofit/>
          </a:bodyPr>
          <a:lstStyle>
            <a:lvl1pPr>
              <a:defRPr sz="6600"/>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41248" y="5102352"/>
            <a:ext cx="10607040" cy="585216"/>
          </a:xfrm>
        </p:spPr>
        <p:txBody>
          <a:bodyPr anchor="ct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1/4/2021</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9148947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15568"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345936" y="2478024"/>
            <a:ext cx="4937760" cy="369417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1/4/2021</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9210726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58209" y="0"/>
            <a:ext cx="11167447"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66928" y="0"/>
            <a:ext cx="1115568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498834" y="787352"/>
            <a:ext cx="128016"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15568" y="548640"/>
            <a:ext cx="10168128" cy="1179576"/>
          </a:xfrm>
        </p:spPr>
        <p:txBody>
          <a:bodyPr>
            <a:normAutofit/>
          </a:bodyPr>
          <a:lstStyle>
            <a:lvl1pPr>
              <a:defRPr sz="400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15568"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15568" y="3203688"/>
            <a:ext cx="4937760" cy="2968512"/>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345936" y="2372650"/>
            <a:ext cx="4937760" cy="823912"/>
          </a:xfrm>
        </p:spPr>
        <p:txBody>
          <a:bodyPr anchor="b"/>
          <a:lstStyle>
            <a:lvl1pPr marL="0" indent="0">
              <a:buNone/>
              <a:defRPr sz="2400" b="1" cap="none"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345936" y="3203687"/>
            <a:ext cx="4937760" cy="2968511"/>
          </a:xfrm>
        </p:spPr>
        <p:txBody>
          <a:bodyPr/>
          <a:lstStyle>
            <a:lvl1pPr>
              <a:defRPr sz="2400"/>
            </a:lvl1pPr>
            <a:lvl2pPr>
              <a:defRPr sz="2000"/>
            </a:lvl2pPr>
            <a:lvl3pPr>
              <a:defRPr sz="1800"/>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15568" y="6356350"/>
            <a:ext cx="2743200" cy="365125"/>
          </a:xfrm>
        </p:spPr>
        <p:txBody>
          <a:bodyPr/>
          <a:lstStyle/>
          <a:p>
            <a:fld id="{02AC24A9-CCB6-4F8D-B8DB-C2F3692CFA5A}" type="datetimeFigureOut">
              <a:rPr lang="en-US" smtClean="0"/>
              <a:t>1/4/2021</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540496" y="6356350"/>
            <a:ext cx="2743200" cy="36512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551931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65853" y="1533525"/>
            <a:ext cx="10917063"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09084" y="2971798"/>
            <a:ext cx="128016"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078992" y="1938528"/>
            <a:ext cx="10177272" cy="2990088"/>
          </a:xfrm>
        </p:spPr>
        <p:txBody>
          <a:bodyPr>
            <a:normAutofit/>
          </a:bodyPr>
          <a:lstStyle>
            <a:lvl1pPr>
              <a:defRPr sz="5400"/>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1/4/2021</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124628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1/4/2021</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76924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4965192" y="1709928"/>
            <a:ext cx="6729984" cy="4096512"/>
          </a:xfrm>
        </p:spPr>
        <p:txBody>
          <a:bodyPr/>
          <a:lstStyle>
            <a:lvl1pPr>
              <a:defRPr sz="2800"/>
            </a:lvl1pPr>
            <a:lvl2pPr>
              <a:defRPr sz="2400"/>
            </a:lvl2pPr>
            <a:lvl3pPr>
              <a:defRPr sz="20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868680" y="3429000"/>
            <a:ext cx="3099816" cy="2066544"/>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1/4/2021</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456554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58210" y="1162033"/>
            <a:ext cx="3740740"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498834" y="1618375"/>
            <a:ext cx="146304"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868680" y="1709928"/>
            <a:ext cx="3099816" cy="1709928"/>
          </a:xfrm>
        </p:spPr>
        <p:txBody>
          <a:bodyPr tIns="45720" anchor="t">
            <a:normAutofit/>
          </a:bodyPr>
          <a:lstStyle>
            <a:lvl1pPr>
              <a:lnSpc>
                <a:spcPct val="100000"/>
              </a:lnSpc>
              <a:defRPr sz="3400"/>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4965192" y="1161288"/>
            <a:ext cx="6729984" cy="4645152"/>
          </a:xfrm>
        </p:spPr>
        <p:txBody>
          <a:bodyPr>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868680" y="3438144"/>
            <a:ext cx="3099816" cy="205740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868680" y="6356350"/>
            <a:ext cx="2743200" cy="365125"/>
          </a:xfrm>
        </p:spPr>
        <p:txBody>
          <a:bodyPr/>
          <a:lstStyle/>
          <a:p>
            <a:fld id="{02AC24A9-CCB6-4F8D-B8DB-C2F3692CFA5A}" type="datetimeFigureOut">
              <a:rPr lang="en-US" smtClean="0"/>
              <a:t>1/4/2021</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82483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1/4/2021</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8131607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1/4/2021</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99613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2AC24A9-CCB6-4F8D-B8DB-C2F3692CFA5A}" type="datetimeFigureOut">
              <a:rPr lang="en-US" smtClean="0"/>
              <a:t>1/4/2021</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2308376586"/>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txStyles>
    <p:titleStyle>
      <a:lvl1pPr algn="l" defTabSz="914400" rtl="0" eaLnBrk="1" latinLnBrk="0" hangingPunct="1">
        <a:lnSpc>
          <a:spcPct val="9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s://whiteboard.fi/n9g26" TargetMode="Externa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emf"/><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moodle.uwtsd.ac.uk/mod/resource/view.php?id=314844" TargetMode="External"/><Relationship Id="rId2" Type="http://schemas.openxmlformats.org/officeDocument/2006/relationships/hyperlink" Target="https://moodle.uwtsd.ac.uk/mod/resource/view.php?id=314845"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5739B5FE-B96B-4035-94F8-BB321699AC4F}"/>
              </a:ext>
            </a:extLst>
          </p:cNvPr>
          <p:cNvPicPr>
            <a:picLocks noChangeAspect="1"/>
          </p:cNvPicPr>
          <p:nvPr/>
        </p:nvPicPr>
        <p:blipFill rotWithShape="1">
          <a:blip r:embed="rId2"/>
          <a:srcRect l="11743" r="4008" b="-3"/>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44CD100-6267-4E62-AA64-2182A3A6A1C0}"/>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r>
              <a:rPr lang="en-GB" sz="4400" dirty="0" err="1">
                <a:cs typeface="Calibri Light"/>
              </a:rPr>
              <a:t>Blwyddyn</a:t>
            </a:r>
            <a:r>
              <a:rPr lang="en-GB" sz="4400" dirty="0">
                <a:cs typeface="Calibri Light"/>
              </a:rPr>
              <a:t> </a:t>
            </a:r>
            <a:r>
              <a:rPr lang="en-GB" sz="4400" dirty="0" err="1">
                <a:cs typeface="Calibri Light"/>
              </a:rPr>
              <a:t>Newydd</a:t>
            </a:r>
            <a:r>
              <a:rPr lang="en-GB" sz="4400" dirty="0">
                <a:cs typeface="Calibri Light"/>
              </a:rPr>
              <a:t> </a:t>
            </a:r>
            <a:r>
              <a:rPr lang="en-GB" sz="4400" dirty="0" err="1">
                <a:cs typeface="Calibri Light"/>
              </a:rPr>
              <a:t>Dda</a:t>
            </a:r>
            <a:r>
              <a:rPr lang="en-GB" sz="4400" dirty="0">
                <a:cs typeface="Calibri Light"/>
              </a:rPr>
              <a:t>!</a:t>
            </a:r>
            <a:br>
              <a:rPr lang="en-GB" sz="4400" dirty="0">
                <a:cs typeface="Calibri Light"/>
              </a:rPr>
            </a:br>
            <a:r>
              <a:rPr lang="en-GB" sz="4400" dirty="0">
                <a:cs typeface="Calibri Light"/>
              </a:rPr>
              <a:t>Happy New Year!</a:t>
            </a:r>
            <a:endParaRPr lang="en-GB" sz="4400" dirty="0"/>
          </a:p>
        </p:txBody>
      </p:sp>
      <p:sp>
        <p:nvSpPr>
          <p:cNvPr id="3" name="Subtitle 2"/>
          <p:cNvSpPr>
            <a:spLocks noGrp="1"/>
          </p:cNvSpPr>
          <p:nvPr>
            <p:ph type="subTitle" idx="1"/>
          </p:nvPr>
        </p:nvSpPr>
        <p:spPr>
          <a:xfrm>
            <a:off x="477980" y="4872922"/>
            <a:ext cx="4469469" cy="1594490"/>
          </a:xfrm>
        </p:spPr>
        <p:txBody>
          <a:bodyPr vert="horz" lIns="91440" tIns="45720" rIns="91440" bIns="45720" rtlCol="0">
            <a:normAutofit fontScale="85000" lnSpcReduction="20000"/>
          </a:bodyPr>
          <a:lstStyle/>
          <a:p>
            <a:r>
              <a:rPr lang="en-GB" sz="2000" dirty="0" err="1" smtClean="0">
                <a:cs typeface="Calibri"/>
              </a:rPr>
              <a:t>Rhannwch</a:t>
            </a:r>
            <a:r>
              <a:rPr lang="en-GB" sz="2000" dirty="0" smtClean="0">
                <a:cs typeface="Calibri"/>
              </a:rPr>
              <a:t> </a:t>
            </a:r>
            <a:r>
              <a:rPr lang="en-GB" sz="2000" dirty="0" err="1" smtClean="0">
                <a:cs typeface="Calibri"/>
              </a:rPr>
              <a:t>uchafbwynt</a:t>
            </a:r>
            <a:r>
              <a:rPr lang="en-GB" sz="2000" dirty="0" smtClean="0">
                <a:cs typeface="Calibri"/>
              </a:rPr>
              <a:t> </a:t>
            </a:r>
            <a:r>
              <a:rPr lang="en-GB" sz="2000" dirty="0" err="1" smtClean="0">
                <a:cs typeface="Calibri"/>
              </a:rPr>
              <a:t>eich</a:t>
            </a:r>
            <a:r>
              <a:rPr lang="en-GB" sz="2000" dirty="0" smtClean="0">
                <a:cs typeface="Calibri"/>
              </a:rPr>
              <a:t> </a:t>
            </a:r>
            <a:r>
              <a:rPr lang="en-GB" sz="2000" dirty="0" err="1" smtClean="0">
                <a:cs typeface="Calibri"/>
              </a:rPr>
              <a:t>gwyliau</a:t>
            </a:r>
            <a:r>
              <a:rPr lang="en-GB" sz="2000" dirty="0" smtClean="0">
                <a:cs typeface="Calibri"/>
              </a:rPr>
              <a:t> </a:t>
            </a:r>
            <a:r>
              <a:rPr lang="en-GB" sz="2000" dirty="0" err="1" smtClean="0">
                <a:cs typeface="Calibri"/>
              </a:rPr>
              <a:t>gyda</a:t>
            </a:r>
            <a:r>
              <a:rPr lang="en-GB" sz="2000" dirty="0" smtClean="0">
                <a:cs typeface="Calibri"/>
              </a:rPr>
              <a:t> </a:t>
            </a:r>
            <a:r>
              <a:rPr lang="en-GB" sz="2000" dirty="0" err="1" smtClean="0">
                <a:cs typeface="Calibri"/>
              </a:rPr>
              <a:t>phawb</a:t>
            </a:r>
            <a:r>
              <a:rPr lang="en-GB" sz="2000" dirty="0" smtClean="0">
                <a:cs typeface="Calibri"/>
              </a:rPr>
              <a:t> </a:t>
            </a:r>
            <a:r>
              <a:rPr lang="en-GB" sz="2000" dirty="0" err="1" smtClean="0">
                <a:cs typeface="Calibri"/>
              </a:rPr>
              <a:t>yn</a:t>
            </a:r>
            <a:r>
              <a:rPr lang="en-GB" sz="2000" dirty="0" smtClean="0">
                <a:cs typeface="Calibri"/>
              </a:rPr>
              <a:t> y </a:t>
            </a:r>
            <a:r>
              <a:rPr lang="en-GB" sz="2000" dirty="0" err="1" smtClean="0">
                <a:cs typeface="Calibri"/>
              </a:rPr>
              <a:t>sgwrs</a:t>
            </a:r>
            <a:r>
              <a:rPr lang="en-GB" sz="2000" dirty="0" smtClean="0">
                <a:cs typeface="Calibri"/>
              </a:rPr>
              <a:t> </a:t>
            </a:r>
            <a:r>
              <a:rPr lang="en-GB" sz="2000" i="1" dirty="0">
                <a:cs typeface="Calibri"/>
              </a:rPr>
              <a:t>&gt;&gt;&gt;</a:t>
            </a:r>
            <a:endParaRPr lang="en-GB" sz="2000" i="1" dirty="0"/>
          </a:p>
          <a:p>
            <a:endParaRPr lang="en-GB" sz="2000" dirty="0" smtClean="0">
              <a:cs typeface="Calibri"/>
            </a:endParaRPr>
          </a:p>
          <a:p>
            <a:r>
              <a:rPr lang="en-GB" sz="2000" i="1" dirty="0" smtClean="0">
                <a:cs typeface="Calibri"/>
              </a:rPr>
              <a:t>Share </a:t>
            </a:r>
            <a:r>
              <a:rPr lang="en-GB" sz="2000" i="1" dirty="0">
                <a:cs typeface="Calibri"/>
              </a:rPr>
              <a:t>the highlight of your break with everyone in the </a:t>
            </a:r>
            <a:r>
              <a:rPr lang="en-GB" sz="2000" i="1" dirty="0" smtClean="0">
                <a:cs typeface="Calibri"/>
              </a:rPr>
              <a:t>chat &gt;&gt;&gt;</a:t>
            </a:r>
            <a:endParaRPr lang="en-GB" sz="2000" i="1" dirty="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BDDD9-CB62-4369-8DE2-9DAA7B1F2E7D}"/>
              </a:ext>
            </a:extLst>
          </p:cNvPr>
          <p:cNvSpPr>
            <a:spLocks noGrp="1"/>
          </p:cNvSpPr>
          <p:nvPr>
            <p:ph type="title"/>
          </p:nvPr>
        </p:nvSpPr>
        <p:spPr/>
        <p:txBody>
          <a:bodyPr>
            <a:normAutofit fontScale="90000"/>
          </a:bodyPr>
          <a:lstStyle/>
          <a:p>
            <a:r>
              <a:rPr lang="en-GB" dirty="0" err="1" smtClean="0"/>
              <a:t>Diweddariad</a:t>
            </a:r>
            <a:r>
              <a:rPr lang="en-GB" dirty="0" smtClean="0"/>
              <a:t/>
            </a:r>
            <a:br>
              <a:rPr lang="en-GB" dirty="0" smtClean="0"/>
            </a:br>
            <a:r>
              <a:rPr lang="en-GB" i="1" dirty="0" smtClean="0"/>
              <a:t>Updates</a:t>
            </a:r>
            <a:endParaRPr lang="en-GB" i="1" dirty="0"/>
          </a:p>
        </p:txBody>
      </p:sp>
      <p:sp>
        <p:nvSpPr>
          <p:cNvPr id="3" name="Content Placeholder 2">
            <a:extLst>
              <a:ext uri="{FF2B5EF4-FFF2-40B4-BE49-F238E27FC236}">
                <a16:creationId xmlns:a16="http://schemas.microsoft.com/office/drawing/2014/main" id="{414712D7-3731-418B-9E7F-9B4CBDC14FB8}"/>
              </a:ext>
            </a:extLst>
          </p:cNvPr>
          <p:cNvSpPr>
            <a:spLocks noGrp="1"/>
          </p:cNvSpPr>
          <p:nvPr>
            <p:ph sz="half" idx="1"/>
          </p:nvPr>
        </p:nvSpPr>
        <p:spPr/>
        <p:txBody>
          <a:bodyPr vert="horz" lIns="91440" tIns="45720" rIns="91440" bIns="45720" rtlCol="0" anchor="t">
            <a:normAutofit fontScale="70000" lnSpcReduction="20000"/>
          </a:bodyPr>
          <a:lstStyle/>
          <a:p>
            <a:pPr marL="0" indent="0">
              <a:buNone/>
            </a:pPr>
            <a:r>
              <a:rPr lang="en-GB" b="1" dirty="0" smtClean="0"/>
              <a:t>ECAD4010C – </a:t>
            </a:r>
            <a:r>
              <a:rPr lang="en-GB" b="1" dirty="0" err="1" smtClean="0"/>
              <a:t>Ymchwilio</a:t>
            </a:r>
            <a:r>
              <a:rPr lang="en-GB" b="1" dirty="0" smtClean="0"/>
              <a:t> </a:t>
            </a:r>
            <a:r>
              <a:rPr lang="en-GB" b="1" dirty="0" err="1"/>
              <a:t>i</a:t>
            </a:r>
            <a:r>
              <a:rPr lang="en-GB" b="1" dirty="0" err="1" smtClean="0"/>
              <a:t>’r</a:t>
            </a:r>
            <a:r>
              <a:rPr lang="en-GB" b="1" dirty="0" smtClean="0"/>
              <a:t> </a:t>
            </a:r>
            <a:r>
              <a:rPr lang="en-GB" b="1" dirty="0" err="1" smtClean="0"/>
              <a:t>dysgu</a:t>
            </a:r>
            <a:endParaRPr lang="en-GB" b="1" dirty="0" smtClean="0"/>
          </a:p>
          <a:p>
            <a:r>
              <a:rPr lang="en-GB" dirty="0" err="1" smtClean="0"/>
              <a:t>Trefniadau</a:t>
            </a:r>
            <a:r>
              <a:rPr lang="en-GB" dirty="0" smtClean="0"/>
              <a:t> </a:t>
            </a:r>
            <a:r>
              <a:rPr lang="en-GB" dirty="0" err="1" smtClean="0"/>
              <a:t>arferol</a:t>
            </a:r>
            <a:r>
              <a:rPr lang="en-GB" dirty="0" smtClean="0"/>
              <a:t> </a:t>
            </a:r>
            <a:r>
              <a:rPr lang="en-GB" dirty="0" err="1" smtClean="0"/>
              <a:t>ar</a:t>
            </a:r>
            <a:r>
              <a:rPr lang="en-GB" dirty="0" smtClean="0"/>
              <a:t> </a:t>
            </a:r>
            <a:r>
              <a:rPr lang="en-GB" dirty="0" err="1" smtClean="0"/>
              <a:t>gyfer</a:t>
            </a:r>
            <a:r>
              <a:rPr lang="en-GB" dirty="0" smtClean="0"/>
              <a:t> 1A</a:t>
            </a:r>
          </a:p>
          <a:p>
            <a:endParaRPr lang="en-GB" dirty="0"/>
          </a:p>
          <a:p>
            <a:pPr marL="0" indent="0">
              <a:buNone/>
            </a:pPr>
            <a:r>
              <a:rPr lang="en-GB" b="1" dirty="0" err="1" smtClean="0"/>
              <a:t>Trosolwg</a:t>
            </a:r>
            <a:r>
              <a:rPr lang="en-GB" b="1" dirty="0" smtClean="0"/>
              <a:t> </a:t>
            </a:r>
            <a:r>
              <a:rPr lang="en-GB" b="1" dirty="0" err="1" smtClean="0"/>
              <a:t>o’r</a:t>
            </a:r>
            <a:r>
              <a:rPr lang="en-GB" b="1" dirty="0" smtClean="0"/>
              <a:t> </a:t>
            </a:r>
            <a:r>
              <a:rPr lang="en-GB" b="1" dirty="0" err="1" smtClean="0"/>
              <a:t>amserlen</a:t>
            </a:r>
            <a:r>
              <a:rPr lang="en-GB" b="1" dirty="0" smtClean="0"/>
              <a:t> </a:t>
            </a:r>
            <a:r>
              <a:rPr lang="en-GB" dirty="0" err="1" smtClean="0"/>
              <a:t>ar</a:t>
            </a:r>
            <a:r>
              <a:rPr lang="en-GB" dirty="0" smtClean="0"/>
              <a:t> </a:t>
            </a:r>
            <a:r>
              <a:rPr lang="en-GB" dirty="0" err="1" smtClean="0"/>
              <a:t>gael</a:t>
            </a:r>
            <a:r>
              <a:rPr lang="en-GB" dirty="0" smtClean="0"/>
              <a:t> </a:t>
            </a:r>
            <a:r>
              <a:rPr lang="en-GB" dirty="0" err="1" smtClean="0"/>
              <a:t>ar</a:t>
            </a:r>
            <a:r>
              <a:rPr lang="en-GB" dirty="0" smtClean="0"/>
              <a:t> Teams – </a:t>
            </a:r>
            <a:r>
              <a:rPr lang="en-GB" dirty="0" err="1" smtClean="0"/>
              <a:t>nodwch</a:t>
            </a:r>
            <a:r>
              <a:rPr lang="en-GB" dirty="0"/>
              <a:t> </a:t>
            </a:r>
            <a:r>
              <a:rPr lang="en-GB" dirty="0" smtClean="0"/>
              <a:t>y </a:t>
            </a:r>
            <a:r>
              <a:rPr lang="en-GB" dirty="0" err="1" smtClean="0"/>
              <a:t>newidiadau</a:t>
            </a:r>
            <a:r>
              <a:rPr lang="en-GB" dirty="0" smtClean="0"/>
              <a:t>:</a:t>
            </a:r>
          </a:p>
          <a:p>
            <a:pPr marL="0" indent="0">
              <a:buNone/>
            </a:pPr>
            <a:r>
              <a:rPr lang="en-GB" b="1" dirty="0" smtClean="0"/>
              <a:t>26/01/21</a:t>
            </a:r>
            <a:r>
              <a:rPr lang="en-GB" dirty="0" smtClean="0"/>
              <a:t> – dim </a:t>
            </a:r>
            <a:r>
              <a:rPr lang="en-GB" dirty="0" err="1" smtClean="0"/>
              <a:t>sesiwn</a:t>
            </a:r>
            <a:r>
              <a:rPr lang="en-GB" dirty="0" smtClean="0"/>
              <a:t> </a:t>
            </a:r>
            <a:r>
              <a:rPr lang="en-GB" dirty="0" err="1" smtClean="0"/>
              <a:t>tiwtor</a:t>
            </a:r>
            <a:r>
              <a:rPr lang="en-GB" dirty="0" smtClean="0"/>
              <a:t> </a:t>
            </a:r>
            <a:r>
              <a:rPr lang="en-GB" dirty="0" err="1" smtClean="0"/>
              <a:t>personol</a:t>
            </a:r>
            <a:r>
              <a:rPr lang="en-GB" dirty="0" smtClean="0"/>
              <a:t> am 9.00 y.b. - </a:t>
            </a:r>
            <a:r>
              <a:rPr lang="en-GB" dirty="0" err="1" smtClean="0"/>
              <a:t>wedi</a:t>
            </a:r>
            <a:r>
              <a:rPr lang="en-GB" dirty="0" smtClean="0"/>
              <a:t> </a:t>
            </a:r>
            <a:r>
              <a:rPr lang="en-GB" dirty="0" err="1" smtClean="0"/>
              <a:t>symud</a:t>
            </a:r>
            <a:r>
              <a:rPr lang="en-GB" dirty="0" smtClean="0"/>
              <a:t> </a:t>
            </a:r>
            <a:r>
              <a:rPr lang="en-GB" dirty="0" err="1" smtClean="0"/>
              <a:t>i</a:t>
            </a:r>
            <a:r>
              <a:rPr lang="en-GB" dirty="0" smtClean="0"/>
              <a:t> </a:t>
            </a:r>
            <a:r>
              <a:rPr lang="en-GB" b="1" dirty="0" smtClean="0"/>
              <a:t>02/02/21</a:t>
            </a:r>
            <a:r>
              <a:rPr lang="en-GB" dirty="0" smtClean="0"/>
              <a:t> (9.00 – 11.00 a.m.)</a:t>
            </a:r>
          </a:p>
          <a:p>
            <a:pPr marL="0" indent="0">
              <a:buNone/>
            </a:pPr>
            <a:r>
              <a:rPr lang="en-GB" b="1" dirty="0" smtClean="0"/>
              <a:t>26/01/21 -  </a:t>
            </a:r>
            <a:r>
              <a:rPr lang="en-GB" dirty="0" smtClean="0"/>
              <a:t>ECGE4005P-C </a:t>
            </a:r>
            <a:r>
              <a:rPr lang="en-GB" dirty="0" err="1" smtClean="0"/>
              <a:t>rhwng</a:t>
            </a:r>
            <a:r>
              <a:rPr lang="en-GB" dirty="0" smtClean="0"/>
              <a:t> 9.00 a 10.00 y.b. (</a:t>
            </a:r>
            <a:r>
              <a:rPr lang="en-GB" dirty="0" err="1" smtClean="0"/>
              <a:t>nid</a:t>
            </a:r>
            <a:r>
              <a:rPr lang="en-GB" dirty="0" smtClean="0"/>
              <a:t> </a:t>
            </a:r>
            <a:r>
              <a:rPr lang="en-GB" dirty="0" err="1" smtClean="0"/>
              <a:t>rhwng</a:t>
            </a:r>
            <a:r>
              <a:rPr lang="en-GB" dirty="0" smtClean="0"/>
              <a:t> 2.00 a 3.00 </a:t>
            </a:r>
            <a:r>
              <a:rPr lang="en-GB" dirty="0" err="1" smtClean="0"/>
              <a:t>y.p</a:t>
            </a:r>
            <a:r>
              <a:rPr lang="en-GB" dirty="0" smtClean="0"/>
              <a:t>.)</a:t>
            </a:r>
          </a:p>
          <a:p>
            <a:pPr marL="0" indent="0">
              <a:buNone/>
            </a:pPr>
            <a:endParaRPr lang="en-GB" dirty="0" smtClean="0"/>
          </a:p>
        </p:txBody>
      </p:sp>
      <p:sp>
        <p:nvSpPr>
          <p:cNvPr id="4" name="Content Placeholder 3"/>
          <p:cNvSpPr>
            <a:spLocks noGrp="1"/>
          </p:cNvSpPr>
          <p:nvPr>
            <p:ph sz="half" idx="2"/>
          </p:nvPr>
        </p:nvSpPr>
        <p:spPr>
          <a:xfrm>
            <a:off x="6479160" y="2405356"/>
            <a:ext cx="4937760" cy="3694176"/>
          </a:xfrm>
        </p:spPr>
        <p:txBody>
          <a:bodyPr>
            <a:normAutofit fontScale="70000" lnSpcReduction="20000"/>
          </a:bodyPr>
          <a:lstStyle/>
          <a:p>
            <a:pPr marL="0" indent="0">
              <a:buNone/>
            </a:pPr>
            <a:r>
              <a:rPr lang="en-GB" b="1" dirty="0"/>
              <a:t>ECAD4010</a:t>
            </a:r>
            <a:r>
              <a:rPr lang="en-GB" dirty="0"/>
              <a:t> – Researching the Learning</a:t>
            </a:r>
            <a:endParaRPr lang="en-US" dirty="0"/>
          </a:p>
          <a:p>
            <a:pPr lvl="1"/>
            <a:r>
              <a:rPr lang="en-GB" dirty="0"/>
              <a:t>This module will be taught in TWO English medium groups</a:t>
            </a:r>
          </a:p>
          <a:p>
            <a:pPr lvl="1"/>
            <a:r>
              <a:rPr lang="en-GB" dirty="0"/>
              <a:t>1B (Surnames A-J)</a:t>
            </a:r>
          </a:p>
          <a:p>
            <a:pPr lvl="1"/>
            <a:r>
              <a:rPr lang="en-GB" dirty="0"/>
              <a:t>1C (Surnames L – W)</a:t>
            </a:r>
          </a:p>
          <a:p>
            <a:pPr lvl="1"/>
            <a:endParaRPr lang="en-GB" dirty="0"/>
          </a:p>
          <a:p>
            <a:pPr marL="0" indent="0">
              <a:buNone/>
            </a:pPr>
            <a:r>
              <a:rPr lang="en-GB" b="1" dirty="0"/>
              <a:t>Timetable overview</a:t>
            </a:r>
            <a:r>
              <a:rPr lang="en-GB" dirty="0"/>
              <a:t> is still available via Teams– note </a:t>
            </a:r>
            <a:r>
              <a:rPr lang="en-GB" dirty="0" smtClean="0"/>
              <a:t>these changes:</a:t>
            </a:r>
            <a:endParaRPr lang="en-GB" dirty="0"/>
          </a:p>
          <a:p>
            <a:pPr marL="0" indent="0">
              <a:buNone/>
            </a:pPr>
            <a:r>
              <a:rPr lang="en-GB" b="1" dirty="0"/>
              <a:t>26/01/21 – </a:t>
            </a:r>
            <a:r>
              <a:rPr lang="en-GB" dirty="0"/>
              <a:t>no personal tutor session at 9.00 a.m. – moved forward to 02/02/21 (9.00 – 11.00 a.m</a:t>
            </a:r>
            <a:r>
              <a:rPr lang="en-GB" dirty="0" smtClean="0"/>
              <a:t>.)</a:t>
            </a:r>
          </a:p>
          <a:p>
            <a:pPr marL="0" indent="0">
              <a:buNone/>
            </a:pPr>
            <a:r>
              <a:rPr lang="en-GB" b="1" dirty="0"/>
              <a:t>26/01/21 -  </a:t>
            </a:r>
            <a:r>
              <a:rPr lang="en-GB" dirty="0" smtClean="0"/>
              <a:t>ECGE4005P between </a:t>
            </a:r>
            <a:r>
              <a:rPr lang="en-GB" dirty="0"/>
              <a:t>9.00 </a:t>
            </a:r>
            <a:r>
              <a:rPr lang="en-GB" dirty="0" smtClean="0"/>
              <a:t>and 10.00 a.m. (not between 2.00 and </a:t>
            </a:r>
            <a:r>
              <a:rPr lang="en-GB" dirty="0"/>
              <a:t>3.00 </a:t>
            </a:r>
            <a:r>
              <a:rPr lang="en-GB" dirty="0" smtClean="0"/>
              <a:t>p.m.)</a:t>
            </a:r>
            <a:endParaRPr lang="en-GB" dirty="0"/>
          </a:p>
          <a:p>
            <a:pPr marL="0" indent="0">
              <a:buNone/>
            </a:pPr>
            <a:endParaRPr lang="en-GB" dirty="0"/>
          </a:p>
          <a:p>
            <a:endParaRPr lang="en-GB" dirty="0"/>
          </a:p>
        </p:txBody>
      </p:sp>
    </p:spTree>
    <p:extLst>
      <p:ext uri="{BB962C8B-B14F-4D97-AF65-F5344CB8AC3E}">
        <p14:creationId xmlns:p14="http://schemas.microsoft.com/office/powerpoint/2010/main" val="984369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380AD67-C5CA-4918-B4BB-C359BB03EE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46469-5D22-4C31-A9DB-4028054FA431}"/>
              </a:ext>
            </a:extLst>
          </p:cNvPr>
          <p:cNvSpPr>
            <a:spLocks noGrp="1"/>
          </p:cNvSpPr>
          <p:nvPr>
            <p:ph type="title"/>
          </p:nvPr>
        </p:nvSpPr>
        <p:spPr>
          <a:xfrm>
            <a:off x="5080216" y="1076324"/>
            <a:ext cx="6272784" cy="1535051"/>
          </a:xfrm>
        </p:spPr>
        <p:txBody>
          <a:bodyPr anchor="b">
            <a:normAutofit/>
          </a:bodyPr>
          <a:lstStyle/>
          <a:p>
            <a:r>
              <a:rPr lang="en-GB" sz="5200" dirty="0" err="1" smtClean="0"/>
              <a:t>Adfyfyrio</a:t>
            </a:r>
            <a:r>
              <a:rPr lang="en-GB" sz="5200" dirty="0" smtClean="0"/>
              <a:t/>
            </a:r>
            <a:br>
              <a:rPr lang="en-GB" sz="5200" dirty="0" smtClean="0"/>
            </a:br>
            <a:r>
              <a:rPr lang="en-GB" sz="5200" dirty="0" smtClean="0"/>
              <a:t>Reflections</a:t>
            </a:r>
            <a:endParaRPr lang="en-GB" sz="5200" dirty="0"/>
          </a:p>
        </p:txBody>
      </p:sp>
      <p:pic>
        <p:nvPicPr>
          <p:cNvPr id="5" name="Picture 4">
            <a:extLst>
              <a:ext uri="{FF2B5EF4-FFF2-40B4-BE49-F238E27FC236}">
                <a16:creationId xmlns:a16="http://schemas.microsoft.com/office/drawing/2014/main" id="{1F9AC010-5A91-48CB-BF13-1C6D31F3F8B1}"/>
              </a:ext>
            </a:extLst>
          </p:cNvPr>
          <p:cNvPicPr>
            <a:picLocks noChangeAspect="1"/>
          </p:cNvPicPr>
          <p:nvPr/>
        </p:nvPicPr>
        <p:blipFill rotWithShape="1">
          <a:blip r:embed="rId2"/>
          <a:srcRect l="5015" r="51198" b="-3"/>
          <a:stretch/>
        </p:blipFill>
        <p:spPr>
          <a:xfrm>
            <a:off x="20" y="10"/>
            <a:ext cx="4505305" cy="6857990"/>
          </a:xfrm>
          <a:prstGeom prst="rect">
            <a:avLst/>
          </a:prstGeom>
        </p:spPr>
      </p:pic>
      <p:sp>
        <p:nvSpPr>
          <p:cNvPr id="11" name="Rectangle 10">
            <a:extLst>
              <a:ext uri="{FF2B5EF4-FFF2-40B4-BE49-F238E27FC236}">
                <a16:creationId xmlns:a16="http://schemas.microsoft.com/office/drawing/2014/main" id="{EABAD4DA-87BA-4F70-9EF0-45C6BCF17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915128D9-2797-47FA-B6FE-EC24E6B84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3402266-27C3-4D9A-85B4-9553680CDC4D}"/>
              </a:ext>
            </a:extLst>
          </p:cNvPr>
          <p:cNvSpPr>
            <a:spLocks noGrp="1"/>
          </p:cNvSpPr>
          <p:nvPr>
            <p:ph idx="1"/>
          </p:nvPr>
        </p:nvSpPr>
        <p:spPr>
          <a:xfrm>
            <a:off x="5080216" y="5165450"/>
            <a:ext cx="6272784" cy="1453571"/>
          </a:xfrm>
          <a:ln w="28575">
            <a:solidFill>
              <a:schemeClr val="accent1">
                <a:lumMod val="75000"/>
              </a:schemeClr>
            </a:solidFill>
          </a:ln>
        </p:spPr>
        <p:txBody>
          <a:bodyPr vert="horz" lIns="91440" tIns="45720" rIns="91440" bIns="45720" rtlCol="0" anchor="t">
            <a:normAutofit/>
          </a:bodyPr>
          <a:lstStyle/>
          <a:p>
            <a:r>
              <a:rPr lang="en-GB" sz="1800" i="1" dirty="0"/>
              <a:t>Has anyone made a New Year's Resolution</a:t>
            </a:r>
            <a:r>
              <a:rPr lang="en-GB" sz="1800" i="1" dirty="0" smtClean="0"/>
              <a:t>?</a:t>
            </a:r>
            <a:endParaRPr lang="en-GB" sz="1800" i="1" dirty="0"/>
          </a:p>
          <a:p>
            <a:r>
              <a:rPr lang="en-GB" sz="1800" i="1" dirty="0"/>
              <a:t>What's the longest you've kept a resolution</a:t>
            </a:r>
            <a:r>
              <a:rPr lang="en-GB" sz="1800" i="1" dirty="0" smtClean="0"/>
              <a:t>?</a:t>
            </a:r>
            <a:endParaRPr lang="en-GB" sz="1800" i="1" dirty="0"/>
          </a:p>
          <a:p>
            <a:r>
              <a:rPr lang="en-GB" sz="1800" i="1" dirty="0"/>
              <a:t>What gets in the way of people keeping resolutions?</a:t>
            </a:r>
          </a:p>
        </p:txBody>
      </p:sp>
      <p:sp>
        <p:nvSpPr>
          <p:cNvPr id="6" name="TextBox 5"/>
          <p:cNvSpPr txBox="1"/>
          <p:nvPr/>
        </p:nvSpPr>
        <p:spPr>
          <a:xfrm>
            <a:off x="5044402" y="3112592"/>
            <a:ext cx="6272784" cy="1703030"/>
          </a:xfrm>
          <a:prstGeom prst="rect">
            <a:avLst/>
          </a:prstGeom>
          <a:noFill/>
          <a:ln w="28575">
            <a:solidFill>
              <a:schemeClr val="accent5">
                <a:lumMod val="60000"/>
                <a:lumOff val="40000"/>
              </a:schemeClr>
            </a:solidFill>
          </a:ln>
        </p:spPr>
        <p:txBody>
          <a:bodyPr wrap="square" rtlCol="0">
            <a:spAutoFit/>
          </a:bodyPr>
          <a:lstStyle/>
          <a:p>
            <a:pPr marL="285750" indent="-285750">
              <a:lnSpc>
                <a:spcPct val="150000"/>
              </a:lnSpc>
              <a:buFont typeface="Arial" panose="020B0604020202020204" pitchFamily="34" charset="0"/>
              <a:buChar char="•"/>
            </a:pPr>
            <a:r>
              <a:rPr lang="en-GB" dirty="0" err="1" smtClean="0"/>
              <a:t>Oes</a:t>
            </a:r>
            <a:r>
              <a:rPr lang="en-GB" dirty="0" smtClean="0"/>
              <a:t> un </a:t>
            </a:r>
            <a:r>
              <a:rPr lang="en-GB" dirty="0" err="1" smtClean="0"/>
              <a:t>ohonoch</a:t>
            </a:r>
            <a:r>
              <a:rPr lang="en-GB" dirty="0" smtClean="0"/>
              <a:t> chi </a:t>
            </a:r>
            <a:r>
              <a:rPr lang="en-GB" dirty="0" err="1" smtClean="0"/>
              <a:t>wedi</a:t>
            </a:r>
            <a:r>
              <a:rPr lang="en-GB" dirty="0" smtClean="0"/>
              <a:t> </a:t>
            </a:r>
            <a:r>
              <a:rPr lang="en-GB" dirty="0" err="1" smtClean="0"/>
              <a:t>gwneud</a:t>
            </a:r>
            <a:r>
              <a:rPr lang="en-GB" dirty="0" smtClean="0"/>
              <a:t> </a:t>
            </a:r>
            <a:r>
              <a:rPr lang="en-GB" dirty="0" err="1" smtClean="0"/>
              <a:t>adduned</a:t>
            </a:r>
            <a:r>
              <a:rPr lang="en-GB" dirty="0" smtClean="0"/>
              <a:t> </a:t>
            </a:r>
            <a:r>
              <a:rPr lang="en-GB" dirty="0" err="1" smtClean="0"/>
              <a:t>blwyddyn</a:t>
            </a:r>
            <a:r>
              <a:rPr lang="en-GB" dirty="0" smtClean="0"/>
              <a:t> </a:t>
            </a:r>
            <a:r>
              <a:rPr lang="en-GB" dirty="0" err="1" smtClean="0"/>
              <a:t>newydd</a:t>
            </a:r>
            <a:r>
              <a:rPr lang="en-GB" dirty="0" smtClean="0"/>
              <a:t>?</a:t>
            </a:r>
          </a:p>
          <a:p>
            <a:pPr marL="285750" indent="-285750">
              <a:lnSpc>
                <a:spcPct val="150000"/>
              </a:lnSpc>
              <a:buFont typeface="Arial" panose="020B0604020202020204" pitchFamily="34" charset="0"/>
              <a:buChar char="•"/>
            </a:pPr>
            <a:r>
              <a:rPr lang="en-GB" dirty="0" smtClean="0"/>
              <a:t>Beth </a:t>
            </a:r>
            <a:r>
              <a:rPr lang="en-GB" dirty="0" err="1" smtClean="0"/>
              <a:t>yw’r</a:t>
            </a:r>
            <a:r>
              <a:rPr lang="en-GB" dirty="0" smtClean="0"/>
              <a:t> </a:t>
            </a:r>
            <a:r>
              <a:rPr lang="en-GB" dirty="0" err="1" smtClean="0"/>
              <a:t>amser</a:t>
            </a:r>
            <a:r>
              <a:rPr lang="en-GB" dirty="0" smtClean="0"/>
              <a:t> </a:t>
            </a:r>
            <a:r>
              <a:rPr lang="en-GB" dirty="0" err="1" smtClean="0"/>
              <a:t>hiraf</a:t>
            </a:r>
            <a:r>
              <a:rPr lang="en-GB" dirty="0" smtClean="0"/>
              <a:t> </a:t>
            </a:r>
            <a:r>
              <a:rPr lang="en-GB" dirty="0" err="1" smtClean="0"/>
              <a:t>rydych</a:t>
            </a:r>
            <a:r>
              <a:rPr lang="en-GB" dirty="0" smtClean="0"/>
              <a:t> chi </a:t>
            </a:r>
            <a:r>
              <a:rPr lang="en-GB" dirty="0" err="1" smtClean="0"/>
              <a:t>wedi</a:t>
            </a:r>
            <a:r>
              <a:rPr lang="en-GB" dirty="0" smtClean="0"/>
              <a:t> </a:t>
            </a:r>
            <a:r>
              <a:rPr lang="en-GB" dirty="0" err="1" smtClean="0"/>
              <a:t>cadw</a:t>
            </a:r>
            <a:r>
              <a:rPr lang="en-GB" dirty="0" smtClean="0"/>
              <a:t> </a:t>
            </a:r>
            <a:r>
              <a:rPr lang="en-GB" dirty="0" err="1" smtClean="0"/>
              <a:t>adduned</a:t>
            </a:r>
            <a:r>
              <a:rPr lang="en-GB" dirty="0" smtClean="0"/>
              <a:t>?</a:t>
            </a:r>
          </a:p>
          <a:p>
            <a:pPr marL="285750" indent="-285750">
              <a:lnSpc>
                <a:spcPct val="150000"/>
              </a:lnSpc>
              <a:buFont typeface="Arial" panose="020B0604020202020204" pitchFamily="34" charset="0"/>
              <a:buChar char="•"/>
            </a:pPr>
            <a:r>
              <a:rPr lang="en-GB" dirty="0" smtClean="0"/>
              <a:t>Beth </a:t>
            </a:r>
            <a:r>
              <a:rPr lang="en-GB" dirty="0" err="1" smtClean="0"/>
              <a:t>sydd</a:t>
            </a:r>
            <a:r>
              <a:rPr lang="en-GB" dirty="0" smtClean="0"/>
              <a:t> </a:t>
            </a:r>
            <a:r>
              <a:rPr lang="en-GB" dirty="0" err="1" smtClean="0"/>
              <a:t>yn</a:t>
            </a:r>
            <a:r>
              <a:rPr lang="en-GB" dirty="0" smtClean="0"/>
              <a:t> </a:t>
            </a:r>
            <a:r>
              <a:rPr lang="en-GB" dirty="0" err="1" smtClean="0"/>
              <a:t>atal</a:t>
            </a:r>
            <a:r>
              <a:rPr lang="en-GB" dirty="0" smtClean="0"/>
              <a:t> </a:t>
            </a:r>
            <a:r>
              <a:rPr lang="en-GB" dirty="0" err="1" smtClean="0"/>
              <a:t>pobl</a:t>
            </a:r>
            <a:r>
              <a:rPr lang="en-GB" dirty="0" smtClean="0"/>
              <a:t> </a:t>
            </a:r>
            <a:r>
              <a:rPr lang="en-GB" dirty="0" err="1" smtClean="0"/>
              <a:t>rhag</a:t>
            </a:r>
            <a:r>
              <a:rPr lang="en-GB" dirty="0" smtClean="0"/>
              <a:t> </a:t>
            </a:r>
            <a:r>
              <a:rPr lang="en-GB" dirty="0" err="1" smtClean="0"/>
              <a:t>cadw</a:t>
            </a:r>
            <a:r>
              <a:rPr lang="en-GB" dirty="0" smtClean="0"/>
              <a:t> </a:t>
            </a:r>
            <a:r>
              <a:rPr lang="en-GB" dirty="0" err="1" smtClean="0"/>
              <a:t>addunedau</a:t>
            </a:r>
            <a:r>
              <a:rPr lang="en-GB" dirty="0" smtClean="0"/>
              <a:t>?</a:t>
            </a:r>
            <a:endParaRPr lang="en-GB" dirty="0"/>
          </a:p>
        </p:txBody>
      </p:sp>
    </p:spTree>
    <p:extLst>
      <p:ext uri="{BB962C8B-B14F-4D97-AF65-F5344CB8AC3E}">
        <p14:creationId xmlns:p14="http://schemas.microsoft.com/office/powerpoint/2010/main" val="27344655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5A053-F7EA-4965-B964-B696930A7415}"/>
              </a:ext>
            </a:extLst>
          </p:cNvPr>
          <p:cNvSpPr>
            <a:spLocks noGrp="1"/>
          </p:cNvSpPr>
          <p:nvPr>
            <p:ph type="title"/>
          </p:nvPr>
        </p:nvSpPr>
        <p:spPr/>
        <p:txBody>
          <a:bodyPr/>
          <a:lstStyle/>
          <a:p>
            <a:r>
              <a:rPr lang="en-GB" dirty="0"/>
              <a:t>Whiteboard.fi</a:t>
            </a:r>
          </a:p>
        </p:txBody>
      </p:sp>
      <p:sp>
        <p:nvSpPr>
          <p:cNvPr id="3" name="Content Placeholder 2">
            <a:extLst>
              <a:ext uri="{FF2B5EF4-FFF2-40B4-BE49-F238E27FC236}">
                <a16:creationId xmlns:a16="http://schemas.microsoft.com/office/drawing/2014/main" id="{2BBE493E-57F5-4604-A4A5-91066C70229C}"/>
              </a:ext>
            </a:extLst>
          </p:cNvPr>
          <p:cNvSpPr>
            <a:spLocks noGrp="1"/>
          </p:cNvSpPr>
          <p:nvPr>
            <p:ph sz="half" idx="1"/>
          </p:nvPr>
        </p:nvSpPr>
        <p:spPr/>
        <p:txBody>
          <a:bodyPr vert="horz" lIns="91440" tIns="45720" rIns="91440" bIns="45720" rtlCol="0" anchor="t">
            <a:normAutofit/>
          </a:bodyPr>
          <a:lstStyle/>
          <a:p>
            <a:r>
              <a:rPr lang="en-GB" dirty="0"/>
              <a:t> </a:t>
            </a:r>
            <a:r>
              <a:rPr lang="en-GB" dirty="0" err="1" smtClean="0"/>
              <a:t>Linc</a:t>
            </a:r>
            <a:r>
              <a:rPr lang="en-GB" dirty="0" smtClean="0"/>
              <a:t> </a:t>
            </a:r>
            <a:r>
              <a:rPr lang="en-GB" dirty="0" err="1" smtClean="0"/>
              <a:t>i</a:t>
            </a:r>
            <a:r>
              <a:rPr lang="en-GB" dirty="0" smtClean="0"/>
              <a:t> </a:t>
            </a:r>
            <a:r>
              <a:rPr lang="en-GB" dirty="0" err="1" smtClean="0"/>
              <a:t>brofi’r</a:t>
            </a:r>
            <a:r>
              <a:rPr lang="en-GB" dirty="0" smtClean="0"/>
              <a:t> </a:t>
            </a:r>
            <a:r>
              <a:rPr lang="en-GB" dirty="0" err="1" smtClean="0"/>
              <a:t>d</a:t>
            </a:r>
            <a:r>
              <a:rPr lang="en-GB" dirty="0" err="1" smtClean="0">
                <a:latin typeface="Arial" panose="020B0604020202020204" pitchFamily="34" charset="0"/>
                <a:cs typeface="Arial" panose="020B0604020202020204" pitchFamily="34" charset="0"/>
              </a:rPr>
              <a:t>ŵr</a:t>
            </a:r>
            <a:r>
              <a:rPr lang="en-GB" dirty="0" smtClean="0">
                <a:latin typeface="Arial" panose="020B0604020202020204" pitchFamily="34" charset="0"/>
                <a:cs typeface="Arial" panose="020B0604020202020204" pitchFamily="34" charset="0"/>
              </a:rPr>
              <a:t>:</a:t>
            </a:r>
          </a:p>
          <a:p>
            <a:pPr marL="0" indent="0">
              <a:buNone/>
            </a:pPr>
            <a:r>
              <a:rPr lang="en-GB" dirty="0">
                <a:hlinkClick r:id="rId2"/>
              </a:rPr>
              <a:t>https://</a:t>
            </a:r>
            <a:r>
              <a:rPr lang="en-GB" dirty="0" smtClean="0">
                <a:hlinkClick r:id="rId2"/>
              </a:rPr>
              <a:t>whiteboard.fi/n9g26</a:t>
            </a:r>
            <a:r>
              <a:rPr lang="en-GB" dirty="0" smtClean="0"/>
              <a:t> </a:t>
            </a:r>
            <a:endParaRPr lang="en-GB" dirty="0"/>
          </a:p>
          <a:p>
            <a:pPr marL="0" indent="0">
              <a:buNone/>
            </a:pPr>
            <a:r>
              <a:rPr lang="en-GB" dirty="0" smtClean="0"/>
              <a:t> </a:t>
            </a:r>
            <a:endParaRPr lang="en-GB" dirty="0"/>
          </a:p>
        </p:txBody>
      </p:sp>
      <p:sp>
        <p:nvSpPr>
          <p:cNvPr id="4" name="Content Placeholder 3"/>
          <p:cNvSpPr>
            <a:spLocks noGrp="1"/>
          </p:cNvSpPr>
          <p:nvPr>
            <p:ph sz="half" idx="2"/>
          </p:nvPr>
        </p:nvSpPr>
        <p:spPr/>
        <p:txBody>
          <a:bodyPr/>
          <a:lstStyle/>
          <a:p>
            <a:r>
              <a:rPr lang="en-GB" dirty="0"/>
              <a:t>Link here to test the room.</a:t>
            </a:r>
          </a:p>
        </p:txBody>
      </p:sp>
    </p:spTree>
    <p:extLst>
      <p:ext uri="{BB962C8B-B14F-4D97-AF65-F5344CB8AC3E}">
        <p14:creationId xmlns:p14="http://schemas.microsoft.com/office/powerpoint/2010/main" val="184079360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7">
            <a:extLst>
              <a:ext uri="{FF2B5EF4-FFF2-40B4-BE49-F238E27FC236}">
                <a16:creationId xmlns:a16="http://schemas.microsoft.com/office/drawing/2014/main" id="{8380AD67-C5CA-4918-B4BB-C359BB03EEDD}"/>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E46469-5D22-4C31-A9DB-4028054FA431}"/>
              </a:ext>
            </a:extLst>
          </p:cNvPr>
          <p:cNvSpPr>
            <a:spLocks noGrp="1"/>
          </p:cNvSpPr>
          <p:nvPr>
            <p:ph type="title"/>
          </p:nvPr>
        </p:nvSpPr>
        <p:spPr>
          <a:xfrm>
            <a:off x="5212270" y="763906"/>
            <a:ext cx="6272784" cy="1535051"/>
          </a:xfrm>
        </p:spPr>
        <p:txBody>
          <a:bodyPr anchor="b">
            <a:normAutofit/>
          </a:bodyPr>
          <a:lstStyle/>
          <a:p>
            <a:r>
              <a:rPr lang="en-GB" sz="5200" dirty="0" err="1" smtClean="0"/>
              <a:t>Adfyfyrio</a:t>
            </a:r>
            <a:r>
              <a:rPr lang="en-GB" sz="5200" dirty="0" smtClean="0"/>
              <a:t/>
            </a:r>
            <a:br>
              <a:rPr lang="en-GB" sz="5200" dirty="0" smtClean="0"/>
            </a:br>
            <a:r>
              <a:rPr lang="en-GB" sz="5200" i="1" dirty="0" smtClean="0"/>
              <a:t>Reflections</a:t>
            </a:r>
            <a:endParaRPr lang="en-GB" sz="5200" i="1" dirty="0"/>
          </a:p>
        </p:txBody>
      </p:sp>
      <p:pic>
        <p:nvPicPr>
          <p:cNvPr id="5" name="Picture 4">
            <a:extLst>
              <a:ext uri="{FF2B5EF4-FFF2-40B4-BE49-F238E27FC236}">
                <a16:creationId xmlns:a16="http://schemas.microsoft.com/office/drawing/2014/main" id="{1F9AC010-5A91-48CB-BF13-1C6D31F3F8B1}"/>
              </a:ext>
            </a:extLst>
          </p:cNvPr>
          <p:cNvPicPr>
            <a:picLocks noChangeAspect="1"/>
          </p:cNvPicPr>
          <p:nvPr/>
        </p:nvPicPr>
        <p:blipFill rotWithShape="1">
          <a:blip r:embed="rId2"/>
          <a:srcRect l="4749" r="51399" b="-1"/>
          <a:stretch/>
        </p:blipFill>
        <p:spPr>
          <a:xfrm>
            <a:off x="20" y="10"/>
            <a:ext cx="4505305" cy="6857990"/>
          </a:xfrm>
          <a:prstGeom prst="rect">
            <a:avLst/>
          </a:prstGeom>
        </p:spPr>
      </p:pic>
      <p:sp>
        <p:nvSpPr>
          <p:cNvPr id="21" name="Rectangle 19">
            <a:extLst>
              <a:ext uri="{FF2B5EF4-FFF2-40B4-BE49-F238E27FC236}">
                <a16:creationId xmlns:a16="http://schemas.microsoft.com/office/drawing/2014/main" id="{EABAD4DA-87BA-4F70-9EF0-45C6BCF1782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17960" y="363389"/>
            <a:ext cx="73152"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3" name="Rectangle 21">
            <a:extLst>
              <a:ext uri="{FF2B5EF4-FFF2-40B4-BE49-F238E27FC236}">
                <a16:creationId xmlns:a16="http://schemas.microsoft.com/office/drawing/2014/main" id="{915128D9-2797-47FA-B6FE-EC24E6B8437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9266" y="2935541"/>
            <a:ext cx="6217920"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3402266-27C3-4D9A-85B4-9553680CDC4D}"/>
              </a:ext>
            </a:extLst>
          </p:cNvPr>
          <p:cNvSpPr>
            <a:spLocks noGrp="1"/>
          </p:cNvSpPr>
          <p:nvPr>
            <p:ph idx="1"/>
          </p:nvPr>
        </p:nvSpPr>
        <p:spPr>
          <a:xfrm>
            <a:off x="5044402" y="4664134"/>
            <a:ext cx="6272784" cy="2116957"/>
          </a:xfrm>
          <a:ln w="28575">
            <a:solidFill>
              <a:schemeClr val="accent2">
                <a:lumMod val="75000"/>
              </a:schemeClr>
            </a:solidFill>
          </a:ln>
        </p:spPr>
        <p:txBody>
          <a:bodyPr vert="horz" lIns="91440" tIns="45720" rIns="91440" bIns="45720" rtlCol="0" anchor="t">
            <a:normAutofit/>
          </a:bodyPr>
          <a:lstStyle/>
          <a:p>
            <a:pPr marL="0" indent="0">
              <a:lnSpc>
                <a:spcPct val="100000"/>
              </a:lnSpc>
              <a:buNone/>
            </a:pPr>
            <a:r>
              <a:rPr lang="en-GB" sz="1800" dirty="0"/>
              <a:t>Focus of today's session is on reflection</a:t>
            </a:r>
            <a:r>
              <a:rPr lang="en-GB" sz="1800" dirty="0" smtClean="0"/>
              <a:t>.</a:t>
            </a:r>
            <a:endParaRPr lang="en-GB" sz="1800" dirty="0"/>
          </a:p>
          <a:p>
            <a:pPr>
              <a:lnSpc>
                <a:spcPct val="100000"/>
              </a:lnSpc>
            </a:pPr>
            <a:r>
              <a:rPr lang="en-GB" sz="1800" b="1" dirty="0"/>
              <a:t>3</a:t>
            </a:r>
            <a:r>
              <a:rPr lang="en-GB" sz="1800" dirty="0"/>
              <a:t> – Strengths of your learning last term</a:t>
            </a:r>
          </a:p>
          <a:p>
            <a:pPr>
              <a:lnSpc>
                <a:spcPct val="100000"/>
              </a:lnSpc>
            </a:pPr>
            <a:r>
              <a:rPr lang="en-GB" sz="1800" b="1" dirty="0"/>
              <a:t>2</a:t>
            </a:r>
            <a:r>
              <a:rPr lang="en-GB" sz="1800" dirty="0"/>
              <a:t> – Things you would like to work on this term</a:t>
            </a:r>
          </a:p>
          <a:p>
            <a:pPr>
              <a:lnSpc>
                <a:spcPct val="100000"/>
              </a:lnSpc>
            </a:pPr>
            <a:r>
              <a:rPr lang="en-GB" sz="1800" b="1" dirty="0"/>
              <a:t>1</a:t>
            </a:r>
            <a:r>
              <a:rPr lang="en-GB" sz="1800" dirty="0"/>
              <a:t> – Action you need to take to make this happen</a:t>
            </a:r>
          </a:p>
          <a:p>
            <a:pPr marL="0" indent="0">
              <a:lnSpc>
                <a:spcPct val="100000"/>
              </a:lnSpc>
              <a:buNone/>
            </a:pPr>
            <a:r>
              <a:rPr lang="en-GB" sz="1800" dirty="0" smtClean="0"/>
              <a:t>WHITEBOARD.FI </a:t>
            </a:r>
            <a:r>
              <a:rPr lang="en-GB" sz="1800" dirty="0"/>
              <a:t>Link here</a:t>
            </a:r>
          </a:p>
        </p:txBody>
      </p:sp>
      <p:sp>
        <p:nvSpPr>
          <p:cNvPr id="8" name="Content Placeholder 2">
            <a:extLst>
              <a:ext uri="{FF2B5EF4-FFF2-40B4-BE49-F238E27FC236}">
                <a16:creationId xmlns:a16="http://schemas.microsoft.com/office/drawing/2014/main" id="{43402266-27C3-4D9A-85B4-9553680CDC4D}"/>
              </a:ext>
            </a:extLst>
          </p:cNvPr>
          <p:cNvSpPr txBox="1">
            <a:spLocks/>
          </p:cNvSpPr>
          <p:nvPr/>
        </p:nvSpPr>
        <p:spPr>
          <a:xfrm>
            <a:off x="5044402" y="2457556"/>
            <a:ext cx="6272784" cy="2116957"/>
          </a:xfrm>
          <a:prstGeom prst="rect">
            <a:avLst/>
          </a:prstGeom>
          <a:ln w="28575">
            <a:solidFill>
              <a:schemeClr val="accent5">
                <a:lumMod val="75000"/>
              </a:schemeClr>
            </a:solidFill>
          </a:ln>
        </p:spPr>
        <p:txBody>
          <a:bodyPr vert="horz" lIns="91440" tIns="45720" rIns="91440" bIns="45720" rtlCol="0" anchor="t">
            <a:normAutofit lnSpcReduction="10000"/>
          </a:bodyPr>
          <a:lstStyle>
            <a:lvl1pPr marL="228600" indent="-228600" algn="l" defTabSz="914400" rtl="0" eaLnBrk="1" latinLnBrk="0" hangingPunct="1">
              <a:lnSpc>
                <a:spcPct val="110000"/>
              </a:lnSpc>
              <a:spcBef>
                <a:spcPts val="1000"/>
              </a:spcBef>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buFont typeface="Arial" panose="020B0604020202020204" pitchFamily="34" charset="0"/>
              <a:buNone/>
            </a:pPr>
            <a:r>
              <a:rPr lang="en-GB" sz="1800" dirty="0" err="1" smtClean="0"/>
              <a:t>Ffocws</a:t>
            </a:r>
            <a:r>
              <a:rPr lang="en-GB" sz="1800" dirty="0" smtClean="0"/>
              <a:t> </a:t>
            </a:r>
            <a:r>
              <a:rPr lang="en-GB" sz="1800" dirty="0" err="1" smtClean="0"/>
              <a:t>sesiwn</a:t>
            </a:r>
            <a:r>
              <a:rPr lang="en-GB" sz="1800" dirty="0" smtClean="0"/>
              <a:t> </a:t>
            </a:r>
            <a:r>
              <a:rPr lang="en-GB" sz="1800" dirty="0" err="1" smtClean="0"/>
              <a:t>heddiw</a:t>
            </a:r>
            <a:r>
              <a:rPr lang="en-GB" sz="1800" dirty="0" smtClean="0"/>
              <a:t> </a:t>
            </a:r>
            <a:r>
              <a:rPr lang="en-GB" sz="1800" dirty="0" err="1" smtClean="0"/>
              <a:t>yw</a:t>
            </a:r>
            <a:r>
              <a:rPr lang="en-GB" sz="1800" dirty="0" smtClean="0"/>
              <a:t> </a:t>
            </a:r>
            <a:r>
              <a:rPr lang="en-GB" sz="1800" dirty="0" err="1" smtClean="0"/>
              <a:t>adfyfyrio</a:t>
            </a:r>
            <a:endParaRPr lang="en-GB" sz="1800" dirty="0" smtClean="0"/>
          </a:p>
          <a:p>
            <a:pPr>
              <a:lnSpc>
                <a:spcPct val="100000"/>
              </a:lnSpc>
            </a:pPr>
            <a:r>
              <a:rPr lang="en-GB" sz="1800" b="1" dirty="0" smtClean="0"/>
              <a:t>3</a:t>
            </a:r>
            <a:r>
              <a:rPr lang="en-GB" sz="1800" dirty="0" smtClean="0"/>
              <a:t> – </a:t>
            </a:r>
            <a:r>
              <a:rPr lang="en-GB" sz="1800" dirty="0" err="1" smtClean="0"/>
              <a:t>Cryfder</a:t>
            </a:r>
            <a:r>
              <a:rPr lang="en-GB" sz="1800" dirty="0" smtClean="0"/>
              <a:t> </a:t>
            </a:r>
            <a:r>
              <a:rPr lang="en-GB" sz="1800" dirty="0" err="1" smtClean="0"/>
              <a:t>o’ch</a:t>
            </a:r>
            <a:r>
              <a:rPr lang="en-GB" sz="1800" dirty="0" smtClean="0"/>
              <a:t> </a:t>
            </a:r>
            <a:r>
              <a:rPr lang="en-GB" sz="1800" dirty="0" err="1" smtClean="0"/>
              <a:t>dysgu</a:t>
            </a:r>
            <a:r>
              <a:rPr lang="en-GB" sz="1800" dirty="0" smtClean="0"/>
              <a:t> </a:t>
            </a:r>
            <a:r>
              <a:rPr lang="en-GB" sz="1800" dirty="0" err="1" smtClean="0"/>
              <a:t>yn</a:t>
            </a:r>
            <a:r>
              <a:rPr lang="en-GB" sz="1800" dirty="0" smtClean="0"/>
              <a:t> </a:t>
            </a:r>
            <a:r>
              <a:rPr lang="en-GB" sz="1800" dirty="0" err="1" smtClean="0"/>
              <a:t>ystod</a:t>
            </a:r>
            <a:r>
              <a:rPr lang="en-GB" sz="1800" dirty="0" smtClean="0"/>
              <a:t> y </a:t>
            </a:r>
            <a:r>
              <a:rPr lang="en-GB" sz="1800" dirty="0" err="1" smtClean="0"/>
              <a:t>tymor</a:t>
            </a:r>
            <a:r>
              <a:rPr lang="en-GB" sz="1800" dirty="0" smtClean="0"/>
              <a:t> </a:t>
            </a:r>
            <a:r>
              <a:rPr lang="en-GB" sz="1800" dirty="0" err="1" smtClean="0"/>
              <a:t>diwethaf</a:t>
            </a:r>
            <a:endParaRPr lang="en-GB" sz="1800" dirty="0" smtClean="0"/>
          </a:p>
          <a:p>
            <a:pPr>
              <a:lnSpc>
                <a:spcPct val="100000"/>
              </a:lnSpc>
            </a:pPr>
            <a:r>
              <a:rPr lang="en-GB" sz="1800" b="1" dirty="0" smtClean="0"/>
              <a:t>2</a:t>
            </a:r>
            <a:r>
              <a:rPr lang="en-GB" sz="1800" dirty="0" smtClean="0"/>
              <a:t> – Beth y </a:t>
            </a:r>
            <a:r>
              <a:rPr lang="en-GB" sz="1800" dirty="0" err="1" smtClean="0"/>
              <a:t>dymunwch</a:t>
            </a:r>
            <a:r>
              <a:rPr lang="en-GB" sz="1800" dirty="0" smtClean="0"/>
              <a:t> </a:t>
            </a:r>
            <a:r>
              <a:rPr lang="en-GB" sz="1800" dirty="0" err="1" smtClean="0"/>
              <a:t>weithio</a:t>
            </a:r>
            <a:r>
              <a:rPr lang="en-GB" sz="1800" dirty="0" smtClean="0"/>
              <a:t> </a:t>
            </a:r>
            <a:r>
              <a:rPr lang="en-GB" sz="1800" dirty="0" err="1" smtClean="0"/>
              <a:t>arnynt</a:t>
            </a:r>
            <a:r>
              <a:rPr lang="en-GB" sz="1800" dirty="0" smtClean="0"/>
              <a:t> y </a:t>
            </a:r>
            <a:r>
              <a:rPr lang="en-GB" sz="1800" dirty="0" err="1" smtClean="0"/>
              <a:t>tymor</a:t>
            </a:r>
            <a:r>
              <a:rPr lang="en-GB" sz="1800" dirty="0" smtClean="0"/>
              <a:t> </a:t>
            </a:r>
            <a:r>
              <a:rPr lang="en-GB" sz="1800" dirty="0" err="1" smtClean="0"/>
              <a:t>hwn</a:t>
            </a:r>
            <a:endParaRPr lang="en-GB" sz="1800" dirty="0" smtClean="0"/>
          </a:p>
          <a:p>
            <a:pPr>
              <a:lnSpc>
                <a:spcPct val="100000"/>
              </a:lnSpc>
            </a:pPr>
            <a:r>
              <a:rPr lang="en-GB" sz="1800" b="1" dirty="0" smtClean="0"/>
              <a:t>1</a:t>
            </a:r>
            <a:r>
              <a:rPr lang="en-GB" sz="1800" dirty="0" smtClean="0"/>
              <a:t> – </a:t>
            </a:r>
            <a:r>
              <a:rPr lang="en-GB" sz="1800" dirty="0" err="1" smtClean="0"/>
              <a:t>Gweithred</a:t>
            </a:r>
            <a:r>
              <a:rPr lang="en-GB" sz="1800" dirty="0" smtClean="0"/>
              <a:t> </a:t>
            </a:r>
            <a:r>
              <a:rPr lang="en-GB" sz="1800" dirty="0" err="1" smtClean="0"/>
              <a:t>mae</a:t>
            </a:r>
            <a:r>
              <a:rPr lang="en-GB" sz="1800" dirty="0" smtClean="0"/>
              <a:t> </a:t>
            </a:r>
            <a:r>
              <a:rPr lang="en-GB" sz="1800" dirty="0" err="1" smtClean="0"/>
              <a:t>angen</a:t>
            </a:r>
            <a:r>
              <a:rPr lang="en-GB" sz="1800" dirty="0" smtClean="0"/>
              <a:t> </a:t>
            </a:r>
            <a:r>
              <a:rPr lang="en-GB" sz="1800" dirty="0" err="1" smtClean="0"/>
              <a:t>i</a:t>
            </a:r>
            <a:r>
              <a:rPr lang="en-GB" sz="1800" dirty="0" smtClean="0"/>
              <a:t> chi </a:t>
            </a:r>
            <a:r>
              <a:rPr lang="en-GB" sz="1800" dirty="0" err="1" smtClean="0"/>
              <a:t>gymryd</a:t>
            </a:r>
            <a:r>
              <a:rPr lang="en-GB" sz="1800" dirty="0" smtClean="0"/>
              <a:t> </a:t>
            </a:r>
            <a:r>
              <a:rPr lang="en-GB" sz="1800" dirty="0" err="1" smtClean="0"/>
              <a:t>er</a:t>
            </a:r>
            <a:r>
              <a:rPr lang="en-GB" sz="1800" dirty="0" smtClean="0"/>
              <a:t> </a:t>
            </a:r>
            <a:r>
              <a:rPr lang="en-GB" sz="1800" dirty="0" err="1" smtClean="0"/>
              <a:t>mwyn</a:t>
            </a:r>
            <a:r>
              <a:rPr lang="en-GB" sz="1800" dirty="0" smtClean="0"/>
              <a:t> </a:t>
            </a:r>
            <a:r>
              <a:rPr lang="en-GB" sz="1800" dirty="0" err="1" smtClean="0"/>
              <a:t>sicrhau</a:t>
            </a:r>
            <a:r>
              <a:rPr lang="en-GB" sz="1800" dirty="0" smtClean="0"/>
              <a:t> bod </a:t>
            </a:r>
            <a:r>
              <a:rPr lang="en-GB" sz="1800" dirty="0" err="1" smtClean="0"/>
              <a:t>hyn</a:t>
            </a:r>
            <a:r>
              <a:rPr lang="en-GB" sz="1800" dirty="0" smtClean="0"/>
              <a:t> </a:t>
            </a:r>
            <a:r>
              <a:rPr lang="en-GB" sz="1800" dirty="0" err="1" smtClean="0"/>
              <a:t>yn</a:t>
            </a:r>
            <a:r>
              <a:rPr lang="en-GB" sz="1800" dirty="0" smtClean="0"/>
              <a:t> </a:t>
            </a:r>
            <a:r>
              <a:rPr lang="en-GB" sz="1800" dirty="0" err="1" smtClean="0"/>
              <a:t>digwydd</a:t>
            </a:r>
            <a:endParaRPr lang="en-GB" sz="1800" dirty="0" smtClean="0"/>
          </a:p>
          <a:p>
            <a:pPr marL="0" indent="0">
              <a:lnSpc>
                <a:spcPct val="100000"/>
              </a:lnSpc>
              <a:buNone/>
            </a:pPr>
            <a:r>
              <a:rPr lang="en-GB" sz="1800" dirty="0" smtClean="0"/>
              <a:t>Whiteboard</a:t>
            </a:r>
            <a:endParaRPr lang="en-GB" sz="1800" dirty="0"/>
          </a:p>
        </p:txBody>
      </p:sp>
    </p:spTree>
    <p:extLst>
      <p:ext uri="{BB962C8B-B14F-4D97-AF65-F5344CB8AC3E}">
        <p14:creationId xmlns:p14="http://schemas.microsoft.com/office/powerpoint/2010/main" val="189179285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6B80-519E-4627-99A8-18637D52AF13}"/>
              </a:ext>
            </a:extLst>
          </p:cNvPr>
          <p:cNvSpPr>
            <a:spLocks noGrp="1"/>
          </p:cNvSpPr>
          <p:nvPr>
            <p:ph type="title"/>
          </p:nvPr>
        </p:nvSpPr>
        <p:spPr/>
        <p:txBody>
          <a:bodyPr>
            <a:normAutofit fontScale="90000"/>
          </a:bodyPr>
          <a:lstStyle/>
          <a:p>
            <a:r>
              <a:rPr lang="en-GB" dirty="0" err="1" smtClean="0"/>
              <a:t>Adyfyrio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myfyrdodau</a:t>
            </a:r>
            <a:r>
              <a:rPr lang="en-GB" dirty="0" smtClean="0"/>
              <a:t/>
            </a:r>
            <a:br>
              <a:rPr lang="en-GB" dirty="0" smtClean="0"/>
            </a:br>
            <a:r>
              <a:rPr lang="en-GB" i="1" dirty="0" smtClean="0"/>
              <a:t>Reflecting </a:t>
            </a:r>
            <a:r>
              <a:rPr lang="en-GB" i="1" dirty="0"/>
              <a:t>on your reflections</a:t>
            </a:r>
          </a:p>
        </p:txBody>
      </p:sp>
      <p:sp>
        <p:nvSpPr>
          <p:cNvPr id="3" name="Content Placeholder 2">
            <a:extLst>
              <a:ext uri="{FF2B5EF4-FFF2-40B4-BE49-F238E27FC236}">
                <a16:creationId xmlns:a16="http://schemas.microsoft.com/office/drawing/2014/main" id="{B6E3AAE9-EF29-422D-B2BB-4670E3722EAC}"/>
              </a:ext>
            </a:extLst>
          </p:cNvPr>
          <p:cNvSpPr>
            <a:spLocks noGrp="1"/>
          </p:cNvSpPr>
          <p:nvPr>
            <p:ph sz="half" idx="1"/>
          </p:nvPr>
        </p:nvSpPr>
        <p:spPr/>
        <p:txBody>
          <a:bodyPr vert="horz" lIns="91440" tIns="45720" rIns="91440" bIns="45720" rtlCol="0" anchor="t">
            <a:normAutofit/>
          </a:bodyPr>
          <a:lstStyle/>
          <a:p>
            <a:pPr marL="0" indent="0">
              <a:buNone/>
            </a:pPr>
            <a:r>
              <a:rPr lang="en-GB" dirty="0" smtClean="0"/>
              <a:t>Mae </a:t>
            </a:r>
            <a:r>
              <a:rPr lang="en-GB" dirty="0" err="1" smtClean="0"/>
              <a:t>adfyfyrio</a:t>
            </a:r>
            <a:r>
              <a:rPr lang="en-GB" dirty="0" smtClean="0"/>
              <a:t> </a:t>
            </a:r>
            <a:r>
              <a:rPr lang="en-GB" dirty="0" err="1" smtClean="0"/>
              <a:t>effeithiol</a:t>
            </a:r>
            <a:r>
              <a:rPr lang="en-GB" dirty="0" smtClean="0"/>
              <a:t> </a:t>
            </a:r>
            <a:r>
              <a:rPr lang="en-GB" dirty="0" err="1" smtClean="0"/>
              <a:t>yn</a:t>
            </a:r>
            <a:r>
              <a:rPr lang="en-GB" dirty="0" smtClean="0"/>
              <a:t> ran </a:t>
            </a:r>
            <a:r>
              <a:rPr lang="en-GB" dirty="0" err="1" smtClean="0"/>
              <a:t>allweddol</a:t>
            </a:r>
            <a:r>
              <a:rPr lang="en-GB" dirty="0" smtClean="0"/>
              <a:t> o </a:t>
            </a:r>
            <a:r>
              <a:rPr lang="en-GB" dirty="0" err="1" smtClean="0"/>
              <a:t>ymarfer</a:t>
            </a:r>
            <a:r>
              <a:rPr lang="en-GB" dirty="0" smtClean="0"/>
              <a:t> </a:t>
            </a:r>
            <a:r>
              <a:rPr lang="en-GB" dirty="0" err="1" smtClean="0"/>
              <a:t>proffesiynol</a:t>
            </a:r>
            <a:r>
              <a:rPr lang="en-GB" dirty="0" smtClean="0"/>
              <a:t> </a:t>
            </a:r>
            <a:r>
              <a:rPr lang="en-GB" dirty="0" err="1" smtClean="0"/>
              <a:t>fel</a:t>
            </a:r>
            <a:r>
              <a:rPr lang="en-GB" dirty="0" smtClean="0"/>
              <a:t> </a:t>
            </a:r>
            <a:r>
              <a:rPr lang="en-GB" dirty="0" err="1" smtClean="0"/>
              <a:t>cydnabyddir</a:t>
            </a:r>
            <a:r>
              <a:rPr lang="en-GB" dirty="0" smtClean="0"/>
              <a:t> </a:t>
            </a:r>
            <a:r>
              <a:rPr lang="en-GB" dirty="0" err="1" smtClean="0"/>
              <a:t>yn</a:t>
            </a:r>
            <a:r>
              <a:rPr lang="en-GB" dirty="0" smtClean="0"/>
              <a:t> y </a:t>
            </a:r>
            <a:r>
              <a:rPr lang="en-GB" dirty="0" err="1" smtClean="0"/>
              <a:t>Safonau</a:t>
            </a:r>
            <a:r>
              <a:rPr lang="en-GB" dirty="0" smtClean="0"/>
              <a:t> </a:t>
            </a:r>
            <a:r>
              <a:rPr lang="en-GB" dirty="0" err="1" smtClean="0"/>
              <a:t>Proffesiynol</a:t>
            </a:r>
            <a:r>
              <a:rPr lang="en-GB" dirty="0" smtClean="0"/>
              <a:t>. </a:t>
            </a:r>
            <a:r>
              <a:rPr lang="en-GB" dirty="0" err="1" smtClean="0"/>
              <a:t>Er</a:t>
            </a:r>
            <a:r>
              <a:rPr lang="en-GB" dirty="0" smtClean="0"/>
              <a:t> </a:t>
            </a:r>
            <a:r>
              <a:rPr lang="en-GB" dirty="0" err="1" smtClean="0"/>
              <a:t>enghraifft</a:t>
            </a:r>
            <a:r>
              <a:rPr lang="en-GB" dirty="0" smtClean="0"/>
              <a:t>,</a:t>
            </a:r>
          </a:p>
          <a:p>
            <a:pPr marL="0" indent="0">
              <a:buNone/>
            </a:pPr>
            <a:endParaRPr lang="en-GB" dirty="0"/>
          </a:p>
        </p:txBody>
      </p:sp>
      <p:sp>
        <p:nvSpPr>
          <p:cNvPr id="5" name="Content Placeholder 4"/>
          <p:cNvSpPr>
            <a:spLocks noGrp="1"/>
          </p:cNvSpPr>
          <p:nvPr>
            <p:ph sz="half" idx="2"/>
          </p:nvPr>
        </p:nvSpPr>
        <p:spPr/>
        <p:txBody>
          <a:bodyPr/>
          <a:lstStyle/>
          <a:p>
            <a:pPr marL="0" indent="0">
              <a:buNone/>
            </a:pPr>
            <a:r>
              <a:rPr lang="en-GB" dirty="0"/>
              <a:t>Effective reflection is a vital part of your professional practice, recognised in the Professional Standards. For example,</a:t>
            </a:r>
            <a:endParaRPr lang="en-US" dirty="0"/>
          </a:p>
          <a:p>
            <a:pPr marL="0" indent="0">
              <a:buNone/>
            </a:pPr>
            <a:endParaRPr lang="en-GB" dirty="0"/>
          </a:p>
        </p:txBody>
      </p:sp>
      <p:pic>
        <p:nvPicPr>
          <p:cNvPr id="4" name="Picture 4" descr="Graphical user interface, text&#10;&#10;Description automatically generated">
            <a:extLst>
              <a:ext uri="{FF2B5EF4-FFF2-40B4-BE49-F238E27FC236}">
                <a16:creationId xmlns:a16="http://schemas.microsoft.com/office/drawing/2014/main" id="{F4D51DE1-9FBB-4AF2-BB1A-75BC7DE8DC87}"/>
              </a:ext>
            </a:extLst>
          </p:cNvPr>
          <p:cNvPicPr>
            <a:picLocks noChangeAspect="1"/>
          </p:cNvPicPr>
          <p:nvPr/>
        </p:nvPicPr>
        <p:blipFill>
          <a:blip r:embed="rId2"/>
          <a:stretch>
            <a:fillRect/>
          </a:stretch>
        </p:blipFill>
        <p:spPr>
          <a:xfrm>
            <a:off x="6345936" y="4154161"/>
            <a:ext cx="5577598" cy="2313251"/>
          </a:xfrm>
          <a:prstGeom prst="rect">
            <a:avLst/>
          </a:prstGeom>
        </p:spPr>
      </p:pic>
      <p:pic>
        <p:nvPicPr>
          <p:cNvPr id="6" name="Picture 5"/>
          <p:cNvPicPr>
            <a:picLocks noChangeAspect="1"/>
          </p:cNvPicPr>
          <p:nvPr/>
        </p:nvPicPr>
        <p:blipFill>
          <a:blip r:embed="rId3"/>
          <a:stretch>
            <a:fillRect/>
          </a:stretch>
        </p:blipFill>
        <p:spPr>
          <a:xfrm>
            <a:off x="987951" y="4390331"/>
            <a:ext cx="4835075" cy="1701632"/>
          </a:xfrm>
          <a:prstGeom prst="rect">
            <a:avLst/>
          </a:prstGeom>
        </p:spPr>
      </p:pic>
    </p:spTree>
    <p:extLst>
      <p:ext uri="{BB962C8B-B14F-4D97-AF65-F5344CB8AC3E}">
        <p14:creationId xmlns:p14="http://schemas.microsoft.com/office/powerpoint/2010/main" val="37666925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6B80-519E-4627-99A8-18637D52AF13}"/>
              </a:ext>
            </a:extLst>
          </p:cNvPr>
          <p:cNvSpPr>
            <a:spLocks noGrp="1"/>
          </p:cNvSpPr>
          <p:nvPr>
            <p:ph type="title"/>
          </p:nvPr>
        </p:nvSpPr>
        <p:spPr/>
        <p:txBody>
          <a:bodyPr/>
          <a:lstStyle/>
          <a:p>
            <a:r>
              <a:rPr lang="en-GB" dirty="0" err="1" smtClean="0"/>
              <a:t>Adfyfyrio</a:t>
            </a:r>
            <a:r>
              <a:rPr lang="en-GB" dirty="0" smtClean="0"/>
              <a:t> </a:t>
            </a:r>
            <a:r>
              <a:rPr lang="en-GB" dirty="0" err="1" smtClean="0"/>
              <a:t>ar</a:t>
            </a:r>
            <a:r>
              <a:rPr lang="en-GB" dirty="0" smtClean="0"/>
              <a:t> </a:t>
            </a:r>
            <a:r>
              <a:rPr lang="en-GB" dirty="0" err="1" smtClean="0"/>
              <a:t>eich</a:t>
            </a:r>
            <a:r>
              <a:rPr lang="en-GB" dirty="0" smtClean="0"/>
              <a:t> </a:t>
            </a:r>
            <a:r>
              <a:rPr lang="en-GB" dirty="0" err="1" smtClean="0"/>
              <a:t>myfyrdodau</a:t>
            </a:r>
            <a:endParaRPr lang="en-GB" dirty="0"/>
          </a:p>
        </p:txBody>
      </p:sp>
      <p:graphicFrame>
        <p:nvGraphicFramePr>
          <p:cNvPr id="7" name="Content Placeholder 2">
            <a:extLst>
              <a:ext uri="{FF2B5EF4-FFF2-40B4-BE49-F238E27FC236}">
                <a16:creationId xmlns:a16="http://schemas.microsoft.com/office/drawing/2014/main" id="{CCA6679B-CA63-4100-8187-B1DA755BE74F}"/>
              </a:ext>
            </a:extLst>
          </p:cNvPr>
          <p:cNvGraphicFramePr>
            <a:graphicFrameLocks noGrp="1"/>
          </p:cNvGraphicFramePr>
          <p:nvPr>
            <p:ph idx="1"/>
            <p:extLst>
              <p:ext uri="{D42A27DB-BD31-4B8C-83A1-F6EECF244321}">
                <p14:modId xmlns:p14="http://schemas.microsoft.com/office/powerpoint/2010/main" val="2359092828"/>
              </p:ext>
            </p:extLst>
          </p:nvPr>
        </p:nvGraphicFramePr>
        <p:xfrm>
          <a:off x="1115568" y="3425639"/>
          <a:ext cx="10168128" cy="3108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0D05AA7-2ABA-405A-8920-F711FBA48A82}"/>
              </a:ext>
            </a:extLst>
          </p:cNvPr>
          <p:cNvSpPr txBox="1"/>
          <p:nvPr/>
        </p:nvSpPr>
        <p:spPr>
          <a:xfrm>
            <a:off x="844644" y="2356533"/>
            <a:ext cx="870243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smtClean="0"/>
              <a:t>Mae </a:t>
            </a:r>
            <a:r>
              <a:rPr lang="en-GB" sz="2800" dirty="0" err="1" smtClean="0"/>
              <a:t>Prifysgol</a:t>
            </a:r>
            <a:r>
              <a:rPr lang="en-GB" sz="2800" dirty="0" smtClean="0"/>
              <a:t> </a:t>
            </a:r>
            <a:r>
              <a:rPr lang="en-GB" sz="2800" dirty="0"/>
              <a:t>Reading (2019</a:t>
            </a:r>
            <a:r>
              <a:rPr lang="en-GB" sz="2800" dirty="0" smtClean="0"/>
              <a:t>) </a:t>
            </a:r>
            <a:r>
              <a:rPr lang="en-GB" sz="2800" dirty="0" err="1" smtClean="0"/>
              <a:t>yn</a:t>
            </a:r>
            <a:r>
              <a:rPr lang="en-GB" sz="2800" dirty="0" smtClean="0"/>
              <a:t> </a:t>
            </a:r>
            <a:r>
              <a:rPr lang="en-GB" sz="2800" dirty="0" err="1" smtClean="0"/>
              <a:t>nodi</a:t>
            </a:r>
            <a:r>
              <a:rPr lang="en-GB" sz="2800" dirty="0" smtClean="0"/>
              <a:t> </a:t>
            </a:r>
            <a:r>
              <a:rPr lang="en-GB" sz="2800" dirty="0" err="1" smtClean="0"/>
              <a:t>pedwar</a:t>
            </a:r>
            <a:r>
              <a:rPr lang="en-GB" sz="2800" dirty="0" smtClean="0"/>
              <a:t> </a:t>
            </a:r>
            <a:r>
              <a:rPr lang="en-GB" sz="2800" dirty="0" err="1" smtClean="0"/>
              <a:t>budd</a:t>
            </a:r>
            <a:r>
              <a:rPr lang="en-GB" sz="2800" dirty="0" smtClean="0"/>
              <a:t> </a:t>
            </a:r>
            <a:r>
              <a:rPr lang="en-GB" sz="2800" dirty="0" err="1" smtClean="0"/>
              <a:t>allweddol</a:t>
            </a:r>
            <a:r>
              <a:rPr lang="en-GB" sz="2800" dirty="0" smtClean="0"/>
              <a:t> o </a:t>
            </a:r>
            <a:r>
              <a:rPr lang="en-GB" sz="2800" dirty="0" err="1" smtClean="0"/>
              <a:t>adfyfyrio</a:t>
            </a:r>
            <a:r>
              <a:rPr lang="en-GB" sz="2800" dirty="0" smtClean="0"/>
              <a:t> </a:t>
            </a:r>
            <a:r>
              <a:rPr lang="en-GB" sz="2800" dirty="0" err="1" smtClean="0"/>
              <a:t>effeithiol</a:t>
            </a:r>
            <a:r>
              <a:rPr lang="en-GB" sz="2800" dirty="0" smtClean="0"/>
              <a:t>:</a:t>
            </a:r>
            <a:endParaRPr lang="en-GB" sz="2800" dirty="0"/>
          </a:p>
        </p:txBody>
      </p:sp>
    </p:spTree>
    <p:extLst>
      <p:ext uri="{BB962C8B-B14F-4D97-AF65-F5344CB8AC3E}">
        <p14:creationId xmlns:p14="http://schemas.microsoft.com/office/powerpoint/2010/main" val="139688193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606B80-519E-4627-99A8-18637D52AF13}"/>
              </a:ext>
            </a:extLst>
          </p:cNvPr>
          <p:cNvSpPr>
            <a:spLocks noGrp="1"/>
          </p:cNvSpPr>
          <p:nvPr>
            <p:ph type="title"/>
          </p:nvPr>
        </p:nvSpPr>
        <p:spPr/>
        <p:txBody>
          <a:bodyPr/>
          <a:lstStyle/>
          <a:p>
            <a:r>
              <a:rPr lang="en-GB" dirty="0"/>
              <a:t>Reflecting on your reflections</a:t>
            </a:r>
          </a:p>
        </p:txBody>
      </p:sp>
      <p:graphicFrame>
        <p:nvGraphicFramePr>
          <p:cNvPr id="7" name="Content Placeholder 2">
            <a:extLst>
              <a:ext uri="{FF2B5EF4-FFF2-40B4-BE49-F238E27FC236}">
                <a16:creationId xmlns:a16="http://schemas.microsoft.com/office/drawing/2014/main" id="{CCA6679B-CA63-4100-8187-B1DA755BE74F}"/>
              </a:ext>
            </a:extLst>
          </p:cNvPr>
          <p:cNvGraphicFramePr>
            <a:graphicFrameLocks noGrp="1"/>
          </p:cNvGraphicFramePr>
          <p:nvPr>
            <p:ph idx="1"/>
            <p:extLst>
              <p:ext uri="{D42A27DB-BD31-4B8C-83A1-F6EECF244321}">
                <p14:modId xmlns:p14="http://schemas.microsoft.com/office/powerpoint/2010/main" val="845022581"/>
              </p:ext>
            </p:extLst>
          </p:nvPr>
        </p:nvGraphicFramePr>
        <p:xfrm>
          <a:off x="1115568" y="3425639"/>
          <a:ext cx="10168128" cy="31080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30D05AA7-2ABA-405A-8920-F711FBA48A82}"/>
              </a:ext>
            </a:extLst>
          </p:cNvPr>
          <p:cNvSpPr txBox="1"/>
          <p:nvPr/>
        </p:nvSpPr>
        <p:spPr>
          <a:xfrm>
            <a:off x="826477" y="2350477"/>
            <a:ext cx="8702430"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t>University of Reading (2019) identifies four key benefits from effective reflection:</a:t>
            </a:r>
          </a:p>
        </p:txBody>
      </p:sp>
    </p:spTree>
    <p:extLst>
      <p:ext uri="{BB962C8B-B14F-4D97-AF65-F5344CB8AC3E}">
        <p14:creationId xmlns:p14="http://schemas.microsoft.com/office/powerpoint/2010/main" val="233927305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7FE64-A4C3-4718-80B7-31D3DB4F46B4}"/>
              </a:ext>
            </a:extLst>
          </p:cNvPr>
          <p:cNvSpPr>
            <a:spLocks noGrp="1"/>
          </p:cNvSpPr>
          <p:nvPr>
            <p:ph type="title"/>
          </p:nvPr>
        </p:nvSpPr>
        <p:spPr/>
        <p:txBody>
          <a:bodyPr>
            <a:normAutofit fontScale="90000"/>
          </a:bodyPr>
          <a:lstStyle/>
          <a:p>
            <a:r>
              <a:rPr lang="en-GB" dirty="0" err="1" smtClean="0">
                <a:ea typeface="+mj-lt"/>
                <a:cs typeface="+mj-lt"/>
              </a:rPr>
              <a:t>Sylwadau</a:t>
            </a:r>
            <a:r>
              <a:rPr lang="en-GB" dirty="0" smtClean="0">
                <a:ea typeface="+mj-lt"/>
                <a:cs typeface="+mj-lt"/>
              </a:rPr>
              <a:t> </a:t>
            </a:r>
            <a:r>
              <a:rPr lang="en-GB" dirty="0" err="1" smtClean="0">
                <a:ea typeface="+mj-lt"/>
                <a:cs typeface="+mj-lt"/>
              </a:rPr>
              <a:t>ar</a:t>
            </a:r>
            <a:r>
              <a:rPr lang="en-GB" dirty="0" smtClean="0">
                <a:ea typeface="+mj-lt"/>
                <a:cs typeface="+mj-lt"/>
              </a:rPr>
              <a:t> </a:t>
            </a:r>
            <a:r>
              <a:rPr lang="en-GB" dirty="0" err="1" smtClean="0">
                <a:ea typeface="+mj-lt"/>
                <a:cs typeface="+mj-lt"/>
              </a:rPr>
              <a:t>ddysgu</a:t>
            </a:r>
            <a:r>
              <a:rPr lang="en-GB" dirty="0" smtClean="0">
                <a:ea typeface="+mj-lt"/>
                <a:cs typeface="+mj-lt"/>
              </a:rPr>
              <a:t> </a:t>
            </a:r>
            <a:r>
              <a:rPr lang="en-GB" dirty="0" err="1" smtClean="0">
                <a:ea typeface="+mj-lt"/>
                <a:cs typeface="+mj-lt"/>
              </a:rPr>
              <a:t>adfyfyriol</a:t>
            </a:r>
            <a:r>
              <a:rPr lang="en-GB" dirty="0">
                <a:ea typeface="+mj-lt"/>
                <a:cs typeface="+mj-lt"/>
              </a:rPr>
              <a:t>:</a:t>
            </a:r>
            <a:r>
              <a:rPr lang="en-GB" dirty="0" smtClean="0">
                <a:ea typeface="+mj-lt"/>
                <a:cs typeface="+mj-lt"/>
              </a:rPr>
              <a:t/>
            </a:r>
            <a:br>
              <a:rPr lang="en-GB" dirty="0" smtClean="0">
                <a:ea typeface="+mj-lt"/>
                <a:cs typeface="+mj-lt"/>
              </a:rPr>
            </a:br>
            <a:r>
              <a:rPr lang="en-GB" i="1" dirty="0" smtClean="0">
                <a:ea typeface="+mj-lt"/>
                <a:cs typeface="+mj-lt"/>
              </a:rPr>
              <a:t>On </a:t>
            </a:r>
            <a:r>
              <a:rPr lang="en-GB" i="1" dirty="0">
                <a:ea typeface="+mj-lt"/>
                <a:cs typeface="+mj-lt"/>
              </a:rPr>
              <a:t>reflective learning: </a:t>
            </a:r>
            <a:endParaRPr lang="en-US" i="1" dirty="0"/>
          </a:p>
        </p:txBody>
      </p:sp>
      <p:sp>
        <p:nvSpPr>
          <p:cNvPr id="3" name="Content Placeholder 2">
            <a:extLst>
              <a:ext uri="{FF2B5EF4-FFF2-40B4-BE49-F238E27FC236}">
                <a16:creationId xmlns:a16="http://schemas.microsoft.com/office/drawing/2014/main" id="{00FC222C-6E88-4112-9FB5-CBDCA6FF2A0E}"/>
              </a:ext>
            </a:extLst>
          </p:cNvPr>
          <p:cNvSpPr>
            <a:spLocks noGrp="1"/>
          </p:cNvSpPr>
          <p:nvPr>
            <p:ph idx="1"/>
          </p:nvPr>
        </p:nvSpPr>
        <p:spPr>
          <a:xfrm>
            <a:off x="1115568" y="2478024"/>
            <a:ext cx="10168128" cy="3782099"/>
          </a:xfrm>
        </p:spPr>
        <p:txBody>
          <a:bodyPr vert="horz" lIns="91440" tIns="45720" rIns="91440" bIns="45720" rtlCol="0" anchor="t">
            <a:normAutofit/>
          </a:bodyPr>
          <a:lstStyle/>
          <a:p>
            <a:pPr marL="0" indent="0">
              <a:buNone/>
            </a:pPr>
            <a:r>
              <a:rPr lang="en-GB" i="1" dirty="0">
                <a:ea typeface="+mn-lt"/>
                <a:cs typeface="+mn-lt"/>
              </a:rPr>
              <a:t>'It is not sufficient simply to have an experience in order to learn. Without reflecting upon this experience it may quickly be forgotten, or its learning potential lost. It is from the feelings and thoughts emerging from this reflection that generalisations or concepts can be generated. And it is generalisations that allow new situations to be tackled effectively.'</a:t>
            </a:r>
            <a:r>
              <a:rPr lang="en-GB" dirty="0">
                <a:ea typeface="+mn-lt"/>
                <a:cs typeface="+mn-lt"/>
              </a:rPr>
              <a:t> </a:t>
            </a:r>
            <a:endParaRPr lang="en-US"/>
          </a:p>
          <a:p>
            <a:pPr marL="0" indent="0">
              <a:buNone/>
            </a:pPr>
            <a:r>
              <a:rPr lang="en-GB" dirty="0">
                <a:ea typeface="+mn-lt"/>
                <a:cs typeface="+mn-lt"/>
              </a:rPr>
              <a:t>Gibbs, G. (1988). Learning by Doing: A Guide to Teaching and Learning Methods. London, UK: Further Education Unit.</a:t>
            </a:r>
            <a:endParaRPr lang="en-GB"/>
          </a:p>
        </p:txBody>
      </p:sp>
    </p:spTree>
    <p:extLst>
      <p:ext uri="{BB962C8B-B14F-4D97-AF65-F5344CB8AC3E}">
        <p14:creationId xmlns:p14="http://schemas.microsoft.com/office/powerpoint/2010/main" val="190668045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B20FF-B0C4-46F6-BD5B-D90ABF73FAB5}"/>
              </a:ext>
            </a:extLst>
          </p:cNvPr>
          <p:cNvSpPr>
            <a:spLocks noGrp="1"/>
          </p:cNvSpPr>
          <p:nvPr>
            <p:ph type="title"/>
          </p:nvPr>
        </p:nvSpPr>
        <p:spPr/>
        <p:txBody>
          <a:bodyPr>
            <a:normAutofit fontScale="90000"/>
          </a:bodyPr>
          <a:lstStyle/>
          <a:p>
            <a:r>
              <a:rPr lang="en-GB" dirty="0" err="1" smtClean="0"/>
              <a:t>Trafodaeth</a:t>
            </a:r>
            <a:r>
              <a:rPr lang="en-GB" dirty="0" smtClean="0"/>
              <a:t/>
            </a:r>
            <a:br>
              <a:rPr lang="en-GB" dirty="0" smtClean="0"/>
            </a:br>
            <a:r>
              <a:rPr lang="en-GB" i="1" dirty="0" smtClean="0"/>
              <a:t>Discussion</a:t>
            </a:r>
            <a:endParaRPr lang="en-GB" i="1" dirty="0"/>
          </a:p>
        </p:txBody>
      </p:sp>
      <p:sp>
        <p:nvSpPr>
          <p:cNvPr id="3" name="Content Placeholder 2">
            <a:extLst>
              <a:ext uri="{FF2B5EF4-FFF2-40B4-BE49-F238E27FC236}">
                <a16:creationId xmlns:a16="http://schemas.microsoft.com/office/drawing/2014/main" id="{F9A8579C-2EBC-4057-905C-B096243A269E}"/>
              </a:ext>
            </a:extLst>
          </p:cNvPr>
          <p:cNvSpPr>
            <a:spLocks noGrp="1"/>
          </p:cNvSpPr>
          <p:nvPr>
            <p:ph idx="1"/>
          </p:nvPr>
        </p:nvSpPr>
        <p:spPr/>
        <p:txBody>
          <a:bodyPr vert="horz" lIns="91440" tIns="45720" rIns="91440" bIns="45720" rtlCol="0" anchor="t">
            <a:normAutofit/>
          </a:bodyPr>
          <a:lstStyle/>
          <a:p>
            <a:pPr marL="0" indent="0">
              <a:buNone/>
            </a:pPr>
            <a:r>
              <a:rPr lang="en-GB" dirty="0" smtClean="0"/>
              <a:t>Beth </a:t>
            </a:r>
            <a:r>
              <a:rPr lang="en-GB" dirty="0" err="1" smtClean="0"/>
              <a:t>yw</a:t>
            </a:r>
            <a:r>
              <a:rPr lang="en-GB" dirty="0" smtClean="0"/>
              <a:t> </a:t>
            </a:r>
            <a:r>
              <a:rPr lang="en-GB" dirty="0" err="1" smtClean="0"/>
              <a:t>rhai</a:t>
            </a:r>
            <a:r>
              <a:rPr lang="en-GB" dirty="0" smtClean="0"/>
              <a:t> </a:t>
            </a:r>
            <a:r>
              <a:rPr lang="en-GB" dirty="0" err="1" smtClean="0"/>
              <a:t>o’r</a:t>
            </a:r>
            <a:r>
              <a:rPr lang="en-GB" dirty="0" smtClean="0"/>
              <a:t> </a:t>
            </a:r>
            <a:r>
              <a:rPr lang="en-GB" dirty="0" err="1" smtClean="0"/>
              <a:t>rhwystrau</a:t>
            </a:r>
            <a:r>
              <a:rPr lang="en-GB" dirty="0" smtClean="0"/>
              <a:t> </a:t>
            </a:r>
            <a:r>
              <a:rPr lang="en-GB" dirty="0" err="1" smtClean="0"/>
              <a:t>rhag</a:t>
            </a:r>
            <a:r>
              <a:rPr lang="en-GB" dirty="0" smtClean="0"/>
              <a:t> </a:t>
            </a:r>
            <a:r>
              <a:rPr lang="en-GB" dirty="0" err="1" smtClean="0"/>
              <a:t>gwireddu’r</a:t>
            </a:r>
            <a:r>
              <a:rPr lang="en-GB" dirty="0" smtClean="0"/>
              <a:t> </a:t>
            </a:r>
            <a:r>
              <a:rPr lang="en-GB" dirty="0" err="1" smtClean="0"/>
              <a:t>cyfleoedd</a:t>
            </a:r>
            <a:r>
              <a:rPr lang="en-GB" dirty="0" smtClean="0"/>
              <a:t> </a:t>
            </a:r>
            <a:r>
              <a:rPr lang="en-GB" dirty="0" err="1" smtClean="0"/>
              <a:t>ar</a:t>
            </a:r>
            <a:r>
              <a:rPr lang="en-GB" dirty="0" smtClean="0"/>
              <a:t> </a:t>
            </a:r>
            <a:r>
              <a:rPr lang="en-GB" dirty="0" err="1" smtClean="0"/>
              <a:t>gyfer</a:t>
            </a:r>
            <a:r>
              <a:rPr lang="en-GB" dirty="0" smtClean="0"/>
              <a:t> </a:t>
            </a:r>
            <a:r>
              <a:rPr lang="en-GB" dirty="0" err="1" smtClean="0"/>
              <a:t>adfyfyrio</a:t>
            </a:r>
            <a:r>
              <a:rPr lang="en-GB" dirty="0" smtClean="0"/>
              <a:t>?</a:t>
            </a:r>
          </a:p>
          <a:p>
            <a:pPr marL="0" indent="0">
              <a:buNone/>
            </a:pPr>
            <a:endParaRPr lang="en-GB" dirty="0"/>
          </a:p>
          <a:p>
            <a:pPr marL="0" indent="0">
              <a:buNone/>
            </a:pPr>
            <a:r>
              <a:rPr lang="en-GB" i="1" dirty="0" smtClean="0"/>
              <a:t>What </a:t>
            </a:r>
            <a:r>
              <a:rPr lang="en-GB" i="1" dirty="0"/>
              <a:t>are some of the barriers to realising the opportunity of reflection?</a:t>
            </a:r>
          </a:p>
        </p:txBody>
      </p:sp>
    </p:spTree>
    <p:extLst>
      <p:ext uri="{BB962C8B-B14F-4D97-AF65-F5344CB8AC3E}">
        <p14:creationId xmlns:p14="http://schemas.microsoft.com/office/powerpoint/2010/main" val="10993187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E063A-6652-4F59-8254-BD27A1AFAB80}"/>
              </a:ext>
            </a:extLst>
          </p:cNvPr>
          <p:cNvSpPr>
            <a:spLocks noGrp="1"/>
          </p:cNvSpPr>
          <p:nvPr>
            <p:ph type="title"/>
          </p:nvPr>
        </p:nvSpPr>
        <p:spPr/>
        <p:txBody>
          <a:bodyPr>
            <a:normAutofit fontScale="90000"/>
          </a:bodyPr>
          <a:lstStyle/>
          <a:p>
            <a:r>
              <a:rPr lang="en-GB" dirty="0" err="1" smtClean="0"/>
              <a:t>Tasg</a:t>
            </a:r>
            <a:r>
              <a:rPr lang="en-GB" dirty="0" smtClean="0"/>
              <a:t/>
            </a:r>
            <a:br>
              <a:rPr lang="en-GB" dirty="0" smtClean="0"/>
            </a:br>
            <a:r>
              <a:rPr lang="en-GB" i="1" dirty="0" smtClean="0"/>
              <a:t>Task</a:t>
            </a:r>
            <a:endParaRPr lang="en-GB" i="1" dirty="0"/>
          </a:p>
        </p:txBody>
      </p:sp>
      <p:sp>
        <p:nvSpPr>
          <p:cNvPr id="3" name="Content Placeholder 2">
            <a:extLst>
              <a:ext uri="{FF2B5EF4-FFF2-40B4-BE49-F238E27FC236}">
                <a16:creationId xmlns:a16="http://schemas.microsoft.com/office/drawing/2014/main" id="{721599DB-A196-4465-8AE8-F37ABA899D0F}"/>
              </a:ext>
            </a:extLst>
          </p:cNvPr>
          <p:cNvSpPr>
            <a:spLocks noGrp="1"/>
          </p:cNvSpPr>
          <p:nvPr>
            <p:ph sz="half" idx="1"/>
          </p:nvPr>
        </p:nvSpPr>
        <p:spPr/>
        <p:txBody>
          <a:bodyPr vert="horz" lIns="91440" tIns="45720" rIns="91440" bIns="45720" rtlCol="0" anchor="t">
            <a:normAutofit fontScale="70000" lnSpcReduction="20000"/>
          </a:bodyPr>
          <a:lstStyle/>
          <a:p>
            <a:r>
              <a:rPr lang="en-GB" dirty="0" err="1" smtClean="0"/>
              <a:t>Darllenwch</a:t>
            </a:r>
            <a:r>
              <a:rPr lang="en-GB" dirty="0" smtClean="0"/>
              <a:t> y </a:t>
            </a:r>
            <a:r>
              <a:rPr lang="en-GB" dirty="0" err="1" smtClean="0"/>
              <a:t>canllawiau</a:t>
            </a:r>
            <a:r>
              <a:rPr lang="en-GB" dirty="0" smtClean="0"/>
              <a:t> o </a:t>
            </a:r>
            <a:r>
              <a:rPr lang="en-GB" dirty="0" err="1" smtClean="0"/>
              <a:t>Brifysgol</a:t>
            </a:r>
            <a:r>
              <a:rPr lang="en-GB" dirty="0" smtClean="0"/>
              <a:t> </a:t>
            </a:r>
            <a:r>
              <a:rPr lang="en-GB" dirty="0"/>
              <a:t>Reading (</a:t>
            </a:r>
            <a:r>
              <a:rPr lang="en-GB" dirty="0">
                <a:hlinkClick r:id="rId2"/>
              </a:rPr>
              <a:t>https://</a:t>
            </a:r>
            <a:r>
              <a:rPr lang="en-GB" dirty="0" smtClean="0">
                <a:hlinkClick r:id="rId2"/>
              </a:rPr>
              <a:t>moodle.uwtsd.ac.uk/mod/resource/view.php?id=314845</a:t>
            </a:r>
            <a:r>
              <a:rPr lang="en-GB" dirty="0" smtClean="0"/>
              <a:t> )</a:t>
            </a:r>
            <a:endParaRPr lang="en-GB" dirty="0" smtClean="0"/>
          </a:p>
          <a:p>
            <a:r>
              <a:rPr lang="en-GB" dirty="0" err="1" smtClean="0"/>
              <a:t>Adfyfyriwch</a:t>
            </a:r>
            <a:r>
              <a:rPr lang="en-GB" dirty="0" smtClean="0"/>
              <a:t> </a:t>
            </a:r>
            <a:r>
              <a:rPr lang="en-GB" dirty="0" err="1" smtClean="0"/>
              <a:t>ar</a:t>
            </a:r>
            <a:r>
              <a:rPr lang="en-GB" dirty="0" smtClean="0"/>
              <a:t> </a:t>
            </a:r>
            <a:r>
              <a:rPr lang="en-GB" dirty="0" err="1" smtClean="0"/>
              <a:t>eich</a:t>
            </a:r>
            <a:r>
              <a:rPr lang="en-GB" dirty="0" smtClean="0"/>
              <a:t> 3-2-1 </a:t>
            </a:r>
            <a:r>
              <a:rPr lang="en-GB" dirty="0" err="1" smtClean="0"/>
              <a:t>blaenorol</a:t>
            </a:r>
            <a:r>
              <a:rPr lang="en-GB" dirty="0" smtClean="0"/>
              <a:t>.</a:t>
            </a:r>
          </a:p>
          <a:p>
            <a:r>
              <a:rPr lang="en-GB" dirty="0" err="1" smtClean="0"/>
              <a:t>Sut</a:t>
            </a:r>
            <a:r>
              <a:rPr lang="en-GB" dirty="0" smtClean="0"/>
              <a:t> </a:t>
            </a:r>
            <a:r>
              <a:rPr lang="en-GB" dirty="0" err="1" smtClean="0"/>
              <a:t>allwch</a:t>
            </a:r>
            <a:r>
              <a:rPr lang="en-GB" dirty="0" smtClean="0"/>
              <a:t> chi </a:t>
            </a:r>
            <a:r>
              <a:rPr lang="en-GB" dirty="0" err="1" smtClean="0"/>
              <a:t>adeiladu</a:t>
            </a:r>
            <a:r>
              <a:rPr lang="en-GB" dirty="0" smtClean="0"/>
              <a:t> </a:t>
            </a:r>
            <a:r>
              <a:rPr lang="en-GB" dirty="0" err="1" smtClean="0"/>
              <a:t>ar</a:t>
            </a:r>
            <a:r>
              <a:rPr lang="en-GB" dirty="0" smtClean="0"/>
              <a:t> y </a:t>
            </a:r>
            <a:r>
              <a:rPr lang="en-GB" dirty="0" err="1" smtClean="0"/>
              <a:t>cryfderau</a:t>
            </a:r>
            <a:r>
              <a:rPr lang="en-GB" dirty="0" smtClean="0"/>
              <a:t> y </a:t>
            </a:r>
            <a:r>
              <a:rPr lang="en-GB" dirty="0" err="1" smtClean="0"/>
              <a:t>gwnaethoch</a:t>
            </a:r>
            <a:r>
              <a:rPr lang="en-GB" dirty="0" smtClean="0"/>
              <a:t> </a:t>
            </a:r>
            <a:r>
              <a:rPr lang="en-GB" dirty="0" err="1" smtClean="0"/>
              <a:t>eu</a:t>
            </a:r>
            <a:r>
              <a:rPr lang="en-GB" dirty="0" smtClean="0"/>
              <a:t> </a:t>
            </a:r>
            <a:r>
              <a:rPr lang="en-GB" dirty="0" err="1" smtClean="0"/>
              <a:t>clustnodi</a:t>
            </a:r>
            <a:r>
              <a:rPr lang="en-GB" dirty="0" smtClean="0"/>
              <a:t> </a:t>
            </a:r>
            <a:r>
              <a:rPr lang="en-GB" dirty="0" err="1" smtClean="0"/>
              <a:t>ynghynt</a:t>
            </a:r>
            <a:r>
              <a:rPr lang="en-GB" dirty="0" smtClean="0"/>
              <a:t>?</a:t>
            </a:r>
          </a:p>
          <a:p>
            <a:r>
              <a:rPr lang="en-GB" dirty="0" smtClean="0"/>
              <a:t>Pa help a </a:t>
            </a:r>
            <a:r>
              <a:rPr lang="en-GB" dirty="0" err="1" smtClean="0"/>
              <a:t>chefnogaeth</a:t>
            </a:r>
            <a:r>
              <a:rPr lang="en-GB" dirty="0" smtClean="0"/>
              <a:t> </a:t>
            </a:r>
            <a:r>
              <a:rPr lang="en-GB" dirty="0" err="1" smtClean="0"/>
              <a:t>fyddai</a:t>
            </a:r>
            <a:r>
              <a:rPr lang="en-GB" dirty="0" smtClean="0"/>
              <a:t> </a:t>
            </a:r>
            <a:r>
              <a:rPr lang="en-GB" dirty="0" err="1" smtClean="0"/>
              <a:t>angen</a:t>
            </a:r>
            <a:r>
              <a:rPr lang="en-GB" dirty="0" smtClean="0"/>
              <a:t> </a:t>
            </a:r>
            <a:r>
              <a:rPr lang="en-GB" dirty="0" err="1" smtClean="0"/>
              <a:t>arnoch</a:t>
            </a:r>
            <a:r>
              <a:rPr lang="en-GB" dirty="0" smtClean="0"/>
              <a:t> </a:t>
            </a:r>
            <a:r>
              <a:rPr lang="en-GB" dirty="0" err="1" smtClean="0"/>
              <a:t>er</a:t>
            </a:r>
            <a:r>
              <a:rPr lang="en-GB" dirty="0" smtClean="0"/>
              <a:t> </a:t>
            </a:r>
            <a:r>
              <a:rPr lang="en-GB" dirty="0" err="1" smtClean="0"/>
              <a:t>mwyn</a:t>
            </a:r>
            <a:r>
              <a:rPr lang="en-GB" dirty="0" smtClean="0"/>
              <a:t> </a:t>
            </a:r>
            <a:r>
              <a:rPr lang="en-GB" dirty="0" err="1" smtClean="0"/>
              <a:t>gwireddu</a:t>
            </a:r>
            <a:r>
              <a:rPr lang="en-GB" dirty="0" smtClean="0"/>
              <a:t> </a:t>
            </a:r>
            <a:r>
              <a:rPr lang="en-GB" dirty="0" err="1" smtClean="0"/>
              <a:t>eich</a:t>
            </a:r>
            <a:r>
              <a:rPr lang="en-GB" dirty="0" smtClean="0"/>
              <a:t> </a:t>
            </a:r>
            <a:r>
              <a:rPr lang="en-GB" dirty="0" err="1" smtClean="0"/>
              <a:t>targedau</a:t>
            </a:r>
            <a:r>
              <a:rPr lang="en-GB" dirty="0" smtClean="0"/>
              <a:t>?</a:t>
            </a:r>
          </a:p>
          <a:p>
            <a:r>
              <a:rPr lang="en-GB" dirty="0" err="1" smtClean="0"/>
              <a:t>Nawr</a:t>
            </a:r>
            <a:r>
              <a:rPr lang="en-GB" dirty="0" smtClean="0"/>
              <a:t> </a:t>
            </a:r>
            <a:r>
              <a:rPr lang="en-GB" dirty="0" err="1" smtClean="0"/>
              <a:t>cwblhewch</a:t>
            </a:r>
            <a:r>
              <a:rPr lang="en-GB" dirty="0" smtClean="0"/>
              <a:t> </a:t>
            </a:r>
            <a:r>
              <a:rPr lang="en-GB" dirty="0" err="1" smtClean="0"/>
              <a:t>ddadansoddiad</a:t>
            </a:r>
            <a:r>
              <a:rPr lang="en-GB" dirty="0" smtClean="0"/>
              <a:t> </a:t>
            </a:r>
            <a:r>
              <a:rPr lang="en-GB" dirty="0"/>
              <a:t>SWOT (</a:t>
            </a:r>
            <a:r>
              <a:rPr lang="en-GB" dirty="0">
                <a:hlinkClick r:id="rId3"/>
              </a:rPr>
              <a:t>https://</a:t>
            </a:r>
            <a:r>
              <a:rPr lang="en-GB" dirty="0" smtClean="0">
                <a:hlinkClick r:id="rId3"/>
              </a:rPr>
              <a:t>moodle.uwtsd.ac.uk/mod/resource/view.php?id=314844</a:t>
            </a:r>
            <a:r>
              <a:rPr lang="en-GB" dirty="0" smtClean="0"/>
              <a:t> )</a:t>
            </a:r>
            <a:endParaRPr lang="en-GB" dirty="0" smtClean="0"/>
          </a:p>
          <a:p>
            <a:r>
              <a:rPr lang="en-GB" dirty="0" err="1" smtClean="0"/>
              <a:t>Byddwch</a:t>
            </a:r>
            <a:r>
              <a:rPr lang="en-GB" dirty="0" smtClean="0"/>
              <a:t> </a:t>
            </a:r>
            <a:r>
              <a:rPr lang="en-GB" dirty="0" err="1" smtClean="0"/>
              <a:t>yn</a:t>
            </a:r>
            <a:r>
              <a:rPr lang="en-GB" dirty="0" smtClean="0"/>
              <a:t> </a:t>
            </a:r>
            <a:r>
              <a:rPr lang="en-GB" dirty="0" err="1" smtClean="0"/>
              <a:t>barod</a:t>
            </a:r>
            <a:r>
              <a:rPr lang="en-GB" dirty="0" smtClean="0"/>
              <a:t> </a:t>
            </a:r>
            <a:r>
              <a:rPr lang="en-GB" dirty="0" err="1" smtClean="0"/>
              <a:t>i</a:t>
            </a:r>
            <a:r>
              <a:rPr lang="en-GB" dirty="0" smtClean="0"/>
              <a:t> </a:t>
            </a:r>
            <a:r>
              <a:rPr lang="en-GB" dirty="0" err="1" smtClean="0"/>
              <a:t>drafod</a:t>
            </a:r>
            <a:r>
              <a:rPr lang="en-GB" dirty="0" smtClean="0"/>
              <a:t> </a:t>
            </a:r>
            <a:r>
              <a:rPr lang="en-GB" dirty="0" err="1" smtClean="0"/>
              <a:t>rhain</a:t>
            </a:r>
            <a:endParaRPr lang="en-GB" dirty="0"/>
          </a:p>
        </p:txBody>
      </p:sp>
      <p:sp>
        <p:nvSpPr>
          <p:cNvPr id="4" name="Content Placeholder 3"/>
          <p:cNvSpPr>
            <a:spLocks noGrp="1"/>
          </p:cNvSpPr>
          <p:nvPr>
            <p:ph sz="half" idx="2"/>
          </p:nvPr>
        </p:nvSpPr>
        <p:spPr/>
        <p:txBody>
          <a:bodyPr>
            <a:normAutofit fontScale="70000" lnSpcReduction="20000"/>
          </a:bodyPr>
          <a:lstStyle/>
          <a:p>
            <a:r>
              <a:rPr lang="en-GB" i="1" dirty="0"/>
              <a:t>Read the guide from the University of </a:t>
            </a:r>
            <a:r>
              <a:rPr lang="en-GB" i="1" dirty="0" smtClean="0"/>
              <a:t>Reading </a:t>
            </a:r>
            <a:r>
              <a:rPr lang="en-GB" dirty="0"/>
              <a:t>(</a:t>
            </a:r>
            <a:r>
              <a:rPr lang="en-GB" dirty="0">
                <a:hlinkClick r:id="rId2"/>
              </a:rPr>
              <a:t>https://moodle.uwtsd.ac.uk/mod/resource/view.php?id=314845</a:t>
            </a:r>
            <a:r>
              <a:rPr lang="en-GB" dirty="0"/>
              <a:t> </a:t>
            </a:r>
            <a:r>
              <a:rPr lang="en-GB" dirty="0" smtClean="0"/>
              <a:t>)</a:t>
            </a:r>
            <a:endParaRPr lang="en-US" i="1" dirty="0"/>
          </a:p>
          <a:p>
            <a:r>
              <a:rPr lang="en-GB" i="1" dirty="0"/>
              <a:t>Reflect on your 3-2-1 from </a:t>
            </a:r>
            <a:r>
              <a:rPr lang="en-GB" i="1" dirty="0" smtClean="0"/>
              <a:t>earlier</a:t>
            </a:r>
            <a:endParaRPr lang="en-GB" i="1" dirty="0"/>
          </a:p>
          <a:p>
            <a:r>
              <a:rPr lang="en-GB" i="1" dirty="0"/>
              <a:t>How can you build on the strengths you identified earlier?</a:t>
            </a:r>
          </a:p>
          <a:p>
            <a:r>
              <a:rPr lang="en-GB" i="1" dirty="0"/>
              <a:t>What help and support might you need to realise your targets?</a:t>
            </a:r>
          </a:p>
          <a:p>
            <a:r>
              <a:rPr lang="en-GB" i="1" dirty="0"/>
              <a:t>Now complete a SWOT </a:t>
            </a:r>
            <a:r>
              <a:rPr lang="en-GB" i="1" dirty="0"/>
              <a:t>analysis (</a:t>
            </a:r>
            <a:r>
              <a:rPr lang="en-GB" i="1" dirty="0">
                <a:hlinkClick r:id="rId3"/>
              </a:rPr>
              <a:t>https://</a:t>
            </a:r>
            <a:r>
              <a:rPr lang="en-GB" i="1" dirty="0" smtClean="0">
                <a:hlinkClick r:id="rId3"/>
              </a:rPr>
              <a:t>moodle.uwtsd.ac.uk/mod/resource/view.php?id=314844</a:t>
            </a:r>
            <a:r>
              <a:rPr lang="en-GB" i="1" dirty="0" smtClean="0"/>
              <a:t> )</a:t>
            </a:r>
            <a:endParaRPr lang="en-GB" i="1" dirty="0"/>
          </a:p>
          <a:p>
            <a:r>
              <a:rPr lang="en-GB" i="1" dirty="0"/>
              <a:t>Be ready to share in a discussion</a:t>
            </a:r>
          </a:p>
          <a:p>
            <a:pPr marL="0" indent="0">
              <a:buNone/>
            </a:pPr>
            <a:endParaRPr lang="en-GB" dirty="0"/>
          </a:p>
        </p:txBody>
      </p:sp>
    </p:spTree>
    <p:extLst>
      <p:ext uri="{BB962C8B-B14F-4D97-AF65-F5344CB8AC3E}">
        <p14:creationId xmlns:p14="http://schemas.microsoft.com/office/powerpoint/2010/main" val="2549173963"/>
      </p:ext>
    </p:extLst>
  </p:cSld>
  <p:clrMapOvr>
    <a:masterClrMapping/>
  </p:clrMapOvr>
</p:sld>
</file>

<file path=ppt/theme/theme1.xml><?xml version="1.0" encoding="utf-8"?>
<a:theme xmlns:a="http://schemas.openxmlformats.org/drawingml/2006/main" name="AccentBoxVTI">
  <a:themeElements>
    <a:clrScheme name="AnalogousFromDarkSeedLeftStep">
      <a:dk1>
        <a:srgbClr val="000000"/>
      </a:dk1>
      <a:lt1>
        <a:srgbClr val="FFFFFF"/>
      </a:lt1>
      <a:dk2>
        <a:srgbClr val="1B2431"/>
      </a:dk2>
      <a:lt2>
        <a:srgbClr val="F1F3F0"/>
      </a:lt2>
      <a:accent1>
        <a:srgbClr val="C929E7"/>
      </a:accent1>
      <a:accent2>
        <a:srgbClr val="6919D5"/>
      </a:accent2>
      <a:accent3>
        <a:srgbClr val="2A29E7"/>
      </a:accent3>
      <a:accent4>
        <a:srgbClr val="1765D5"/>
      </a:accent4>
      <a:accent5>
        <a:srgbClr val="27BBDA"/>
      </a:accent5>
      <a:accent6>
        <a:srgbClr val="15C399"/>
      </a:accent6>
      <a:hlink>
        <a:srgbClr val="3F93BF"/>
      </a:hlink>
      <a:folHlink>
        <a:srgbClr val="7F7F7F"/>
      </a:folHlink>
    </a:clrScheme>
    <a:fontScheme name="Avenir">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office theme</Template>
  <TotalTime>70</TotalTime>
  <Words>734</Words>
  <Application>Microsoft Office PowerPoint</Application>
  <PresentationFormat>Widescreen</PresentationFormat>
  <Paragraphs>77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Calibri Light</vt:lpstr>
      <vt:lpstr>Neue Haas Grotesk Text Pro</vt:lpstr>
      <vt:lpstr>AccentBoxVTI</vt:lpstr>
      <vt:lpstr>Blwyddyn Newydd Dda! Happy New Year!</vt:lpstr>
      <vt:lpstr>Diweddariad Updates</vt:lpstr>
      <vt:lpstr>Adfyfyrio Reflections</vt:lpstr>
      <vt:lpstr>Whiteboard.fi</vt:lpstr>
      <vt:lpstr>Adfyfyrio Reflections</vt:lpstr>
      <vt:lpstr>Adyfyrio ar eich myfyrdodau Reflecting on your reflections</vt:lpstr>
      <vt:lpstr>Adfyfyrio ar eich myfyrdodau</vt:lpstr>
      <vt:lpstr>Reflecting on your reflections</vt:lpstr>
      <vt:lpstr>Sylwadau ar ddysgu adfyfyriol: On reflective learning: </vt:lpstr>
      <vt:lpstr>Trafodaeth Discussion</vt:lpstr>
      <vt:lpstr>Tasg 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Nanna Ryder</dc:creator>
  <cp:lastModifiedBy>Nanna Ryder</cp:lastModifiedBy>
  <cp:revision>137</cp:revision>
  <dcterms:created xsi:type="dcterms:W3CDTF">2021-01-04T18:49:03Z</dcterms:created>
  <dcterms:modified xsi:type="dcterms:W3CDTF">2021-01-04T21:57:03Z</dcterms:modified>
</cp:coreProperties>
</file>