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4" d="100"/>
          <a:sy n="84" d="100"/>
        </p:scale>
        <p:origin x="-180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interSettings" Target="printerSettings/printerSettings1.bin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12/3/19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12/3/19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t>12/3/19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hafal.or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799" y="1360639"/>
            <a:ext cx="8083973" cy="2239811"/>
          </a:xfrm>
        </p:spPr>
        <p:txBody>
          <a:bodyPr/>
          <a:lstStyle/>
          <a:p>
            <a:r>
              <a:rPr lang="en-US" dirty="0" smtClean="0"/>
              <a:t>Quiz Time!!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create.kahoot.it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6138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xmlns:p14="http://schemas.microsoft.com/office/powerpoint/2010/main" spd="slow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 smtClean="0"/>
              <a:t>Assumptions</a:t>
            </a:r>
            <a:endParaRPr lang="en-US" sz="5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It it easy to make judgments and assumptions based on first impressions/pictures/posts/second hand information</a:t>
            </a:r>
          </a:p>
          <a:p>
            <a:endParaRPr lang="en-US" dirty="0" smtClean="0"/>
          </a:p>
          <a:p>
            <a:r>
              <a:rPr lang="en-US" dirty="0" smtClean="0"/>
              <a:t>We are ALL at some point guilty of doing this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925096" y="5865867"/>
            <a:ext cx="1259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Reid (2018)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9314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xmlns:p14="http://schemas.microsoft.com/office/powerpoint/2010/main" spd="slow">
        <p:checker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 smtClean="0"/>
              <a:t>Mental Well Being </a:t>
            </a:r>
            <a:endParaRPr lang="en-US" sz="5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algn="ctr"/>
            <a:r>
              <a:rPr lang="en-US" sz="4000" dirty="0" smtClean="0"/>
              <a:t>When do we make these assumptions?</a:t>
            </a:r>
            <a:endParaRPr lang="en-US" sz="40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5575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xmlns:p14="http://schemas.microsoft.com/office/powerpoint/2010/main" spd="slow">
        <p:checker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dirty="0" smtClean="0"/>
              <a:t>When and How</a:t>
            </a:r>
            <a:endParaRPr lang="en-US" sz="4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/>
            </a:r>
            <a:r>
              <a:rPr lang="en-US" dirty="0"/>
              <a:t>Social Media</a:t>
            </a:r>
          </a:p>
          <a:p>
            <a:r>
              <a:rPr lang="en-US" dirty="0"/>
              <a:t>Work Environment </a:t>
            </a:r>
          </a:p>
          <a:p>
            <a:r>
              <a:rPr lang="en-US" dirty="0"/>
              <a:t>Socializing</a:t>
            </a:r>
          </a:p>
          <a:p>
            <a:r>
              <a:rPr lang="en-US" dirty="0"/>
              <a:t>Education – School</a:t>
            </a:r>
          </a:p>
          <a:p>
            <a:r>
              <a:rPr lang="en-US" dirty="0"/>
              <a:t>Hobbies</a:t>
            </a:r>
          </a:p>
          <a:p>
            <a:r>
              <a:rPr lang="en-US" dirty="0"/>
              <a:t>‘Reality’ television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1551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6 million people in the UK currently have an anxiety disorder</a:t>
            </a:r>
          </a:p>
          <a:p>
            <a:r>
              <a:rPr lang="en-US" dirty="0" smtClean="0"/>
              <a:t>Suicide is currently the biggest killer of men in the UK</a:t>
            </a:r>
          </a:p>
          <a:p>
            <a:r>
              <a:rPr lang="en-US" dirty="0" smtClean="0"/>
              <a:t>In 2018 there were 6507 deaths by suicide in the UK – 75% were male</a:t>
            </a: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5003285" y="5630215"/>
            <a:ext cx="3318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Mental Health Foundation (2019)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62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xmlns:p14="http://schemas.microsoft.com/office/powerpoint/2010/main" spd="slow">
        <p:checker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You Never Know Who..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=LLHn85BnJ5E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230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xmlns:p14="http://schemas.microsoft.com/office/powerpoint/2010/main" spd="slow">
        <p:circl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Support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does our </a:t>
            </a:r>
            <a:r>
              <a:rPr lang="en-US" dirty="0" smtClean="0"/>
              <a:t>school</a:t>
            </a:r>
            <a:r>
              <a:rPr lang="en-US" dirty="0" smtClean="0"/>
              <a:t> </a:t>
            </a:r>
            <a:r>
              <a:rPr lang="en-US" dirty="0" smtClean="0"/>
              <a:t>support people with mental health issues that may require support?</a:t>
            </a:r>
          </a:p>
          <a:p>
            <a:r>
              <a:rPr lang="en-US" dirty="0" smtClean="0"/>
              <a:t>As a student, do you know?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1246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xmlns:p14="http://schemas.microsoft.com/office/powerpoint/2010/main" spd="slow">
        <p:circl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Support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There are support services available through </a:t>
            </a:r>
            <a:r>
              <a:rPr lang="en-US" dirty="0" smtClean="0"/>
              <a:t>your school</a:t>
            </a:r>
            <a:endParaRPr lang="en-US" dirty="0" smtClean="0"/>
          </a:p>
          <a:p>
            <a:r>
              <a:rPr lang="en-US" dirty="0" smtClean="0"/>
              <a:t>Mind</a:t>
            </a:r>
          </a:p>
          <a:p>
            <a:r>
              <a:rPr lang="en-US" dirty="0" smtClean="0"/>
              <a:t>GP</a:t>
            </a:r>
          </a:p>
          <a:p>
            <a:r>
              <a:rPr lang="en-US" dirty="0" smtClean="0"/>
              <a:t>Parents </a:t>
            </a:r>
          </a:p>
          <a:p>
            <a:r>
              <a:rPr lang="en-US" dirty="0" smtClean="0"/>
              <a:t>Take a break from Social media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10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xmlns:p14="http://schemas.microsoft.com/office/powerpoint/2010/main" spd="slow">
        <p:checker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Support Services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www.nhs.uk</a:t>
            </a:r>
            <a:r>
              <a:rPr lang="en-US" dirty="0"/>
              <a:t>/using-the-</a:t>
            </a:r>
            <a:r>
              <a:rPr lang="en-US" dirty="0" err="1"/>
              <a:t>nhs</a:t>
            </a:r>
            <a:r>
              <a:rPr lang="en-US" dirty="0"/>
              <a:t>/</a:t>
            </a:r>
            <a:r>
              <a:rPr lang="en-US" dirty="0" err="1"/>
              <a:t>nhs</a:t>
            </a:r>
            <a:r>
              <a:rPr lang="en-US" dirty="0"/>
              <a:t>-services/mental-health-services/how-to-access-mental-health-services</a:t>
            </a:r>
            <a:r>
              <a:rPr lang="en-US" dirty="0" smtClean="0"/>
              <a:t>/ </a:t>
            </a:r>
          </a:p>
          <a:p>
            <a:r>
              <a:rPr lang="en-US" dirty="0" err="1" smtClean="0"/>
              <a:t>www.mind.org.uk</a:t>
            </a:r>
            <a:endParaRPr lang="en-US" dirty="0" smtClean="0"/>
          </a:p>
          <a:p>
            <a:r>
              <a:rPr lang="en-US" dirty="0" smtClean="0">
                <a:hlinkClick r:id="rId2"/>
              </a:rPr>
              <a:t>www.hafal.org</a:t>
            </a:r>
            <a:endParaRPr lang="en-US" dirty="0" smtClean="0"/>
          </a:p>
          <a:p>
            <a:r>
              <a:rPr lang="en-US" dirty="0" err="1" smtClean="0"/>
              <a:t>Hwyl</a:t>
            </a:r>
            <a:r>
              <a:rPr lang="en-US" dirty="0" smtClean="0"/>
              <a:t> </a:t>
            </a:r>
          </a:p>
          <a:p>
            <a:endParaRPr lang="en-US" dirty="0" smtClean="0"/>
          </a:p>
          <a:p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6094741"/>
      </p:ext>
    </p:extLst>
  </p:cSld>
  <p:clrMapOvr>
    <a:masterClrMapping/>
  </p:clrMapOvr>
  <p:transition xmlns:p14="http://schemas.microsoft.com/office/powerpoint/2010/main" spd="slow">
    <p:randomBar dir="vert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3196</TotalTime>
  <Words>215</Words>
  <Application>Microsoft Macintosh PowerPoint</Application>
  <PresentationFormat>On-screen Show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 Black </vt:lpstr>
      <vt:lpstr>Quiz Time!!</vt:lpstr>
      <vt:lpstr>Assumptions</vt:lpstr>
      <vt:lpstr>Mental Well Being </vt:lpstr>
      <vt:lpstr>When and How</vt:lpstr>
      <vt:lpstr>Stats</vt:lpstr>
      <vt:lpstr>You Never Know Who..</vt:lpstr>
      <vt:lpstr>Support</vt:lpstr>
      <vt:lpstr>Support</vt:lpstr>
      <vt:lpstr>Support Services</vt:lpstr>
    </vt:vector>
  </TitlesOfParts>
  <Company>Uni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Quiz Time!!</dc:title>
  <dc:creator>Lisa Knight</dc:creator>
  <cp:lastModifiedBy>Lisa Knight</cp:lastModifiedBy>
  <cp:revision>12</cp:revision>
  <dcterms:created xsi:type="dcterms:W3CDTF">2019-11-15T18:11:17Z</dcterms:created>
  <dcterms:modified xsi:type="dcterms:W3CDTF">2019-12-03T19:53:35Z</dcterms:modified>
</cp:coreProperties>
</file>