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2" r:id="rId4"/>
    <p:sldId id="261" r:id="rId5"/>
    <p:sldId id="260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SELLA D'ALESIO" initials="RD" lastIdx="1" clrIdx="0">
    <p:extLst>
      <p:ext uri="{19B8F6BF-5375-455C-9EA6-DF929625EA0E}">
        <p15:presenceInfo xmlns:p15="http://schemas.microsoft.com/office/powerpoint/2012/main" userId="8d752f1af0d8972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A5618-2605-40D9-AE37-C54C999472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30D5C5-A99E-4162-B08E-D904D831BF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B67DE-DA52-4FC2-BD28-28DC08FCB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900B45-CD7E-4152-82E7-E5D04C49E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25E85-657E-4F0F-BCE2-5A3F62AA6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78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EE032-F103-4704-81BE-4DADFAF0F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C7BB6-995B-48F9-A7C3-AA78B90113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48191-F39D-4F65-93D8-2261D4683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6657F-3119-41F3-A0BE-67B09C3A1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520E-7CF2-4234-8563-FAECC7BC6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672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7E3F-DD50-4F4C-B1C9-CE85AE2BA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7F8F3-A6E2-4C90-9C2F-F4BFFC05A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72D13-A203-4356-AC26-708F8F8A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A5C00-8184-4CD8-BD49-4DE0CB61E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5574B-A0A6-4643-93CD-38C299556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07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CBE0-B807-432E-863F-7C70909FA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2615D-0C7B-48AD-AB8B-91E9517F64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84972-7969-4677-8C2C-AE67014992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A857CA-CFC3-4136-B580-AB4F7C812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318299-6FA3-4292-B53B-B032D280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33D44-946E-4346-90C6-E7241CF11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62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5C7D0-A415-4DD3-BB25-D199C2307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DFCFE-DD53-4DB8-AFA6-1B271469C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FFBC14-D86D-4D41-BD67-2A3BB669E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15E5B-AD8B-474F-B7D9-A7BBB63AA8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30432-9E01-496B-A810-A71067284C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4AFD15-A254-4EA0-A43A-2552F902A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0D2903-9B2F-415E-A6D2-E63074EA4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660C3C-7BC1-4698-A028-E19CD450A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42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6B17E-70F4-42E8-9CA6-9979C57AD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DE46B0-E755-421C-AA03-59922A5A0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5692CF-07E6-46C8-B2DA-71A1B1B70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FB587B-5D0E-45F2-9D91-3E594012B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59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A2132F-71E0-445A-87F9-C0AE09EE6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599455-E091-4C3E-890D-10F4C4F9F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2E3EC7-15B6-494B-8696-3BCB92119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117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DC78-E708-4379-AF2C-7F98685C4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3AC5C-96EF-4113-BD0F-0AF7EDB9F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2B8248-13A5-4E72-9B65-4977CC114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D7BCF-635B-43CF-8DD3-B49DEDEB7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B8408C-8436-47E4-8C3A-382F73F72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2457B-248B-4A06-9970-5A4F0121D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94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BD20D-FB21-4C27-91CB-F62ACD5C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13796F-AB62-4661-BC8A-2AC79EC077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84811B-37BD-46AF-B8F1-47EAA8449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9AC33-DC36-4CBA-BE4C-2A3FC0B8B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5C148-DDE3-4279-B37D-DFD7F8CD7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911EB3-D199-4270-9A27-9D0F525CD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497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2E7D8-6ADA-41C7-93EA-5BD148EC0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D4C8D3-E0ED-4679-BFF1-564CDA9A7E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4DABB-B64A-4B7B-8200-FE1E782E6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F209D-FCB8-4227-B1B4-3C72F3334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61AA8-878E-4FC3-9586-D2A54048A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036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9A82D1-8A01-4C3F-8673-E92BCFD4A4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A4E04D-04CB-4D75-95CE-336C247BB9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7E968-EDD5-4713-821E-233022C49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6E838-2623-41E9-9A26-D4BE48BE8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12BE6-1967-495F-892E-990F528D7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456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6A68FD-8B24-4D4B-8268-2E5E82604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8736B-EA04-4FAB-AACF-B03933D9A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A1C4C-4F27-46C5-9F6E-AE33FE1DAA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72EB5-F8D6-44E8-A77B-6C15A8162F39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B28C8-641A-4F68-95F5-77EA0AD037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1CCBF-F36E-448D-BDB1-B02552CF6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3140D-D57A-473E-B65C-E02760C9E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2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AC6C68-F125-48AD-A5B4-89AD5E797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4C0E5DA-5624-49BC-AC1E-30229AA5B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709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5E157ED-E992-43F3-9A84-96C30A5C4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301542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9EED4-5743-4A04-BBB6-ACF25C098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0812" y="1533463"/>
            <a:ext cx="4101152" cy="3514294"/>
          </a:xfrm>
        </p:spPr>
        <p:txBody>
          <a:bodyPr anchor="ctr">
            <a:normAutofit/>
          </a:bodyPr>
          <a:lstStyle/>
          <a:p>
            <a:pPr algn="l"/>
            <a:r>
              <a:rPr lang="en-GB" sz="5600" dirty="0">
                <a:solidFill>
                  <a:srgbClr val="7030A0"/>
                </a:solidFill>
              </a:rPr>
              <a:t>Proofreading and editing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F10C3E-1E57-4CA1-B610-6E8995AA9E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3305" y="2569757"/>
            <a:ext cx="3988244" cy="1441706"/>
          </a:xfrm>
        </p:spPr>
        <p:txBody>
          <a:bodyPr anchor="ctr">
            <a:normAutofit/>
          </a:bodyPr>
          <a:lstStyle/>
          <a:p>
            <a:pPr algn="l"/>
            <a:r>
              <a:rPr lang="en-GB" sz="3200" dirty="0">
                <a:solidFill>
                  <a:srgbClr val="7030A0"/>
                </a:solidFill>
              </a:rPr>
              <a:t>Week 10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EFD253A-9BCA-430B-979A-AA2F8445D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8360" y="3024171"/>
            <a:ext cx="435428" cy="435428"/>
          </a:xfrm>
          <a:prstGeom prst="ellipse">
            <a:avLst/>
          </a:prstGeom>
          <a:solidFill>
            <a:schemeClr val="tx1">
              <a:lumMod val="50000"/>
              <a:lumOff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026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AB919-95CF-4EEF-B349-E4D5CF0D7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A6FC4-3740-4803-A266-A55B6C4ED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Write a backwards plan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Check that each paragraph has ONE argument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Colour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code themes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Do you need to move sections around?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Leave transitions between paragraphs to the end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lang="en-US" altLang="en-US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Is it objective? Remove personal language, opinions and emotions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lang="en-US" altLang="en-US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Yahoo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651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0A582-375C-44A7-9EFF-0CB7CFCC4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646ED-1B38-4EE7-B30E-56C47AA5D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Check in-text citations (author [s], year)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7030A0"/>
                </a:solidFill>
              </a:rPr>
              <a:t>Check your reference list – Harvard, are the entries listed in alphabetical order?</a:t>
            </a:r>
          </a:p>
        </p:txBody>
      </p:sp>
    </p:spTree>
    <p:extLst>
      <p:ext uri="{BB962C8B-B14F-4D97-AF65-F5344CB8AC3E}">
        <p14:creationId xmlns:p14="http://schemas.microsoft.com/office/powerpoint/2010/main" val="3207418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75672-7F81-4F56-BF30-5772165A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508F0-12AF-43EA-848B-7CB792E77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1D2228"/>
              </a:solidFill>
              <a:effectLst/>
              <a:latin typeface="YahooSan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a)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Missing words or words repeated twice by mistake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b)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Letters the wrong way round in a word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c)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The word “there” when you should have written “their” or “wear” when you should have written “where”.  These words are called homophones: they sound the same but have different spellings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d)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Spelling mistakes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418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75672-7F81-4F56-BF30-5772165A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508F0-12AF-43EA-848B-7CB792E77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e)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Capital letters in the wrong place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f)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Punctuation errors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g)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An extra letter in a word or a letter missed out of a word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h)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Mistakes in grammar and vocabulary choice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i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)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New"/>
              </a:rPr>
              <a:t>        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Helvetica Neue"/>
              </a:rPr>
              <a:t>Mistakes in sentence construction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Helvetica Neu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886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CA783-5AB2-44C0-8DEA-ABA190251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E9990-4E30-47F7-8DD6-06D1063AE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85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2332</TotalTime>
  <Words>179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Calibri</vt:lpstr>
      <vt:lpstr>Calibri Light</vt:lpstr>
      <vt:lpstr>Helvetica Neue</vt:lpstr>
      <vt:lpstr>New</vt:lpstr>
      <vt:lpstr>Wingdings</vt:lpstr>
      <vt:lpstr>YahooSans</vt:lpstr>
      <vt:lpstr>Office Theme</vt:lpstr>
      <vt:lpstr>Proofreading and editing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Proofreading and editing</dc:title>
  <dc:creator>ROSELLA D'ALESIO</dc:creator>
  <cp:lastModifiedBy>ROSELLA D'ALESIO</cp:lastModifiedBy>
  <cp:revision>3</cp:revision>
  <dcterms:created xsi:type="dcterms:W3CDTF">2020-12-15T06:56:53Z</dcterms:created>
  <dcterms:modified xsi:type="dcterms:W3CDTF">2020-12-16T21:49:36Z</dcterms:modified>
</cp:coreProperties>
</file>