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10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10/3/2019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5204EBEB-4E79-443B-AB82-8EFD884E32C5}"/>
              </a:ext>
            </a:extLst>
          </p:cNvPr>
          <p:cNvSpPr/>
          <p:nvPr/>
        </p:nvSpPr>
        <p:spPr>
          <a:xfrm>
            <a:off x="4493108" y="0"/>
            <a:ext cx="3488787" cy="34606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C771D86-6842-4144-B7C4-4336EFD70876}"/>
              </a:ext>
            </a:extLst>
          </p:cNvPr>
          <p:cNvSpPr txBox="1"/>
          <p:nvPr/>
        </p:nvSpPr>
        <p:spPr>
          <a:xfrm>
            <a:off x="4493108" y="196097"/>
            <a:ext cx="3488787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Amdana</a:t>
            </a:r>
            <a:r>
              <a:rPr lang="en-GB" sz="1400" b="1" u="sng" dirty="0"/>
              <a:t> </a:t>
            </a:r>
            <a:r>
              <a:rPr lang="en-GB" sz="1400" b="1" u="sng" dirty="0" err="1"/>
              <a:t>i</a:t>
            </a:r>
            <a:endParaRPr lang="en-GB" sz="1400" b="1" u="sng" dirty="0"/>
          </a:p>
          <a:p>
            <a:r>
              <a:rPr lang="en-GB" sz="1400" b="1" u="sng" dirty="0"/>
              <a:t>About Me</a:t>
            </a:r>
          </a:p>
          <a:p>
            <a:r>
              <a:rPr lang="en-GB" sz="1200" dirty="0" err="1"/>
              <a:t>Dechreuais</a:t>
            </a:r>
            <a:r>
              <a:rPr lang="en-GB" sz="1200" dirty="0"/>
              <a:t> </a:t>
            </a:r>
            <a:r>
              <a:rPr lang="en-GB" sz="1200" dirty="0" err="1"/>
              <a:t>fy</a:t>
            </a:r>
            <a:r>
              <a:rPr lang="en-GB" sz="1200" dirty="0"/>
              <a:t> </a:t>
            </a:r>
            <a:r>
              <a:rPr lang="en-GB" sz="1200" dirty="0" err="1"/>
              <a:t>ngyrfa</a:t>
            </a:r>
            <a:r>
              <a:rPr lang="en-GB" sz="1200" dirty="0"/>
              <a:t> </a:t>
            </a:r>
            <a:r>
              <a:rPr lang="en-GB" sz="1200" dirty="0" err="1"/>
              <a:t>fel</a:t>
            </a:r>
            <a:r>
              <a:rPr lang="en-GB" sz="1200" dirty="0"/>
              <a:t> </a:t>
            </a:r>
            <a:r>
              <a:rPr lang="en-GB" sz="1200" dirty="0" err="1"/>
              <a:t>Cynghorydd</a:t>
            </a:r>
            <a:r>
              <a:rPr lang="en-GB" sz="1200" dirty="0"/>
              <a:t> </a:t>
            </a:r>
            <a:r>
              <a:rPr lang="en-GB" sz="1200" dirty="0" err="1"/>
              <a:t>Yswiriant</a:t>
            </a:r>
            <a:r>
              <a:rPr lang="en-GB" sz="1200" dirty="0"/>
              <a:t> </a:t>
            </a:r>
            <a:r>
              <a:rPr lang="en-GB" sz="1200" dirty="0" err="1"/>
              <a:t>Proffesiynnol</a:t>
            </a:r>
            <a:r>
              <a:rPr lang="en-GB" sz="1200" dirty="0"/>
              <a:t> </a:t>
            </a:r>
            <a:r>
              <a:rPr lang="en-GB" sz="1200" dirty="0" err="1"/>
              <a:t>nol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2008. </a:t>
            </a:r>
            <a:r>
              <a:rPr lang="en-GB" sz="1200" dirty="0" err="1"/>
              <a:t>Ar</a:t>
            </a:r>
            <a:r>
              <a:rPr lang="en-GB" sz="1200" dirty="0"/>
              <a:t> </a:t>
            </a:r>
            <a:r>
              <a:rPr lang="en-GB" sz="1200" dirty="0" err="1"/>
              <a:t>ol</a:t>
            </a:r>
            <a:r>
              <a:rPr lang="en-GB" sz="1200" dirty="0"/>
              <a:t> </a:t>
            </a:r>
            <a:r>
              <a:rPr lang="en-GB" sz="1200" dirty="0" err="1"/>
              <a:t>deng</a:t>
            </a:r>
            <a:r>
              <a:rPr lang="en-GB" sz="1200" dirty="0"/>
              <a:t> </a:t>
            </a:r>
            <a:r>
              <a:rPr lang="en-GB" sz="1200" dirty="0" err="1"/>
              <a:t>mlynedd</a:t>
            </a:r>
            <a:r>
              <a:rPr lang="en-GB" sz="1200" dirty="0"/>
              <a:t>, </a:t>
            </a:r>
            <a:r>
              <a:rPr lang="en-GB" sz="1200" dirty="0" err="1"/>
              <a:t>penderfynais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ddilyn</a:t>
            </a:r>
            <a:r>
              <a:rPr lang="en-GB" sz="1200" dirty="0"/>
              <a:t> </a:t>
            </a:r>
            <a:r>
              <a:rPr lang="en-GB" sz="1200" dirty="0" err="1"/>
              <a:t>fy</a:t>
            </a:r>
            <a:r>
              <a:rPr lang="en-GB" sz="1200" dirty="0"/>
              <a:t> </a:t>
            </a:r>
            <a:r>
              <a:rPr lang="en-GB" sz="1200" dirty="0" err="1"/>
              <a:t>nghalon</a:t>
            </a:r>
            <a:r>
              <a:rPr lang="en-GB" sz="1200" dirty="0"/>
              <a:t> a </a:t>
            </a:r>
            <a:r>
              <a:rPr lang="en-GB" sz="1200" dirty="0" err="1"/>
              <a:t>mynd</a:t>
            </a:r>
            <a:r>
              <a:rPr lang="en-GB" sz="1200" dirty="0"/>
              <a:t> </a:t>
            </a:r>
            <a:r>
              <a:rPr lang="en-GB" sz="1200" dirty="0" err="1"/>
              <a:t>nol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ddysgu</a:t>
            </a:r>
            <a:r>
              <a:rPr lang="en-GB" sz="1200" dirty="0"/>
              <a:t> </a:t>
            </a:r>
            <a:r>
              <a:rPr lang="en-GB" sz="1200" dirty="0" err="1"/>
              <a:t>efo’r</a:t>
            </a:r>
            <a:r>
              <a:rPr lang="en-GB" sz="1200" dirty="0"/>
              <a:t> </a:t>
            </a:r>
            <a:r>
              <a:rPr lang="en-GB" sz="1200" dirty="0" err="1"/>
              <a:t>bwriad</a:t>
            </a:r>
            <a:r>
              <a:rPr lang="en-GB" sz="1200" dirty="0"/>
              <a:t> o </a:t>
            </a:r>
            <a:r>
              <a:rPr lang="en-GB" sz="1200" dirty="0" err="1"/>
              <a:t>addysgu</a:t>
            </a:r>
            <a:r>
              <a:rPr lang="en-GB" sz="1200" dirty="0"/>
              <a:t> plant y </a:t>
            </a:r>
            <a:r>
              <a:rPr lang="en-GB" sz="1200" dirty="0" err="1"/>
              <a:t>dyfodol</a:t>
            </a:r>
            <a:r>
              <a:rPr lang="en-GB" sz="1200" dirty="0"/>
              <a:t>. </a:t>
            </a:r>
          </a:p>
          <a:p>
            <a:endParaRPr lang="en-GB" sz="1200" dirty="0"/>
          </a:p>
          <a:p>
            <a:r>
              <a:rPr lang="en-GB" sz="1200" dirty="0"/>
              <a:t>Mae </a:t>
            </a:r>
            <a:r>
              <a:rPr lang="en-GB" sz="1200" dirty="0" err="1"/>
              <a:t>teulu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hynod</a:t>
            </a:r>
            <a:r>
              <a:rPr lang="en-GB" sz="1200" dirty="0"/>
              <a:t> o </a:t>
            </a:r>
            <a:r>
              <a:rPr lang="en-GB" sz="1200" dirty="0" err="1"/>
              <a:t>bwysig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mi a </a:t>
            </a:r>
            <a:r>
              <a:rPr lang="en-GB" sz="1200" dirty="0" err="1"/>
              <a:t>dwi’n</a:t>
            </a:r>
            <a:r>
              <a:rPr lang="en-GB" sz="1200" dirty="0"/>
              <a:t> </a:t>
            </a:r>
            <a:r>
              <a:rPr lang="en-GB" sz="1200" dirty="0" err="1"/>
              <a:t>ffodus</a:t>
            </a:r>
            <a:r>
              <a:rPr lang="en-GB" sz="1200" dirty="0"/>
              <a:t> </a:t>
            </a:r>
            <a:r>
              <a:rPr lang="en-GB" sz="1200" dirty="0" err="1"/>
              <a:t>iawn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gael</a:t>
            </a:r>
            <a:r>
              <a:rPr lang="en-GB" sz="1200" dirty="0"/>
              <a:t> </a:t>
            </a:r>
            <a:r>
              <a:rPr lang="en-GB" sz="1200" dirty="0" err="1"/>
              <a:t>eu</a:t>
            </a:r>
            <a:r>
              <a:rPr lang="en-GB" sz="1200" dirty="0"/>
              <a:t> </a:t>
            </a:r>
            <a:r>
              <a:rPr lang="en-GB" sz="1200" dirty="0" err="1"/>
              <a:t>chymorth</a:t>
            </a:r>
            <a:r>
              <a:rPr lang="en-GB" sz="1200" dirty="0"/>
              <a:t> a </a:t>
            </a:r>
            <a:r>
              <a:rPr lang="en-GB" sz="1200" dirty="0" err="1"/>
              <a:t>chefnogaeth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ddyfalrbarhau</a:t>
            </a:r>
            <a:r>
              <a:rPr lang="en-GB" sz="1200" dirty="0"/>
              <a:t> a </a:t>
            </a:r>
            <a:r>
              <a:rPr lang="en-GB" sz="1200" dirty="0" err="1"/>
              <a:t>dilyn</a:t>
            </a:r>
            <a:r>
              <a:rPr lang="en-GB" sz="1200" dirty="0"/>
              <a:t> </a:t>
            </a:r>
            <a:r>
              <a:rPr lang="en-GB" sz="1200" dirty="0" err="1"/>
              <a:t>fy</a:t>
            </a:r>
            <a:r>
              <a:rPr lang="en-GB" sz="1200" dirty="0"/>
              <a:t> </a:t>
            </a:r>
            <a:r>
              <a:rPr lang="en-GB" sz="1200" dirty="0" err="1"/>
              <a:t>mreuddwyd</a:t>
            </a:r>
            <a:r>
              <a:rPr lang="en-GB" sz="1200" dirty="0"/>
              <a:t>. </a:t>
            </a:r>
            <a:r>
              <a:rPr lang="en-GB" sz="1200" dirty="0" err="1"/>
              <a:t>Fy</a:t>
            </a:r>
            <a:r>
              <a:rPr lang="en-GB" sz="1200" dirty="0"/>
              <a:t> </a:t>
            </a:r>
            <a:r>
              <a:rPr lang="en-GB" sz="1200" dirty="0" err="1"/>
              <a:t>niddordebau</a:t>
            </a:r>
            <a:r>
              <a:rPr lang="en-GB" sz="1200" dirty="0"/>
              <a:t> </a:t>
            </a:r>
            <a:r>
              <a:rPr lang="en-GB" sz="1200" dirty="0" err="1"/>
              <a:t>yw</a:t>
            </a:r>
            <a:r>
              <a:rPr lang="en-GB" sz="1200" dirty="0"/>
              <a:t> </a:t>
            </a:r>
            <a:r>
              <a:rPr lang="en-GB" sz="1200" dirty="0" err="1"/>
              <a:t>unrhyw</a:t>
            </a:r>
            <a:r>
              <a:rPr lang="en-GB" sz="1200" dirty="0"/>
              <a:t> </a:t>
            </a:r>
            <a:r>
              <a:rPr lang="en-GB" sz="1200" dirty="0" err="1"/>
              <a:t>fath</a:t>
            </a:r>
            <a:r>
              <a:rPr lang="en-GB" sz="1200" dirty="0"/>
              <a:t> o </a:t>
            </a:r>
            <a:r>
              <a:rPr lang="en-GB" sz="1200" dirty="0" err="1"/>
              <a:t>gyngerdd</a:t>
            </a:r>
            <a:r>
              <a:rPr lang="en-GB" sz="1200" dirty="0"/>
              <a:t> neu </a:t>
            </a:r>
            <a:r>
              <a:rPr lang="en-GB" sz="1200" dirty="0" err="1"/>
              <a:t>sioe</a:t>
            </a:r>
            <a:r>
              <a:rPr lang="en-GB" sz="1200" dirty="0"/>
              <a:t>, a dyna </a:t>
            </a:r>
            <a:r>
              <a:rPr lang="en-GB" sz="1200" dirty="0" err="1"/>
              <a:t>yw</a:t>
            </a:r>
            <a:r>
              <a:rPr lang="en-GB" sz="1200" dirty="0"/>
              <a:t> </a:t>
            </a:r>
            <a:r>
              <a:rPr lang="en-GB" sz="1200" dirty="0" err="1"/>
              <a:t>hoff</a:t>
            </a:r>
            <a:r>
              <a:rPr lang="en-GB" sz="1200" dirty="0"/>
              <a:t> </a:t>
            </a:r>
            <a:r>
              <a:rPr lang="en-GB" sz="1200" dirty="0" err="1"/>
              <a:t>hobi</a:t>
            </a:r>
            <a:r>
              <a:rPr lang="en-GB" sz="1200" dirty="0"/>
              <a:t> </a:t>
            </a:r>
            <a:r>
              <a:rPr lang="en-GB" sz="1200" dirty="0" err="1"/>
              <a:t>fy</a:t>
            </a:r>
            <a:r>
              <a:rPr lang="en-GB" sz="1200" dirty="0"/>
              <a:t> </a:t>
            </a:r>
            <a:r>
              <a:rPr lang="en-GB" sz="1200" dirty="0" err="1"/>
              <a:t>nhwy</a:t>
            </a:r>
            <a:r>
              <a:rPr lang="en-GB" sz="1200" dirty="0"/>
              <a:t> </a:t>
            </a:r>
            <a:r>
              <a:rPr lang="en-GB" sz="1200" dirty="0" err="1"/>
              <a:t>ferch</a:t>
            </a:r>
            <a:r>
              <a:rPr lang="en-GB" sz="1200" dirty="0"/>
              <a:t> </a:t>
            </a:r>
            <a:r>
              <a:rPr lang="en-GB" sz="1200" dirty="0" err="1"/>
              <a:t>hefyd</a:t>
            </a:r>
            <a:r>
              <a:rPr lang="en-GB" sz="1200" dirty="0"/>
              <a:t>. </a:t>
            </a:r>
            <a:r>
              <a:rPr lang="en-GB" sz="1200" dirty="0" err="1"/>
              <a:t>Braf</a:t>
            </a:r>
            <a:r>
              <a:rPr lang="en-GB" sz="1200" dirty="0"/>
              <a:t> </a:t>
            </a:r>
            <a:r>
              <a:rPr lang="en-GB" sz="1200" dirty="0" err="1"/>
              <a:t>yw</a:t>
            </a:r>
            <a:r>
              <a:rPr lang="en-GB" sz="1200" dirty="0"/>
              <a:t> </a:t>
            </a:r>
            <a:r>
              <a:rPr lang="en-GB" sz="1200" dirty="0" err="1"/>
              <a:t>cael</a:t>
            </a:r>
            <a:r>
              <a:rPr lang="en-GB" sz="1200" dirty="0"/>
              <a:t> y </a:t>
            </a:r>
            <a:r>
              <a:rPr lang="en-GB" sz="1200" dirty="0" err="1"/>
              <a:t>ddwy</a:t>
            </a:r>
            <a:r>
              <a:rPr lang="en-GB" sz="1200" dirty="0"/>
              <a:t> </a:t>
            </a:r>
            <a:r>
              <a:rPr lang="en-GB" sz="1200" dirty="0" err="1"/>
              <a:t>ohonynt</a:t>
            </a:r>
            <a:r>
              <a:rPr lang="en-GB" sz="1200" dirty="0"/>
              <a:t> </a:t>
            </a:r>
            <a:r>
              <a:rPr lang="en-GB" sz="1200" dirty="0" err="1"/>
              <a:t>efo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wrth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ni</a:t>
            </a:r>
            <a:r>
              <a:rPr lang="en-GB" sz="1200" dirty="0"/>
              <a:t> </a:t>
            </a:r>
            <a:r>
              <a:rPr lang="en-GB" sz="1200" dirty="0" err="1"/>
              <a:t>fynd</a:t>
            </a:r>
            <a:r>
              <a:rPr lang="en-GB" sz="1200" dirty="0"/>
              <a:t> </a:t>
            </a:r>
            <a:r>
              <a:rPr lang="en-GB" sz="1200" dirty="0" err="1"/>
              <a:t>ar</a:t>
            </a:r>
            <a:r>
              <a:rPr lang="en-GB" sz="1200" dirty="0"/>
              <a:t> </a:t>
            </a:r>
            <a:r>
              <a:rPr lang="en-GB" sz="1200" dirty="0" err="1"/>
              <a:t>anturiaethau</a:t>
            </a:r>
            <a:r>
              <a:rPr lang="en-GB" sz="1200" dirty="0"/>
              <a:t>. </a:t>
            </a:r>
            <a:endParaRPr lang="en-GB" sz="1400" dirty="0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329" y="1488759"/>
            <a:ext cx="3505504" cy="1891750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140329" y="1562724"/>
            <a:ext cx="361288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Profiad</a:t>
            </a:r>
            <a:r>
              <a:rPr lang="en-GB" sz="1200" b="1" u="sng" dirty="0"/>
              <a:t> </a:t>
            </a:r>
            <a:r>
              <a:rPr lang="en-GB" sz="1200" b="1" u="sng" dirty="0" err="1"/>
              <a:t>addysgu</a:t>
            </a:r>
            <a:r>
              <a:rPr lang="en-GB" sz="1200" b="1" u="sng" dirty="0"/>
              <a:t> </a:t>
            </a:r>
            <a:r>
              <a:rPr lang="en-GB" sz="1200" b="1" u="sng" dirty="0" err="1"/>
              <a:t>blaenorol</a:t>
            </a:r>
            <a:endParaRPr lang="en-GB" sz="1200" b="1" u="sng" dirty="0"/>
          </a:p>
          <a:p>
            <a:r>
              <a:rPr lang="en-GB" sz="1200" b="1" u="sng" dirty="0"/>
              <a:t>Previous teaching experiences </a:t>
            </a:r>
          </a:p>
          <a:p>
            <a:endParaRPr lang="en-GB" sz="1200" dirty="0"/>
          </a:p>
          <a:p>
            <a:r>
              <a:rPr lang="en-GB" sz="1200" dirty="0"/>
              <a:t>. </a:t>
            </a:r>
            <a:r>
              <a:rPr lang="en-GB" sz="1200" dirty="0" err="1"/>
              <a:t>Cynorthwydd</a:t>
            </a:r>
            <a:r>
              <a:rPr lang="en-GB" sz="1200" dirty="0"/>
              <a:t> </a:t>
            </a:r>
            <a:r>
              <a:rPr lang="en-GB" sz="1200" dirty="0" err="1"/>
              <a:t>Dosbarth</a:t>
            </a:r>
            <a:r>
              <a:rPr lang="en-GB" sz="1200" dirty="0"/>
              <a:t> </a:t>
            </a:r>
            <a:r>
              <a:rPr lang="en-GB" sz="1200" dirty="0" err="1"/>
              <a:t>Ionawr</a:t>
            </a:r>
            <a:r>
              <a:rPr lang="en-GB" sz="1200" dirty="0"/>
              <a:t> 2018 </a:t>
            </a:r>
            <a:r>
              <a:rPr lang="en-GB" sz="1200" dirty="0" err="1"/>
              <a:t>Gorffennaf</a:t>
            </a:r>
            <a:r>
              <a:rPr lang="en-GB" sz="1200" dirty="0"/>
              <a:t> 2018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err="1"/>
              <a:t>Gweithio</a:t>
            </a:r>
            <a:r>
              <a:rPr lang="en-GB" sz="1200" dirty="0"/>
              <a:t> un </a:t>
            </a:r>
            <a:r>
              <a:rPr lang="en-GB" sz="1200" dirty="0" err="1"/>
              <a:t>i</a:t>
            </a:r>
            <a:r>
              <a:rPr lang="en-GB" sz="1200" dirty="0"/>
              <a:t> un </a:t>
            </a:r>
            <a:r>
              <a:rPr lang="en-GB" sz="1200" dirty="0" err="1"/>
              <a:t>gyda</a:t>
            </a:r>
            <a:r>
              <a:rPr lang="en-GB" sz="1200" dirty="0"/>
              <a:t> </a:t>
            </a:r>
            <a:r>
              <a:rPr lang="en-GB" sz="1200" dirty="0" err="1"/>
              <a:t>plentyn</a:t>
            </a:r>
            <a:r>
              <a:rPr lang="en-GB" sz="1200" dirty="0"/>
              <a:t> </a:t>
            </a:r>
            <a:r>
              <a:rPr lang="en-GB" sz="1200" dirty="0" err="1"/>
              <a:t>efo</a:t>
            </a:r>
            <a:r>
              <a:rPr lang="en-GB" sz="1200" dirty="0"/>
              <a:t> </a:t>
            </a:r>
            <a:r>
              <a:rPr lang="en-GB" sz="1200" dirty="0" err="1"/>
              <a:t>anghenion</a:t>
            </a:r>
            <a:r>
              <a:rPr lang="en-GB" sz="1200" dirty="0"/>
              <a:t> </a:t>
            </a:r>
            <a:r>
              <a:rPr lang="en-GB" sz="1200" dirty="0" err="1"/>
              <a:t>ychwanegol</a:t>
            </a:r>
            <a:r>
              <a:rPr lang="en-GB" sz="1200" dirty="0"/>
              <a:t> a </a:t>
            </a:r>
            <a:r>
              <a:rPr lang="en-GB" sz="1200" dirty="0" err="1"/>
              <a:t>phroblemau</a:t>
            </a:r>
            <a:r>
              <a:rPr lang="en-GB" sz="1200" dirty="0"/>
              <a:t> </a:t>
            </a:r>
            <a:r>
              <a:rPr lang="en-GB" sz="1200" dirty="0" err="1"/>
              <a:t>cyfarthrebu</a:t>
            </a:r>
            <a:endParaRPr lang="en-GB" sz="1200" dirty="0"/>
          </a:p>
          <a:p>
            <a:endParaRPr lang="en-GB" sz="1200" dirty="0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FD98C07E-5EED-4E2B-BAD8-85196D4537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0401" y="3604878"/>
            <a:ext cx="5607495" cy="3249495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4057009" y="3686924"/>
            <a:ext cx="5354277" cy="29238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Rhesymau</a:t>
            </a:r>
            <a:r>
              <a:rPr lang="en-GB" sz="1400" b="1" u="sng" dirty="0"/>
              <a:t> </a:t>
            </a:r>
            <a:r>
              <a:rPr lang="en-GB" sz="1400" b="1" u="sng" dirty="0" err="1"/>
              <a:t>dros</a:t>
            </a:r>
            <a:r>
              <a:rPr lang="en-GB" sz="1400" b="1" u="sng" dirty="0"/>
              <a:t> </a:t>
            </a:r>
            <a:r>
              <a:rPr lang="en-GB" sz="1400" b="1" u="sng" dirty="0" err="1"/>
              <a:t>ddewis</a:t>
            </a:r>
            <a:r>
              <a:rPr lang="en-GB" sz="1400" b="1" u="sng" dirty="0"/>
              <a:t> </a:t>
            </a:r>
            <a:r>
              <a:rPr lang="en-GB" sz="1400" b="1" u="sng" dirty="0" err="1"/>
              <a:t>addysgu</a:t>
            </a:r>
            <a:r>
              <a:rPr lang="en-GB" sz="1400" b="1" u="sng" dirty="0"/>
              <a:t> </a:t>
            </a:r>
            <a:r>
              <a:rPr lang="en-GB" sz="1400" b="1" u="sng" dirty="0" err="1"/>
              <a:t>fel</a:t>
            </a:r>
            <a:r>
              <a:rPr lang="en-GB" sz="1400" b="1" u="sng" dirty="0"/>
              <a:t> </a:t>
            </a:r>
            <a:r>
              <a:rPr lang="en-GB" sz="1400" b="1" u="sng" dirty="0" err="1"/>
              <a:t>proffesiwn</a:t>
            </a:r>
            <a:endParaRPr lang="en-GB" sz="1400" b="1" u="sng" dirty="0"/>
          </a:p>
          <a:p>
            <a:r>
              <a:rPr lang="en-GB" sz="1400" b="1" u="sng" dirty="0"/>
              <a:t>Reasons for entering the teaching profession </a:t>
            </a:r>
          </a:p>
          <a:p>
            <a:endParaRPr lang="en-GB" sz="1400" b="1" u="sng" dirty="0"/>
          </a:p>
          <a:p>
            <a:r>
              <a:rPr lang="en-GB" sz="1200" dirty="0" err="1"/>
              <a:t>Addysgu</a:t>
            </a:r>
            <a:r>
              <a:rPr lang="en-GB" sz="1200" dirty="0"/>
              <a:t> </a:t>
            </a:r>
            <a:r>
              <a:rPr lang="en-GB" sz="1200" dirty="0" err="1"/>
              <a:t>oedd</a:t>
            </a:r>
            <a:r>
              <a:rPr lang="en-GB" sz="1200" dirty="0"/>
              <a:t> y </a:t>
            </a:r>
            <a:r>
              <a:rPr lang="en-GB" sz="1200" dirty="0" err="1"/>
              <a:t>bwriad</a:t>
            </a:r>
            <a:r>
              <a:rPr lang="en-GB" sz="1200" dirty="0"/>
              <a:t> </a:t>
            </a:r>
            <a:r>
              <a:rPr lang="en-GB" sz="1200" dirty="0" err="1"/>
              <a:t>gyntaf</a:t>
            </a:r>
            <a:r>
              <a:rPr lang="en-GB" sz="1200" dirty="0"/>
              <a:t> </a:t>
            </a:r>
            <a:r>
              <a:rPr lang="en-GB" sz="1200" dirty="0" err="1"/>
              <a:t>ar</a:t>
            </a:r>
            <a:r>
              <a:rPr lang="en-GB" sz="1200" dirty="0"/>
              <a:t> </a:t>
            </a:r>
            <a:r>
              <a:rPr lang="en-GB" sz="1200" dirty="0" err="1"/>
              <a:t>ol</a:t>
            </a:r>
            <a:r>
              <a:rPr lang="en-GB" sz="1200" dirty="0"/>
              <a:t> </a:t>
            </a:r>
            <a:r>
              <a:rPr lang="en-GB" sz="1200" dirty="0" err="1"/>
              <a:t>orffen</a:t>
            </a:r>
            <a:r>
              <a:rPr lang="en-GB" sz="1200" dirty="0"/>
              <a:t> </a:t>
            </a:r>
            <a:r>
              <a:rPr lang="en-GB" sz="1200" dirty="0" err="1"/>
              <a:t>fy</a:t>
            </a:r>
            <a:r>
              <a:rPr lang="en-GB" sz="1200" dirty="0"/>
              <a:t> </a:t>
            </a:r>
            <a:r>
              <a:rPr lang="en-GB" sz="1200" dirty="0" err="1"/>
              <a:t>ngradd</a:t>
            </a:r>
            <a:r>
              <a:rPr lang="en-GB" sz="1200" dirty="0"/>
              <a:t>. </a:t>
            </a:r>
            <a:r>
              <a:rPr lang="en-GB" sz="1200" dirty="0" err="1"/>
              <a:t>Ond</a:t>
            </a:r>
            <a:r>
              <a:rPr lang="en-GB" sz="1200" dirty="0"/>
              <a:t>,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ddechrau</a:t>
            </a:r>
            <a:r>
              <a:rPr lang="en-GB" sz="1200" dirty="0"/>
              <a:t>, </a:t>
            </a:r>
            <a:r>
              <a:rPr lang="en-GB" sz="1200" dirty="0" err="1"/>
              <a:t>roeddwn</a:t>
            </a:r>
            <a:r>
              <a:rPr lang="en-GB" sz="1200" dirty="0"/>
              <a:t> am </a:t>
            </a:r>
            <a:r>
              <a:rPr lang="en-GB" sz="1200" dirty="0" err="1"/>
              <a:t>geisio</a:t>
            </a:r>
            <a:r>
              <a:rPr lang="en-GB" sz="1200" dirty="0"/>
              <a:t> </a:t>
            </a:r>
            <a:r>
              <a:rPr lang="en-GB" sz="1200" dirty="0" err="1"/>
              <a:t>darganfod</a:t>
            </a:r>
            <a:r>
              <a:rPr lang="en-GB" sz="1200" dirty="0"/>
              <a:t> </a:t>
            </a:r>
            <a:r>
              <a:rPr lang="en-GB" sz="1200" dirty="0" err="1"/>
              <a:t>gyrfa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seiliedig</a:t>
            </a:r>
            <a:r>
              <a:rPr lang="en-GB" sz="1200" dirty="0"/>
              <a:t> </a:t>
            </a:r>
            <a:r>
              <a:rPr lang="en-GB" sz="1200" dirty="0" err="1"/>
              <a:t>ar</a:t>
            </a:r>
            <a:r>
              <a:rPr lang="en-GB" sz="1200" dirty="0"/>
              <a:t> </a:t>
            </a:r>
            <a:r>
              <a:rPr lang="en-GB" sz="1200" dirty="0" err="1"/>
              <a:t>fy</a:t>
            </a:r>
            <a:r>
              <a:rPr lang="en-GB" sz="1200" dirty="0"/>
              <a:t> </a:t>
            </a:r>
            <a:r>
              <a:rPr lang="en-GB" sz="1200" dirty="0" err="1"/>
              <a:t>ngradd</a:t>
            </a:r>
            <a:r>
              <a:rPr lang="en-GB" sz="1200" dirty="0"/>
              <a:t>. </a:t>
            </a:r>
            <a:r>
              <a:rPr lang="en-GB" sz="1200" dirty="0" err="1"/>
              <a:t>Dyma</a:t>
            </a:r>
            <a:r>
              <a:rPr lang="en-GB" sz="1200" dirty="0"/>
              <a:t> fi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dechrau</a:t>
            </a:r>
            <a:r>
              <a:rPr lang="en-GB" sz="1200" dirty="0"/>
              <a:t> </a:t>
            </a:r>
            <a:r>
              <a:rPr lang="en-GB" sz="1200" dirty="0" err="1"/>
              <a:t>gwaith</a:t>
            </a:r>
            <a:r>
              <a:rPr lang="en-GB" sz="1200" dirty="0"/>
              <a:t> </a:t>
            </a:r>
            <a:r>
              <a:rPr lang="en-GB" sz="1200" dirty="0" err="1"/>
              <a:t>fel</a:t>
            </a:r>
            <a:r>
              <a:rPr lang="en-GB" sz="1200" dirty="0"/>
              <a:t> </a:t>
            </a:r>
            <a:r>
              <a:rPr lang="en-GB" sz="1200" dirty="0" err="1"/>
              <a:t>gwerthiwr</a:t>
            </a:r>
            <a:r>
              <a:rPr lang="en-GB" sz="1200" dirty="0"/>
              <a:t> </a:t>
            </a:r>
            <a:r>
              <a:rPr lang="en-GB" sz="1200" dirty="0" err="1"/>
              <a:t>hysbysebion</a:t>
            </a:r>
            <a:r>
              <a:rPr lang="en-GB" sz="1200" dirty="0"/>
              <a:t>. Mae </a:t>
            </a:r>
            <a:r>
              <a:rPr lang="en-GB" sz="1200" dirty="0" err="1"/>
              <a:t>bywyd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cymryd</a:t>
            </a:r>
            <a:r>
              <a:rPr lang="en-GB" sz="1200" dirty="0"/>
              <a:t> </a:t>
            </a:r>
            <a:r>
              <a:rPr lang="en-GB" sz="1200" dirty="0" err="1"/>
              <a:t>ni</a:t>
            </a:r>
            <a:r>
              <a:rPr lang="en-GB" sz="1200" dirty="0"/>
              <a:t> </a:t>
            </a:r>
            <a:r>
              <a:rPr lang="en-GB" sz="1200" dirty="0" err="1"/>
              <a:t>lawr</a:t>
            </a:r>
            <a:r>
              <a:rPr lang="en-GB" sz="1200" dirty="0"/>
              <a:t> </a:t>
            </a:r>
            <a:r>
              <a:rPr lang="en-GB" sz="1200" dirty="0" err="1"/>
              <a:t>llwybr</a:t>
            </a:r>
            <a:r>
              <a:rPr lang="en-GB" sz="1200" dirty="0"/>
              <a:t> </a:t>
            </a:r>
            <a:r>
              <a:rPr lang="en-GB" sz="1200" dirty="0" err="1"/>
              <a:t>gwahanol</a:t>
            </a:r>
            <a:r>
              <a:rPr lang="en-GB" sz="1200" dirty="0"/>
              <a:t> </a:t>
            </a:r>
            <a:r>
              <a:rPr lang="en-GB" sz="1200" dirty="0" err="1"/>
              <a:t>weithiau</a:t>
            </a:r>
            <a:r>
              <a:rPr lang="en-GB" sz="1200" dirty="0"/>
              <a:t> a dyna </a:t>
            </a:r>
            <a:r>
              <a:rPr lang="en-GB" sz="1200" dirty="0" err="1"/>
              <a:t>fel</a:t>
            </a:r>
            <a:r>
              <a:rPr lang="en-GB" sz="1200" dirty="0"/>
              <a:t> </a:t>
            </a:r>
            <a:r>
              <a:rPr lang="en-GB" sz="1200" dirty="0" err="1"/>
              <a:t>syrthiais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fewn</a:t>
            </a:r>
            <a:r>
              <a:rPr lang="en-GB" sz="1200" dirty="0"/>
              <a:t> </a:t>
            </a:r>
            <a:r>
              <a:rPr lang="en-GB" sz="1200" dirty="0" err="1"/>
              <a:t>i’r</a:t>
            </a:r>
            <a:r>
              <a:rPr lang="en-GB" sz="1200" dirty="0"/>
              <a:t> </a:t>
            </a:r>
            <a:r>
              <a:rPr lang="en-GB" sz="1200" dirty="0" err="1"/>
              <a:t>byd</a:t>
            </a:r>
            <a:r>
              <a:rPr lang="en-GB" sz="1200" dirty="0"/>
              <a:t> </a:t>
            </a:r>
            <a:r>
              <a:rPr lang="en-GB" sz="1200" dirty="0" err="1"/>
              <a:t>yswiriant</a:t>
            </a:r>
            <a:r>
              <a:rPr lang="en-GB" sz="1200" dirty="0"/>
              <a:t>.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ffodus</a:t>
            </a:r>
            <a:r>
              <a:rPr lang="en-GB" sz="1200" dirty="0"/>
              <a:t> </a:t>
            </a:r>
            <a:r>
              <a:rPr lang="en-GB" sz="1200" dirty="0" err="1"/>
              <a:t>rwyf</a:t>
            </a:r>
            <a:r>
              <a:rPr lang="en-GB" sz="1200" dirty="0"/>
              <a:t> </a:t>
            </a:r>
            <a:r>
              <a:rPr lang="en-GB" sz="1200" dirty="0" err="1"/>
              <a:t>wedi</a:t>
            </a:r>
            <a:r>
              <a:rPr lang="en-GB" sz="1200" dirty="0"/>
              <a:t> </a:t>
            </a:r>
            <a:r>
              <a:rPr lang="en-GB" sz="1200" dirty="0" err="1"/>
              <a:t>cael</a:t>
            </a:r>
            <a:r>
              <a:rPr lang="en-GB" sz="1200" dirty="0"/>
              <a:t> y </a:t>
            </a:r>
            <a:r>
              <a:rPr lang="en-GB" sz="1200" dirty="0" err="1"/>
              <a:t>cyfle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ddatblygu</a:t>
            </a:r>
            <a:r>
              <a:rPr lang="en-GB" sz="1200" dirty="0"/>
              <a:t> </a:t>
            </a:r>
            <a:r>
              <a:rPr lang="en-GB" sz="1200" dirty="0" err="1"/>
              <a:t>pobol</a:t>
            </a:r>
            <a:r>
              <a:rPr lang="en-GB" sz="1200" dirty="0"/>
              <a:t> ac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addysgu</a:t>
            </a:r>
            <a:r>
              <a:rPr lang="en-GB" sz="1200" dirty="0"/>
              <a:t> </a:t>
            </a:r>
            <a:r>
              <a:rPr lang="en-GB" sz="1200" dirty="0" err="1"/>
              <a:t>trwy</a:t>
            </a:r>
            <a:r>
              <a:rPr lang="en-GB" sz="1200" dirty="0"/>
              <a:t> </a:t>
            </a:r>
            <a:r>
              <a:rPr lang="en-GB" sz="1200" dirty="0" err="1"/>
              <a:t>cyflwyno</a:t>
            </a:r>
            <a:r>
              <a:rPr lang="en-GB" sz="1200" dirty="0"/>
              <a:t> </a:t>
            </a:r>
            <a:r>
              <a:rPr lang="en-GB" sz="1200" dirty="0" err="1"/>
              <a:t>hyfforddiant</a:t>
            </a:r>
            <a:r>
              <a:rPr lang="en-GB" sz="1200" dirty="0"/>
              <a:t> a </a:t>
            </a:r>
            <a:r>
              <a:rPr lang="en-GB" sz="1200" dirty="0" err="1"/>
              <a:t>asesu</a:t>
            </a:r>
            <a:r>
              <a:rPr lang="en-GB" sz="1200" dirty="0"/>
              <a:t> </a:t>
            </a:r>
            <a:r>
              <a:rPr lang="en-GB" sz="1200" dirty="0" err="1"/>
              <a:t>unigolion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gyson</a:t>
            </a:r>
            <a:r>
              <a:rPr lang="en-GB" sz="1200" dirty="0"/>
              <a:t>. </a:t>
            </a:r>
            <a:r>
              <a:rPr lang="en-GB" sz="1200" dirty="0" err="1"/>
              <a:t>Roedd</a:t>
            </a:r>
            <a:r>
              <a:rPr lang="en-GB" sz="1200" dirty="0"/>
              <a:t> y </a:t>
            </a:r>
            <a:r>
              <a:rPr lang="en-GB" sz="1200" dirty="0" err="1"/>
              <a:t>byd</a:t>
            </a:r>
            <a:r>
              <a:rPr lang="en-GB" sz="1200" dirty="0"/>
              <a:t> </a:t>
            </a:r>
            <a:r>
              <a:rPr lang="en-GB" sz="1200" dirty="0" err="1"/>
              <a:t>yswiriant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newid</a:t>
            </a:r>
            <a:r>
              <a:rPr lang="en-GB" sz="1200" dirty="0"/>
              <a:t> ac y </a:t>
            </a:r>
            <a:r>
              <a:rPr lang="en-GB" sz="1200" dirty="0" err="1"/>
              <a:t>rhan</a:t>
            </a:r>
            <a:r>
              <a:rPr lang="en-GB" sz="1200" dirty="0"/>
              <a:t> </a:t>
            </a:r>
            <a:r>
              <a:rPr lang="en-GB" sz="1200" dirty="0" err="1"/>
              <a:t>o’m</a:t>
            </a:r>
            <a:r>
              <a:rPr lang="en-GB" sz="1200" dirty="0"/>
              <a:t> </a:t>
            </a:r>
            <a:r>
              <a:rPr lang="en-GB" sz="1200" dirty="0" err="1"/>
              <a:t>swydd</a:t>
            </a:r>
            <a:r>
              <a:rPr lang="en-GB" sz="1200" dirty="0"/>
              <a:t> </a:t>
            </a:r>
            <a:r>
              <a:rPr lang="en-GB" sz="1200" dirty="0" err="1"/>
              <a:t>oedd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hwyluso</a:t>
            </a:r>
            <a:r>
              <a:rPr lang="en-GB" sz="1200" dirty="0"/>
              <a:t> fi </a:t>
            </a:r>
            <a:r>
              <a:rPr lang="en-GB" sz="1200" dirty="0" err="1"/>
              <a:t>fwyaf</a:t>
            </a:r>
            <a:r>
              <a:rPr lang="en-GB" sz="1200" dirty="0"/>
              <a:t> </a:t>
            </a:r>
            <a:r>
              <a:rPr lang="en-GB" sz="1200" dirty="0" err="1"/>
              <a:t>oedd</a:t>
            </a:r>
            <a:r>
              <a:rPr lang="en-GB" sz="1200" dirty="0"/>
              <a:t> y </a:t>
            </a:r>
            <a:r>
              <a:rPr lang="en-GB" sz="1200" dirty="0" err="1"/>
              <a:t>ddatblygiad</a:t>
            </a:r>
            <a:r>
              <a:rPr lang="en-GB" sz="1200" dirty="0"/>
              <a:t> </a:t>
            </a:r>
            <a:r>
              <a:rPr lang="en-GB" sz="1200" dirty="0" err="1"/>
              <a:t>personol</a:t>
            </a:r>
            <a:r>
              <a:rPr lang="en-GB" sz="1200" dirty="0"/>
              <a:t>, </a:t>
            </a:r>
            <a:r>
              <a:rPr lang="en-GB" sz="1200" dirty="0" err="1"/>
              <a:t>hyfforddi</a:t>
            </a:r>
            <a:r>
              <a:rPr lang="en-GB" sz="1200" dirty="0"/>
              <a:t> a </a:t>
            </a:r>
            <a:r>
              <a:rPr lang="en-GB" sz="1200" dirty="0" err="1"/>
              <a:t>ysbrydoili’r</a:t>
            </a:r>
            <a:r>
              <a:rPr lang="en-GB" sz="1200" dirty="0"/>
              <a:t> </a:t>
            </a:r>
            <a:r>
              <a:rPr lang="en-GB" sz="1200" dirty="0" err="1"/>
              <a:t>tim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/>
              <a:t>wella </a:t>
            </a:r>
            <a:r>
              <a:rPr lang="en-GB" sz="1200" dirty="0" err="1"/>
              <a:t>eu</a:t>
            </a:r>
            <a:r>
              <a:rPr lang="en-GB" sz="1200" dirty="0"/>
              <a:t> </a:t>
            </a:r>
            <a:r>
              <a:rPr lang="en-GB" sz="1200" dirty="0" err="1"/>
              <a:t>hun</a:t>
            </a:r>
            <a:r>
              <a:rPr lang="en-GB" sz="1200" dirty="0"/>
              <a:t>. Felly mi </a:t>
            </a:r>
            <a:r>
              <a:rPr lang="en-GB" sz="1200" dirty="0" err="1"/>
              <a:t>wnes</a:t>
            </a:r>
            <a:r>
              <a:rPr lang="en-GB" sz="1200" dirty="0"/>
              <a:t> </a:t>
            </a:r>
            <a:r>
              <a:rPr lang="en-GB" sz="1200" dirty="0" err="1"/>
              <a:t>i’r</a:t>
            </a:r>
            <a:r>
              <a:rPr lang="en-GB" sz="1200" dirty="0"/>
              <a:t> </a:t>
            </a:r>
            <a:r>
              <a:rPr lang="en-GB" sz="1200" dirty="0" err="1"/>
              <a:t>penderfyniad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ceisio</a:t>
            </a:r>
            <a:r>
              <a:rPr lang="en-GB" sz="1200" dirty="0"/>
              <a:t> </a:t>
            </a:r>
            <a:r>
              <a:rPr lang="en-GB" sz="1200" dirty="0" err="1"/>
              <a:t>gwella</a:t>
            </a:r>
            <a:r>
              <a:rPr lang="en-GB" sz="1200" dirty="0"/>
              <a:t> a </a:t>
            </a:r>
            <a:r>
              <a:rPr lang="en-GB" sz="1200" dirty="0" err="1"/>
              <a:t>ehangu</a:t>
            </a:r>
            <a:r>
              <a:rPr lang="en-GB" sz="1200" dirty="0"/>
              <a:t> </a:t>
            </a:r>
            <a:r>
              <a:rPr lang="en-GB" sz="1200" dirty="0" err="1"/>
              <a:t>fy</a:t>
            </a:r>
            <a:r>
              <a:rPr lang="en-GB" sz="1200" dirty="0"/>
              <a:t> </a:t>
            </a:r>
            <a:r>
              <a:rPr lang="en-GB" sz="1200" dirty="0" err="1"/>
              <a:t>sgiliau</a:t>
            </a:r>
            <a:r>
              <a:rPr lang="en-GB" sz="1200" dirty="0"/>
              <a:t> </a:t>
            </a:r>
            <a:r>
              <a:rPr lang="en-GB" sz="1200" dirty="0" err="1"/>
              <a:t>cyfarthrebu</a:t>
            </a:r>
            <a:r>
              <a:rPr lang="en-GB" sz="1200" dirty="0"/>
              <a:t> ac </a:t>
            </a:r>
            <a:r>
              <a:rPr lang="en-GB" sz="1200" dirty="0" err="1"/>
              <a:t>addysgu</a:t>
            </a:r>
            <a:r>
              <a:rPr lang="en-GB" sz="1200" dirty="0"/>
              <a:t> </a:t>
            </a:r>
          </a:p>
          <a:p>
            <a:endParaRPr lang="en-GB" sz="1100" dirty="0"/>
          </a:p>
          <a:p>
            <a:pPr marL="228600" indent="-228600">
              <a:buAutoNum type="arabicParenR"/>
            </a:pPr>
            <a:endParaRPr lang="en-GB" sz="1100" dirty="0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D918A36B-7853-4111-8D3B-8CD1DAA16A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75370" y="1377691"/>
            <a:ext cx="3716630" cy="2153222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8546169" y="1513589"/>
            <a:ext cx="350550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/>
              <a:t>Y math o </a:t>
            </a:r>
            <a:r>
              <a:rPr lang="en-GB" sz="1200" b="1" u="sng" dirty="0" err="1"/>
              <a:t>athro</a:t>
            </a:r>
            <a:r>
              <a:rPr lang="en-GB" sz="1200" b="1" u="sng" dirty="0"/>
              <a:t> </a:t>
            </a:r>
            <a:r>
              <a:rPr lang="en-GB" sz="1200" b="1" u="sng" dirty="0" err="1"/>
              <a:t>hoffaf</a:t>
            </a:r>
            <a:r>
              <a:rPr lang="en-GB" sz="1200" b="1" u="sng" dirty="0"/>
              <a:t> bod</a:t>
            </a:r>
          </a:p>
          <a:p>
            <a:r>
              <a:rPr lang="en-GB" sz="1200" b="1" u="sng" dirty="0"/>
              <a:t>The kind of teacher I aspire to be</a:t>
            </a:r>
          </a:p>
          <a:p>
            <a:r>
              <a:rPr lang="en-GB" sz="1200" dirty="0" err="1"/>
              <a:t>Creadigol</a:t>
            </a:r>
            <a:endParaRPr lang="en-GB" sz="1200" dirty="0"/>
          </a:p>
          <a:p>
            <a:r>
              <a:rPr lang="en-GB" sz="1200" dirty="0" err="1"/>
              <a:t>Teg</a:t>
            </a:r>
            <a:endParaRPr lang="en-GB" sz="1200" dirty="0"/>
          </a:p>
          <a:p>
            <a:r>
              <a:rPr lang="en-GB" sz="1200" dirty="0" err="1"/>
              <a:t>Heriol</a:t>
            </a:r>
            <a:endParaRPr lang="en-GB" sz="1200" dirty="0"/>
          </a:p>
          <a:p>
            <a:r>
              <a:rPr lang="en-GB" sz="1200" dirty="0" err="1"/>
              <a:t>Pwyllgar</a:t>
            </a:r>
            <a:endParaRPr lang="en-GB" sz="1200" dirty="0"/>
          </a:p>
          <a:p>
            <a:r>
              <a:rPr lang="en-GB" sz="1200" dirty="0" err="1"/>
              <a:t>Deniadol</a:t>
            </a:r>
            <a:endParaRPr lang="en-GB" sz="1200" dirty="0"/>
          </a:p>
          <a:p>
            <a:r>
              <a:rPr lang="en-GB" sz="1200" dirty="0" err="1"/>
              <a:t>Hyderus</a:t>
            </a:r>
            <a:endParaRPr lang="en-GB" sz="1200" dirty="0"/>
          </a:p>
          <a:p>
            <a:r>
              <a:rPr lang="en-GB" sz="1200" dirty="0" err="1"/>
              <a:t>Dibynadwy</a:t>
            </a:r>
            <a:endParaRPr lang="en-GB" sz="1200" dirty="0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FCC90589-A3E8-4369-8088-A861A56A2D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0253" y="3680748"/>
            <a:ext cx="2451418" cy="2153222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9664504" y="3792219"/>
            <a:ext cx="2263072" cy="3046988"/>
          </a:xfrm>
          <a:prstGeom prst="rect">
            <a:avLst/>
          </a:prstGeom>
          <a:solidFill>
            <a:srgbClr val="002060"/>
          </a:solidFill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Meysydd</a:t>
            </a:r>
            <a:r>
              <a:rPr lang="en-GB" sz="1200" b="1" u="sng" dirty="0"/>
              <a:t> / </a:t>
            </a:r>
            <a:r>
              <a:rPr lang="en-GB" sz="1200" b="1" u="sng" dirty="0" err="1"/>
              <a:t>pynciau</a:t>
            </a:r>
            <a:r>
              <a:rPr lang="en-GB" sz="1200" b="1" u="sng" dirty="0"/>
              <a:t> </a:t>
            </a:r>
            <a:r>
              <a:rPr lang="en-GB" sz="1200" b="1" u="sng" dirty="0" err="1"/>
              <a:t>medraf</a:t>
            </a:r>
            <a:r>
              <a:rPr lang="en-GB" sz="1200" b="1" u="sng" dirty="0"/>
              <a:t> </a:t>
            </a:r>
            <a:r>
              <a:rPr lang="en-GB" sz="1200" b="1" u="sng" dirty="0" err="1"/>
              <a:t>eu</a:t>
            </a:r>
            <a:r>
              <a:rPr lang="en-GB" sz="1200" b="1" u="sng" dirty="0"/>
              <a:t> </a:t>
            </a:r>
            <a:r>
              <a:rPr lang="en-GB" sz="1200" b="1" u="sng" dirty="0" err="1"/>
              <a:t>haddysgu</a:t>
            </a:r>
            <a:endParaRPr lang="en-GB" sz="1200" b="1" u="sng" dirty="0"/>
          </a:p>
          <a:p>
            <a:r>
              <a:rPr lang="en-GB" sz="1200" b="1" u="sng" dirty="0"/>
              <a:t>Areas / subjects I could teach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err="1"/>
              <a:t>Sgiliau</a:t>
            </a:r>
            <a:r>
              <a:rPr lang="en-GB" sz="1200" dirty="0"/>
              <a:t> </a:t>
            </a:r>
            <a:r>
              <a:rPr lang="en-GB" sz="1200" dirty="0" err="1"/>
              <a:t>Iaith</a:t>
            </a:r>
            <a:r>
              <a:rPr lang="en-GB" sz="1200" dirty="0"/>
              <a:t>, </a:t>
            </a:r>
            <a:r>
              <a:rPr lang="en-GB" sz="1200" dirty="0" err="1"/>
              <a:t>Llythrennedd</a:t>
            </a:r>
            <a:r>
              <a:rPr lang="en-GB" sz="1200" dirty="0"/>
              <a:t> a </a:t>
            </a:r>
            <a:r>
              <a:rPr lang="en-GB" sz="1200" dirty="0" err="1"/>
              <a:t>Chyfathrebu</a:t>
            </a:r>
            <a:endParaRPr lang="en-GB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err="1"/>
              <a:t>Datblygiad</a:t>
            </a:r>
            <a:r>
              <a:rPr lang="en-GB" sz="1200" dirty="0"/>
              <a:t> </a:t>
            </a:r>
            <a:r>
              <a:rPr lang="en-GB" sz="1200" dirty="0" err="1"/>
              <a:t>Mathemategol</a:t>
            </a:r>
            <a:endParaRPr lang="en-GB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err="1"/>
              <a:t>Cymhwysedd</a:t>
            </a:r>
            <a:r>
              <a:rPr lang="en-GB" sz="1200" dirty="0"/>
              <a:t> </a:t>
            </a:r>
            <a:r>
              <a:rPr lang="en-GB" sz="1200" dirty="0" err="1"/>
              <a:t>Digidol</a:t>
            </a:r>
            <a:endParaRPr lang="en-GB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Mae gen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diddordeb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iechyd, </a:t>
            </a:r>
            <a:r>
              <a:rPr lang="en-GB" sz="1200" dirty="0" err="1"/>
              <a:t>lles</a:t>
            </a:r>
            <a:r>
              <a:rPr lang="en-GB" sz="1200" dirty="0"/>
              <a:t> a </a:t>
            </a:r>
            <a:r>
              <a:rPr lang="en-GB" sz="1200" dirty="0" err="1"/>
              <a:t>hawliau</a:t>
            </a:r>
            <a:r>
              <a:rPr lang="en-GB" sz="1200" dirty="0"/>
              <a:t> plant.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err="1"/>
              <a:t>Dyniaethau</a:t>
            </a:r>
            <a:r>
              <a:rPr lang="en-GB" sz="1200" dirty="0"/>
              <a:t> </a:t>
            </a:r>
          </a:p>
          <a:p>
            <a:endParaRPr lang="en-GB" sz="1200" b="1" u="sng" dirty="0"/>
          </a:p>
          <a:p>
            <a:endParaRPr lang="en-GB" sz="1200" b="1" u="sng" dirty="0"/>
          </a:p>
          <a:p>
            <a:endParaRPr lang="en-GB" sz="1200" dirty="0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6529" y="4024141"/>
            <a:ext cx="3505504" cy="1891750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264424" y="4160452"/>
            <a:ext cx="3488787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Cefndir</a:t>
            </a:r>
            <a:r>
              <a:rPr lang="en-GB" sz="1200" b="1" u="sng" dirty="0"/>
              <a:t> </a:t>
            </a:r>
            <a:r>
              <a:rPr lang="en-GB" sz="1200" b="1" u="sng" dirty="0" err="1"/>
              <a:t>academaidd</a:t>
            </a:r>
            <a:endParaRPr lang="en-GB" sz="1200" b="1" u="sng" dirty="0"/>
          </a:p>
          <a:p>
            <a:r>
              <a:rPr lang="en-GB" sz="1200" b="1" u="sng" dirty="0"/>
              <a:t>Academic history</a:t>
            </a:r>
          </a:p>
          <a:p>
            <a:endParaRPr lang="en-GB" sz="1200" b="1" u="sng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/>
              <a:t>Coleg Y </a:t>
            </a:r>
            <a:r>
              <a:rPr lang="en-GB" sz="1200" b="1" dirty="0" err="1"/>
              <a:t>Drindod</a:t>
            </a:r>
            <a:r>
              <a:rPr lang="en-GB" sz="1200" b="1" dirty="0"/>
              <a:t> 2005 </a:t>
            </a:r>
            <a:r>
              <a:rPr lang="en-GB" sz="1200" b="1" dirty="0" err="1"/>
              <a:t>Gradd</a:t>
            </a:r>
            <a:r>
              <a:rPr lang="en-GB" sz="1200" b="1" dirty="0"/>
              <a:t> – </a:t>
            </a:r>
            <a:r>
              <a:rPr lang="en-GB" sz="1200" b="1" dirty="0" err="1"/>
              <a:t>Hysbysebu</a:t>
            </a:r>
            <a:r>
              <a:rPr lang="en-GB" sz="1200" b="1" dirty="0"/>
              <a:t> ac </a:t>
            </a:r>
            <a:r>
              <a:rPr lang="en-GB" sz="1200" b="1" dirty="0" err="1"/>
              <a:t>Astudiaethau</a:t>
            </a:r>
            <a:r>
              <a:rPr lang="en-GB" sz="1200" b="1" dirty="0"/>
              <a:t> </a:t>
            </a:r>
            <a:r>
              <a:rPr lang="en-GB" sz="1200" b="1" dirty="0" err="1"/>
              <a:t>Cyfryngau</a:t>
            </a:r>
            <a:endParaRPr lang="en-GB" sz="1200" b="1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/>
              <a:t>Level A – Hanes, </a:t>
            </a:r>
            <a:r>
              <a:rPr lang="en-GB" sz="1200" b="1" dirty="0" err="1"/>
              <a:t>Saesneg</a:t>
            </a:r>
            <a:r>
              <a:rPr lang="en-GB" sz="1200" b="1" dirty="0"/>
              <a:t> ac </a:t>
            </a:r>
            <a:r>
              <a:rPr lang="en-GB" sz="1200" b="1" dirty="0" err="1"/>
              <a:t>Astudiaethau</a:t>
            </a:r>
            <a:r>
              <a:rPr lang="en-GB" sz="1200" b="1" dirty="0"/>
              <a:t> </a:t>
            </a:r>
            <a:r>
              <a:rPr lang="en-GB" sz="1200" b="1" dirty="0" err="1"/>
              <a:t>Cyfryngau</a:t>
            </a:r>
            <a:endParaRPr lang="en-GB" sz="1200" b="1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/>
              <a:t>10 TGAU A-C </a:t>
            </a:r>
          </a:p>
          <a:p>
            <a:endParaRPr lang="en-GB" sz="12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121</TotalTime>
  <Words>339</Words>
  <Application>Microsoft Office PowerPoint</Application>
  <PresentationFormat>Widescreen</PresentationFormat>
  <Paragraphs>37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Century Gothic</vt:lpstr>
      <vt:lpstr>Wingdings 3</vt:lpstr>
      <vt:lpstr>Slice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angharad bowen</cp:lastModifiedBy>
  <cp:revision>15</cp:revision>
  <dcterms:created xsi:type="dcterms:W3CDTF">2019-09-05T20:58:34Z</dcterms:created>
  <dcterms:modified xsi:type="dcterms:W3CDTF">2019-10-03T22:10:45Z</dcterms:modified>
</cp:coreProperties>
</file>