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56" r:id="rId2"/>
    <p:sldId id="267" r:id="rId3"/>
    <p:sldId id="259" r:id="rId4"/>
    <p:sldId id="263" r:id="rId5"/>
    <p:sldId id="264" r:id="rId6"/>
    <p:sldId id="265" r:id="rId7"/>
    <p:sldId id="266" r:id="rId8"/>
    <p:sldId id="269" r:id="rId9"/>
    <p:sldId id="268" r:id="rId10"/>
    <p:sldId id="258" r:id="rId11"/>
    <p:sldId id="27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DB5D4"/>
    <a:srgbClr val="FEFE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0BB28-5E10-49CC-9F0E-EC77D8A862B7}" v="67" dt="2026-01-19T19:30:03.1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47832" autoAdjust="0"/>
  </p:normalViewPr>
  <p:slideViewPr>
    <p:cSldViewPr snapToGrid="0">
      <p:cViewPr varScale="1">
        <p:scale>
          <a:sx n="64" d="100"/>
          <a:sy n="64" d="100"/>
        </p:scale>
        <p:origin x="72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Evans (2403647)" userId="9e82808f-b045-4b51-a547-211b31d52acd" providerId="ADAL" clId="{B81D1C4B-F091-45C9-899A-7E02F29EC41E}"/>
    <pc:docChg chg="undo redo custSel mod addSld delSld modSld addMainMaster delMainMaster modMainMaster">
      <pc:chgData name="Carys Evans (2403647)" userId="9e82808f-b045-4b51-a547-211b31d52acd" providerId="ADAL" clId="{B81D1C4B-F091-45C9-899A-7E02F29EC41E}" dt="2026-01-17T17:29:22.879" v="3619" actId="20577"/>
      <pc:docMkLst>
        <pc:docMk/>
      </pc:docMkLst>
      <pc:sldChg chg="addSp delSp modSp mod setBg addAnim delAnim">
        <pc:chgData name="Carys Evans (2403647)" userId="9e82808f-b045-4b51-a547-211b31d52acd" providerId="ADAL" clId="{B81D1C4B-F091-45C9-899A-7E02F29EC41E}" dt="2026-01-16T17:07:09.860" v="3126" actId="21"/>
        <pc:sldMkLst>
          <pc:docMk/>
          <pc:sldMk cId="4089779684" sldId="256"/>
        </pc:sldMkLst>
        <pc:spChg chg="mod">
          <ac:chgData name="Carys Evans (2403647)" userId="9e82808f-b045-4b51-a547-211b31d52acd" providerId="ADAL" clId="{B81D1C4B-F091-45C9-899A-7E02F29EC41E}" dt="2026-01-14T23:58:57.524" v="549" actId="14100"/>
          <ac:spMkLst>
            <pc:docMk/>
            <pc:sldMk cId="4089779684" sldId="256"/>
            <ac:spMk id="2" creationId="{FFDEC775-AF77-E295-E650-7348597E905B}"/>
          </ac:spMkLst>
        </pc:spChg>
        <pc:spChg chg="mod">
          <ac:chgData name="Carys Evans (2403647)" userId="9e82808f-b045-4b51-a547-211b31d52acd" providerId="ADAL" clId="{B81D1C4B-F091-45C9-899A-7E02F29EC41E}" dt="2026-01-15T00:02:11.464" v="557" actId="2085"/>
          <ac:spMkLst>
            <pc:docMk/>
            <pc:sldMk cId="4089779684" sldId="256"/>
            <ac:spMk id="3" creationId="{03D1E94C-DBB0-B03F-2ADB-2776837C3334}"/>
          </ac:spMkLst>
        </pc:spChg>
        <pc:spChg chg="add mod">
          <ac:chgData name="Carys Evans (2403647)" userId="9e82808f-b045-4b51-a547-211b31d52acd" providerId="ADAL" clId="{B81D1C4B-F091-45C9-899A-7E02F29EC41E}" dt="2026-01-15T00:01:58.701" v="555" actId="2085"/>
          <ac:spMkLst>
            <pc:docMk/>
            <pc:sldMk cId="4089779684" sldId="256"/>
            <ac:spMk id="5" creationId="{E7175BF1-FD66-DD6D-526C-E33B173B53F5}"/>
          </ac:spMkLst>
        </pc:spChg>
        <pc:spChg chg="add mod">
          <ac:chgData name="Carys Evans (2403647)" userId="9e82808f-b045-4b51-a547-211b31d52acd" providerId="ADAL" clId="{B81D1C4B-F091-45C9-899A-7E02F29EC41E}" dt="2026-01-15T00:02:04.868" v="556" actId="2085"/>
          <ac:spMkLst>
            <pc:docMk/>
            <pc:sldMk cId="4089779684" sldId="256"/>
            <ac:spMk id="7" creationId="{69C1D5CB-5664-60A9-A11F-8F5E1FCA26D4}"/>
          </ac:spMkLst>
        </pc:spChg>
      </pc:sldChg>
      <pc:sldChg chg="modSp new add del mod">
        <pc:chgData name="Carys Evans (2403647)" userId="9e82808f-b045-4b51-a547-211b31d52acd" providerId="ADAL" clId="{B81D1C4B-F091-45C9-899A-7E02F29EC41E}" dt="2026-01-15T16:49:12.513" v="2757" actId="2696"/>
        <pc:sldMkLst>
          <pc:docMk/>
          <pc:sldMk cId="1384623841" sldId="258"/>
        </pc:sldMkLst>
        <pc:spChg chg="mod">
          <ac:chgData name="Carys Evans (2403647)" userId="9e82808f-b045-4b51-a547-211b31d52acd" providerId="ADAL" clId="{B81D1C4B-F091-45C9-899A-7E02F29EC41E}" dt="2026-01-08T11:38:38.877" v="71" actId="20577"/>
          <ac:spMkLst>
            <pc:docMk/>
            <pc:sldMk cId="1384623841" sldId="258"/>
            <ac:spMk id="2" creationId="{DB361C84-4173-F753-524D-9EC5AAF8FAA9}"/>
          </ac:spMkLst>
        </pc:spChg>
      </pc:sldChg>
      <pc:sldChg chg="addSp modSp new mod setBg modNotesTx">
        <pc:chgData name="Carys Evans (2403647)" userId="9e82808f-b045-4b51-a547-211b31d52acd" providerId="ADAL" clId="{B81D1C4B-F091-45C9-899A-7E02F29EC41E}" dt="2026-01-17T13:21:55.135" v="3583" actId="20577"/>
        <pc:sldMkLst>
          <pc:docMk/>
          <pc:sldMk cId="3431426589" sldId="259"/>
        </pc:sldMkLst>
        <pc:spChg chg="mod">
          <ac:chgData name="Carys Evans (2403647)" userId="9e82808f-b045-4b51-a547-211b31d52acd" providerId="ADAL" clId="{B81D1C4B-F091-45C9-899A-7E02F29EC41E}" dt="2026-01-15T00:22:29.168" v="730" actId="1076"/>
          <ac:spMkLst>
            <pc:docMk/>
            <pc:sldMk cId="3431426589" sldId="259"/>
            <ac:spMk id="2" creationId="{B21ED60B-945A-C1E9-31B1-730707A2849B}"/>
          </ac:spMkLst>
        </pc:spChg>
        <pc:spChg chg="mod">
          <ac:chgData name="Carys Evans (2403647)" userId="9e82808f-b045-4b51-a547-211b31d52acd" providerId="ADAL" clId="{B81D1C4B-F091-45C9-899A-7E02F29EC41E}" dt="2026-01-15T15:59:44.166" v="1766" actId="20577"/>
          <ac:spMkLst>
            <pc:docMk/>
            <pc:sldMk cId="3431426589" sldId="259"/>
            <ac:spMk id="3" creationId="{16756502-8947-B48A-D536-B5461F75A32B}"/>
          </ac:spMkLst>
        </pc:spChg>
        <pc:spChg chg="add mod">
          <ac:chgData name="Carys Evans (2403647)" userId="9e82808f-b045-4b51-a547-211b31d52acd" providerId="ADAL" clId="{B81D1C4B-F091-45C9-899A-7E02F29EC41E}" dt="2026-01-15T00:24:33.044" v="778" actId="255"/>
          <ac:spMkLst>
            <pc:docMk/>
            <pc:sldMk cId="3431426589" sldId="259"/>
            <ac:spMk id="4" creationId="{CB7357CC-DB32-F34E-3042-19C3C96E8249}"/>
          </ac:spMkLst>
        </pc:spChg>
        <pc:spChg chg="add mod">
          <ac:chgData name="Carys Evans (2403647)" userId="9e82808f-b045-4b51-a547-211b31d52acd" providerId="ADAL" clId="{B81D1C4B-F091-45C9-899A-7E02F29EC41E}" dt="2026-01-15T00:37:47.445" v="941" actId="20577"/>
          <ac:spMkLst>
            <pc:docMk/>
            <pc:sldMk cId="3431426589" sldId="259"/>
            <ac:spMk id="7" creationId="{8CB780F0-50DE-B308-FA4C-5990DB82ABFB}"/>
          </ac:spMkLst>
        </pc:spChg>
        <pc:spChg chg="add mod">
          <ac:chgData name="Carys Evans (2403647)" userId="9e82808f-b045-4b51-a547-211b31d52acd" providerId="ADAL" clId="{B81D1C4B-F091-45C9-899A-7E02F29EC41E}" dt="2026-01-15T15:30:04.224" v="948" actId="1076"/>
          <ac:spMkLst>
            <pc:docMk/>
            <pc:sldMk cId="3431426589" sldId="259"/>
            <ac:spMk id="9" creationId="{4B7B7B94-395B-34E3-6B57-84508AA73F7B}"/>
          </ac:spMkLst>
        </pc:spChg>
      </pc:sldChg>
      <pc:sldChg chg="addSp modSp add modNotesTx">
        <pc:chgData name="Carys Evans (2403647)" userId="9e82808f-b045-4b51-a547-211b31d52acd" providerId="ADAL" clId="{B81D1C4B-F091-45C9-899A-7E02F29EC41E}" dt="2026-01-17T13:32:18.883" v="3584" actId="22"/>
        <pc:sldMkLst>
          <pc:docMk/>
          <pc:sldMk cId="1186240348" sldId="263"/>
        </pc:sldMkLst>
        <pc:spChg chg="mod">
          <ac:chgData name="Carys Evans (2403647)" userId="9e82808f-b045-4b51-a547-211b31d52acd" providerId="ADAL" clId="{B81D1C4B-F091-45C9-899A-7E02F29EC41E}" dt="2026-01-15T15:32:26.690" v="973" actId="20577"/>
          <ac:spMkLst>
            <pc:docMk/>
            <pc:sldMk cId="1186240348" sldId="263"/>
            <ac:spMk id="2" creationId="{B21ED60B-945A-C1E9-31B1-730707A2849B}"/>
          </ac:spMkLst>
        </pc:spChg>
        <pc:spChg chg="mod">
          <ac:chgData name="Carys Evans (2403647)" userId="9e82808f-b045-4b51-a547-211b31d52acd" providerId="ADAL" clId="{B81D1C4B-F091-45C9-899A-7E02F29EC41E}" dt="2026-01-15T16:03:49.972" v="2022" actId="20577"/>
          <ac:spMkLst>
            <pc:docMk/>
            <pc:sldMk cId="1186240348" sldId="263"/>
            <ac:spMk id="3" creationId="{16756502-8947-B48A-D536-B5461F75A32B}"/>
          </ac:spMkLst>
        </pc:spChg>
        <pc:spChg chg="mod">
          <ac:chgData name="Carys Evans (2403647)" userId="9e82808f-b045-4b51-a547-211b31d52acd" providerId="ADAL" clId="{B81D1C4B-F091-45C9-899A-7E02F29EC41E}" dt="2026-01-15T15:36:14.307" v="993" actId="20577"/>
          <ac:spMkLst>
            <pc:docMk/>
            <pc:sldMk cId="1186240348" sldId="263"/>
            <ac:spMk id="4" creationId="{CB7357CC-DB32-F34E-3042-19C3C96E8249}"/>
          </ac:spMkLst>
        </pc:spChg>
        <pc:spChg chg="add">
          <ac:chgData name="Carys Evans (2403647)" userId="9e82808f-b045-4b51-a547-211b31d52acd" providerId="ADAL" clId="{B81D1C4B-F091-45C9-899A-7E02F29EC41E}" dt="2026-01-15T15:38:49.016" v="1022" actId="22"/>
          <ac:spMkLst>
            <pc:docMk/>
            <pc:sldMk cId="1186240348" sldId="263"/>
            <ac:spMk id="6" creationId="{8392DE33-8D73-C0F4-B470-EC4F7C845415}"/>
          </ac:spMkLst>
        </pc:spChg>
        <pc:spChg chg="mod">
          <ac:chgData name="Carys Evans (2403647)" userId="9e82808f-b045-4b51-a547-211b31d52acd" providerId="ADAL" clId="{B81D1C4B-F091-45C9-899A-7E02F29EC41E}" dt="2026-01-15T15:38:28.869" v="1021" actId="20577"/>
          <ac:spMkLst>
            <pc:docMk/>
            <pc:sldMk cId="1186240348" sldId="263"/>
            <ac:spMk id="7" creationId="{8CB780F0-50DE-B308-FA4C-5990DB82ABFB}"/>
          </ac:spMkLst>
        </pc:spChg>
        <pc:spChg chg="mod">
          <ac:chgData name="Carys Evans (2403647)" userId="9e82808f-b045-4b51-a547-211b31d52acd" providerId="ADAL" clId="{B81D1C4B-F091-45C9-899A-7E02F29EC41E}" dt="2026-01-15T15:40:21.346" v="1087" actId="14100"/>
          <ac:spMkLst>
            <pc:docMk/>
            <pc:sldMk cId="1186240348" sldId="263"/>
            <ac:spMk id="9" creationId="{4B7B7B94-395B-34E3-6B57-84508AA73F7B}"/>
          </ac:spMkLst>
        </pc:spChg>
      </pc:sldChg>
      <pc:sldChg chg="modSp add del">
        <pc:chgData name="Carys Evans (2403647)" userId="9e82808f-b045-4b51-a547-211b31d52acd" providerId="ADAL" clId="{B81D1C4B-F091-45C9-899A-7E02F29EC41E}" dt="2026-01-15T16:48:49.780" v="2745" actId="2696"/>
        <pc:sldMkLst>
          <pc:docMk/>
          <pc:sldMk cId="955476324" sldId="264"/>
        </pc:sldMkLst>
        <pc:spChg chg="mod">
          <ac:chgData name="Carys Evans (2403647)" userId="9e82808f-b045-4b51-a547-211b31d52acd" providerId="ADAL" clId="{B81D1C4B-F091-45C9-899A-7E02F29EC41E}" dt="2026-01-15T16:03:58.388" v="2023" actId="20577"/>
          <ac:spMkLst>
            <pc:docMk/>
            <pc:sldMk cId="955476324" sldId="264"/>
            <ac:spMk id="3" creationId="{16756502-8947-B48A-D536-B5461F75A32B}"/>
          </ac:spMkLst>
        </pc:spChg>
        <pc:spChg chg="mod">
          <ac:chgData name="Carys Evans (2403647)" userId="9e82808f-b045-4b51-a547-211b31d52acd" providerId="ADAL" clId="{B81D1C4B-F091-45C9-899A-7E02F29EC41E}" dt="2026-01-15T15:47:36.945" v="1223" actId="14100"/>
          <ac:spMkLst>
            <pc:docMk/>
            <pc:sldMk cId="955476324" sldId="264"/>
            <ac:spMk id="4" creationId="{CB7357CC-DB32-F34E-3042-19C3C96E8249}"/>
          </ac:spMkLst>
        </pc:spChg>
        <pc:spChg chg="mod">
          <ac:chgData name="Carys Evans (2403647)" userId="9e82808f-b045-4b51-a547-211b31d52acd" providerId="ADAL" clId="{B81D1C4B-F091-45C9-899A-7E02F29EC41E}" dt="2026-01-15T15:52:09.210" v="1404" actId="20577"/>
          <ac:spMkLst>
            <pc:docMk/>
            <pc:sldMk cId="955476324" sldId="264"/>
            <ac:spMk id="6" creationId="{8392DE33-8D73-C0F4-B470-EC4F7C845415}"/>
          </ac:spMkLst>
        </pc:spChg>
        <pc:spChg chg="mod">
          <ac:chgData name="Carys Evans (2403647)" userId="9e82808f-b045-4b51-a547-211b31d52acd" providerId="ADAL" clId="{B81D1C4B-F091-45C9-899A-7E02F29EC41E}" dt="2026-01-15T15:48:25.915" v="1234" actId="20577"/>
          <ac:spMkLst>
            <pc:docMk/>
            <pc:sldMk cId="955476324" sldId="264"/>
            <ac:spMk id="9" creationId="{4B7B7B94-395B-34E3-6B57-84508AA73F7B}"/>
          </ac:spMkLst>
        </pc:spChg>
      </pc:sldChg>
      <pc:sldChg chg="addSp delSp modSp add del">
        <pc:chgData name="Carys Evans (2403647)" userId="9e82808f-b045-4b51-a547-211b31d52acd" providerId="ADAL" clId="{B81D1C4B-F091-45C9-899A-7E02F29EC41E}" dt="2026-01-17T17:28:48.757" v="3615" actId="20577"/>
        <pc:sldMkLst>
          <pc:docMk/>
          <pc:sldMk cId="833156891" sldId="265"/>
        </pc:sldMkLst>
        <pc:spChg chg="mod">
          <ac:chgData name="Carys Evans (2403647)" userId="9e82808f-b045-4b51-a547-211b31d52acd" providerId="ADAL" clId="{B81D1C4B-F091-45C9-899A-7E02F29EC41E}" dt="2026-01-15T16:21:22.744" v="2246" actId="20577"/>
          <ac:spMkLst>
            <pc:docMk/>
            <pc:sldMk cId="833156891" sldId="265"/>
            <ac:spMk id="2" creationId="{B21ED60B-945A-C1E9-31B1-730707A2849B}"/>
          </ac:spMkLst>
        </pc:spChg>
        <pc:spChg chg="mod">
          <ac:chgData name="Carys Evans (2403647)" userId="9e82808f-b045-4b51-a547-211b31d52acd" providerId="ADAL" clId="{B81D1C4B-F091-45C9-899A-7E02F29EC41E}" dt="2026-01-17T17:28:48.757" v="3615" actId="20577"/>
          <ac:spMkLst>
            <pc:docMk/>
            <pc:sldMk cId="833156891" sldId="265"/>
            <ac:spMk id="3" creationId="{16756502-8947-B48A-D536-B5461F75A32B}"/>
          </ac:spMkLst>
        </pc:spChg>
        <pc:spChg chg="mod">
          <ac:chgData name="Carys Evans (2403647)" userId="9e82808f-b045-4b51-a547-211b31d52acd" providerId="ADAL" clId="{B81D1C4B-F091-45C9-899A-7E02F29EC41E}" dt="2026-01-15T16:37:01.992" v="2428" actId="1076"/>
          <ac:spMkLst>
            <pc:docMk/>
            <pc:sldMk cId="833156891" sldId="265"/>
            <ac:spMk id="4" creationId="{CB7357CC-DB32-F34E-3042-19C3C96E8249}"/>
          </ac:spMkLst>
        </pc:spChg>
        <pc:spChg chg="mod">
          <ac:chgData name="Carys Evans (2403647)" userId="9e82808f-b045-4b51-a547-211b31d52acd" providerId="ADAL" clId="{B81D1C4B-F091-45C9-899A-7E02F29EC41E}" dt="2026-01-17T17:28:46.888" v="3614" actId="20577"/>
          <ac:spMkLst>
            <pc:docMk/>
            <pc:sldMk cId="833156891" sldId="265"/>
            <ac:spMk id="6" creationId="{8392DE33-8D73-C0F4-B470-EC4F7C845415}"/>
          </ac:spMkLst>
        </pc:spChg>
        <pc:spChg chg="add mod">
          <ac:chgData name="Carys Evans (2403647)" userId="9e82808f-b045-4b51-a547-211b31d52acd" providerId="ADAL" clId="{B81D1C4B-F091-45C9-899A-7E02F29EC41E}" dt="2026-01-15T16:38:43.949" v="2446" actId="1076"/>
          <ac:spMkLst>
            <pc:docMk/>
            <pc:sldMk cId="833156891" sldId="265"/>
            <ac:spMk id="8" creationId="{529F0FBD-CBAF-2DE7-CA33-82AABA1A87C2}"/>
          </ac:spMkLst>
        </pc:spChg>
        <pc:spChg chg="mod">
          <ac:chgData name="Carys Evans (2403647)" userId="9e82808f-b045-4b51-a547-211b31d52acd" providerId="ADAL" clId="{B81D1C4B-F091-45C9-899A-7E02F29EC41E}" dt="2026-01-15T16:37:22.339" v="2431" actId="1076"/>
          <ac:spMkLst>
            <pc:docMk/>
            <pc:sldMk cId="833156891" sldId="265"/>
            <ac:spMk id="9" creationId="{4B7B7B94-395B-34E3-6B57-84508AA73F7B}"/>
          </ac:spMkLst>
        </pc:spChg>
        <pc:spChg chg="add mod">
          <ac:chgData name="Carys Evans (2403647)" userId="9e82808f-b045-4b51-a547-211b31d52acd" providerId="ADAL" clId="{B81D1C4B-F091-45C9-899A-7E02F29EC41E}" dt="2026-01-17T17:28:43.574" v="3613" actId="20577"/>
          <ac:spMkLst>
            <pc:docMk/>
            <pc:sldMk cId="833156891" sldId="265"/>
            <ac:spMk id="11" creationId="{A2003EE0-5E7A-BE0F-7A1A-46264A759046}"/>
          </ac:spMkLst>
        </pc:spChg>
        <pc:spChg chg="add mod">
          <ac:chgData name="Carys Evans (2403647)" userId="9e82808f-b045-4b51-a547-211b31d52acd" providerId="ADAL" clId="{B81D1C4B-F091-45C9-899A-7E02F29EC41E}" dt="2026-01-15T16:44:20.386" v="2708" actId="1076"/>
          <ac:spMkLst>
            <pc:docMk/>
            <pc:sldMk cId="833156891" sldId="265"/>
            <ac:spMk id="14" creationId="{0826D0F9-774F-B5C2-047B-E22B66213250}"/>
          </ac:spMkLst>
        </pc:spChg>
        <pc:picChg chg="add mod">
          <ac:chgData name="Carys Evans (2403647)" userId="9e82808f-b045-4b51-a547-211b31d52acd" providerId="ADAL" clId="{B81D1C4B-F091-45C9-899A-7E02F29EC41E}" dt="2026-01-15T16:44:00.808" v="2693" actId="1076"/>
          <ac:picMkLst>
            <pc:docMk/>
            <pc:sldMk cId="833156891" sldId="265"/>
            <ac:picMk id="12" creationId="{569D4AFC-2C3E-35CA-2F4F-506AF5CCE7DC}"/>
          </ac:picMkLst>
        </pc:picChg>
      </pc:sldChg>
      <pc:sldChg chg="modSp add del">
        <pc:chgData name="Carys Evans (2403647)" userId="9e82808f-b045-4b51-a547-211b31d52acd" providerId="ADAL" clId="{B81D1C4B-F091-45C9-899A-7E02F29EC41E}" dt="2026-01-16T14:26:23.021" v="3120" actId="20577"/>
        <pc:sldMkLst>
          <pc:docMk/>
          <pc:sldMk cId="1510848092" sldId="266"/>
        </pc:sldMkLst>
        <pc:spChg chg="mod">
          <ac:chgData name="Carys Evans (2403647)" userId="9e82808f-b045-4b51-a547-211b31d52acd" providerId="ADAL" clId="{B81D1C4B-F091-45C9-899A-7E02F29EC41E}" dt="2026-01-15T16:45:36.019" v="2712" actId="20577"/>
          <ac:spMkLst>
            <pc:docMk/>
            <pc:sldMk cId="1510848092" sldId="266"/>
            <ac:spMk id="2" creationId="{B21ED60B-945A-C1E9-31B1-730707A2849B}"/>
          </ac:spMkLst>
        </pc:spChg>
        <pc:spChg chg="mod">
          <ac:chgData name="Carys Evans (2403647)" userId="9e82808f-b045-4b51-a547-211b31d52acd" providerId="ADAL" clId="{B81D1C4B-F091-45C9-899A-7E02F29EC41E}" dt="2026-01-15T16:51:48.159" v="2935" actId="20577"/>
          <ac:spMkLst>
            <pc:docMk/>
            <pc:sldMk cId="1510848092" sldId="266"/>
            <ac:spMk id="3" creationId="{16756502-8947-B48A-D536-B5461F75A32B}"/>
          </ac:spMkLst>
        </pc:spChg>
        <pc:spChg chg="mod">
          <ac:chgData name="Carys Evans (2403647)" userId="9e82808f-b045-4b51-a547-211b31d52acd" providerId="ADAL" clId="{B81D1C4B-F091-45C9-899A-7E02F29EC41E}" dt="2026-01-16T14:26:23.021" v="3120" actId="20577"/>
          <ac:spMkLst>
            <pc:docMk/>
            <pc:sldMk cId="1510848092" sldId="266"/>
            <ac:spMk id="6" creationId="{8392DE33-8D73-C0F4-B470-EC4F7C845415}"/>
          </ac:spMkLst>
        </pc:spChg>
        <pc:spChg chg="mod">
          <ac:chgData name="Carys Evans (2403647)" userId="9e82808f-b045-4b51-a547-211b31d52acd" providerId="ADAL" clId="{B81D1C4B-F091-45C9-899A-7E02F29EC41E}" dt="2026-01-15T16:53:20.189" v="3038" actId="20577"/>
          <ac:spMkLst>
            <pc:docMk/>
            <pc:sldMk cId="1510848092" sldId="266"/>
            <ac:spMk id="11" creationId="{A2003EE0-5E7A-BE0F-7A1A-46264A759046}"/>
          </ac:spMkLst>
        </pc:spChg>
        <pc:spChg chg="mod">
          <ac:chgData name="Carys Evans (2403647)" userId="9e82808f-b045-4b51-a547-211b31d52acd" providerId="ADAL" clId="{B81D1C4B-F091-45C9-899A-7E02F29EC41E}" dt="2026-01-15T16:46:07.879" v="2718" actId="1076"/>
          <ac:spMkLst>
            <pc:docMk/>
            <pc:sldMk cId="1510848092" sldId="266"/>
            <ac:spMk id="14" creationId="{0826D0F9-774F-B5C2-047B-E22B66213250}"/>
          </ac:spMkLst>
        </pc:spChg>
        <pc:picChg chg="mod">
          <ac:chgData name="Carys Evans (2403647)" userId="9e82808f-b045-4b51-a547-211b31d52acd" providerId="ADAL" clId="{B81D1C4B-F091-45C9-899A-7E02F29EC41E}" dt="2026-01-15T16:53:30" v="3039" actId="1076"/>
          <ac:picMkLst>
            <pc:docMk/>
            <pc:sldMk cId="1510848092" sldId="266"/>
            <ac:picMk id="12" creationId="{569D4AFC-2C3E-35CA-2F4F-506AF5CCE7DC}"/>
          </ac:picMkLst>
        </pc:picChg>
      </pc:sldChg>
      <pc:sldChg chg="modSp new modNotesTx">
        <pc:chgData name="Carys Evans (2403647)" userId="9e82808f-b045-4b51-a547-211b31d52acd" providerId="ADAL" clId="{B81D1C4B-F091-45C9-899A-7E02F29EC41E}" dt="2026-01-17T12:41:21.395" v="3383" actId="20577"/>
        <pc:sldMkLst>
          <pc:docMk/>
          <pc:sldMk cId="2129985562" sldId="267"/>
        </pc:sldMkLst>
        <pc:spChg chg="mod">
          <ac:chgData name="Carys Evans (2403647)" userId="9e82808f-b045-4b51-a547-211b31d52acd" providerId="ADAL" clId="{B81D1C4B-F091-45C9-899A-7E02F29EC41E}" dt="2026-01-15T16:53:38.957" v="3050" actId="20577"/>
          <ac:spMkLst>
            <pc:docMk/>
            <pc:sldMk cId="2129985562" sldId="267"/>
            <ac:spMk id="2" creationId="{E052E3B9-4E69-81D5-46C3-E71B6EE3266C}"/>
          </ac:spMkLst>
        </pc:spChg>
        <pc:spChg chg="mod">
          <ac:chgData name="Carys Evans (2403647)" userId="9e82808f-b045-4b51-a547-211b31d52acd" providerId="ADAL" clId="{B81D1C4B-F091-45C9-899A-7E02F29EC41E}" dt="2026-01-17T12:41:21.395" v="3383" actId="20577"/>
          <ac:spMkLst>
            <pc:docMk/>
            <pc:sldMk cId="2129985562" sldId="267"/>
            <ac:spMk id="3" creationId="{797DDDF5-3A99-917B-0C21-DE75D00D5DF8}"/>
          </ac:spMkLst>
        </pc:spChg>
      </pc:sldChg>
      <pc:sldChg chg="modSp new">
        <pc:chgData name="Carys Evans (2403647)" userId="9e82808f-b045-4b51-a547-211b31d52acd" providerId="ADAL" clId="{B81D1C4B-F091-45C9-899A-7E02F29EC41E}" dt="2026-01-15T16:53:46.392" v="3059" actId="20577"/>
        <pc:sldMkLst>
          <pc:docMk/>
          <pc:sldMk cId="2241925515" sldId="268"/>
        </pc:sldMkLst>
        <pc:spChg chg="mod">
          <ac:chgData name="Carys Evans (2403647)" userId="9e82808f-b045-4b51-a547-211b31d52acd" providerId="ADAL" clId="{B81D1C4B-F091-45C9-899A-7E02F29EC41E}" dt="2026-01-15T16:53:46.392" v="3059" actId="20577"/>
          <ac:spMkLst>
            <pc:docMk/>
            <pc:sldMk cId="2241925515" sldId="268"/>
            <ac:spMk id="2" creationId="{81FC7403-F96F-AA71-48A8-7C04E60FB9D2}"/>
          </ac:spMkLst>
        </pc:spChg>
      </pc:sldChg>
      <pc:sldChg chg="addSp delSp modSp add del">
        <pc:chgData name="Carys Evans (2403647)" userId="9e82808f-b045-4b51-a547-211b31d52acd" providerId="ADAL" clId="{B81D1C4B-F091-45C9-899A-7E02F29EC41E}" dt="2026-01-17T17:29:22.879" v="3619" actId="20577"/>
        <pc:sldMkLst>
          <pc:docMk/>
          <pc:sldMk cId="2465634666" sldId="269"/>
        </pc:sldMkLst>
        <pc:spChg chg="mod">
          <ac:chgData name="Carys Evans (2403647)" userId="9e82808f-b045-4b51-a547-211b31d52acd" providerId="ADAL" clId="{B81D1C4B-F091-45C9-899A-7E02F29EC41E}" dt="2026-01-16T17:07:45.790" v="3129" actId="20577"/>
          <ac:spMkLst>
            <pc:docMk/>
            <pc:sldMk cId="2465634666" sldId="269"/>
            <ac:spMk id="2" creationId="{B21ED60B-945A-C1E9-31B1-730707A2849B}"/>
          </ac:spMkLst>
        </pc:spChg>
        <pc:spChg chg="mod">
          <ac:chgData name="Carys Evans (2403647)" userId="9e82808f-b045-4b51-a547-211b31d52acd" providerId="ADAL" clId="{B81D1C4B-F091-45C9-899A-7E02F29EC41E}" dt="2026-01-17T12:44:11.787" v="3512" actId="20577"/>
          <ac:spMkLst>
            <pc:docMk/>
            <pc:sldMk cId="2465634666" sldId="269"/>
            <ac:spMk id="3" creationId="{16756502-8947-B48A-D536-B5461F75A32B}"/>
          </ac:spMkLst>
        </pc:spChg>
        <pc:spChg chg="mod">
          <ac:chgData name="Carys Evans (2403647)" userId="9e82808f-b045-4b51-a547-211b31d52acd" providerId="ADAL" clId="{B81D1C4B-F091-45C9-899A-7E02F29EC41E}" dt="2026-01-17T17:29:22.879" v="3619" actId="20577"/>
          <ac:spMkLst>
            <pc:docMk/>
            <pc:sldMk cId="2465634666" sldId="269"/>
            <ac:spMk id="6" creationId="{8392DE33-8D73-C0F4-B470-EC4F7C845415}"/>
          </ac:spMkLst>
        </pc:spChg>
        <pc:spChg chg="mod">
          <ac:chgData name="Carys Evans (2403647)" userId="9e82808f-b045-4b51-a547-211b31d52acd" providerId="ADAL" clId="{B81D1C4B-F091-45C9-899A-7E02F29EC41E}" dt="2026-01-17T12:44:31.006" v="3529" actId="20577"/>
          <ac:spMkLst>
            <pc:docMk/>
            <pc:sldMk cId="2465634666" sldId="269"/>
            <ac:spMk id="11" creationId="{A2003EE0-5E7A-BE0F-7A1A-46264A759046}"/>
          </ac:spMkLst>
        </pc:spChg>
        <pc:spChg chg="mod">
          <ac:chgData name="Carys Evans (2403647)" userId="9e82808f-b045-4b51-a547-211b31d52acd" providerId="ADAL" clId="{B81D1C4B-F091-45C9-899A-7E02F29EC41E}" dt="2026-01-17T12:50:32.537" v="3580" actId="1076"/>
          <ac:spMkLst>
            <pc:docMk/>
            <pc:sldMk cId="2465634666" sldId="269"/>
            <ac:spMk id="14" creationId="{0826D0F9-774F-B5C2-047B-E22B66213250}"/>
          </ac:spMkLst>
        </pc:spChg>
        <pc:picChg chg="add mod">
          <ac:chgData name="Carys Evans (2403647)" userId="9e82808f-b045-4b51-a547-211b31d52acd" providerId="ADAL" clId="{B81D1C4B-F091-45C9-899A-7E02F29EC41E}" dt="2026-01-17T12:49:01.958" v="3550" actId="14100"/>
          <ac:picMkLst>
            <pc:docMk/>
            <pc:sldMk cId="2465634666" sldId="269"/>
            <ac:picMk id="10" creationId="{C8577446-9C1B-B838-80BC-0C675F7ED969}"/>
          </ac:picMkLst>
        </pc:picChg>
        <pc:picChg chg="add mod">
          <ac:chgData name="Carys Evans (2403647)" userId="9e82808f-b045-4b51-a547-211b31d52acd" providerId="ADAL" clId="{B81D1C4B-F091-45C9-899A-7E02F29EC41E}" dt="2026-01-17T12:48:52.260" v="3548" actId="1076"/>
          <ac:picMkLst>
            <pc:docMk/>
            <pc:sldMk cId="2465634666" sldId="269"/>
            <ac:picMk id="13" creationId="{C75DCDF9-86B4-A5AE-7E0F-522DEFE1F937}"/>
          </ac:picMkLst>
        </pc:picChg>
      </pc:sldChg>
      <pc:sldMasterChg chg="mod setBg modSldLayout">
        <pc:chgData name="Carys Evans (2403647)" userId="9e82808f-b045-4b51-a547-211b31d52acd" providerId="ADAL" clId="{B81D1C4B-F091-45C9-899A-7E02F29EC41E}" dt="2026-01-15T00:05:14.193" v="580" actId="13091"/>
        <pc:sldMasterMkLst>
          <pc:docMk/>
          <pc:sldMasterMk cId="4282290459" sldId="2147483684"/>
        </pc:sldMasterMkLst>
        <pc:sldLayoutChg chg="mod setBg">
          <pc:chgData name="Carys Evans (2403647)" userId="9e82808f-b045-4b51-a547-211b31d52acd" providerId="ADAL" clId="{B81D1C4B-F091-45C9-899A-7E02F29EC41E}" dt="2026-01-15T00:05:14.193" v="580" actId="13091"/>
          <pc:sldLayoutMkLst>
            <pc:docMk/>
            <pc:sldMasterMk cId="4282290459" sldId="2147483684"/>
            <pc:sldLayoutMk cId="2955175145" sldId="2147483685"/>
          </pc:sldLayoutMkLst>
        </pc:sldLayoutChg>
        <pc:sldLayoutChg chg="mod">
          <pc:chgData name="Carys Evans (2403647)" userId="9e82808f-b045-4b51-a547-211b31d52acd" providerId="ADAL" clId="{B81D1C4B-F091-45C9-899A-7E02F29EC41E}" dt="2026-01-15T00:05:14.193" v="580" actId="13091"/>
          <pc:sldLayoutMkLst>
            <pc:docMk/>
            <pc:sldMasterMk cId="4282290459" sldId="2147483684"/>
            <pc:sldLayoutMk cId="2289552303" sldId="2147483686"/>
          </pc:sldLayoutMkLst>
        </pc:sldLayoutChg>
        <pc:sldLayoutChg chg="mod setBg">
          <pc:chgData name="Carys Evans (2403647)" userId="9e82808f-b045-4b51-a547-211b31d52acd" providerId="ADAL" clId="{B81D1C4B-F091-45C9-899A-7E02F29EC41E}" dt="2026-01-15T00:05:14.193" v="580" actId="13091"/>
          <pc:sldLayoutMkLst>
            <pc:docMk/>
            <pc:sldMasterMk cId="4282290459" sldId="2147483684"/>
            <pc:sldLayoutMk cId="3170718305" sldId="2147483687"/>
          </pc:sldLayoutMkLst>
        </pc:sldLayoutChg>
        <pc:sldLayoutChg chg="mod">
          <pc:chgData name="Carys Evans (2403647)" userId="9e82808f-b045-4b51-a547-211b31d52acd" providerId="ADAL" clId="{B81D1C4B-F091-45C9-899A-7E02F29EC41E}" dt="2026-01-15T00:05:14.193" v="580" actId="13091"/>
          <pc:sldLayoutMkLst>
            <pc:docMk/>
            <pc:sldMasterMk cId="4282290459" sldId="2147483684"/>
            <pc:sldLayoutMk cId="1320965003" sldId="2147483688"/>
          </pc:sldLayoutMkLst>
        </pc:sldLayoutChg>
        <pc:sldLayoutChg chg="mod">
          <pc:chgData name="Carys Evans (2403647)" userId="9e82808f-b045-4b51-a547-211b31d52acd" providerId="ADAL" clId="{B81D1C4B-F091-45C9-899A-7E02F29EC41E}" dt="2026-01-15T00:05:14.193" v="580" actId="13091"/>
          <pc:sldLayoutMkLst>
            <pc:docMk/>
            <pc:sldMasterMk cId="4282290459" sldId="2147483684"/>
            <pc:sldLayoutMk cId="2924144808" sldId="2147483689"/>
          </pc:sldLayoutMkLst>
        </pc:sldLayoutChg>
        <pc:sldLayoutChg chg="mod">
          <pc:chgData name="Carys Evans (2403647)" userId="9e82808f-b045-4b51-a547-211b31d52acd" providerId="ADAL" clId="{B81D1C4B-F091-45C9-899A-7E02F29EC41E}" dt="2026-01-15T00:05:14.193" v="580" actId="13091"/>
          <pc:sldLayoutMkLst>
            <pc:docMk/>
            <pc:sldMasterMk cId="4282290459" sldId="2147483684"/>
            <pc:sldLayoutMk cId="287560780" sldId="2147483690"/>
          </pc:sldLayoutMkLst>
        </pc:sldLayoutChg>
        <pc:sldLayoutChg chg="mod">
          <pc:chgData name="Carys Evans (2403647)" userId="9e82808f-b045-4b51-a547-211b31d52acd" providerId="ADAL" clId="{B81D1C4B-F091-45C9-899A-7E02F29EC41E}" dt="2026-01-15T00:05:14.193" v="580" actId="13091"/>
          <pc:sldLayoutMkLst>
            <pc:docMk/>
            <pc:sldMasterMk cId="4282290459" sldId="2147483684"/>
            <pc:sldLayoutMk cId="423070776" sldId="2147483691"/>
          </pc:sldLayoutMkLst>
        </pc:sldLayoutChg>
        <pc:sldLayoutChg chg="mod">
          <pc:chgData name="Carys Evans (2403647)" userId="9e82808f-b045-4b51-a547-211b31d52acd" providerId="ADAL" clId="{B81D1C4B-F091-45C9-899A-7E02F29EC41E}" dt="2026-01-15T00:05:14.193" v="580" actId="13091"/>
          <pc:sldLayoutMkLst>
            <pc:docMk/>
            <pc:sldMasterMk cId="4282290459" sldId="2147483684"/>
            <pc:sldLayoutMk cId="1077544317" sldId="2147483692"/>
          </pc:sldLayoutMkLst>
        </pc:sldLayoutChg>
        <pc:sldLayoutChg chg="mod">
          <pc:chgData name="Carys Evans (2403647)" userId="9e82808f-b045-4b51-a547-211b31d52acd" providerId="ADAL" clId="{B81D1C4B-F091-45C9-899A-7E02F29EC41E}" dt="2026-01-15T00:05:14.193" v="580" actId="13091"/>
          <pc:sldLayoutMkLst>
            <pc:docMk/>
            <pc:sldMasterMk cId="4282290459" sldId="2147483684"/>
            <pc:sldLayoutMk cId="1808332535" sldId="2147483693"/>
          </pc:sldLayoutMkLst>
        </pc:sldLayoutChg>
        <pc:sldLayoutChg chg="mod">
          <pc:chgData name="Carys Evans (2403647)" userId="9e82808f-b045-4b51-a547-211b31d52acd" providerId="ADAL" clId="{B81D1C4B-F091-45C9-899A-7E02F29EC41E}" dt="2026-01-15T00:05:14.193" v="580" actId="13091"/>
          <pc:sldLayoutMkLst>
            <pc:docMk/>
            <pc:sldMasterMk cId="4282290459" sldId="2147483684"/>
            <pc:sldLayoutMk cId="2455314455" sldId="2147483694"/>
          </pc:sldLayoutMkLst>
        </pc:sldLayoutChg>
        <pc:sldLayoutChg chg="mod">
          <pc:chgData name="Carys Evans (2403647)" userId="9e82808f-b045-4b51-a547-211b31d52acd" providerId="ADAL" clId="{B81D1C4B-F091-45C9-899A-7E02F29EC41E}" dt="2026-01-15T00:05:14.193" v="580" actId="13091"/>
          <pc:sldLayoutMkLst>
            <pc:docMk/>
            <pc:sldMasterMk cId="4282290459" sldId="2147483684"/>
            <pc:sldLayoutMk cId="3688934604" sldId="2147483695"/>
          </pc:sldLayoutMkLst>
        </pc:sldLayoutChg>
      </pc:sldMasterChg>
    </pc:docChg>
  </pc:docChgLst>
  <pc:docChgLst>
    <pc:chgData name="Carys Evans (2403647)" userId="9e82808f-b045-4b51-a547-211b31d52acd" providerId="ADAL" clId="{E28BDD0A-D197-45C1-AC37-25405183D253}"/>
    <pc:docChg chg="undo custSel addSld modSld">
      <pc:chgData name="Carys Evans (2403647)" userId="9e82808f-b045-4b51-a547-211b31d52acd" providerId="ADAL" clId="{E28BDD0A-D197-45C1-AC37-25405183D253}" dt="2026-01-19T19:30:48.961" v="167" actId="20577"/>
      <pc:docMkLst>
        <pc:docMk/>
      </pc:docMkLst>
      <pc:sldChg chg="addSp delSp modSp mod modTransition delAnim">
        <pc:chgData name="Carys Evans (2403647)" userId="9e82808f-b045-4b51-a547-211b31d52acd" providerId="ADAL" clId="{E28BDD0A-D197-45C1-AC37-25405183D253}" dt="2026-01-19T19:03:29.307" v="123" actId="1076"/>
        <pc:sldMkLst>
          <pc:docMk/>
          <pc:sldMk cId="4089779684" sldId="256"/>
        </pc:sldMkLst>
        <pc:spChg chg="mod">
          <ac:chgData name="Carys Evans (2403647)" userId="9e82808f-b045-4b51-a547-211b31d52acd" providerId="ADAL" clId="{E28BDD0A-D197-45C1-AC37-25405183D253}" dt="2026-01-19T14:15:19.160" v="19" actId="20577"/>
          <ac:spMkLst>
            <pc:docMk/>
            <pc:sldMk cId="4089779684" sldId="256"/>
            <ac:spMk id="7" creationId="{69C1D5CB-5664-60A9-A11F-8F5E1FCA26D4}"/>
          </ac:spMkLst>
        </pc:spChg>
        <pc:spChg chg="add mod">
          <ac:chgData name="Carys Evans (2403647)" userId="9e82808f-b045-4b51-a547-211b31d52acd" providerId="ADAL" clId="{E28BDD0A-D197-45C1-AC37-25405183D253}" dt="2026-01-19T19:03:29.307" v="123" actId="1076"/>
          <ac:spMkLst>
            <pc:docMk/>
            <pc:sldMk cId="4089779684" sldId="256"/>
            <ac:spMk id="23" creationId="{05BE2E63-05CE-4E3C-440C-585CA4122198}"/>
          </ac:spMkLst>
        </pc:spChg>
        <pc:picChg chg="add del mod">
          <ac:chgData name="Carys Evans (2403647)" userId="9e82808f-b045-4b51-a547-211b31d52acd" providerId="ADAL" clId="{E28BDD0A-D197-45C1-AC37-25405183D253}" dt="2026-01-19T14:18:46.534" v="29" actId="478"/>
          <ac:picMkLst>
            <pc:docMk/>
            <pc:sldMk cId="4089779684" sldId="256"/>
            <ac:picMk id="10" creationId="{86DB6E5E-ECDA-5FEA-E6C4-C256FF4CA9F9}"/>
          </ac:picMkLst>
        </pc:picChg>
        <pc:picChg chg="add del mod">
          <ac:chgData name="Carys Evans (2403647)" userId="9e82808f-b045-4b51-a547-211b31d52acd" providerId="ADAL" clId="{E28BDD0A-D197-45C1-AC37-25405183D253}" dt="2026-01-19T14:20:30.498" v="32"/>
          <ac:picMkLst>
            <pc:docMk/>
            <pc:sldMk cId="4089779684" sldId="256"/>
            <ac:picMk id="14" creationId="{66D27C81-E977-FDB3-C875-75339CCD8961}"/>
          </ac:picMkLst>
        </pc:picChg>
        <pc:picChg chg="add del mod">
          <ac:chgData name="Carys Evans (2403647)" userId="9e82808f-b045-4b51-a547-211b31d52acd" providerId="ADAL" clId="{E28BDD0A-D197-45C1-AC37-25405183D253}" dt="2026-01-19T14:20:34.864" v="33" actId="478"/>
          <ac:picMkLst>
            <pc:docMk/>
            <pc:sldMk cId="4089779684" sldId="256"/>
            <ac:picMk id="15" creationId="{A0B56B41-229F-497D-4025-8A7DF173A026}"/>
          </ac:picMkLst>
        </pc:picChg>
      </pc:sldChg>
      <pc:sldChg chg="addSp delSp modSp mod">
        <pc:chgData name="Carys Evans (2403647)" userId="9e82808f-b045-4b51-a547-211b31d52acd" providerId="ADAL" clId="{E28BDD0A-D197-45C1-AC37-25405183D253}" dt="2026-01-19T19:30:03.108" v="165" actId="1076"/>
        <pc:sldMkLst>
          <pc:docMk/>
          <pc:sldMk cId="1384623841" sldId="258"/>
        </pc:sldMkLst>
        <pc:spChg chg="mod">
          <ac:chgData name="Carys Evans (2403647)" userId="9e82808f-b045-4b51-a547-211b31d52acd" providerId="ADAL" clId="{E28BDD0A-D197-45C1-AC37-25405183D253}" dt="2026-01-19T19:29:47.451" v="164" actId="1076"/>
          <ac:spMkLst>
            <pc:docMk/>
            <pc:sldMk cId="1384623841" sldId="258"/>
            <ac:spMk id="2" creationId="{DB361C84-4173-F753-524D-9EC5AAF8FAA9}"/>
          </ac:spMkLst>
        </pc:spChg>
        <pc:spChg chg="del">
          <ac:chgData name="Carys Evans (2403647)" userId="9e82808f-b045-4b51-a547-211b31d52acd" providerId="ADAL" clId="{E28BDD0A-D197-45C1-AC37-25405183D253}" dt="2026-01-19T19:09:43.225" v="124"/>
          <ac:spMkLst>
            <pc:docMk/>
            <pc:sldMk cId="1384623841" sldId="258"/>
            <ac:spMk id="3" creationId="{97B99F16-A767-1235-AC89-2E36314039F6}"/>
          </ac:spMkLst>
        </pc:spChg>
        <pc:spChg chg="add mod">
          <ac:chgData name="Carys Evans (2403647)" userId="9e82808f-b045-4b51-a547-211b31d52acd" providerId="ADAL" clId="{E28BDD0A-D197-45C1-AC37-25405183D253}" dt="2026-01-19T19:30:03.108" v="165" actId="1076"/>
          <ac:spMkLst>
            <pc:docMk/>
            <pc:sldMk cId="1384623841" sldId="258"/>
            <ac:spMk id="6" creationId="{AD4CABE5-1200-49FE-F93F-8FFBEBE4CC3C}"/>
          </ac:spMkLst>
        </pc:spChg>
        <pc:spChg chg="add del">
          <ac:chgData name="Carys Evans (2403647)" userId="9e82808f-b045-4b51-a547-211b31d52acd" providerId="ADAL" clId="{E28BDD0A-D197-45C1-AC37-25405183D253}" dt="2026-01-19T19:27:48.278" v="149" actId="22"/>
          <ac:spMkLst>
            <pc:docMk/>
            <pc:sldMk cId="1384623841" sldId="258"/>
            <ac:spMk id="8" creationId="{6C52B5DA-07CA-3D67-CBEE-BE3B4FFA2C23}"/>
          </ac:spMkLst>
        </pc:spChg>
      </pc:sldChg>
      <pc:sldChg chg="addSp delSp modSp mod modTransition modAnim modNotesTx">
        <pc:chgData name="Carys Evans (2403647)" userId="9e82808f-b045-4b51-a547-211b31d52acd" providerId="ADAL" clId="{E28BDD0A-D197-45C1-AC37-25405183D253}" dt="2026-01-19T15:00:38.146" v="91" actId="14100"/>
        <pc:sldMkLst>
          <pc:docMk/>
          <pc:sldMk cId="3431426589" sldId="259"/>
        </pc:sldMkLst>
        <pc:picChg chg="add del mod">
          <ac:chgData name="Carys Evans (2403647)" userId="9e82808f-b045-4b51-a547-211b31d52acd" providerId="ADAL" clId="{E28BDD0A-D197-45C1-AC37-25405183D253}" dt="2026-01-19T14:24:38.956" v="40"/>
          <ac:picMkLst>
            <pc:docMk/>
            <pc:sldMk cId="3431426589" sldId="259"/>
            <ac:picMk id="12" creationId="{9FCFA6F2-899B-BF9E-88A2-CEEF98C3AE24}"/>
          </ac:picMkLst>
        </pc:picChg>
        <pc:picChg chg="add del mod ord">
          <ac:chgData name="Carys Evans (2403647)" userId="9e82808f-b045-4b51-a547-211b31d52acd" providerId="ADAL" clId="{E28BDD0A-D197-45C1-AC37-25405183D253}" dt="2026-01-19T14:25:53.330" v="41"/>
          <ac:picMkLst>
            <pc:docMk/>
            <pc:sldMk cId="3431426589" sldId="259"/>
            <ac:picMk id="15" creationId="{F7714A51-9E58-A390-56CB-55B80598C777}"/>
          </ac:picMkLst>
        </pc:picChg>
        <pc:picChg chg="add del mod">
          <ac:chgData name="Carys Evans (2403647)" userId="9e82808f-b045-4b51-a547-211b31d52acd" providerId="ADAL" clId="{E28BDD0A-D197-45C1-AC37-25405183D253}" dt="2026-01-19T14:26:17.851" v="43"/>
          <ac:picMkLst>
            <pc:docMk/>
            <pc:sldMk cId="3431426589" sldId="259"/>
            <ac:picMk id="16" creationId="{3B5DB45E-D724-5719-62EC-5CA96F17BC24}"/>
          </ac:picMkLst>
        </pc:picChg>
        <pc:picChg chg="add del mod ord">
          <ac:chgData name="Carys Evans (2403647)" userId="9e82808f-b045-4b51-a547-211b31d52acd" providerId="ADAL" clId="{E28BDD0A-D197-45C1-AC37-25405183D253}" dt="2026-01-19T14:26:20.455" v="44"/>
          <ac:picMkLst>
            <pc:docMk/>
            <pc:sldMk cId="3431426589" sldId="259"/>
            <ac:picMk id="19" creationId="{D3912880-BE3C-1CA5-FFB8-65A0E1C32138}"/>
          </ac:picMkLst>
        </pc:picChg>
        <pc:picChg chg="add del mod">
          <ac:chgData name="Carys Evans (2403647)" userId="9e82808f-b045-4b51-a547-211b31d52acd" providerId="ADAL" clId="{E28BDD0A-D197-45C1-AC37-25405183D253}" dt="2026-01-19T14:27:04.107" v="46"/>
          <ac:picMkLst>
            <pc:docMk/>
            <pc:sldMk cId="3431426589" sldId="259"/>
            <ac:picMk id="20" creationId="{C7B4FF70-24A2-BA98-FFB4-35AC51E70403}"/>
          </ac:picMkLst>
        </pc:picChg>
        <pc:picChg chg="add del mod ord">
          <ac:chgData name="Carys Evans (2403647)" userId="9e82808f-b045-4b51-a547-211b31d52acd" providerId="ADAL" clId="{E28BDD0A-D197-45C1-AC37-25405183D253}" dt="2026-01-19T14:29:03.376" v="47"/>
          <ac:picMkLst>
            <pc:docMk/>
            <pc:sldMk cId="3431426589" sldId="259"/>
            <ac:picMk id="23" creationId="{1FA8BC27-9D3B-D5C3-3C0F-CB4929DB817A}"/>
          </ac:picMkLst>
        </pc:picChg>
        <pc:picChg chg="add mod">
          <ac:chgData name="Carys Evans (2403647)" userId="9e82808f-b045-4b51-a547-211b31d52acd" providerId="ADAL" clId="{E28BDD0A-D197-45C1-AC37-25405183D253}" dt="2026-01-19T15:00:38.146" v="91" actId="14100"/>
          <ac:picMkLst>
            <pc:docMk/>
            <pc:sldMk cId="3431426589" sldId="259"/>
            <ac:picMk id="24" creationId="{2593AE6C-CDC2-A15A-D82C-4E29B882C0A6}"/>
          </ac:picMkLst>
        </pc:picChg>
      </pc:sldChg>
      <pc:sldChg chg="addSp modSp mod modNotesTx">
        <pc:chgData name="Carys Evans (2403647)" userId="9e82808f-b045-4b51-a547-211b31d52acd" providerId="ADAL" clId="{E28BDD0A-D197-45C1-AC37-25405183D253}" dt="2026-01-19T15:00:44.039" v="92" actId="14100"/>
        <pc:sldMkLst>
          <pc:docMk/>
          <pc:sldMk cId="1186240348" sldId="263"/>
        </pc:sldMkLst>
        <pc:picChg chg="add mod">
          <ac:chgData name="Carys Evans (2403647)" userId="9e82808f-b045-4b51-a547-211b31d52acd" providerId="ADAL" clId="{E28BDD0A-D197-45C1-AC37-25405183D253}" dt="2026-01-19T15:00:44.039" v="92" actId="14100"/>
          <ac:picMkLst>
            <pc:docMk/>
            <pc:sldMk cId="1186240348" sldId="263"/>
            <ac:picMk id="14" creationId="{E7D73912-9850-7E61-B334-147133103C41}"/>
          </ac:picMkLst>
        </pc:picChg>
      </pc:sldChg>
      <pc:sldChg chg="addSp delSp modSp mod modTransition modAnim modNotesTx">
        <pc:chgData name="Carys Evans (2403647)" userId="9e82808f-b045-4b51-a547-211b31d52acd" providerId="ADAL" clId="{E28BDD0A-D197-45C1-AC37-25405183D253}" dt="2026-01-19T15:00:52.486" v="93" actId="14100"/>
        <pc:sldMkLst>
          <pc:docMk/>
          <pc:sldMk cId="955476324" sldId="264"/>
        </pc:sldMkLst>
        <pc:picChg chg="add del mod">
          <ac:chgData name="Carys Evans (2403647)" userId="9e82808f-b045-4b51-a547-211b31d52acd" providerId="ADAL" clId="{E28BDD0A-D197-45C1-AC37-25405183D253}" dt="2026-01-19T14:37:37.015" v="67"/>
          <ac:picMkLst>
            <pc:docMk/>
            <pc:sldMk cId="955476324" sldId="264"/>
            <ac:picMk id="13" creationId="{1FE28B94-AB7D-62BC-D9B6-83C296D1B447}"/>
          </ac:picMkLst>
        </pc:picChg>
        <pc:picChg chg="add del mod ord">
          <ac:chgData name="Carys Evans (2403647)" userId="9e82808f-b045-4b51-a547-211b31d52acd" providerId="ADAL" clId="{E28BDD0A-D197-45C1-AC37-25405183D253}" dt="2026-01-19T14:37:54.164" v="68"/>
          <ac:picMkLst>
            <pc:docMk/>
            <pc:sldMk cId="955476324" sldId="264"/>
            <ac:picMk id="16" creationId="{DCABBD06-2EFD-BA94-EA28-62A4BC43AEA8}"/>
          </ac:picMkLst>
        </pc:picChg>
        <pc:picChg chg="add del mod">
          <ac:chgData name="Carys Evans (2403647)" userId="9e82808f-b045-4b51-a547-211b31d52acd" providerId="ADAL" clId="{E28BDD0A-D197-45C1-AC37-25405183D253}" dt="2026-01-19T14:37:57.452" v="70"/>
          <ac:picMkLst>
            <pc:docMk/>
            <pc:sldMk cId="955476324" sldId="264"/>
            <ac:picMk id="17" creationId="{6B4E84BB-0289-1EC5-E822-6EE51FCFDEF4}"/>
          </ac:picMkLst>
        </pc:picChg>
        <pc:picChg chg="add del mod ord">
          <ac:chgData name="Carys Evans (2403647)" userId="9e82808f-b045-4b51-a547-211b31d52acd" providerId="ADAL" clId="{E28BDD0A-D197-45C1-AC37-25405183D253}" dt="2026-01-19T14:41:15.589" v="71"/>
          <ac:picMkLst>
            <pc:docMk/>
            <pc:sldMk cId="955476324" sldId="264"/>
            <ac:picMk id="20" creationId="{AC581855-F228-70C3-419D-8B7D437BE48A}"/>
          </ac:picMkLst>
        </pc:picChg>
        <pc:picChg chg="add mod">
          <ac:chgData name="Carys Evans (2403647)" userId="9e82808f-b045-4b51-a547-211b31d52acd" providerId="ADAL" clId="{E28BDD0A-D197-45C1-AC37-25405183D253}" dt="2026-01-19T15:00:52.486" v="93" actId="14100"/>
          <ac:picMkLst>
            <pc:docMk/>
            <pc:sldMk cId="955476324" sldId="264"/>
            <ac:picMk id="21" creationId="{832B5425-260B-7B3C-534D-25A318100784}"/>
          </ac:picMkLst>
        </pc:picChg>
      </pc:sldChg>
      <pc:sldChg chg="addSp delSp modSp mod modTransition modAnim modNotesTx">
        <pc:chgData name="Carys Evans (2403647)" userId="9e82808f-b045-4b51-a547-211b31d52acd" providerId="ADAL" clId="{E28BDD0A-D197-45C1-AC37-25405183D253}" dt="2026-01-19T15:01:00.134" v="95" actId="1076"/>
        <pc:sldMkLst>
          <pc:docMk/>
          <pc:sldMk cId="833156891" sldId="265"/>
        </pc:sldMkLst>
        <pc:picChg chg="add del mod">
          <ac:chgData name="Carys Evans (2403647)" userId="9e82808f-b045-4b51-a547-211b31d52acd" providerId="ADAL" clId="{E28BDD0A-D197-45C1-AC37-25405183D253}" dt="2026-01-19T14:44:04.154" v="74"/>
          <ac:picMkLst>
            <pc:docMk/>
            <pc:sldMk cId="833156891" sldId="265"/>
            <ac:picMk id="16" creationId="{DDD7978C-313D-37CB-58C2-1202BBA830D5}"/>
          </ac:picMkLst>
        </pc:picChg>
        <pc:picChg chg="add del mod ord">
          <ac:chgData name="Carys Evans (2403647)" userId="9e82808f-b045-4b51-a547-211b31d52acd" providerId="ADAL" clId="{E28BDD0A-D197-45C1-AC37-25405183D253}" dt="2026-01-19T14:44:07.442" v="75"/>
          <ac:picMkLst>
            <pc:docMk/>
            <pc:sldMk cId="833156891" sldId="265"/>
            <ac:picMk id="19" creationId="{A3596FD5-E843-93AD-2C3A-F2030E831B52}"/>
          </ac:picMkLst>
        </pc:picChg>
        <pc:picChg chg="add del mod">
          <ac:chgData name="Carys Evans (2403647)" userId="9e82808f-b045-4b51-a547-211b31d52acd" providerId="ADAL" clId="{E28BDD0A-D197-45C1-AC37-25405183D253}" dt="2026-01-19T14:46:03.320" v="80"/>
          <ac:picMkLst>
            <pc:docMk/>
            <pc:sldMk cId="833156891" sldId="265"/>
            <ac:picMk id="20" creationId="{4F939E73-F182-8295-334C-93EDD510C151}"/>
          </ac:picMkLst>
        </pc:picChg>
        <pc:picChg chg="add del mod ord">
          <ac:chgData name="Carys Evans (2403647)" userId="9e82808f-b045-4b51-a547-211b31d52acd" providerId="ADAL" clId="{E28BDD0A-D197-45C1-AC37-25405183D253}" dt="2026-01-19T14:47:03.553" v="81"/>
          <ac:picMkLst>
            <pc:docMk/>
            <pc:sldMk cId="833156891" sldId="265"/>
            <ac:picMk id="24" creationId="{305B6612-4590-3D5C-C6FD-1FD225C56B9E}"/>
          </ac:picMkLst>
        </pc:picChg>
        <pc:picChg chg="add mod">
          <ac:chgData name="Carys Evans (2403647)" userId="9e82808f-b045-4b51-a547-211b31d52acd" providerId="ADAL" clId="{E28BDD0A-D197-45C1-AC37-25405183D253}" dt="2026-01-19T15:01:00.134" v="95" actId="1076"/>
          <ac:picMkLst>
            <pc:docMk/>
            <pc:sldMk cId="833156891" sldId="265"/>
            <ac:picMk id="25" creationId="{EF1D57DE-086B-E0F5-CECF-588C39796DF5}"/>
          </ac:picMkLst>
        </pc:picChg>
      </pc:sldChg>
      <pc:sldChg chg="addSp modSp mod modNotesTx">
        <pc:chgData name="Carys Evans (2403647)" userId="9e82808f-b045-4b51-a547-211b31d52acd" providerId="ADAL" clId="{E28BDD0A-D197-45C1-AC37-25405183D253}" dt="2026-01-19T15:01:07.063" v="97" actId="1076"/>
        <pc:sldMkLst>
          <pc:docMk/>
          <pc:sldMk cId="1510848092" sldId="266"/>
        </pc:sldMkLst>
        <pc:picChg chg="add mod">
          <ac:chgData name="Carys Evans (2403647)" userId="9e82808f-b045-4b51-a547-211b31d52acd" providerId="ADAL" clId="{E28BDD0A-D197-45C1-AC37-25405183D253}" dt="2026-01-19T15:01:07.063" v="97" actId="1076"/>
          <ac:picMkLst>
            <pc:docMk/>
            <pc:sldMk cId="1510848092" sldId="266"/>
            <ac:picMk id="15" creationId="{FFA34C0D-75E0-1D63-4AC8-316C8661BDDD}"/>
          </ac:picMkLst>
        </pc:picChg>
      </pc:sldChg>
      <pc:sldChg chg="addSp delSp modSp mod modTransition delAnim modAnim modNotesTx">
        <pc:chgData name="Carys Evans (2403647)" userId="9e82808f-b045-4b51-a547-211b31d52acd" providerId="ADAL" clId="{E28BDD0A-D197-45C1-AC37-25405183D253}" dt="2026-01-19T15:00:33.809" v="90" actId="14100"/>
        <pc:sldMkLst>
          <pc:docMk/>
          <pc:sldMk cId="2129985562" sldId="267"/>
        </pc:sldMkLst>
        <pc:picChg chg="add del mod">
          <ac:chgData name="Carys Evans (2403647)" userId="9e82808f-b045-4b51-a547-211b31d52acd" providerId="ADAL" clId="{E28BDD0A-D197-45C1-AC37-25405183D253}" dt="2026-01-19T14:17:50.645" v="22"/>
          <ac:picMkLst>
            <pc:docMk/>
            <pc:sldMk cId="2129985562" sldId="267"/>
            <ac:picMk id="7" creationId="{ADB74577-B6C1-CAC6-03B1-B157DA726A61}"/>
          </ac:picMkLst>
        </pc:picChg>
        <pc:picChg chg="add del mod ord">
          <ac:chgData name="Carys Evans (2403647)" userId="9e82808f-b045-4b51-a547-211b31d52acd" providerId="ADAL" clId="{E28BDD0A-D197-45C1-AC37-25405183D253}" dt="2026-01-19T14:17:55.351" v="23"/>
          <ac:picMkLst>
            <pc:docMk/>
            <pc:sldMk cId="2129985562" sldId="267"/>
            <ac:picMk id="10" creationId="{66D4FBBB-E113-830D-B563-543FDE0AC352}"/>
          </ac:picMkLst>
        </pc:picChg>
        <pc:picChg chg="add del mod">
          <ac:chgData name="Carys Evans (2403647)" userId="9e82808f-b045-4b51-a547-211b31d52acd" providerId="ADAL" clId="{E28BDD0A-D197-45C1-AC37-25405183D253}" dt="2026-01-19T14:18:11.564" v="25"/>
          <ac:picMkLst>
            <pc:docMk/>
            <pc:sldMk cId="2129985562" sldId="267"/>
            <ac:picMk id="11" creationId="{B2E23E57-7913-29A5-6C5D-7691B3D19A03}"/>
          </ac:picMkLst>
        </pc:picChg>
        <pc:picChg chg="add del mod ord">
          <ac:chgData name="Carys Evans (2403647)" userId="9e82808f-b045-4b51-a547-211b31d52acd" providerId="ADAL" clId="{E28BDD0A-D197-45C1-AC37-25405183D253}" dt="2026-01-19T14:18:16.026" v="26"/>
          <ac:picMkLst>
            <pc:docMk/>
            <pc:sldMk cId="2129985562" sldId="267"/>
            <ac:picMk id="15" creationId="{037A1193-E66C-A36C-3D0E-1CC510F3F317}"/>
          </ac:picMkLst>
        </pc:picChg>
        <pc:picChg chg="add del mod">
          <ac:chgData name="Carys Evans (2403647)" userId="9e82808f-b045-4b51-a547-211b31d52acd" providerId="ADAL" clId="{E28BDD0A-D197-45C1-AC37-25405183D253}" dt="2026-01-19T14:18:26.211" v="27" actId="478"/>
          <ac:picMkLst>
            <pc:docMk/>
            <pc:sldMk cId="2129985562" sldId="267"/>
            <ac:picMk id="16" creationId="{88FEDC4E-06CF-7DAE-8214-2FF705E4D22C}"/>
          </ac:picMkLst>
        </pc:picChg>
        <pc:picChg chg="add del mod">
          <ac:chgData name="Carys Evans (2403647)" userId="9e82808f-b045-4b51-a547-211b31d52acd" providerId="ADAL" clId="{E28BDD0A-D197-45C1-AC37-25405183D253}" dt="2026-01-19T14:21:41.181" v="36"/>
          <ac:picMkLst>
            <pc:docMk/>
            <pc:sldMk cId="2129985562" sldId="267"/>
            <ac:picMk id="25" creationId="{11FF42BE-83FE-1173-6688-812E3B61FC30}"/>
          </ac:picMkLst>
        </pc:picChg>
        <pc:picChg chg="add del mod">
          <ac:chgData name="Carys Evans (2403647)" userId="9e82808f-b045-4b51-a547-211b31d52acd" providerId="ADAL" clId="{E28BDD0A-D197-45C1-AC37-25405183D253}" dt="2026-01-19T14:53:54.051" v="86" actId="478"/>
          <ac:picMkLst>
            <pc:docMk/>
            <pc:sldMk cId="2129985562" sldId="267"/>
            <ac:picMk id="26" creationId="{85BA66DA-988D-A51F-A1D4-A7D4D7E66636}"/>
          </ac:picMkLst>
        </pc:picChg>
        <pc:picChg chg="add del mod">
          <ac:chgData name="Carys Evans (2403647)" userId="9e82808f-b045-4b51-a547-211b31d52acd" providerId="ADAL" clId="{E28BDD0A-D197-45C1-AC37-25405183D253}" dt="2026-01-19T14:54:50.872" v="89"/>
          <ac:picMkLst>
            <pc:docMk/>
            <pc:sldMk cId="2129985562" sldId="267"/>
            <ac:picMk id="33" creationId="{C21ACCB3-F87A-C0BD-9EEE-7001C5EB5080}"/>
          </ac:picMkLst>
        </pc:picChg>
        <pc:picChg chg="add mod">
          <ac:chgData name="Carys Evans (2403647)" userId="9e82808f-b045-4b51-a547-211b31d52acd" providerId="ADAL" clId="{E28BDD0A-D197-45C1-AC37-25405183D253}" dt="2026-01-19T15:00:33.809" v="90" actId="14100"/>
          <ac:picMkLst>
            <pc:docMk/>
            <pc:sldMk cId="2129985562" sldId="267"/>
            <ac:picMk id="34" creationId="{2B29F7CC-624F-E6AD-B17F-CC22850F5380}"/>
          </ac:picMkLst>
        </pc:picChg>
      </pc:sldChg>
      <pc:sldChg chg="addSp delSp modSp mod">
        <pc:chgData name="Carys Evans (2403647)" userId="9e82808f-b045-4b51-a547-211b31d52acd" providerId="ADAL" clId="{E28BDD0A-D197-45C1-AC37-25405183D253}" dt="2026-01-19T15:01:23.536" v="101" actId="14100"/>
        <pc:sldMkLst>
          <pc:docMk/>
          <pc:sldMk cId="2241925515" sldId="268"/>
        </pc:sldMkLst>
        <pc:spChg chg="del">
          <ac:chgData name="Carys Evans (2403647)" userId="9e82808f-b045-4b51-a547-211b31d52acd" providerId="ADAL" clId="{E28BDD0A-D197-45C1-AC37-25405183D253}" dt="2026-01-19T14:14:16.022" v="16" actId="34307"/>
          <ac:spMkLst>
            <pc:docMk/>
            <pc:sldMk cId="2241925515" sldId="268"/>
            <ac:spMk id="3" creationId="{2C0E22A1-AD8E-BE8D-408A-AE0749D685A4}"/>
          </ac:spMkLst>
        </pc:spChg>
        <pc:spChg chg="add mod">
          <ac:chgData name="Carys Evans (2403647)" userId="9e82808f-b045-4b51-a547-211b31d52acd" providerId="ADAL" clId="{E28BDD0A-D197-45C1-AC37-25405183D253}" dt="2026-01-19T14:14:27.687" v="18"/>
          <ac:spMkLst>
            <pc:docMk/>
            <pc:sldMk cId="2241925515" sldId="268"/>
            <ac:spMk id="6" creationId="{EDEB0DD3-FC23-E4E1-9DCC-366B1388AB61}"/>
          </ac:spMkLst>
        </pc:spChg>
        <pc:picChg chg="add del mod ord">
          <ac:chgData name="Carys Evans (2403647)" userId="9e82808f-b045-4b51-a547-211b31d52acd" providerId="ADAL" clId="{E28BDD0A-D197-45C1-AC37-25405183D253}" dt="2026-01-19T14:14:17.542" v="17" actId="478"/>
          <ac:picMkLst>
            <pc:docMk/>
            <pc:sldMk cId="2241925515" sldId="268"/>
            <ac:picMk id="4" creationId="{A7A4D029-3C34-04E0-414E-B1B610ECE2BA}"/>
          </ac:picMkLst>
        </pc:picChg>
        <pc:picChg chg="add mod">
          <ac:chgData name="Carys Evans (2403647)" userId="9e82808f-b045-4b51-a547-211b31d52acd" providerId="ADAL" clId="{E28BDD0A-D197-45C1-AC37-25405183D253}" dt="2026-01-19T15:01:23.536" v="101" actId="14100"/>
          <ac:picMkLst>
            <pc:docMk/>
            <pc:sldMk cId="2241925515" sldId="268"/>
            <ac:picMk id="9" creationId="{C2083A19-90A9-04F1-199E-A66DEAADA2F2}"/>
          </ac:picMkLst>
        </pc:picChg>
      </pc:sldChg>
      <pc:sldChg chg="addSp modSp mod modNotesTx">
        <pc:chgData name="Carys Evans (2403647)" userId="9e82808f-b045-4b51-a547-211b31d52acd" providerId="ADAL" clId="{E28BDD0A-D197-45C1-AC37-25405183D253}" dt="2026-01-19T15:01:18.589" v="100" actId="14100"/>
        <pc:sldMkLst>
          <pc:docMk/>
          <pc:sldMk cId="2465634666" sldId="269"/>
        </pc:sldMkLst>
        <pc:picChg chg="add mod">
          <ac:chgData name="Carys Evans (2403647)" userId="9e82808f-b045-4b51-a547-211b31d52acd" providerId="ADAL" clId="{E28BDD0A-D197-45C1-AC37-25405183D253}" dt="2026-01-19T15:01:18.589" v="100" actId="14100"/>
          <ac:picMkLst>
            <pc:docMk/>
            <pc:sldMk cId="2465634666" sldId="269"/>
            <ac:picMk id="16" creationId="{A231EF03-0B72-C9E5-3382-F3098417F158}"/>
          </ac:picMkLst>
        </pc:picChg>
      </pc:sldChg>
      <pc:sldChg chg="modSp add mod">
        <pc:chgData name="Carys Evans (2403647)" userId="9e82808f-b045-4b51-a547-211b31d52acd" providerId="ADAL" clId="{E28BDD0A-D197-45C1-AC37-25405183D253}" dt="2026-01-19T19:30:48.961" v="167" actId="20577"/>
        <pc:sldMkLst>
          <pc:docMk/>
          <pc:sldMk cId="898546290" sldId="270"/>
        </pc:sldMkLst>
        <pc:spChg chg="mod">
          <ac:chgData name="Carys Evans (2403647)" userId="9e82808f-b045-4b51-a547-211b31d52acd" providerId="ADAL" clId="{E28BDD0A-D197-45C1-AC37-25405183D253}" dt="2026-01-19T19:30:48.961" v="167" actId="20577"/>
          <ac:spMkLst>
            <pc:docMk/>
            <pc:sldMk cId="898546290" sldId="270"/>
            <ac:spMk id="6" creationId="{735943C0-3B89-144C-035B-735B7E3166B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6E6BC7-BD86-9F42-BDBF-0D669E676A7F}" type="datetimeFigureOut">
              <a:rPr lang="en-US" smtClean="0"/>
              <a:t>1/19/2026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5AFE6-3C00-5842-87F5-1F989E3F3424}" type="slidenum">
              <a:rPr lang="en-US" smtClean="0"/>
              <a:t>‹#›</a:t>
            </a:fld>
            <a:endParaRPr lang="en-US"/>
          </a:p>
        </p:txBody>
      </p:sp>
    </p:spTree>
    <p:extLst>
      <p:ext uri="{BB962C8B-B14F-4D97-AF65-F5344CB8AC3E}">
        <p14:creationId xmlns:p14="http://schemas.microsoft.com/office/powerpoint/2010/main" val="3256556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Bore da, fy enw i yw carys evans a heddiw byddaf yn trafod un maes allweddol addysgeg, sef dysgu trwy chwarae. </a:t>
            </a:r>
            <a:r>
              <a:rPr lang="en-US" sz="1200" kern="1200" dirty="0" err="1">
                <a:solidFill>
                  <a:schemeClr val="tx1"/>
                </a:solidFill>
                <a:effectLst/>
                <a:latin typeface="+mn-lt"/>
                <a:ea typeface="+mn-ea"/>
                <a:cs typeface="+mn-cs"/>
              </a:rPr>
              <a:t>Dewisais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dysgu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trwy</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chwarae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oherwydd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ei</a:t>
            </a:r>
            <a:r>
              <a:rPr lang="en-US" sz="1200" kern="1200" dirty="0">
                <a:solidFill>
                  <a:schemeClr val="tx1"/>
                </a:solidFill>
                <a:effectLst/>
                <a:latin typeface="+mn-lt"/>
                <a:ea typeface="+mn-ea"/>
                <a:cs typeface="+mn-cs"/>
              </a:rPr>
              <a:t> bod </a:t>
            </a:r>
            <a:r>
              <a:rPr lang="en-US" sz="1200" kern="1200" dirty="0" err="1">
                <a:solidFill>
                  <a:schemeClr val="tx1"/>
                </a:solidFill>
                <a:effectLst/>
                <a:latin typeface="+mn-lt"/>
                <a:ea typeface="+mn-ea"/>
                <a:cs typeface="+mn-cs"/>
              </a:rPr>
              <a:t>hi'n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bwysig</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addysgwyr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allu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gweld</a:t>
            </a:r>
            <a:r>
              <a:rPr lang="en-US" sz="1200" kern="1200" dirty="0">
                <a:solidFill>
                  <a:schemeClr val="tx1"/>
                </a:solidFill>
                <a:effectLst/>
                <a:latin typeface="+mn-lt"/>
                <a:ea typeface="+mn-ea"/>
                <a:cs typeface="+mn-cs"/>
              </a:rPr>
              <a:t> plant </a:t>
            </a:r>
            <a:r>
              <a:rPr lang="en-US" sz="1200" kern="1200" dirty="0" err="1">
                <a:solidFill>
                  <a:schemeClr val="tx1"/>
                </a:solidFill>
                <a:effectLst/>
                <a:latin typeface="+mn-lt"/>
                <a:ea typeface="+mn-ea"/>
                <a:cs typeface="+mn-cs"/>
              </a:rPr>
              <a:t>yn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datblygu</a:t>
            </a:r>
            <a:r>
              <a:rPr lang="en-US" sz="1200" kern="1200" dirty="0">
                <a:solidFill>
                  <a:schemeClr val="tx1"/>
                </a:solidFill>
                <a:effectLst/>
                <a:latin typeface="+mn-lt"/>
                <a:ea typeface="+mn-ea"/>
                <a:cs typeface="+mn-cs"/>
              </a:rPr>
              <a:t> ac </a:t>
            </a:r>
            <a:r>
              <a:rPr lang="en-US" sz="1200" kern="1200" dirty="0" err="1">
                <a:solidFill>
                  <a:schemeClr val="tx1"/>
                </a:solidFill>
                <a:effectLst/>
                <a:latin typeface="+mn-lt"/>
                <a:ea typeface="+mn-ea"/>
                <a:cs typeface="+mn-cs"/>
              </a:rPr>
              <a:t>yn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tyfu</a:t>
            </a:r>
            <a:r>
              <a:rPr lang="en-US" sz="1200" kern="1200" dirty="0">
                <a:solidFill>
                  <a:schemeClr val="tx1"/>
                </a:solidFill>
                <a:effectLst/>
                <a:latin typeface="+mn-lt"/>
                <a:ea typeface="+mn-ea"/>
                <a:cs typeface="+mn-cs"/>
              </a:rPr>
              <a:t> o ran </a:t>
            </a:r>
            <a:r>
              <a:rPr lang="en-US" sz="1200" kern="1200" dirty="0" err="1">
                <a:solidFill>
                  <a:schemeClr val="tx1"/>
                </a:solidFill>
                <a:effectLst/>
                <a:latin typeface="+mn-lt"/>
                <a:ea typeface="+mn-ea"/>
                <a:cs typeface="+mn-cs"/>
              </a:rPr>
              <a:t>hyder</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sgiliau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cymdeithasol</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hyn yn cael ei gefnogi trwy’r enghreifftiau o arfer effeithiol sydd i ddilyn.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arfer effeithiol yn bwysig oherwydd ei fod yn gwella perfformiad, yn hwyluso dysgu sy'n seiliedig ar brofiad, ac yn cynhyrchu canlyniadau gwell. Gall pobl wella eu galluoedd ac atal gwneud yr un camgymeriadau drwy feddwl am eu cryfderau a'u meysydd ar gyfer twf, sy'n hyrwyddo datblygiad parhaus a chanlyniadau mwy llwyddiannus (Gibbs, 2016; Brookfield, 2017).</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035AFE6-3C00-5842-87F5-1F989E3F3424}" type="slidenum">
              <a:rPr lang="en-US" smtClean="0"/>
              <a:t>2</a:t>
            </a:fld>
            <a:endParaRPr lang="en-US"/>
          </a:p>
        </p:txBody>
      </p:sp>
    </p:spTree>
    <p:extLst>
      <p:ext uri="{BB962C8B-B14F-4D97-AF65-F5344CB8AC3E}">
        <p14:creationId xmlns:p14="http://schemas.microsoft.com/office/powerpoint/2010/main" val="3524081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Yn ôl Peel (2025) mae astudiaeth o strategaethau addysgu, gan gynnwys amcanion addysgol a strategaethau ar gyfer eu cyflawni.  Pwysleisia Alexander 2020 a Hattie 2012 bod addysgeg yn cyfeirio at theori ac ymarfer addysgu a dysgu, gan gynnwys sut mae addysgu'n cael ei gynllunio, ei gynnal a'i addasu i helpu myfyrwyr i gaffael gwybodaeth, galluoedd, dealltwriaeth a thueddfryd. Mae'n cynnwys y dulliau, y tactegau, y cyfnewidiadau, y cysylltiadau a'r lleoliadau sy'n hwyluso dysgu. Yn ôl Alexander 2020, mae addysgeg yn cynrychioli ein dealltwriaeth o sut mae plant yn dysgu a sut mae athrawon yn rhoi'r ddealltwriaeth honno ar waith. Mae addysgeg dda, yn ôl Hattie (2012), yn addasu addysgu i anghenion, diddordebau a lleoliadau diwylliannol myfyrwyr. Noda Llywodraeth Cymru 2023b, bod addysgeg weithredol a phwrpasol yn golygu mwy na dim ond cyflwyno gwybodaeth; mae hefyd yn golygu cynllunio a rhyngweithio ymatebol.</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addysgeg yn hanfodol oherwydd ei bod yn dylanwadu ar sut mae dysgu'n digwydd a pha mor dda y mae myfyrwyr yn caffael gwybodaeth, galluoedd a dealltwriaeth. Mae'n sicrhau bod profiadau dysgu yn gynhwysol, yn bwrpasol ac yn sensitif i anghenion myfyrwyr trwy gynnig y sail ddamcaniaethol ac ymarferol ar gyfer penderfyniadau addysgu, yn ôl Alexander (2013). Defnyddir addysgeg i wella ansawdd ac effaith dysgu, pwysleisiodd Hattie 2012. Yn ôl Alexander 2020, mae addysgeg yn hyrwyddo annibyniaeth a dysgu gydol oes. Yn ôl llywodraeth Cymru 2023b, mae'r cwricwlwm a'r asesiadau yn seiliedig ar addysgeg.</a:t>
            </a:r>
            <a:endParaRPr lang="en-GB" sz="1200" kern="1200" dirty="0">
              <a:solidFill>
                <a:schemeClr val="tx1"/>
              </a:solidFill>
              <a:effectLst/>
              <a:latin typeface="+mn-lt"/>
              <a:ea typeface="+mn-ea"/>
              <a:cs typeface="+mn-cs"/>
            </a:endParaRPr>
          </a:p>
          <a:p>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035AFE6-3C00-5842-87F5-1F989E3F3424}" type="slidenum">
              <a:rPr lang="en-US" smtClean="0"/>
              <a:t>3</a:t>
            </a:fld>
            <a:endParaRPr lang="en-US"/>
          </a:p>
        </p:txBody>
      </p:sp>
    </p:spTree>
    <p:extLst>
      <p:ext uri="{BB962C8B-B14F-4D97-AF65-F5344CB8AC3E}">
        <p14:creationId xmlns:p14="http://schemas.microsoft.com/office/powerpoint/2010/main" val="3843269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Dysgu trwy chwarae yw'r broses lle mae plant yn dysgu galluoedd a gwybodaeth newydd trwy chwarae pleserus, ymarferol ac arwyddocaol </a:t>
            </a:r>
            <a:r>
              <a:rPr lang="en-GB" sz="1200" kern="1200" dirty="0" err="1">
                <a:solidFill>
                  <a:schemeClr val="tx1"/>
                </a:solidFill>
                <a:effectLst/>
                <a:latin typeface="+mn-lt"/>
                <a:ea typeface="+mn-ea"/>
                <a:cs typeface="+mn-cs"/>
              </a:rPr>
              <a:t>noda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Zosh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a:t>
            </a:r>
          </a:p>
          <a:p>
            <a:r>
              <a:rPr lang="en-US" sz="1200" kern="1200" dirty="0" err="1">
                <a:solidFill>
                  <a:schemeClr val="tx1"/>
                </a:solidFill>
                <a:effectLst/>
                <a:latin typeface="+mn-lt"/>
                <a:ea typeface="+mn-ea"/>
                <a:cs typeface="+mn-cs"/>
              </a:rPr>
              <a:t>Drwy</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gydol</a:t>
            </a:r>
            <a:r>
              <a:rPr lang="en-US" sz="1200" kern="1200" dirty="0">
                <a:solidFill>
                  <a:schemeClr val="tx1"/>
                </a:solidFill>
                <a:effectLst/>
                <a:latin typeface="+mn-lt"/>
                <a:ea typeface="+mn-ea"/>
                <a:cs typeface="+mn-cs"/>
              </a:rPr>
              <a:t> y </a:t>
            </a:r>
            <a:r>
              <a:rPr lang="en-US" sz="1200" kern="1200" dirty="0" err="1">
                <a:solidFill>
                  <a:schemeClr val="tx1"/>
                </a:solidFill>
                <a:effectLst/>
                <a:latin typeface="+mn-lt"/>
                <a:ea typeface="+mn-ea"/>
                <a:cs typeface="+mn-cs"/>
              </a:rPr>
              <a:t>cwricwlwm</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mae</a:t>
            </a:r>
            <a:r>
              <a:rPr lang="en-US" sz="1200" kern="1200" dirty="0">
                <a:solidFill>
                  <a:schemeClr val="tx1"/>
                </a:solidFill>
                <a:effectLst/>
                <a:latin typeface="+mn-lt"/>
                <a:ea typeface="+mn-ea"/>
                <a:cs typeface="+mn-cs"/>
              </a:rPr>
              <a:t> </a:t>
            </a:r>
            <a:r>
              <a:rPr lang="cy-GB" sz="1200" kern="1200" dirty="0">
                <a:solidFill>
                  <a:schemeClr val="tx1"/>
                </a:solidFill>
                <a:effectLst/>
                <a:latin typeface="+mn-lt"/>
                <a:ea typeface="+mn-ea"/>
                <a:cs typeface="+mn-cs"/>
              </a:rPr>
              <a:t>dysgu trwy chwarae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yn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hyrwyddo</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datblygiad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cyfannol</a:t>
            </a:r>
            <a:r>
              <a:rPr lang="en-US" sz="1200" kern="1200" dirty="0">
                <a:solidFill>
                  <a:schemeClr val="tx1"/>
                </a:solidFill>
                <a:effectLst/>
                <a:latin typeface="+mn-lt"/>
                <a:ea typeface="+mn-ea"/>
                <a:cs typeface="+mn-cs"/>
              </a:rPr>
              <a:t>. Dylai </a:t>
            </a:r>
            <a:r>
              <a:rPr lang="en-US" sz="1200" kern="1200" dirty="0" err="1">
                <a:solidFill>
                  <a:schemeClr val="tx1"/>
                </a:solidFill>
                <a:effectLst/>
                <a:latin typeface="+mn-lt"/>
                <a:ea typeface="+mn-ea"/>
                <a:cs typeface="+mn-cs"/>
              </a:rPr>
              <a:t>pob</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ymarferydd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werthfawrogi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fel</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diben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ynddo'i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hun</a:t>
            </a:r>
            <a:r>
              <a:rPr lang="en-US" sz="1200" kern="1200" dirty="0">
                <a:solidFill>
                  <a:schemeClr val="tx1"/>
                </a:solidFill>
                <a:effectLst/>
                <a:latin typeface="+mn-lt"/>
                <a:ea typeface="+mn-ea"/>
                <a:cs typeface="+mn-cs"/>
              </a:rPr>
              <a:t> ac </a:t>
            </a:r>
            <a:r>
              <a:rPr lang="en-US" sz="1200" kern="1200" dirty="0" err="1">
                <a:solidFill>
                  <a:schemeClr val="tx1"/>
                </a:solidFill>
                <a:effectLst/>
                <a:latin typeface="+mn-lt"/>
                <a:ea typeface="+mn-ea"/>
                <a:cs typeface="+mn-cs"/>
              </a:rPr>
              <a:t>fel</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rhywbeth</a:t>
            </a:r>
            <a:r>
              <a:rPr lang="en-US" sz="1200" kern="1200" dirty="0">
                <a:solidFill>
                  <a:schemeClr val="tx1"/>
                </a:solidFill>
                <a:effectLst/>
                <a:latin typeface="+mn-lt"/>
                <a:ea typeface="+mn-ea"/>
                <a:cs typeface="+mn-cs"/>
              </a:rPr>
              <a:t> y </a:t>
            </a:r>
            <a:r>
              <a:rPr lang="en-US" sz="1200" kern="1200" dirty="0" err="1">
                <a:solidFill>
                  <a:schemeClr val="tx1"/>
                </a:solidFill>
                <a:effectLst/>
                <a:latin typeface="+mn-lt"/>
                <a:ea typeface="+mn-ea"/>
                <a:cs typeface="+mn-cs"/>
              </a:rPr>
              <a:t>dylent</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ei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fonitro'n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agos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gyda'r</a:t>
            </a:r>
            <a:r>
              <a:rPr lang="en-US" sz="1200" kern="1200" dirty="0">
                <a:solidFill>
                  <a:schemeClr val="tx1"/>
                </a:solidFill>
                <a:effectLst/>
                <a:latin typeface="+mn-lt"/>
                <a:ea typeface="+mn-ea"/>
                <a:cs typeface="+mn-cs"/>
              </a:rPr>
              <a:t> nod </a:t>
            </a:r>
            <a:r>
              <a:rPr lang="en-US" sz="1200" kern="1200" dirty="0" err="1">
                <a:solidFill>
                  <a:schemeClr val="tx1"/>
                </a:solidFill>
                <a:effectLst/>
                <a:latin typeface="+mn-lt"/>
                <a:ea typeface="+mn-ea"/>
                <a:cs typeface="+mn-cs"/>
              </a:rPr>
              <a:t>penodol</a:t>
            </a:r>
            <a:r>
              <a:rPr lang="en-US" sz="1200" kern="1200" dirty="0">
                <a:solidFill>
                  <a:schemeClr val="tx1"/>
                </a:solidFill>
                <a:effectLst/>
                <a:latin typeface="+mn-lt"/>
                <a:ea typeface="+mn-ea"/>
                <a:cs typeface="+mn-cs"/>
              </a:rPr>
              <a:t> o </a:t>
            </a:r>
            <a:r>
              <a:rPr lang="en-US" sz="1200" kern="1200" dirty="0" err="1">
                <a:solidFill>
                  <a:schemeClr val="tx1"/>
                </a:solidFill>
                <a:effectLst/>
                <a:latin typeface="+mn-lt"/>
                <a:ea typeface="+mn-ea"/>
                <a:cs typeface="+mn-cs"/>
              </a:rPr>
              <a:t>benderfynu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sut</a:t>
            </a:r>
            <a:r>
              <a:rPr lang="en-US" sz="1200" kern="1200" dirty="0">
                <a:solidFill>
                  <a:schemeClr val="tx1"/>
                </a:solidFill>
                <a:effectLst/>
                <a:latin typeface="+mn-lt"/>
                <a:ea typeface="+mn-ea"/>
                <a:cs typeface="+mn-cs"/>
              </a:rPr>
              <a:t> y gall </a:t>
            </a:r>
            <a:r>
              <a:rPr lang="en-US" sz="1200" kern="1200" dirty="0" err="1">
                <a:solidFill>
                  <a:schemeClr val="tx1"/>
                </a:solidFill>
                <a:effectLst/>
                <a:latin typeface="+mn-lt"/>
                <a:ea typeface="+mn-ea"/>
                <a:cs typeface="+mn-cs"/>
              </a:rPr>
              <a:t>wella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dysgu</a:t>
            </a:r>
            <a:r>
              <a:rPr lang="en-US" sz="1200" kern="1200" dirty="0">
                <a:solidFill>
                  <a:schemeClr val="tx1"/>
                </a:solidFill>
                <a:effectLst/>
                <a:latin typeface="+mn-lt"/>
                <a:ea typeface="+mn-ea"/>
                <a:cs typeface="+mn-cs"/>
              </a:rPr>
              <a:t> </a:t>
            </a:r>
            <a:r>
              <a:rPr lang="cy-GB" sz="1200" kern="1200" dirty="0">
                <a:solidFill>
                  <a:schemeClr val="tx1"/>
                </a:solidFill>
                <a:effectLst/>
                <a:latin typeface="+mn-lt"/>
                <a:ea typeface="+mn-ea"/>
                <a:cs typeface="+mn-cs"/>
              </a:rPr>
              <a:t>awgryma llywodraeth cymru 2023. </a:t>
            </a:r>
            <a:r>
              <a:rPr lang="en-US" sz="1200" kern="1200" dirty="0">
                <a:solidFill>
                  <a:schemeClr val="tx1"/>
                </a:solidFill>
                <a:effectLst/>
                <a:latin typeface="+mn-lt"/>
                <a:ea typeface="+mn-ea"/>
                <a:cs typeface="+mn-cs"/>
              </a:rPr>
              <a:t>Mae </a:t>
            </a:r>
            <a:r>
              <a:rPr lang="en-US" sz="1200" kern="1200" dirty="0" err="1">
                <a:solidFill>
                  <a:schemeClr val="tx1"/>
                </a:solidFill>
                <a:effectLst/>
                <a:latin typeface="+mn-lt"/>
                <a:ea typeface="+mn-ea"/>
                <a:cs typeface="+mn-cs"/>
              </a:rPr>
              <a:t>dysgu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trwy</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chwarae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yn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meithrin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datblygiad</a:t>
            </a:r>
            <a:r>
              <a:rPr lang="en-US" sz="1200" kern="1200" dirty="0">
                <a:solidFill>
                  <a:schemeClr val="tx1"/>
                </a:solidFill>
                <a:effectLst/>
                <a:latin typeface="+mn-lt"/>
                <a:ea typeface="+mn-ea"/>
                <a:cs typeface="+mn-cs"/>
              </a:rPr>
              <a:t> plant o </a:t>
            </a:r>
            <a:r>
              <a:rPr lang="en-US" sz="1200" kern="1200" dirty="0" err="1">
                <a:solidFill>
                  <a:schemeClr val="tx1"/>
                </a:solidFill>
                <a:effectLst/>
                <a:latin typeface="+mn-lt"/>
                <a:ea typeface="+mn-ea"/>
                <a:cs typeface="+mn-cs"/>
              </a:rPr>
              <a:t>alluoedd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meddwl</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beirniadol</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fel</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chwilfrydedd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datrys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problemau</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gwneud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penderfyniadau</a:t>
            </a:r>
            <a:r>
              <a:rPr lang="en-US" sz="1200" kern="1200" dirty="0">
                <a:solidFill>
                  <a:schemeClr val="tx1"/>
                </a:solidFill>
                <a:effectLst/>
                <a:latin typeface="+mn-lt"/>
                <a:ea typeface="+mn-ea"/>
                <a:cs typeface="+mn-cs"/>
              </a:rPr>
              <a:t>. Mae plant </a:t>
            </a:r>
            <a:r>
              <a:rPr lang="en-US" sz="1200" kern="1200" dirty="0" err="1">
                <a:solidFill>
                  <a:schemeClr val="tx1"/>
                </a:solidFill>
                <a:effectLst/>
                <a:latin typeface="+mn-lt"/>
                <a:ea typeface="+mn-ea"/>
                <a:cs typeface="+mn-cs"/>
              </a:rPr>
              <a:t>yn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gosod</a:t>
            </a:r>
            <a:r>
              <a:rPr lang="en-US" sz="1200" kern="1200" dirty="0">
                <a:solidFill>
                  <a:schemeClr val="tx1"/>
                </a:solidFill>
                <a:effectLst/>
                <a:latin typeface="+mn-lt"/>
                <a:ea typeface="+mn-ea"/>
                <a:cs typeface="+mn-cs"/>
              </a:rPr>
              <a:t> y </a:t>
            </a:r>
            <a:r>
              <a:rPr lang="en-US" sz="1200" kern="1200" dirty="0" err="1">
                <a:solidFill>
                  <a:schemeClr val="tx1"/>
                </a:solidFill>
                <a:effectLst/>
                <a:latin typeface="+mn-lt"/>
                <a:ea typeface="+mn-ea"/>
                <a:cs typeface="+mn-cs"/>
              </a:rPr>
              <a:t>sylfaen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gyfer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galluoedd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academaidd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dilynol</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mewn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pynciau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fel</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rhifyddeg</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darllen</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rhesymu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wrth</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iddynt</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arbrofi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ymchwilio</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gweithio</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gyda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gwrthrychau</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yn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ystod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chwarae</a:t>
            </a:r>
            <a:r>
              <a:rPr lang="en-US" sz="1200" kern="1200" dirty="0">
                <a:solidFill>
                  <a:schemeClr val="tx1"/>
                </a:solidFill>
                <a:effectLst/>
                <a:latin typeface="+mn-lt"/>
                <a:ea typeface="+mn-ea"/>
                <a:cs typeface="+mn-cs"/>
              </a:rPr>
              <a:t> </a:t>
            </a:r>
            <a:r>
              <a:rPr lang="cy-GB" sz="1200" kern="1200" dirty="0">
                <a:solidFill>
                  <a:schemeClr val="tx1"/>
                </a:solidFill>
                <a:effectLst/>
                <a:latin typeface="+mn-lt"/>
                <a:ea typeface="+mn-ea"/>
                <a:cs typeface="+mn-cs"/>
              </a:rPr>
              <a:t>yn ol EEF 2023. Mae chwarae gydag eraill yn dysgu plant sut i rannu, cydweithio, cyfathrebu a datrys anghydfodau. Mae'r cyfnewidiadau hyn yn meithrin sgiliau cymdeithasol, empathi a rheolaeth emosiynol sydd i gyd yn hanfodol ar gyfer perthnasoedd iach ac iechyd meddwl.</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Yn ôl Briggs a Hansen (2012), mae'n arwyddocaol oherwydd ei fod yn hyrwyddo sgiliau gwybyddol, cymdeithasol, emosiynol a chorfforol i gyd ar unwaith, gan wneud dysgu'n gyfannol. Yn ôl Owen (2021), mae chwarae'n hanfodol ar gyfer cysylltiad cymdeithasol, galluoedd corfforol a datblygiad yr ymennydd. Yn ôl Paatsch et al. (2023), mae hyn yn tynnu sylw at sut mae chwarae'n galluogi athrawon i arsylwi llawer o feysydd dysgu ac addasu cefnogaeth ar eu traws.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035AFE6-3C00-5842-87F5-1F989E3F3424}" type="slidenum">
              <a:rPr lang="en-US" smtClean="0"/>
              <a:t>4</a:t>
            </a:fld>
            <a:endParaRPr lang="en-US"/>
          </a:p>
        </p:txBody>
      </p:sp>
    </p:spTree>
    <p:extLst>
      <p:ext uri="{BB962C8B-B14F-4D97-AF65-F5344CB8AC3E}">
        <p14:creationId xmlns:p14="http://schemas.microsoft.com/office/powerpoint/2010/main" val="3843269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kern="1200" dirty="0">
                <a:solidFill>
                  <a:schemeClr val="tx1"/>
                </a:solidFill>
                <a:effectLst/>
                <a:latin typeface="+mn-lt"/>
                <a:ea typeface="+mn-ea"/>
                <a:cs typeface="+mn-cs"/>
              </a:rPr>
              <a:t>Mae'r dull hwn yn cydymffurfio'n agos â Fframwaith Cyfnod Sylfaen Cwricwlwm Cymru o ran polisi. Mae'r fframwaith yn pwysleisio dewis a gychwynnir gan blant a datblygiad cyfannol, gan roi dysgu seiliedig ar chwarae a dysgu profiadol wrth wraidd dylunio dysgu. Mae'n annog cydbwysedd rhwng dysgu annibynnol a dysgu dan gyfarwyddyd oedolion, gan feithrin twf creadigrwydd a chwarae heb strwythur.</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Drwy nodi bwriadau dysgu, dewis gweithgareddau chwarae sy'n cefnogi'r bwriadau hynny, a chreu amgylcheddau a deunyddiau sy'n ysgogi chwilfrydedd ac yn herio meddwl, gallwch ymdrin â dysgu seiliedig ar chwarae drwy gysylltu chwarae â nodau'r cwricwlwm (Brigs a Hansen, 2012). Strategaeth arall yw ymgorffori chwarae mewn cyd-destunau cynradd a thu hwnt. Gellir addasu chwarae i gyd-fynd ag amrywiol feysydd dysgu ac oedrannau, gan wneud dysgu'n berthnasol i bob myfyriwr.</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deall syniad a phwrpas chwarae yn ddull arall o ymdrin â dysgu sy'n seiliedig ar chwarae, yn ôl Owen (2021), gan fod chwarae yn offeryn integreiddiol ar gyfer dysgu ar draws meysydd yn hytrach na rhywbeth sy'n wahanol iddo. Dull arall yw cynnwys asesu mewn chwarae mewn ffordd naturiol. Yn lle ymyrryd â chwarae, dylai addysgwyr gasglu tystiolaeth o ddysgu trwy arsylwi, cofnodi, a thrafodaethau meddylgar gyda myfyrwyr.</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Yn ôl Brigs a Hansen (2012), mae dysgu seiliedig ar chwarae wedi esblygu o gael ei ystyried yn "chwarae rhydd" i fod yn ddull canolog, wedi'i ymchwilio'n dda ac wedi'i addysgu sy'n helpu datblygiad plant. Yn ôl Owen (2021), mae arfer modern yn defnyddio cynllunio, hwyluso oedolion, ac arsylwi i gysylltu chwarae â nodau'r cwricwlwm, gan alluogi dysgu i fod yn fwriadol ac yn cael ei arwain gan blant. Yn ôl Paatsch et al. (2024), mae dysgu seiliedig ar chwarae bellach yn meithrin meddwl beirniadol, creadigrwydd, a gwaith tîm yn ystod plentyndod cynnar ac ysgol gynradd. Mae athrawon yn defnyddio chwarae i asesu a sgaffaldio dysgu. Ar hyn o bryd fe'i gwelir fel dull prif ffrwd sy'n pwysleisio asiantaeth a thwf cyffredinol plant.</a:t>
            </a:r>
            <a:endParaRPr lang="cy-GB" dirty="0"/>
          </a:p>
          <a:p>
            <a:r>
              <a:rPr lang="en-US" dirty="0"/>
              <a:t>Mae </a:t>
            </a:r>
            <a:r>
              <a:rPr lang="en-US" dirty="0" err="1"/>
              <a:t>dysgu</a:t>
            </a:r>
            <a:r>
              <a:rPr lang="en-US" dirty="0"/>
              <a:t> </a:t>
            </a:r>
            <a:r>
              <a:rPr lang="en-US" dirty="0" err="1"/>
              <a:t>trwy</a:t>
            </a:r>
            <a:r>
              <a:rPr lang="en-US" dirty="0"/>
              <a:t> </a:t>
            </a:r>
            <a:r>
              <a:rPr lang="en-US" dirty="0" err="1"/>
              <a:t>chwarae</a:t>
            </a:r>
            <a:r>
              <a:rPr lang="en-US" dirty="0"/>
              <a:t> </a:t>
            </a:r>
            <a:r>
              <a:rPr lang="en-US" dirty="0" err="1"/>
              <a:t>yn</a:t>
            </a:r>
            <a:r>
              <a:rPr lang="en-US" dirty="0"/>
              <a:t> </a:t>
            </a:r>
            <a:r>
              <a:rPr lang="en-US" dirty="0" err="1"/>
              <a:t>meithrin</a:t>
            </a:r>
            <a:r>
              <a:rPr lang="en-US" dirty="0"/>
              <a:t> </a:t>
            </a:r>
            <a:r>
              <a:rPr lang="en-US" dirty="0" err="1"/>
              <a:t>datblygiad</a:t>
            </a:r>
            <a:r>
              <a:rPr lang="en-US" dirty="0"/>
              <a:t> plant o </a:t>
            </a:r>
            <a:r>
              <a:rPr lang="en-US" dirty="0" err="1"/>
              <a:t>alluoedd</a:t>
            </a:r>
            <a:r>
              <a:rPr lang="en-US" dirty="0"/>
              <a:t> </a:t>
            </a:r>
            <a:r>
              <a:rPr lang="en-US" dirty="0" err="1"/>
              <a:t>meddwl</a:t>
            </a:r>
            <a:r>
              <a:rPr lang="en-US" dirty="0"/>
              <a:t> </a:t>
            </a:r>
            <a:r>
              <a:rPr lang="en-US" dirty="0" err="1"/>
              <a:t>beirniadol</a:t>
            </a:r>
            <a:r>
              <a:rPr lang="en-US" dirty="0"/>
              <a:t> </a:t>
            </a:r>
            <a:r>
              <a:rPr lang="en-US" dirty="0" err="1"/>
              <a:t>fel</a:t>
            </a:r>
            <a:r>
              <a:rPr lang="en-US" dirty="0"/>
              <a:t> </a:t>
            </a:r>
            <a:r>
              <a:rPr lang="en-US" dirty="0" err="1"/>
              <a:t>chwilfrydedd</a:t>
            </a:r>
            <a:r>
              <a:rPr lang="en-US" dirty="0"/>
              <a:t>, </a:t>
            </a:r>
            <a:r>
              <a:rPr lang="en-US" dirty="0" err="1"/>
              <a:t>datrys</a:t>
            </a:r>
            <a:r>
              <a:rPr lang="en-US" dirty="0"/>
              <a:t> </a:t>
            </a:r>
            <a:r>
              <a:rPr lang="en-US" dirty="0" err="1"/>
              <a:t>problemau</a:t>
            </a:r>
            <a:r>
              <a:rPr lang="en-US" dirty="0"/>
              <a:t> a </a:t>
            </a:r>
            <a:r>
              <a:rPr lang="en-US" dirty="0" err="1"/>
              <a:t>gwneud</a:t>
            </a:r>
            <a:r>
              <a:rPr lang="en-US" dirty="0"/>
              <a:t> </a:t>
            </a:r>
            <a:r>
              <a:rPr lang="en-US" dirty="0" err="1"/>
              <a:t>penderfyniadau</a:t>
            </a:r>
            <a:r>
              <a:rPr lang="en-US" dirty="0"/>
              <a:t>. Mae plant </a:t>
            </a:r>
            <a:r>
              <a:rPr lang="en-US" dirty="0" err="1"/>
              <a:t>yn</a:t>
            </a:r>
            <a:r>
              <a:rPr lang="en-US" dirty="0"/>
              <a:t> </a:t>
            </a:r>
            <a:r>
              <a:rPr lang="en-US" dirty="0" err="1"/>
              <a:t>gosod</a:t>
            </a:r>
            <a:r>
              <a:rPr lang="en-US" dirty="0"/>
              <a:t> y </a:t>
            </a:r>
            <a:r>
              <a:rPr lang="en-US" dirty="0" err="1"/>
              <a:t>sylfaen</a:t>
            </a:r>
            <a:r>
              <a:rPr lang="en-US" dirty="0"/>
              <a:t> </a:t>
            </a:r>
            <a:r>
              <a:rPr lang="en-US" dirty="0" err="1"/>
              <a:t>ar</a:t>
            </a:r>
            <a:r>
              <a:rPr lang="en-US" dirty="0"/>
              <a:t> </a:t>
            </a:r>
            <a:r>
              <a:rPr lang="en-US" dirty="0" err="1"/>
              <a:t>gyfer</a:t>
            </a:r>
            <a:r>
              <a:rPr lang="en-US" dirty="0"/>
              <a:t> </a:t>
            </a:r>
            <a:r>
              <a:rPr lang="en-US" dirty="0" err="1"/>
              <a:t>galluoedd</a:t>
            </a:r>
            <a:r>
              <a:rPr lang="en-US" dirty="0"/>
              <a:t> </a:t>
            </a:r>
            <a:r>
              <a:rPr lang="en-US" dirty="0" err="1"/>
              <a:t>academaidd</a:t>
            </a:r>
            <a:r>
              <a:rPr lang="en-US" dirty="0"/>
              <a:t> </a:t>
            </a:r>
            <a:r>
              <a:rPr lang="en-US" dirty="0" err="1"/>
              <a:t>dilynol</a:t>
            </a:r>
            <a:r>
              <a:rPr lang="en-US" dirty="0"/>
              <a:t> </a:t>
            </a:r>
            <a:r>
              <a:rPr lang="en-US" dirty="0" err="1"/>
              <a:t>mewn</a:t>
            </a:r>
            <a:r>
              <a:rPr lang="en-US" dirty="0"/>
              <a:t> </a:t>
            </a:r>
            <a:r>
              <a:rPr lang="en-US" dirty="0" err="1"/>
              <a:t>pynciau</a:t>
            </a:r>
            <a:r>
              <a:rPr lang="en-US" dirty="0"/>
              <a:t> </a:t>
            </a:r>
            <a:r>
              <a:rPr lang="en-US" dirty="0" err="1"/>
              <a:t>fel</a:t>
            </a:r>
            <a:r>
              <a:rPr lang="en-US" dirty="0"/>
              <a:t> </a:t>
            </a:r>
            <a:r>
              <a:rPr lang="en-US" dirty="0" err="1"/>
              <a:t>rhifyddeg</a:t>
            </a:r>
            <a:r>
              <a:rPr lang="en-US" dirty="0"/>
              <a:t>, </a:t>
            </a:r>
            <a:r>
              <a:rPr lang="en-US" dirty="0" err="1"/>
              <a:t>darllen</a:t>
            </a:r>
            <a:r>
              <a:rPr lang="en-US" dirty="0"/>
              <a:t> a </a:t>
            </a:r>
            <a:r>
              <a:rPr lang="en-US" dirty="0" err="1"/>
              <a:t>rhesymu</a:t>
            </a:r>
            <a:r>
              <a:rPr lang="en-US" dirty="0"/>
              <a:t> </a:t>
            </a:r>
            <a:r>
              <a:rPr lang="en-US" dirty="0" err="1"/>
              <a:t>wrth</a:t>
            </a:r>
            <a:r>
              <a:rPr lang="en-US" dirty="0"/>
              <a:t> </a:t>
            </a:r>
            <a:r>
              <a:rPr lang="en-US" dirty="0" err="1"/>
              <a:t>iddynt</a:t>
            </a:r>
            <a:r>
              <a:rPr lang="en-US" dirty="0"/>
              <a:t> </a:t>
            </a:r>
            <a:r>
              <a:rPr lang="en-US" dirty="0" err="1"/>
              <a:t>arbrofi</a:t>
            </a:r>
            <a:r>
              <a:rPr lang="en-US" dirty="0"/>
              <a:t>, </a:t>
            </a:r>
            <a:r>
              <a:rPr lang="en-US" dirty="0" err="1"/>
              <a:t>ymchwilio</a:t>
            </a:r>
            <a:r>
              <a:rPr lang="en-US" dirty="0"/>
              <a:t> a </a:t>
            </a:r>
            <a:r>
              <a:rPr lang="en-US" dirty="0" err="1"/>
              <a:t>gweithio</a:t>
            </a:r>
            <a:r>
              <a:rPr lang="en-US" dirty="0"/>
              <a:t> </a:t>
            </a:r>
            <a:r>
              <a:rPr lang="en-US" dirty="0" err="1"/>
              <a:t>gyda</a:t>
            </a:r>
            <a:r>
              <a:rPr lang="en-US" dirty="0"/>
              <a:t> </a:t>
            </a:r>
            <a:r>
              <a:rPr lang="en-US" dirty="0" err="1"/>
              <a:t>gwrthrychau</a:t>
            </a:r>
            <a:r>
              <a:rPr lang="en-US" dirty="0"/>
              <a:t> </a:t>
            </a:r>
            <a:r>
              <a:rPr lang="en-US" dirty="0" err="1"/>
              <a:t>yn</a:t>
            </a:r>
            <a:r>
              <a:rPr lang="en-US" dirty="0"/>
              <a:t> </a:t>
            </a:r>
            <a:r>
              <a:rPr lang="en-US" dirty="0" err="1"/>
              <a:t>ystod</a:t>
            </a:r>
            <a:r>
              <a:rPr lang="en-US" dirty="0"/>
              <a:t> </a:t>
            </a:r>
            <a:r>
              <a:rPr lang="en-US" dirty="0" err="1"/>
              <a:t>chwarae</a:t>
            </a:r>
            <a:r>
              <a:rPr lang="cy-GB" dirty="0"/>
              <a:t> (EEF, 2023).</a:t>
            </a:r>
          </a:p>
          <a:p>
            <a:r>
              <a:rPr lang="cy-GB" dirty="0"/>
              <a:t>Mae chwarae gydag eraill yn dysgu plant sut i rannu, cydweithio, cyfathrebu a datrys anghydfodau. Mae'r cyfnewidiadau hyn yn meithrin sgiliau cymdeithasol, empathi a rheolaeth emosiynol—sydd i gyd yn hanfodol ar gyfer perthnasoedd iach ac iechyd meddwl. </a:t>
            </a:r>
            <a:endParaRPr lang="en-US" dirty="0"/>
          </a:p>
        </p:txBody>
      </p:sp>
      <p:sp>
        <p:nvSpPr>
          <p:cNvPr id="4" name="Slide Number Placeholder 3"/>
          <p:cNvSpPr>
            <a:spLocks noGrp="1"/>
          </p:cNvSpPr>
          <p:nvPr>
            <p:ph type="sldNum" sz="quarter" idx="5"/>
          </p:nvPr>
        </p:nvSpPr>
        <p:spPr/>
        <p:txBody>
          <a:bodyPr/>
          <a:lstStyle/>
          <a:p>
            <a:fld id="{1035AFE6-3C00-5842-87F5-1F989E3F3424}" type="slidenum">
              <a:rPr lang="en-US" smtClean="0"/>
              <a:t>5</a:t>
            </a:fld>
            <a:endParaRPr lang="en-US"/>
          </a:p>
        </p:txBody>
      </p:sp>
    </p:spTree>
    <p:extLst>
      <p:ext uri="{BB962C8B-B14F-4D97-AF65-F5344CB8AC3E}">
        <p14:creationId xmlns:p14="http://schemas.microsoft.com/office/powerpoint/2010/main" val="3843269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a:t>
            </a:r>
            <a:r>
              <a:rPr lang="en-GB" dirty="0" err="1"/>
              <a:t>adroddiad</a:t>
            </a:r>
            <a:r>
              <a:rPr lang="en-GB" dirty="0"/>
              <a:t> Estyn (2023) </a:t>
            </a:r>
            <a:r>
              <a:rPr lang="en-GB" i="1" dirty="0"/>
              <a:t>“</a:t>
            </a:r>
            <a:r>
              <a:rPr lang="en-GB" i="1" dirty="0" err="1"/>
              <a:t>Dysgu</a:t>
            </a:r>
            <a:r>
              <a:rPr lang="en-GB" i="1" dirty="0"/>
              <a:t> a </a:t>
            </a:r>
            <a:r>
              <a:rPr lang="en-GB" i="1" dirty="0" err="1"/>
              <a:t>datblygu</a:t>
            </a:r>
            <a:r>
              <a:rPr lang="en-GB" i="1" dirty="0"/>
              <a:t> </a:t>
            </a:r>
            <a:r>
              <a:rPr lang="en-GB" i="1" dirty="0" err="1"/>
              <a:t>trwy</a:t>
            </a:r>
            <a:r>
              <a:rPr lang="en-GB" i="1" dirty="0"/>
              <a:t> </a:t>
            </a:r>
            <a:r>
              <a:rPr lang="en-GB" i="1" dirty="0" err="1"/>
              <a:t>chwarae</a:t>
            </a:r>
            <a:r>
              <a:rPr lang="en-GB" i="1" dirty="0"/>
              <a:t>”</a:t>
            </a:r>
            <a:r>
              <a:rPr lang="en-GB" dirty="0"/>
              <a:t> </a:t>
            </a:r>
            <a:r>
              <a:rPr lang="en-GB" dirty="0" err="1"/>
              <a:t>yn</a:t>
            </a:r>
            <a:r>
              <a:rPr lang="en-GB" dirty="0"/>
              <a:t> </a:t>
            </a:r>
            <a:r>
              <a:rPr lang="en-GB" dirty="0" err="1"/>
              <a:t>tynnu</a:t>
            </a:r>
            <a:r>
              <a:rPr lang="en-GB" dirty="0"/>
              <a:t> </a:t>
            </a:r>
            <a:r>
              <a:rPr lang="en-GB" dirty="0" err="1"/>
              <a:t>sylw</a:t>
            </a:r>
            <a:r>
              <a:rPr lang="en-GB" dirty="0"/>
              <a:t> at </a:t>
            </a:r>
            <a:r>
              <a:rPr lang="en-GB" dirty="0" err="1"/>
              <a:t>bwysigrwydd</a:t>
            </a:r>
            <a:r>
              <a:rPr lang="en-GB" dirty="0"/>
              <a:t> </a:t>
            </a:r>
            <a:r>
              <a:rPr lang="en-GB" dirty="0" err="1"/>
              <a:t>chwarae</a:t>
            </a:r>
            <a:r>
              <a:rPr lang="en-GB" dirty="0"/>
              <a:t> </a:t>
            </a:r>
            <a:r>
              <a:rPr lang="en-GB" dirty="0" err="1"/>
              <a:t>bwriadol</a:t>
            </a:r>
            <a:r>
              <a:rPr lang="en-GB" dirty="0"/>
              <a:t> </a:t>
            </a:r>
            <a:r>
              <a:rPr lang="en-GB" dirty="0" err="1"/>
              <a:t>i</a:t>
            </a:r>
            <a:r>
              <a:rPr lang="en-GB" dirty="0"/>
              <a:t> </a:t>
            </a:r>
            <a:r>
              <a:rPr lang="en-GB" dirty="0" err="1"/>
              <a:t>alluogi</a:t>
            </a:r>
            <a:r>
              <a:rPr lang="en-GB" dirty="0"/>
              <a:t> plant </a:t>
            </a:r>
            <a:r>
              <a:rPr lang="en-GB" dirty="0" err="1"/>
              <a:t>i</a:t>
            </a:r>
            <a:r>
              <a:rPr lang="en-GB" dirty="0"/>
              <a:t> </a:t>
            </a:r>
            <a:r>
              <a:rPr lang="en-GB" dirty="0" err="1"/>
              <a:t>gymryd</a:t>
            </a:r>
            <a:r>
              <a:rPr lang="en-GB" dirty="0"/>
              <a:t> </a:t>
            </a:r>
            <a:r>
              <a:rPr lang="en-GB" dirty="0" err="1"/>
              <a:t>rheolaeth</a:t>
            </a:r>
            <a:r>
              <a:rPr lang="en-GB" dirty="0"/>
              <a:t> </a:t>
            </a:r>
            <a:r>
              <a:rPr lang="en-GB" dirty="0" err="1"/>
              <a:t>o’u</a:t>
            </a:r>
            <a:r>
              <a:rPr lang="en-GB" dirty="0"/>
              <a:t> </a:t>
            </a:r>
            <a:r>
              <a:rPr lang="en-GB" dirty="0" err="1"/>
              <a:t>dysgu</a:t>
            </a:r>
            <a:r>
              <a:rPr lang="en-GB" dirty="0"/>
              <a:t>. Mae </a:t>
            </a:r>
            <a:r>
              <a:rPr lang="en-GB" dirty="0" err="1"/>
              <a:t>damcaniaethau</a:t>
            </a:r>
            <a:r>
              <a:rPr lang="en-GB" dirty="0"/>
              <a:t> Piaget a Vygotsky </a:t>
            </a:r>
            <a:r>
              <a:rPr lang="en-GB" dirty="0" err="1"/>
              <a:t>yn</a:t>
            </a:r>
            <a:r>
              <a:rPr lang="en-GB" dirty="0"/>
              <a:t> </a:t>
            </a:r>
            <a:r>
              <a:rPr lang="en-GB" dirty="0" err="1"/>
              <a:t>cefnogi</a:t>
            </a:r>
            <a:r>
              <a:rPr lang="en-GB" dirty="0"/>
              <a:t> </a:t>
            </a:r>
            <a:r>
              <a:rPr lang="en-GB" dirty="0" err="1"/>
              <a:t>hyn</a:t>
            </a:r>
            <a:r>
              <a:rPr lang="en-GB" dirty="0"/>
              <a:t>, </a:t>
            </a:r>
            <a:r>
              <a:rPr lang="en-GB" dirty="0" err="1"/>
              <a:t>gan</a:t>
            </a:r>
            <a:r>
              <a:rPr lang="en-GB" dirty="0"/>
              <a:t> </a:t>
            </a:r>
            <a:r>
              <a:rPr lang="en-GB" dirty="0" err="1"/>
              <a:t>bwysleisio</a:t>
            </a:r>
            <a:r>
              <a:rPr lang="en-GB" dirty="0"/>
              <a:t> </a:t>
            </a:r>
            <a:r>
              <a:rPr lang="en-GB" dirty="0" err="1"/>
              <a:t>dysgu</a:t>
            </a:r>
            <a:r>
              <a:rPr lang="en-GB" dirty="0"/>
              <a:t> a </a:t>
            </a:r>
            <a:r>
              <a:rPr lang="en-GB" dirty="0" err="1"/>
              <a:t>arweinir</a:t>
            </a:r>
            <a:r>
              <a:rPr lang="en-GB" dirty="0"/>
              <a:t> </a:t>
            </a:r>
            <a:r>
              <a:rPr lang="en-GB" dirty="0" err="1"/>
              <a:t>gan</a:t>
            </a:r>
            <a:r>
              <a:rPr lang="en-GB" dirty="0"/>
              <a:t> </a:t>
            </a:r>
            <a:r>
              <a:rPr lang="en-GB" dirty="0" err="1"/>
              <a:t>blant</a:t>
            </a:r>
            <a:r>
              <a:rPr lang="en-GB" dirty="0"/>
              <a:t> ac </a:t>
            </a:r>
            <a:r>
              <a:rPr lang="en-GB" dirty="0" err="1"/>
              <a:t>rôl</a:t>
            </a:r>
            <a:r>
              <a:rPr lang="en-GB" dirty="0"/>
              <a:t> </a:t>
            </a:r>
            <a:r>
              <a:rPr lang="en-GB" dirty="0" err="1"/>
              <a:t>oedolion</a:t>
            </a:r>
            <a:r>
              <a:rPr lang="en-GB" dirty="0"/>
              <a:t> </a:t>
            </a:r>
            <a:r>
              <a:rPr lang="en-GB" dirty="0" err="1"/>
              <a:t>fel</a:t>
            </a:r>
            <a:r>
              <a:rPr lang="en-GB" dirty="0"/>
              <a:t> </a:t>
            </a:r>
            <a:r>
              <a:rPr lang="en-GB" dirty="0" err="1"/>
              <a:t>hwyluswyr</a:t>
            </a:r>
            <a:r>
              <a:rPr lang="en-GB" dirty="0"/>
              <a:t> </a:t>
            </a:r>
            <a:r>
              <a:rPr lang="en-GB" dirty="0" err="1"/>
              <a:t>drwy</a:t>
            </a:r>
            <a:r>
              <a:rPr lang="en-GB" dirty="0"/>
              <a:t> </a:t>
            </a:r>
            <a:r>
              <a:rPr lang="en-GB" dirty="0" err="1"/>
              <a:t>arsylwi</a:t>
            </a:r>
            <a:r>
              <a:rPr lang="en-GB" dirty="0"/>
              <a:t> a </a:t>
            </a:r>
            <a:r>
              <a:rPr lang="en-GB" dirty="0" err="1"/>
              <a:t>sgaffaldio</a:t>
            </a:r>
            <a:r>
              <a:rPr lang="en-GB" dirty="0"/>
              <a:t> pan </a:t>
            </a:r>
            <a:r>
              <a:rPr lang="en-GB" dirty="0" err="1"/>
              <a:t>fo</a:t>
            </a:r>
            <a:r>
              <a:rPr lang="en-GB" dirty="0"/>
              <a:t> </a:t>
            </a:r>
            <a:r>
              <a:rPr lang="en-GB" dirty="0" err="1"/>
              <a:t>angen</a:t>
            </a:r>
            <a:r>
              <a:rPr lang="en-GB" dirty="0"/>
              <a:t>.</a:t>
            </a:r>
          </a:p>
          <a:p>
            <a:r>
              <a:rPr lang="en-GB" dirty="0"/>
              <a:t>Mae </a:t>
            </a:r>
            <a:r>
              <a:rPr lang="en-GB" dirty="0" err="1"/>
              <a:t>dysgu</a:t>
            </a:r>
            <a:r>
              <a:rPr lang="en-GB" dirty="0"/>
              <a:t> </a:t>
            </a:r>
            <a:r>
              <a:rPr lang="en-GB" dirty="0" err="1"/>
              <a:t>seiliedig</a:t>
            </a:r>
            <a:r>
              <a:rPr lang="en-GB" dirty="0"/>
              <a:t> </a:t>
            </a:r>
            <a:r>
              <a:rPr lang="en-GB" dirty="0" err="1"/>
              <a:t>ar</a:t>
            </a:r>
            <a:r>
              <a:rPr lang="en-GB" dirty="0"/>
              <a:t> </a:t>
            </a:r>
            <a:r>
              <a:rPr lang="en-GB" dirty="0" err="1"/>
              <a:t>chwarae</a:t>
            </a:r>
            <a:r>
              <a:rPr lang="en-GB" dirty="0"/>
              <a:t> </a:t>
            </a:r>
            <a:r>
              <a:rPr lang="en-GB" dirty="0" err="1"/>
              <a:t>yn</a:t>
            </a:r>
            <a:r>
              <a:rPr lang="en-GB" dirty="0"/>
              <a:t> </a:t>
            </a:r>
            <a:r>
              <a:rPr lang="en-GB" dirty="0" err="1"/>
              <a:t>ganolog</a:t>
            </a:r>
            <a:r>
              <a:rPr lang="en-GB" dirty="0"/>
              <a:t> </a:t>
            </a:r>
            <a:r>
              <a:rPr lang="en-GB" dirty="0" err="1"/>
              <a:t>i</a:t>
            </a:r>
            <a:r>
              <a:rPr lang="en-GB" dirty="0"/>
              <a:t> </a:t>
            </a:r>
            <a:r>
              <a:rPr lang="en-GB" dirty="0" err="1"/>
              <a:t>bolisi</a:t>
            </a:r>
            <a:r>
              <a:rPr lang="en-GB" dirty="0"/>
              <a:t> </a:t>
            </a:r>
            <a:r>
              <a:rPr lang="en-GB" dirty="0" err="1"/>
              <a:t>addysg</a:t>
            </a:r>
            <a:r>
              <a:rPr lang="en-GB" dirty="0"/>
              <a:t> Cymru, </a:t>
            </a:r>
            <a:r>
              <a:rPr lang="en-GB" dirty="0" err="1"/>
              <a:t>gan</a:t>
            </a:r>
            <a:r>
              <a:rPr lang="en-GB" dirty="0"/>
              <a:t> </a:t>
            </a:r>
            <a:r>
              <a:rPr lang="en-GB" dirty="0" err="1"/>
              <a:t>gynnwys</a:t>
            </a:r>
            <a:r>
              <a:rPr lang="en-GB" dirty="0"/>
              <a:t> </a:t>
            </a:r>
            <a:r>
              <a:rPr lang="en-GB" dirty="0" err="1"/>
              <a:t>Cwricwlwm</a:t>
            </a:r>
            <a:r>
              <a:rPr lang="en-GB" dirty="0"/>
              <a:t> </a:t>
            </a:r>
            <a:r>
              <a:rPr lang="en-GB" dirty="0" err="1"/>
              <a:t>i</a:t>
            </a:r>
            <a:r>
              <a:rPr lang="en-GB" dirty="0"/>
              <a:t> </a:t>
            </a:r>
            <a:r>
              <a:rPr lang="en-GB" dirty="0" err="1"/>
              <a:t>Gymru</a:t>
            </a:r>
            <a:r>
              <a:rPr lang="en-GB" dirty="0"/>
              <a:t> 2022 </a:t>
            </a:r>
            <a:r>
              <a:rPr lang="en-GB" dirty="0" err="1"/>
              <a:t>a’r</a:t>
            </a:r>
            <a:r>
              <a:rPr lang="en-GB" dirty="0"/>
              <a:t> </a:t>
            </a:r>
            <a:r>
              <a:rPr lang="en-GB" dirty="0" err="1"/>
              <a:t>Cynllun</a:t>
            </a:r>
            <a:r>
              <a:rPr lang="en-GB" dirty="0"/>
              <a:t> </a:t>
            </a:r>
            <a:r>
              <a:rPr lang="en-GB" dirty="0" err="1"/>
              <a:t>Chwarae</a:t>
            </a:r>
            <a:r>
              <a:rPr lang="en-GB" dirty="0"/>
              <a:t>, </a:t>
            </a:r>
            <a:r>
              <a:rPr lang="en-GB" dirty="0" err="1"/>
              <a:t>Dysgu</a:t>
            </a:r>
            <a:r>
              <a:rPr lang="en-GB" dirty="0"/>
              <a:t> a </a:t>
            </a:r>
            <a:r>
              <a:rPr lang="en-GB" dirty="0" err="1"/>
              <a:t>Gofal</a:t>
            </a:r>
            <a:r>
              <a:rPr lang="en-GB" dirty="0"/>
              <a:t> </a:t>
            </a:r>
            <a:r>
              <a:rPr lang="en-GB" dirty="0" err="1"/>
              <a:t>Plentyndod</a:t>
            </a:r>
            <a:r>
              <a:rPr lang="en-GB" dirty="0"/>
              <a:t> </a:t>
            </a:r>
            <a:r>
              <a:rPr lang="en-GB" dirty="0" err="1"/>
              <a:t>Cynnar</a:t>
            </a:r>
            <a:r>
              <a:rPr lang="en-GB" dirty="0"/>
              <a:t>. </a:t>
            </a:r>
            <a:r>
              <a:rPr lang="en-GB" dirty="0" err="1"/>
              <a:t>Mae’r</a:t>
            </a:r>
            <a:r>
              <a:rPr lang="en-GB" dirty="0"/>
              <a:t> </a:t>
            </a:r>
            <a:r>
              <a:rPr lang="en-GB" dirty="0" err="1"/>
              <a:t>polisïau</a:t>
            </a:r>
            <a:r>
              <a:rPr lang="en-GB" dirty="0"/>
              <a:t> </a:t>
            </a:r>
            <a:r>
              <a:rPr lang="en-GB" dirty="0" err="1"/>
              <a:t>hyn</a:t>
            </a:r>
            <a:r>
              <a:rPr lang="en-GB" dirty="0"/>
              <a:t> </a:t>
            </a:r>
            <a:r>
              <a:rPr lang="en-GB" dirty="0" err="1"/>
              <a:t>yn</a:t>
            </a:r>
            <a:r>
              <a:rPr lang="en-GB" dirty="0"/>
              <a:t> </a:t>
            </a:r>
            <a:r>
              <a:rPr lang="en-GB" dirty="0" err="1"/>
              <a:t>cefnogi</a:t>
            </a:r>
            <a:r>
              <a:rPr lang="en-GB" dirty="0"/>
              <a:t> </a:t>
            </a:r>
            <a:r>
              <a:rPr lang="en-GB" dirty="0" err="1"/>
              <a:t>hawl</a:t>
            </a:r>
            <a:r>
              <a:rPr lang="en-GB" dirty="0"/>
              <a:t> plant </a:t>
            </a:r>
            <a:r>
              <a:rPr lang="en-GB" dirty="0" err="1"/>
              <a:t>i</a:t>
            </a:r>
            <a:r>
              <a:rPr lang="en-GB" dirty="0"/>
              <a:t> </a:t>
            </a:r>
            <a:r>
              <a:rPr lang="en-GB" dirty="0" err="1"/>
              <a:t>chwarae</a:t>
            </a:r>
            <a:r>
              <a:rPr lang="en-GB" dirty="0"/>
              <a:t> ac </a:t>
            </a:r>
            <a:r>
              <a:rPr lang="en-GB" dirty="0" err="1"/>
              <a:t>yn</a:t>
            </a:r>
            <a:r>
              <a:rPr lang="en-GB" dirty="0"/>
              <a:t> </a:t>
            </a:r>
            <a:r>
              <a:rPr lang="en-GB" dirty="0" err="1"/>
              <a:t>hyrwyddo</a:t>
            </a:r>
            <a:r>
              <a:rPr lang="en-GB" dirty="0"/>
              <a:t> </a:t>
            </a:r>
            <a:r>
              <a:rPr lang="en-GB" dirty="0" err="1"/>
              <a:t>arferion</a:t>
            </a:r>
            <a:r>
              <a:rPr lang="en-GB" dirty="0"/>
              <a:t> o </a:t>
            </a:r>
            <a:r>
              <a:rPr lang="en-GB" dirty="0" err="1"/>
              <a:t>ansawdd</a:t>
            </a:r>
            <a:r>
              <a:rPr lang="en-GB" dirty="0"/>
              <a:t> </a:t>
            </a:r>
            <a:r>
              <a:rPr lang="en-GB" dirty="0" err="1"/>
              <a:t>uchel</a:t>
            </a:r>
            <a:r>
              <a:rPr lang="en-GB" dirty="0"/>
              <a:t> </a:t>
            </a:r>
            <a:r>
              <a:rPr lang="en-GB" dirty="0" err="1"/>
              <a:t>ar</a:t>
            </a:r>
            <a:r>
              <a:rPr lang="en-GB" dirty="0"/>
              <a:t> draws </a:t>
            </a:r>
            <a:r>
              <a:rPr lang="en-GB" dirty="0" err="1"/>
              <a:t>lleoliadau</a:t>
            </a:r>
            <a:r>
              <a:rPr lang="en-GB" dirty="0"/>
              <a:t> </a:t>
            </a:r>
            <a:r>
              <a:rPr lang="en-GB" dirty="0" err="1"/>
              <a:t>blynyddoedd</a:t>
            </a:r>
            <a:r>
              <a:rPr lang="en-GB" dirty="0"/>
              <a:t> </a:t>
            </a:r>
            <a:r>
              <a:rPr lang="en-GB" dirty="0" err="1"/>
              <a:t>cynnar</a:t>
            </a:r>
            <a:r>
              <a:rPr lang="en-GB" dirty="0"/>
              <a:t>.</a:t>
            </a:r>
          </a:p>
          <a:p>
            <a:r>
              <a:rPr lang="en-GB" dirty="0"/>
              <a:t>I </a:t>
            </a:r>
            <a:r>
              <a:rPr lang="en-GB" dirty="0" err="1"/>
              <a:t>gloi</a:t>
            </a:r>
            <a:r>
              <a:rPr lang="en-GB" dirty="0"/>
              <a:t>, </a:t>
            </a:r>
            <a:r>
              <a:rPr lang="en-GB" dirty="0" err="1"/>
              <a:t>mae</a:t>
            </a:r>
            <a:r>
              <a:rPr lang="en-GB" dirty="0"/>
              <a:t> </a:t>
            </a:r>
            <a:r>
              <a:rPr lang="en-GB" dirty="0" err="1"/>
              <a:t>dysgu</a:t>
            </a:r>
            <a:r>
              <a:rPr lang="en-GB" dirty="0"/>
              <a:t> </a:t>
            </a:r>
            <a:r>
              <a:rPr lang="en-GB" dirty="0" err="1"/>
              <a:t>trwy</a:t>
            </a:r>
            <a:r>
              <a:rPr lang="en-GB" dirty="0"/>
              <a:t> </a:t>
            </a:r>
            <a:r>
              <a:rPr lang="en-GB" dirty="0" err="1"/>
              <a:t>chwarae</a:t>
            </a:r>
            <a:r>
              <a:rPr lang="en-GB" dirty="0"/>
              <a:t> </a:t>
            </a:r>
            <a:r>
              <a:rPr lang="en-GB" dirty="0" err="1"/>
              <a:t>yng</a:t>
            </a:r>
            <a:r>
              <a:rPr lang="en-GB" dirty="0"/>
              <a:t> </a:t>
            </a:r>
            <a:r>
              <a:rPr lang="en-GB" dirty="0" err="1"/>
              <a:t>Nghymru</a:t>
            </a:r>
            <a:r>
              <a:rPr lang="en-GB" dirty="0"/>
              <a:t> </a:t>
            </a:r>
            <a:r>
              <a:rPr lang="en-GB" dirty="0" err="1"/>
              <a:t>wedi’i</a:t>
            </a:r>
            <a:r>
              <a:rPr lang="en-GB" dirty="0"/>
              <a:t> </a:t>
            </a:r>
            <a:r>
              <a:rPr lang="en-GB" dirty="0" err="1"/>
              <a:t>wreiddio</a:t>
            </a:r>
            <a:r>
              <a:rPr lang="en-GB" dirty="0"/>
              <a:t> </a:t>
            </a:r>
            <a:r>
              <a:rPr lang="en-GB" dirty="0" err="1"/>
              <a:t>mewn</a:t>
            </a:r>
            <a:r>
              <a:rPr lang="en-GB" dirty="0"/>
              <a:t> </a:t>
            </a:r>
            <a:r>
              <a:rPr lang="en-GB" dirty="0" err="1"/>
              <a:t>damcaniaeth</a:t>
            </a:r>
            <a:r>
              <a:rPr lang="en-GB" dirty="0"/>
              <a:t>, </a:t>
            </a:r>
            <a:r>
              <a:rPr lang="en-GB" dirty="0" err="1"/>
              <a:t>polisi</a:t>
            </a:r>
            <a:r>
              <a:rPr lang="en-GB" dirty="0"/>
              <a:t> ac </a:t>
            </a:r>
            <a:r>
              <a:rPr lang="en-GB" dirty="0" err="1"/>
              <a:t>ymarfer</a:t>
            </a:r>
            <a:r>
              <a:rPr lang="en-GB" dirty="0"/>
              <a:t>, </a:t>
            </a:r>
            <a:r>
              <a:rPr lang="en-GB" dirty="0" err="1"/>
              <a:t>gan</a:t>
            </a:r>
            <a:r>
              <a:rPr lang="en-GB" dirty="0"/>
              <a:t> </a:t>
            </a:r>
            <a:r>
              <a:rPr lang="en-GB" dirty="0" err="1"/>
              <a:t>gefnogi</a:t>
            </a:r>
            <a:r>
              <a:rPr lang="en-GB" dirty="0"/>
              <a:t> </a:t>
            </a:r>
            <a:r>
              <a:rPr lang="en-GB" dirty="0" err="1"/>
              <a:t>datblygiad</a:t>
            </a:r>
            <a:r>
              <a:rPr lang="en-GB" dirty="0"/>
              <a:t> </a:t>
            </a:r>
            <a:r>
              <a:rPr lang="en-GB" dirty="0" err="1"/>
              <a:t>cyfannol</a:t>
            </a:r>
            <a:r>
              <a:rPr lang="en-GB" dirty="0"/>
              <a:t> plant.</a:t>
            </a:r>
          </a:p>
          <a:p>
            <a:endParaRPr lang="cy-GB" dirty="0"/>
          </a:p>
        </p:txBody>
      </p:sp>
      <p:sp>
        <p:nvSpPr>
          <p:cNvPr id="4" name="Slide Number Placeholder 3"/>
          <p:cNvSpPr>
            <a:spLocks noGrp="1"/>
          </p:cNvSpPr>
          <p:nvPr>
            <p:ph type="sldNum" sz="quarter" idx="5"/>
          </p:nvPr>
        </p:nvSpPr>
        <p:spPr/>
        <p:txBody>
          <a:bodyPr/>
          <a:lstStyle/>
          <a:p>
            <a:fld id="{1035AFE6-3C00-5842-87F5-1F989E3F3424}" type="slidenum">
              <a:rPr lang="en-US" smtClean="0"/>
              <a:t>6</a:t>
            </a:fld>
            <a:endParaRPr lang="en-US"/>
          </a:p>
        </p:txBody>
      </p:sp>
    </p:spTree>
    <p:extLst>
      <p:ext uri="{BB962C8B-B14F-4D97-AF65-F5344CB8AC3E}">
        <p14:creationId xmlns:p14="http://schemas.microsoft.com/office/powerpoint/2010/main" val="38432693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a:t>
            </a:r>
            <a:r>
              <a:rPr lang="en-GB" dirty="0" err="1"/>
              <a:t>adroddiad</a:t>
            </a:r>
            <a:r>
              <a:rPr lang="en-GB" dirty="0"/>
              <a:t> Estyn (2019) </a:t>
            </a:r>
            <a:r>
              <a:rPr lang="en-GB" i="1" dirty="0"/>
              <a:t>“</a:t>
            </a:r>
            <a:r>
              <a:rPr lang="en-GB" i="1" dirty="0" err="1"/>
              <a:t>Dysgu</a:t>
            </a:r>
            <a:r>
              <a:rPr lang="en-GB" i="1" dirty="0"/>
              <a:t> </a:t>
            </a:r>
            <a:r>
              <a:rPr lang="en-GB" i="1" dirty="0" err="1"/>
              <a:t>trwy</a:t>
            </a:r>
            <a:r>
              <a:rPr lang="en-GB" i="1" dirty="0"/>
              <a:t> </a:t>
            </a:r>
            <a:r>
              <a:rPr lang="en-GB" i="1" dirty="0" err="1"/>
              <a:t>chwarae</a:t>
            </a:r>
            <a:r>
              <a:rPr lang="en-GB" i="1" dirty="0"/>
              <a:t> </a:t>
            </a:r>
            <a:r>
              <a:rPr lang="en-GB" i="1" dirty="0" err="1"/>
              <a:t>i</a:t>
            </a:r>
            <a:r>
              <a:rPr lang="en-GB" i="1" dirty="0"/>
              <a:t> </a:t>
            </a:r>
            <a:r>
              <a:rPr lang="en-GB" i="1" dirty="0" err="1"/>
              <a:t>gefnogi</a:t>
            </a:r>
            <a:r>
              <a:rPr lang="en-GB" i="1" dirty="0"/>
              <a:t> </a:t>
            </a:r>
            <a:r>
              <a:rPr lang="en-GB" i="1" dirty="0" err="1"/>
              <a:t>dysgu</a:t>
            </a:r>
            <a:r>
              <a:rPr lang="en-GB" i="1" dirty="0"/>
              <a:t> </a:t>
            </a:r>
            <a:r>
              <a:rPr lang="en-GB" i="1" dirty="0" err="1"/>
              <a:t>annibynnol</a:t>
            </a:r>
            <a:r>
              <a:rPr lang="en-GB" i="1" dirty="0"/>
              <a:t>”</a:t>
            </a:r>
            <a:r>
              <a:rPr lang="en-GB" dirty="0"/>
              <a:t>, </a:t>
            </a:r>
            <a:r>
              <a:rPr lang="en-GB" dirty="0" err="1"/>
              <a:t>yn</a:t>
            </a:r>
            <a:r>
              <a:rPr lang="en-GB" dirty="0"/>
              <a:t> </a:t>
            </a:r>
            <a:r>
              <a:rPr lang="en-GB" dirty="0" err="1"/>
              <a:t>seiliedig</a:t>
            </a:r>
            <a:r>
              <a:rPr lang="en-GB" dirty="0"/>
              <a:t> </a:t>
            </a:r>
            <a:r>
              <a:rPr lang="en-GB" dirty="0" err="1"/>
              <a:t>ar</a:t>
            </a:r>
            <a:r>
              <a:rPr lang="en-GB" dirty="0"/>
              <a:t> Ysgol </a:t>
            </a:r>
            <a:r>
              <a:rPr lang="en-GB" dirty="0" err="1"/>
              <a:t>Gynradd</a:t>
            </a:r>
            <a:r>
              <a:rPr lang="en-GB" dirty="0"/>
              <a:t> </a:t>
            </a:r>
            <a:r>
              <a:rPr lang="en-GB" dirty="0" err="1"/>
              <a:t>Shirenewton</a:t>
            </a:r>
            <a:r>
              <a:rPr lang="en-GB" dirty="0"/>
              <a:t>, </a:t>
            </a:r>
            <a:r>
              <a:rPr lang="en-GB" dirty="0" err="1"/>
              <a:t>yn</a:t>
            </a:r>
            <a:r>
              <a:rPr lang="en-GB" dirty="0"/>
              <a:t> </a:t>
            </a:r>
            <a:r>
              <a:rPr lang="en-GB" dirty="0" err="1"/>
              <a:t>dangos</a:t>
            </a:r>
            <a:r>
              <a:rPr lang="en-GB" dirty="0"/>
              <a:t> </a:t>
            </a:r>
            <a:r>
              <a:rPr lang="en-GB" dirty="0" err="1"/>
              <a:t>sut</a:t>
            </a:r>
            <a:r>
              <a:rPr lang="en-GB" dirty="0"/>
              <a:t> </a:t>
            </a:r>
            <a:r>
              <a:rPr lang="en-GB" dirty="0" err="1"/>
              <a:t>mae</a:t>
            </a:r>
            <a:r>
              <a:rPr lang="en-GB" dirty="0"/>
              <a:t> </a:t>
            </a:r>
            <a:r>
              <a:rPr lang="en-GB" dirty="0" err="1"/>
              <a:t>chwarae</a:t>
            </a:r>
            <a:r>
              <a:rPr lang="en-GB" dirty="0"/>
              <a:t> </a:t>
            </a:r>
            <a:r>
              <a:rPr lang="en-GB" dirty="0" err="1"/>
              <a:t>bwriadol</a:t>
            </a:r>
            <a:r>
              <a:rPr lang="en-GB" dirty="0"/>
              <a:t> </a:t>
            </a:r>
            <a:r>
              <a:rPr lang="en-GB" dirty="0" err="1"/>
              <a:t>yn</a:t>
            </a:r>
            <a:r>
              <a:rPr lang="en-GB" dirty="0"/>
              <a:t> </a:t>
            </a:r>
            <a:r>
              <a:rPr lang="en-GB" dirty="0" err="1"/>
              <a:t>meithrin</a:t>
            </a:r>
            <a:r>
              <a:rPr lang="en-GB" dirty="0"/>
              <a:t> </a:t>
            </a:r>
            <a:r>
              <a:rPr lang="en-GB" dirty="0" err="1"/>
              <a:t>annibyniaeth</a:t>
            </a:r>
            <a:r>
              <a:rPr lang="en-GB" dirty="0"/>
              <a:t> </a:t>
            </a:r>
            <a:r>
              <a:rPr lang="en-GB" dirty="0" err="1"/>
              <a:t>dysgwyr</a:t>
            </a:r>
            <a:r>
              <a:rPr lang="en-GB" dirty="0"/>
              <a:t>. </a:t>
            </a:r>
            <a:r>
              <a:rPr lang="en-GB" dirty="0" err="1"/>
              <a:t>Cefnogir</a:t>
            </a:r>
            <a:r>
              <a:rPr lang="en-GB" dirty="0"/>
              <a:t> </a:t>
            </a:r>
            <a:r>
              <a:rPr lang="en-GB" dirty="0" err="1"/>
              <a:t>hyn</a:t>
            </a:r>
            <a:r>
              <a:rPr lang="en-GB" dirty="0"/>
              <a:t> </a:t>
            </a:r>
            <a:r>
              <a:rPr lang="en-GB" dirty="0" err="1"/>
              <a:t>gan</a:t>
            </a:r>
            <a:r>
              <a:rPr lang="en-GB" dirty="0"/>
              <a:t> </a:t>
            </a:r>
            <a:r>
              <a:rPr lang="en-GB" dirty="0" err="1"/>
              <a:t>ddamcaniaethau</a:t>
            </a:r>
            <a:r>
              <a:rPr lang="en-GB" dirty="0"/>
              <a:t> Piaget, Vygotsky a Bruner, </a:t>
            </a:r>
            <a:r>
              <a:rPr lang="en-GB" dirty="0" err="1"/>
              <a:t>sy’n</a:t>
            </a:r>
            <a:r>
              <a:rPr lang="en-GB" dirty="0"/>
              <a:t> </a:t>
            </a:r>
            <a:r>
              <a:rPr lang="en-GB" dirty="0" err="1"/>
              <a:t>pwysleisio</a:t>
            </a:r>
            <a:r>
              <a:rPr lang="en-GB" dirty="0"/>
              <a:t> </a:t>
            </a:r>
            <a:r>
              <a:rPr lang="en-GB" dirty="0" err="1"/>
              <a:t>dysgu</a:t>
            </a:r>
            <a:r>
              <a:rPr lang="en-GB" dirty="0"/>
              <a:t> </a:t>
            </a:r>
            <a:r>
              <a:rPr lang="en-GB" dirty="0" err="1"/>
              <a:t>gweithredol</a:t>
            </a:r>
            <a:r>
              <a:rPr lang="en-GB" dirty="0"/>
              <a:t>, </a:t>
            </a:r>
            <a:r>
              <a:rPr lang="en-GB" dirty="0" err="1"/>
              <a:t>rhyngweithio</a:t>
            </a:r>
            <a:r>
              <a:rPr lang="en-GB" dirty="0"/>
              <a:t> </a:t>
            </a:r>
            <a:r>
              <a:rPr lang="en-GB" dirty="0" err="1"/>
              <a:t>cymdeithasol</a:t>
            </a:r>
            <a:r>
              <a:rPr lang="en-GB" dirty="0"/>
              <a:t> a </a:t>
            </a:r>
            <a:r>
              <a:rPr lang="en-GB" dirty="0" err="1"/>
              <a:t>darganfod</a:t>
            </a:r>
            <a:r>
              <a:rPr lang="en-GB" dirty="0"/>
              <a:t> dan </a:t>
            </a:r>
            <a:r>
              <a:rPr lang="en-GB" dirty="0" err="1"/>
              <a:t>arweiniad</a:t>
            </a:r>
            <a:r>
              <a:rPr lang="en-GB" dirty="0"/>
              <a:t>, </a:t>
            </a:r>
            <a:r>
              <a:rPr lang="en-GB" dirty="0" err="1"/>
              <a:t>gyda</a:t>
            </a:r>
            <a:r>
              <a:rPr lang="en-GB" dirty="0"/>
              <a:t> </a:t>
            </a:r>
            <a:r>
              <a:rPr lang="en-GB" dirty="0" err="1"/>
              <a:t>rôl</a:t>
            </a:r>
            <a:r>
              <a:rPr lang="en-GB" dirty="0"/>
              <a:t> </a:t>
            </a:r>
            <a:r>
              <a:rPr lang="en-GB" dirty="0" err="1"/>
              <a:t>oedolion</a:t>
            </a:r>
            <a:r>
              <a:rPr lang="en-GB" dirty="0"/>
              <a:t> </a:t>
            </a:r>
            <a:r>
              <a:rPr lang="en-GB" dirty="0" err="1"/>
              <a:t>fel</a:t>
            </a:r>
            <a:r>
              <a:rPr lang="en-GB" dirty="0"/>
              <a:t> </a:t>
            </a:r>
            <a:r>
              <a:rPr lang="en-GB" dirty="0" err="1"/>
              <a:t>hwyluswyr</a:t>
            </a:r>
            <a:r>
              <a:rPr lang="en-GB" dirty="0"/>
              <a:t>.</a:t>
            </a:r>
          </a:p>
          <a:p>
            <a:r>
              <a:rPr lang="en-GB" dirty="0"/>
              <a:t>Mae </a:t>
            </a:r>
            <a:r>
              <a:rPr lang="en-GB" dirty="0" err="1"/>
              <a:t>Cwricwlwm</a:t>
            </a:r>
            <a:r>
              <a:rPr lang="en-GB" dirty="0"/>
              <a:t> Cymru </a:t>
            </a:r>
            <a:r>
              <a:rPr lang="en-GB" dirty="0" err="1"/>
              <a:t>yn</a:t>
            </a:r>
            <a:r>
              <a:rPr lang="en-GB" dirty="0"/>
              <a:t> </a:t>
            </a:r>
            <a:r>
              <a:rPr lang="en-GB" dirty="0" err="1"/>
              <a:t>cefnogi’r</a:t>
            </a:r>
            <a:r>
              <a:rPr lang="en-GB" dirty="0"/>
              <a:t> dull </a:t>
            </a:r>
            <a:r>
              <a:rPr lang="en-GB" dirty="0" err="1"/>
              <a:t>hwn</a:t>
            </a:r>
            <a:r>
              <a:rPr lang="en-GB" dirty="0"/>
              <a:t> </a:t>
            </a:r>
            <a:r>
              <a:rPr lang="en-GB" dirty="0" err="1"/>
              <a:t>drwy</a:t>
            </a:r>
            <a:r>
              <a:rPr lang="en-GB" dirty="0"/>
              <a:t> </a:t>
            </a:r>
            <a:r>
              <a:rPr lang="en-GB" dirty="0" err="1"/>
              <a:t>annog</a:t>
            </a:r>
            <a:r>
              <a:rPr lang="en-GB" dirty="0"/>
              <a:t> </a:t>
            </a:r>
            <a:r>
              <a:rPr lang="en-GB" dirty="0" err="1"/>
              <a:t>asesu</a:t>
            </a:r>
            <a:r>
              <a:rPr lang="en-GB" dirty="0"/>
              <a:t> </a:t>
            </a:r>
            <a:r>
              <a:rPr lang="en-GB" dirty="0" err="1"/>
              <a:t>sy’n</a:t>
            </a:r>
            <a:r>
              <a:rPr lang="en-GB" dirty="0"/>
              <a:t> </a:t>
            </a:r>
            <a:r>
              <a:rPr lang="en-GB" dirty="0" err="1"/>
              <a:t>hyrwyddo</a:t>
            </a:r>
            <a:r>
              <a:rPr lang="en-GB" dirty="0"/>
              <a:t> </a:t>
            </a:r>
            <a:r>
              <a:rPr lang="en-GB" dirty="0" err="1"/>
              <a:t>cynnydd</a:t>
            </a:r>
            <a:r>
              <a:rPr lang="en-GB" dirty="0"/>
              <a:t> ac </a:t>
            </a:r>
            <a:r>
              <a:rPr lang="en-GB" dirty="0" err="1"/>
              <a:t>ymreolaeth</a:t>
            </a:r>
            <a:r>
              <a:rPr lang="en-GB" dirty="0"/>
              <a:t>. </a:t>
            </a:r>
            <a:r>
              <a:rPr lang="en-GB" dirty="0" err="1"/>
              <a:t>Trwy</a:t>
            </a:r>
            <a:r>
              <a:rPr lang="en-GB" dirty="0"/>
              <a:t> “Amser </a:t>
            </a:r>
            <a:r>
              <a:rPr lang="en-GB" dirty="0" err="1"/>
              <a:t>i</a:t>
            </a:r>
            <a:r>
              <a:rPr lang="en-GB" dirty="0"/>
              <a:t> chi”, </a:t>
            </a:r>
            <a:r>
              <a:rPr lang="en-GB" dirty="0" err="1"/>
              <a:t>mae</a:t>
            </a:r>
            <a:r>
              <a:rPr lang="en-GB" dirty="0"/>
              <a:t> plant </a:t>
            </a:r>
            <a:r>
              <a:rPr lang="en-GB" dirty="0" err="1"/>
              <a:t>yn</a:t>
            </a:r>
            <a:r>
              <a:rPr lang="en-GB" dirty="0"/>
              <a:t> </a:t>
            </a:r>
            <a:r>
              <a:rPr lang="en-GB" dirty="0" err="1"/>
              <a:t>dewis</a:t>
            </a:r>
            <a:r>
              <a:rPr lang="en-GB" dirty="0"/>
              <a:t> </a:t>
            </a:r>
            <a:r>
              <a:rPr lang="en-GB" dirty="0" err="1"/>
              <a:t>gweithgareddau</a:t>
            </a:r>
            <a:r>
              <a:rPr lang="en-GB" dirty="0"/>
              <a:t> </a:t>
            </a:r>
            <a:r>
              <a:rPr lang="en-GB" dirty="0" err="1"/>
              <a:t>sy’n</a:t>
            </a:r>
            <a:r>
              <a:rPr lang="en-GB" dirty="0"/>
              <a:t> </a:t>
            </a:r>
            <a:r>
              <a:rPr lang="en-GB" dirty="0" err="1"/>
              <a:t>adlewyrchu</a:t>
            </a:r>
            <a:r>
              <a:rPr lang="en-GB" dirty="0"/>
              <a:t> </a:t>
            </a:r>
            <a:r>
              <a:rPr lang="en-GB" dirty="0" err="1"/>
              <a:t>eu</a:t>
            </a:r>
            <a:r>
              <a:rPr lang="en-GB" dirty="0"/>
              <a:t> </a:t>
            </a:r>
            <a:r>
              <a:rPr lang="en-GB" dirty="0" err="1"/>
              <a:t>diddordebau</a:t>
            </a:r>
            <a:r>
              <a:rPr lang="en-GB" dirty="0"/>
              <a:t> ac </a:t>
            </a:r>
            <a:r>
              <a:rPr lang="en-GB" dirty="0" err="1"/>
              <a:t>yn</a:t>
            </a:r>
            <a:r>
              <a:rPr lang="en-GB" dirty="0"/>
              <a:t> </a:t>
            </a:r>
            <a:r>
              <a:rPr lang="en-GB" dirty="0" err="1"/>
              <a:t>datblygu</a:t>
            </a:r>
            <a:r>
              <a:rPr lang="en-GB" dirty="0"/>
              <a:t> </a:t>
            </a:r>
            <a:r>
              <a:rPr lang="en-GB" dirty="0" err="1"/>
              <a:t>sgiliau</a:t>
            </a:r>
            <a:r>
              <a:rPr lang="en-GB" dirty="0"/>
              <a:t> </a:t>
            </a:r>
            <a:r>
              <a:rPr lang="en-GB" dirty="0" err="1"/>
              <a:t>trwy</a:t>
            </a:r>
            <a:r>
              <a:rPr lang="en-GB" dirty="0"/>
              <a:t> </a:t>
            </a:r>
            <a:r>
              <a:rPr lang="en-GB" dirty="0" err="1"/>
              <a:t>archwilio</a:t>
            </a:r>
            <a:r>
              <a:rPr lang="en-GB" dirty="0"/>
              <a:t> a </a:t>
            </a:r>
            <a:r>
              <a:rPr lang="en-GB" dirty="0" err="1"/>
              <a:t>chwarae</a:t>
            </a:r>
            <a:r>
              <a:rPr lang="en-GB" dirty="0"/>
              <a:t>.</a:t>
            </a:r>
          </a:p>
          <a:p>
            <a:r>
              <a:rPr lang="en-GB" dirty="0"/>
              <a:t>Yn </a:t>
            </a:r>
            <a:r>
              <a:rPr lang="en-GB" dirty="0" err="1"/>
              <a:t>gyffredinol</a:t>
            </a:r>
            <a:r>
              <a:rPr lang="en-GB" dirty="0"/>
              <a:t>, </a:t>
            </a:r>
            <a:r>
              <a:rPr lang="en-GB" dirty="0" err="1"/>
              <a:t>mae’r</a:t>
            </a:r>
            <a:r>
              <a:rPr lang="en-GB" dirty="0"/>
              <a:t> </a:t>
            </a:r>
            <a:r>
              <a:rPr lang="en-GB" dirty="0" err="1"/>
              <a:t>astudiaeth</a:t>
            </a:r>
            <a:r>
              <a:rPr lang="en-GB" dirty="0"/>
              <a:t> </a:t>
            </a:r>
            <a:r>
              <a:rPr lang="en-GB" dirty="0" err="1"/>
              <a:t>yn</a:t>
            </a:r>
            <a:r>
              <a:rPr lang="en-GB" dirty="0"/>
              <a:t> </a:t>
            </a:r>
            <a:r>
              <a:rPr lang="en-GB" dirty="0" err="1"/>
              <a:t>dangos</a:t>
            </a:r>
            <a:r>
              <a:rPr lang="en-GB" dirty="0"/>
              <a:t> bod </a:t>
            </a:r>
            <a:r>
              <a:rPr lang="en-GB" dirty="0" err="1"/>
              <a:t>dysgu</a:t>
            </a:r>
            <a:r>
              <a:rPr lang="en-GB" dirty="0"/>
              <a:t> </a:t>
            </a:r>
            <a:r>
              <a:rPr lang="en-GB" dirty="0" err="1"/>
              <a:t>seiliedig</a:t>
            </a:r>
            <a:r>
              <a:rPr lang="en-GB" dirty="0"/>
              <a:t> </a:t>
            </a:r>
            <a:r>
              <a:rPr lang="en-GB" dirty="0" err="1"/>
              <a:t>ar</a:t>
            </a:r>
            <a:r>
              <a:rPr lang="en-GB" dirty="0"/>
              <a:t> </a:t>
            </a:r>
            <a:r>
              <a:rPr lang="en-GB" dirty="0" err="1"/>
              <a:t>chwarae</a:t>
            </a:r>
            <a:r>
              <a:rPr lang="en-GB" dirty="0"/>
              <a:t> </a:t>
            </a:r>
            <a:r>
              <a:rPr lang="en-GB" dirty="0" err="1"/>
              <a:t>yn</a:t>
            </a:r>
            <a:r>
              <a:rPr lang="en-GB" dirty="0"/>
              <a:t> </a:t>
            </a:r>
            <a:r>
              <a:rPr lang="en-GB" dirty="0" err="1"/>
              <a:t>cefnogi</a:t>
            </a:r>
            <a:r>
              <a:rPr lang="en-GB" dirty="0"/>
              <a:t> </a:t>
            </a:r>
            <a:r>
              <a:rPr lang="en-GB" dirty="0" err="1"/>
              <a:t>datblygiad</a:t>
            </a:r>
            <a:r>
              <a:rPr lang="en-GB" dirty="0"/>
              <a:t> </a:t>
            </a:r>
            <a:r>
              <a:rPr lang="en-GB" dirty="0" err="1"/>
              <a:t>cyfannol</a:t>
            </a:r>
            <a:r>
              <a:rPr lang="en-GB" dirty="0"/>
              <a:t>, </a:t>
            </a:r>
            <a:r>
              <a:rPr lang="en-GB" dirty="0" err="1"/>
              <a:t>gan</a:t>
            </a:r>
            <a:r>
              <a:rPr lang="en-GB" dirty="0"/>
              <a:t> </a:t>
            </a:r>
            <a:r>
              <a:rPr lang="en-GB" dirty="0" err="1"/>
              <a:t>gynnwys</a:t>
            </a:r>
            <a:r>
              <a:rPr lang="en-GB" dirty="0"/>
              <a:t> </a:t>
            </a:r>
            <a:r>
              <a:rPr lang="en-GB" dirty="0" err="1"/>
              <a:t>sgiliau</a:t>
            </a:r>
            <a:r>
              <a:rPr lang="en-GB" dirty="0"/>
              <a:t> </a:t>
            </a:r>
            <a:r>
              <a:rPr lang="en-GB" dirty="0" err="1"/>
              <a:t>cymdeithasol</a:t>
            </a:r>
            <a:r>
              <a:rPr lang="en-GB" dirty="0"/>
              <a:t>, </a:t>
            </a:r>
            <a:r>
              <a:rPr lang="en-GB" dirty="0" err="1"/>
              <a:t>emosiynol</a:t>
            </a:r>
            <a:r>
              <a:rPr lang="en-GB" dirty="0"/>
              <a:t> a </a:t>
            </a:r>
            <a:r>
              <a:rPr lang="en-GB" dirty="0" err="1"/>
              <a:t>gwybyddol</a:t>
            </a:r>
            <a:r>
              <a:rPr lang="en-GB" dirty="0"/>
              <a:t>, </a:t>
            </a:r>
            <a:r>
              <a:rPr lang="en-GB" dirty="0" err="1"/>
              <a:t>yn</a:t>
            </a:r>
            <a:r>
              <a:rPr lang="en-GB" dirty="0"/>
              <a:t> </a:t>
            </a:r>
            <a:r>
              <a:rPr lang="en-GB" dirty="0" err="1"/>
              <a:t>ogystal</a:t>
            </a:r>
            <a:r>
              <a:rPr lang="en-GB" dirty="0"/>
              <a:t> â </a:t>
            </a:r>
            <a:r>
              <a:rPr lang="en-GB" dirty="0" err="1"/>
              <a:t>dysgu</a:t>
            </a:r>
            <a:r>
              <a:rPr lang="en-GB" dirty="0"/>
              <a:t> </a:t>
            </a:r>
            <a:r>
              <a:rPr lang="en-GB" dirty="0" err="1"/>
              <a:t>annibynnol</a:t>
            </a:r>
            <a:r>
              <a:rPr lang="en-GB" dirty="0"/>
              <a:t>.</a:t>
            </a:r>
          </a:p>
          <a:p>
            <a:endParaRPr lang="en-US" dirty="0"/>
          </a:p>
        </p:txBody>
      </p:sp>
      <p:sp>
        <p:nvSpPr>
          <p:cNvPr id="4" name="Slide Number Placeholder 3"/>
          <p:cNvSpPr>
            <a:spLocks noGrp="1"/>
          </p:cNvSpPr>
          <p:nvPr>
            <p:ph type="sldNum" sz="quarter" idx="5"/>
          </p:nvPr>
        </p:nvSpPr>
        <p:spPr/>
        <p:txBody>
          <a:bodyPr/>
          <a:lstStyle/>
          <a:p>
            <a:fld id="{1035AFE6-3C00-5842-87F5-1F989E3F3424}" type="slidenum">
              <a:rPr lang="en-US" smtClean="0"/>
              <a:t>7</a:t>
            </a:fld>
            <a:endParaRPr lang="en-US"/>
          </a:p>
        </p:txBody>
      </p:sp>
    </p:spTree>
    <p:extLst>
      <p:ext uri="{BB962C8B-B14F-4D97-AF65-F5344CB8AC3E}">
        <p14:creationId xmlns:p14="http://schemas.microsoft.com/office/powerpoint/2010/main" val="3843269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a:t>
            </a:r>
            <a:r>
              <a:rPr lang="en-GB" dirty="0" err="1"/>
              <a:t>adroddiad</a:t>
            </a:r>
            <a:r>
              <a:rPr lang="en-GB" dirty="0"/>
              <a:t> Estyn (2018) </a:t>
            </a:r>
            <a:r>
              <a:rPr lang="en-GB" i="1" dirty="0"/>
              <a:t>“</a:t>
            </a:r>
            <a:r>
              <a:rPr lang="en-GB" i="1" dirty="0" err="1"/>
              <a:t>Dysgu</a:t>
            </a:r>
            <a:r>
              <a:rPr lang="en-GB" i="1" dirty="0"/>
              <a:t> </a:t>
            </a:r>
            <a:r>
              <a:rPr lang="en-GB" i="1" dirty="0" err="1"/>
              <a:t>trwy</a:t>
            </a:r>
            <a:r>
              <a:rPr lang="en-GB" i="1" dirty="0"/>
              <a:t> </a:t>
            </a:r>
            <a:r>
              <a:rPr lang="en-GB" i="1" dirty="0" err="1"/>
              <a:t>chwarae</a:t>
            </a:r>
            <a:r>
              <a:rPr lang="en-GB" i="1" dirty="0"/>
              <a:t> </a:t>
            </a:r>
            <a:r>
              <a:rPr lang="en-GB" i="1" dirty="0" err="1"/>
              <a:t>mewn</a:t>
            </a:r>
            <a:r>
              <a:rPr lang="en-GB" i="1" dirty="0"/>
              <a:t> </a:t>
            </a:r>
            <a:r>
              <a:rPr lang="en-GB" i="1" dirty="0" err="1"/>
              <a:t>cyd-destun</a:t>
            </a:r>
            <a:r>
              <a:rPr lang="en-GB" i="1" dirty="0"/>
              <a:t> </a:t>
            </a:r>
            <a:r>
              <a:rPr lang="en-GB" i="1" dirty="0" err="1"/>
              <a:t>bywyd</a:t>
            </a:r>
            <a:r>
              <a:rPr lang="en-GB" i="1" dirty="0"/>
              <a:t> go </a:t>
            </a:r>
            <a:r>
              <a:rPr lang="en-GB" i="1" dirty="0" err="1"/>
              <a:t>iawn</a:t>
            </a:r>
            <a:r>
              <a:rPr lang="en-GB" i="1" dirty="0"/>
              <a:t>”</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Ysgolion</a:t>
            </a:r>
            <a:r>
              <a:rPr lang="en-GB" dirty="0"/>
              <a:t> </a:t>
            </a:r>
            <a:r>
              <a:rPr lang="en-GB" dirty="0" err="1"/>
              <a:t>Cynradd</a:t>
            </a:r>
            <a:r>
              <a:rPr lang="en-GB" dirty="0"/>
              <a:t> </a:t>
            </a:r>
            <a:r>
              <a:rPr lang="en-GB" dirty="0" err="1"/>
              <a:t>Cadoxton</a:t>
            </a:r>
            <a:r>
              <a:rPr lang="en-GB" dirty="0"/>
              <a:t>, </a:t>
            </a:r>
            <a:r>
              <a:rPr lang="en-GB" dirty="0" err="1"/>
              <a:t>yn</a:t>
            </a:r>
            <a:r>
              <a:rPr lang="en-GB" dirty="0"/>
              <a:t> </a:t>
            </a:r>
            <a:r>
              <a:rPr lang="en-GB" dirty="0" err="1"/>
              <a:t>amlygu</a:t>
            </a:r>
            <a:r>
              <a:rPr lang="en-GB" dirty="0"/>
              <a:t> </a:t>
            </a:r>
            <a:r>
              <a:rPr lang="en-GB" dirty="0" err="1"/>
              <a:t>sut</a:t>
            </a:r>
            <a:r>
              <a:rPr lang="en-GB" dirty="0"/>
              <a:t> </a:t>
            </a:r>
            <a:r>
              <a:rPr lang="en-GB" dirty="0" err="1"/>
              <a:t>mae</a:t>
            </a:r>
            <a:r>
              <a:rPr lang="en-GB" dirty="0"/>
              <a:t> </a:t>
            </a:r>
            <a:r>
              <a:rPr lang="en-GB" dirty="0" err="1"/>
              <a:t>profiadau</a:t>
            </a:r>
            <a:r>
              <a:rPr lang="en-GB" dirty="0"/>
              <a:t> </a:t>
            </a:r>
            <a:r>
              <a:rPr lang="en-GB" dirty="0" err="1"/>
              <a:t>chwarae</a:t>
            </a:r>
            <a:r>
              <a:rPr lang="en-GB" dirty="0"/>
              <a:t> </a:t>
            </a:r>
            <a:r>
              <a:rPr lang="en-GB" dirty="0" err="1"/>
              <a:t>ystyrlon</a:t>
            </a:r>
            <a:r>
              <a:rPr lang="en-GB" dirty="0"/>
              <a:t> </a:t>
            </a:r>
            <a:r>
              <a:rPr lang="en-GB" dirty="0" err="1"/>
              <a:t>mewn</a:t>
            </a:r>
            <a:r>
              <a:rPr lang="en-GB" dirty="0"/>
              <a:t> </a:t>
            </a:r>
            <a:r>
              <a:rPr lang="en-GB" dirty="0" err="1"/>
              <a:t>cyd-destunau</a:t>
            </a:r>
            <a:r>
              <a:rPr lang="en-GB" dirty="0"/>
              <a:t> real </a:t>
            </a:r>
            <a:r>
              <a:rPr lang="en-GB" dirty="0" err="1"/>
              <a:t>yn</a:t>
            </a:r>
            <a:r>
              <a:rPr lang="en-GB" dirty="0"/>
              <a:t> </a:t>
            </a:r>
            <a:r>
              <a:rPr lang="en-GB" dirty="0" err="1"/>
              <a:t>cefnogi</a:t>
            </a:r>
            <a:r>
              <a:rPr lang="en-GB" dirty="0"/>
              <a:t> </a:t>
            </a:r>
            <a:r>
              <a:rPr lang="en-GB" dirty="0" err="1"/>
              <a:t>dysgu</a:t>
            </a:r>
            <a:r>
              <a:rPr lang="en-GB" dirty="0"/>
              <a:t> a </a:t>
            </a:r>
            <a:r>
              <a:rPr lang="en-GB" dirty="0" err="1"/>
              <a:t>datblygiad</a:t>
            </a:r>
            <a:r>
              <a:rPr lang="en-GB" dirty="0"/>
              <a:t> plant. </a:t>
            </a:r>
            <a:r>
              <a:rPr lang="en-GB" dirty="0" err="1"/>
              <a:t>Trwy</a:t>
            </a:r>
            <a:r>
              <a:rPr lang="en-GB" dirty="0"/>
              <a:t> </a:t>
            </a:r>
            <a:r>
              <a:rPr lang="en-GB" dirty="0" err="1"/>
              <a:t>chwarae</a:t>
            </a:r>
            <a:r>
              <a:rPr lang="en-GB" dirty="0"/>
              <a:t> </a:t>
            </a:r>
            <a:r>
              <a:rPr lang="en-GB" dirty="0" err="1"/>
              <a:t>rôl</a:t>
            </a:r>
            <a:r>
              <a:rPr lang="en-GB" dirty="0"/>
              <a:t> a </a:t>
            </a:r>
            <a:r>
              <a:rPr lang="en-GB" dirty="0" err="1"/>
              <a:t>dysgu</a:t>
            </a:r>
            <a:r>
              <a:rPr lang="en-GB" dirty="0"/>
              <a:t> </a:t>
            </a:r>
            <a:r>
              <a:rPr lang="en-GB" dirty="0" err="1"/>
              <a:t>gweithredol</a:t>
            </a:r>
            <a:r>
              <a:rPr lang="en-GB" dirty="0"/>
              <a:t>, </a:t>
            </a:r>
            <a:r>
              <a:rPr lang="en-GB" dirty="0" err="1"/>
              <a:t>mae</a:t>
            </a:r>
            <a:r>
              <a:rPr lang="en-GB" dirty="0"/>
              <a:t> plant </a:t>
            </a:r>
            <a:r>
              <a:rPr lang="en-GB" dirty="0" err="1"/>
              <a:t>yn</a:t>
            </a:r>
            <a:r>
              <a:rPr lang="en-GB" dirty="0"/>
              <a:t> </a:t>
            </a:r>
            <a:r>
              <a:rPr lang="en-GB" dirty="0" err="1"/>
              <a:t>datblygu</a:t>
            </a:r>
            <a:r>
              <a:rPr lang="en-GB" dirty="0"/>
              <a:t> </a:t>
            </a:r>
            <a:r>
              <a:rPr lang="en-GB" dirty="0" err="1"/>
              <a:t>sgiliau</a:t>
            </a:r>
            <a:r>
              <a:rPr lang="en-GB" dirty="0"/>
              <a:t> </a:t>
            </a:r>
            <a:r>
              <a:rPr lang="en-GB" dirty="0" err="1"/>
              <a:t>cymdeithasol</a:t>
            </a:r>
            <a:r>
              <a:rPr lang="en-GB" dirty="0"/>
              <a:t>, </a:t>
            </a:r>
            <a:r>
              <a:rPr lang="en-GB" dirty="0" err="1"/>
              <a:t>hyder</a:t>
            </a:r>
            <a:r>
              <a:rPr lang="en-GB" dirty="0"/>
              <a:t> ac </a:t>
            </a:r>
            <a:r>
              <a:rPr lang="en-GB" dirty="0" err="1"/>
              <a:t>annibyniaeth</a:t>
            </a:r>
            <a:r>
              <a:rPr lang="en-GB" dirty="0"/>
              <a:t>, ac </a:t>
            </a:r>
            <a:r>
              <a:rPr lang="en-GB" dirty="0" err="1"/>
              <a:t>yn</a:t>
            </a:r>
            <a:r>
              <a:rPr lang="en-GB" dirty="0"/>
              <a:t> </a:t>
            </a:r>
            <a:r>
              <a:rPr lang="en-GB" dirty="0" err="1"/>
              <a:t>cymhwyso</a:t>
            </a:r>
            <a:r>
              <a:rPr lang="en-GB" dirty="0"/>
              <a:t> </a:t>
            </a:r>
            <a:r>
              <a:rPr lang="en-GB" dirty="0" err="1"/>
              <a:t>eu</a:t>
            </a:r>
            <a:r>
              <a:rPr lang="en-GB" dirty="0"/>
              <a:t> </a:t>
            </a:r>
            <a:r>
              <a:rPr lang="en-GB" dirty="0" err="1"/>
              <a:t>dysgu</a:t>
            </a:r>
            <a:r>
              <a:rPr lang="en-GB" dirty="0"/>
              <a:t> </a:t>
            </a:r>
            <a:r>
              <a:rPr lang="en-GB" dirty="0" err="1"/>
              <a:t>mewn</a:t>
            </a:r>
            <a:r>
              <a:rPr lang="en-GB" dirty="0"/>
              <a:t> </a:t>
            </a:r>
            <a:r>
              <a:rPr lang="en-GB" dirty="0" err="1"/>
              <a:t>sefyllfaoedd</a:t>
            </a:r>
            <a:r>
              <a:rPr lang="en-GB" dirty="0"/>
              <a:t> </a:t>
            </a:r>
            <a:r>
              <a:rPr lang="en-GB" dirty="0" err="1"/>
              <a:t>bywyd</a:t>
            </a:r>
            <a:r>
              <a:rPr lang="en-GB" dirty="0"/>
              <a:t> go </a:t>
            </a:r>
            <a:r>
              <a:rPr lang="en-GB" dirty="0" err="1"/>
              <a:t>iawn</a:t>
            </a:r>
            <a:r>
              <a:rPr lang="en-GB" dirty="0"/>
              <a:t>.</a:t>
            </a:r>
          </a:p>
          <a:p>
            <a:r>
              <a:rPr lang="en-GB" dirty="0" err="1"/>
              <a:t>Cefnogir</a:t>
            </a:r>
            <a:r>
              <a:rPr lang="en-GB" dirty="0"/>
              <a:t> y dull </a:t>
            </a:r>
            <a:r>
              <a:rPr lang="en-GB" dirty="0" err="1"/>
              <a:t>hwn</a:t>
            </a:r>
            <a:r>
              <a:rPr lang="en-GB" dirty="0"/>
              <a:t> </a:t>
            </a:r>
            <a:r>
              <a:rPr lang="en-GB" dirty="0" err="1"/>
              <a:t>gan</a:t>
            </a:r>
            <a:r>
              <a:rPr lang="en-GB" dirty="0"/>
              <a:t> Vygotsky a Dewey, </a:t>
            </a:r>
            <a:r>
              <a:rPr lang="en-GB" dirty="0" err="1"/>
              <a:t>sy’n</a:t>
            </a:r>
            <a:r>
              <a:rPr lang="en-GB" dirty="0"/>
              <a:t> </a:t>
            </a:r>
            <a:r>
              <a:rPr lang="en-GB" dirty="0" err="1"/>
              <a:t>pwysleisio</a:t>
            </a:r>
            <a:r>
              <a:rPr lang="en-GB" dirty="0"/>
              <a:t> </a:t>
            </a:r>
            <a:r>
              <a:rPr lang="en-GB" dirty="0" err="1"/>
              <a:t>rhyngweithio</a:t>
            </a:r>
            <a:r>
              <a:rPr lang="en-GB" dirty="0"/>
              <a:t> </a:t>
            </a:r>
            <a:r>
              <a:rPr lang="en-GB" dirty="0" err="1"/>
              <a:t>cymdeithasol</a:t>
            </a:r>
            <a:r>
              <a:rPr lang="en-GB" dirty="0"/>
              <a:t> a </a:t>
            </a:r>
            <a:r>
              <a:rPr lang="en-GB" dirty="0" err="1"/>
              <a:t>dysgu</a:t>
            </a:r>
            <a:r>
              <a:rPr lang="en-GB" dirty="0"/>
              <a:t> </a:t>
            </a:r>
            <a:r>
              <a:rPr lang="en-GB" dirty="0" err="1"/>
              <a:t>profiadol</a:t>
            </a:r>
            <a:r>
              <a:rPr lang="en-GB" dirty="0"/>
              <a:t>. Mae </a:t>
            </a:r>
            <a:r>
              <a:rPr lang="en-GB" dirty="0" err="1"/>
              <a:t>hefyd</a:t>
            </a:r>
            <a:r>
              <a:rPr lang="en-GB" dirty="0"/>
              <a:t> </a:t>
            </a:r>
            <a:r>
              <a:rPr lang="en-GB" dirty="0" err="1"/>
              <a:t>yn</a:t>
            </a:r>
            <a:r>
              <a:rPr lang="en-GB" dirty="0"/>
              <a:t> </a:t>
            </a:r>
            <a:r>
              <a:rPr lang="en-GB" dirty="0" err="1"/>
              <a:t>cyd-fynd</a:t>
            </a:r>
            <a:r>
              <a:rPr lang="en-GB" dirty="0"/>
              <a:t> â </a:t>
            </a:r>
            <a:r>
              <a:rPr lang="en-GB" dirty="0" err="1"/>
              <a:t>Chwricwlwm</a:t>
            </a:r>
            <a:r>
              <a:rPr lang="en-GB" dirty="0"/>
              <a:t> </a:t>
            </a:r>
            <a:r>
              <a:rPr lang="en-GB" dirty="0" err="1"/>
              <a:t>i</a:t>
            </a:r>
            <a:r>
              <a:rPr lang="en-GB" dirty="0"/>
              <a:t> </a:t>
            </a:r>
            <a:r>
              <a:rPr lang="en-GB" dirty="0" err="1"/>
              <a:t>Gymru</a:t>
            </a:r>
            <a:r>
              <a:rPr lang="en-GB" dirty="0"/>
              <a:t> 2022 a </a:t>
            </a:r>
            <a:r>
              <a:rPr lang="en-GB" dirty="0" err="1"/>
              <a:t>pholisïau</a:t>
            </a:r>
            <a:r>
              <a:rPr lang="en-GB" dirty="0"/>
              <a:t> </a:t>
            </a:r>
            <a:r>
              <a:rPr lang="en-GB" dirty="0" err="1"/>
              <a:t>hawliau</a:t>
            </a:r>
            <a:r>
              <a:rPr lang="en-GB" dirty="0"/>
              <a:t> plant, </a:t>
            </a:r>
            <a:r>
              <a:rPr lang="en-GB" dirty="0" err="1"/>
              <a:t>sy’n</a:t>
            </a:r>
            <a:r>
              <a:rPr lang="en-GB" dirty="0"/>
              <a:t> </a:t>
            </a:r>
            <a:r>
              <a:rPr lang="en-GB" dirty="0" err="1"/>
              <a:t>hyrwyddo</a:t>
            </a:r>
            <a:r>
              <a:rPr lang="en-GB" dirty="0"/>
              <a:t> </a:t>
            </a:r>
            <a:r>
              <a:rPr lang="en-GB" dirty="0" err="1"/>
              <a:t>cyfleoedd</a:t>
            </a:r>
            <a:r>
              <a:rPr lang="en-GB" dirty="0"/>
              <a:t> </a:t>
            </a:r>
            <a:r>
              <a:rPr lang="en-GB" dirty="0" err="1"/>
              <a:t>chwarae</a:t>
            </a:r>
            <a:r>
              <a:rPr lang="en-GB" dirty="0"/>
              <a:t> o </a:t>
            </a:r>
            <a:r>
              <a:rPr lang="en-GB" dirty="0" err="1"/>
              <a:t>ansawdd</a:t>
            </a:r>
            <a:r>
              <a:rPr lang="en-GB" dirty="0"/>
              <a:t> </a:t>
            </a:r>
            <a:r>
              <a:rPr lang="en-GB" dirty="0" err="1"/>
              <a:t>uchel</a:t>
            </a:r>
            <a:r>
              <a:rPr lang="en-GB" dirty="0"/>
              <a:t>.</a:t>
            </a:r>
          </a:p>
          <a:p>
            <a:r>
              <a:rPr lang="en-GB" dirty="0"/>
              <a:t>I </a:t>
            </a:r>
            <a:r>
              <a:rPr lang="en-GB" dirty="0" err="1"/>
              <a:t>gloi</a:t>
            </a:r>
            <a:r>
              <a:rPr lang="en-GB" dirty="0"/>
              <a:t>, </a:t>
            </a:r>
            <a:r>
              <a:rPr lang="en-GB" dirty="0" err="1"/>
              <a:t>mae</a:t>
            </a:r>
            <a:r>
              <a:rPr lang="en-GB" dirty="0"/>
              <a:t> </a:t>
            </a:r>
            <a:r>
              <a:rPr lang="en-GB" dirty="0" err="1"/>
              <a:t>dysgu</a:t>
            </a:r>
            <a:r>
              <a:rPr lang="en-GB" dirty="0"/>
              <a:t> </a:t>
            </a:r>
            <a:r>
              <a:rPr lang="en-GB" dirty="0" err="1"/>
              <a:t>seiliedig</a:t>
            </a:r>
            <a:r>
              <a:rPr lang="en-GB" dirty="0"/>
              <a:t> </a:t>
            </a:r>
            <a:r>
              <a:rPr lang="en-GB" dirty="0" err="1"/>
              <a:t>ar</a:t>
            </a:r>
            <a:r>
              <a:rPr lang="en-GB" dirty="0"/>
              <a:t> </a:t>
            </a:r>
            <a:r>
              <a:rPr lang="en-GB" dirty="0" err="1"/>
              <a:t>chwarae</a:t>
            </a:r>
            <a:r>
              <a:rPr lang="en-GB" dirty="0"/>
              <a:t> </a:t>
            </a:r>
            <a:r>
              <a:rPr lang="en-GB" dirty="0" err="1"/>
              <a:t>mewn</a:t>
            </a:r>
            <a:r>
              <a:rPr lang="en-GB" dirty="0"/>
              <a:t> </a:t>
            </a:r>
            <a:r>
              <a:rPr lang="en-GB" dirty="0" err="1"/>
              <a:t>cyd-destunau</a:t>
            </a:r>
            <a:r>
              <a:rPr lang="en-GB" dirty="0"/>
              <a:t> real </a:t>
            </a:r>
            <a:r>
              <a:rPr lang="en-GB" dirty="0" err="1"/>
              <a:t>yn</a:t>
            </a:r>
            <a:r>
              <a:rPr lang="en-GB" dirty="0"/>
              <a:t> </a:t>
            </a:r>
            <a:r>
              <a:rPr lang="en-GB" dirty="0" err="1"/>
              <a:t>hyrwyddo</a:t>
            </a:r>
            <a:r>
              <a:rPr lang="en-GB" dirty="0"/>
              <a:t> </a:t>
            </a:r>
            <a:r>
              <a:rPr lang="en-GB" dirty="0" err="1"/>
              <a:t>twf</a:t>
            </a:r>
            <a:r>
              <a:rPr lang="en-GB" dirty="0"/>
              <a:t> </a:t>
            </a:r>
            <a:r>
              <a:rPr lang="en-GB" dirty="0" err="1"/>
              <a:t>cymdeithasol</a:t>
            </a:r>
            <a:r>
              <a:rPr lang="en-GB" dirty="0"/>
              <a:t>, </a:t>
            </a:r>
            <a:r>
              <a:rPr lang="en-GB" dirty="0" err="1"/>
              <a:t>gwybyddol</a:t>
            </a:r>
            <a:r>
              <a:rPr lang="en-GB" dirty="0"/>
              <a:t> ac </a:t>
            </a:r>
            <a:r>
              <a:rPr lang="en-GB" dirty="0" err="1"/>
              <a:t>emosiynol</a:t>
            </a:r>
            <a:r>
              <a:rPr lang="en-GB" dirty="0"/>
              <a:t> plant.</a:t>
            </a:r>
          </a:p>
          <a:p>
            <a:endParaRPr lang="en-US" dirty="0"/>
          </a:p>
        </p:txBody>
      </p:sp>
      <p:sp>
        <p:nvSpPr>
          <p:cNvPr id="4" name="Slide Number Placeholder 3"/>
          <p:cNvSpPr>
            <a:spLocks noGrp="1"/>
          </p:cNvSpPr>
          <p:nvPr>
            <p:ph type="sldNum" sz="quarter" idx="5"/>
          </p:nvPr>
        </p:nvSpPr>
        <p:spPr/>
        <p:txBody>
          <a:bodyPr/>
          <a:lstStyle/>
          <a:p>
            <a:fld id="{1035AFE6-3C00-5842-87F5-1F989E3F3424}" type="slidenum">
              <a:rPr lang="en-US" smtClean="0"/>
              <a:t>8</a:t>
            </a:fld>
            <a:endParaRPr lang="en-US"/>
          </a:p>
        </p:txBody>
      </p:sp>
    </p:spTree>
    <p:extLst>
      <p:ext uri="{BB962C8B-B14F-4D97-AF65-F5344CB8AC3E}">
        <p14:creationId xmlns:p14="http://schemas.microsoft.com/office/powerpoint/2010/main" val="3843269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a:solidFill>
                  <a:schemeClr val="tx1"/>
                </a:solidFill>
                <a:effectLst/>
                <a:latin typeface="+mn-lt"/>
                <a:ea typeface="+mn-ea"/>
                <a:cs typeface="+mn-cs"/>
              </a:rPr>
              <a:t>I gloi, er bod addysgeg lwyddiannus yn cynnig strwythur a thechnegau addysgu addas, mae dysgu seiliedig ar chwarae yn meithrin ymgysylltiad, creadigrwydd a datblygiad. Mae'r dulliau hyn yn gwarantu profiadau dysgu rhagorol a chanlyniadau ffafriol i fyfyrwyr pan gânt eu paru ag ymarfer effeithlon a myfyrdod.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035AFE6-3C00-5842-87F5-1F989E3F3424}" type="slidenum">
              <a:rPr lang="en-US" smtClean="0"/>
              <a:t>9</a:t>
            </a:fld>
            <a:endParaRPr lang="en-US"/>
          </a:p>
        </p:txBody>
      </p:sp>
    </p:spTree>
    <p:extLst>
      <p:ext uri="{BB962C8B-B14F-4D97-AF65-F5344CB8AC3E}">
        <p14:creationId xmlns:p14="http://schemas.microsoft.com/office/powerpoint/2010/main" val="3983084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295517514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2289552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17071830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1/19/2026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320965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924144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87560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423070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1/19/2026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077544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1/19/2026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808332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455314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688934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1/19/2026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42822904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hyperlink" Target="https://educationendowmentfoundation.org.uk/early-years/toolkit/play-based-learning" TargetMode="External"/><Relationship Id="rId7" Type="http://schemas.openxmlformats.org/officeDocument/2006/relationships/hyperlink" Target="https://doi.org/10.1080/21594937.2021.1959230" TargetMode="External"/><Relationship Id="rId2" Type="http://schemas.openxmlformats.org/officeDocument/2006/relationships/hyperlink" Target="https://www.cambridge-community.org.uk/professional-development/gswpbl/index.html" TargetMode="External"/><Relationship Id="rId1" Type="http://schemas.openxmlformats.org/officeDocument/2006/relationships/slideLayout" Target="../slideLayouts/slideLayout2.xml"/><Relationship Id="rId6" Type="http://schemas.openxmlformats.org/officeDocument/2006/relationships/hyperlink" Target="https://estyn.gov.wales/improvement-resources/learn-and-develop-through-play/" TargetMode="External"/><Relationship Id="rId5" Type="http://schemas.openxmlformats.org/officeDocument/2006/relationships/hyperlink" Target="https://estyn.gov.wales/improvement-resources/learning-through-play-to-support-independent-learning/" TargetMode="External"/><Relationship Id="rId4" Type="http://schemas.openxmlformats.org/officeDocument/2006/relationships/hyperlink" Target="https://estyn.gov.wales/improvement-resources/learning-through-play-in-a-real-life-context/"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hwb.gov.wales/curriculum-for-wales/designing-your-curriculum/pedagogy/" TargetMode="External"/><Relationship Id="rId3" Type="http://schemas.openxmlformats.org/officeDocument/2006/relationships/hyperlink" Target="https://sensorysurroundings.co.uk/blogs/news/the-power-of-learning-by-doing-in-early-childhood-education" TargetMode="External"/><Relationship Id="rId7" Type="http://schemas.openxmlformats.org/officeDocument/2006/relationships/hyperlink" Target="https://hwb.gov.wales/curriculum-for-wales/designing-your-curriculum/enabling-learning" TargetMode="External"/><Relationship Id="rId2" Type="http://schemas.openxmlformats.org/officeDocument/2006/relationships/hyperlink" Target="https://www.britannica.com/science/pedagogy/The-organization-of-instruction" TargetMode="External"/><Relationship Id="rId1" Type="http://schemas.openxmlformats.org/officeDocument/2006/relationships/slideLayout" Target="../slideLayouts/slideLayout2.xml"/><Relationship Id="rId6" Type="http://schemas.openxmlformats.org/officeDocument/2006/relationships/hyperlink" Target="https://www.gov.wales/ministerial-review-play-progress-report-february-2025-html" TargetMode="External"/><Relationship Id="rId5" Type="http://schemas.openxmlformats.org/officeDocument/2006/relationships/hyperlink" Target="https://hwb.gov.wales/curriculum-for-wales/assessment-arrangements/supporting-learner-progression-assessment-guidance" TargetMode="External"/><Relationship Id="rId10" Type="http://schemas.openxmlformats.org/officeDocument/2006/relationships/hyperlink" Target="https://cms.learningthroughplay.com/media/wmtlmbe0/learning-through-play_web.pdf" TargetMode="External"/><Relationship Id="rId4" Type="http://schemas.openxmlformats.org/officeDocument/2006/relationships/hyperlink" Target="https://socialcare.wales/resources-guidance/early-years-and-childcare/qualifications-and-the-all-wales-induction-framework-for-early-years-and-childcare/early-years-and-childcare-legislations-and-policies" TargetMode="External"/><Relationship Id="rId9" Type="http://schemas.openxmlformats.org/officeDocument/2006/relationships/hyperlink" Target="https://www.gov.wales/written-statement-early-childhood-play-learning-and-care-wales-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DB5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EC775-AF77-E295-E650-7348597E905B}"/>
              </a:ext>
            </a:extLst>
          </p:cNvPr>
          <p:cNvSpPr>
            <a:spLocks noGrp="1"/>
          </p:cNvSpPr>
          <p:nvPr>
            <p:ph type="ctrTitle"/>
          </p:nvPr>
        </p:nvSpPr>
        <p:spPr>
          <a:xfrm>
            <a:off x="1524000" y="2602871"/>
            <a:ext cx="9144000" cy="907092"/>
          </a:xfrm>
        </p:spPr>
        <p:txBody>
          <a:bodyPr/>
          <a:lstStyle/>
          <a:p>
            <a:r>
              <a:rPr lang="cy-GB" dirty="0"/>
              <a:t>Dod yn Addysgwyr Cynradd</a:t>
            </a:r>
            <a:endParaRPr lang="en-US" dirty="0"/>
          </a:p>
        </p:txBody>
      </p:sp>
      <p:sp>
        <p:nvSpPr>
          <p:cNvPr id="3" name="Subtitle 2">
            <a:extLst>
              <a:ext uri="{FF2B5EF4-FFF2-40B4-BE49-F238E27FC236}">
                <a16:creationId xmlns:a16="http://schemas.microsoft.com/office/drawing/2014/main" id="{03D1E94C-DBB0-B03F-2ADB-2776837C3334}"/>
              </a:ext>
            </a:extLst>
          </p:cNvPr>
          <p:cNvSpPr>
            <a:spLocks noGrp="1"/>
          </p:cNvSpPr>
          <p:nvPr>
            <p:ph type="subTitle" idx="1"/>
          </p:nvPr>
        </p:nvSpPr>
        <p:spPr>
          <a:xfrm>
            <a:off x="-1205872" y="0"/>
            <a:ext cx="4066514" cy="525219"/>
          </a:xfrm>
          <a:ln>
            <a:noFill/>
          </a:ln>
        </p:spPr>
        <p:txBody>
          <a:bodyPr>
            <a:normAutofit/>
          </a:bodyPr>
          <a:lstStyle/>
          <a:p>
            <a:r>
              <a:rPr lang="cy-GB" b="1" i="0" u="none" strike="noStrike" dirty="0">
                <a:effectLst/>
                <a:latin typeface="-apple-system"/>
              </a:rPr>
              <a:t>2403647                               </a:t>
            </a:r>
            <a:endParaRPr lang="en-GB" b="1" i="0" u="none" strike="noStrike" dirty="0">
              <a:effectLst/>
              <a:latin typeface="-apple-system"/>
            </a:endParaRPr>
          </a:p>
          <a:p>
            <a:endParaRPr lang="en-US" dirty="0"/>
          </a:p>
        </p:txBody>
      </p:sp>
      <p:sp>
        <p:nvSpPr>
          <p:cNvPr id="5" name="Subtitle 2">
            <a:extLst>
              <a:ext uri="{FF2B5EF4-FFF2-40B4-BE49-F238E27FC236}">
                <a16:creationId xmlns:a16="http://schemas.microsoft.com/office/drawing/2014/main" id="{E7175BF1-FD66-DD6D-526C-E33B173B53F5}"/>
              </a:ext>
            </a:extLst>
          </p:cNvPr>
          <p:cNvSpPr txBox="1">
            <a:spLocks/>
          </p:cNvSpPr>
          <p:nvPr/>
        </p:nvSpPr>
        <p:spPr>
          <a:xfrm>
            <a:off x="3874129" y="0"/>
            <a:ext cx="4066514" cy="525219"/>
          </a:xfrm>
          <a:prstGeom prst="rect">
            <a:avLst/>
          </a:prstGeom>
          <a:noFill/>
          <a:ln>
            <a:no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latin typeface="-apple-system"/>
              </a:rPr>
              <a:t>ECES5019C</a:t>
            </a:r>
            <a:r>
              <a:rPr lang="cy-GB" b="1" dirty="0">
                <a:latin typeface="-apple-system"/>
              </a:rPr>
              <a:t>                               </a:t>
            </a:r>
            <a:endParaRPr lang="en-GB" b="1" dirty="0">
              <a:latin typeface="-apple-system"/>
            </a:endParaRPr>
          </a:p>
          <a:p>
            <a:endParaRPr lang="en-US" dirty="0"/>
          </a:p>
        </p:txBody>
      </p:sp>
      <p:sp>
        <p:nvSpPr>
          <p:cNvPr id="7" name="Subtitle 2">
            <a:extLst>
              <a:ext uri="{FF2B5EF4-FFF2-40B4-BE49-F238E27FC236}">
                <a16:creationId xmlns:a16="http://schemas.microsoft.com/office/drawing/2014/main" id="{69C1D5CB-5664-60A9-A11F-8F5E1FCA26D4}"/>
              </a:ext>
            </a:extLst>
          </p:cNvPr>
          <p:cNvSpPr txBox="1">
            <a:spLocks/>
          </p:cNvSpPr>
          <p:nvPr/>
        </p:nvSpPr>
        <p:spPr>
          <a:xfrm>
            <a:off x="9708586" y="-2"/>
            <a:ext cx="4066514" cy="525219"/>
          </a:xfrm>
          <a:prstGeom prst="rect">
            <a:avLst/>
          </a:prstGeom>
          <a:ln>
            <a:no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US" dirty="0"/>
          </a:p>
        </p:txBody>
      </p:sp>
      <p:sp>
        <p:nvSpPr>
          <p:cNvPr id="23" name="Subtitle 2">
            <a:extLst>
              <a:ext uri="{FF2B5EF4-FFF2-40B4-BE49-F238E27FC236}">
                <a16:creationId xmlns:a16="http://schemas.microsoft.com/office/drawing/2014/main" id="{05BE2E63-05CE-4E3C-440C-585CA4122198}"/>
              </a:ext>
            </a:extLst>
          </p:cNvPr>
          <p:cNvSpPr txBox="1">
            <a:spLocks/>
          </p:cNvSpPr>
          <p:nvPr/>
        </p:nvSpPr>
        <p:spPr>
          <a:xfrm>
            <a:off x="8954130" y="0"/>
            <a:ext cx="4066514" cy="525219"/>
          </a:xfrm>
          <a:prstGeom prst="rect">
            <a:avLst/>
          </a:prstGeom>
          <a:noFill/>
          <a:ln>
            <a:noFill/>
          </a:ln>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dirty="0"/>
              <a:t>10 </a:t>
            </a:r>
            <a:r>
              <a:rPr lang="en-US" dirty="0" err="1"/>
              <a:t>munud</a:t>
            </a:r>
            <a:r>
              <a:rPr lang="en-US" dirty="0"/>
              <a:t> 57 </a:t>
            </a:r>
            <a:r>
              <a:rPr lang="en-US" dirty="0" err="1"/>
              <a:t>eiliad</a:t>
            </a:r>
            <a:endParaRPr lang="en-US" dirty="0"/>
          </a:p>
        </p:txBody>
      </p:sp>
    </p:spTree>
    <p:extLst>
      <p:ext uri="{BB962C8B-B14F-4D97-AF65-F5344CB8AC3E}">
        <p14:creationId xmlns:p14="http://schemas.microsoft.com/office/powerpoint/2010/main" val="4089779684"/>
      </p:ext>
    </p:extLst>
  </p:cSld>
  <p:clrMapOvr>
    <a:masterClrMapping/>
  </p:clrMapOvr>
  <mc:AlternateContent xmlns:mc="http://schemas.openxmlformats.org/markup-compatibility/2006">
    <mc:Choice xmlns:p14="http://schemas.microsoft.com/office/powerpoint/2010/main" Requires="p14">
      <p:transition spd="slow" p14:dur="2000" advTm="609"/>
    </mc:Choice>
    <mc:Fallback>
      <p:transition spd="slow" advTm="60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2E3B9-4E69-81D5-46C3-E71B6EE3266C}"/>
              </a:ext>
            </a:extLst>
          </p:cNvPr>
          <p:cNvSpPr>
            <a:spLocks noGrp="1"/>
          </p:cNvSpPr>
          <p:nvPr>
            <p:ph type="title"/>
          </p:nvPr>
        </p:nvSpPr>
        <p:spPr/>
        <p:txBody>
          <a:bodyPr/>
          <a:lstStyle/>
          <a:p>
            <a:r>
              <a:rPr lang="cy-GB" dirty="0"/>
              <a:t>Cyflwyniad</a:t>
            </a:r>
            <a:endParaRPr lang="en-US" dirty="0"/>
          </a:p>
        </p:txBody>
      </p:sp>
      <p:sp>
        <p:nvSpPr>
          <p:cNvPr id="3" name="Content Placeholder 2">
            <a:extLst>
              <a:ext uri="{FF2B5EF4-FFF2-40B4-BE49-F238E27FC236}">
                <a16:creationId xmlns:a16="http://schemas.microsoft.com/office/drawing/2014/main" id="{797DDDF5-3A99-917B-0C21-DE75D00D5DF8}"/>
              </a:ext>
            </a:extLst>
          </p:cNvPr>
          <p:cNvSpPr>
            <a:spLocks noGrp="1"/>
          </p:cNvSpPr>
          <p:nvPr>
            <p:ph idx="1"/>
          </p:nvPr>
        </p:nvSpPr>
        <p:spPr/>
        <p:txBody>
          <a:bodyPr/>
          <a:lstStyle/>
          <a:p>
            <a:r>
              <a:rPr lang="cy-GB" dirty="0"/>
              <a:t>Maes allweddol addysgeg = Dysgu trwy chwarae</a:t>
            </a:r>
          </a:p>
          <a:p>
            <a:endParaRPr lang="cy-GB" dirty="0"/>
          </a:p>
          <a:p>
            <a:r>
              <a:rPr lang="cy-GB" dirty="0"/>
              <a:t>Pwysig i datblygiad plant o ran hyder a sgiliau cymdeithasol</a:t>
            </a:r>
          </a:p>
          <a:p>
            <a:pPr marL="0" indent="0">
              <a:buNone/>
            </a:pPr>
            <a:r>
              <a:rPr lang="cy-GB" dirty="0"/>
              <a:t>    - Enghreiffitiau o arfer effeithiol yn cefnogi</a:t>
            </a:r>
          </a:p>
          <a:p>
            <a:pPr marL="0" indent="0">
              <a:buNone/>
            </a:pPr>
            <a:endParaRPr lang="cy-GB" dirty="0"/>
          </a:p>
          <a:p>
            <a:r>
              <a:rPr lang="cy-GB" dirty="0"/>
              <a:t>Pwysigrwydd arfer effeithiol</a:t>
            </a:r>
          </a:p>
        </p:txBody>
      </p:sp>
      <p:pic>
        <p:nvPicPr>
          <p:cNvPr id="34" name="Video 33">
            <a:hlinkClick r:id="" action="ppaction://media"/>
            <a:extLst>
              <a:ext uri="{FF2B5EF4-FFF2-40B4-BE49-F238E27FC236}">
                <a16:creationId xmlns:a16="http://schemas.microsoft.com/office/drawing/2014/main" id="{2B29F7CC-624F-E6AD-B17F-CC22850F538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571922" y="5237922"/>
            <a:ext cx="1537782" cy="1537782"/>
          </a:xfrm>
          <a:prstGeom prst="ellipse">
            <a:avLst/>
          </a:prstGeom>
        </p:spPr>
      </p:pic>
    </p:spTree>
    <p:extLst>
      <p:ext uri="{BB962C8B-B14F-4D97-AF65-F5344CB8AC3E}">
        <p14:creationId xmlns:p14="http://schemas.microsoft.com/office/powerpoint/2010/main" val="2129985562"/>
      </p:ext>
    </p:extLst>
  </p:cSld>
  <p:clrMapOvr>
    <a:masterClrMapping/>
  </p:clrMapOvr>
  <mc:AlternateContent xmlns:mc="http://schemas.openxmlformats.org/markup-compatibility/2006">
    <mc:Choice xmlns:p14="http://schemas.microsoft.com/office/powerpoint/2010/main" Requires="p14">
      <p:transition spd="slow" p14:dur="2000" advTm="43654"/>
    </mc:Choice>
    <mc:Fallback>
      <p:transition spd="slow" advTm="43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4"/>
                </p:tgtEl>
              </p:cMediaNode>
            </p:video>
            <p:seq concurrent="1" nextAc="seek">
              <p:cTn id="8" restart="whenNotActive" fill="hold" evtFilter="cancelBubble" nodeType="interactiveSeq">
                <p:stCondLst>
                  <p:cond evt="onClick" delay="0">
                    <p:tgtEl>
                      <p:spTgt spid="3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4"/>
                                        </p:tgtEl>
                                      </p:cBhvr>
                                    </p:cmd>
                                  </p:childTnLst>
                                </p:cTn>
                              </p:par>
                            </p:childTnLst>
                          </p:cTn>
                        </p:par>
                      </p:childTnLst>
                    </p:cTn>
                  </p:par>
                </p:childTnLst>
              </p:cTn>
              <p:nextCondLst>
                <p:cond evt="onClick" delay="0">
                  <p:tgtEl>
                    <p:spTgt spid="3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D60B-945A-C1E9-31B1-730707A2849B}"/>
              </a:ext>
            </a:extLst>
          </p:cNvPr>
          <p:cNvSpPr>
            <a:spLocks noGrp="1"/>
          </p:cNvSpPr>
          <p:nvPr>
            <p:ph type="title"/>
          </p:nvPr>
        </p:nvSpPr>
        <p:spPr>
          <a:xfrm>
            <a:off x="2231136" y="523613"/>
            <a:ext cx="7729728" cy="1188720"/>
          </a:xfrm>
        </p:spPr>
        <p:txBody>
          <a:bodyPr/>
          <a:lstStyle/>
          <a:p>
            <a:r>
              <a:rPr lang="cy-GB" dirty="0"/>
              <a:t>Addysgeg</a:t>
            </a:r>
            <a:endParaRPr lang="en-US" dirty="0"/>
          </a:p>
        </p:txBody>
      </p:sp>
      <p:sp>
        <p:nvSpPr>
          <p:cNvPr id="3" name="Content Placeholder 2">
            <a:extLst>
              <a:ext uri="{FF2B5EF4-FFF2-40B4-BE49-F238E27FC236}">
                <a16:creationId xmlns:a16="http://schemas.microsoft.com/office/drawing/2014/main" id="{16756502-8947-B48A-D536-B5461F75A32B}"/>
              </a:ext>
            </a:extLst>
          </p:cNvPr>
          <p:cNvSpPr>
            <a:spLocks noGrp="1"/>
          </p:cNvSpPr>
          <p:nvPr>
            <p:ph idx="1"/>
          </p:nvPr>
        </p:nvSpPr>
        <p:spPr>
          <a:xfrm>
            <a:off x="198606" y="3101438"/>
            <a:ext cx="5712443" cy="2230314"/>
          </a:xfrm>
        </p:spPr>
        <p:txBody>
          <a:bodyPr>
            <a:normAutofit lnSpcReduction="10000"/>
          </a:bodyPr>
          <a:lstStyle/>
          <a:p>
            <a:r>
              <a:rPr lang="cy-GB" dirty="0"/>
              <a:t>A</a:t>
            </a:r>
            <a:r>
              <a:rPr lang="en-US" dirty="0" err="1"/>
              <a:t>studiaeth</a:t>
            </a:r>
            <a:r>
              <a:rPr lang="en-US" dirty="0"/>
              <a:t> o </a:t>
            </a:r>
            <a:r>
              <a:rPr lang="en-US" dirty="0" err="1"/>
              <a:t>strategaethau</a:t>
            </a:r>
            <a:r>
              <a:rPr lang="en-US" dirty="0"/>
              <a:t> </a:t>
            </a:r>
            <a:r>
              <a:rPr lang="en-US" dirty="0" err="1"/>
              <a:t>addysgu</a:t>
            </a:r>
            <a:r>
              <a:rPr lang="en-US" dirty="0"/>
              <a:t>, gan </a:t>
            </a:r>
            <a:r>
              <a:rPr lang="en-US" dirty="0" err="1"/>
              <a:t>gynnwys</a:t>
            </a:r>
            <a:r>
              <a:rPr lang="en-US" dirty="0"/>
              <a:t> </a:t>
            </a:r>
            <a:r>
              <a:rPr lang="en-US" dirty="0" err="1"/>
              <a:t>amcanion</a:t>
            </a:r>
            <a:r>
              <a:rPr lang="en-US" dirty="0"/>
              <a:t> </a:t>
            </a:r>
            <a:r>
              <a:rPr lang="en-US" dirty="0" err="1"/>
              <a:t>addysgol</a:t>
            </a:r>
            <a:r>
              <a:rPr lang="en-US" dirty="0"/>
              <a:t> a </a:t>
            </a:r>
            <a:r>
              <a:rPr lang="en-US" dirty="0" err="1"/>
              <a:t>strategaethau</a:t>
            </a:r>
            <a:r>
              <a:rPr lang="en-US" dirty="0"/>
              <a:t> </a:t>
            </a:r>
            <a:r>
              <a:rPr lang="en-US" dirty="0" err="1"/>
              <a:t>ar</a:t>
            </a:r>
            <a:r>
              <a:rPr lang="en-US" dirty="0"/>
              <a:t> </a:t>
            </a:r>
            <a:r>
              <a:rPr lang="en-US" dirty="0" err="1"/>
              <a:t>gyfer</a:t>
            </a:r>
            <a:r>
              <a:rPr lang="en-US" dirty="0"/>
              <a:t> eu </a:t>
            </a:r>
            <a:r>
              <a:rPr lang="en-US" dirty="0" err="1"/>
              <a:t>cyflawni</a:t>
            </a:r>
            <a:r>
              <a:rPr lang="cy-GB" dirty="0"/>
              <a:t> (Peel, 2025).</a:t>
            </a:r>
          </a:p>
          <a:p>
            <a:r>
              <a:rPr lang="cy-GB" dirty="0"/>
              <a:t>Perthynas damcaniaeth ymarfer (Alexander, 2020).</a:t>
            </a:r>
          </a:p>
          <a:p>
            <a:r>
              <a:rPr lang="cy-GB" dirty="0"/>
              <a:t>Canolbwyntiedig ar y dysgwr ac yn sensitif i gyd-destun (Hattie, 2012).</a:t>
            </a:r>
          </a:p>
          <a:p>
            <a:r>
              <a:rPr lang="cy-GB" dirty="0"/>
              <a:t>Gweithredol a phwrpasol (Welsh Governemnt, 2023b).</a:t>
            </a:r>
          </a:p>
        </p:txBody>
      </p:sp>
      <p:sp>
        <p:nvSpPr>
          <p:cNvPr id="4" name="TextBox 3">
            <a:extLst>
              <a:ext uri="{FF2B5EF4-FFF2-40B4-BE49-F238E27FC236}">
                <a16:creationId xmlns:a16="http://schemas.microsoft.com/office/drawing/2014/main" id="{CB7357CC-DB32-F34E-3042-19C3C96E8249}"/>
              </a:ext>
            </a:extLst>
          </p:cNvPr>
          <p:cNvSpPr txBox="1"/>
          <p:nvPr/>
        </p:nvSpPr>
        <p:spPr>
          <a:xfrm>
            <a:off x="463863" y="2562687"/>
            <a:ext cx="3534546" cy="400110"/>
          </a:xfrm>
          <a:prstGeom prst="rect">
            <a:avLst/>
          </a:prstGeom>
          <a:noFill/>
        </p:spPr>
        <p:txBody>
          <a:bodyPr wrap="square" rtlCol="0">
            <a:spAutoFit/>
          </a:bodyPr>
          <a:lstStyle/>
          <a:p>
            <a:pPr algn="l"/>
            <a:r>
              <a:rPr lang="cy-GB" sz="2000" dirty="0"/>
              <a:t>Beth yw addysgeg?</a:t>
            </a:r>
            <a:endParaRPr lang="en-US" sz="2000" dirty="0"/>
          </a:p>
        </p:txBody>
      </p:sp>
      <p:sp>
        <p:nvSpPr>
          <p:cNvPr id="7" name="Content Placeholder 2">
            <a:extLst>
              <a:ext uri="{FF2B5EF4-FFF2-40B4-BE49-F238E27FC236}">
                <a16:creationId xmlns:a16="http://schemas.microsoft.com/office/drawing/2014/main" id="{8CB780F0-50DE-B308-FA4C-5990DB82ABFB}"/>
              </a:ext>
            </a:extLst>
          </p:cNvPr>
          <p:cNvSpPr>
            <a:spLocks noGrp="1"/>
          </p:cNvSpPr>
          <p:nvPr/>
        </p:nvSpPr>
        <p:spPr>
          <a:xfrm>
            <a:off x="6280951" y="3101438"/>
            <a:ext cx="5712443" cy="2230314"/>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cy-GB" dirty="0"/>
              <a:t>Dylanwadu sut mae dysgu’n disgwydd</a:t>
            </a:r>
          </a:p>
          <a:p>
            <a:r>
              <a:rPr lang="cy-GB" dirty="0"/>
              <a:t>Datblygu ansawdd ac effaith dysgu</a:t>
            </a:r>
          </a:p>
          <a:p>
            <a:r>
              <a:rPr lang="cy-GB" dirty="0"/>
              <a:t>Datblygu annibyniaeth</a:t>
            </a:r>
          </a:p>
          <a:p>
            <a:r>
              <a:rPr lang="cy-GB" dirty="0"/>
              <a:t>Hyrwyddo’r cwricwlwm ac asesu</a:t>
            </a:r>
          </a:p>
        </p:txBody>
      </p:sp>
      <p:sp>
        <p:nvSpPr>
          <p:cNvPr id="9" name="TextBox 8">
            <a:extLst>
              <a:ext uri="{FF2B5EF4-FFF2-40B4-BE49-F238E27FC236}">
                <a16:creationId xmlns:a16="http://schemas.microsoft.com/office/drawing/2014/main" id="{4B7B7B94-395B-34E3-6B57-84508AA73F7B}"/>
              </a:ext>
            </a:extLst>
          </p:cNvPr>
          <p:cNvSpPr txBox="1"/>
          <p:nvPr/>
        </p:nvSpPr>
        <p:spPr>
          <a:xfrm>
            <a:off x="6426318" y="2562687"/>
            <a:ext cx="3534546" cy="400110"/>
          </a:xfrm>
          <a:prstGeom prst="rect">
            <a:avLst/>
          </a:prstGeom>
          <a:noFill/>
        </p:spPr>
        <p:txBody>
          <a:bodyPr wrap="square" rtlCol="0">
            <a:spAutoFit/>
          </a:bodyPr>
          <a:lstStyle/>
          <a:p>
            <a:pPr algn="l"/>
            <a:r>
              <a:rPr lang="cy-GB" sz="2000" dirty="0"/>
              <a:t>Pwysigrwydd/defnydd?</a:t>
            </a:r>
            <a:endParaRPr lang="en-US" sz="2000" dirty="0"/>
          </a:p>
        </p:txBody>
      </p:sp>
      <p:pic>
        <p:nvPicPr>
          <p:cNvPr id="24" name="Video 23">
            <a:hlinkClick r:id="" action="ppaction://media"/>
            <a:extLst>
              <a:ext uri="{FF2B5EF4-FFF2-40B4-BE49-F238E27FC236}">
                <a16:creationId xmlns:a16="http://schemas.microsoft.com/office/drawing/2014/main" id="{2593AE6C-CDC2-A15A-D82C-4E29B882C0A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665752" y="5331752"/>
            <a:ext cx="1443952" cy="1443952"/>
          </a:xfrm>
          <a:prstGeom prst="ellipse">
            <a:avLst/>
          </a:prstGeom>
        </p:spPr>
      </p:pic>
    </p:spTree>
    <p:extLst>
      <p:ext uri="{BB962C8B-B14F-4D97-AF65-F5344CB8AC3E}">
        <p14:creationId xmlns:p14="http://schemas.microsoft.com/office/powerpoint/2010/main" val="3431426589"/>
      </p:ext>
    </p:extLst>
  </p:cSld>
  <p:clrMapOvr>
    <a:masterClrMapping/>
  </p:clrMapOvr>
  <mc:AlternateContent xmlns:mc="http://schemas.openxmlformats.org/markup-compatibility/2006">
    <mc:Choice xmlns:p14="http://schemas.microsoft.com/office/powerpoint/2010/main" Requires="p14">
      <p:transition spd="slow" p14:dur="2000" advTm="117027"/>
    </mc:Choice>
    <mc:Fallback>
      <p:transition spd="slow" advTm="117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D60B-945A-C1E9-31B1-730707A2849B}"/>
              </a:ext>
            </a:extLst>
          </p:cNvPr>
          <p:cNvSpPr>
            <a:spLocks noGrp="1"/>
          </p:cNvSpPr>
          <p:nvPr>
            <p:ph type="title"/>
          </p:nvPr>
        </p:nvSpPr>
        <p:spPr>
          <a:xfrm>
            <a:off x="2231136" y="523613"/>
            <a:ext cx="7729728" cy="1188720"/>
          </a:xfrm>
        </p:spPr>
        <p:txBody>
          <a:bodyPr/>
          <a:lstStyle/>
          <a:p>
            <a:r>
              <a:rPr lang="cy-GB" dirty="0"/>
              <a:t>Dysgu Trwy Chwarae</a:t>
            </a:r>
            <a:endParaRPr lang="en-US" dirty="0"/>
          </a:p>
        </p:txBody>
      </p:sp>
      <p:sp>
        <p:nvSpPr>
          <p:cNvPr id="3" name="Content Placeholder 2">
            <a:extLst>
              <a:ext uri="{FF2B5EF4-FFF2-40B4-BE49-F238E27FC236}">
                <a16:creationId xmlns:a16="http://schemas.microsoft.com/office/drawing/2014/main" id="{16756502-8947-B48A-D536-B5461F75A32B}"/>
              </a:ext>
            </a:extLst>
          </p:cNvPr>
          <p:cNvSpPr>
            <a:spLocks noGrp="1"/>
          </p:cNvSpPr>
          <p:nvPr>
            <p:ph idx="1"/>
          </p:nvPr>
        </p:nvSpPr>
        <p:spPr>
          <a:xfrm>
            <a:off x="6426318" y="3181580"/>
            <a:ext cx="5712443" cy="2230314"/>
          </a:xfrm>
        </p:spPr>
        <p:txBody>
          <a:bodyPr>
            <a:normAutofit/>
          </a:bodyPr>
          <a:lstStyle/>
          <a:p>
            <a:r>
              <a:rPr lang="cy-GB" dirty="0"/>
              <a:t>Cefnogi pob maes datlygu </a:t>
            </a:r>
          </a:p>
          <a:p>
            <a:r>
              <a:rPr lang="cy-GB" dirty="0"/>
              <a:t>Cysylltu chwarae â nodau dysgu </a:t>
            </a:r>
          </a:p>
          <a:p>
            <a:r>
              <a:rPr lang="cy-GB" dirty="0"/>
              <a:t>Meithrin datblygiad plant</a:t>
            </a:r>
          </a:p>
          <a:p>
            <a:r>
              <a:rPr lang="cy-GB" dirty="0"/>
              <a:t>Meithrin sgiliau cymdeithasol, empathi a rheolaeth emosiynol                                                            </a:t>
            </a:r>
            <a:r>
              <a:rPr lang="cy-GB" sz="1700" dirty="0"/>
              <a:t>(Briggs a Hansen, 2012) (Owen, 2021) (Patsch et al., 2023)</a:t>
            </a:r>
          </a:p>
        </p:txBody>
      </p:sp>
      <p:sp>
        <p:nvSpPr>
          <p:cNvPr id="4" name="TextBox 3">
            <a:extLst>
              <a:ext uri="{FF2B5EF4-FFF2-40B4-BE49-F238E27FC236}">
                <a16:creationId xmlns:a16="http://schemas.microsoft.com/office/drawing/2014/main" id="{CB7357CC-DB32-F34E-3042-19C3C96E8249}"/>
              </a:ext>
            </a:extLst>
          </p:cNvPr>
          <p:cNvSpPr txBox="1"/>
          <p:nvPr/>
        </p:nvSpPr>
        <p:spPr>
          <a:xfrm>
            <a:off x="463863" y="2562687"/>
            <a:ext cx="3534546" cy="400110"/>
          </a:xfrm>
          <a:prstGeom prst="rect">
            <a:avLst/>
          </a:prstGeom>
          <a:noFill/>
        </p:spPr>
        <p:txBody>
          <a:bodyPr wrap="square" rtlCol="0">
            <a:spAutoFit/>
          </a:bodyPr>
          <a:lstStyle/>
          <a:p>
            <a:pPr algn="l"/>
            <a:r>
              <a:rPr lang="cy-GB" sz="2000" dirty="0"/>
              <a:t>Beth yw dysgu trwy chwarae?</a:t>
            </a:r>
            <a:endParaRPr lang="en-US" sz="2000" dirty="0"/>
          </a:p>
        </p:txBody>
      </p:sp>
      <p:sp>
        <p:nvSpPr>
          <p:cNvPr id="7" name="Content Placeholder 2">
            <a:extLst>
              <a:ext uri="{FF2B5EF4-FFF2-40B4-BE49-F238E27FC236}">
                <a16:creationId xmlns:a16="http://schemas.microsoft.com/office/drawing/2014/main" id="{8CB780F0-50DE-B308-FA4C-5990DB82ABFB}"/>
              </a:ext>
            </a:extLst>
          </p:cNvPr>
          <p:cNvSpPr>
            <a:spLocks noGrp="1"/>
          </p:cNvSpPr>
          <p:nvPr/>
        </p:nvSpPr>
        <p:spPr>
          <a:xfrm>
            <a:off x="6280951" y="3101438"/>
            <a:ext cx="5712443" cy="2230314"/>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cy-GB" dirty="0"/>
          </a:p>
        </p:txBody>
      </p:sp>
      <p:sp>
        <p:nvSpPr>
          <p:cNvPr id="9" name="TextBox 8">
            <a:extLst>
              <a:ext uri="{FF2B5EF4-FFF2-40B4-BE49-F238E27FC236}">
                <a16:creationId xmlns:a16="http://schemas.microsoft.com/office/drawing/2014/main" id="{4B7B7B94-395B-34E3-6B57-84508AA73F7B}"/>
              </a:ext>
            </a:extLst>
          </p:cNvPr>
          <p:cNvSpPr txBox="1"/>
          <p:nvPr/>
        </p:nvSpPr>
        <p:spPr>
          <a:xfrm>
            <a:off x="6426318" y="2562687"/>
            <a:ext cx="3534546" cy="400110"/>
          </a:xfrm>
          <a:prstGeom prst="rect">
            <a:avLst/>
          </a:prstGeom>
          <a:noFill/>
        </p:spPr>
        <p:txBody>
          <a:bodyPr wrap="square" rtlCol="0">
            <a:spAutoFit/>
          </a:bodyPr>
          <a:lstStyle/>
          <a:p>
            <a:pPr algn="l"/>
            <a:r>
              <a:rPr lang="cy-GB" sz="2000" dirty="0"/>
              <a:t>Pwysigrwydd/defnydd?</a:t>
            </a:r>
            <a:endParaRPr lang="en-US" sz="2000" dirty="0"/>
          </a:p>
        </p:txBody>
      </p:sp>
      <p:sp>
        <p:nvSpPr>
          <p:cNvPr id="6" name="Content Placeholder 2">
            <a:extLst>
              <a:ext uri="{FF2B5EF4-FFF2-40B4-BE49-F238E27FC236}">
                <a16:creationId xmlns:a16="http://schemas.microsoft.com/office/drawing/2014/main" id="{8392DE33-8D73-C0F4-B470-EC4F7C845415}"/>
              </a:ext>
            </a:extLst>
          </p:cNvPr>
          <p:cNvSpPr txBox="1">
            <a:spLocks/>
          </p:cNvSpPr>
          <p:nvPr/>
        </p:nvSpPr>
        <p:spPr>
          <a:xfrm>
            <a:off x="351006" y="3253838"/>
            <a:ext cx="5712443" cy="2230314"/>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cy-GB" dirty="0"/>
              <a:t>Y broses lle mae plant yn dysgu galluoedd a gwybodaeth newydd trwy chwarae pleserus, ymarferol ac arwyddocaol </a:t>
            </a:r>
            <a:r>
              <a:rPr lang="en-GB" dirty="0">
                <a:solidFill>
                  <a:srgbClr val="000000"/>
                </a:solidFill>
                <a:latin typeface="-webkit-standard"/>
              </a:rPr>
              <a:t>(</a:t>
            </a:r>
            <a:r>
              <a:rPr lang="en-GB" dirty="0" err="1">
                <a:solidFill>
                  <a:srgbClr val="000000"/>
                </a:solidFill>
                <a:latin typeface="-webkit-standard"/>
              </a:rPr>
              <a:t>Zosh</a:t>
            </a:r>
            <a:r>
              <a:rPr lang="en-GB" dirty="0">
                <a:solidFill>
                  <a:srgbClr val="000000"/>
                </a:solidFill>
                <a:latin typeface="-webkit-standard"/>
              </a:rPr>
              <a:t> </a:t>
            </a:r>
            <a:r>
              <a:rPr lang="en-GB" i="1" dirty="0">
                <a:solidFill>
                  <a:srgbClr val="000000"/>
                </a:solidFill>
              </a:rPr>
              <a:t>et al.</a:t>
            </a:r>
            <a:r>
              <a:rPr lang="en-GB" dirty="0">
                <a:solidFill>
                  <a:srgbClr val="000000"/>
                </a:solidFill>
                <a:latin typeface="-webkit-standard"/>
              </a:rPr>
              <a:t>, 2017).</a:t>
            </a:r>
            <a:endParaRPr lang="cy-GB" dirty="0">
              <a:solidFill>
                <a:srgbClr val="000000"/>
              </a:solidFill>
              <a:latin typeface="-webkit-standard"/>
            </a:endParaRPr>
          </a:p>
          <a:p>
            <a:endParaRPr lang="cy-GB" dirty="0"/>
          </a:p>
        </p:txBody>
      </p:sp>
      <p:pic>
        <p:nvPicPr>
          <p:cNvPr id="14" name="Video 13">
            <a:hlinkClick r:id="" action="ppaction://media"/>
            <a:extLst>
              <a:ext uri="{FF2B5EF4-FFF2-40B4-BE49-F238E27FC236}">
                <a16:creationId xmlns:a16="http://schemas.microsoft.com/office/drawing/2014/main" id="{E7D73912-9850-7E61-B334-147133103C4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624930" y="5290930"/>
            <a:ext cx="1484774" cy="1484774"/>
          </a:xfrm>
          <a:prstGeom prst="ellipse">
            <a:avLst/>
          </a:prstGeom>
        </p:spPr>
      </p:pic>
    </p:spTree>
    <p:extLst>
      <p:ext uri="{BB962C8B-B14F-4D97-AF65-F5344CB8AC3E}">
        <p14:creationId xmlns:p14="http://schemas.microsoft.com/office/powerpoint/2010/main" val="1186240348"/>
      </p:ext>
    </p:extLst>
  </p:cSld>
  <p:clrMapOvr>
    <a:masterClrMapping/>
  </p:clrMapOvr>
  <mc:AlternateContent xmlns:mc="http://schemas.openxmlformats.org/markup-compatibility/2006">
    <mc:Choice xmlns:p14="http://schemas.microsoft.com/office/powerpoint/2010/main" Requires="p14">
      <p:transition spd="slow" p14:dur="2000" advTm="112916"/>
    </mc:Choice>
    <mc:Fallback>
      <p:transition spd="slow" advTm="112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D60B-945A-C1E9-31B1-730707A2849B}"/>
              </a:ext>
            </a:extLst>
          </p:cNvPr>
          <p:cNvSpPr>
            <a:spLocks noGrp="1"/>
          </p:cNvSpPr>
          <p:nvPr>
            <p:ph type="title"/>
          </p:nvPr>
        </p:nvSpPr>
        <p:spPr>
          <a:xfrm>
            <a:off x="2231136" y="523613"/>
            <a:ext cx="7729728" cy="1188720"/>
          </a:xfrm>
        </p:spPr>
        <p:txBody>
          <a:bodyPr/>
          <a:lstStyle/>
          <a:p>
            <a:r>
              <a:rPr lang="cy-GB" dirty="0"/>
              <a:t>Dysgu Trwy Chwarae</a:t>
            </a:r>
            <a:endParaRPr lang="en-US" dirty="0"/>
          </a:p>
        </p:txBody>
      </p:sp>
      <p:sp>
        <p:nvSpPr>
          <p:cNvPr id="3" name="Content Placeholder 2">
            <a:extLst>
              <a:ext uri="{FF2B5EF4-FFF2-40B4-BE49-F238E27FC236}">
                <a16:creationId xmlns:a16="http://schemas.microsoft.com/office/drawing/2014/main" id="{16756502-8947-B48A-D536-B5461F75A32B}"/>
              </a:ext>
            </a:extLst>
          </p:cNvPr>
          <p:cNvSpPr>
            <a:spLocks noGrp="1"/>
          </p:cNvSpPr>
          <p:nvPr>
            <p:ph idx="1"/>
          </p:nvPr>
        </p:nvSpPr>
        <p:spPr>
          <a:xfrm>
            <a:off x="6426318" y="3181580"/>
            <a:ext cx="5712443" cy="2230314"/>
          </a:xfrm>
        </p:spPr>
        <p:txBody>
          <a:bodyPr/>
          <a:lstStyle/>
          <a:p>
            <a:r>
              <a:rPr lang="cy-GB" dirty="0"/>
              <a:t>Heb ei weld fel ‘chwarae rhydd’, cael ei weld fel dull gwybodus (Briggs a Hansen, 2012).</a:t>
            </a:r>
          </a:p>
          <a:p>
            <a:r>
              <a:rPr lang="cy-GB" dirty="0"/>
              <a:t>Athrowon yn defnydio chwarae i asesu a sgaffaldio dysgu (Paatsch et al., 2024).</a:t>
            </a:r>
          </a:p>
          <a:p>
            <a:r>
              <a:rPr lang="cy-GB" dirty="0"/>
              <a:t>Bellach wedi’i gydnabod fel addysgeg brif ffrwd sy’n gwerthfawrogi asiantaeth plant a datblygiad cyfannol.</a:t>
            </a:r>
          </a:p>
        </p:txBody>
      </p:sp>
      <p:sp>
        <p:nvSpPr>
          <p:cNvPr id="4" name="TextBox 3">
            <a:extLst>
              <a:ext uri="{FF2B5EF4-FFF2-40B4-BE49-F238E27FC236}">
                <a16:creationId xmlns:a16="http://schemas.microsoft.com/office/drawing/2014/main" id="{CB7357CC-DB32-F34E-3042-19C3C96E8249}"/>
              </a:ext>
            </a:extLst>
          </p:cNvPr>
          <p:cNvSpPr txBox="1"/>
          <p:nvPr/>
        </p:nvSpPr>
        <p:spPr>
          <a:xfrm>
            <a:off x="463863" y="2562687"/>
            <a:ext cx="4233904" cy="400110"/>
          </a:xfrm>
          <a:prstGeom prst="rect">
            <a:avLst/>
          </a:prstGeom>
          <a:noFill/>
        </p:spPr>
        <p:txBody>
          <a:bodyPr wrap="square" rtlCol="0">
            <a:spAutoFit/>
          </a:bodyPr>
          <a:lstStyle/>
          <a:p>
            <a:pPr algn="l"/>
            <a:r>
              <a:rPr lang="cy-GB" sz="2000" dirty="0"/>
              <a:t>Sut i ymdrin â dysgu trwy chwarae?</a:t>
            </a:r>
            <a:endParaRPr lang="en-US" sz="2000" dirty="0"/>
          </a:p>
        </p:txBody>
      </p:sp>
      <p:sp>
        <p:nvSpPr>
          <p:cNvPr id="7" name="Content Placeholder 2">
            <a:extLst>
              <a:ext uri="{FF2B5EF4-FFF2-40B4-BE49-F238E27FC236}">
                <a16:creationId xmlns:a16="http://schemas.microsoft.com/office/drawing/2014/main" id="{8CB780F0-50DE-B308-FA4C-5990DB82ABFB}"/>
              </a:ext>
            </a:extLst>
          </p:cNvPr>
          <p:cNvSpPr>
            <a:spLocks noGrp="1"/>
          </p:cNvSpPr>
          <p:nvPr/>
        </p:nvSpPr>
        <p:spPr>
          <a:xfrm>
            <a:off x="6280951" y="3101438"/>
            <a:ext cx="5712443" cy="2230314"/>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cy-GB" dirty="0"/>
          </a:p>
        </p:txBody>
      </p:sp>
      <p:sp>
        <p:nvSpPr>
          <p:cNvPr id="9" name="TextBox 8">
            <a:extLst>
              <a:ext uri="{FF2B5EF4-FFF2-40B4-BE49-F238E27FC236}">
                <a16:creationId xmlns:a16="http://schemas.microsoft.com/office/drawing/2014/main" id="{4B7B7B94-395B-34E3-6B57-84508AA73F7B}"/>
              </a:ext>
            </a:extLst>
          </p:cNvPr>
          <p:cNvSpPr txBox="1"/>
          <p:nvPr/>
        </p:nvSpPr>
        <p:spPr>
          <a:xfrm>
            <a:off x="6426318" y="2562687"/>
            <a:ext cx="3534546" cy="400110"/>
          </a:xfrm>
          <a:prstGeom prst="rect">
            <a:avLst/>
          </a:prstGeom>
          <a:noFill/>
        </p:spPr>
        <p:txBody>
          <a:bodyPr wrap="square" rtlCol="0">
            <a:spAutoFit/>
          </a:bodyPr>
          <a:lstStyle/>
          <a:p>
            <a:pPr algn="l"/>
            <a:r>
              <a:rPr lang="cy-GB" sz="2000" dirty="0"/>
              <a:t>Datblygiad?</a:t>
            </a:r>
            <a:endParaRPr lang="en-US" sz="2000" dirty="0"/>
          </a:p>
        </p:txBody>
      </p:sp>
      <p:sp>
        <p:nvSpPr>
          <p:cNvPr id="6" name="Content Placeholder 2">
            <a:extLst>
              <a:ext uri="{FF2B5EF4-FFF2-40B4-BE49-F238E27FC236}">
                <a16:creationId xmlns:a16="http://schemas.microsoft.com/office/drawing/2014/main" id="{8392DE33-8D73-C0F4-B470-EC4F7C845415}"/>
              </a:ext>
            </a:extLst>
          </p:cNvPr>
          <p:cNvSpPr txBox="1">
            <a:spLocks/>
          </p:cNvSpPr>
          <p:nvPr/>
        </p:nvSpPr>
        <p:spPr>
          <a:xfrm>
            <a:off x="351006" y="3253838"/>
            <a:ext cx="5712443" cy="2230314"/>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cy-GB" dirty="0"/>
              <a:t>Cysylltu chwarae â nodau’r cwricwlwm</a:t>
            </a:r>
          </a:p>
          <a:p>
            <a:r>
              <a:rPr lang="cy-GB" dirty="0">
                <a:solidFill>
                  <a:srgbClr val="000000"/>
                </a:solidFill>
                <a:latin typeface="-webkit-standard"/>
              </a:rPr>
              <a:t>Integreiddio chwarae ar draws oedrannau a meysydd </a:t>
            </a:r>
          </a:p>
          <a:p>
            <a:r>
              <a:rPr lang="cy-GB" dirty="0">
                <a:solidFill>
                  <a:srgbClr val="000000"/>
                </a:solidFill>
                <a:latin typeface="-webkit-standard"/>
              </a:rPr>
              <a:t>Deall theori a phwrpas chwarae</a:t>
            </a:r>
          </a:p>
          <a:p>
            <a:r>
              <a:rPr lang="cy-GB" dirty="0">
                <a:solidFill>
                  <a:srgbClr val="000000"/>
                </a:solidFill>
                <a:latin typeface="-webkit-standard"/>
              </a:rPr>
              <a:t>Ymgorffori asesu’n naturiol o fewn chwarae</a:t>
            </a:r>
          </a:p>
        </p:txBody>
      </p:sp>
      <p:pic>
        <p:nvPicPr>
          <p:cNvPr id="21" name="Video 20">
            <a:hlinkClick r:id="" action="ppaction://media"/>
            <a:extLst>
              <a:ext uri="{FF2B5EF4-FFF2-40B4-BE49-F238E27FC236}">
                <a16:creationId xmlns:a16="http://schemas.microsoft.com/office/drawing/2014/main" id="{832B5425-260B-7B3C-534D-25A31810078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684564" y="5350564"/>
            <a:ext cx="1425139" cy="1425139"/>
          </a:xfrm>
          <a:prstGeom prst="ellipse">
            <a:avLst/>
          </a:prstGeom>
        </p:spPr>
      </p:pic>
    </p:spTree>
    <p:extLst>
      <p:ext uri="{BB962C8B-B14F-4D97-AF65-F5344CB8AC3E}">
        <p14:creationId xmlns:p14="http://schemas.microsoft.com/office/powerpoint/2010/main" val="955476324"/>
      </p:ext>
    </p:extLst>
  </p:cSld>
  <p:clrMapOvr>
    <a:masterClrMapping/>
  </p:clrMapOvr>
  <mc:AlternateContent xmlns:mc="http://schemas.openxmlformats.org/markup-compatibility/2006">
    <mc:Choice xmlns:p14="http://schemas.microsoft.com/office/powerpoint/2010/main" Requires="p14">
      <p:transition spd="slow" p14:dur="2000" advTm="194126"/>
    </mc:Choice>
    <mc:Fallback>
      <p:transition spd="slow" advTm="194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D60B-945A-C1E9-31B1-730707A2849B}"/>
              </a:ext>
            </a:extLst>
          </p:cNvPr>
          <p:cNvSpPr>
            <a:spLocks noGrp="1"/>
          </p:cNvSpPr>
          <p:nvPr>
            <p:ph type="title"/>
          </p:nvPr>
        </p:nvSpPr>
        <p:spPr>
          <a:xfrm>
            <a:off x="2231136" y="523613"/>
            <a:ext cx="7729728" cy="1188720"/>
          </a:xfrm>
        </p:spPr>
        <p:txBody>
          <a:bodyPr/>
          <a:lstStyle/>
          <a:p>
            <a:r>
              <a:rPr lang="cy-GB" dirty="0"/>
              <a:t>Arfer Effeithiol 1</a:t>
            </a:r>
            <a:endParaRPr lang="en-US" dirty="0"/>
          </a:p>
        </p:txBody>
      </p:sp>
      <p:sp>
        <p:nvSpPr>
          <p:cNvPr id="3" name="Content Placeholder 2">
            <a:extLst>
              <a:ext uri="{FF2B5EF4-FFF2-40B4-BE49-F238E27FC236}">
                <a16:creationId xmlns:a16="http://schemas.microsoft.com/office/drawing/2014/main" id="{16756502-8947-B48A-D536-B5461F75A32B}"/>
              </a:ext>
            </a:extLst>
          </p:cNvPr>
          <p:cNvSpPr>
            <a:spLocks noGrp="1"/>
          </p:cNvSpPr>
          <p:nvPr>
            <p:ph idx="1"/>
          </p:nvPr>
        </p:nvSpPr>
        <p:spPr>
          <a:xfrm>
            <a:off x="6479557" y="2283030"/>
            <a:ext cx="5712443" cy="2230314"/>
          </a:xfrm>
        </p:spPr>
        <p:txBody>
          <a:bodyPr/>
          <a:lstStyle/>
          <a:p>
            <a:r>
              <a:rPr lang="cy-GB" dirty="0"/>
              <a:t>Cwricwlwm i Gymru 2022</a:t>
            </a:r>
          </a:p>
          <a:p>
            <a:r>
              <a:rPr lang="cy-GB" dirty="0"/>
              <a:t>Polisi chwarae Cymru + canllawiau</a:t>
            </a:r>
          </a:p>
        </p:txBody>
      </p:sp>
      <p:sp>
        <p:nvSpPr>
          <p:cNvPr id="4" name="TextBox 3">
            <a:extLst>
              <a:ext uri="{FF2B5EF4-FFF2-40B4-BE49-F238E27FC236}">
                <a16:creationId xmlns:a16="http://schemas.microsoft.com/office/drawing/2014/main" id="{CB7357CC-DB32-F34E-3042-19C3C96E8249}"/>
              </a:ext>
            </a:extLst>
          </p:cNvPr>
          <p:cNvSpPr txBox="1"/>
          <p:nvPr/>
        </p:nvSpPr>
        <p:spPr>
          <a:xfrm>
            <a:off x="351006" y="1882920"/>
            <a:ext cx="4233904" cy="400110"/>
          </a:xfrm>
          <a:prstGeom prst="rect">
            <a:avLst/>
          </a:prstGeom>
          <a:noFill/>
        </p:spPr>
        <p:txBody>
          <a:bodyPr wrap="square" rtlCol="0">
            <a:spAutoFit/>
          </a:bodyPr>
          <a:lstStyle/>
          <a:p>
            <a:pPr algn="l"/>
            <a:r>
              <a:rPr lang="cy-GB" sz="2000" dirty="0"/>
              <a:t>Damcaniaethau </a:t>
            </a:r>
            <a:endParaRPr lang="en-US" sz="2000" dirty="0"/>
          </a:p>
        </p:txBody>
      </p:sp>
      <p:sp>
        <p:nvSpPr>
          <p:cNvPr id="7" name="Content Placeholder 2">
            <a:extLst>
              <a:ext uri="{FF2B5EF4-FFF2-40B4-BE49-F238E27FC236}">
                <a16:creationId xmlns:a16="http://schemas.microsoft.com/office/drawing/2014/main" id="{8CB780F0-50DE-B308-FA4C-5990DB82ABFB}"/>
              </a:ext>
            </a:extLst>
          </p:cNvPr>
          <p:cNvSpPr>
            <a:spLocks noGrp="1"/>
          </p:cNvSpPr>
          <p:nvPr/>
        </p:nvSpPr>
        <p:spPr>
          <a:xfrm>
            <a:off x="6280951" y="3101438"/>
            <a:ext cx="5712443" cy="2230314"/>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cy-GB" dirty="0"/>
          </a:p>
        </p:txBody>
      </p:sp>
      <p:sp>
        <p:nvSpPr>
          <p:cNvPr id="9" name="TextBox 8">
            <a:extLst>
              <a:ext uri="{FF2B5EF4-FFF2-40B4-BE49-F238E27FC236}">
                <a16:creationId xmlns:a16="http://schemas.microsoft.com/office/drawing/2014/main" id="{4B7B7B94-395B-34E3-6B57-84508AA73F7B}"/>
              </a:ext>
            </a:extLst>
          </p:cNvPr>
          <p:cNvSpPr txBox="1"/>
          <p:nvPr/>
        </p:nvSpPr>
        <p:spPr>
          <a:xfrm>
            <a:off x="6426318" y="1882920"/>
            <a:ext cx="3534546" cy="400110"/>
          </a:xfrm>
          <a:prstGeom prst="rect">
            <a:avLst/>
          </a:prstGeom>
          <a:noFill/>
        </p:spPr>
        <p:txBody>
          <a:bodyPr wrap="square" rtlCol="0">
            <a:spAutoFit/>
          </a:bodyPr>
          <a:lstStyle/>
          <a:p>
            <a:pPr algn="l"/>
            <a:r>
              <a:rPr lang="cy-GB" sz="2000" dirty="0"/>
              <a:t>Polisiau</a:t>
            </a:r>
            <a:endParaRPr lang="en-US" sz="2000" dirty="0"/>
          </a:p>
        </p:txBody>
      </p:sp>
      <p:sp>
        <p:nvSpPr>
          <p:cNvPr id="6" name="Content Placeholder 2">
            <a:extLst>
              <a:ext uri="{FF2B5EF4-FFF2-40B4-BE49-F238E27FC236}">
                <a16:creationId xmlns:a16="http://schemas.microsoft.com/office/drawing/2014/main" id="{8392DE33-8D73-C0F4-B470-EC4F7C845415}"/>
              </a:ext>
            </a:extLst>
          </p:cNvPr>
          <p:cNvSpPr txBox="1">
            <a:spLocks/>
          </p:cNvSpPr>
          <p:nvPr/>
        </p:nvSpPr>
        <p:spPr>
          <a:xfrm>
            <a:off x="351006" y="2283030"/>
            <a:ext cx="5712443" cy="132113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cy-GB" dirty="0"/>
              <a:t>Damcaniaeth adeiladol Piaget</a:t>
            </a:r>
          </a:p>
          <a:p>
            <a:r>
              <a:rPr lang="cy-GB" dirty="0"/>
              <a:t>Parth Datblygiad Agosaf (ZPD)  Vygotsky</a:t>
            </a:r>
          </a:p>
        </p:txBody>
      </p:sp>
      <p:sp>
        <p:nvSpPr>
          <p:cNvPr id="8" name="TextBox 7">
            <a:extLst>
              <a:ext uri="{FF2B5EF4-FFF2-40B4-BE49-F238E27FC236}">
                <a16:creationId xmlns:a16="http://schemas.microsoft.com/office/drawing/2014/main" id="{529F0FBD-CBAF-2DE7-CA33-82AABA1A87C2}"/>
              </a:ext>
            </a:extLst>
          </p:cNvPr>
          <p:cNvSpPr txBox="1"/>
          <p:nvPr/>
        </p:nvSpPr>
        <p:spPr>
          <a:xfrm>
            <a:off x="351005" y="3858698"/>
            <a:ext cx="4233904" cy="400110"/>
          </a:xfrm>
          <a:prstGeom prst="rect">
            <a:avLst/>
          </a:prstGeom>
          <a:noFill/>
        </p:spPr>
        <p:txBody>
          <a:bodyPr wrap="square" rtlCol="0">
            <a:spAutoFit/>
          </a:bodyPr>
          <a:lstStyle/>
          <a:p>
            <a:pPr algn="l"/>
            <a:r>
              <a:rPr lang="cy-GB" sz="2000" dirty="0"/>
              <a:t>Yr arfer</a:t>
            </a:r>
            <a:endParaRPr lang="en-US" sz="2000" dirty="0"/>
          </a:p>
        </p:txBody>
      </p:sp>
      <p:sp>
        <p:nvSpPr>
          <p:cNvPr id="11" name="Content Placeholder 2">
            <a:extLst>
              <a:ext uri="{FF2B5EF4-FFF2-40B4-BE49-F238E27FC236}">
                <a16:creationId xmlns:a16="http://schemas.microsoft.com/office/drawing/2014/main" id="{A2003EE0-5E7A-BE0F-7A1A-46264A759046}"/>
              </a:ext>
            </a:extLst>
          </p:cNvPr>
          <p:cNvSpPr txBox="1">
            <a:spLocks/>
          </p:cNvSpPr>
          <p:nvPr/>
        </p:nvSpPr>
        <p:spPr>
          <a:xfrm>
            <a:off x="351005" y="4258808"/>
            <a:ext cx="5712443" cy="207557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cy-GB" dirty="0">
                <a:solidFill>
                  <a:srgbClr val="000000"/>
                </a:solidFill>
                <a:latin typeface="-webkit-standard"/>
              </a:rPr>
              <a:t>Arfer polisi gweithredu</a:t>
            </a:r>
          </a:p>
          <a:p>
            <a:r>
              <a:rPr lang="cy-GB" dirty="0">
                <a:solidFill>
                  <a:srgbClr val="000000"/>
                </a:solidFill>
                <a:latin typeface="-webkit-standard"/>
              </a:rPr>
              <a:t>Arfer system-gyfan (lefel macro)</a:t>
            </a:r>
          </a:p>
          <a:p>
            <a:endParaRPr lang="cy-GB" dirty="0">
              <a:solidFill>
                <a:srgbClr val="000000"/>
              </a:solidFill>
              <a:latin typeface="-webkit-standard"/>
            </a:endParaRPr>
          </a:p>
          <a:p>
            <a:pPr marL="0" indent="0">
              <a:buNone/>
            </a:pPr>
            <a:r>
              <a:rPr lang="cy-GB" dirty="0">
                <a:solidFill>
                  <a:srgbClr val="000000"/>
                </a:solidFill>
                <a:latin typeface="-webkit-standard"/>
              </a:rPr>
              <a:t>(Welsh Governemnt, 2025)</a:t>
            </a:r>
          </a:p>
        </p:txBody>
      </p:sp>
      <p:pic>
        <p:nvPicPr>
          <p:cNvPr id="12" name="Picture 11">
            <a:extLst>
              <a:ext uri="{FF2B5EF4-FFF2-40B4-BE49-F238E27FC236}">
                <a16:creationId xmlns:a16="http://schemas.microsoft.com/office/drawing/2014/main" id="{569D4AFC-2C3E-35CA-2F4F-506AF5CCE7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26318" y="4058753"/>
            <a:ext cx="5061776" cy="2443651"/>
          </a:xfrm>
          <a:prstGeom prst="rect">
            <a:avLst/>
          </a:prstGeom>
        </p:spPr>
      </p:pic>
      <p:sp>
        <p:nvSpPr>
          <p:cNvPr id="14" name="TextBox 13">
            <a:extLst>
              <a:ext uri="{FF2B5EF4-FFF2-40B4-BE49-F238E27FC236}">
                <a16:creationId xmlns:a16="http://schemas.microsoft.com/office/drawing/2014/main" id="{0826D0F9-774F-B5C2-047B-E22B66213250}"/>
              </a:ext>
            </a:extLst>
          </p:cNvPr>
          <p:cNvSpPr txBox="1"/>
          <p:nvPr/>
        </p:nvSpPr>
        <p:spPr>
          <a:xfrm>
            <a:off x="10164594" y="6467079"/>
            <a:ext cx="1828800" cy="369332"/>
          </a:xfrm>
          <a:prstGeom prst="rect">
            <a:avLst/>
          </a:prstGeom>
          <a:noFill/>
        </p:spPr>
        <p:txBody>
          <a:bodyPr wrap="square" rtlCol="0">
            <a:spAutoFit/>
          </a:bodyPr>
          <a:lstStyle/>
          <a:p>
            <a:pPr algn="l"/>
            <a:r>
              <a:rPr lang="cy-GB" dirty="0"/>
              <a:t>(Estyn, 2023)</a:t>
            </a:r>
            <a:endParaRPr lang="en-US" dirty="0"/>
          </a:p>
        </p:txBody>
      </p:sp>
      <p:pic>
        <p:nvPicPr>
          <p:cNvPr id="25" name="Video 24">
            <a:hlinkClick r:id="" action="ppaction://media"/>
            <a:extLst>
              <a:ext uri="{FF2B5EF4-FFF2-40B4-BE49-F238E27FC236}">
                <a16:creationId xmlns:a16="http://schemas.microsoft.com/office/drawing/2014/main" id="{EF1D57DE-086B-E0F5-CECF-588C39796DF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426471" y="410321"/>
            <a:ext cx="1305045" cy="1305045"/>
          </a:xfrm>
          <a:prstGeom prst="ellipse">
            <a:avLst/>
          </a:prstGeom>
        </p:spPr>
      </p:pic>
    </p:spTree>
    <p:extLst>
      <p:ext uri="{BB962C8B-B14F-4D97-AF65-F5344CB8AC3E}">
        <p14:creationId xmlns:p14="http://schemas.microsoft.com/office/powerpoint/2010/main" val="833156891"/>
      </p:ext>
    </p:extLst>
  </p:cSld>
  <p:clrMapOvr>
    <a:masterClrMapping/>
  </p:clrMapOvr>
  <mc:AlternateContent xmlns:mc="http://schemas.openxmlformats.org/markup-compatibility/2006">
    <mc:Choice xmlns:p14="http://schemas.microsoft.com/office/powerpoint/2010/main" Requires="p14">
      <p:transition spd="slow" p14:dur="2000" advTm="57323"/>
    </mc:Choice>
    <mc:Fallback>
      <p:transition spd="slow" advTm="573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D60B-945A-C1E9-31B1-730707A2849B}"/>
              </a:ext>
            </a:extLst>
          </p:cNvPr>
          <p:cNvSpPr>
            <a:spLocks noGrp="1"/>
          </p:cNvSpPr>
          <p:nvPr>
            <p:ph type="title"/>
          </p:nvPr>
        </p:nvSpPr>
        <p:spPr>
          <a:xfrm>
            <a:off x="2231136" y="523613"/>
            <a:ext cx="7729728" cy="1188720"/>
          </a:xfrm>
        </p:spPr>
        <p:txBody>
          <a:bodyPr/>
          <a:lstStyle/>
          <a:p>
            <a:r>
              <a:rPr lang="cy-GB" dirty="0"/>
              <a:t>Arfer Effeithiol 2</a:t>
            </a:r>
            <a:endParaRPr lang="en-US" dirty="0"/>
          </a:p>
        </p:txBody>
      </p:sp>
      <p:sp>
        <p:nvSpPr>
          <p:cNvPr id="3" name="Content Placeholder 2">
            <a:extLst>
              <a:ext uri="{FF2B5EF4-FFF2-40B4-BE49-F238E27FC236}">
                <a16:creationId xmlns:a16="http://schemas.microsoft.com/office/drawing/2014/main" id="{16756502-8947-B48A-D536-B5461F75A32B}"/>
              </a:ext>
            </a:extLst>
          </p:cNvPr>
          <p:cNvSpPr>
            <a:spLocks noGrp="1"/>
          </p:cNvSpPr>
          <p:nvPr>
            <p:ph idx="1"/>
          </p:nvPr>
        </p:nvSpPr>
        <p:spPr>
          <a:xfrm>
            <a:off x="6479557" y="2283030"/>
            <a:ext cx="5712443" cy="2230314"/>
          </a:xfrm>
        </p:spPr>
        <p:txBody>
          <a:bodyPr/>
          <a:lstStyle/>
          <a:p>
            <a:r>
              <a:rPr lang="cy-GB" dirty="0"/>
              <a:t>Cwricwlwm i Gymru (fframwaith y cyfnod sylfaen)</a:t>
            </a:r>
          </a:p>
          <a:p>
            <a:r>
              <a:rPr lang="cy-GB" dirty="0"/>
              <a:t>Egwyddorion y cyfnod sylfaen a gymhwysir mewn polisi cwricwlwm</a:t>
            </a:r>
          </a:p>
          <a:p>
            <a:r>
              <a:rPr lang="cy-GB" dirty="0"/>
              <a:t>Canllawiau asesu + dilyniant cwricwlwm i Gymru</a:t>
            </a:r>
          </a:p>
        </p:txBody>
      </p:sp>
      <p:sp>
        <p:nvSpPr>
          <p:cNvPr id="4" name="TextBox 3">
            <a:extLst>
              <a:ext uri="{FF2B5EF4-FFF2-40B4-BE49-F238E27FC236}">
                <a16:creationId xmlns:a16="http://schemas.microsoft.com/office/drawing/2014/main" id="{CB7357CC-DB32-F34E-3042-19C3C96E8249}"/>
              </a:ext>
            </a:extLst>
          </p:cNvPr>
          <p:cNvSpPr txBox="1"/>
          <p:nvPr/>
        </p:nvSpPr>
        <p:spPr>
          <a:xfrm>
            <a:off x="351006" y="1882920"/>
            <a:ext cx="4233904" cy="400110"/>
          </a:xfrm>
          <a:prstGeom prst="rect">
            <a:avLst/>
          </a:prstGeom>
          <a:noFill/>
        </p:spPr>
        <p:txBody>
          <a:bodyPr wrap="square" rtlCol="0">
            <a:spAutoFit/>
          </a:bodyPr>
          <a:lstStyle/>
          <a:p>
            <a:pPr algn="l"/>
            <a:r>
              <a:rPr lang="cy-GB" sz="2000" dirty="0"/>
              <a:t>Damcaniaethau </a:t>
            </a:r>
            <a:endParaRPr lang="en-US" sz="2000" dirty="0"/>
          </a:p>
        </p:txBody>
      </p:sp>
      <p:sp>
        <p:nvSpPr>
          <p:cNvPr id="7" name="Content Placeholder 2">
            <a:extLst>
              <a:ext uri="{FF2B5EF4-FFF2-40B4-BE49-F238E27FC236}">
                <a16:creationId xmlns:a16="http://schemas.microsoft.com/office/drawing/2014/main" id="{8CB780F0-50DE-B308-FA4C-5990DB82ABFB}"/>
              </a:ext>
            </a:extLst>
          </p:cNvPr>
          <p:cNvSpPr>
            <a:spLocks noGrp="1"/>
          </p:cNvSpPr>
          <p:nvPr/>
        </p:nvSpPr>
        <p:spPr>
          <a:xfrm>
            <a:off x="6280951" y="3101438"/>
            <a:ext cx="5712443" cy="2230314"/>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cy-GB" dirty="0"/>
          </a:p>
        </p:txBody>
      </p:sp>
      <p:sp>
        <p:nvSpPr>
          <p:cNvPr id="9" name="TextBox 8">
            <a:extLst>
              <a:ext uri="{FF2B5EF4-FFF2-40B4-BE49-F238E27FC236}">
                <a16:creationId xmlns:a16="http://schemas.microsoft.com/office/drawing/2014/main" id="{4B7B7B94-395B-34E3-6B57-84508AA73F7B}"/>
              </a:ext>
            </a:extLst>
          </p:cNvPr>
          <p:cNvSpPr txBox="1"/>
          <p:nvPr/>
        </p:nvSpPr>
        <p:spPr>
          <a:xfrm>
            <a:off x="6426318" y="1882920"/>
            <a:ext cx="3534546" cy="400110"/>
          </a:xfrm>
          <a:prstGeom prst="rect">
            <a:avLst/>
          </a:prstGeom>
          <a:noFill/>
        </p:spPr>
        <p:txBody>
          <a:bodyPr wrap="square" rtlCol="0">
            <a:spAutoFit/>
          </a:bodyPr>
          <a:lstStyle/>
          <a:p>
            <a:pPr algn="l"/>
            <a:r>
              <a:rPr lang="cy-GB" sz="2000" dirty="0"/>
              <a:t>Polisiau</a:t>
            </a:r>
            <a:endParaRPr lang="en-US" sz="2000" dirty="0"/>
          </a:p>
        </p:txBody>
      </p:sp>
      <p:sp>
        <p:nvSpPr>
          <p:cNvPr id="6" name="Content Placeholder 2">
            <a:extLst>
              <a:ext uri="{FF2B5EF4-FFF2-40B4-BE49-F238E27FC236}">
                <a16:creationId xmlns:a16="http://schemas.microsoft.com/office/drawing/2014/main" id="{8392DE33-8D73-C0F4-B470-EC4F7C845415}"/>
              </a:ext>
            </a:extLst>
          </p:cNvPr>
          <p:cNvSpPr txBox="1">
            <a:spLocks/>
          </p:cNvSpPr>
          <p:nvPr/>
        </p:nvSpPr>
        <p:spPr>
          <a:xfrm>
            <a:off x="351006" y="2283030"/>
            <a:ext cx="5712443" cy="132113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cy-GB" dirty="0"/>
              <a:t>Damcaniaeth adeiladol Piaget</a:t>
            </a:r>
          </a:p>
          <a:p>
            <a:r>
              <a:rPr lang="cy-GB" dirty="0"/>
              <a:t>Parth Datblygiad Agosaf (ZPD)  Vygotsky</a:t>
            </a:r>
          </a:p>
          <a:p>
            <a:r>
              <a:rPr lang="cy-GB" dirty="0"/>
              <a:t>Dysgu darganfod Bruner</a:t>
            </a:r>
            <a:endParaRPr lang="cy-GB" dirty="0">
              <a:solidFill>
                <a:srgbClr val="000000"/>
              </a:solidFill>
              <a:latin typeface="-webkit-standard"/>
            </a:endParaRPr>
          </a:p>
        </p:txBody>
      </p:sp>
      <p:sp>
        <p:nvSpPr>
          <p:cNvPr id="8" name="TextBox 7">
            <a:extLst>
              <a:ext uri="{FF2B5EF4-FFF2-40B4-BE49-F238E27FC236}">
                <a16:creationId xmlns:a16="http://schemas.microsoft.com/office/drawing/2014/main" id="{529F0FBD-CBAF-2DE7-CA33-82AABA1A87C2}"/>
              </a:ext>
            </a:extLst>
          </p:cNvPr>
          <p:cNvSpPr txBox="1"/>
          <p:nvPr/>
        </p:nvSpPr>
        <p:spPr>
          <a:xfrm>
            <a:off x="351005" y="3858698"/>
            <a:ext cx="4233904" cy="400110"/>
          </a:xfrm>
          <a:prstGeom prst="rect">
            <a:avLst/>
          </a:prstGeom>
          <a:noFill/>
        </p:spPr>
        <p:txBody>
          <a:bodyPr wrap="square" rtlCol="0">
            <a:spAutoFit/>
          </a:bodyPr>
          <a:lstStyle/>
          <a:p>
            <a:pPr algn="l"/>
            <a:r>
              <a:rPr lang="cy-GB" sz="2000" dirty="0"/>
              <a:t>Yr arfer</a:t>
            </a:r>
            <a:endParaRPr lang="en-US" sz="2000" dirty="0"/>
          </a:p>
        </p:txBody>
      </p:sp>
      <p:sp>
        <p:nvSpPr>
          <p:cNvPr id="11" name="Content Placeholder 2">
            <a:extLst>
              <a:ext uri="{FF2B5EF4-FFF2-40B4-BE49-F238E27FC236}">
                <a16:creationId xmlns:a16="http://schemas.microsoft.com/office/drawing/2014/main" id="{A2003EE0-5E7A-BE0F-7A1A-46264A759046}"/>
              </a:ext>
            </a:extLst>
          </p:cNvPr>
          <p:cNvSpPr txBox="1">
            <a:spLocks/>
          </p:cNvSpPr>
          <p:nvPr/>
        </p:nvSpPr>
        <p:spPr>
          <a:xfrm>
            <a:off x="351005" y="4258808"/>
            <a:ext cx="5712443" cy="207557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cy-GB" dirty="0">
                <a:solidFill>
                  <a:srgbClr val="000000"/>
                </a:solidFill>
                <a:latin typeface="-webkit-standard"/>
              </a:rPr>
              <a:t>Ymarfer dysgu seiliedig ar chwarae</a:t>
            </a:r>
          </a:p>
          <a:p>
            <a:r>
              <a:rPr lang="cy-GB" dirty="0">
                <a:solidFill>
                  <a:srgbClr val="000000"/>
                </a:solidFill>
                <a:latin typeface="-webkit-standard"/>
              </a:rPr>
              <a:t>Arfer addysged sy’n cefnogi datblygiad cyfannol</a:t>
            </a:r>
          </a:p>
        </p:txBody>
      </p:sp>
      <p:pic>
        <p:nvPicPr>
          <p:cNvPr id="12" name="Picture 11">
            <a:extLst>
              <a:ext uri="{FF2B5EF4-FFF2-40B4-BE49-F238E27FC236}">
                <a16:creationId xmlns:a16="http://schemas.microsoft.com/office/drawing/2014/main" id="{569D4AFC-2C3E-35CA-2F4F-506AF5CCE7DC}"/>
              </a:ext>
            </a:extLst>
          </p:cNvPr>
          <p:cNvPicPr>
            <a:picLocks noChangeAspect="1"/>
          </p:cNvPicPr>
          <p:nvPr/>
        </p:nvPicPr>
        <p:blipFill>
          <a:blip r:embed="rId5"/>
          <a:srcRect/>
          <a:stretch/>
        </p:blipFill>
        <p:spPr>
          <a:xfrm>
            <a:off x="6479556" y="4094225"/>
            <a:ext cx="5061776" cy="2372707"/>
          </a:xfrm>
          <a:prstGeom prst="rect">
            <a:avLst/>
          </a:prstGeom>
        </p:spPr>
      </p:pic>
      <p:sp>
        <p:nvSpPr>
          <p:cNvPr id="14" name="TextBox 13">
            <a:extLst>
              <a:ext uri="{FF2B5EF4-FFF2-40B4-BE49-F238E27FC236}">
                <a16:creationId xmlns:a16="http://schemas.microsoft.com/office/drawing/2014/main" id="{0826D0F9-774F-B5C2-047B-E22B66213250}"/>
              </a:ext>
            </a:extLst>
          </p:cNvPr>
          <p:cNvSpPr txBox="1"/>
          <p:nvPr/>
        </p:nvSpPr>
        <p:spPr>
          <a:xfrm>
            <a:off x="10265188" y="6466932"/>
            <a:ext cx="1828800" cy="369332"/>
          </a:xfrm>
          <a:prstGeom prst="rect">
            <a:avLst/>
          </a:prstGeom>
          <a:noFill/>
        </p:spPr>
        <p:txBody>
          <a:bodyPr wrap="square" rtlCol="0">
            <a:spAutoFit/>
          </a:bodyPr>
          <a:lstStyle/>
          <a:p>
            <a:pPr algn="l"/>
            <a:r>
              <a:rPr lang="cy-GB" dirty="0"/>
              <a:t>(Estyn, 2019)</a:t>
            </a:r>
            <a:endParaRPr lang="en-US" dirty="0"/>
          </a:p>
        </p:txBody>
      </p:sp>
      <p:pic>
        <p:nvPicPr>
          <p:cNvPr id="15" name="Video 14">
            <a:hlinkClick r:id="" action="ppaction://media"/>
            <a:extLst>
              <a:ext uri="{FF2B5EF4-FFF2-40B4-BE49-F238E27FC236}">
                <a16:creationId xmlns:a16="http://schemas.microsoft.com/office/drawing/2014/main" id="{FFA34C0D-75E0-1D63-4AC8-316C8661BDD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525539" y="431696"/>
            <a:ext cx="1156782" cy="1156782"/>
          </a:xfrm>
          <a:prstGeom prst="ellipse">
            <a:avLst/>
          </a:prstGeom>
        </p:spPr>
      </p:pic>
    </p:spTree>
    <p:extLst>
      <p:ext uri="{BB962C8B-B14F-4D97-AF65-F5344CB8AC3E}">
        <p14:creationId xmlns:p14="http://schemas.microsoft.com/office/powerpoint/2010/main" val="1510848092"/>
      </p:ext>
    </p:extLst>
  </p:cSld>
  <p:clrMapOvr>
    <a:masterClrMapping/>
  </p:clrMapOvr>
  <mc:AlternateContent xmlns:mc="http://schemas.openxmlformats.org/markup-compatibility/2006">
    <mc:Choice xmlns:p14="http://schemas.microsoft.com/office/powerpoint/2010/main" Requires="p14">
      <p:transition spd="slow" p14:dur="2000" advTm="58902"/>
    </mc:Choice>
    <mc:Fallback>
      <p:transition spd="slow" advTm="58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D60B-945A-C1E9-31B1-730707A2849B}"/>
              </a:ext>
            </a:extLst>
          </p:cNvPr>
          <p:cNvSpPr>
            <a:spLocks noGrp="1"/>
          </p:cNvSpPr>
          <p:nvPr>
            <p:ph type="title"/>
          </p:nvPr>
        </p:nvSpPr>
        <p:spPr>
          <a:xfrm>
            <a:off x="2231136" y="523613"/>
            <a:ext cx="7729728" cy="1188720"/>
          </a:xfrm>
        </p:spPr>
        <p:txBody>
          <a:bodyPr/>
          <a:lstStyle/>
          <a:p>
            <a:r>
              <a:rPr lang="cy-GB" dirty="0"/>
              <a:t>Arfer Effeithiol 3</a:t>
            </a:r>
            <a:endParaRPr lang="en-US" dirty="0"/>
          </a:p>
        </p:txBody>
      </p:sp>
      <p:sp>
        <p:nvSpPr>
          <p:cNvPr id="3" name="Content Placeholder 2">
            <a:extLst>
              <a:ext uri="{FF2B5EF4-FFF2-40B4-BE49-F238E27FC236}">
                <a16:creationId xmlns:a16="http://schemas.microsoft.com/office/drawing/2014/main" id="{16756502-8947-B48A-D536-B5461F75A32B}"/>
              </a:ext>
            </a:extLst>
          </p:cNvPr>
          <p:cNvSpPr>
            <a:spLocks noGrp="1"/>
          </p:cNvSpPr>
          <p:nvPr>
            <p:ph idx="1"/>
          </p:nvPr>
        </p:nvSpPr>
        <p:spPr>
          <a:xfrm>
            <a:off x="6479557" y="2283030"/>
            <a:ext cx="5712443" cy="2230314"/>
          </a:xfrm>
        </p:spPr>
        <p:txBody>
          <a:bodyPr/>
          <a:lstStyle/>
          <a:p>
            <a:r>
              <a:rPr lang="cy-GB" dirty="0"/>
              <a:t>Cwricwlwm i Gymru 2022</a:t>
            </a:r>
          </a:p>
          <a:p>
            <a:r>
              <a:rPr lang="cy-GB" dirty="0"/>
              <a:t>Polisi hawliau plant + digonolrwydd chwarae</a:t>
            </a:r>
          </a:p>
        </p:txBody>
      </p:sp>
      <p:sp>
        <p:nvSpPr>
          <p:cNvPr id="4" name="TextBox 3">
            <a:extLst>
              <a:ext uri="{FF2B5EF4-FFF2-40B4-BE49-F238E27FC236}">
                <a16:creationId xmlns:a16="http://schemas.microsoft.com/office/drawing/2014/main" id="{CB7357CC-DB32-F34E-3042-19C3C96E8249}"/>
              </a:ext>
            </a:extLst>
          </p:cNvPr>
          <p:cNvSpPr txBox="1"/>
          <p:nvPr/>
        </p:nvSpPr>
        <p:spPr>
          <a:xfrm>
            <a:off x="351006" y="1882920"/>
            <a:ext cx="4233904" cy="400110"/>
          </a:xfrm>
          <a:prstGeom prst="rect">
            <a:avLst/>
          </a:prstGeom>
          <a:noFill/>
        </p:spPr>
        <p:txBody>
          <a:bodyPr wrap="square" rtlCol="0">
            <a:spAutoFit/>
          </a:bodyPr>
          <a:lstStyle/>
          <a:p>
            <a:pPr algn="l"/>
            <a:r>
              <a:rPr lang="cy-GB" sz="2000" dirty="0"/>
              <a:t>Damcaniaethau </a:t>
            </a:r>
            <a:endParaRPr lang="en-US" sz="2000" dirty="0"/>
          </a:p>
        </p:txBody>
      </p:sp>
      <p:sp>
        <p:nvSpPr>
          <p:cNvPr id="7" name="Content Placeholder 2">
            <a:extLst>
              <a:ext uri="{FF2B5EF4-FFF2-40B4-BE49-F238E27FC236}">
                <a16:creationId xmlns:a16="http://schemas.microsoft.com/office/drawing/2014/main" id="{8CB780F0-50DE-B308-FA4C-5990DB82ABFB}"/>
              </a:ext>
            </a:extLst>
          </p:cNvPr>
          <p:cNvSpPr>
            <a:spLocks noGrp="1"/>
          </p:cNvSpPr>
          <p:nvPr/>
        </p:nvSpPr>
        <p:spPr>
          <a:xfrm>
            <a:off x="6280951" y="3101438"/>
            <a:ext cx="5712443" cy="2230314"/>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cy-GB" dirty="0"/>
          </a:p>
        </p:txBody>
      </p:sp>
      <p:sp>
        <p:nvSpPr>
          <p:cNvPr id="9" name="TextBox 8">
            <a:extLst>
              <a:ext uri="{FF2B5EF4-FFF2-40B4-BE49-F238E27FC236}">
                <a16:creationId xmlns:a16="http://schemas.microsoft.com/office/drawing/2014/main" id="{4B7B7B94-395B-34E3-6B57-84508AA73F7B}"/>
              </a:ext>
            </a:extLst>
          </p:cNvPr>
          <p:cNvSpPr txBox="1"/>
          <p:nvPr/>
        </p:nvSpPr>
        <p:spPr>
          <a:xfrm>
            <a:off x="6426318" y="1882920"/>
            <a:ext cx="3534546" cy="400110"/>
          </a:xfrm>
          <a:prstGeom prst="rect">
            <a:avLst/>
          </a:prstGeom>
          <a:noFill/>
        </p:spPr>
        <p:txBody>
          <a:bodyPr wrap="square" rtlCol="0">
            <a:spAutoFit/>
          </a:bodyPr>
          <a:lstStyle/>
          <a:p>
            <a:pPr algn="l"/>
            <a:r>
              <a:rPr lang="cy-GB" sz="2000" dirty="0"/>
              <a:t>Polisiau</a:t>
            </a:r>
            <a:endParaRPr lang="en-US" sz="2000" dirty="0"/>
          </a:p>
        </p:txBody>
      </p:sp>
      <p:sp>
        <p:nvSpPr>
          <p:cNvPr id="6" name="Content Placeholder 2">
            <a:extLst>
              <a:ext uri="{FF2B5EF4-FFF2-40B4-BE49-F238E27FC236}">
                <a16:creationId xmlns:a16="http://schemas.microsoft.com/office/drawing/2014/main" id="{8392DE33-8D73-C0F4-B470-EC4F7C845415}"/>
              </a:ext>
            </a:extLst>
          </p:cNvPr>
          <p:cNvSpPr txBox="1">
            <a:spLocks/>
          </p:cNvSpPr>
          <p:nvPr/>
        </p:nvSpPr>
        <p:spPr>
          <a:xfrm>
            <a:off x="351006" y="2283030"/>
            <a:ext cx="5712443" cy="132113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cy-GB" dirty="0"/>
              <a:t>Parth Datblygiad Agosaf (ZPD)  Vygotsky</a:t>
            </a:r>
          </a:p>
          <a:p>
            <a:r>
              <a:rPr lang="cy-GB" dirty="0"/>
              <a:t>Dysgu trwy </a:t>
            </a:r>
            <a:r>
              <a:rPr lang="cy-GB"/>
              <a:t>brofiad Dewey</a:t>
            </a:r>
            <a:endParaRPr lang="cy-GB" dirty="0"/>
          </a:p>
        </p:txBody>
      </p:sp>
      <p:sp>
        <p:nvSpPr>
          <p:cNvPr id="8" name="TextBox 7">
            <a:extLst>
              <a:ext uri="{FF2B5EF4-FFF2-40B4-BE49-F238E27FC236}">
                <a16:creationId xmlns:a16="http://schemas.microsoft.com/office/drawing/2014/main" id="{529F0FBD-CBAF-2DE7-CA33-82AABA1A87C2}"/>
              </a:ext>
            </a:extLst>
          </p:cNvPr>
          <p:cNvSpPr txBox="1"/>
          <p:nvPr/>
        </p:nvSpPr>
        <p:spPr>
          <a:xfrm>
            <a:off x="351005" y="3858698"/>
            <a:ext cx="4233904" cy="400110"/>
          </a:xfrm>
          <a:prstGeom prst="rect">
            <a:avLst/>
          </a:prstGeom>
          <a:noFill/>
        </p:spPr>
        <p:txBody>
          <a:bodyPr wrap="square" rtlCol="0">
            <a:spAutoFit/>
          </a:bodyPr>
          <a:lstStyle/>
          <a:p>
            <a:pPr algn="l"/>
            <a:r>
              <a:rPr lang="cy-GB" sz="2000" dirty="0"/>
              <a:t>Yr arfer</a:t>
            </a:r>
            <a:endParaRPr lang="en-US" sz="2000" dirty="0"/>
          </a:p>
        </p:txBody>
      </p:sp>
      <p:sp>
        <p:nvSpPr>
          <p:cNvPr id="11" name="Content Placeholder 2">
            <a:extLst>
              <a:ext uri="{FF2B5EF4-FFF2-40B4-BE49-F238E27FC236}">
                <a16:creationId xmlns:a16="http://schemas.microsoft.com/office/drawing/2014/main" id="{A2003EE0-5E7A-BE0F-7A1A-46264A759046}"/>
              </a:ext>
            </a:extLst>
          </p:cNvPr>
          <p:cNvSpPr txBox="1">
            <a:spLocks/>
          </p:cNvSpPr>
          <p:nvPr/>
        </p:nvSpPr>
        <p:spPr>
          <a:xfrm>
            <a:off x="351005" y="4258808"/>
            <a:ext cx="5712443" cy="207557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cy-GB" dirty="0">
                <a:solidFill>
                  <a:srgbClr val="000000"/>
                </a:solidFill>
                <a:latin typeface="-webkit-standard"/>
              </a:rPr>
              <a:t>Ymarfer dysgu seiliedig ar chwarae</a:t>
            </a:r>
          </a:p>
          <a:p>
            <a:r>
              <a:rPr lang="cy-GB" dirty="0">
                <a:solidFill>
                  <a:srgbClr val="000000"/>
                </a:solidFill>
                <a:latin typeface="-webkit-standard"/>
              </a:rPr>
              <a:t>Dysgu gweithredol</a:t>
            </a:r>
          </a:p>
        </p:txBody>
      </p:sp>
      <p:sp>
        <p:nvSpPr>
          <p:cNvPr id="14" name="TextBox 13">
            <a:extLst>
              <a:ext uri="{FF2B5EF4-FFF2-40B4-BE49-F238E27FC236}">
                <a16:creationId xmlns:a16="http://schemas.microsoft.com/office/drawing/2014/main" id="{0826D0F9-774F-B5C2-047B-E22B66213250}"/>
              </a:ext>
            </a:extLst>
          </p:cNvPr>
          <p:cNvSpPr txBox="1"/>
          <p:nvPr/>
        </p:nvSpPr>
        <p:spPr>
          <a:xfrm>
            <a:off x="6979680" y="5877130"/>
            <a:ext cx="3172016" cy="369332"/>
          </a:xfrm>
          <a:prstGeom prst="rect">
            <a:avLst/>
          </a:prstGeom>
          <a:noFill/>
        </p:spPr>
        <p:txBody>
          <a:bodyPr wrap="square" rtlCol="0">
            <a:spAutoFit/>
          </a:bodyPr>
          <a:lstStyle/>
          <a:p>
            <a:pPr algn="l"/>
            <a:r>
              <a:rPr lang="cy-GB" dirty="0"/>
              <a:t>(Sensory Suroundings, 2024)</a:t>
            </a:r>
            <a:endParaRPr lang="en-US" dirty="0"/>
          </a:p>
        </p:txBody>
      </p:sp>
      <p:pic>
        <p:nvPicPr>
          <p:cNvPr id="10" name="Picture 9">
            <a:extLst>
              <a:ext uri="{FF2B5EF4-FFF2-40B4-BE49-F238E27FC236}">
                <a16:creationId xmlns:a16="http://schemas.microsoft.com/office/drawing/2014/main" id="{C8577446-9C1B-B838-80BC-0C675F7ED9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81874" y="3445451"/>
            <a:ext cx="3400140" cy="2456998"/>
          </a:xfrm>
          <a:prstGeom prst="rect">
            <a:avLst/>
          </a:prstGeom>
        </p:spPr>
      </p:pic>
      <p:pic>
        <p:nvPicPr>
          <p:cNvPr id="13" name="Picture 12">
            <a:extLst>
              <a:ext uri="{FF2B5EF4-FFF2-40B4-BE49-F238E27FC236}">
                <a16:creationId xmlns:a16="http://schemas.microsoft.com/office/drawing/2014/main" id="{C75DCDF9-86B4-A5AE-7E0F-522DEFE1F93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78651" y="3445451"/>
            <a:ext cx="3500993" cy="2463662"/>
          </a:xfrm>
          <a:prstGeom prst="rect">
            <a:avLst/>
          </a:prstGeom>
        </p:spPr>
      </p:pic>
      <p:pic>
        <p:nvPicPr>
          <p:cNvPr id="16" name="Video 15">
            <a:hlinkClick r:id="" action="ppaction://media"/>
            <a:extLst>
              <a:ext uri="{FF2B5EF4-FFF2-40B4-BE49-F238E27FC236}">
                <a16:creationId xmlns:a16="http://schemas.microsoft.com/office/drawing/2014/main" id="{A231EF03-0B72-C9E5-3382-F3098417F15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457163" y="400997"/>
            <a:ext cx="1304671" cy="1304671"/>
          </a:xfrm>
          <a:prstGeom prst="ellipse">
            <a:avLst/>
          </a:prstGeom>
        </p:spPr>
      </p:pic>
    </p:spTree>
    <p:extLst>
      <p:ext uri="{BB962C8B-B14F-4D97-AF65-F5344CB8AC3E}">
        <p14:creationId xmlns:p14="http://schemas.microsoft.com/office/powerpoint/2010/main" val="2465634666"/>
      </p:ext>
    </p:extLst>
  </p:cSld>
  <p:clrMapOvr>
    <a:masterClrMapping/>
  </p:clrMapOvr>
  <mc:AlternateContent xmlns:mc="http://schemas.openxmlformats.org/markup-compatibility/2006">
    <mc:Choice xmlns:p14="http://schemas.microsoft.com/office/powerpoint/2010/main" Requires="p14">
      <p:transition spd="slow" p14:dur="2000" advTm="51195"/>
    </mc:Choice>
    <mc:Fallback>
      <p:transition spd="slow" advTm="51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C7403-F96F-AA71-48A8-7C04E60FB9D2}"/>
              </a:ext>
            </a:extLst>
          </p:cNvPr>
          <p:cNvSpPr>
            <a:spLocks noGrp="1"/>
          </p:cNvSpPr>
          <p:nvPr>
            <p:ph type="title"/>
          </p:nvPr>
        </p:nvSpPr>
        <p:spPr/>
        <p:txBody>
          <a:bodyPr/>
          <a:lstStyle/>
          <a:p>
            <a:r>
              <a:rPr lang="cy-GB" dirty="0"/>
              <a:t>Casgliad</a:t>
            </a:r>
            <a:endParaRPr lang="en-US" dirty="0"/>
          </a:p>
        </p:txBody>
      </p:sp>
      <p:sp>
        <p:nvSpPr>
          <p:cNvPr id="6" name="Content Placeholder 5">
            <a:extLst>
              <a:ext uri="{FF2B5EF4-FFF2-40B4-BE49-F238E27FC236}">
                <a16:creationId xmlns:a16="http://schemas.microsoft.com/office/drawing/2014/main" id="{EDEB0DD3-FC23-E4E1-9DCC-366B1388AB61}"/>
              </a:ext>
            </a:extLst>
          </p:cNvPr>
          <p:cNvSpPr>
            <a:spLocks noGrp="1"/>
          </p:cNvSpPr>
          <p:nvPr>
            <p:ph idx="1"/>
          </p:nvPr>
        </p:nvSpPr>
        <p:spPr/>
        <p:txBody>
          <a:bodyPr/>
          <a:lstStyle/>
          <a:p>
            <a:r>
              <a:rPr lang="cy-GB" dirty="0"/>
              <a:t>I gloi, er bod addysgeg lwyddiannus yn cynnig strwythur a thechnegau addysgu addas, mae dysgu seiliedig ar chwarae yn meithrin ymgysylltiad, creadigrwydd a datblygiad. Mae'r dulliau hyn yn gwarantu profiadau dysgu rhagorol a chanlyniadau ffafriol i fyfyrwyr pan gânt eu paru ag ymarfer effeithlon a myfyrdod.</a:t>
            </a:r>
            <a:endParaRPr lang="en-GB" dirty="0"/>
          </a:p>
          <a:p>
            <a:endParaRPr lang="en-GB" dirty="0"/>
          </a:p>
        </p:txBody>
      </p:sp>
      <p:pic>
        <p:nvPicPr>
          <p:cNvPr id="9" name="Video 8">
            <a:hlinkClick r:id="" action="ppaction://media"/>
            <a:extLst>
              <a:ext uri="{FF2B5EF4-FFF2-40B4-BE49-F238E27FC236}">
                <a16:creationId xmlns:a16="http://schemas.microsoft.com/office/drawing/2014/main" id="{C2083A19-90A9-04F1-199E-A66DEAADA2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505660" y="5171660"/>
            <a:ext cx="1604043" cy="1604043"/>
          </a:xfrm>
          <a:prstGeom prst="ellipse">
            <a:avLst/>
          </a:prstGeom>
        </p:spPr>
      </p:pic>
    </p:spTree>
    <p:extLst>
      <p:ext uri="{BB962C8B-B14F-4D97-AF65-F5344CB8AC3E}">
        <p14:creationId xmlns:p14="http://schemas.microsoft.com/office/powerpoint/2010/main" val="2241925515"/>
      </p:ext>
    </p:extLst>
  </p:cSld>
  <p:clrMapOvr>
    <a:masterClrMapping/>
  </p:clrMapOvr>
  <mc:AlternateContent xmlns:mc="http://schemas.openxmlformats.org/markup-compatibility/2006">
    <mc:Choice xmlns:p14="http://schemas.microsoft.com/office/powerpoint/2010/main" Requires="p14">
      <p:transition spd="slow" p14:dur="2000" advTm="21214"/>
    </mc:Choice>
    <mc:Fallback>
      <p:transition spd="slow" advTm="21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1C84-4173-F753-524D-9EC5AAF8FAA9}"/>
              </a:ext>
            </a:extLst>
          </p:cNvPr>
          <p:cNvSpPr>
            <a:spLocks noGrp="1"/>
          </p:cNvSpPr>
          <p:nvPr>
            <p:ph type="title"/>
          </p:nvPr>
        </p:nvSpPr>
        <p:spPr>
          <a:xfrm>
            <a:off x="2231136" y="587005"/>
            <a:ext cx="7729728" cy="1188720"/>
          </a:xfrm>
        </p:spPr>
        <p:txBody>
          <a:bodyPr/>
          <a:lstStyle/>
          <a:p>
            <a:r>
              <a:rPr lang="cy-GB" dirty="0"/>
              <a:t>Cyfeirnodi</a:t>
            </a:r>
            <a:endParaRPr lang="en-US" dirty="0"/>
          </a:p>
        </p:txBody>
      </p:sp>
      <p:sp>
        <p:nvSpPr>
          <p:cNvPr id="6" name="Rectangle 1">
            <a:extLst>
              <a:ext uri="{FF2B5EF4-FFF2-40B4-BE49-F238E27FC236}">
                <a16:creationId xmlns:a16="http://schemas.microsoft.com/office/drawing/2014/main" id="{AD4CABE5-1200-49FE-F93F-8FFBEBE4CC3C}"/>
              </a:ext>
            </a:extLst>
          </p:cNvPr>
          <p:cNvSpPr>
            <a:spLocks noGrp="1" noChangeArrowheads="1"/>
          </p:cNvSpPr>
          <p:nvPr>
            <p:ph idx="1"/>
          </p:nvPr>
        </p:nvSpPr>
        <p:spPr bwMode="auto">
          <a:xfrm>
            <a:off x="0" y="1793005"/>
            <a:ext cx="11906030" cy="5520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indent="0">
              <a:buNone/>
            </a:pPr>
            <a:r>
              <a:rPr lang="en-GB" sz="1200" dirty="0"/>
              <a:t>Alexander, R. (2013) ‘</a:t>
            </a:r>
            <a:r>
              <a:rPr lang="en-GB" sz="1200" i="1" dirty="0"/>
              <a:t>Essays on Pedagogy’</a:t>
            </a:r>
            <a:r>
              <a:rPr lang="en-GB" sz="1200" dirty="0"/>
              <a:t>. Routledge.</a:t>
            </a:r>
          </a:p>
          <a:p>
            <a:pPr marL="0" indent="0">
              <a:buNone/>
            </a:pPr>
            <a:r>
              <a:rPr lang="en-GB" sz="1200" dirty="0"/>
              <a:t>Alexander, R.J. (2020) ‘</a:t>
            </a:r>
            <a:r>
              <a:rPr lang="en-GB" sz="1200" i="1" dirty="0"/>
              <a:t>A Dialogic Teaching Companion’</a:t>
            </a:r>
            <a:r>
              <a:rPr lang="en-GB" sz="1200" dirty="0"/>
              <a:t>. London: Routledge. </a:t>
            </a:r>
          </a:p>
          <a:p>
            <a:pPr marL="0" indent="0">
              <a:buNone/>
            </a:pPr>
            <a:r>
              <a:rPr lang="en-GB" sz="1200" dirty="0"/>
              <a:t>Briggs, M. and Hansen, A. (2012) ‘</a:t>
            </a:r>
            <a:r>
              <a:rPr lang="en-GB" sz="1200" i="1" dirty="0"/>
              <a:t>Play-based Learning in the Primary School’</a:t>
            </a:r>
            <a:r>
              <a:rPr lang="en-GB" sz="1200" dirty="0"/>
              <a:t>. London: Sage.</a:t>
            </a:r>
          </a:p>
          <a:p>
            <a:pPr marL="0" indent="0">
              <a:buNone/>
            </a:pPr>
            <a:r>
              <a:rPr lang="en-GB" sz="1200" dirty="0"/>
              <a:t>Bruner, J.S. (1961) ‘</a:t>
            </a:r>
            <a:r>
              <a:rPr lang="en-GB" sz="1200" i="1" dirty="0"/>
              <a:t>The act of discovery’</a:t>
            </a:r>
            <a:r>
              <a:rPr lang="en-GB" sz="1200" dirty="0"/>
              <a:t>, Harvard Educational Review </a:t>
            </a:r>
          </a:p>
          <a:p>
            <a:pPr marL="0" indent="0">
              <a:buNone/>
            </a:pPr>
            <a:r>
              <a:rPr lang="en-GB" sz="1200" dirty="0"/>
              <a:t>Cambridge Assessment (2025) ‘</a:t>
            </a:r>
            <a:r>
              <a:rPr lang="en-GB" sz="1200" i="1" dirty="0"/>
              <a:t>Getting started with play-based learning in early years</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2"/>
              </a:rPr>
              <a:t>https://www.cambridge-community.org.uk/professional-development/gswpbl/index.html</a:t>
            </a:r>
            <a:r>
              <a:rPr lang="en-GB" sz="1200" dirty="0"/>
              <a:t>  (</a:t>
            </a:r>
            <a:r>
              <a:rPr lang="en-GB" sz="1200" dirty="0" err="1"/>
              <a:t>Cyrchwyd</a:t>
            </a:r>
            <a:r>
              <a:rPr lang="en-GB" sz="1200" dirty="0"/>
              <a:t> 8 </a:t>
            </a:r>
            <a:r>
              <a:rPr lang="en-GB" sz="1200" dirty="0" err="1"/>
              <a:t>Ionawr</a:t>
            </a:r>
            <a:r>
              <a:rPr lang="en-GB" sz="1200" dirty="0"/>
              <a:t> 2026).</a:t>
            </a:r>
          </a:p>
          <a:p>
            <a:pPr marL="0" indent="0">
              <a:buNone/>
            </a:pPr>
            <a:r>
              <a:rPr lang="en-GB" sz="1200" dirty="0"/>
              <a:t>Education Endowment Foundation (EEF) (2023). </a:t>
            </a:r>
            <a:r>
              <a:rPr lang="en-GB" sz="1200" i="1" dirty="0"/>
              <a:t>Play-based </a:t>
            </a:r>
            <a:r>
              <a:rPr lang="en-GB" sz="1200" i="1" dirty="0" err="1"/>
              <a:t>learning</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3"/>
              </a:rPr>
              <a:t>https://educationendowmentfoundation.org.uk/early-years/toolkit/play-based-learning</a:t>
            </a:r>
            <a:r>
              <a:rPr lang="en-GB" sz="1200" dirty="0"/>
              <a:t>   (</a:t>
            </a:r>
            <a:r>
              <a:rPr lang="en-GB" sz="1200" dirty="0" err="1"/>
              <a:t>Cyrchwyd</a:t>
            </a:r>
            <a:r>
              <a:rPr lang="en-GB" sz="1200" dirty="0"/>
              <a:t> 12 </a:t>
            </a:r>
            <a:r>
              <a:rPr lang="en-GB" sz="1200" dirty="0" err="1"/>
              <a:t>ionawr</a:t>
            </a:r>
            <a:r>
              <a:rPr lang="en-GB" sz="1200" dirty="0"/>
              <a:t> 2026).</a:t>
            </a:r>
          </a:p>
          <a:p>
            <a:pPr marL="0" indent="0">
              <a:buNone/>
            </a:pPr>
            <a:r>
              <a:rPr lang="en-GB" sz="1200" dirty="0"/>
              <a:t>Estyn (2018) </a:t>
            </a:r>
            <a:r>
              <a:rPr lang="en-GB" sz="1200" i="1" dirty="0"/>
              <a:t>Learning through play in a real-life context – Estyn</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4"/>
              </a:rPr>
              <a:t>https://estyn.gov.wales/improvement-resources/learning-through-play-in-a-real-life-context/</a:t>
            </a:r>
            <a:r>
              <a:rPr lang="en-GB" sz="1200" dirty="0"/>
              <a:t> (</a:t>
            </a:r>
            <a:r>
              <a:rPr lang="en-GB" sz="1200" dirty="0" err="1"/>
              <a:t>Cyrchwyd</a:t>
            </a:r>
            <a:r>
              <a:rPr lang="en-GB" sz="1200" dirty="0"/>
              <a:t> 16 </a:t>
            </a:r>
            <a:r>
              <a:rPr lang="en-GB" sz="1200" dirty="0" err="1"/>
              <a:t>Ionawr</a:t>
            </a:r>
            <a:r>
              <a:rPr lang="en-GB" sz="1200" dirty="0"/>
              <a:t> 2026).</a:t>
            </a:r>
          </a:p>
          <a:p>
            <a:pPr marL="0" indent="0">
              <a:buNone/>
            </a:pPr>
            <a:r>
              <a:rPr lang="en-GB" sz="1200" dirty="0"/>
              <a:t>Estyn (2019) </a:t>
            </a:r>
            <a:r>
              <a:rPr lang="en-GB" sz="1200" i="1" dirty="0"/>
              <a:t>Learning through play to support independent learning - Estyn</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5"/>
              </a:rPr>
              <a:t>https://estyn.gov.wales/improvement-resources/learning-through-play-to-support-independent-learning/</a:t>
            </a:r>
            <a:r>
              <a:rPr lang="en-GB" sz="1200" dirty="0"/>
              <a:t>   (</a:t>
            </a:r>
            <a:r>
              <a:rPr lang="en-GB" sz="1200" dirty="0" err="1"/>
              <a:t>Cyrchwyd</a:t>
            </a:r>
            <a:r>
              <a:rPr lang="en-GB" sz="1200" dirty="0"/>
              <a:t> 13 </a:t>
            </a:r>
            <a:r>
              <a:rPr lang="en-GB" sz="1200" dirty="0" err="1"/>
              <a:t>Ionawr</a:t>
            </a:r>
            <a:r>
              <a:rPr lang="en-GB" sz="1200" dirty="0"/>
              <a:t> 2026).</a:t>
            </a:r>
          </a:p>
          <a:p>
            <a:pPr marL="0" indent="0">
              <a:buNone/>
            </a:pPr>
            <a:r>
              <a:rPr lang="en-GB" sz="1200" dirty="0"/>
              <a:t>Estyn (2023)  </a:t>
            </a:r>
            <a:r>
              <a:rPr lang="en-GB" sz="1200" i="1" dirty="0"/>
              <a:t>Learn and develop through play - Estyn</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6"/>
              </a:rPr>
              <a:t>https://estyn.gov.wales/improvement-resources/learn-and-develop-through-play/</a:t>
            </a:r>
            <a:r>
              <a:rPr lang="en-GB" sz="1200" dirty="0"/>
              <a:t>  (</a:t>
            </a:r>
            <a:r>
              <a:rPr lang="en-GB" sz="1200" dirty="0" err="1"/>
              <a:t>Cyrchwyd</a:t>
            </a:r>
            <a:r>
              <a:rPr lang="en-GB" sz="1200" dirty="0"/>
              <a:t> 13 </a:t>
            </a:r>
            <a:r>
              <a:rPr lang="en-GB" sz="1200" dirty="0" err="1"/>
              <a:t>Ionawr</a:t>
            </a:r>
            <a:r>
              <a:rPr lang="en-GB" sz="1200" dirty="0"/>
              <a:t> 2026).</a:t>
            </a:r>
          </a:p>
          <a:p>
            <a:pPr marL="0" indent="0">
              <a:buNone/>
            </a:pPr>
            <a:r>
              <a:rPr lang="en-GB" sz="1200" dirty="0"/>
              <a:t>Goodhall, N. and Atkinson, C. (2021) </a:t>
            </a:r>
            <a:r>
              <a:rPr lang="en-GB" sz="1200" i="1" dirty="0"/>
              <a:t>An exploratory case study: children’s comparative play access in English and Welsh classrooms. International Journal of Play</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7"/>
              </a:rPr>
              <a:t>https://doi.org/10.1080/21594937.2021.1959230</a:t>
            </a:r>
            <a:r>
              <a:rPr lang="en-GB" sz="1200" dirty="0"/>
              <a:t> </a:t>
            </a:r>
          </a:p>
          <a:p>
            <a:pPr marL="0" indent="0">
              <a:buNone/>
            </a:pPr>
            <a:r>
              <a:rPr lang="en-GB" sz="1200" dirty="0"/>
              <a:t>Hattie, J. (2012</a:t>
            </a:r>
            <a:r>
              <a:rPr lang="en-GB" sz="1200" i="1" dirty="0"/>
              <a:t>) Visible Learning for Teachers: Maximizing Impact on Learning</a:t>
            </a:r>
            <a:r>
              <a:rPr lang="en-GB" sz="1200" dirty="0"/>
              <a:t>. Abingdon: Routledge. </a:t>
            </a:r>
          </a:p>
          <a:p>
            <a:pPr marL="0" indent="0">
              <a:buNone/>
            </a:pPr>
            <a:r>
              <a:rPr lang="en-GB" sz="1200" dirty="0"/>
              <a:t>Owen, K. (2021) </a:t>
            </a:r>
            <a:r>
              <a:rPr lang="en-GB" sz="1200" i="1" dirty="0"/>
              <a:t>Play in the Early Years</a:t>
            </a:r>
            <a:r>
              <a:rPr lang="en-GB" sz="1200" dirty="0"/>
              <a:t>. Sage.</a:t>
            </a:r>
          </a:p>
          <a:p>
            <a:pPr marL="0" indent="0">
              <a:buNone/>
            </a:pPr>
            <a:r>
              <a:rPr lang="en-GB" sz="1200" dirty="0"/>
              <a:t>Paatsch, L., Casey, S., Green, A. and </a:t>
            </a:r>
            <a:r>
              <a:rPr lang="en-GB" sz="1200" dirty="0" err="1"/>
              <a:t>Stagnitti</a:t>
            </a:r>
            <a:r>
              <a:rPr lang="en-GB" sz="1200" dirty="0"/>
              <a:t>, K. (2023) </a:t>
            </a:r>
            <a:r>
              <a:rPr lang="en-GB" sz="1200" i="1" dirty="0"/>
              <a:t>Learning Through Play in the Primary School</a:t>
            </a:r>
            <a:r>
              <a:rPr lang="en-GB" sz="1200" dirty="0"/>
              <a:t>. Taylor &amp; Francis.</a:t>
            </a:r>
          </a:p>
          <a:p>
            <a:pPr marL="0" indent="0">
              <a:buNone/>
            </a:pPr>
            <a:endParaRPr lang="en-GB" sz="1600" dirty="0"/>
          </a:p>
        </p:txBody>
      </p:sp>
    </p:spTree>
    <p:extLst>
      <p:ext uri="{BB962C8B-B14F-4D97-AF65-F5344CB8AC3E}">
        <p14:creationId xmlns:p14="http://schemas.microsoft.com/office/powerpoint/2010/main" val="1384623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CF8C79-BD90-3C6F-FAA8-BE8DFCCD6C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A289FC-4A70-AD63-49DD-AA1595EB098C}"/>
              </a:ext>
            </a:extLst>
          </p:cNvPr>
          <p:cNvSpPr>
            <a:spLocks noGrp="1"/>
          </p:cNvSpPr>
          <p:nvPr>
            <p:ph type="title"/>
          </p:nvPr>
        </p:nvSpPr>
        <p:spPr/>
        <p:txBody>
          <a:bodyPr/>
          <a:lstStyle/>
          <a:p>
            <a:r>
              <a:rPr lang="cy-GB" dirty="0"/>
              <a:t>Cyfeirnodi</a:t>
            </a:r>
            <a:endParaRPr lang="en-US" dirty="0"/>
          </a:p>
        </p:txBody>
      </p:sp>
      <p:sp>
        <p:nvSpPr>
          <p:cNvPr id="6" name="Rectangle 1">
            <a:extLst>
              <a:ext uri="{FF2B5EF4-FFF2-40B4-BE49-F238E27FC236}">
                <a16:creationId xmlns:a16="http://schemas.microsoft.com/office/drawing/2014/main" id="{735943C0-3B89-144C-035B-735B7E3166B5}"/>
              </a:ext>
            </a:extLst>
          </p:cNvPr>
          <p:cNvSpPr>
            <a:spLocks noGrp="1" noChangeArrowheads="1"/>
          </p:cNvSpPr>
          <p:nvPr>
            <p:ph idx="1"/>
          </p:nvPr>
        </p:nvSpPr>
        <p:spPr bwMode="auto">
          <a:xfrm>
            <a:off x="285970" y="2285622"/>
            <a:ext cx="11382570" cy="4581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indent="0">
              <a:buNone/>
            </a:pPr>
            <a:r>
              <a:rPr lang="en-GB" sz="1200" dirty="0"/>
              <a:t>Peel, E.A. (2025) </a:t>
            </a:r>
            <a:r>
              <a:rPr lang="en-GB" sz="1200" i="1" dirty="0"/>
              <a:t>Pedagogy - The organization of instruction</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2"/>
              </a:rPr>
              <a:t>https://www.britannica.com/science/pedagogy/The-organization-of-instruction</a:t>
            </a:r>
            <a:r>
              <a:rPr lang="en-GB" sz="1200" dirty="0"/>
              <a:t>  (</a:t>
            </a:r>
            <a:r>
              <a:rPr lang="en-GB" sz="1200" dirty="0" err="1"/>
              <a:t>Cyrchwyd</a:t>
            </a:r>
            <a:r>
              <a:rPr lang="en-GB" sz="1200" dirty="0"/>
              <a:t> 12 </a:t>
            </a:r>
            <a:r>
              <a:rPr lang="en-GB" sz="1200" dirty="0" err="1"/>
              <a:t>Ioanwr</a:t>
            </a:r>
            <a:r>
              <a:rPr lang="en-GB" sz="1200" dirty="0"/>
              <a:t> 2026).</a:t>
            </a:r>
          </a:p>
          <a:p>
            <a:pPr marL="0" indent="0">
              <a:buNone/>
            </a:pPr>
            <a:r>
              <a:rPr lang="en-GB" sz="1200" dirty="0"/>
              <a:t>Piaget, J. (1952) </a:t>
            </a:r>
            <a:r>
              <a:rPr lang="en-GB" sz="1200" i="1" dirty="0"/>
              <a:t>The origins of intelligence in children.</a:t>
            </a:r>
            <a:r>
              <a:rPr lang="en-GB" sz="1200" dirty="0"/>
              <a:t> New York: International Universities Press. </a:t>
            </a:r>
          </a:p>
          <a:p>
            <a:pPr marL="0" indent="0">
              <a:buNone/>
            </a:pPr>
            <a:r>
              <a:rPr lang="en-GB" sz="1200" dirty="0"/>
              <a:t>Sensory Surroundings (2024) </a:t>
            </a:r>
            <a:r>
              <a:rPr lang="en-GB" sz="1200" i="1" dirty="0"/>
              <a:t>The Power of Learning by Doing in Early Childhood Education</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3"/>
              </a:rPr>
              <a:t>https://sensorysurroundings.co.uk/blogs/news/the-power-of-learning-by-doing-in-early-childhood-education</a:t>
            </a:r>
            <a:r>
              <a:rPr lang="en-GB" sz="1200" dirty="0"/>
              <a:t>  (</a:t>
            </a:r>
            <a:r>
              <a:rPr lang="en-GB" sz="1200" dirty="0" err="1"/>
              <a:t>Cyrchwyd</a:t>
            </a:r>
            <a:r>
              <a:rPr lang="en-GB" sz="1200" dirty="0"/>
              <a:t> 17 </a:t>
            </a:r>
            <a:r>
              <a:rPr lang="en-GB" sz="1200" dirty="0" err="1"/>
              <a:t>Ionawr</a:t>
            </a:r>
            <a:r>
              <a:rPr lang="en-GB" sz="1200" dirty="0"/>
              <a:t> 2026).</a:t>
            </a:r>
          </a:p>
          <a:p>
            <a:pPr marL="0" indent="0">
              <a:buNone/>
            </a:pPr>
            <a:r>
              <a:rPr lang="en-GB" sz="1200" dirty="0"/>
              <a:t>Social Care Wales (2024)  </a:t>
            </a:r>
            <a:r>
              <a:rPr lang="en-GB" sz="1200" i="1" dirty="0"/>
              <a:t>Early years and childcare legislations and policies.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4"/>
              </a:rPr>
              <a:t>https://socialcare.wales/resources-guidance/early-years-and-childcare/qualifications-and-the-all-wales-induction-framework-for-early-years-and-childcare/early-years-and-childcare-legislations-and-policies</a:t>
            </a:r>
            <a:r>
              <a:rPr lang="en-GB" sz="1200" dirty="0"/>
              <a:t> (</a:t>
            </a:r>
            <a:r>
              <a:rPr lang="en-GB" sz="1200" dirty="0" err="1"/>
              <a:t>Cyrchwyd</a:t>
            </a:r>
            <a:r>
              <a:rPr lang="en-GB" sz="1200" dirty="0"/>
              <a:t> 16 </a:t>
            </a:r>
            <a:r>
              <a:rPr lang="en-GB" sz="1200" dirty="0" err="1"/>
              <a:t>Ioanwr</a:t>
            </a:r>
            <a:r>
              <a:rPr lang="en-GB" sz="1200" dirty="0"/>
              <a:t> 2026).</a:t>
            </a:r>
          </a:p>
          <a:p>
            <a:pPr marL="0" indent="0">
              <a:buNone/>
            </a:pPr>
            <a:r>
              <a:rPr lang="en-GB" sz="1200" dirty="0"/>
              <a:t>Vygotsky, L.S. (1978) </a:t>
            </a:r>
            <a:r>
              <a:rPr lang="en-GB" sz="1200" i="1" dirty="0"/>
              <a:t>Mind in society: The development of higher psychological processes.</a:t>
            </a:r>
            <a:r>
              <a:rPr lang="en-GB" sz="1200" dirty="0"/>
              <a:t> Cambridge, MA: Harvard University Press. </a:t>
            </a:r>
          </a:p>
          <a:p>
            <a:pPr marL="0" indent="0">
              <a:buNone/>
            </a:pPr>
            <a:r>
              <a:rPr lang="en-GB" sz="1200" dirty="0"/>
              <a:t>Welsh </a:t>
            </a:r>
            <a:r>
              <a:rPr lang="en-GB" sz="1200" dirty="0" err="1"/>
              <a:t>Governemnt</a:t>
            </a:r>
            <a:r>
              <a:rPr lang="en-GB" sz="1200" dirty="0"/>
              <a:t> (2022) </a:t>
            </a:r>
            <a:r>
              <a:rPr lang="en-GB" sz="1200" i="1" dirty="0"/>
              <a:t>Supporting learner progression assessment guidance - Hwb</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5"/>
              </a:rPr>
              <a:t>https://hwb.gov.wales/curriculum-for-wales/assessment-arrangements/supporting-learner-progression-assessment-guidance</a:t>
            </a:r>
            <a:r>
              <a:rPr lang="en-GB" sz="1200" dirty="0"/>
              <a:t>  (</a:t>
            </a:r>
            <a:r>
              <a:rPr lang="en-GB" sz="1200" dirty="0" err="1"/>
              <a:t>Cyrchwyd</a:t>
            </a:r>
            <a:r>
              <a:rPr lang="en-GB" sz="1200" dirty="0"/>
              <a:t> 14 </a:t>
            </a:r>
            <a:r>
              <a:rPr lang="en-GB" sz="1200" dirty="0" err="1"/>
              <a:t>Ionawr</a:t>
            </a:r>
            <a:r>
              <a:rPr lang="en-GB" sz="1200" dirty="0"/>
              <a:t> 2026).</a:t>
            </a:r>
          </a:p>
          <a:p>
            <a:pPr marL="0" indent="0">
              <a:buNone/>
            </a:pPr>
            <a:r>
              <a:rPr lang="en-GB" sz="1200" dirty="0"/>
              <a:t>Welsh </a:t>
            </a:r>
            <a:r>
              <a:rPr lang="en-GB" sz="1200" dirty="0" err="1"/>
              <a:t>Governemnt</a:t>
            </a:r>
            <a:r>
              <a:rPr lang="en-GB" sz="1200" dirty="0"/>
              <a:t> (2025) </a:t>
            </a:r>
            <a:r>
              <a:rPr lang="en-GB" sz="1200" i="1" dirty="0"/>
              <a:t>Ministerial review of play progress report: February 2025 </a:t>
            </a:r>
            <a:r>
              <a:rPr lang="en-GB" sz="1200" i="1" dirty="0" err="1"/>
              <a:t>Ar</a:t>
            </a:r>
            <a:r>
              <a:rPr lang="en-GB" sz="1200" i="1" dirty="0"/>
              <a:t> </a:t>
            </a:r>
            <a:r>
              <a:rPr lang="en-GB" sz="1200" i="1" dirty="0" err="1"/>
              <a:t>gael</a:t>
            </a:r>
            <a:r>
              <a:rPr lang="en-GB" sz="1200" i="1" dirty="0"/>
              <a:t> </a:t>
            </a:r>
            <a:r>
              <a:rPr lang="en-GB" sz="1200" i="1" dirty="0" err="1"/>
              <a:t>yn</a:t>
            </a:r>
            <a:r>
              <a:rPr lang="en-GB" sz="1200" dirty="0"/>
              <a:t>: </a:t>
            </a:r>
            <a:r>
              <a:rPr lang="en-GB" sz="1200" u="sng" dirty="0">
                <a:hlinkClick r:id="rId6"/>
              </a:rPr>
              <a:t>https://www.gov.wales/ministerial-review-play-progress-report-february-2025-html</a:t>
            </a:r>
            <a:r>
              <a:rPr lang="en-GB" sz="1200" dirty="0"/>
              <a:t>? (</a:t>
            </a:r>
            <a:r>
              <a:rPr lang="en-GB" sz="1200" dirty="0" err="1"/>
              <a:t>Cyrchwyd</a:t>
            </a:r>
            <a:r>
              <a:rPr lang="en-GB" sz="1200" dirty="0"/>
              <a:t> 13 </a:t>
            </a:r>
            <a:r>
              <a:rPr lang="en-GB" sz="1200" dirty="0" err="1"/>
              <a:t>Ionawr</a:t>
            </a:r>
            <a:r>
              <a:rPr lang="en-GB" sz="1200" dirty="0"/>
              <a:t> 2026).</a:t>
            </a:r>
          </a:p>
          <a:p>
            <a:pPr marL="0" indent="0">
              <a:buNone/>
            </a:pPr>
            <a:r>
              <a:rPr lang="en-GB" sz="1200" dirty="0"/>
              <a:t>Welsh Government (2023a) </a:t>
            </a:r>
            <a:r>
              <a:rPr lang="en-GB" sz="1200" i="1" dirty="0"/>
              <a:t>Enabling learning - Hwb</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7"/>
              </a:rPr>
              <a:t>https://hwb.gov.wales/curriculum-for-wales/designing-your-curriculum/enabling-learning</a:t>
            </a:r>
            <a:r>
              <a:rPr lang="en-GB" sz="1200" dirty="0"/>
              <a:t> (</a:t>
            </a:r>
            <a:r>
              <a:rPr lang="en-GB" sz="1200" dirty="0" err="1"/>
              <a:t>Cyrchwyd</a:t>
            </a:r>
            <a:r>
              <a:rPr lang="en-GB" sz="1200" dirty="0"/>
              <a:t> 13 </a:t>
            </a:r>
            <a:r>
              <a:rPr lang="en-GB" sz="1200" dirty="0" err="1"/>
              <a:t>Ionawr</a:t>
            </a:r>
            <a:r>
              <a:rPr lang="en-GB" sz="1200" dirty="0"/>
              <a:t> 2026).</a:t>
            </a:r>
          </a:p>
          <a:p>
            <a:pPr marL="0" indent="0">
              <a:buNone/>
            </a:pPr>
            <a:r>
              <a:rPr lang="en-GB" sz="1200" dirty="0"/>
              <a:t>Welsh Government (2023b)</a:t>
            </a:r>
            <a:r>
              <a:rPr lang="en-GB" sz="1200" i="1" dirty="0"/>
              <a:t>Pedagogy - Hwb</a:t>
            </a:r>
            <a:r>
              <a:rPr lang="en-GB" sz="1200" dirty="0"/>
              <a:t>.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8"/>
              </a:rPr>
              <a:t>https://hwb.gov.wales/curriculum-for-wales/designing-your-curriculum/pedagogy/</a:t>
            </a:r>
            <a:r>
              <a:rPr lang="en-GB" sz="1200" dirty="0"/>
              <a:t>  (</a:t>
            </a:r>
            <a:r>
              <a:rPr lang="en-GB" sz="1200" dirty="0" err="1"/>
              <a:t>Cyrchwyd</a:t>
            </a:r>
            <a:r>
              <a:rPr lang="en-GB" sz="1200" dirty="0"/>
              <a:t> 8 </a:t>
            </a:r>
            <a:r>
              <a:rPr lang="en-GB" sz="1200" dirty="0" err="1"/>
              <a:t>Ionawr</a:t>
            </a:r>
            <a:r>
              <a:rPr lang="en-GB" sz="1200" dirty="0"/>
              <a:t> 2026).</a:t>
            </a:r>
          </a:p>
          <a:p>
            <a:pPr marL="0" indent="0">
              <a:buNone/>
            </a:pPr>
            <a:r>
              <a:rPr lang="en-GB" sz="1200" dirty="0"/>
              <a:t>Welsh Government (2024) </a:t>
            </a:r>
            <a:r>
              <a:rPr lang="en-GB" sz="1200" i="1" dirty="0"/>
              <a:t>Written Statement: The Early Childhood Play Learning and Care in Wales </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9"/>
              </a:rPr>
              <a:t>https://www.gov.wales/written-statement-early-childhood-play-learning-and-care-wales-plan</a:t>
            </a:r>
            <a:r>
              <a:rPr lang="en-GB" sz="1200" dirty="0"/>
              <a:t>  (</a:t>
            </a:r>
            <a:r>
              <a:rPr lang="en-GB" sz="1200" dirty="0" err="1"/>
              <a:t>Cyrchwyd</a:t>
            </a:r>
            <a:r>
              <a:rPr lang="en-GB" sz="1200" dirty="0"/>
              <a:t> 13 </a:t>
            </a:r>
            <a:r>
              <a:rPr lang="en-GB" sz="1200" dirty="0" err="1"/>
              <a:t>Ionawr</a:t>
            </a:r>
            <a:r>
              <a:rPr lang="en-GB" sz="1200" dirty="0"/>
              <a:t> 2026).</a:t>
            </a:r>
          </a:p>
          <a:p>
            <a:pPr marL="0" indent="0">
              <a:buNone/>
            </a:pPr>
            <a:r>
              <a:rPr lang="en-GB" sz="1200" dirty="0" err="1"/>
              <a:t>Zosh</a:t>
            </a:r>
            <a:r>
              <a:rPr lang="en-GB" sz="1200" dirty="0"/>
              <a:t>, J., Hopkins, E., Jensen, H., Liu, C., Neale, D., Hirsh-Pasek, K., Solis, S. and Whitebread, D. (2017) </a:t>
            </a:r>
            <a:r>
              <a:rPr lang="en-GB" sz="1200" i="1" dirty="0"/>
              <a:t>Learning through play: a review of the evidence White </a:t>
            </a:r>
            <a:r>
              <a:rPr lang="en-GB" sz="1200" i="1" dirty="0" err="1"/>
              <a:t>paper</a:t>
            </a:r>
            <a:r>
              <a:rPr lang="en-GB" sz="1200" dirty="0" err="1"/>
              <a:t>Ar</a:t>
            </a:r>
            <a:r>
              <a:rPr lang="en-GB" sz="1200" dirty="0"/>
              <a:t> </a:t>
            </a:r>
            <a:r>
              <a:rPr lang="en-GB" sz="1200" dirty="0" err="1"/>
              <a:t>gael</a:t>
            </a:r>
            <a:r>
              <a:rPr lang="en-GB" sz="1200" dirty="0"/>
              <a:t> </a:t>
            </a:r>
            <a:r>
              <a:rPr lang="en-GB" sz="1200" dirty="0" err="1"/>
              <a:t>yn</a:t>
            </a:r>
            <a:r>
              <a:rPr lang="en-GB" sz="1200" dirty="0"/>
              <a:t>: </a:t>
            </a:r>
            <a:r>
              <a:rPr lang="en-GB" sz="1200" u="sng" dirty="0">
                <a:hlinkClick r:id="rId10"/>
              </a:rPr>
              <a:t>https://cms.learningthroughplay.com/media/wmtlmbe0/learning-through-play_web.pdf</a:t>
            </a:r>
            <a:r>
              <a:rPr lang="en-GB" sz="1200" dirty="0"/>
              <a:t>  (</a:t>
            </a:r>
            <a:r>
              <a:rPr lang="en-GB" sz="1200" dirty="0" err="1"/>
              <a:t>Cyrchwyd</a:t>
            </a:r>
            <a:r>
              <a:rPr lang="en-GB" sz="1200" dirty="0"/>
              <a:t> 12 </a:t>
            </a:r>
            <a:r>
              <a:rPr lang="en-GB" sz="1200" dirty="0" err="1"/>
              <a:t>Ionawr</a:t>
            </a:r>
            <a:r>
              <a:rPr lang="en-GB" sz="1200" dirty="0"/>
              <a:t> 2026).</a:t>
            </a:r>
          </a:p>
        </p:txBody>
      </p:sp>
    </p:spTree>
    <p:extLst>
      <p:ext uri="{BB962C8B-B14F-4D97-AF65-F5344CB8AC3E}">
        <p14:creationId xmlns:p14="http://schemas.microsoft.com/office/powerpoint/2010/main" val="89854629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2837</Words>
  <Application>Microsoft Office PowerPoint</Application>
  <PresentationFormat>Widescreen</PresentationFormat>
  <Paragraphs>137</Paragraphs>
  <Slides>11</Slides>
  <Notes>8</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-apple-system</vt:lpstr>
      <vt:lpstr>Aptos</vt:lpstr>
      <vt:lpstr>Arial</vt:lpstr>
      <vt:lpstr>Gill Sans MT</vt:lpstr>
      <vt:lpstr>-webkit-standard</vt:lpstr>
      <vt:lpstr>Parcel</vt:lpstr>
      <vt:lpstr>Dod yn Addysgwyr Cynradd</vt:lpstr>
      <vt:lpstr>Cyflwyniad</vt:lpstr>
      <vt:lpstr>Addysgeg</vt:lpstr>
      <vt:lpstr>Dysgu Trwy Chwarae</vt:lpstr>
      <vt:lpstr>Dysgu Trwy Chwarae</vt:lpstr>
      <vt:lpstr>Arfer Effeithiol 1</vt:lpstr>
      <vt:lpstr>Arfer Effeithiol 2</vt:lpstr>
      <vt:lpstr>Arfer Effeithiol 3</vt:lpstr>
      <vt:lpstr>Casgliad</vt:lpstr>
      <vt:lpstr>Cyfeirnodi</vt:lpstr>
      <vt:lpstr>Cyfeirnodi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Dod yn Addysgwyr Cynradd</dc:title>
  <dc:creator>Carys Evans (2403647)</dc:creator>
  <cp:lastModifiedBy>Carys Evans (2403647)</cp:lastModifiedBy>
  <cp:revision>9</cp:revision>
  <dcterms:created xsi:type="dcterms:W3CDTF">2026-01-08T11:27:06Z</dcterms:created>
  <dcterms:modified xsi:type="dcterms:W3CDTF">2026-01-19T19:30:58Z</dcterms:modified>
</cp:coreProperties>
</file>