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4"/>
  </p:sldMasterIdLst>
  <p:notesMasterIdLst>
    <p:notesMasterId r:id="rId29"/>
  </p:notesMasterIdLst>
  <p:handoutMasterIdLst>
    <p:handoutMasterId r:id="rId30"/>
  </p:handoutMasterIdLst>
  <p:sldIdLst>
    <p:sldId id="2549" r:id="rId5"/>
    <p:sldId id="2570" r:id="rId6"/>
    <p:sldId id="2580" r:id="rId7"/>
    <p:sldId id="2538" r:id="rId8"/>
    <p:sldId id="2584" r:id="rId9"/>
    <p:sldId id="2595" r:id="rId10"/>
    <p:sldId id="2562" r:id="rId11"/>
    <p:sldId id="2554" r:id="rId12"/>
    <p:sldId id="2558" r:id="rId13"/>
    <p:sldId id="2596" r:id="rId14"/>
    <p:sldId id="2597" r:id="rId15"/>
    <p:sldId id="2564" r:id="rId16"/>
    <p:sldId id="2566" r:id="rId17"/>
    <p:sldId id="2585" r:id="rId18"/>
    <p:sldId id="2587" r:id="rId19"/>
    <p:sldId id="2556" r:id="rId20"/>
    <p:sldId id="2598" r:id="rId21"/>
    <p:sldId id="2547" r:id="rId22"/>
    <p:sldId id="2599" r:id="rId23"/>
    <p:sldId id="2560" r:id="rId24"/>
    <p:sldId id="2590" r:id="rId25"/>
    <p:sldId id="2593" r:id="rId26"/>
    <p:sldId id="2594" r:id="rId27"/>
    <p:sldId id="2591" r:id="rId2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5AE76"/>
    <a:srgbClr val="F545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1EBE8F-F035-497C-8F4E-0CAACB12A088}" v="67" dt="2025-05-13T20:25:03.827"/>
    <p1510:client id="{BD259EC7-45D9-4735-803E-5B4F9DF1032B}" v="2315" dt="2025-05-14T13:43:11.0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293" autoAdjust="0"/>
    <p:restoredTop sz="83879" autoAdjust="0"/>
  </p:normalViewPr>
  <p:slideViewPr>
    <p:cSldViewPr snapToGrid="0">
      <p:cViewPr varScale="1">
        <p:scale>
          <a:sx n="135" d="100"/>
          <a:sy n="135" d="100"/>
        </p:scale>
        <p:origin x="640" y="80"/>
      </p:cViewPr>
      <p:guideLst/>
    </p:cSldViewPr>
  </p:slideViewPr>
  <p:notesTextViewPr>
    <p:cViewPr>
      <p:scale>
        <a:sx n="3" d="2"/>
        <a:sy n="3" d="2"/>
      </p:scale>
      <p:origin x="0" y="-840"/>
    </p:cViewPr>
  </p:notesTextViewPr>
  <p:notesViewPr>
    <p:cSldViewPr snapToGrid="0">
      <p:cViewPr varScale="1">
        <p:scale>
          <a:sx n="88" d="100"/>
          <a:sy n="88" d="100"/>
        </p:scale>
        <p:origin x="2964" y="7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ia Sigrist (2219662)" userId="01afa0f4-0556-4151-9cc4-64f42e9016a8" providerId="ADAL" clId="{491EBE8F-F035-497C-8F4E-0CAACB12A088}"/>
    <pc:docChg chg="undo custSel modSld">
      <pc:chgData name="Reia Sigrist (2219662)" userId="01afa0f4-0556-4151-9cc4-64f42e9016a8" providerId="ADAL" clId="{491EBE8F-F035-497C-8F4E-0CAACB12A088}" dt="2025-05-14T19:31:10.823" v="916" actId="5793"/>
      <pc:docMkLst>
        <pc:docMk/>
      </pc:docMkLst>
      <pc:sldChg chg="modNotesTx">
        <pc:chgData name="Reia Sigrist (2219662)" userId="01afa0f4-0556-4151-9cc4-64f42e9016a8" providerId="ADAL" clId="{491EBE8F-F035-497C-8F4E-0CAACB12A088}" dt="2025-05-08T18:34:24.832" v="21"/>
        <pc:sldMkLst>
          <pc:docMk/>
          <pc:sldMk cId="1539608862" sldId="272"/>
        </pc:sldMkLst>
      </pc:sldChg>
      <pc:sldChg chg="addSp modSp mod modTransition modNotesTx">
        <pc:chgData name="Reia Sigrist (2219662)" userId="01afa0f4-0556-4151-9cc4-64f42e9016a8" providerId="ADAL" clId="{491EBE8F-F035-497C-8F4E-0CAACB12A088}" dt="2025-05-12T19:24:09.777" v="414"/>
        <pc:sldMkLst>
          <pc:docMk/>
          <pc:sldMk cId="1315040610" sldId="2538"/>
        </pc:sldMkLst>
        <pc:spChg chg="add mod ord">
          <ac:chgData name="Reia Sigrist (2219662)" userId="01afa0f4-0556-4151-9cc4-64f42e9016a8" providerId="ADAL" clId="{491EBE8F-F035-497C-8F4E-0CAACB12A088}" dt="2025-05-12T18:57:18.102" v="70" actId="692"/>
          <ac:spMkLst>
            <pc:docMk/>
            <pc:sldMk cId="1315040610" sldId="2538"/>
            <ac:spMk id="3" creationId="{25348940-0E5A-2579-DC10-98CE57CEEB9D}"/>
          </ac:spMkLst>
        </pc:spChg>
        <pc:spChg chg="mod">
          <ac:chgData name="Reia Sigrist (2219662)" userId="01afa0f4-0556-4151-9cc4-64f42e9016a8" providerId="ADAL" clId="{491EBE8F-F035-497C-8F4E-0CAACB12A088}" dt="2025-05-12T18:57:44.027" v="73" actId="113"/>
          <ac:spMkLst>
            <pc:docMk/>
            <pc:sldMk cId="1315040610" sldId="2538"/>
            <ac:spMk id="4" creationId="{8FFEA5C1-1A21-E875-A197-90712FB68C27}"/>
          </ac:spMkLst>
        </pc:spChg>
        <pc:spChg chg="mod">
          <ac:chgData name="Reia Sigrist (2219662)" userId="01afa0f4-0556-4151-9cc4-64f42e9016a8" providerId="ADAL" clId="{491EBE8F-F035-497C-8F4E-0CAACB12A088}" dt="2025-05-12T18:57:39.164" v="72" actId="1076"/>
          <ac:spMkLst>
            <pc:docMk/>
            <pc:sldMk cId="1315040610" sldId="2538"/>
            <ac:spMk id="11" creationId="{4B68E0F0-DD64-66EA-FD8D-D5FE243E5687}"/>
          </ac:spMkLst>
        </pc:spChg>
        <pc:spChg chg="mod">
          <ac:chgData name="Reia Sigrist (2219662)" userId="01afa0f4-0556-4151-9cc4-64f42e9016a8" providerId="ADAL" clId="{491EBE8F-F035-497C-8F4E-0CAACB12A088}" dt="2025-05-12T18:57:27.049" v="71" actId="1076"/>
          <ac:spMkLst>
            <pc:docMk/>
            <pc:sldMk cId="1315040610" sldId="2538"/>
            <ac:spMk id="15" creationId="{22D2D697-DFCA-2F18-E95A-8C56B7EC618C}"/>
          </ac:spMkLst>
        </pc:spChg>
        <pc:graphicFrameChg chg="mod">
          <ac:chgData name="Reia Sigrist (2219662)" userId="01afa0f4-0556-4151-9cc4-64f42e9016a8" providerId="ADAL" clId="{491EBE8F-F035-497C-8F4E-0CAACB12A088}" dt="2025-05-12T18:56:39.517" v="59" actId="1076"/>
          <ac:graphicFrameMkLst>
            <pc:docMk/>
            <pc:sldMk cId="1315040610" sldId="2538"/>
            <ac:graphicFrameMk id="6" creationId="{5EB466A8-B25D-AA40-A3BE-639E8D6568DA}"/>
          </ac:graphicFrameMkLst>
        </pc:graphicFrameChg>
        <pc:picChg chg="mod">
          <ac:chgData name="Reia Sigrist (2219662)" userId="01afa0f4-0556-4151-9cc4-64f42e9016a8" providerId="ADAL" clId="{491EBE8F-F035-497C-8F4E-0CAACB12A088}" dt="2025-05-12T18:56:06.574" v="55" actId="1076"/>
          <ac:picMkLst>
            <pc:docMk/>
            <pc:sldMk cId="1315040610" sldId="2538"/>
            <ac:picMk id="9218" creationId="{D96DDAF7-4BDF-23DD-16E0-331B440BFCB5}"/>
          </ac:picMkLst>
        </pc:picChg>
      </pc:sldChg>
      <pc:sldChg chg="modSp mod modTransition modNotesTx">
        <pc:chgData name="Reia Sigrist (2219662)" userId="01afa0f4-0556-4151-9cc4-64f42e9016a8" providerId="ADAL" clId="{491EBE8F-F035-497C-8F4E-0CAACB12A088}" dt="2025-05-14T19:31:10.823" v="916" actId="5793"/>
        <pc:sldMkLst>
          <pc:docMk/>
          <pc:sldMk cId="2345680055" sldId="2547"/>
        </pc:sldMkLst>
        <pc:spChg chg="mod">
          <ac:chgData name="Reia Sigrist (2219662)" userId="01afa0f4-0556-4151-9cc4-64f42e9016a8" providerId="ADAL" clId="{491EBE8F-F035-497C-8F4E-0CAACB12A088}" dt="2025-05-12T19:23:06.958" v="408" actId="1076"/>
          <ac:spMkLst>
            <pc:docMk/>
            <pc:sldMk cId="2345680055" sldId="2547"/>
            <ac:spMk id="6" creationId="{66CBFE42-DFD1-4945-A9A4-5544D38C9B7E}"/>
          </ac:spMkLst>
        </pc:spChg>
        <pc:graphicFrameChg chg="mod modGraphic">
          <ac:chgData name="Reia Sigrist (2219662)" userId="01afa0f4-0556-4151-9cc4-64f42e9016a8" providerId="ADAL" clId="{491EBE8F-F035-497C-8F4E-0CAACB12A088}" dt="2025-05-12T19:22:29.629" v="398" actId="1076"/>
          <ac:graphicFrameMkLst>
            <pc:docMk/>
            <pc:sldMk cId="2345680055" sldId="2547"/>
            <ac:graphicFrameMk id="3" creationId="{F56E9CB7-A5E6-479F-A6C4-A480D06B974D}"/>
          </ac:graphicFrameMkLst>
        </pc:graphicFrameChg>
        <pc:picChg chg="mod">
          <ac:chgData name="Reia Sigrist (2219662)" userId="01afa0f4-0556-4151-9cc4-64f42e9016a8" providerId="ADAL" clId="{491EBE8F-F035-497C-8F4E-0CAACB12A088}" dt="2025-05-12T19:23:22.059" v="411" actId="1076"/>
          <ac:picMkLst>
            <pc:docMk/>
            <pc:sldMk cId="2345680055" sldId="2547"/>
            <ac:picMk id="8" creationId="{8D329A10-42BD-49A8-7C84-4ECA29D0017B}"/>
          </ac:picMkLst>
        </pc:picChg>
        <pc:picChg chg="mod">
          <ac:chgData name="Reia Sigrist (2219662)" userId="01afa0f4-0556-4151-9cc4-64f42e9016a8" providerId="ADAL" clId="{491EBE8F-F035-497C-8F4E-0CAACB12A088}" dt="2025-05-12T19:22:53.277" v="404" actId="1076"/>
          <ac:picMkLst>
            <pc:docMk/>
            <pc:sldMk cId="2345680055" sldId="2547"/>
            <ac:picMk id="10" creationId="{92A2852A-2198-D144-8C03-23BA81C8AC3D}"/>
          </ac:picMkLst>
        </pc:picChg>
        <pc:picChg chg="mod">
          <ac:chgData name="Reia Sigrist (2219662)" userId="01afa0f4-0556-4151-9cc4-64f42e9016a8" providerId="ADAL" clId="{491EBE8F-F035-497C-8F4E-0CAACB12A088}" dt="2025-05-12T19:22:44.909" v="401" actId="1076"/>
          <ac:picMkLst>
            <pc:docMk/>
            <pc:sldMk cId="2345680055" sldId="2547"/>
            <ac:picMk id="12" creationId="{7E223360-50E3-F336-F137-4F6D934F467B}"/>
          </ac:picMkLst>
        </pc:picChg>
        <pc:picChg chg="mod">
          <ac:chgData name="Reia Sigrist (2219662)" userId="01afa0f4-0556-4151-9cc4-64f42e9016a8" providerId="ADAL" clId="{491EBE8F-F035-497C-8F4E-0CAACB12A088}" dt="2025-05-12T19:23:18.220" v="410" actId="1076"/>
          <ac:picMkLst>
            <pc:docMk/>
            <pc:sldMk cId="2345680055" sldId="2547"/>
            <ac:picMk id="14" creationId="{B869F621-88C4-B8BB-0CC3-44844E7D64F4}"/>
          </ac:picMkLst>
        </pc:picChg>
        <pc:picChg chg="mod">
          <ac:chgData name="Reia Sigrist (2219662)" userId="01afa0f4-0556-4151-9cc4-64f42e9016a8" providerId="ADAL" clId="{491EBE8F-F035-497C-8F4E-0CAACB12A088}" dt="2025-05-12T19:22:36.378" v="400" actId="1076"/>
          <ac:picMkLst>
            <pc:docMk/>
            <pc:sldMk cId="2345680055" sldId="2547"/>
            <ac:picMk id="16" creationId="{F2EE3858-D4D4-EC20-8196-E9576BCC03B7}"/>
          </ac:picMkLst>
        </pc:picChg>
        <pc:picChg chg="mod">
          <ac:chgData name="Reia Sigrist (2219662)" userId="01afa0f4-0556-4151-9cc4-64f42e9016a8" providerId="ADAL" clId="{491EBE8F-F035-497C-8F4E-0CAACB12A088}" dt="2025-05-12T19:23:10.697" v="409" actId="1076"/>
          <ac:picMkLst>
            <pc:docMk/>
            <pc:sldMk cId="2345680055" sldId="2547"/>
            <ac:picMk id="18" creationId="{C26729BB-4E30-9D00-9C74-D0FA9440675E}"/>
          </ac:picMkLst>
        </pc:picChg>
      </pc:sldChg>
      <pc:sldChg chg="modTransition modNotesTx">
        <pc:chgData name="Reia Sigrist (2219662)" userId="01afa0f4-0556-4151-9cc4-64f42e9016a8" providerId="ADAL" clId="{491EBE8F-F035-497C-8F4E-0CAACB12A088}" dt="2025-05-12T19:48:53.271" v="535"/>
        <pc:sldMkLst>
          <pc:docMk/>
          <pc:sldMk cId="1564110906" sldId="2549"/>
        </pc:sldMkLst>
      </pc:sldChg>
      <pc:sldChg chg="modSp mod modTransition modNotesTx">
        <pc:chgData name="Reia Sigrist (2219662)" userId="01afa0f4-0556-4151-9cc4-64f42e9016a8" providerId="ADAL" clId="{491EBE8F-F035-497C-8F4E-0CAACB12A088}" dt="2025-05-12T19:24:27.571" v="418"/>
        <pc:sldMkLst>
          <pc:docMk/>
          <pc:sldMk cId="1277932624" sldId="2554"/>
        </pc:sldMkLst>
        <pc:spChg chg="mod">
          <ac:chgData name="Reia Sigrist (2219662)" userId="01afa0f4-0556-4151-9cc4-64f42e9016a8" providerId="ADAL" clId="{491EBE8F-F035-497C-8F4E-0CAACB12A088}" dt="2025-05-12T18:59:22.537" v="87" actId="207"/>
          <ac:spMkLst>
            <pc:docMk/>
            <pc:sldMk cId="1277932624" sldId="2554"/>
            <ac:spMk id="3" creationId="{F6A39CFE-F193-9048-BE90-69178B4C33C9}"/>
          </ac:spMkLst>
        </pc:spChg>
        <pc:spChg chg="mod">
          <ac:chgData name="Reia Sigrist (2219662)" userId="01afa0f4-0556-4151-9cc4-64f42e9016a8" providerId="ADAL" clId="{491EBE8F-F035-497C-8F4E-0CAACB12A088}" dt="2025-05-12T18:59:19.336" v="85" actId="207"/>
          <ac:spMkLst>
            <pc:docMk/>
            <pc:sldMk cId="1277932624" sldId="2554"/>
            <ac:spMk id="5" creationId="{32CB5DE7-C0EC-D942-81AE-50AB9E5F55A3}"/>
          </ac:spMkLst>
        </pc:spChg>
      </pc:sldChg>
      <pc:sldChg chg="modSp mod modTransition modNotesTx">
        <pc:chgData name="Reia Sigrist (2219662)" userId="01afa0f4-0556-4151-9cc4-64f42e9016a8" providerId="ADAL" clId="{491EBE8F-F035-497C-8F4E-0CAACB12A088}" dt="2025-05-14T19:30:31.496" v="909"/>
        <pc:sldMkLst>
          <pc:docMk/>
          <pc:sldMk cId="18228625" sldId="2556"/>
        </pc:sldMkLst>
        <pc:spChg chg="mod">
          <ac:chgData name="Reia Sigrist (2219662)" userId="01afa0f4-0556-4151-9cc4-64f42e9016a8" providerId="ADAL" clId="{491EBE8F-F035-497C-8F4E-0CAACB12A088}" dt="2025-05-14T19:23:47.390" v="903" actId="20577"/>
          <ac:spMkLst>
            <pc:docMk/>
            <pc:sldMk cId="18228625" sldId="2556"/>
            <ac:spMk id="4" creationId="{8F06D68A-A600-9C45-B10C-2A39080E9E2D}"/>
          </ac:spMkLst>
        </pc:spChg>
      </pc:sldChg>
      <pc:sldChg chg="addSp modSp mod modTransition modNotesTx">
        <pc:chgData name="Reia Sigrist (2219662)" userId="01afa0f4-0556-4151-9cc4-64f42e9016a8" providerId="ADAL" clId="{491EBE8F-F035-497C-8F4E-0CAACB12A088}" dt="2025-05-12T19:24:31.358" v="419"/>
        <pc:sldMkLst>
          <pc:docMk/>
          <pc:sldMk cId="492756523" sldId="2558"/>
        </pc:sldMkLst>
        <pc:spChg chg="mod">
          <ac:chgData name="Reia Sigrist (2219662)" userId="01afa0f4-0556-4151-9cc4-64f42e9016a8" providerId="ADAL" clId="{491EBE8F-F035-497C-8F4E-0CAACB12A088}" dt="2025-05-12T18:59:07.143" v="84" actId="1076"/>
          <ac:spMkLst>
            <pc:docMk/>
            <pc:sldMk cId="492756523" sldId="2558"/>
            <ac:spMk id="2" creationId="{F2A115AC-F6DD-4765-9553-9296098AFACF}"/>
          </ac:spMkLst>
        </pc:spChg>
        <pc:spChg chg="add mod ord">
          <ac:chgData name="Reia Sigrist (2219662)" userId="01afa0f4-0556-4151-9cc4-64f42e9016a8" providerId="ADAL" clId="{491EBE8F-F035-497C-8F4E-0CAACB12A088}" dt="2025-05-12T18:58:37.659" v="80" actId="692"/>
          <ac:spMkLst>
            <pc:docMk/>
            <pc:sldMk cId="492756523" sldId="2558"/>
            <ac:spMk id="4" creationId="{C31E8EE4-79AC-09DB-C5F7-0977B0C0B4BF}"/>
          </ac:spMkLst>
        </pc:spChg>
        <pc:spChg chg="mod">
          <ac:chgData name="Reia Sigrist (2219662)" userId="01afa0f4-0556-4151-9cc4-64f42e9016a8" providerId="ADAL" clId="{491EBE8F-F035-497C-8F4E-0CAACB12A088}" dt="2025-05-12T18:58:57.364" v="83" actId="14100"/>
          <ac:spMkLst>
            <pc:docMk/>
            <pc:sldMk cId="492756523" sldId="2558"/>
            <ac:spMk id="9" creationId="{F5E0AE9D-45FD-F156-7637-F2974C9E3A82}"/>
          </ac:spMkLst>
        </pc:spChg>
        <pc:graphicFrameChg chg="mod">
          <ac:chgData name="Reia Sigrist (2219662)" userId="01afa0f4-0556-4151-9cc4-64f42e9016a8" providerId="ADAL" clId="{491EBE8F-F035-497C-8F4E-0CAACB12A088}" dt="2025-05-12T18:58:06.924" v="74"/>
          <ac:graphicFrameMkLst>
            <pc:docMk/>
            <pc:sldMk cId="492756523" sldId="2558"/>
            <ac:graphicFrameMk id="10" creationId="{40F0358A-CE4B-1836-66C8-40438E72640F}"/>
          </ac:graphicFrameMkLst>
        </pc:graphicFrameChg>
      </pc:sldChg>
      <pc:sldChg chg="modTransition modNotesTx">
        <pc:chgData name="Reia Sigrist (2219662)" userId="01afa0f4-0556-4151-9cc4-64f42e9016a8" providerId="ADAL" clId="{491EBE8F-F035-497C-8F4E-0CAACB12A088}" dt="2025-05-12T19:25:15.821" v="431"/>
        <pc:sldMkLst>
          <pc:docMk/>
          <pc:sldMk cId="3642316358" sldId="2560"/>
        </pc:sldMkLst>
      </pc:sldChg>
      <pc:sldChg chg="modTransition modNotesTx">
        <pc:chgData name="Reia Sigrist (2219662)" userId="01afa0f4-0556-4151-9cc4-64f42e9016a8" providerId="ADAL" clId="{491EBE8F-F035-497C-8F4E-0CAACB12A088}" dt="2025-05-12T19:24:24.968" v="417"/>
        <pc:sldMkLst>
          <pc:docMk/>
          <pc:sldMk cId="1065715797" sldId="2562"/>
        </pc:sldMkLst>
      </pc:sldChg>
      <pc:sldChg chg="modNotesTx">
        <pc:chgData name="Reia Sigrist (2219662)" userId="01afa0f4-0556-4151-9cc4-64f42e9016a8" providerId="ADAL" clId="{491EBE8F-F035-497C-8F4E-0CAACB12A088}" dt="2025-05-08T18:33:27.118" v="15"/>
        <pc:sldMkLst>
          <pc:docMk/>
          <pc:sldMk cId="1266318085" sldId="2563"/>
        </pc:sldMkLst>
      </pc:sldChg>
      <pc:sldChg chg="delSp modSp mod modTransition modNotesTx">
        <pc:chgData name="Reia Sigrist (2219662)" userId="01afa0f4-0556-4151-9cc4-64f42e9016a8" providerId="ADAL" clId="{491EBE8F-F035-497C-8F4E-0CAACB12A088}" dt="2025-05-14T19:28:56.058" v="908" actId="20577"/>
        <pc:sldMkLst>
          <pc:docMk/>
          <pc:sldMk cId="1977905991" sldId="2564"/>
        </pc:sldMkLst>
        <pc:spChg chg="mod">
          <ac:chgData name="Reia Sigrist (2219662)" userId="01afa0f4-0556-4151-9cc4-64f42e9016a8" providerId="ADAL" clId="{491EBE8F-F035-497C-8F4E-0CAACB12A088}" dt="2025-05-12T19:18:03.238" v="358" actId="14100"/>
          <ac:spMkLst>
            <pc:docMk/>
            <pc:sldMk cId="1977905991" sldId="2564"/>
            <ac:spMk id="8" creationId="{BF41BA88-B3CF-FB5D-8C4A-6A79AC767CDC}"/>
          </ac:spMkLst>
        </pc:spChg>
        <pc:picChg chg="mod">
          <ac:chgData name="Reia Sigrist (2219662)" userId="01afa0f4-0556-4151-9cc4-64f42e9016a8" providerId="ADAL" clId="{491EBE8F-F035-497C-8F4E-0CAACB12A088}" dt="2025-05-12T19:18:07.906" v="360" actId="1076"/>
          <ac:picMkLst>
            <pc:docMk/>
            <pc:sldMk cId="1977905991" sldId="2564"/>
            <ac:picMk id="5124" creationId="{BF1E668B-CB2F-23EB-5EF9-6FD65F07DAC8}"/>
          </ac:picMkLst>
        </pc:picChg>
      </pc:sldChg>
      <pc:sldChg chg="modSp mod modTransition modNotesTx">
        <pc:chgData name="Reia Sigrist (2219662)" userId="01afa0f4-0556-4151-9cc4-64f42e9016a8" providerId="ADAL" clId="{491EBE8F-F035-497C-8F4E-0CAACB12A088}" dt="2025-05-12T19:24:43.303" v="423"/>
        <pc:sldMkLst>
          <pc:docMk/>
          <pc:sldMk cId="534729503" sldId="2566"/>
        </pc:sldMkLst>
        <pc:spChg chg="mod">
          <ac:chgData name="Reia Sigrist (2219662)" userId="01afa0f4-0556-4151-9cc4-64f42e9016a8" providerId="ADAL" clId="{491EBE8F-F035-497C-8F4E-0CAACB12A088}" dt="2025-05-12T19:17:46.217" v="353" actId="1076"/>
          <ac:spMkLst>
            <pc:docMk/>
            <pc:sldMk cId="534729503" sldId="2566"/>
            <ac:spMk id="8" creationId="{29B3C312-3E2F-4D0A-3A78-17D3B13A8581}"/>
          </ac:spMkLst>
        </pc:spChg>
        <pc:picChg chg="mod">
          <ac:chgData name="Reia Sigrist (2219662)" userId="01afa0f4-0556-4151-9cc4-64f42e9016a8" providerId="ADAL" clId="{491EBE8F-F035-497C-8F4E-0CAACB12A088}" dt="2025-05-12T19:17:51.761" v="356" actId="1076"/>
          <ac:picMkLst>
            <pc:docMk/>
            <pc:sldMk cId="534729503" sldId="2566"/>
            <ac:picMk id="9" creationId="{3D621930-EB1E-64C2-8E8A-9A90D2A8D580}"/>
          </ac:picMkLst>
        </pc:picChg>
      </pc:sldChg>
      <pc:sldChg chg="addSp delSp modSp mod modTransition modNotesTx">
        <pc:chgData name="Reia Sigrist (2219662)" userId="01afa0f4-0556-4151-9cc4-64f42e9016a8" providerId="ADAL" clId="{491EBE8F-F035-497C-8F4E-0CAACB12A088}" dt="2025-05-12T19:51:08.345" v="539" actId="14100"/>
        <pc:sldMkLst>
          <pc:docMk/>
          <pc:sldMk cId="2142566487" sldId="2569"/>
        </pc:sldMkLst>
      </pc:sldChg>
      <pc:sldChg chg="modTransition modNotesTx">
        <pc:chgData name="Reia Sigrist (2219662)" userId="01afa0f4-0556-4151-9cc4-64f42e9016a8" providerId="ADAL" clId="{491EBE8F-F035-497C-8F4E-0CAACB12A088}" dt="2025-05-08T18:35:37.796" v="28"/>
        <pc:sldMkLst>
          <pc:docMk/>
          <pc:sldMk cId="3440350896" sldId="2570"/>
        </pc:sldMkLst>
      </pc:sldChg>
      <pc:sldChg chg="modNotesTx">
        <pc:chgData name="Reia Sigrist (2219662)" userId="01afa0f4-0556-4151-9cc4-64f42e9016a8" providerId="ADAL" clId="{491EBE8F-F035-497C-8F4E-0CAACB12A088}" dt="2025-05-08T18:30:58.735" v="4"/>
        <pc:sldMkLst>
          <pc:docMk/>
          <pc:sldMk cId="2559427422" sldId="2571"/>
        </pc:sldMkLst>
      </pc:sldChg>
      <pc:sldChg chg="modNotesTx">
        <pc:chgData name="Reia Sigrist (2219662)" userId="01afa0f4-0556-4151-9cc4-64f42e9016a8" providerId="ADAL" clId="{491EBE8F-F035-497C-8F4E-0CAACB12A088}" dt="2025-05-08T18:31:51.631" v="8" actId="6549"/>
        <pc:sldMkLst>
          <pc:docMk/>
          <pc:sldMk cId="1357894005" sldId="2572"/>
        </pc:sldMkLst>
      </pc:sldChg>
      <pc:sldChg chg="modNotesTx">
        <pc:chgData name="Reia Sigrist (2219662)" userId="01afa0f4-0556-4151-9cc4-64f42e9016a8" providerId="ADAL" clId="{491EBE8F-F035-497C-8F4E-0CAACB12A088}" dt="2025-05-08T18:32:45.096" v="11"/>
        <pc:sldMkLst>
          <pc:docMk/>
          <pc:sldMk cId="1958020508" sldId="2573"/>
        </pc:sldMkLst>
      </pc:sldChg>
      <pc:sldChg chg="addSp modSp mod modTransition modNotesTx">
        <pc:chgData name="Reia Sigrist (2219662)" userId="01afa0f4-0556-4151-9cc4-64f42e9016a8" providerId="ADAL" clId="{491EBE8F-F035-497C-8F4E-0CAACB12A088}" dt="2025-05-14T19:22:04.206" v="884" actId="20577"/>
        <pc:sldMkLst>
          <pc:docMk/>
          <pc:sldMk cId="3592974036" sldId="2580"/>
        </pc:sldMkLst>
        <pc:graphicFrameChg chg="modGraphic">
          <ac:chgData name="Reia Sigrist (2219662)" userId="01afa0f4-0556-4151-9cc4-64f42e9016a8" providerId="ADAL" clId="{491EBE8F-F035-497C-8F4E-0CAACB12A088}" dt="2025-05-12T19:23:47.018" v="412" actId="403"/>
          <ac:graphicFrameMkLst>
            <pc:docMk/>
            <pc:sldMk cId="3592974036" sldId="2580"/>
            <ac:graphicFrameMk id="7" creationId="{A89F801F-3190-05F4-E7F8-1325AD20C5BB}"/>
          </ac:graphicFrameMkLst>
        </pc:graphicFrameChg>
        <pc:cxnChg chg="add mod">
          <ac:chgData name="Reia Sigrist (2219662)" userId="01afa0f4-0556-4151-9cc4-64f42e9016a8" providerId="ADAL" clId="{491EBE8F-F035-497C-8F4E-0CAACB12A088}" dt="2025-05-12T18:54:11.071" v="33" actId="14100"/>
          <ac:cxnSpMkLst>
            <pc:docMk/>
            <pc:sldMk cId="3592974036" sldId="2580"/>
            <ac:cxnSpMk id="4" creationId="{065643CB-B7F5-04D3-FB74-7B5C70EFD0E9}"/>
          </ac:cxnSpMkLst>
        </pc:cxnChg>
      </pc:sldChg>
      <pc:sldChg chg="modNotesTx">
        <pc:chgData name="Reia Sigrist (2219662)" userId="01afa0f4-0556-4151-9cc4-64f42e9016a8" providerId="ADAL" clId="{491EBE8F-F035-497C-8F4E-0CAACB12A088}" dt="2025-05-08T18:32:10.592" v="9"/>
        <pc:sldMkLst>
          <pc:docMk/>
          <pc:sldMk cId="208661643" sldId="2581"/>
        </pc:sldMkLst>
      </pc:sldChg>
      <pc:sldChg chg="modTransition modNotesTx">
        <pc:chgData name="Reia Sigrist (2219662)" userId="01afa0f4-0556-4151-9cc4-64f42e9016a8" providerId="ADAL" clId="{491EBE8F-F035-497C-8F4E-0CAACB12A088}" dt="2025-05-12T19:24:12.031" v="415"/>
        <pc:sldMkLst>
          <pc:docMk/>
          <pc:sldMk cId="951459980" sldId="2584"/>
        </pc:sldMkLst>
      </pc:sldChg>
      <pc:sldChg chg="modTransition modNotesTx">
        <pc:chgData name="Reia Sigrist (2219662)" userId="01afa0f4-0556-4151-9cc4-64f42e9016a8" providerId="ADAL" clId="{491EBE8F-F035-497C-8F4E-0CAACB12A088}" dt="2025-05-12T19:24:45.851" v="424"/>
        <pc:sldMkLst>
          <pc:docMk/>
          <pc:sldMk cId="3618453673" sldId="2585"/>
        </pc:sldMkLst>
      </pc:sldChg>
      <pc:sldChg chg="addSp delSp modSp mod modTransition modNotesTx">
        <pc:chgData name="Reia Sigrist (2219662)" userId="01afa0f4-0556-4151-9cc4-64f42e9016a8" providerId="ADAL" clId="{491EBE8F-F035-497C-8F4E-0CAACB12A088}" dt="2025-05-13T20:38:54.810" v="828" actId="113"/>
        <pc:sldMkLst>
          <pc:docMk/>
          <pc:sldMk cId="1937224606" sldId="2587"/>
        </pc:sldMkLst>
        <pc:spChg chg="mod">
          <ac:chgData name="Reia Sigrist (2219662)" userId="01afa0f4-0556-4151-9cc4-64f42e9016a8" providerId="ADAL" clId="{491EBE8F-F035-497C-8F4E-0CAACB12A088}" dt="2025-05-13T20:25:04.410" v="597"/>
          <ac:spMkLst>
            <pc:docMk/>
            <pc:sldMk cId="1937224606" sldId="2587"/>
            <ac:spMk id="2" creationId="{0CD67248-F46B-6FF0-14B8-ECBF6604D318}"/>
          </ac:spMkLst>
        </pc:spChg>
        <pc:spChg chg="mod">
          <ac:chgData name="Reia Sigrist (2219662)" userId="01afa0f4-0556-4151-9cc4-64f42e9016a8" providerId="ADAL" clId="{491EBE8F-F035-497C-8F4E-0CAACB12A088}" dt="2025-05-13T20:38:11.098" v="822" actId="20577"/>
          <ac:spMkLst>
            <pc:docMk/>
            <pc:sldMk cId="1937224606" sldId="2587"/>
            <ac:spMk id="25" creationId="{C25F4516-69F3-B2BD-3FF2-F8F193777CFF}"/>
          </ac:spMkLst>
        </pc:spChg>
        <pc:graphicFrameChg chg="add del mod modGraphic">
          <ac:chgData name="Reia Sigrist (2219662)" userId="01afa0f4-0556-4151-9cc4-64f42e9016a8" providerId="ADAL" clId="{491EBE8F-F035-497C-8F4E-0CAACB12A088}" dt="2025-05-13T20:25:54.462" v="603" actId="3680"/>
          <ac:graphicFrameMkLst>
            <pc:docMk/>
            <pc:sldMk cId="1937224606" sldId="2587"/>
            <ac:graphicFrameMk id="3" creationId="{DCD98152-454A-240F-A93E-59AD6B102B7B}"/>
          </ac:graphicFrameMkLst>
        </pc:graphicFrameChg>
        <pc:graphicFrameChg chg="add mod modGraphic">
          <ac:chgData name="Reia Sigrist (2219662)" userId="01afa0f4-0556-4151-9cc4-64f42e9016a8" providerId="ADAL" clId="{491EBE8F-F035-497C-8F4E-0CAACB12A088}" dt="2025-05-13T20:38:54.810" v="828" actId="113"/>
          <ac:graphicFrameMkLst>
            <pc:docMk/>
            <pc:sldMk cId="1937224606" sldId="2587"/>
            <ac:graphicFrameMk id="4" creationId="{D3FFEDF6-12E3-2ED7-752C-E90373E618C8}"/>
          </ac:graphicFrameMkLst>
        </pc:graphicFrameChg>
      </pc:sldChg>
      <pc:sldChg chg="modTransition">
        <pc:chgData name="Reia Sigrist (2219662)" userId="01afa0f4-0556-4151-9cc4-64f42e9016a8" providerId="ADAL" clId="{491EBE8F-F035-497C-8F4E-0CAACB12A088}" dt="2025-05-12T19:24:15.215" v="416"/>
        <pc:sldMkLst>
          <pc:docMk/>
          <pc:sldMk cId="2634253199" sldId="2595"/>
        </pc:sldMkLst>
      </pc:sldChg>
      <pc:sldChg chg="modTransition">
        <pc:chgData name="Reia Sigrist (2219662)" userId="01afa0f4-0556-4151-9cc4-64f42e9016a8" providerId="ADAL" clId="{491EBE8F-F035-497C-8F4E-0CAACB12A088}" dt="2025-05-12T19:24:34.326" v="420"/>
        <pc:sldMkLst>
          <pc:docMk/>
          <pc:sldMk cId="1177477147" sldId="2596"/>
        </pc:sldMkLst>
      </pc:sldChg>
      <pc:sldChg chg="addSp delSp modSp mod modTransition">
        <pc:chgData name="Reia Sigrist (2219662)" userId="01afa0f4-0556-4151-9cc4-64f42e9016a8" providerId="ADAL" clId="{491EBE8F-F035-497C-8F4E-0CAACB12A088}" dt="2025-05-12T19:24:37.486" v="421"/>
        <pc:sldMkLst>
          <pc:docMk/>
          <pc:sldMk cId="1585047888" sldId="2597"/>
        </pc:sldMkLst>
        <pc:spChg chg="mod">
          <ac:chgData name="Reia Sigrist (2219662)" userId="01afa0f4-0556-4151-9cc4-64f42e9016a8" providerId="ADAL" clId="{491EBE8F-F035-497C-8F4E-0CAACB12A088}" dt="2025-05-12T19:02:39.590" v="147" actId="1076"/>
          <ac:spMkLst>
            <pc:docMk/>
            <pc:sldMk cId="1585047888" sldId="2597"/>
            <ac:spMk id="2" creationId="{6B81E244-3C81-6C0A-A7DD-A1C6C257CFAE}"/>
          </ac:spMkLst>
        </pc:spChg>
        <pc:spChg chg="add mod">
          <ac:chgData name="Reia Sigrist (2219662)" userId="01afa0f4-0556-4151-9cc4-64f42e9016a8" providerId="ADAL" clId="{491EBE8F-F035-497C-8F4E-0CAACB12A088}" dt="2025-05-12T19:13:27.228" v="224" actId="14100"/>
          <ac:spMkLst>
            <pc:docMk/>
            <pc:sldMk cId="1585047888" sldId="2597"/>
            <ac:spMk id="13" creationId="{B904C0DC-A191-F59C-2791-7B3A624EE806}"/>
          </ac:spMkLst>
        </pc:spChg>
        <pc:spChg chg="add mod">
          <ac:chgData name="Reia Sigrist (2219662)" userId="01afa0f4-0556-4151-9cc4-64f42e9016a8" providerId="ADAL" clId="{491EBE8F-F035-497C-8F4E-0CAACB12A088}" dt="2025-05-12T19:13:45.830" v="228" actId="14100"/>
          <ac:spMkLst>
            <pc:docMk/>
            <pc:sldMk cId="1585047888" sldId="2597"/>
            <ac:spMk id="15" creationId="{6F2CEE67-7B0F-1612-7818-6F6CC6F7092C}"/>
          </ac:spMkLst>
        </pc:spChg>
        <pc:spChg chg="add mod">
          <ac:chgData name="Reia Sigrist (2219662)" userId="01afa0f4-0556-4151-9cc4-64f42e9016a8" providerId="ADAL" clId="{491EBE8F-F035-497C-8F4E-0CAACB12A088}" dt="2025-05-12T19:14:01.350" v="232" actId="14100"/>
          <ac:spMkLst>
            <pc:docMk/>
            <pc:sldMk cId="1585047888" sldId="2597"/>
            <ac:spMk id="17" creationId="{0F6C8E11-4C3D-6D6D-802B-EA08B612744F}"/>
          </ac:spMkLst>
        </pc:spChg>
        <pc:spChg chg="add mod ord">
          <ac:chgData name="Reia Sigrist (2219662)" userId="01afa0f4-0556-4151-9cc4-64f42e9016a8" providerId="ADAL" clId="{491EBE8F-F035-497C-8F4E-0CAACB12A088}" dt="2025-05-12T19:13:10.373" v="221" actId="1076"/>
          <ac:spMkLst>
            <pc:docMk/>
            <pc:sldMk cId="1585047888" sldId="2597"/>
            <ac:spMk id="18" creationId="{6D7B3A4C-1249-56D0-99E8-23AD0E311BE2}"/>
          </ac:spMkLst>
        </pc:spChg>
        <pc:spChg chg="add mod">
          <ac:chgData name="Reia Sigrist (2219662)" userId="01afa0f4-0556-4151-9cc4-64f42e9016a8" providerId="ADAL" clId="{491EBE8F-F035-497C-8F4E-0CAACB12A088}" dt="2025-05-12T19:13:34.127" v="225" actId="1076"/>
          <ac:spMkLst>
            <pc:docMk/>
            <pc:sldMk cId="1585047888" sldId="2597"/>
            <ac:spMk id="19" creationId="{1E6FA44A-AA0F-D052-D25D-580711ECD1DD}"/>
          </ac:spMkLst>
        </pc:spChg>
        <pc:spChg chg="add mod">
          <ac:chgData name="Reia Sigrist (2219662)" userId="01afa0f4-0556-4151-9cc4-64f42e9016a8" providerId="ADAL" clId="{491EBE8F-F035-497C-8F4E-0CAACB12A088}" dt="2025-05-12T19:13:51.670" v="229" actId="1076"/>
          <ac:spMkLst>
            <pc:docMk/>
            <pc:sldMk cId="1585047888" sldId="2597"/>
            <ac:spMk id="20" creationId="{958394D4-672C-85B2-A6F3-64968D0760F5}"/>
          </ac:spMkLst>
        </pc:spChg>
        <pc:graphicFrameChg chg="mod modGraphic">
          <ac:chgData name="Reia Sigrist (2219662)" userId="01afa0f4-0556-4151-9cc4-64f42e9016a8" providerId="ADAL" clId="{491EBE8F-F035-497C-8F4E-0CAACB12A088}" dt="2025-05-12T19:10:16.356" v="170" actId="1076"/>
          <ac:graphicFrameMkLst>
            <pc:docMk/>
            <pc:sldMk cId="1585047888" sldId="2597"/>
            <ac:graphicFrameMk id="5" creationId="{C08CA8C8-3AE6-BC3C-DAB7-E5F9E9B57255}"/>
          </ac:graphicFrameMkLst>
        </pc:graphicFrameChg>
        <pc:picChg chg="add mod">
          <ac:chgData name="Reia Sigrist (2219662)" userId="01afa0f4-0556-4151-9cc4-64f42e9016a8" providerId="ADAL" clId="{491EBE8F-F035-497C-8F4E-0CAACB12A088}" dt="2025-05-12T19:14:41.997" v="234" actId="27349"/>
          <ac:picMkLst>
            <pc:docMk/>
            <pc:sldMk cId="1585047888" sldId="2597"/>
            <ac:picMk id="4" creationId="{13BF7EF3-962B-5358-743E-A55140A57C9A}"/>
          </ac:picMkLst>
        </pc:picChg>
        <pc:picChg chg="add mod">
          <ac:chgData name="Reia Sigrist (2219662)" userId="01afa0f4-0556-4151-9cc4-64f42e9016a8" providerId="ADAL" clId="{491EBE8F-F035-497C-8F4E-0CAACB12A088}" dt="2025-05-12T19:14:58.929" v="235" actId="27349"/>
          <ac:picMkLst>
            <pc:docMk/>
            <pc:sldMk cId="1585047888" sldId="2597"/>
            <ac:picMk id="7" creationId="{76BBAF6B-EEF3-FDF1-D848-D0F062F66CF9}"/>
          </ac:picMkLst>
        </pc:picChg>
        <pc:picChg chg="add mod">
          <ac:chgData name="Reia Sigrist (2219662)" userId="01afa0f4-0556-4151-9cc4-64f42e9016a8" providerId="ADAL" clId="{491EBE8F-F035-497C-8F4E-0CAACB12A088}" dt="2025-05-12T19:14:30.525" v="233" actId="27349"/>
          <ac:picMkLst>
            <pc:docMk/>
            <pc:sldMk cId="1585047888" sldId="2597"/>
            <ac:picMk id="9" creationId="{40BF7176-F3E4-52CE-41F5-EF39C7A84F65}"/>
          </ac:picMkLst>
        </pc:picChg>
        <pc:picChg chg="mod">
          <ac:chgData name="Reia Sigrist (2219662)" userId="01afa0f4-0556-4151-9cc4-64f42e9016a8" providerId="ADAL" clId="{491EBE8F-F035-497C-8F4E-0CAACB12A088}" dt="2025-05-12T19:15:07.576" v="236" actId="1076"/>
          <ac:picMkLst>
            <pc:docMk/>
            <pc:sldMk cId="1585047888" sldId="2597"/>
            <ac:picMk id="12" creationId="{3F467F13-07EF-BCA8-E8A2-C730C4C17899}"/>
          </ac:picMkLst>
        </pc:picChg>
      </pc:sldChg>
      <pc:sldChg chg="modSp mod modTransition">
        <pc:chgData name="Reia Sigrist (2219662)" userId="01afa0f4-0556-4151-9cc4-64f42e9016a8" providerId="ADAL" clId="{491EBE8F-F035-497C-8F4E-0CAACB12A088}" dt="2025-05-12T19:46:47.952" v="520" actId="1076"/>
        <pc:sldMkLst>
          <pc:docMk/>
          <pc:sldMk cId="2986032373" sldId="2598"/>
        </pc:sldMkLst>
        <pc:spChg chg="mod">
          <ac:chgData name="Reia Sigrist (2219662)" userId="01afa0f4-0556-4151-9cc4-64f42e9016a8" providerId="ADAL" clId="{491EBE8F-F035-497C-8F4E-0CAACB12A088}" dt="2025-05-12T19:21:59.457" v="394" actId="1076"/>
          <ac:spMkLst>
            <pc:docMk/>
            <pc:sldMk cId="2986032373" sldId="2598"/>
            <ac:spMk id="36" creationId="{7D125231-8433-D8E2-D593-08C0122A5921}"/>
          </ac:spMkLst>
        </pc:spChg>
        <pc:spChg chg="mod">
          <ac:chgData name="Reia Sigrist (2219662)" userId="01afa0f4-0556-4151-9cc4-64f42e9016a8" providerId="ADAL" clId="{491EBE8F-F035-497C-8F4E-0CAACB12A088}" dt="2025-05-12T19:21:52.971" v="393" actId="1076"/>
          <ac:spMkLst>
            <pc:docMk/>
            <pc:sldMk cId="2986032373" sldId="2598"/>
            <ac:spMk id="73" creationId="{70565B2E-02C9-AA55-8D09-A5654BE8316A}"/>
          </ac:spMkLst>
        </pc:spChg>
        <pc:spChg chg="mod">
          <ac:chgData name="Reia Sigrist (2219662)" userId="01afa0f4-0556-4151-9cc4-64f42e9016a8" providerId="ADAL" clId="{491EBE8F-F035-497C-8F4E-0CAACB12A088}" dt="2025-05-12T19:21:48.633" v="392" actId="1076"/>
          <ac:spMkLst>
            <pc:docMk/>
            <pc:sldMk cId="2986032373" sldId="2598"/>
            <ac:spMk id="74" creationId="{E1A47393-DB19-07BC-DA78-4E9334832732}"/>
          </ac:spMkLst>
        </pc:spChg>
        <pc:spChg chg="mod">
          <ac:chgData name="Reia Sigrist (2219662)" userId="01afa0f4-0556-4151-9cc4-64f42e9016a8" providerId="ADAL" clId="{491EBE8F-F035-497C-8F4E-0CAACB12A088}" dt="2025-05-12T19:20:28.780" v="376" actId="14100"/>
          <ac:spMkLst>
            <pc:docMk/>
            <pc:sldMk cId="2986032373" sldId="2598"/>
            <ac:spMk id="75" creationId="{E6637112-F202-1EF0-7B3F-2254518A30C8}"/>
          </ac:spMkLst>
        </pc:spChg>
        <pc:spChg chg="mod">
          <ac:chgData name="Reia Sigrist (2219662)" userId="01afa0f4-0556-4151-9cc4-64f42e9016a8" providerId="ADAL" clId="{491EBE8F-F035-497C-8F4E-0CAACB12A088}" dt="2025-05-12T19:20:54.476" v="381" actId="14100"/>
          <ac:spMkLst>
            <pc:docMk/>
            <pc:sldMk cId="2986032373" sldId="2598"/>
            <ac:spMk id="76" creationId="{B3EF7F76-5371-BE28-6058-28E937888CC0}"/>
          </ac:spMkLst>
        </pc:spChg>
        <pc:spChg chg="mod">
          <ac:chgData name="Reia Sigrist (2219662)" userId="01afa0f4-0556-4151-9cc4-64f42e9016a8" providerId="ADAL" clId="{491EBE8F-F035-497C-8F4E-0CAACB12A088}" dt="2025-05-12T19:20:28.780" v="376" actId="14100"/>
          <ac:spMkLst>
            <pc:docMk/>
            <pc:sldMk cId="2986032373" sldId="2598"/>
            <ac:spMk id="77" creationId="{929AF947-6E63-C042-C217-A7E651E8AE68}"/>
          </ac:spMkLst>
        </pc:spChg>
        <pc:spChg chg="mod">
          <ac:chgData name="Reia Sigrist (2219662)" userId="01afa0f4-0556-4151-9cc4-64f42e9016a8" providerId="ADAL" clId="{491EBE8F-F035-497C-8F4E-0CAACB12A088}" dt="2025-05-12T19:21:26.003" v="387" actId="14100"/>
          <ac:spMkLst>
            <pc:docMk/>
            <pc:sldMk cId="2986032373" sldId="2598"/>
            <ac:spMk id="83" creationId="{B7B5F661-BF4C-2816-C06A-BBA0F52D57E1}"/>
          </ac:spMkLst>
        </pc:spChg>
        <pc:spChg chg="mod">
          <ac:chgData name="Reia Sigrist (2219662)" userId="01afa0f4-0556-4151-9cc4-64f42e9016a8" providerId="ADAL" clId="{491EBE8F-F035-497C-8F4E-0CAACB12A088}" dt="2025-05-12T19:21:34.537" v="389" actId="14100"/>
          <ac:spMkLst>
            <pc:docMk/>
            <pc:sldMk cId="2986032373" sldId="2598"/>
            <ac:spMk id="84" creationId="{68A04322-67D3-20A6-B358-B1BDC9167812}"/>
          </ac:spMkLst>
        </pc:spChg>
        <pc:spChg chg="mod">
          <ac:chgData name="Reia Sigrist (2219662)" userId="01afa0f4-0556-4151-9cc4-64f42e9016a8" providerId="ADAL" clId="{491EBE8F-F035-497C-8F4E-0CAACB12A088}" dt="2025-05-12T19:21:41.709" v="391" actId="14100"/>
          <ac:spMkLst>
            <pc:docMk/>
            <pc:sldMk cId="2986032373" sldId="2598"/>
            <ac:spMk id="85" creationId="{F71CB939-BD46-BBCF-2275-4E475808AB45}"/>
          </ac:spMkLst>
        </pc:spChg>
        <pc:spChg chg="mod">
          <ac:chgData name="Reia Sigrist (2219662)" userId="01afa0f4-0556-4151-9cc4-64f42e9016a8" providerId="ADAL" clId="{491EBE8F-F035-497C-8F4E-0CAACB12A088}" dt="2025-05-12T19:21:14.466" v="385" actId="14100"/>
          <ac:spMkLst>
            <pc:docMk/>
            <pc:sldMk cId="2986032373" sldId="2598"/>
            <ac:spMk id="86" creationId="{2340B596-57E8-05D8-FE33-37E47DF75230}"/>
          </ac:spMkLst>
        </pc:spChg>
        <pc:spChg chg="mod">
          <ac:chgData name="Reia Sigrist (2219662)" userId="01afa0f4-0556-4151-9cc4-64f42e9016a8" providerId="ADAL" clId="{491EBE8F-F035-497C-8F4E-0CAACB12A088}" dt="2025-05-12T19:21:04.979" v="383" actId="14100"/>
          <ac:spMkLst>
            <pc:docMk/>
            <pc:sldMk cId="2986032373" sldId="2598"/>
            <ac:spMk id="87" creationId="{D291E2DB-A426-12BA-45B7-92D0CEA5F9BA}"/>
          </ac:spMkLst>
        </pc:spChg>
        <pc:spChg chg="mod">
          <ac:chgData name="Reia Sigrist (2219662)" userId="01afa0f4-0556-4151-9cc4-64f42e9016a8" providerId="ADAL" clId="{491EBE8F-F035-497C-8F4E-0CAACB12A088}" dt="2025-05-12T19:20:48.210" v="380" actId="14100"/>
          <ac:spMkLst>
            <pc:docMk/>
            <pc:sldMk cId="2986032373" sldId="2598"/>
            <ac:spMk id="88" creationId="{C4D6F439-F374-E6BF-7E15-4195EF7943EA}"/>
          </ac:spMkLst>
        </pc:spChg>
        <pc:picChg chg="mod">
          <ac:chgData name="Reia Sigrist (2219662)" userId="01afa0f4-0556-4151-9cc4-64f42e9016a8" providerId="ADAL" clId="{491EBE8F-F035-497C-8F4E-0CAACB12A088}" dt="2025-05-12T19:19:15.700" v="368" actId="14861"/>
          <ac:picMkLst>
            <pc:docMk/>
            <pc:sldMk cId="2986032373" sldId="2598"/>
            <ac:picMk id="38" creationId="{406A8346-0DEF-4B05-1822-90D3275AC072}"/>
          </ac:picMkLst>
        </pc:picChg>
        <pc:picChg chg="mod">
          <ac:chgData name="Reia Sigrist (2219662)" userId="01afa0f4-0556-4151-9cc4-64f42e9016a8" providerId="ADAL" clId="{491EBE8F-F035-497C-8F4E-0CAACB12A088}" dt="2025-05-12T19:19:20.334" v="369" actId="14861"/>
          <ac:picMkLst>
            <pc:docMk/>
            <pc:sldMk cId="2986032373" sldId="2598"/>
            <ac:picMk id="78" creationId="{E5BE687B-0934-2B94-8A01-B2A40344074B}"/>
          </ac:picMkLst>
        </pc:picChg>
        <pc:picChg chg="mod">
          <ac:chgData name="Reia Sigrist (2219662)" userId="01afa0f4-0556-4151-9cc4-64f42e9016a8" providerId="ADAL" clId="{491EBE8F-F035-497C-8F4E-0CAACB12A088}" dt="2025-05-12T19:19:24.050" v="370" actId="14861"/>
          <ac:picMkLst>
            <pc:docMk/>
            <pc:sldMk cId="2986032373" sldId="2598"/>
            <ac:picMk id="79" creationId="{38F0F427-598C-E2A4-4422-FCE70195B83A}"/>
          </ac:picMkLst>
        </pc:picChg>
        <pc:picChg chg="mod">
          <ac:chgData name="Reia Sigrist (2219662)" userId="01afa0f4-0556-4151-9cc4-64f42e9016a8" providerId="ADAL" clId="{491EBE8F-F035-497C-8F4E-0CAACB12A088}" dt="2025-05-12T19:46:47.952" v="520" actId="1076"/>
          <ac:picMkLst>
            <pc:docMk/>
            <pc:sldMk cId="2986032373" sldId="2598"/>
            <ac:picMk id="80" creationId="{95C8A910-332A-60B3-13EE-92DF7B158708}"/>
          </ac:picMkLst>
        </pc:picChg>
        <pc:picChg chg="mod">
          <ac:chgData name="Reia Sigrist (2219662)" userId="01afa0f4-0556-4151-9cc4-64f42e9016a8" providerId="ADAL" clId="{491EBE8F-F035-497C-8F4E-0CAACB12A088}" dt="2025-05-12T19:46:43.992" v="519" actId="1076"/>
          <ac:picMkLst>
            <pc:docMk/>
            <pc:sldMk cId="2986032373" sldId="2598"/>
            <ac:picMk id="81" creationId="{8C5BA121-981F-461F-78C9-BD883944118C}"/>
          </ac:picMkLst>
        </pc:picChg>
        <pc:picChg chg="mod">
          <ac:chgData name="Reia Sigrist (2219662)" userId="01afa0f4-0556-4151-9cc4-64f42e9016a8" providerId="ADAL" clId="{491EBE8F-F035-497C-8F4E-0CAACB12A088}" dt="2025-05-12T19:46:38.333" v="518" actId="1076"/>
          <ac:picMkLst>
            <pc:docMk/>
            <pc:sldMk cId="2986032373" sldId="2598"/>
            <ac:picMk id="82" creationId="{D4DF9106-E3CC-09C0-8F73-457E40939907}"/>
          </ac:picMkLst>
        </pc:picChg>
      </pc:sldChg>
    </pc:docChg>
  </pc:docChgLst>
  <pc:docChgLst>
    <pc:chgData name="Reia Sigrist (2219662)" userId="01afa0f4-0556-4151-9cc4-64f42e9016a8" providerId="ADAL" clId="{BD259EC7-45D9-4735-803E-5B4F9DF1032B}"/>
    <pc:docChg chg="undo redo custSel addSld delSld modSld sldOrd">
      <pc:chgData name="Reia Sigrist (2219662)" userId="01afa0f4-0556-4151-9cc4-64f42e9016a8" providerId="ADAL" clId="{BD259EC7-45D9-4735-803E-5B4F9DF1032B}" dt="2025-05-14T13:43:16.636" v="9204" actId="47"/>
      <pc:docMkLst>
        <pc:docMk/>
      </pc:docMkLst>
      <pc:sldChg chg="del">
        <pc:chgData name="Reia Sigrist (2219662)" userId="01afa0f4-0556-4151-9cc4-64f42e9016a8" providerId="ADAL" clId="{BD259EC7-45D9-4735-803E-5B4F9DF1032B}" dt="2025-04-19T10:21:14.678" v="103" actId="47"/>
        <pc:sldMkLst>
          <pc:docMk/>
          <pc:sldMk cId="3230876521" sldId="270"/>
        </pc:sldMkLst>
      </pc:sldChg>
      <pc:sldChg chg="del">
        <pc:chgData name="Reia Sigrist (2219662)" userId="01afa0f4-0556-4151-9cc4-64f42e9016a8" providerId="ADAL" clId="{BD259EC7-45D9-4735-803E-5B4F9DF1032B}" dt="2025-04-19T10:21:17.942" v="104" actId="47"/>
        <pc:sldMkLst>
          <pc:docMk/>
          <pc:sldMk cId="4050992712" sldId="271"/>
        </pc:sldMkLst>
      </pc:sldChg>
      <pc:sldChg chg="addSp delSp modSp del mod ord modClrScheme chgLayout">
        <pc:chgData name="Reia Sigrist (2219662)" userId="01afa0f4-0556-4151-9cc4-64f42e9016a8" providerId="ADAL" clId="{BD259EC7-45D9-4735-803E-5B4F9DF1032B}" dt="2025-05-12T14:56:28.526" v="7915" actId="47"/>
        <pc:sldMkLst>
          <pc:docMk/>
          <pc:sldMk cId="1539608862" sldId="272"/>
        </pc:sldMkLst>
      </pc:sldChg>
      <pc:sldChg chg="addSp delSp modSp del mod ord">
        <pc:chgData name="Reia Sigrist (2219662)" userId="01afa0f4-0556-4151-9cc4-64f42e9016a8" providerId="ADAL" clId="{BD259EC7-45D9-4735-803E-5B4F9DF1032B}" dt="2025-04-19T15:30:20.836" v="1604" actId="47"/>
        <pc:sldMkLst>
          <pc:docMk/>
          <pc:sldMk cId="287123219" sldId="2537"/>
        </pc:sldMkLst>
      </pc:sldChg>
      <pc:sldChg chg="addSp delSp modSp mod ord modClrScheme chgLayout modNotesTx">
        <pc:chgData name="Reia Sigrist (2219662)" userId="01afa0f4-0556-4151-9cc4-64f42e9016a8" providerId="ADAL" clId="{BD259EC7-45D9-4735-803E-5B4F9DF1032B}" dt="2025-05-14T13:25:46.308" v="9084" actId="20577"/>
        <pc:sldMkLst>
          <pc:docMk/>
          <pc:sldMk cId="1315040610" sldId="2538"/>
        </pc:sldMkLst>
        <pc:spChg chg="mod ord">
          <ac:chgData name="Reia Sigrist (2219662)" userId="01afa0f4-0556-4151-9cc4-64f42e9016a8" providerId="ADAL" clId="{BD259EC7-45D9-4735-803E-5B4F9DF1032B}" dt="2025-05-13T10:38:40.026" v="8674" actId="1076"/>
          <ac:spMkLst>
            <pc:docMk/>
            <pc:sldMk cId="1315040610" sldId="2538"/>
            <ac:spMk id="2" creationId="{BB6C8D45-FD19-C44E-9C71-E67674704498}"/>
          </ac:spMkLst>
        </pc:spChg>
        <pc:spChg chg="add mod">
          <ac:chgData name="Reia Sigrist (2219662)" userId="01afa0f4-0556-4151-9cc4-64f42e9016a8" providerId="ADAL" clId="{BD259EC7-45D9-4735-803E-5B4F9DF1032B}" dt="2025-05-12T15:47:55.202" v="8175" actId="1076"/>
          <ac:spMkLst>
            <pc:docMk/>
            <pc:sldMk cId="1315040610" sldId="2538"/>
            <ac:spMk id="4" creationId="{8FFEA5C1-1A21-E875-A197-90712FB68C27}"/>
          </ac:spMkLst>
        </pc:spChg>
        <pc:spChg chg="add mod">
          <ac:chgData name="Reia Sigrist (2219662)" userId="01afa0f4-0556-4151-9cc4-64f42e9016a8" providerId="ADAL" clId="{BD259EC7-45D9-4735-803E-5B4F9DF1032B}" dt="2025-05-14T09:33:48.619" v="9049" actId="1076"/>
          <ac:spMkLst>
            <pc:docMk/>
            <pc:sldMk cId="1315040610" sldId="2538"/>
            <ac:spMk id="7" creationId="{0131B1BC-D281-0C32-0C6E-2D871F9C5EA0}"/>
          </ac:spMkLst>
        </pc:spChg>
        <pc:spChg chg="add mod">
          <ac:chgData name="Reia Sigrist (2219662)" userId="01afa0f4-0556-4151-9cc4-64f42e9016a8" providerId="ADAL" clId="{BD259EC7-45D9-4735-803E-5B4F9DF1032B}" dt="2025-05-12T15:48:31.257" v="8182"/>
          <ac:spMkLst>
            <pc:docMk/>
            <pc:sldMk cId="1315040610" sldId="2538"/>
            <ac:spMk id="11" creationId="{4B68E0F0-DD64-66EA-FD8D-D5FE243E5687}"/>
          </ac:spMkLst>
        </pc:spChg>
        <pc:spChg chg="add mod">
          <ac:chgData name="Reia Sigrist (2219662)" userId="01afa0f4-0556-4151-9cc4-64f42e9016a8" providerId="ADAL" clId="{BD259EC7-45D9-4735-803E-5B4F9DF1032B}" dt="2025-05-11T15:22:45.971" v="5908" actId="1076"/>
          <ac:spMkLst>
            <pc:docMk/>
            <pc:sldMk cId="1315040610" sldId="2538"/>
            <ac:spMk id="15" creationId="{22D2D697-DFCA-2F18-E95A-8C56B7EC618C}"/>
          </ac:spMkLst>
        </pc:spChg>
        <pc:graphicFrameChg chg="add mod">
          <ac:chgData name="Reia Sigrist (2219662)" userId="01afa0f4-0556-4151-9cc4-64f42e9016a8" providerId="ADAL" clId="{BD259EC7-45D9-4735-803E-5B4F9DF1032B}" dt="2025-05-12T15:47:19.491" v="8170" actId="14100"/>
          <ac:graphicFrameMkLst>
            <pc:docMk/>
            <pc:sldMk cId="1315040610" sldId="2538"/>
            <ac:graphicFrameMk id="6" creationId="{5EB466A8-B25D-AA40-A3BE-639E8D6568DA}"/>
          </ac:graphicFrameMkLst>
        </pc:graphicFrameChg>
        <pc:picChg chg="add mod">
          <ac:chgData name="Reia Sigrist (2219662)" userId="01afa0f4-0556-4151-9cc4-64f42e9016a8" providerId="ADAL" clId="{BD259EC7-45D9-4735-803E-5B4F9DF1032B}" dt="2025-05-12T15:48:39.705" v="8183" actId="1440"/>
          <ac:picMkLst>
            <pc:docMk/>
            <pc:sldMk cId="1315040610" sldId="2538"/>
            <ac:picMk id="9218" creationId="{D96DDAF7-4BDF-23DD-16E0-331B440BFCB5}"/>
          </ac:picMkLst>
        </pc:picChg>
      </pc:sldChg>
      <pc:sldChg chg="addSp delSp modSp mod ord modClrScheme chgLayout">
        <pc:chgData name="Reia Sigrist (2219662)" userId="01afa0f4-0556-4151-9cc4-64f42e9016a8" providerId="ADAL" clId="{BD259EC7-45D9-4735-803E-5B4F9DF1032B}" dt="2025-05-14T12:37:59.775" v="9069" actId="1076"/>
        <pc:sldMkLst>
          <pc:docMk/>
          <pc:sldMk cId="2345680055" sldId="2547"/>
        </pc:sldMkLst>
        <pc:spChg chg="mod">
          <ac:chgData name="Reia Sigrist (2219662)" userId="01afa0f4-0556-4151-9cc4-64f42e9016a8" providerId="ADAL" clId="{BD259EC7-45D9-4735-803E-5B4F9DF1032B}" dt="2025-04-19T17:03:54.675" v="1786" actId="26606"/>
          <ac:spMkLst>
            <pc:docMk/>
            <pc:sldMk cId="2345680055" sldId="2547"/>
            <ac:spMk id="6" creationId="{66CBFE42-DFD1-4945-A9A4-5544D38C9B7E}"/>
          </ac:spMkLst>
        </pc:spChg>
        <pc:graphicFrameChg chg="mod ord modGraphic">
          <ac:chgData name="Reia Sigrist (2219662)" userId="01afa0f4-0556-4151-9cc4-64f42e9016a8" providerId="ADAL" clId="{BD259EC7-45D9-4735-803E-5B4F9DF1032B}" dt="2025-05-14T12:34:32.051" v="9064" actId="14100"/>
          <ac:graphicFrameMkLst>
            <pc:docMk/>
            <pc:sldMk cId="2345680055" sldId="2547"/>
            <ac:graphicFrameMk id="3" creationId="{F56E9CB7-A5E6-479F-A6C4-A480D06B974D}"/>
          </ac:graphicFrameMkLst>
        </pc:graphicFrameChg>
        <pc:picChg chg="add mod">
          <ac:chgData name="Reia Sigrist (2219662)" userId="01afa0f4-0556-4151-9cc4-64f42e9016a8" providerId="ADAL" clId="{BD259EC7-45D9-4735-803E-5B4F9DF1032B}" dt="2025-05-14T12:37:45.103" v="9065" actId="1076"/>
          <ac:picMkLst>
            <pc:docMk/>
            <pc:sldMk cId="2345680055" sldId="2547"/>
            <ac:picMk id="8" creationId="{8D329A10-42BD-49A8-7C84-4ECA29D0017B}"/>
          </ac:picMkLst>
        </pc:picChg>
        <pc:picChg chg="add mod">
          <ac:chgData name="Reia Sigrist (2219662)" userId="01afa0f4-0556-4151-9cc4-64f42e9016a8" providerId="ADAL" clId="{BD259EC7-45D9-4735-803E-5B4F9DF1032B}" dt="2025-05-13T11:48:54.700" v="8938" actId="1076"/>
          <ac:picMkLst>
            <pc:docMk/>
            <pc:sldMk cId="2345680055" sldId="2547"/>
            <ac:picMk id="10" creationId="{92A2852A-2198-D144-8C03-23BA81C8AC3D}"/>
          </ac:picMkLst>
        </pc:picChg>
        <pc:picChg chg="add mod">
          <ac:chgData name="Reia Sigrist (2219662)" userId="01afa0f4-0556-4151-9cc4-64f42e9016a8" providerId="ADAL" clId="{BD259EC7-45D9-4735-803E-5B4F9DF1032B}" dt="2025-05-14T12:37:50.292" v="9066" actId="1076"/>
          <ac:picMkLst>
            <pc:docMk/>
            <pc:sldMk cId="2345680055" sldId="2547"/>
            <ac:picMk id="12" creationId="{7E223360-50E3-F336-F137-4F6D934F467B}"/>
          </ac:picMkLst>
        </pc:picChg>
        <pc:picChg chg="add mod">
          <ac:chgData name="Reia Sigrist (2219662)" userId="01afa0f4-0556-4151-9cc4-64f42e9016a8" providerId="ADAL" clId="{BD259EC7-45D9-4735-803E-5B4F9DF1032B}" dt="2025-05-14T12:37:52.864" v="9067" actId="1076"/>
          <ac:picMkLst>
            <pc:docMk/>
            <pc:sldMk cId="2345680055" sldId="2547"/>
            <ac:picMk id="14" creationId="{B869F621-88C4-B8BB-0CC3-44844E7D64F4}"/>
          </ac:picMkLst>
        </pc:picChg>
        <pc:picChg chg="add mod">
          <ac:chgData name="Reia Sigrist (2219662)" userId="01afa0f4-0556-4151-9cc4-64f42e9016a8" providerId="ADAL" clId="{BD259EC7-45D9-4735-803E-5B4F9DF1032B}" dt="2025-05-14T12:37:59.775" v="9069" actId="1076"/>
          <ac:picMkLst>
            <pc:docMk/>
            <pc:sldMk cId="2345680055" sldId="2547"/>
            <ac:picMk id="16" creationId="{F2EE3858-D4D4-EC20-8196-E9576BCC03B7}"/>
          </ac:picMkLst>
        </pc:picChg>
        <pc:picChg chg="add mod">
          <ac:chgData name="Reia Sigrist (2219662)" userId="01afa0f4-0556-4151-9cc4-64f42e9016a8" providerId="ADAL" clId="{BD259EC7-45D9-4735-803E-5B4F9DF1032B}" dt="2025-05-14T12:37:57.142" v="9068" actId="1076"/>
          <ac:picMkLst>
            <pc:docMk/>
            <pc:sldMk cId="2345680055" sldId="2547"/>
            <ac:picMk id="18" creationId="{C26729BB-4E30-9D00-9C74-D0FA9440675E}"/>
          </ac:picMkLst>
        </pc:picChg>
      </pc:sldChg>
      <pc:sldChg chg="del">
        <pc:chgData name="Reia Sigrist (2219662)" userId="01afa0f4-0556-4151-9cc4-64f42e9016a8" providerId="ADAL" clId="{BD259EC7-45D9-4735-803E-5B4F9DF1032B}" dt="2025-04-19T10:23:05.466" v="116" actId="47"/>
        <pc:sldMkLst>
          <pc:docMk/>
          <pc:sldMk cId="2515330016" sldId="2548"/>
        </pc:sldMkLst>
      </pc:sldChg>
      <pc:sldChg chg="addSp delSp modSp mod setBg modClrScheme chgLayout modNotesTx">
        <pc:chgData name="Reia Sigrist (2219662)" userId="01afa0f4-0556-4151-9cc4-64f42e9016a8" providerId="ADAL" clId="{BD259EC7-45D9-4735-803E-5B4F9DF1032B}" dt="2025-05-14T13:43:11.550" v="9203" actId="26606"/>
        <pc:sldMkLst>
          <pc:docMk/>
          <pc:sldMk cId="1564110906" sldId="2549"/>
        </pc:sldMkLst>
        <pc:spChg chg="add mod">
          <ac:chgData name="Reia Sigrist (2219662)" userId="01afa0f4-0556-4151-9cc4-64f42e9016a8" providerId="ADAL" clId="{BD259EC7-45D9-4735-803E-5B4F9DF1032B}" dt="2025-05-14T13:37:59.064" v="9132"/>
          <ac:spMkLst>
            <pc:docMk/>
            <pc:sldMk cId="1564110906" sldId="2549"/>
            <ac:spMk id="2" creationId="{EA30C71E-A4E4-D358-F386-2EFB3EEDD197}"/>
          </ac:spMkLst>
        </pc:spChg>
        <pc:spChg chg="mod">
          <ac:chgData name="Reia Sigrist (2219662)" userId="01afa0f4-0556-4151-9cc4-64f42e9016a8" providerId="ADAL" clId="{BD259EC7-45D9-4735-803E-5B4F9DF1032B}" dt="2025-05-14T13:43:11.550" v="9203" actId="26606"/>
          <ac:spMkLst>
            <pc:docMk/>
            <pc:sldMk cId="1564110906" sldId="2549"/>
            <ac:spMk id="5" creationId="{1E7C09F3-1BE8-0445-A3C4-9C100D32B8D9}"/>
          </ac:spMkLst>
        </pc:spChg>
        <pc:spChg chg="add del mod">
          <ac:chgData name="Reia Sigrist (2219662)" userId="01afa0f4-0556-4151-9cc4-64f42e9016a8" providerId="ADAL" clId="{BD259EC7-45D9-4735-803E-5B4F9DF1032B}" dt="2025-05-14T13:43:11.550" v="9203" actId="26606"/>
          <ac:spMkLst>
            <pc:docMk/>
            <pc:sldMk cId="1564110906" sldId="2549"/>
            <ac:spMk id="6" creationId="{C770EE27-FD77-894D-9D88-F5A548E1DCAF}"/>
          </ac:spMkLst>
        </pc:spChg>
        <pc:spChg chg="add del mod">
          <ac:chgData name="Reia Sigrist (2219662)" userId="01afa0f4-0556-4151-9cc4-64f42e9016a8" providerId="ADAL" clId="{BD259EC7-45D9-4735-803E-5B4F9DF1032B}" dt="2025-05-14T13:38:26.727" v="9141" actId="478"/>
          <ac:spMkLst>
            <pc:docMk/>
            <pc:sldMk cId="1564110906" sldId="2549"/>
            <ac:spMk id="7" creationId="{24E7C133-2467-FCDC-1CF1-A8690B446BA3}"/>
          </ac:spMkLst>
        </pc:spChg>
        <pc:spChg chg="add del mod">
          <ac:chgData name="Reia Sigrist (2219662)" userId="01afa0f4-0556-4151-9cc4-64f42e9016a8" providerId="ADAL" clId="{BD259EC7-45D9-4735-803E-5B4F9DF1032B}" dt="2025-05-14T13:41:35.715" v="9171" actId="478"/>
          <ac:spMkLst>
            <pc:docMk/>
            <pc:sldMk cId="1564110906" sldId="2549"/>
            <ac:spMk id="9" creationId="{30E63D47-577F-3B75-437D-48D5E95C395C}"/>
          </ac:spMkLst>
        </pc:spChg>
        <pc:picChg chg="add mod">
          <ac:chgData name="Reia Sigrist (2219662)" userId="01afa0f4-0556-4151-9cc4-64f42e9016a8" providerId="ADAL" clId="{BD259EC7-45D9-4735-803E-5B4F9DF1032B}" dt="2025-05-14T13:38:25.481" v="9139" actId="1076"/>
          <ac:picMkLst>
            <pc:docMk/>
            <pc:sldMk cId="1564110906" sldId="2549"/>
            <ac:picMk id="3" creationId="{0DF96A1C-6D7A-41F5-5535-F1ABAE3526ED}"/>
          </ac:picMkLst>
        </pc:picChg>
        <pc:picChg chg="add mod">
          <ac:chgData name="Reia Sigrist (2219662)" userId="01afa0f4-0556-4151-9cc4-64f42e9016a8" providerId="ADAL" clId="{BD259EC7-45D9-4735-803E-5B4F9DF1032B}" dt="2025-05-14T13:41:35.292" v="9170"/>
          <ac:picMkLst>
            <pc:docMk/>
            <pc:sldMk cId="1564110906" sldId="2549"/>
            <ac:picMk id="10" creationId="{D59AF186-FA59-3166-5148-15BF6E21D7F7}"/>
          </ac:picMkLst>
        </pc:picChg>
        <pc:picChg chg="add del mod ord">
          <ac:chgData name="Reia Sigrist (2219662)" userId="01afa0f4-0556-4151-9cc4-64f42e9016a8" providerId="ADAL" clId="{BD259EC7-45D9-4735-803E-5B4F9DF1032B}" dt="2025-05-14T13:43:11.550" v="9203" actId="26606"/>
          <ac:picMkLst>
            <pc:docMk/>
            <pc:sldMk cId="1564110906" sldId="2549"/>
            <ac:picMk id="16" creationId="{DAC60D5D-D287-9B45-9F54-93A410AFF149}"/>
          </ac:picMkLst>
        </pc:picChg>
      </pc:sldChg>
      <pc:sldChg chg="addSp modSp del mod ord">
        <pc:chgData name="Reia Sigrist (2219662)" userId="01afa0f4-0556-4151-9cc4-64f42e9016a8" providerId="ADAL" clId="{BD259EC7-45D9-4735-803E-5B4F9DF1032B}" dt="2025-04-19T10:43:51.667" v="434" actId="47"/>
        <pc:sldMkLst>
          <pc:docMk/>
          <pc:sldMk cId="847544899" sldId="2551"/>
        </pc:sldMkLst>
      </pc:sldChg>
      <pc:sldChg chg="addSp modSp del mod">
        <pc:chgData name="Reia Sigrist (2219662)" userId="01afa0f4-0556-4151-9cc4-64f42e9016a8" providerId="ADAL" clId="{BD259EC7-45D9-4735-803E-5B4F9DF1032B}" dt="2025-04-19T10:26:59.001" v="149" actId="47"/>
        <pc:sldMkLst>
          <pc:docMk/>
          <pc:sldMk cId="307285950" sldId="2552"/>
        </pc:sldMkLst>
      </pc:sldChg>
      <pc:sldChg chg="addSp modSp del mod">
        <pc:chgData name="Reia Sigrist (2219662)" userId="01afa0f4-0556-4151-9cc4-64f42e9016a8" providerId="ADAL" clId="{BD259EC7-45D9-4735-803E-5B4F9DF1032B}" dt="2025-04-19T10:45:27.936" v="510" actId="47"/>
        <pc:sldMkLst>
          <pc:docMk/>
          <pc:sldMk cId="1283988054" sldId="2553"/>
        </pc:sldMkLst>
      </pc:sldChg>
      <pc:sldChg chg="addSp delSp modSp mod modClrScheme chgLayout modNotesTx">
        <pc:chgData name="Reia Sigrist (2219662)" userId="01afa0f4-0556-4151-9cc4-64f42e9016a8" providerId="ADAL" clId="{BD259EC7-45D9-4735-803E-5B4F9DF1032B}" dt="2025-05-14T13:26:53.525" v="9092" actId="20577"/>
        <pc:sldMkLst>
          <pc:docMk/>
          <pc:sldMk cId="1277932624" sldId="2554"/>
        </pc:sldMkLst>
        <pc:spChg chg="mod">
          <ac:chgData name="Reia Sigrist (2219662)" userId="01afa0f4-0556-4151-9cc4-64f42e9016a8" providerId="ADAL" clId="{BD259EC7-45D9-4735-803E-5B4F9DF1032B}" dt="2025-05-13T10:40:04.091" v="8694" actId="1076"/>
          <ac:spMkLst>
            <pc:docMk/>
            <pc:sldMk cId="1277932624" sldId="2554"/>
            <ac:spMk id="3" creationId="{F6A39CFE-F193-9048-BE90-69178B4C33C9}"/>
          </ac:spMkLst>
        </pc:spChg>
        <pc:spChg chg="mod">
          <ac:chgData name="Reia Sigrist (2219662)" userId="01afa0f4-0556-4151-9cc4-64f42e9016a8" providerId="ADAL" clId="{BD259EC7-45D9-4735-803E-5B4F9DF1032B}" dt="2025-05-14T12:50:00.728" v="9079" actId="20577"/>
          <ac:spMkLst>
            <pc:docMk/>
            <pc:sldMk cId="1277932624" sldId="2554"/>
            <ac:spMk id="5" creationId="{32CB5DE7-C0EC-D942-81AE-50AB9E5F55A3}"/>
          </ac:spMkLst>
        </pc:spChg>
        <pc:picChg chg="mod ord">
          <ac:chgData name="Reia Sigrist (2219662)" userId="01afa0f4-0556-4151-9cc4-64f42e9016a8" providerId="ADAL" clId="{BD259EC7-45D9-4735-803E-5B4F9DF1032B}" dt="2025-04-19T13:40:29.235" v="1382" actId="26606"/>
          <ac:picMkLst>
            <pc:docMk/>
            <pc:sldMk cId="1277932624" sldId="2554"/>
            <ac:picMk id="26" creationId="{7BB0D9BC-46FF-F44B-953D-31A74B803434}"/>
          </ac:picMkLst>
        </pc:picChg>
      </pc:sldChg>
      <pc:sldChg chg="addSp delSp modSp del mod ord modClrScheme chgLayout">
        <pc:chgData name="Reia Sigrist (2219662)" userId="01afa0f4-0556-4151-9cc4-64f42e9016a8" providerId="ADAL" clId="{BD259EC7-45D9-4735-803E-5B4F9DF1032B}" dt="2025-04-21T15:58:56.411" v="3143" actId="47"/>
        <pc:sldMkLst>
          <pc:docMk/>
          <pc:sldMk cId="3594982849" sldId="2555"/>
        </pc:sldMkLst>
      </pc:sldChg>
      <pc:sldChg chg="addSp delSp modSp mod ord modNotesTx">
        <pc:chgData name="Reia Sigrist (2219662)" userId="01afa0f4-0556-4151-9cc4-64f42e9016a8" providerId="ADAL" clId="{BD259EC7-45D9-4735-803E-5B4F9DF1032B}" dt="2025-05-14T13:30:55.156" v="9109" actId="20577"/>
        <pc:sldMkLst>
          <pc:docMk/>
          <pc:sldMk cId="18228625" sldId="2556"/>
        </pc:sldMkLst>
        <pc:spChg chg="mod">
          <ac:chgData name="Reia Sigrist (2219662)" userId="01afa0f4-0556-4151-9cc4-64f42e9016a8" providerId="ADAL" clId="{BD259EC7-45D9-4735-803E-5B4F9DF1032B}" dt="2025-05-13T10:00:17.937" v="8409" actId="27636"/>
          <ac:spMkLst>
            <pc:docMk/>
            <pc:sldMk cId="18228625" sldId="2556"/>
            <ac:spMk id="2" creationId="{DDA2F4C6-F233-E149-AA45-4C25835FC4B7}"/>
          </ac:spMkLst>
        </pc:spChg>
        <pc:spChg chg="mod">
          <ac:chgData name="Reia Sigrist (2219662)" userId="01afa0f4-0556-4151-9cc4-64f42e9016a8" providerId="ADAL" clId="{BD259EC7-45D9-4735-803E-5B4F9DF1032B}" dt="2025-04-19T16:48:12.603" v="1633" actId="20577"/>
          <ac:spMkLst>
            <pc:docMk/>
            <pc:sldMk cId="18228625" sldId="2556"/>
            <ac:spMk id="3" creationId="{623DBC43-2FBF-624E-ADB3-BA3583AE3449}"/>
          </ac:spMkLst>
        </pc:spChg>
        <pc:spChg chg="mod">
          <ac:chgData name="Reia Sigrist (2219662)" userId="01afa0f4-0556-4151-9cc4-64f42e9016a8" providerId="ADAL" clId="{BD259EC7-45D9-4735-803E-5B4F9DF1032B}" dt="2025-05-13T10:43:31.109" v="8736" actId="1076"/>
          <ac:spMkLst>
            <pc:docMk/>
            <pc:sldMk cId="18228625" sldId="2556"/>
            <ac:spMk id="4" creationId="{8F06D68A-A600-9C45-B10C-2A39080E9E2D}"/>
          </ac:spMkLst>
        </pc:spChg>
        <pc:spChg chg="mod">
          <ac:chgData name="Reia Sigrist (2219662)" userId="01afa0f4-0556-4151-9cc4-64f42e9016a8" providerId="ADAL" clId="{BD259EC7-45D9-4735-803E-5B4F9DF1032B}" dt="2025-04-19T16:48:19.155" v="1655" actId="20577"/>
          <ac:spMkLst>
            <pc:docMk/>
            <pc:sldMk cId="18228625" sldId="2556"/>
            <ac:spMk id="5" creationId="{F06F519B-5706-804A-8C82-1D9EDAA812F9}"/>
          </ac:spMkLst>
        </pc:spChg>
        <pc:spChg chg="mod">
          <ac:chgData name="Reia Sigrist (2219662)" userId="01afa0f4-0556-4151-9cc4-64f42e9016a8" providerId="ADAL" clId="{BD259EC7-45D9-4735-803E-5B4F9DF1032B}" dt="2025-05-13T10:43:20.255" v="8734" actId="1076"/>
          <ac:spMkLst>
            <pc:docMk/>
            <pc:sldMk cId="18228625" sldId="2556"/>
            <ac:spMk id="6" creationId="{A65FB2C5-19EB-8A4A-98B2-19E436877E98}"/>
          </ac:spMkLst>
        </pc:spChg>
        <pc:picChg chg="add mod">
          <ac:chgData name="Reia Sigrist (2219662)" userId="01afa0f4-0556-4151-9cc4-64f42e9016a8" providerId="ADAL" clId="{BD259EC7-45D9-4735-803E-5B4F9DF1032B}" dt="2025-04-19T16:53:58.508" v="1696" actId="1076"/>
          <ac:picMkLst>
            <pc:docMk/>
            <pc:sldMk cId="18228625" sldId="2556"/>
            <ac:picMk id="10" creationId="{C4F0537A-892F-B24C-E481-986DBA448B97}"/>
          </ac:picMkLst>
        </pc:picChg>
        <pc:picChg chg="add mod">
          <ac:chgData name="Reia Sigrist (2219662)" userId="01afa0f4-0556-4151-9cc4-64f42e9016a8" providerId="ADAL" clId="{BD259EC7-45D9-4735-803E-5B4F9DF1032B}" dt="2025-04-19T16:54:00.891" v="1697" actId="1076"/>
          <ac:picMkLst>
            <pc:docMk/>
            <pc:sldMk cId="18228625" sldId="2556"/>
            <ac:picMk id="12" creationId="{FC712951-AD26-DDD3-27FC-1BB39134CA87}"/>
          </ac:picMkLst>
        </pc:picChg>
      </pc:sldChg>
      <pc:sldChg chg="addSp delSp modSp mod ord modClrScheme chgLayout modNotesTx">
        <pc:chgData name="Reia Sigrist (2219662)" userId="01afa0f4-0556-4151-9cc4-64f42e9016a8" providerId="ADAL" clId="{BD259EC7-45D9-4735-803E-5B4F9DF1032B}" dt="2025-05-14T13:27:07.819" v="9093"/>
        <pc:sldMkLst>
          <pc:docMk/>
          <pc:sldMk cId="492756523" sldId="2558"/>
        </pc:sldMkLst>
        <pc:spChg chg="mod ord">
          <ac:chgData name="Reia Sigrist (2219662)" userId="01afa0f4-0556-4151-9cc4-64f42e9016a8" providerId="ADAL" clId="{BD259EC7-45D9-4735-803E-5B4F9DF1032B}" dt="2025-05-13T11:45:42.041" v="8909" actId="1076"/>
          <ac:spMkLst>
            <pc:docMk/>
            <pc:sldMk cId="492756523" sldId="2558"/>
            <ac:spMk id="2" creationId="{F2A115AC-F6DD-4765-9553-9296098AFACF}"/>
          </ac:spMkLst>
        </pc:spChg>
        <pc:spChg chg="add mod">
          <ac:chgData name="Reia Sigrist (2219662)" userId="01afa0f4-0556-4151-9cc4-64f42e9016a8" providerId="ADAL" clId="{BD259EC7-45D9-4735-803E-5B4F9DF1032B}" dt="2025-05-12T15:52:53.739" v="8255" actId="14100"/>
          <ac:spMkLst>
            <pc:docMk/>
            <pc:sldMk cId="492756523" sldId="2558"/>
            <ac:spMk id="9" creationId="{F5E0AE9D-45FD-F156-7637-F2974C9E3A82}"/>
          </ac:spMkLst>
        </pc:spChg>
        <pc:graphicFrameChg chg="add mod modGraphic">
          <ac:chgData name="Reia Sigrist (2219662)" userId="01afa0f4-0556-4151-9cc4-64f42e9016a8" providerId="ADAL" clId="{BD259EC7-45D9-4735-803E-5B4F9DF1032B}" dt="2025-05-12T17:29:22.582" v="8323" actId="1076"/>
          <ac:graphicFrameMkLst>
            <pc:docMk/>
            <pc:sldMk cId="492756523" sldId="2558"/>
            <ac:graphicFrameMk id="10" creationId="{40F0358A-CE4B-1836-66C8-40438E72640F}"/>
          </ac:graphicFrameMkLst>
        </pc:graphicFrameChg>
        <pc:picChg chg="add mod">
          <ac:chgData name="Reia Sigrist (2219662)" userId="01afa0f4-0556-4151-9cc4-64f42e9016a8" providerId="ADAL" clId="{BD259EC7-45D9-4735-803E-5B4F9DF1032B}" dt="2025-05-12T15:52:55.734" v="8256" actId="1076"/>
          <ac:picMkLst>
            <pc:docMk/>
            <pc:sldMk cId="492756523" sldId="2558"/>
            <ac:picMk id="11" creationId="{67E34D99-E02E-F3B3-206C-01CDB58681D1}"/>
          </ac:picMkLst>
        </pc:picChg>
      </pc:sldChg>
      <pc:sldChg chg="del">
        <pc:chgData name="Reia Sigrist (2219662)" userId="01afa0f4-0556-4151-9cc4-64f42e9016a8" providerId="ADAL" clId="{BD259EC7-45D9-4735-803E-5B4F9DF1032B}" dt="2025-04-19T10:21:13.458" v="102" actId="47"/>
        <pc:sldMkLst>
          <pc:docMk/>
          <pc:sldMk cId="1706543715" sldId="2559"/>
        </pc:sldMkLst>
      </pc:sldChg>
      <pc:sldChg chg="addSp delSp modSp mod ord modClrScheme chgLayout">
        <pc:chgData name="Reia Sigrist (2219662)" userId="01afa0f4-0556-4151-9cc4-64f42e9016a8" providerId="ADAL" clId="{BD259EC7-45D9-4735-803E-5B4F9DF1032B}" dt="2025-05-13T12:16:56.497" v="9035" actId="403"/>
        <pc:sldMkLst>
          <pc:docMk/>
          <pc:sldMk cId="3642316358" sldId="2560"/>
        </pc:sldMkLst>
        <pc:spChg chg="mod ord">
          <ac:chgData name="Reia Sigrist (2219662)" userId="01afa0f4-0556-4151-9cc4-64f42e9016a8" providerId="ADAL" clId="{BD259EC7-45D9-4735-803E-5B4F9DF1032B}" dt="2025-05-13T12:16:49.994" v="9032" actId="1076"/>
          <ac:spMkLst>
            <pc:docMk/>
            <pc:sldMk cId="3642316358" sldId="2560"/>
            <ac:spMk id="3" creationId="{14D9E47F-41E0-4FE3-891C-B53FBC82D7F3}"/>
          </ac:spMkLst>
        </pc:spChg>
        <pc:spChg chg="add del mod">
          <ac:chgData name="Reia Sigrist (2219662)" userId="01afa0f4-0556-4151-9cc4-64f42e9016a8" providerId="ADAL" clId="{BD259EC7-45D9-4735-803E-5B4F9DF1032B}" dt="2025-05-13T10:47:26.550" v="8770" actId="478"/>
          <ac:spMkLst>
            <pc:docMk/>
            <pc:sldMk cId="3642316358" sldId="2560"/>
            <ac:spMk id="13" creationId="{D5F88F6D-4E98-4A77-B052-BEB32501AC63}"/>
          </ac:spMkLst>
        </pc:spChg>
        <pc:spChg chg="add mod">
          <ac:chgData name="Reia Sigrist (2219662)" userId="01afa0f4-0556-4151-9cc4-64f42e9016a8" providerId="ADAL" clId="{BD259EC7-45D9-4735-803E-5B4F9DF1032B}" dt="2025-05-13T12:16:56.497" v="9035" actId="403"/>
          <ac:spMkLst>
            <pc:docMk/>
            <pc:sldMk cId="3642316358" sldId="2560"/>
            <ac:spMk id="14" creationId="{C19D4A13-DFDE-C02B-4425-7B549A7B6A82}"/>
          </ac:spMkLst>
        </pc:spChg>
        <pc:picChg chg="add del mod">
          <ac:chgData name="Reia Sigrist (2219662)" userId="01afa0f4-0556-4151-9cc4-64f42e9016a8" providerId="ADAL" clId="{BD259EC7-45D9-4735-803E-5B4F9DF1032B}" dt="2025-05-13T11:57:02.971" v="8953" actId="21"/>
          <ac:picMkLst>
            <pc:docMk/>
            <pc:sldMk cId="3642316358" sldId="2560"/>
            <ac:picMk id="4" creationId="{BE1C1EC3-D40E-F6AF-CAE8-E06190682F81}"/>
          </ac:picMkLst>
        </pc:picChg>
        <pc:picChg chg="mod ord">
          <ac:chgData name="Reia Sigrist (2219662)" userId="01afa0f4-0556-4151-9cc4-64f42e9016a8" providerId="ADAL" clId="{BD259EC7-45D9-4735-803E-5B4F9DF1032B}" dt="2025-05-13T12:16:35.779" v="9028" actId="26606"/>
          <ac:picMkLst>
            <pc:docMk/>
            <pc:sldMk cId="3642316358" sldId="2560"/>
            <ac:picMk id="11" creationId="{B0B86B06-F4A6-2643-966F-7B41DA43C0B2}"/>
          </ac:picMkLst>
        </pc:picChg>
      </pc:sldChg>
      <pc:sldChg chg="addSp delSp modSp add del mod ord">
        <pc:chgData name="Reia Sigrist (2219662)" userId="01afa0f4-0556-4151-9cc4-64f42e9016a8" providerId="ADAL" clId="{BD259EC7-45D9-4735-803E-5B4F9DF1032B}" dt="2025-04-21T16:47:42.963" v="3365" actId="47"/>
        <pc:sldMkLst>
          <pc:docMk/>
          <pc:sldMk cId="1535061815" sldId="2561"/>
        </pc:sldMkLst>
      </pc:sldChg>
      <pc:sldChg chg="new del">
        <pc:chgData name="Reia Sigrist (2219662)" userId="01afa0f4-0556-4151-9cc4-64f42e9016a8" providerId="ADAL" clId="{BD259EC7-45D9-4735-803E-5B4F9DF1032B}" dt="2025-04-19T10:11:52.058" v="1" actId="680"/>
        <pc:sldMkLst>
          <pc:docMk/>
          <pc:sldMk cId="2857248793" sldId="2561"/>
        </pc:sldMkLst>
      </pc:sldChg>
      <pc:sldChg chg="addSp delSp modSp add mod ord modClrScheme chgLayout modNotesTx">
        <pc:chgData name="Reia Sigrist (2219662)" userId="01afa0f4-0556-4151-9cc4-64f42e9016a8" providerId="ADAL" clId="{BD259EC7-45D9-4735-803E-5B4F9DF1032B}" dt="2025-05-14T13:26:37.761" v="9090" actId="20577"/>
        <pc:sldMkLst>
          <pc:docMk/>
          <pc:sldMk cId="1065715797" sldId="2562"/>
        </pc:sldMkLst>
        <pc:spChg chg="mod ord">
          <ac:chgData name="Reia Sigrist (2219662)" userId="01afa0f4-0556-4151-9cc4-64f42e9016a8" providerId="ADAL" clId="{BD259EC7-45D9-4735-803E-5B4F9DF1032B}" dt="2025-05-13T10:39:34.416" v="8684" actId="1076"/>
          <ac:spMkLst>
            <pc:docMk/>
            <pc:sldMk cId="1065715797" sldId="2562"/>
            <ac:spMk id="2" creationId="{6EA41B4E-4445-C2DF-6405-D6076799E611}"/>
          </ac:spMkLst>
        </pc:spChg>
        <pc:spChg chg="add mod">
          <ac:chgData name="Reia Sigrist (2219662)" userId="01afa0f4-0556-4151-9cc4-64f42e9016a8" providerId="ADAL" clId="{BD259EC7-45D9-4735-803E-5B4F9DF1032B}" dt="2025-05-11T15:57:10.215" v="6288" actId="14100"/>
          <ac:spMkLst>
            <pc:docMk/>
            <pc:sldMk cId="1065715797" sldId="2562"/>
            <ac:spMk id="10" creationId="{F6676BCD-0A3A-46D4-22CA-0003243174E1}"/>
          </ac:spMkLst>
        </pc:spChg>
        <pc:spChg chg="add mod">
          <ac:chgData name="Reia Sigrist (2219662)" userId="01afa0f4-0556-4151-9cc4-64f42e9016a8" providerId="ADAL" clId="{BD259EC7-45D9-4735-803E-5B4F9DF1032B}" dt="2025-05-11T15:55:04.279" v="6251" actId="14100"/>
          <ac:spMkLst>
            <pc:docMk/>
            <pc:sldMk cId="1065715797" sldId="2562"/>
            <ac:spMk id="11" creationId="{79CF423B-D828-640C-DD78-F6401A47A409}"/>
          </ac:spMkLst>
        </pc:spChg>
        <pc:spChg chg="add mod">
          <ac:chgData name="Reia Sigrist (2219662)" userId="01afa0f4-0556-4151-9cc4-64f42e9016a8" providerId="ADAL" clId="{BD259EC7-45D9-4735-803E-5B4F9DF1032B}" dt="2025-05-11T16:14:37.810" v="6383" actId="14100"/>
          <ac:spMkLst>
            <pc:docMk/>
            <pc:sldMk cId="1065715797" sldId="2562"/>
            <ac:spMk id="12" creationId="{3DAE4397-B05D-DC26-53F9-CD9F17124382}"/>
          </ac:spMkLst>
        </pc:spChg>
        <pc:spChg chg="add mod">
          <ac:chgData name="Reia Sigrist (2219662)" userId="01afa0f4-0556-4151-9cc4-64f42e9016a8" providerId="ADAL" clId="{BD259EC7-45D9-4735-803E-5B4F9DF1032B}" dt="2025-05-11T15:57:04.969" v="6286" actId="403"/>
          <ac:spMkLst>
            <pc:docMk/>
            <pc:sldMk cId="1065715797" sldId="2562"/>
            <ac:spMk id="17" creationId="{2CA00161-751D-69FD-BB3B-05705E3BAC3B}"/>
          </ac:spMkLst>
        </pc:spChg>
        <pc:graphicFrameChg chg="mod">
          <ac:chgData name="Reia Sigrist (2219662)" userId="01afa0f4-0556-4151-9cc4-64f42e9016a8" providerId="ADAL" clId="{BD259EC7-45D9-4735-803E-5B4F9DF1032B}" dt="2025-05-13T12:19:50.864" v="9040"/>
          <ac:graphicFrameMkLst>
            <pc:docMk/>
            <pc:sldMk cId="1065715797" sldId="2562"/>
            <ac:graphicFrameMk id="3" creationId="{C7951A78-A56C-D419-6ACB-CBBAA0DEF0A6}"/>
          </ac:graphicFrameMkLst>
        </pc:graphicFrameChg>
        <pc:picChg chg="add del mod">
          <ac:chgData name="Reia Sigrist (2219662)" userId="01afa0f4-0556-4151-9cc4-64f42e9016a8" providerId="ADAL" clId="{BD259EC7-45D9-4735-803E-5B4F9DF1032B}" dt="2025-05-12T15:51:15.638" v="8244" actId="14861"/>
          <ac:picMkLst>
            <pc:docMk/>
            <pc:sldMk cId="1065715797" sldId="2562"/>
            <ac:picMk id="20" creationId="{5D7FD755-2AB3-0792-22EE-D31B6C2B62EB}"/>
          </ac:picMkLst>
        </pc:picChg>
        <pc:picChg chg="add del mod">
          <ac:chgData name="Reia Sigrist (2219662)" userId="01afa0f4-0556-4151-9cc4-64f42e9016a8" providerId="ADAL" clId="{BD259EC7-45D9-4735-803E-5B4F9DF1032B}" dt="2025-05-11T16:17:13.828" v="6398" actId="14861"/>
          <ac:picMkLst>
            <pc:docMk/>
            <pc:sldMk cId="1065715797" sldId="2562"/>
            <ac:picMk id="22" creationId="{48955D82-64B8-3AD8-D903-29F22B7062D5}"/>
          </ac:picMkLst>
        </pc:picChg>
        <pc:picChg chg="add del mod">
          <ac:chgData name="Reia Sigrist (2219662)" userId="01afa0f4-0556-4151-9cc4-64f42e9016a8" providerId="ADAL" clId="{BD259EC7-45D9-4735-803E-5B4F9DF1032B}" dt="2025-05-11T16:17:24.303" v="6400" actId="14861"/>
          <ac:picMkLst>
            <pc:docMk/>
            <pc:sldMk cId="1065715797" sldId="2562"/>
            <ac:picMk id="24" creationId="{F161AF91-386A-EE32-7333-308E7A2EE344}"/>
          </ac:picMkLst>
        </pc:picChg>
        <pc:picChg chg="add del mod">
          <ac:chgData name="Reia Sigrist (2219662)" userId="01afa0f4-0556-4151-9cc4-64f42e9016a8" providerId="ADAL" clId="{BD259EC7-45D9-4735-803E-5B4F9DF1032B}" dt="2025-05-11T16:17:08.903" v="6397" actId="14861"/>
          <ac:picMkLst>
            <pc:docMk/>
            <pc:sldMk cId="1065715797" sldId="2562"/>
            <ac:picMk id="26" creationId="{B728985D-B81C-76F6-7D7A-EAD38A69EE27}"/>
          </ac:picMkLst>
        </pc:picChg>
        <pc:picChg chg="add mod">
          <ac:chgData name="Reia Sigrist (2219662)" userId="01afa0f4-0556-4151-9cc4-64f42e9016a8" providerId="ADAL" clId="{BD259EC7-45D9-4735-803E-5B4F9DF1032B}" dt="2025-05-11T15:55:00.800" v="6250" actId="1076"/>
          <ac:picMkLst>
            <pc:docMk/>
            <pc:sldMk cId="1065715797" sldId="2562"/>
            <ac:picMk id="2050" creationId="{015CD019-5E39-3756-710C-1C44357978D2}"/>
          </ac:picMkLst>
        </pc:picChg>
      </pc:sldChg>
      <pc:sldChg chg="addSp delSp modSp add del mod ord modClrScheme chgLayout">
        <pc:chgData name="Reia Sigrist (2219662)" userId="01afa0f4-0556-4151-9cc4-64f42e9016a8" providerId="ADAL" clId="{BD259EC7-45D9-4735-803E-5B4F9DF1032B}" dt="2025-05-12T13:44:27.688" v="7223" actId="47"/>
        <pc:sldMkLst>
          <pc:docMk/>
          <pc:sldMk cId="1266318085" sldId="2563"/>
        </pc:sldMkLst>
      </pc:sldChg>
      <pc:sldChg chg="addSp delSp modSp add mod modClrScheme chgLayout">
        <pc:chgData name="Reia Sigrist (2219662)" userId="01afa0f4-0556-4151-9cc4-64f42e9016a8" providerId="ADAL" clId="{BD259EC7-45D9-4735-803E-5B4F9DF1032B}" dt="2025-05-12T14:09:30.116" v="7532"/>
        <pc:sldMkLst>
          <pc:docMk/>
          <pc:sldMk cId="1977905991" sldId="2564"/>
        </pc:sldMkLst>
        <pc:spChg chg="mod ord">
          <ac:chgData name="Reia Sigrist (2219662)" userId="01afa0f4-0556-4151-9cc4-64f42e9016a8" providerId="ADAL" clId="{BD259EC7-45D9-4735-803E-5B4F9DF1032B}" dt="2025-05-12T13:49:14.141" v="7276" actId="700"/>
          <ac:spMkLst>
            <pc:docMk/>
            <pc:sldMk cId="1977905991" sldId="2564"/>
            <ac:spMk id="2" creationId="{66511E18-28E1-1575-1B99-7B741F64A1CD}"/>
          </ac:spMkLst>
        </pc:spChg>
        <pc:spChg chg="add mod">
          <ac:chgData name="Reia Sigrist (2219662)" userId="01afa0f4-0556-4151-9cc4-64f42e9016a8" providerId="ADAL" clId="{BD259EC7-45D9-4735-803E-5B4F9DF1032B}" dt="2025-05-12T14:09:30.116" v="7532"/>
          <ac:spMkLst>
            <pc:docMk/>
            <pc:sldMk cId="1977905991" sldId="2564"/>
            <ac:spMk id="8" creationId="{BF41BA88-B3CF-FB5D-8C4A-6A79AC767CDC}"/>
          </ac:spMkLst>
        </pc:spChg>
        <pc:picChg chg="add mod">
          <ac:chgData name="Reia Sigrist (2219662)" userId="01afa0f4-0556-4151-9cc4-64f42e9016a8" providerId="ADAL" clId="{BD259EC7-45D9-4735-803E-5B4F9DF1032B}" dt="2025-05-12T13:49:22.651" v="7278" actId="1076"/>
          <ac:picMkLst>
            <pc:docMk/>
            <pc:sldMk cId="1977905991" sldId="2564"/>
            <ac:picMk id="5124" creationId="{BF1E668B-CB2F-23EB-5EF9-6FD65F07DAC8}"/>
          </ac:picMkLst>
        </pc:picChg>
      </pc:sldChg>
      <pc:sldChg chg="addSp delSp modSp add del mod">
        <pc:chgData name="Reia Sigrist (2219662)" userId="01afa0f4-0556-4151-9cc4-64f42e9016a8" providerId="ADAL" clId="{BD259EC7-45D9-4735-803E-5B4F9DF1032B}" dt="2025-05-08T12:09:07.820" v="4398" actId="47"/>
        <pc:sldMkLst>
          <pc:docMk/>
          <pc:sldMk cId="2602501425" sldId="2565"/>
        </pc:sldMkLst>
      </pc:sldChg>
      <pc:sldChg chg="addSp delSp modSp add mod modClrScheme chgLayout modNotesTx">
        <pc:chgData name="Reia Sigrist (2219662)" userId="01afa0f4-0556-4151-9cc4-64f42e9016a8" providerId="ADAL" clId="{BD259EC7-45D9-4735-803E-5B4F9DF1032B}" dt="2025-05-14T13:28:48.180" v="9103" actId="20577"/>
        <pc:sldMkLst>
          <pc:docMk/>
          <pc:sldMk cId="534729503" sldId="2566"/>
        </pc:sldMkLst>
        <pc:spChg chg="mod ord">
          <ac:chgData name="Reia Sigrist (2219662)" userId="01afa0f4-0556-4151-9cc4-64f42e9016a8" providerId="ADAL" clId="{BD259EC7-45D9-4735-803E-5B4F9DF1032B}" dt="2025-05-12T13:50:28.181" v="7295" actId="700"/>
          <ac:spMkLst>
            <pc:docMk/>
            <pc:sldMk cId="534729503" sldId="2566"/>
            <ac:spMk id="2" creationId="{DBE176C1-9561-0A11-E1AE-A6A2807A01F4}"/>
          </ac:spMkLst>
        </pc:spChg>
        <pc:spChg chg="add mod">
          <ac:chgData name="Reia Sigrist (2219662)" userId="01afa0f4-0556-4151-9cc4-64f42e9016a8" providerId="ADAL" clId="{BD259EC7-45D9-4735-803E-5B4F9DF1032B}" dt="2025-05-12T15:57:20.095" v="8305" actId="14100"/>
          <ac:spMkLst>
            <pc:docMk/>
            <pc:sldMk cId="534729503" sldId="2566"/>
            <ac:spMk id="8" creationId="{29B3C312-3E2F-4D0A-3A78-17D3B13A8581}"/>
          </ac:spMkLst>
        </pc:spChg>
        <pc:picChg chg="add mod">
          <ac:chgData name="Reia Sigrist (2219662)" userId="01afa0f4-0556-4151-9cc4-64f42e9016a8" providerId="ADAL" clId="{BD259EC7-45D9-4735-803E-5B4F9DF1032B}" dt="2025-05-12T15:57:23.127" v="8306" actId="1076"/>
          <ac:picMkLst>
            <pc:docMk/>
            <pc:sldMk cId="534729503" sldId="2566"/>
            <ac:picMk id="9" creationId="{3D621930-EB1E-64C2-8E8A-9A90D2A8D580}"/>
          </ac:picMkLst>
        </pc:picChg>
      </pc:sldChg>
      <pc:sldChg chg="addSp delSp modSp add del mod ord">
        <pc:chgData name="Reia Sigrist (2219662)" userId="01afa0f4-0556-4151-9cc4-64f42e9016a8" providerId="ADAL" clId="{BD259EC7-45D9-4735-803E-5B4F9DF1032B}" dt="2025-04-19T10:21:38.596" v="107" actId="47"/>
        <pc:sldMkLst>
          <pc:docMk/>
          <pc:sldMk cId="4301372" sldId="2567"/>
        </pc:sldMkLst>
      </pc:sldChg>
      <pc:sldChg chg="addSp delSp modSp add del mod ord">
        <pc:chgData name="Reia Sigrist (2219662)" userId="01afa0f4-0556-4151-9cc4-64f42e9016a8" providerId="ADAL" clId="{BD259EC7-45D9-4735-803E-5B4F9DF1032B}" dt="2025-04-19T10:22:41.291" v="111" actId="47"/>
        <pc:sldMkLst>
          <pc:docMk/>
          <pc:sldMk cId="2091709786" sldId="2568"/>
        </pc:sldMkLst>
      </pc:sldChg>
      <pc:sldChg chg="addSp delSp modSp add del mod modClrScheme chgLayout">
        <pc:chgData name="Reia Sigrist (2219662)" userId="01afa0f4-0556-4151-9cc4-64f42e9016a8" providerId="ADAL" clId="{BD259EC7-45D9-4735-803E-5B4F9DF1032B}" dt="2025-05-13T10:58:46.097" v="8886" actId="47"/>
        <pc:sldMkLst>
          <pc:docMk/>
          <pc:sldMk cId="2142566487" sldId="2569"/>
        </pc:sldMkLst>
        <pc:spChg chg="add del mod ord">
          <ac:chgData name="Reia Sigrist (2219662)" userId="01afa0f4-0556-4151-9cc4-64f42e9016a8" providerId="ADAL" clId="{BD259EC7-45D9-4735-803E-5B4F9DF1032B}" dt="2025-05-13T10:48:17.614" v="8773" actId="26606"/>
          <ac:spMkLst>
            <pc:docMk/>
            <pc:sldMk cId="2142566487" sldId="2569"/>
            <ac:spMk id="2" creationId="{1356DA21-8D45-AA73-BDCB-771D2506CAB5}"/>
          </ac:spMkLst>
        </pc:spChg>
        <pc:spChg chg="mod">
          <ac:chgData name="Reia Sigrist (2219662)" userId="01afa0f4-0556-4151-9cc4-64f42e9016a8" providerId="ADAL" clId="{BD259EC7-45D9-4735-803E-5B4F9DF1032B}" dt="2025-05-13T10:51:19.323" v="8817" actId="14100"/>
          <ac:spMkLst>
            <pc:docMk/>
            <pc:sldMk cId="2142566487" sldId="2569"/>
            <ac:spMk id="3" creationId="{23E70D2A-20F4-D25F-0B97-930E8BEF061E}"/>
          </ac:spMkLst>
        </pc:spChg>
        <pc:spChg chg="add del mod ord">
          <ac:chgData name="Reia Sigrist (2219662)" userId="01afa0f4-0556-4151-9cc4-64f42e9016a8" providerId="ADAL" clId="{BD259EC7-45D9-4735-803E-5B4F9DF1032B}" dt="2025-05-13T10:48:17.614" v="8773" actId="26606"/>
          <ac:spMkLst>
            <pc:docMk/>
            <pc:sldMk cId="2142566487" sldId="2569"/>
            <ac:spMk id="5" creationId="{EF3F78DC-44E8-9A4A-EB7D-F8A95A48D63C}"/>
          </ac:spMkLst>
        </pc:spChg>
        <pc:spChg chg="mod ord">
          <ac:chgData name="Reia Sigrist (2219662)" userId="01afa0f4-0556-4151-9cc4-64f42e9016a8" providerId="ADAL" clId="{BD259EC7-45D9-4735-803E-5B4F9DF1032B}" dt="2025-05-13T10:51:10.943" v="8803" actId="14100"/>
          <ac:spMkLst>
            <pc:docMk/>
            <pc:sldMk cId="2142566487" sldId="2569"/>
            <ac:spMk id="6" creationId="{C523A116-6083-6FF7-1DCC-D401F2A42DC0}"/>
          </ac:spMkLst>
        </pc:spChg>
        <pc:spChg chg="add del mod ord">
          <ac:chgData name="Reia Sigrist (2219662)" userId="01afa0f4-0556-4151-9cc4-64f42e9016a8" providerId="ADAL" clId="{BD259EC7-45D9-4735-803E-5B4F9DF1032B}" dt="2025-05-13T10:50:28.185" v="8799" actId="700"/>
          <ac:spMkLst>
            <pc:docMk/>
            <pc:sldMk cId="2142566487" sldId="2569"/>
            <ac:spMk id="7" creationId="{0E17EA9C-4CDE-5753-E0B8-72151201E8F9}"/>
          </ac:spMkLst>
        </pc:spChg>
        <pc:spChg chg="del">
          <ac:chgData name="Reia Sigrist (2219662)" userId="01afa0f4-0556-4151-9cc4-64f42e9016a8" providerId="ADAL" clId="{BD259EC7-45D9-4735-803E-5B4F9DF1032B}" dt="2025-05-13T10:30:18.444" v="8426" actId="478"/>
          <ac:spMkLst>
            <pc:docMk/>
            <pc:sldMk cId="2142566487" sldId="2569"/>
            <ac:spMk id="8" creationId="{A03E8A77-C420-DF8B-4396-802E90504BEB}"/>
          </ac:spMkLst>
        </pc:spChg>
        <pc:spChg chg="del mod">
          <ac:chgData name="Reia Sigrist (2219662)" userId="01afa0f4-0556-4151-9cc4-64f42e9016a8" providerId="ADAL" clId="{BD259EC7-45D9-4735-803E-5B4F9DF1032B}" dt="2025-05-13T10:30:19.013" v="8427" actId="478"/>
          <ac:spMkLst>
            <pc:docMk/>
            <pc:sldMk cId="2142566487" sldId="2569"/>
            <ac:spMk id="9" creationId="{4A704DD8-3EA5-4918-3190-6C5C7921C737}"/>
          </ac:spMkLst>
        </pc:spChg>
        <pc:spChg chg="add del mod ord">
          <ac:chgData name="Reia Sigrist (2219662)" userId="01afa0f4-0556-4151-9cc4-64f42e9016a8" providerId="ADAL" clId="{BD259EC7-45D9-4735-803E-5B4F9DF1032B}" dt="2025-05-13T10:50:28.185" v="8799" actId="700"/>
          <ac:spMkLst>
            <pc:docMk/>
            <pc:sldMk cId="2142566487" sldId="2569"/>
            <ac:spMk id="10" creationId="{C4C6A30F-5F58-DF3A-93C3-DB630C1427B4}"/>
          </ac:spMkLst>
        </pc:spChg>
        <pc:picChg chg="mod">
          <ac:chgData name="Reia Sigrist (2219662)" userId="01afa0f4-0556-4151-9cc4-64f42e9016a8" providerId="ADAL" clId="{BD259EC7-45D9-4735-803E-5B4F9DF1032B}" dt="2025-05-13T10:51:20.647" v="8819" actId="1076"/>
          <ac:picMkLst>
            <pc:docMk/>
            <pc:sldMk cId="2142566487" sldId="2569"/>
            <ac:picMk id="1030" creationId="{44AC940D-723E-2FBB-0858-63E3B6982A10}"/>
          </ac:picMkLst>
        </pc:picChg>
      </pc:sldChg>
      <pc:sldChg chg="addSp delSp modSp new mod modTransition modClrScheme modAnim chgLayout modNotesTx">
        <pc:chgData name="Reia Sigrist (2219662)" userId="01afa0f4-0556-4151-9cc4-64f42e9016a8" providerId="ADAL" clId="{BD259EC7-45D9-4735-803E-5B4F9DF1032B}" dt="2025-05-14T13:32:00.693" v="9126" actId="478"/>
        <pc:sldMkLst>
          <pc:docMk/>
          <pc:sldMk cId="3440350896" sldId="2570"/>
        </pc:sldMkLst>
        <pc:spChg chg="add mod">
          <ac:chgData name="Reia Sigrist (2219662)" userId="01afa0f4-0556-4151-9cc4-64f42e9016a8" providerId="ADAL" clId="{BD259EC7-45D9-4735-803E-5B4F9DF1032B}" dt="2025-05-13T09:52:06.379" v="8364" actId="13822"/>
          <ac:spMkLst>
            <pc:docMk/>
            <pc:sldMk cId="3440350896" sldId="2570"/>
            <ac:spMk id="2" creationId="{C7361B4F-5279-3D1F-C2E6-5E609A14AAE0}"/>
          </ac:spMkLst>
        </pc:spChg>
        <pc:spChg chg="add del mod">
          <ac:chgData name="Reia Sigrist (2219662)" userId="01afa0f4-0556-4151-9cc4-64f42e9016a8" providerId="ADAL" clId="{BD259EC7-45D9-4735-803E-5B4F9DF1032B}" dt="2025-05-14T13:32:00.693" v="9126" actId="478"/>
          <ac:spMkLst>
            <pc:docMk/>
            <pc:sldMk cId="3440350896" sldId="2570"/>
            <ac:spMk id="3" creationId="{2137FFAC-889F-864B-7E1E-0B218E57B794}"/>
          </ac:spMkLst>
        </pc:spChg>
        <pc:spChg chg="add mod ord">
          <ac:chgData name="Reia Sigrist (2219662)" userId="01afa0f4-0556-4151-9cc4-64f42e9016a8" providerId="ADAL" clId="{BD259EC7-45D9-4735-803E-5B4F9DF1032B}" dt="2025-05-13T10:38:17.089" v="8667" actId="1076"/>
          <ac:spMkLst>
            <pc:docMk/>
            <pc:sldMk cId="3440350896" sldId="2570"/>
            <ac:spMk id="9" creationId="{E35FC888-623A-3BDD-67EA-20958D56DC39}"/>
          </ac:spMkLst>
        </pc:spChg>
        <pc:spChg chg="add mod">
          <ac:chgData name="Reia Sigrist (2219662)" userId="01afa0f4-0556-4151-9cc4-64f42e9016a8" providerId="ADAL" clId="{BD259EC7-45D9-4735-803E-5B4F9DF1032B}" dt="2025-05-12T15:59:02.531" v="8321" actId="403"/>
          <ac:spMkLst>
            <pc:docMk/>
            <pc:sldMk cId="3440350896" sldId="2570"/>
            <ac:spMk id="19" creationId="{846102D8-B1BE-BE4D-D9CB-393FF85CC186}"/>
          </ac:spMkLst>
        </pc:spChg>
        <pc:picChg chg="add mod">
          <ac:chgData name="Reia Sigrist (2219662)" userId="01afa0f4-0556-4151-9cc4-64f42e9016a8" providerId="ADAL" clId="{BD259EC7-45D9-4735-803E-5B4F9DF1032B}" dt="2025-05-11T11:54:34.669" v="5626" actId="1076"/>
          <ac:picMkLst>
            <pc:docMk/>
            <pc:sldMk cId="3440350896" sldId="2570"/>
            <ac:picMk id="2052" creationId="{EE011614-C9F4-95CA-F4DD-4570608F03E3}"/>
          </ac:picMkLst>
        </pc:picChg>
      </pc:sldChg>
      <pc:sldChg chg="addSp delSp modSp add del mod modTransition">
        <pc:chgData name="Reia Sigrist (2219662)" userId="01afa0f4-0556-4151-9cc4-64f42e9016a8" providerId="ADAL" clId="{BD259EC7-45D9-4735-803E-5B4F9DF1032B}" dt="2025-05-08T20:02:54.883" v="4851" actId="47"/>
        <pc:sldMkLst>
          <pc:docMk/>
          <pc:sldMk cId="2559427422" sldId="2571"/>
        </pc:sldMkLst>
      </pc:sldChg>
      <pc:sldChg chg="new del">
        <pc:chgData name="Reia Sigrist (2219662)" userId="01afa0f4-0556-4151-9cc4-64f42e9016a8" providerId="ADAL" clId="{BD259EC7-45D9-4735-803E-5B4F9DF1032B}" dt="2025-04-19T10:42:18.993" v="410" actId="47"/>
        <pc:sldMkLst>
          <pc:docMk/>
          <pc:sldMk cId="407261432" sldId="2572"/>
        </pc:sldMkLst>
      </pc:sldChg>
      <pc:sldChg chg="addSp delSp modSp new del mod modClrScheme chgLayout">
        <pc:chgData name="Reia Sigrist (2219662)" userId="01afa0f4-0556-4151-9cc4-64f42e9016a8" providerId="ADAL" clId="{BD259EC7-45D9-4735-803E-5B4F9DF1032B}" dt="2025-05-11T09:33:20.550" v="5138" actId="47"/>
        <pc:sldMkLst>
          <pc:docMk/>
          <pc:sldMk cId="1357894005" sldId="2572"/>
        </pc:sldMkLst>
      </pc:sldChg>
      <pc:sldChg chg="addSp delSp modSp new del mod modClrScheme chgLayout">
        <pc:chgData name="Reia Sigrist (2219662)" userId="01afa0f4-0556-4151-9cc4-64f42e9016a8" providerId="ADAL" clId="{BD259EC7-45D9-4735-803E-5B4F9DF1032B}" dt="2025-05-11T12:10:44.083" v="5801" actId="47"/>
        <pc:sldMkLst>
          <pc:docMk/>
          <pc:sldMk cId="1958020508" sldId="2573"/>
        </pc:sldMkLst>
      </pc:sldChg>
      <pc:sldChg chg="addSp delSp modSp new del mod modClrScheme chgLayout">
        <pc:chgData name="Reia Sigrist (2219662)" userId="01afa0f4-0556-4151-9cc4-64f42e9016a8" providerId="ADAL" clId="{BD259EC7-45D9-4735-803E-5B4F9DF1032B}" dt="2025-04-22T10:41:19.226" v="3718" actId="47"/>
        <pc:sldMkLst>
          <pc:docMk/>
          <pc:sldMk cId="976411702" sldId="2574"/>
        </pc:sldMkLst>
      </pc:sldChg>
      <pc:sldChg chg="new del">
        <pc:chgData name="Reia Sigrist (2219662)" userId="01afa0f4-0556-4151-9cc4-64f42e9016a8" providerId="ADAL" clId="{BD259EC7-45D9-4735-803E-5B4F9DF1032B}" dt="2025-04-19T17:14:23.025" v="1841" actId="47"/>
        <pc:sldMkLst>
          <pc:docMk/>
          <pc:sldMk cId="114022889" sldId="2575"/>
        </pc:sldMkLst>
      </pc:sldChg>
      <pc:sldChg chg="addSp modSp new del mod">
        <pc:chgData name="Reia Sigrist (2219662)" userId="01afa0f4-0556-4151-9cc4-64f42e9016a8" providerId="ADAL" clId="{BD259EC7-45D9-4735-803E-5B4F9DF1032B}" dt="2025-04-19T17:13:24.331" v="1833" actId="47"/>
        <pc:sldMkLst>
          <pc:docMk/>
          <pc:sldMk cId="1391657205" sldId="2575"/>
        </pc:sldMkLst>
      </pc:sldChg>
      <pc:sldChg chg="addSp delSp modSp new del mod ord modClrScheme chgLayout">
        <pc:chgData name="Reia Sigrist (2219662)" userId="01afa0f4-0556-4151-9cc4-64f42e9016a8" providerId="ADAL" clId="{BD259EC7-45D9-4735-803E-5B4F9DF1032B}" dt="2025-04-19T17:40:18.139" v="2149" actId="47"/>
        <pc:sldMkLst>
          <pc:docMk/>
          <pc:sldMk cId="3670486185" sldId="2575"/>
        </pc:sldMkLst>
      </pc:sldChg>
      <pc:sldChg chg="modSp add del mod ord modClrScheme chgLayout">
        <pc:chgData name="Reia Sigrist (2219662)" userId="01afa0f4-0556-4151-9cc4-64f42e9016a8" providerId="ADAL" clId="{BD259EC7-45D9-4735-803E-5B4F9DF1032B}" dt="2025-05-03T13:16:09.483" v="4239" actId="47"/>
        <pc:sldMkLst>
          <pc:docMk/>
          <pc:sldMk cId="1635719944" sldId="2576"/>
        </pc:sldMkLst>
      </pc:sldChg>
      <pc:sldChg chg="modSp add del mod ord">
        <pc:chgData name="Reia Sigrist (2219662)" userId="01afa0f4-0556-4151-9cc4-64f42e9016a8" providerId="ADAL" clId="{BD259EC7-45D9-4735-803E-5B4F9DF1032B}" dt="2025-05-03T13:18:09.565" v="4240" actId="47"/>
        <pc:sldMkLst>
          <pc:docMk/>
          <pc:sldMk cId="1638460993" sldId="2577"/>
        </pc:sldMkLst>
      </pc:sldChg>
      <pc:sldChg chg="modSp add del ord">
        <pc:chgData name="Reia Sigrist (2219662)" userId="01afa0f4-0556-4151-9cc4-64f42e9016a8" providerId="ADAL" clId="{BD259EC7-45D9-4735-803E-5B4F9DF1032B}" dt="2025-05-03T13:19:07.401" v="4241" actId="47"/>
        <pc:sldMkLst>
          <pc:docMk/>
          <pc:sldMk cId="3509892816" sldId="2578"/>
        </pc:sldMkLst>
      </pc:sldChg>
      <pc:sldChg chg="modSp add del mod ord">
        <pc:chgData name="Reia Sigrist (2219662)" userId="01afa0f4-0556-4151-9cc4-64f42e9016a8" providerId="ADAL" clId="{BD259EC7-45D9-4735-803E-5B4F9DF1032B}" dt="2025-05-03T13:20:09.189" v="4242" actId="47"/>
        <pc:sldMkLst>
          <pc:docMk/>
          <pc:sldMk cId="1408102789" sldId="2579"/>
        </pc:sldMkLst>
      </pc:sldChg>
      <pc:sldChg chg="addSp delSp modSp new mod modTransition modClrScheme modAnim chgLayout modNotesTx">
        <pc:chgData name="Reia Sigrist (2219662)" userId="01afa0f4-0556-4151-9cc4-64f42e9016a8" providerId="ADAL" clId="{BD259EC7-45D9-4735-803E-5B4F9DF1032B}" dt="2025-05-14T13:25:30.369" v="9082"/>
        <pc:sldMkLst>
          <pc:docMk/>
          <pc:sldMk cId="3592974036" sldId="2580"/>
        </pc:sldMkLst>
        <pc:spChg chg="mod">
          <ac:chgData name="Reia Sigrist (2219662)" userId="01afa0f4-0556-4151-9cc4-64f42e9016a8" providerId="ADAL" clId="{BD259EC7-45D9-4735-803E-5B4F9DF1032B}" dt="2025-05-13T10:38:26.189" v="8670" actId="1076"/>
          <ac:spMkLst>
            <pc:docMk/>
            <pc:sldMk cId="3592974036" sldId="2580"/>
            <ac:spMk id="2" creationId="{12FAB634-A2A6-4D11-A45E-1BF76143D2D3}"/>
          </ac:spMkLst>
        </pc:spChg>
        <pc:spChg chg="add mod">
          <ac:chgData name="Reia Sigrist (2219662)" userId="01afa0f4-0556-4151-9cc4-64f42e9016a8" providerId="ADAL" clId="{BD259EC7-45D9-4735-803E-5B4F9DF1032B}" dt="2025-05-11T15:20:32.129" v="5883" actId="14100"/>
          <ac:spMkLst>
            <pc:docMk/>
            <pc:sldMk cId="3592974036" sldId="2580"/>
            <ac:spMk id="26" creationId="{9AC36974-D921-C775-352A-C0426853DB9E}"/>
          </ac:spMkLst>
        </pc:spChg>
        <pc:graphicFrameChg chg="add mod">
          <ac:chgData name="Reia Sigrist (2219662)" userId="01afa0f4-0556-4151-9cc4-64f42e9016a8" providerId="ADAL" clId="{BD259EC7-45D9-4735-803E-5B4F9DF1032B}" dt="2025-05-13T09:53:56.401" v="8371" actId="12100"/>
          <ac:graphicFrameMkLst>
            <pc:docMk/>
            <pc:sldMk cId="3592974036" sldId="2580"/>
            <ac:graphicFrameMk id="7" creationId="{A89F801F-3190-05F4-E7F8-1325AD20C5BB}"/>
          </ac:graphicFrameMkLst>
        </pc:graphicFrameChg>
        <pc:cxnChg chg="mod">
          <ac:chgData name="Reia Sigrist (2219662)" userId="01afa0f4-0556-4151-9cc4-64f42e9016a8" providerId="ADAL" clId="{BD259EC7-45D9-4735-803E-5B4F9DF1032B}" dt="2025-05-13T09:54:01.093" v="8372" actId="1076"/>
          <ac:cxnSpMkLst>
            <pc:docMk/>
            <pc:sldMk cId="3592974036" sldId="2580"/>
            <ac:cxnSpMk id="4" creationId="{065643CB-B7F5-04D3-FB74-7B5C70EFD0E9}"/>
          </ac:cxnSpMkLst>
        </pc:cxnChg>
      </pc:sldChg>
      <pc:sldChg chg="addSp delSp modSp add del mod">
        <pc:chgData name="Reia Sigrist (2219662)" userId="01afa0f4-0556-4151-9cc4-64f42e9016a8" providerId="ADAL" clId="{BD259EC7-45D9-4735-803E-5B4F9DF1032B}" dt="2025-05-08T20:33:02.290" v="4854" actId="47"/>
        <pc:sldMkLst>
          <pc:docMk/>
          <pc:sldMk cId="208661643" sldId="2581"/>
        </pc:sldMkLst>
      </pc:sldChg>
      <pc:sldChg chg="addSp delSp modSp add del mod">
        <pc:chgData name="Reia Sigrist (2219662)" userId="01afa0f4-0556-4151-9cc4-64f42e9016a8" providerId="ADAL" clId="{BD259EC7-45D9-4735-803E-5B4F9DF1032B}" dt="2025-04-21T15:58:54.406" v="3142" actId="47"/>
        <pc:sldMkLst>
          <pc:docMk/>
          <pc:sldMk cId="2716894505" sldId="2582"/>
        </pc:sldMkLst>
      </pc:sldChg>
      <pc:sldChg chg="add del">
        <pc:chgData name="Reia Sigrist (2219662)" userId="01afa0f4-0556-4151-9cc4-64f42e9016a8" providerId="ADAL" clId="{BD259EC7-45D9-4735-803E-5B4F9DF1032B}" dt="2025-04-20T15:54:23.827" v="3032" actId="47"/>
        <pc:sldMkLst>
          <pc:docMk/>
          <pc:sldMk cId="3438794826" sldId="2582"/>
        </pc:sldMkLst>
      </pc:sldChg>
      <pc:sldChg chg="addSp delSp modSp new del mod modClrScheme chgLayout">
        <pc:chgData name="Reia Sigrist (2219662)" userId="01afa0f4-0556-4151-9cc4-64f42e9016a8" providerId="ADAL" clId="{BD259EC7-45D9-4735-803E-5B4F9DF1032B}" dt="2025-05-08T11:31:57.585" v="4262" actId="47"/>
        <pc:sldMkLst>
          <pc:docMk/>
          <pc:sldMk cId="527335133" sldId="2583"/>
        </pc:sldMkLst>
      </pc:sldChg>
      <pc:sldChg chg="addSp delSp modSp new del mod modClrScheme chgLayout">
        <pc:chgData name="Reia Sigrist (2219662)" userId="01afa0f4-0556-4151-9cc4-64f42e9016a8" providerId="ADAL" clId="{BD259EC7-45D9-4735-803E-5B4F9DF1032B}" dt="2025-04-20T15:42:35.588" v="2912" actId="47"/>
        <pc:sldMkLst>
          <pc:docMk/>
          <pc:sldMk cId="2522577727" sldId="2583"/>
        </pc:sldMkLst>
      </pc:sldChg>
      <pc:sldChg chg="addSp delSp modSp add mod modClrScheme chgLayout modNotesTx">
        <pc:chgData name="Reia Sigrist (2219662)" userId="01afa0f4-0556-4151-9cc4-64f42e9016a8" providerId="ADAL" clId="{BD259EC7-45D9-4735-803E-5B4F9DF1032B}" dt="2025-05-14T13:26:07.989" v="9086" actId="20577"/>
        <pc:sldMkLst>
          <pc:docMk/>
          <pc:sldMk cId="951459980" sldId="2584"/>
        </pc:sldMkLst>
        <pc:spChg chg="mod ord">
          <ac:chgData name="Reia Sigrist (2219662)" userId="01afa0f4-0556-4151-9cc4-64f42e9016a8" providerId="ADAL" clId="{BD259EC7-45D9-4735-803E-5B4F9DF1032B}" dt="2025-05-13T10:39:24.673" v="8681" actId="1076"/>
          <ac:spMkLst>
            <pc:docMk/>
            <pc:sldMk cId="951459980" sldId="2584"/>
            <ac:spMk id="2" creationId="{69763112-26C7-266F-29B1-92C84580949D}"/>
          </ac:spMkLst>
        </pc:spChg>
        <pc:spChg chg="add mod ord">
          <ac:chgData name="Reia Sigrist (2219662)" userId="01afa0f4-0556-4151-9cc4-64f42e9016a8" providerId="ADAL" clId="{BD259EC7-45D9-4735-803E-5B4F9DF1032B}" dt="2025-05-11T15:23:45.683" v="5961" actId="20577"/>
          <ac:spMkLst>
            <pc:docMk/>
            <pc:sldMk cId="951459980" sldId="2584"/>
            <ac:spMk id="3" creationId="{661B9FE9-83DB-E089-11DB-8FCB3699CDAD}"/>
          </ac:spMkLst>
        </pc:spChg>
        <pc:spChg chg="add mod ord">
          <ac:chgData name="Reia Sigrist (2219662)" userId="01afa0f4-0556-4151-9cc4-64f42e9016a8" providerId="ADAL" clId="{BD259EC7-45D9-4735-803E-5B4F9DF1032B}" dt="2025-05-11T15:23:52.800" v="5974" actId="20577"/>
          <ac:spMkLst>
            <pc:docMk/>
            <pc:sldMk cId="951459980" sldId="2584"/>
            <ac:spMk id="5" creationId="{A9350FA7-2EF8-8AB5-8022-158F2DE9ABD7}"/>
          </ac:spMkLst>
        </pc:spChg>
        <pc:spChg chg="add mod">
          <ac:chgData name="Reia Sigrist (2219662)" userId="01afa0f4-0556-4151-9cc4-64f42e9016a8" providerId="ADAL" clId="{BD259EC7-45D9-4735-803E-5B4F9DF1032B}" dt="2025-05-11T15:24:52.230" v="5995" actId="14100"/>
          <ac:spMkLst>
            <pc:docMk/>
            <pc:sldMk cId="951459980" sldId="2584"/>
            <ac:spMk id="6" creationId="{1B939134-125C-9844-5C7C-2DF52F13CF33}"/>
          </ac:spMkLst>
        </pc:spChg>
        <pc:spChg chg="add mod">
          <ac:chgData name="Reia Sigrist (2219662)" userId="01afa0f4-0556-4151-9cc4-64f42e9016a8" providerId="ADAL" clId="{BD259EC7-45D9-4735-803E-5B4F9DF1032B}" dt="2025-05-11T15:24:28.088" v="5988" actId="404"/>
          <ac:spMkLst>
            <pc:docMk/>
            <pc:sldMk cId="951459980" sldId="2584"/>
            <ac:spMk id="11" creationId="{EBFCCAE8-3C07-D096-19AD-0B267D1AC3C4}"/>
          </ac:spMkLst>
        </pc:spChg>
        <pc:picChg chg="add mod">
          <ac:chgData name="Reia Sigrist (2219662)" userId="01afa0f4-0556-4151-9cc4-64f42e9016a8" providerId="ADAL" clId="{BD259EC7-45D9-4735-803E-5B4F9DF1032B}" dt="2025-05-13T09:56:46.689" v="8389" actId="27349"/>
          <ac:picMkLst>
            <pc:docMk/>
            <pc:sldMk cId="951459980" sldId="2584"/>
            <ac:picMk id="15" creationId="{6C82419E-2B61-F0A1-7CEC-13AE4390BCB3}"/>
          </ac:picMkLst>
        </pc:picChg>
        <pc:picChg chg="add mod">
          <ac:chgData name="Reia Sigrist (2219662)" userId="01afa0f4-0556-4151-9cc4-64f42e9016a8" providerId="ADAL" clId="{BD259EC7-45D9-4735-803E-5B4F9DF1032B}" dt="2025-05-13T09:56:57.701" v="8390" actId="27349"/>
          <ac:picMkLst>
            <pc:docMk/>
            <pc:sldMk cId="951459980" sldId="2584"/>
            <ac:picMk id="17" creationId="{34EF685B-FB8C-E6F9-F362-D26EA043999E}"/>
          </ac:picMkLst>
        </pc:picChg>
      </pc:sldChg>
      <pc:sldChg chg="addSp modSp add del mod modNotesTx">
        <pc:chgData name="Reia Sigrist (2219662)" userId="01afa0f4-0556-4151-9cc4-64f42e9016a8" providerId="ADAL" clId="{BD259EC7-45D9-4735-803E-5B4F9DF1032B}" dt="2025-05-14T13:29:39.765" v="9104"/>
        <pc:sldMkLst>
          <pc:docMk/>
          <pc:sldMk cId="3618453673" sldId="2585"/>
        </pc:sldMkLst>
        <pc:graphicFrameChg chg="mod ord modGraphic">
          <ac:chgData name="Reia Sigrist (2219662)" userId="01afa0f4-0556-4151-9cc4-64f42e9016a8" providerId="ADAL" clId="{BD259EC7-45D9-4735-803E-5B4F9DF1032B}" dt="2025-05-12T13:57:19.276" v="7498"/>
          <ac:graphicFrameMkLst>
            <pc:docMk/>
            <pc:sldMk cId="3618453673" sldId="2585"/>
            <ac:graphicFrameMk id="3" creationId="{23940157-C45D-9A46-5E82-A71475E80A85}"/>
          </ac:graphicFrameMkLst>
        </pc:graphicFrameChg>
        <pc:picChg chg="add mod">
          <ac:chgData name="Reia Sigrist (2219662)" userId="01afa0f4-0556-4151-9cc4-64f42e9016a8" providerId="ADAL" clId="{BD259EC7-45D9-4735-803E-5B4F9DF1032B}" dt="2025-04-22T11:34:27.948" v="4172" actId="1076"/>
          <ac:picMkLst>
            <pc:docMk/>
            <pc:sldMk cId="3618453673" sldId="2585"/>
            <ac:picMk id="4" creationId="{DF244E36-75F3-B8DF-2AEA-4BF59FB4DE48}"/>
          </ac:picMkLst>
        </pc:picChg>
        <pc:picChg chg="add mod">
          <ac:chgData name="Reia Sigrist (2219662)" userId="01afa0f4-0556-4151-9cc4-64f42e9016a8" providerId="ADAL" clId="{BD259EC7-45D9-4735-803E-5B4F9DF1032B}" dt="2025-05-12T13:54:31.841" v="7376" actId="1076"/>
          <ac:picMkLst>
            <pc:docMk/>
            <pc:sldMk cId="3618453673" sldId="2585"/>
            <ac:picMk id="6" creationId="{38F16F35-B846-21DA-F23A-682F14B631B2}"/>
          </ac:picMkLst>
        </pc:picChg>
        <pc:picChg chg="add mod">
          <ac:chgData name="Reia Sigrist (2219662)" userId="01afa0f4-0556-4151-9cc4-64f42e9016a8" providerId="ADAL" clId="{BD259EC7-45D9-4735-803E-5B4F9DF1032B}" dt="2025-05-12T13:56:22.531" v="7497" actId="1076"/>
          <ac:picMkLst>
            <pc:docMk/>
            <pc:sldMk cId="3618453673" sldId="2585"/>
            <ac:picMk id="9" creationId="{821DE646-F15E-7000-E04F-34D1E57D5840}"/>
          </ac:picMkLst>
        </pc:picChg>
        <pc:picChg chg="add mod">
          <ac:chgData name="Reia Sigrist (2219662)" userId="01afa0f4-0556-4151-9cc4-64f42e9016a8" providerId="ADAL" clId="{BD259EC7-45D9-4735-803E-5B4F9DF1032B}" dt="2025-05-12T13:56:20.682" v="7496" actId="1076"/>
          <ac:picMkLst>
            <pc:docMk/>
            <pc:sldMk cId="3618453673" sldId="2585"/>
            <ac:picMk id="11" creationId="{1FC0A001-399D-767A-9A88-17289D9CC04F}"/>
          </ac:picMkLst>
        </pc:picChg>
        <pc:picChg chg="add mod">
          <ac:chgData name="Reia Sigrist (2219662)" userId="01afa0f4-0556-4151-9cc4-64f42e9016a8" providerId="ADAL" clId="{BD259EC7-45D9-4735-803E-5B4F9DF1032B}" dt="2025-04-22T11:34:31.459" v="4173" actId="1076"/>
          <ac:picMkLst>
            <pc:docMk/>
            <pc:sldMk cId="3618453673" sldId="2585"/>
            <ac:picMk id="13" creationId="{6C0CE4F3-AAB5-56E2-4BC1-87216B5321DD}"/>
          </ac:picMkLst>
        </pc:picChg>
        <pc:picChg chg="add mod">
          <ac:chgData name="Reia Sigrist (2219662)" userId="01afa0f4-0556-4151-9cc4-64f42e9016a8" providerId="ADAL" clId="{BD259EC7-45D9-4735-803E-5B4F9DF1032B}" dt="2025-04-22T11:33:38.830" v="4158" actId="1076"/>
          <ac:picMkLst>
            <pc:docMk/>
            <pc:sldMk cId="3618453673" sldId="2585"/>
            <ac:picMk id="15" creationId="{B78D1532-4CAC-8B73-230A-6E8E7333951D}"/>
          </ac:picMkLst>
        </pc:picChg>
        <pc:picChg chg="add mod">
          <ac:chgData name="Reia Sigrist (2219662)" userId="01afa0f4-0556-4151-9cc4-64f42e9016a8" providerId="ADAL" clId="{BD259EC7-45D9-4735-803E-5B4F9DF1032B}" dt="2025-04-22T11:33:28.177" v="4155" actId="1076"/>
          <ac:picMkLst>
            <pc:docMk/>
            <pc:sldMk cId="3618453673" sldId="2585"/>
            <ac:picMk id="17" creationId="{01BD7F7A-F280-8883-7197-C671E6F38C67}"/>
          </ac:picMkLst>
        </pc:picChg>
      </pc:sldChg>
      <pc:sldChg chg="addSp delSp modSp add del mod">
        <pc:chgData name="Reia Sigrist (2219662)" userId="01afa0f4-0556-4151-9cc4-64f42e9016a8" providerId="ADAL" clId="{BD259EC7-45D9-4735-803E-5B4F9DF1032B}" dt="2025-04-22T11:07:43.171" v="3975" actId="47"/>
        <pc:sldMkLst>
          <pc:docMk/>
          <pc:sldMk cId="3953223759" sldId="2586"/>
        </pc:sldMkLst>
      </pc:sldChg>
      <pc:sldChg chg="addSp delSp modSp add mod modNotesTx">
        <pc:chgData name="Reia Sigrist (2219662)" userId="01afa0f4-0556-4151-9cc4-64f42e9016a8" providerId="ADAL" clId="{BD259EC7-45D9-4735-803E-5B4F9DF1032B}" dt="2025-05-14T13:30:31.484" v="9107" actId="20577"/>
        <pc:sldMkLst>
          <pc:docMk/>
          <pc:sldMk cId="1937224606" sldId="2587"/>
        </pc:sldMkLst>
        <pc:spChg chg="add mod">
          <ac:chgData name="Reia Sigrist (2219662)" userId="01afa0f4-0556-4151-9cc4-64f42e9016a8" providerId="ADAL" clId="{BD259EC7-45D9-4735-803E-5B4F9DF1032B}" dt="2025-05-12T14:11:09.318" v="7543" actId="14100"/>
          <ac:spMkLst>
            <pc:docMk/>
            <pc:sldMk cId="1937224606" sldId="2587"/>
            <ac:spMk id="2" creationId="{0CD67248-F46B-6FF0-14B8-ECBF6604D318}"/>
          </ac:spMkLst>
        </pc:spChg>
        <pc:spChg chg="mod">
          <ac:chgData name="Reia Sigrist (2219662)" userId="01afa0f4-0556-4151-9cc4-64f42e9016a8" providerId="ADAL" clId="{BD259EC7-45D9-4735-803E-5B4F9DF1032B}" dt="2025-05-13T10:00:32.554" v="8411" actId="1076"/>
          <ac:spMkLst>
            <pc:docMk/>
            <pc:sldMk cId="1937224606" sldId="2587"/>
            <ac:spMk id="7" creationId="{9B7FF876-F32D-8918-373E-9978A4D7AFED}"/>
          </ac:spMkLst>
        </pc:spChg>
        <pc:spChg chg="add mod">
          <ac:chgData name="Reia Sigrist (2219662)" userId="01afa0f4-0556-4151-9cc4-64f42e9016a8" providerId="ADAL" clId="{BD259EC7-45D9-4735-803E-5B4F9DF1032B}" dt="2025-05-13T09:59:58.294" v="8401" actId="1076"/>
          <ac:spMkLst>
            <pc:docMk/>
            <pc:sldMk cId="1937224606" sldId="2587"/>
            <ac:spMk id="25" creationId="{C25F4516-69F3-B2BD-3FF2-F8F193777CFF}"/>
          </ac:spMkLst>
        </pc:spChg>
        <pc:picChg chg="add mod">
          <ac:chgData name="Reia Sigrist (2219662)" userId="01afa0f4-0556-4151-9cc4-64f42e9016a8" providerId="ADAL" clId="{BD259EC7-45D9-4735-803E-5B4F9DF1032B}" dt="2025-05-13T10:00:10.009" v="8403" actId="1076"/>
          <ac:picMkLst>
            <pc:docMk/>
            <pc:sldMk cId="1937224606" sldId="2587"/>
            <ac:picMk id="27" creationId="{219A43D5-2123-C542-C04C-DF992FED2B1B}"/>
          </ac:picMkLst>
        </pc:picChg>
        <pc:picChg chg="add mod">
          <ac:chgData name="Reia Sigrist (2219662)" userId="01afa0f4-0556-4151-9cc4-64f42e9016a8" providerId="ADAL" clId="{BD259EC7-45D9-4735-803E-5B4F9DF1032B}" dt="2025-05-13T10:00:02.797" v="8402" actId="1076"/>
          <ac:picMkLst>
            <pc:docMk/>
            <pc:sldMk cId="1937224606" sldId="2587"/>
            <ac:picMk id="29" creationId="{28B5EE01-B8F6-F7FB-9E7F-865C3E5CEBEC}"/>
          </ac:picMkLst>
        </pc:picChg>
      </pc:sldChg>
      <pc:sldChg chg="addSp delSp modSp add del mod ord">
        <pc:chgData name="Reia Sigrist (2219662)" userId="01afa0f4-0556-4151-9cc4-64f42e9016a8" providerId="ADAL" clId="{BD259EC7-45D9-4735-803E-5B4F9DF1032B}" dt="2025-04-22T11:06:43.444" v="3972" actId="47"/>
        <pc:sldMkLst>
          <pc:docMk/>
          <pc:sldMk cId="3824407978" sldId="2588"/>
        </pc:sldMkLst>
      </pc:sldChg>
      <pc:sldChg chg="addSp delSp modSp add del mod modClrScheme chgLayout">
        <pc:chgData name="Reia Sigrist (2219662)" userId="01afa0f4-0556-4151-9cc4-64f42e9016a8" providerId="ADAL" clId="{BD259EC7-45D9-4735-803E-5B4F9DF1032B}" dt="2025-05-08T12:30:24.886" v="4436" actId="47"/>
        <pc:sldMkLst>
          <pc:docMk/>
          <pc:sldMk cId="3346931983" sldId="2589"/>
        </pc:sldMkLst>
      </pc:sldChg>
      <pc:sldChg chg="addSp delSp modSp new mod modClrScheme chgLayout">
        <pc:chgData name="Reia Sigrist (2219662)" userId="01afa0f4-0556-4151-9cc4-64f42e9016a8" providerId="ADAL" clId="{BD259EC7-45D9-4735-803E-5B4F9DF1032B}" dt="2025-05-12T15:36:56.684" v="8053" actId="1076"/>
        <pc:sldMkLst>
          <pc:docMk/>
          <pc:sldMk cId="3063537668" sldId="2590"/>
        </pc:sldMkLst>
        <pc:spChg chg="add mod">
          <ac:chgData name="Reia Sigrist (2219662)" userId="01afa0f4-0556-4151-9cc4-64f42e9016a8" providerId="ADAL" clId="{BD259EC7-45D9-4735-803E-5B4F9DF1032B}" dt="2025-05-11T11:48:36.877" v="5590" actId="1076"/>
          <ac:spMkLst>
            <pc:docMk/>
            <pc:sldMk cId="3063537668" sldId="2590"/>
            <ac:spMk id="9" creationId="{F711C466-56D6-1B88-EB16-1B21D98AB0B4}"/>
          </ac:spMkLst>
        </pc:spChg>
        <pc:spChg chg="add mod">
          <ac:chgData name="Reia Sigrist (2219662)" userId="01afa0f4-0556-4151-9cc4-64f42e9016a8" providerId="ADAL" clId="{BD259EC7-45D9-4735-803E-5B4F9DF1032B}" dt="2025-05-12T15:36:56.684" v="8053" actId="1076"/>
          <ac:spMkLst>
            <pc:docMk/>
            <pc:sldMk cId="3063537668" sldId="2590"/>
            <ac:spMk id="11" creationId="{D8CECDFE-B7B1-1F51-A149-A1BD588253CA}"/>
          </ac:spMkLst>
        </pc:spChg>
      </pc:sldChg>
      <pc:sldChg chg="addSp delSp modSp add del mod ord modNotesTx">
        <pc:chgData name="Reia Sigrist (2219662)" userId="01afa0f4-0556-4151-9cc4-64f42e9016a8" providerId="ADAL" clId="{BD259EC7-45D9-4735-803E-5B4F9DF1032B}" dt="2025-05-11T11:24:59.329" v="5529" actId="47"/>
        <pc:sldMkLst>
          <pc:docMk/>
          <pc:sldMk cId="685853547" sldId="2591"/>
        </pc:sldMkLst>
      </pc:sldChg>
      <pc:sldChg chg="addSp delSp modSp add del mod">
        <pc:chgData name="Reia Sigrist (2219662)" userId="01afa0f4-0556-4151-9cc4-64f42e9016a8" providerId="ADAL" clId="{BD259EC7-45D9-4735-803E-5B4F9DF1032B}" dt="2025-05-08T20:57:21.944" v="4987" actId="2890"/>
        <pc:sldMkLst>
          <pc:docMk/>
          <pc:sldMk cId="2791434984" sldId="2591"/>
        </pc:sldMkLst>
      </pc:sldChg>
      <pc:sldChg chg="modSp new mod">
        <pc:chgData name="Reia Sigrist (2219662)" userId="01afa0f4-0556-4151-9cc4-64f42e9016a8" providerId="ADAL" clId="{BD259EC7-45D9-4735-803E-5B4F9DF1032B}" dt="2025-05-13T12:04:50.587" v="9006" actId="5793"/>
        <pc:sldMkLst>
          <pc:docMk/>
          <pc:sldMk cId="2860978735" sldId="2591"/>
        </pc:sldMkLst>
        <pc:spChg chg="mod">
          <ac:chgData name="Reia Sigrist (2219662)" userId="01afa0f4-0556-4151-9cc4-64f42e9016a8" providerId="ADAL" clId="{BD259EC7-45D9-4735-803E-5B4F9DF1032B}" dt="2025-05-13T12:04:50.587" v="9006" actId="5793"/>
          <ac:spMkLst>
            <pc:docMk/>
            <pc:sldMk cId="2860978735" sldId="2591"/>
            <ac:spMk id="2" creationId="{C32EBBE0-E801-8949-74EA-2F57A9EEA2BC}"/>
          </ac:spMkLst>
        </pc:spChg>
        <pc:spChg chg="mod">
          <ac:chgData name="Reia Sigrist (2219662)" userId="01afa0f4-0556-4151-9cc4-64f42e9016a8" providerId="ADAL" clId="{BD259EC7-45D9-4735-803E-5B4F9DF1032B}" dt="2025-05-11T11:39:30.063" v="5549" actId="20577"/>
          <ac:spMkLst>
            <pc:docMk/>
            <pc:sldMk cId="2860978735" sldId="2591"/>
            <ac:spMk id="3" creationId="{329C9EA0-A618-EECF-E296-1FFA4AFCF520}"/>
          </ac:spMkLst>
        </pc:spChg>
      </pc:sldChg>
      <pc:sldChg chg="addSp delSp modSp add del mod">
        <pc:chgData name="Reia Sigrist (2219662)" userId="01afa0f4-0556-4151-9cc4-64f42e9016a8" providerId="ADAL" clId="{BD259EC7-45D9-4735-803E-5B4F9DF1032B}" dt="2025-05-11T10:30:01.737" v="5285" actId="47"/>
        <pc:sldMkLst>
          <pc:docMk/>
          <pc:sldMk cId="215027475" sldId="2592"/>
        </pc:sldMkLst>
      </pc:sldChg>
      <pc:sldChg chg="add del">
        <pc:chgData name="Reia Sigrist (2219662)" userId="01afa0f4-0556-4151-9cc4-64f42e9016a8" providerId="ADAL" clId="{BD259EC7-45D9-4735-803E-5B4F9DF1032B}" dt="2025-05-11T10:50:30.544" v="5310"/>
        <pc:sldMkLst>
          <pc:docMk/>
          <pc:sldMk cId="1520902053" sldId="2592"/>
        </pc:sldMkLst>
      </pc:sldChg>
      <pc:sldChg chg="add del">
        <pc:chgData name="Reia Sigrist (2219662)" userId="01afa0f4-0556-4151-9cc4-64f42e9016a8" providerId="ADAL" clId="{BD259EC7-45D9-4735-803E-5B4F9DF1032B}" dt="2025-05-11T10:49:20.995" v="5306" actId="47"/>
        <pc:sldMkLst>
          <pc:docMk/>
          <pc:sldMk cId="2645330505" sldId="2592"/>
        </pc:sldMkLst>
      </pc:sldChg>
      <pc:sldChg chg="modSp add del mod">
        <pc:chgData name="Reia Sigrist (2219662)" userId="01afa0f4-0556-4151-9cc4-64f42e9016a8" providerId="ADAL" clId="{BD259EC7-45D9-4735-803E-5B4F9DF1032B}" dt="2025-05-11T11:49:26.428" v="5595" actId="47"/>
        <pc:sldMkLst>
          <pc:docMk/>
          <pc:sldMk cId="3327299116" sldId="2592"/>
        </pc:sldMkLst>
      </pc:sldChg>
      <pc:sldChg chg="add del">
        <pc:chgData name="Reia Sigrist (2219662)" userId="01afa0f4-0556-4151-9cc4-64f42e9016a8" providerId="ADAL" clId="{BD259EC7-45D9-4735-803E-5B4F9DF1032B}" dt="2025-05-11T10:19:56.156" v="5146" actId="47"/>
        <pc:sldMkLst>
          <pc:docMk/>
          <pc:sldMk cId="3675648202" sldId="2592"/>
        </pc:sldMkLst>
      </pc:sldChg>
      <pc:sldChg chg="add del">
        <pc:chgData name="Reia Sigrist (2219662)" userId="01afa0f4-0556-4151-9cc4-64f42e9016a8" providerId="ADAL" clId="{BD259EC7-45D9-4735-803E-5B4F9DF1032B}" dt="2025-05-11T11:48:04.238" v="5585" actId="47"/>
        <pc:sldMkLst>
          <pc:docMk/>
          <pc:sldMk cId="4217859713" sldId="2592"/>
        </pc:sldMkLst>
      </pc:sldChg>
      <pc:sldChg chg="modSp add mod">
        <pc:chgData name="Reia Sigrist (2219662)" userId="01afa0f4-0556-4151-9cc4-64f42e9016a8" providerId="ADAL" clId="{BD259EC7-45D9-4735-803E-5B4F9DF1032B}" dt="2025-05-12T15:37:03.381" v="8054" actId="1076"/>
        <pc:sldMkLst>
          <pc:docMk/>
          <pc:sldMk cId="3598093531" sldId="2593"/>
        </pc:sldMkLst>
        <pc:spChg chg="mod">
          <ac:chgData name="Reia Sigrist (2219662)" userId="01afa0f4-0556-4151-9cc4-64f42e9016a8" providerId="ADAL" clId="{BD259EC7-45D9-4735-803E-5B4F9DF1032B}" dt="2025-05-11T11:49:33.947" v="5596" actId="21"/>
          <ac:spMkLst>
            <pc:docMk/>
            <pc:sldMk cId="3598093531" sldId="2593"/>
            <ac:spMk id="9" creationId="{18010DB9-1FFB-3E54-636D-05079C4D53A8}"/>
          </ac:spMkLst>
        </pc:spChg>
        <pc:spChg chg="mod">
          <ac:chgData name="Reia Sigrist (2219662)" userId="01afa0f4-0556-4151-9cc4-64f42e9016a8" providerId="ADAL" clId="{BD259EC7-45D9-4735-803E-5B4F9DF1032B}" dt="2025-05-12T15:37:03.381" v="8054" actId="1076"/>
          <ac:spMkLst>
            <pc:docMk/>
            <pc:sldMk cId="3598093531" sldId="2593"/>
            <ac:spMk id="11" creationId="{5E6FDAEB-AA30-DEA3-E667-4FDD046A7441}"/>
          </ac:spMkLst>
        </pc:spChg>
      </pc:sldChg>
      <pc:sldChg chg="modSp add mod">
        <pc:chgData name="Reia Sigrist (2219662)" userId="01afa0f4-0556-4151-9cc4-64f42e9016a8" providerId="ADAL" clId="{BD259EC7-45D9-4735-803E-5B4F9DF1032B}" dt="2025-05-12T15:37:15.162" v="8056" actId="1076"/>
        <pc:sldMkLst>
          <pc:docMk/>
          <pc:sldMk cId="4057623634" sldId="2594"/>
        </pc:sldMkLst>
        <pc:spChg chg="mod">
          <ac:chgData name="Reia Sigrist (2219662)" userId="01afa0f4-0556-4151-9cc4-64f42e9016a8" providerId="ADAL" clId="{BD259EC7-45D9-4735-803E-5B4F9DF1032B}" dt="2025-05-11T11:49:48.344" v="5599" actId="6549"/>
          <ac:spMkLst>
            <pc:docMk/>
            <pc:sldMk cId="4057623634" sldId="2594"/>
            <ac:spMk id="9" creationId="{27ADFDF4-F387-1AE2-1ED8-8691A0EC1CD4}"/>
          </ac:spMkLst>
        </pc:spChg>
        <pc:spChg chg="mod">
          <ac:chgData name="Reia Sigrist (2219662)" userId="01afa0f4-0556-4151-9cc4-64f42e9016a8" providerId="ADAL" clId="{BD259EC7-45D9-4735-803E-5B4F9DF1032B}" dt="2025-05-12T15:37:15.162" v="8056" actId="1076"/>
          <ac:spMkLst>
            <pc:docMk/>
            <pc:sldMk cId="4057623634" sldId="2594"/>
            <ac:spMk id="11" creationId="{90AD9987-9159-F717-D5C8-5B35A1A6E271}"/>
          </ac:spMkLst>
        </pc:spChg>
      </pc:sldChg>
      <pc:sldChg chg="addSp delSp modSp add mod ord modNotesTx">
        <pc:chgData name="Reia Sigrist (2219662)" userId="01afa0f4-0556-4151-9cc4-64f42e9016a8" providerId="ADAL" clId="{BD259EC7-45D9-4735-803E-5B4F9DF1032B}" dt="2025-05-14T13:26:23.702" v="9088" actId="20577"/>
        <pc:sldMkLst>
          <pc:docMk/>
          <pc:sldMk cId="2634253199" sldId="2595"/>
        </pc:sldMkLst>
        <pc:spChg chg="mod">
          <ac:chgData name="Reia Sigrist (2219662)" userId="01afa0f4-0556-4151-9cc4-64f42e9016a8" providerId="ADAL" clId="{BD259EC7-45D9-4735-803E-5B4F9DF1032B}" dt="2025-05-13T10:39:16.070" v="8679" actId="1076"/>
          <ac:spMkLst>
            <pc:docMk/>
            <pc:sldMk cId="2634253199" sldId="2595"/>
            <ac:spMk id="2" creationId="{A8CE9CDE-16AB-4372-8F58-009B348E7BB6}"/>
          </ac:spMkLst>
        </pc:spChg>
        <pc:spChg chg="mod">
          <ac:chgData name="Reia Sigrist (2219662)" userId="01afa0f4-0556-4151-9cc4-64f42e9016a8" providerId="ADAL" clId="{BD259EC7-45D9-4735-803E-5B4F9DF1032B}" dt="2025-05-11T12:05:03.038" v="5735" actId="20577"/>
          <ac:spMkLst>
            <pc:docMk/>
            <pc:sldMk cId="2634253199" sldId="2595"/>
            <ac:spMk id="3" creationId="{20FC7367-FB85-CCDD-C3DA-A2482B3B01B7}"/>
          </ac:spMkLst>
        </pc:spChg>
        <pc:spChg chg="mod">
          <ac:chgData name="Reia Sigrist (2219662)" userId="01afa0f4-0556-4151-9cc4-64f42e9016a8" providerId="ADAL" clId="{BD259EC7-45D9-4735-803E-5B4F9DF1032B}" dt="2025-05-13T11:45:23.661" v="8908" actId="12"/>
          <ac:spMkLst>
            <pc:docMk/>
            <pc:sldMk cId="2634253199" sldId="2595"/>
            <ac:spMk id="4" creationId="{1925310B-15C4-B032-39DC-41252BDA2475}"/>
          </ac:spMkLst>
        </pc:spChg>
        <pc:spChg chg="mod">
          <ac:chgData name="Reia Sigrist (2219662)" userId="01afa0f4-0556-4151-9cc4-64f42e9016a8" providerId="ADAL" clId="{BD259EC7-45D9-4735-803E-5B4F9DF1032B}" dt="2025-05-11T12:06:01.123" v="5758" actId="20577"/>
          <ac:spMkLst>
            <pc:docMk/>
            <pc:sldMk cId="2634253199" sldId="2595"/>
            <ac:spMk id="5" creationId="{FEC46DF9-D918-B3CF-A4A1-625C28AD6298}"/>
          </ac:spMkLst>
        </pc:spChg>
        <pc:spChg chg="mod">
          <ac:chgData name="Reia Sigrist (2219662)" userId="01afa0f4-0556-4151-9cc4-64f42e9016a8" providerId="ADAL" clId="{BD259EC7-45D9-4735-803E-5B4F9DF1032B}" dt="2025-05-11T12:07:46.866" v="5790" actId="5793"/>
          <ac:spMkLst>
            <pc:docMk/>
            <pc:sldMk cId="2634253199" sldId="2595"/>
            <ac:spMk id="6" creationId="{04E7519C-427E-9D67-27D3-09BF3AF2462B}"/>
          </ac:spMkLst>
        </pc:spChg>
        <pc:picChg chg="add mod">
          <ac:chgData name="Reia Sigrist (2219662)" userId="01afa0f4-0556-4151-9cc4-64f42e9016a8" providerId="ADAL" clId="{BD259EC7-45D9-4735-803E-5B4F9DF1032B}" dt="2025-05-11T12:08:21.371" v="5794" actId="1076"/>
          <ac:picMkLst>
            <pc:docMk/>
            <pc:sldMk cId="2634253199" sldId="2595"/>
            <ac:picMk id="7" creationId="{3B8F0DD3-588B-6C3A-43F2-2D4FAE8C51A3}"/>
          </ac:picMkLst>
        </pc:picChg>
        <pc:picChg chg="add mod">
          <ac:chgData name="Reia Sigrist (2219662)" userId="01afa0f4-0556-4151-9cc4-64f42e9016a8" providerId="ADAL" clId="{BD259EC7-45D9-4735-803E-5B4F9DF1032B}" dt="2025-05-11T12:08:21.371" v="5794" actId="1076"/>
          <ac:picMkLst>
            <pc:docMk/>
            <pc:sldMk cId="2634253199" sldId="2595"/>
            <ac:picMk id="8" creationId="{5F376C9C-5B4C-5EC4-3444-09C30C41C615}"/>
          </ac:picMkLst>
        </pc:picChg>
        <pc:picChg chg="add mod">
          <ac:chgData name="Reia Sigrist (2219662)" userId="01afa0f4-0556-4151-9cc4-64f42e9016a8" providerId="ADAL" clId="{BD259EC7-45D9-4735-803E-5B4F9DF1032B}" dt="2025-05-11T12:08:21.371" v="5794" actId="1076"/>
          <ac:picMkLst>
            <pc:docMk/>
            <pc:sldMk cId="2634253199" sldId="2595"/>
            <ac:picMk id="9" creationId="{742066A5-D473-1D1D-B558-D6C9187F0A61}"/>
          </ac:picMkLst>
        </pc:picChg>
        <pc:picChg chg="add mod">
          <ac:chgData name="Reia Sigrist (2219662)" userId="01afa0f4-0556-4151-9cc4-64f42e9016a8" providerId="ADAL" clId="{BD259EC7-45D9-4735-803E-5B4F9DF1032B}" dt="2025-05-13T09:57:09.954" v="8392" actId="14100"/>
          <ac:picMkLst>
            <pc:docMk/>
            <pc:sldMk cId="2634253199" sldId="2595"/>
            <ac:picMk id="11" creationId="{FF774208-5ED9-EA9F-5E21-F1A29B5E5050}"/>
          </ac:picMkLst>
        </pc:picChg>
        <pc:picChg chg="mod">
          <ac:chgData name="Reia Sigrist (2219662)" userId="01afa0f4-0556-4151-9cc4-64f42e9016a8" providerId="ADAL" clId="{BD259EC7-45D9-4735-803E-5B4F9DF1032B}" dt="2025-05-13T09:57:05.307" v="8391" actId="14100"/>
          <ac:picMkLst>
            <pc:docMk/>
            <pc:sldMk cId="2634253199" sldId="2595"/>
            <ac:picMk id="12" creationId="{DD9AC2A9-80D3-F884-8D90-5BFCD6DEB4C8}"/>
          </ac:picMkLst>
        </pc:picChg>
      </pc:sldChg>
      <pc:sldChg chg="addSp delSp modSp add mod modClrScheme chgLayout modNotesTx">
        <pc:chgData name="Reia Sigrist (2219662)" userId="01afa0f4-0556-4151-9cc4-64f42e9016a8" providerId="ADAL" clId="{BD259EC7-45D9-4735-803E-5B4F9DF1032B}" dt="2025-05-14T13:27:20.668" v="9094"/>
        <pc:sldMkLst>
          <pc:docMk/>
          <pc:sldMk cId="1177477147" sldId="2596"/>
        </pc:sldMkLst>
        <pc:spChg chg="add mod">
          <ac:chgData name="Reia Sigrist (2219662)" userId="01afa0f4-0556-4151-9cc4-64f42e9016a8" providerId="ADAL" clId="{BD259EC7-45D9-4735-803E-5B4F9DF1032B}" dt="2025-05-13T11:45:53.232" v="8912" actId="1076"/>
          <ac:spMkLst>
            <pc:docMk/>
            <pc:sldMk cId="1177477147" sldId="2596"/>
            <ac:spMk id="6" creationId="{037875F7-CEA3-9F42-1372-805CBE3C1527}"/>
          </ac:spMkLst>
        </pc:spChg>
        <pc:spChg chg="add mod ord">
          <ac:chgData name="Reia Sigrist (2219662)" userId="01afa0f4-0556-4151-9cc4-64f42e9016a8" providerId="ADAL" clId="{BD259EC7-45D9-4735-803E-5B4F9DF1032B}" dt="2025-05-12T15:54:37.240" v="8282" actId="14100"/>
          <ac:spMkLst>
            <pc:docMk/>
            <pc:sldMk cId="1177477147" sldId="2596"/>
            <ac:spMk id="22" creationId="{BCF769BC-0F32-A603-0DDB-E9C42820D14B}"/>
          </ac:spMkLst>
        </pc:spChg>
        <pc:spChg chg="add mod ord">
          <ac:chgData name="Reia Sigrist (2219662)" userId="01afa0f4-0556-4151-9cc4-64f42e9016a8" providerId="ADAL" clId="{BD259EC7-45D9-4735-803E-5B4F9DF1032B}" dt="2025-05-12T15:55:02.427" v="8287" actId="1076"/>
          <ac:spMkLst>
            <pc:docMk/>
            <pc:sldMk cId="1177477147" sldId="2596"/>
            <ac:spMk id="23" creationId="{E293B61A-9A62-2648-BD70-AB43E6111911}"/>
          </ac:spMkLst>
        </pc:spChg>
        <pc:spChg chg="add mod ord">
          <ac:chgData name="Reia Sigrist (2219662)" userId="01afa0f4-0556-4151-9cc4-64f42e9016a8" providerId="ADAL" clId="{BD259EC7-45D9-4735-803E-5B4F9DF1032B}" dt="2025-05-12T15:55:12.786" v="8289" actId="14100"/>
          <ac:spMkLst>
            <pc:docMk/>
            <pc:sldMk cId="1177477147" sldId="2596"/>
            <ac:spMk id="24" creationId="{AEE02C7C-CA61-A415-C948-FE434A91AF42}"/>
          </ac:spMkLst>
        </pc:spChg>
        <pc:spChg chg="add mod ord">
          <ac:chgData name="Reia Sigrist (2219662)" userId="01afa0f4-0556-4151-9cc4-64f42e9016a8" providerId="ADAL" clId="{BD259EC7-45D9-4735-803E-5B4F9DF1032B}" dt="2025-05-12T15:55:46.423" v="8295" actId="1076"/>
          <ac:spMkLst>
            <pc:docMk/>
            <pc:sldMk cId="1177477147" sldId="2596"/>
            <ac:spMk id="25" creationId="{D22ABBFC-E39E-7B9E-1D48-507DD5A1103B}"/>
          </ac:spMkLst>
        </pc:spChg>
        <pc:spChg chg="add mod">
          <ac:chgData name="Reia Sigrist (2219662)" userId="01afa0f4-0556-4151-9cc4-64f42e9016a8" providerId="ADAL" clId="{BD259EC7-45D9-4735-803E-5B4F9DF1032B}" dt="2025-05-12T15:53:38.249" v="8266" actId="403"/>
          <ac:spMkLst>
            <pc:docMk/>
            <pc:sldMk cId="1177477147" sldId="2596"/>
            <ac:spMk id="29" creationId="{BEB0D141-DDBF-43D0-27F1-CE2D2C37ABAD}"/>
          </ac:spMkLst>
        </pc:spChg>
        <pc:spChg chg="add mod">
          <ac:chgData name="Reia Sigrist (2219662)" userId="01afa0f4-0556-4151-9cc4-64f42e9016a8" providerId="ADAL" clId="{BD259EC7-45D9-4735-803E-5B4F9DF1032B}" dt="2025-05-14T09:42:58.264" v="9058" actId="20577"/>
          <ac:spMkLst>
            <pc:docMk/>
            <pc:sldMk cId="1177477147" sldId="2596"/>
            <ac:spMk id="31" creationId="{BE76459D-F13F-28B1-39CC-9C8E15580DC6}"/>
          </ac:spMkLst>
        </pc:spChg>
        <pc:spChg chg="add mod">
          <ac:chgData name="Reia Sigrist (2219662)" userId="01afa0f4-0556-4151-9cc4-64f42e9016a8" providerId="ADAL" clId="{BD259EC7-45D9-4735-803E-5B4F9DF1032B}" dt="2025-05-12T15:55:36.586" v="8293" actId="1076"/>
          <ac:spMkLst>
            <pc:docMk/>
            <pc:sldMk cId="1177477147" sldId="2596"/>
            <ac:spMk id="33" creationId="{4004CE4B-C9B7-B1A9-38CE-748A3F11A8FB}"/>
          </ac:spMkLst>
        </pc:spChg>
        <pc:spChg chg="add mod">
          <ac:chgData name="Reia Sigrist (2219662)" userId="01afa0f4-0556-4151-9cc4-64f42e9016a8" providerId="ADAL" clId="{BD259EC7-45D9-4735-803E-5B4F9DF1032B}" dt="2025-05-12T15:56:05.361" v="8300" actId="14100"/>
          <ac:spMkLst>
            <pc:docMk/>
            <pc:sldMk cId="1177477147" sldId="2596"/>
            <ac:spMk id="35" creationId="{CA8B1672-D593-8CBD-8B10-0AC5F8AF80B5}"/>
          </ac:spMkLst>
        </pc:spChg>
        <pc:picChg chg="mod">
          <ac:chgData name="Reia Sigrist (2219662)" userId="01afa0f4-0556-4151-9cc4-64f42e9016a8" providerId="ADAL" clId="{BD259EC7-45D9-4735-803E-5B4F9DF1032B}" dt="2025-05-12T12:54:50.895" v="6940" actId="1076"/>
          <ac:picMkLst>
            <pc:docMk/>
            <pc:sldMk cId="1177477147" sldId="2596"/>
            <ac:picMk id="12" creationId="{AF7A5349-B48C-4D80-D3DB-3F41E2E740C8}"/>
          </ac:picMkLst>
        </pc:picChg>
        <pc:picChg chg="mod">
          <ac:chgData name="Reia Sigrist (2219662)" userId="01afa0f4-0556-4151-9cc4-64f42e9016a8" providerId="ADAL" clId="{BD259EC7-45D9-4735-803E-5B4F9DF1032B}" dt="2025-05-12T12:54:52.855" v="6941" actId="1076"/>
          <ac:picMkLst>
            <pc:docMk/>
            <pc:sldMk cId="1177477147" sldId="2596"/>
            <ac:picMk id="13" creationId="{94EADACF-DA2B-4C37-CAA3-D68CD85BD317}"/>
          </ac:picMkLst>
        </pc:picChg>
        <pc:picChg chg="add mod">
          <ac:chgData name="Reia Sigrist (2219662)" userId="01afa0f4-0556-4151-9cc4-64f42e9016a8" providerId="ADAL" clId="{BD259EC7-45D9-4735-803E-5B4F9DF1032B}" dt="2025-05-12T12:51:54.125" v="6906" actId="1076"/>
          <ac:picMkLst>
            <pc:docMk/>
            <pc:sldMk cId="1177477147" sldId="2596"/>
            <ac:picMk id="15" creationId="{D9A3AEC1-0EA2-F219-C9B4-A52FAF2B8782}"/>
          </ac:picMkLst>
        </pc:picChg>
        <pc:picChg chg="add mod">
          <ac:chgData name="Reia Sigrist (2219662)" userId="01afa0f4-0556-4151-9cc4-64f42e9016a8" providerId="ADAL" clId="{BD259EC7-45D9-4735-803E-5B4F9DF1032B}" dt="2025-05-12T12:51:41.396" v="6902" actId="1076"/>
          <ac:picMkLst>
            <pc:docMk/>
            <pc:sldMk cId="1177477147" sldId="2596"/>
            <ac:picMk id="17" creationId="{D6C8835C-2D3B-A56B-A8B4-CD8E8861FC81}"/>
          </ac:picMkLst>
        </pc:picChg>
        <pc:picChg chg="add mod">
          <ac:chgData name="Reia Sigrist (2219662)" userId="01afa0f4-0556-4151-9cc4-64f42e9016a8" providerId="ADAL" clId="{BD259EC7-45D9-4735-803E-5B4F9DF1032B}" dt="2025-05-12T15:54:56.882" v="8286" actId="1076"/>
          <ac:picMkLst>
            <pc:docMk/>
            <pc:sldMk cId="1177477147" sldId="2596"/>
            <ac:picMk id="19" creationId="{EA2688B2-5BE0-9423-D6F1-53FE1DE8E828}"/>
          </ac:picMkLst>
        </pc:picChg>
        <pc:picChg chg="add mod">
          <ac:chgData name="Reia Sigrist (2219662)" userId="01afa0f4-0556-4151-9cc4-64f42e9016a8" providerId="ADAL" clId="{BD259EC7-45D9-4735-803E-5B4F9DF1032B}" dt="2025-05-12T12:52:19.675" v="6909" actId="1076"/>
          <ac:picMkLst>
            <pc:docMk/>
            <pc:sldMk cId="1177477147" sldId="2596"/>
            <ac:picMk id="21" creationId="{7B14BB22-D2D9-C245-60BD-4C01EA83820B}"/>
          </ac:picMkLst>
        </pc:picChg>
      </pc:sldChg>
      <pc:sldChg chg="addSp delSp modSp add mod modNotesTx">
        <pc:chgData name="Reia Sigrist (2219662)" userId="01afa0f4-0556-4151-9cc4-64f42e9016a8" providerId="ADAL" clId="{BD259EC7-45D9-4735-803E-5B4F9DF1032B}" dt="2025-05-14T13:27:40.345" v="9096" actId="20577"/>
        <pc:sldMkLst>
          <pc:docMk/>
          <pc:sldMk cId="1585047888" sldId="2597"/>
        </pc:sldMkLst>
        <pc:graphicFrameChg chg="add mod modGraphic">
          <ac:chgData name="Reia Sigrist (2219662)" userId="01afa0f4-0556-4151-9cc4-64f42e9016a8" providerId="ADAL" clId="{BD259EC7-45D9-4735-803E-5B4F9DF1032B}" dt="2025-05-12T17:29:55.427" v="8328" actId="1076"/>
          <ac:graphicFrameMkLst>
            <pc:docMk/>
            <pc:sldMk cId="1585047888" sldId="2597"/>
            <ac:graphicFrameMk id="5" creationId="{C08CA8C8-3AE6-BC3C-DAB7-E5F9E9B57255}"/>
          </ac:graphicFrameMkLst>
        </pc:graphicFrameChg>
        <pc:picChg chg="mod">
          <ac:chgData name="Reia Sigrist (2219662)" userId="01afa0f4-0556-4151-9cc4-64f42e9016a8" providerId="ADAL" clId="{BD259EC7-45D9-4735-803E-5B4F9DF1032B}" dt="2025-05-12T17:29:48.537" v="8327" actId="1076"/>
          <ac:picMkLst>
            <pc:docMk/>
            <pc:sldMk cId="1585047888" sldId="2597"/>
            <ac:picMk id="12" creationId="{3F467F13-07EF-BCA8-E8A2-C730C4C17899}"/>
          </ac:picMkLst>
        </pc:picChg>
      </pc:sldChg>
      <pc:sldChg chg="add del">
        <pc:chgData name="Reia Sigrist (2219662)" userId="01afa0f4-0556-4151-9cc4-64f42e9016a8" providerId="ADAL" clId="{BD259EC7-45D9-4735-803E-5B4F9DF1032B}" dt="2025-05-12T14:12:20.610" v="7547" actId="2890"/>
        <pc:sldMkLst>
          <pc:docMk/>
          <pc:sldMk cId="1904673449" sldId="2598"/>
        </pc:sldMkLst>
      </pc:sldChg>
      <pc:sldChg chg="addSp delSp modSp new mod modClrScheme chgLayout modNotesTx">
        <pc:chgData name="Reia Sigrist (2219662)" userId="01afa0f4-0556-4151-9cc4-64f42e9016a8" providerId="ADAL" clId="{BD259EC7-45D9-4735-803E-5B4F9DF1032B}" dt="2025-05-14T13:31:13.863" v="9111" actId="20577"/>
        <pc:sldMkLst>
          <pc:docMk/>
          <pc:sldMk cId="2986032373" sldId="2598"/>
        </pc:sldMkLst>
        <pc:spChg chg="add mod ord">
          <ac:chgData name="Reia Sigrist (2219662)" userId="01afa0f4-0556-4151-9cc4-64f42e9016a8" providerId="ADAL" clId="{BD259EC7-45D9-4735-803E-5B4F9DF1032B}" dt="2025-05-13T10:44:08.561" v="8737" actId="1076"/>
          <ac:spMkLst>
            <pc:docMk/>
            <pc:sldMk cId="2986032373" sldId="2598"/>
            <ac:spMk id="5" creationId="{9DE64504-E56E-5378-64F3-74112A82892C}"/>
          </ac:spMkLst>
        </pc:spChg>
        <pc:spChg chg="add del mod">
          <ac:chgData name="Reia Sigrist (2219662)" userId="01afa0f4-0556-4151-9cc4-64f42e9016a8" providerId="ADAL" clId="{BD259EC7-45D9-4735-803E-5B4F9DF1032B}" dt="2025-05-12T14:50:51.477" v="7903" actId="1076"/>
          <ac:spMkLst>
            <pc:docMk/>
            <pc:sldMk cId="2986032373" sldId="2598"/>
            <ac:spMk id="36" creationId="{7D125231-8433-D8E2-D593-08C0122A5921}"/>
          </ac:spMkLst>
        </pc:spChg>
        <pc:spChg chg="add mod">
          <ac:chgData name="Reia Sigrist (2219662)" userId="01afa0f4-0556-4151-9cc4-64f42e9016a8" providerId="ADAL" clId="{BD259EC7-45D9-4735-803E-5B4F9DF1032B}" dt="2025-05-12T14:50:51.477" v="7903" actId="1076"/>
          <ac:spMkLst>
            <pc:docMk/>
            <pc:sldMk cId="2986032373" sldId="2598"/>
            <ac:spMk id="73" creationId="{70565B2E-02C9-AA55-8D09-A5654BE8316A}"/>
          </ac:spMkLst>
        </pc:spChg>
        <pc:spChg chg="add mod">
          <ac:chgData name="Reia Sigrist (2219662)" userId="01afa0f4-0556-4151-9cc4-64f42e9016a8" providerId="ADAL" clId="{BD259EC7-45D9-4735-803E-5B4F9DF1032B}" dt="2025-05-12T14:50:51.477" v="7903" actId="1076"/>
          <ac:spMkLst>
            <pc:docMk/>
            <pc:sldMk cId="2986032373" sldId="2598"/>
            <ac:spMk id="74" creationId="{E1A47393-DB19-07BC-DA78-4E9334832732}"/>
          </ac:spMkLst>
        </pc:spChg>
        <pc:spChg chg="add mod">
          <ac:chgData name="Reia Sigrist (2219662)" userId="01afa0f4-0556-4151-9cc4-64f42e9016a8" providerId="ADAL" clId="{BD259EC7-45D9-4735-803E-5B4F9DF1032B}" dt="2025-05-12T14:50:57.621" v="7904" actId="1076"/>
          <ac:spMkLst>
            <pc:docMk/>
            <pc:sldMk cId="2986032373" sldId="2598"/>
            <ac:spMk id="75" creationId="{E6637112-F202-1EF0-7B3F-2254518A30C8}"/>
          </ac:spMkLst>
        </pc:spChg>
        <pc:spChg chg="add mod">
          <ac:chgData name="Reia Sigrist (2219662)" userId="01afa0f4-0556-4151-9cc4-64f42e9016a8" providerId="ADAL" clId="{BD259EC7-45D9-4735-803E-5B4F9DF1032B}" dt="2025-05-12T14:50:57.621" v="7904" actId="1076"/>
          <ac:spMkLst>
            <pc:docMk/>
            <pc:sldMk cId="2986032373" sldId="2598"/>
            <ac:spMk id="76" creationId="{B3EF7F76-5371-BE28-6058-28E937888CC0}"/>
          </ac:spMkLst>
        </pc:spChg>
        <pc:spChg chg="add mod">
          <ac:chgData name="Reia Sigrist (2219662)" userId="01afa0f4-0556-4151-9cc4-64f42e9016a8" providerId="ADAL" clId="{BD259EC7-45D9-4735-803E-5B4F9DF1032B}" dt="2025-05-12T14:50:57.621" v="7904" actId="1076"/>
          <ac:spMkLst>
            <pc:docMk/>
            <pc:sldMk cId="2986032373" sldId="2598"/>
            <ac:spMk id="77" creationId="{929AF947-6E63-C042-C217-A7E651E8AE68}"/>
          </ac:spMkLst>
        </pc:spChg>
        <pc:spChg chg="add mod ord">
          <ac:chgData name="Reia Sigrist (2219662)" userId="01afa0f4-0556-4151-9cc4-64f42e9016a8" providerId="ADAL" clId="{BD259EC7-45D9-4735-803E-5B4F9DF1032B}" dt="2025-05-12T14:50:51.477" v="7903" actId="1076"/>
          <ac:spMkLst>
            <pc:docMk/>
            <pc:sldMk cId="2986032373" sldId="2598"/>
            <ac:spMk id="83" creationId="{B7B5F661-BF4C-2816-C06A-BBA0F52D57E1}"/>
          </ac:spMkLst>
        </pc:spChg>
        <pc:spChg chg="add mod">
          <ac:chgData name="Reia Sigrist (2219662)" userId="01afa0f4-0556-4151-9cc4-64f42e9016a8" providerId="ADAL" clId="{BD259EC7-45D9-4735-803E-5B4F9DF1032B}" dt="2025-05-12T14:50:51.477" v="7903" actId="1076"/>
          <ac:spMkLst>
            <pc:docMk/>
            <pc:sldMk cId="2986032373" sldId="2598"/>
            <ac:spMk id="84" creationId="{68A04322-67D3-20A6-B358-B1BDC9167812}"/>
          </ac:spMkLst>
        </pc:spChg>
        <pc:spChg chg="add mod">
          <ac:chgData name="Reia Sigrist (2219662)" userId="01afa0f4-0556-4151-9cc4-64f42e9016a8" providerId="ADAL" clId="{BD259EC7-45D9-4735-803E-5B4F9DF1032B}" dt="2025-05-12T14:50:51.477" v="7903" actId="1076"/>
          <ac:spMkLst>
            <pc:docMk/>
            <pc:sldMk cId="2986032373" sldId="2598"/>
            <ac:spMk id="85" creationId="{F71CB939-BD46-BBCF-2275-4E475808AB45}"/>
          </ac:spMkLst>
        </pc:spChg>
        <pc:spChg chg="add mod">
          <ac:chgData name="Reia Sigrist (2219662)" userId="01afa0f4-0556-4151-9cc4-64f42e9016a8" providerId="ADAL" clId="{BD259EC7-45D9-4735-803E-5B4F9DF1032B}" dt="2025-05-12T14:50:57.621" v="7904" actId="1076"/>
          <ac:spMkLst>
            <pc:docMk/>
            <pc:sldMk cId="2986032373" sldId="2598"/>
            <ac:spMk id="86" creationId="{2340B596-57E8-05D8-FE33-37E47DF75230}"/>
          </ac:spMkLst>
        </pc:spChg>
        <pc:spChg chg="add mod">
          <ac:chgData name="Reia Sigrist (2219662)" userId="01afa0f4-0556-4151-9cc4-64f42e9016a8" providerId="ADAL" clId="{BD259EC7-45D9-4735-803E-5B4F9DF1032B}" dt="2025-05-12T14:50:57.621" v="7904" actId="1076"/>
          <ac:spMkLst>
            <pc:docMk/>
            <pc:sldMk cId="2986032373" sldId="2598"/>
            <ac:spMk id="87" creationId="{D291E2DB-A426-12BA-45B7-92D0CEA5F9BA}"/>
          </ac:spMkLst>
        </pc:spChg>
        <pc:spChg chg="add mod">
          <ac:chgData name="Reia Sigrist (2219662)" userId="01afa0f4-0556-4151-9cc4-64f42e9016a8" providerId="ADAL" clId="{BD259EC7-45D9-4735-803E-5B4F9DF1032B}" dt="2025-05-12T14:50:57.621" v="7904" actId="1076"/>
          <ac:spMkLst>
            <pc:docMk/>
            <pc:sldMk cId="2986032373" sldId="2598"/>
            <ac:spMk id="88" creationId="{C4D6F439-F374-E6BF-7E15-4195EF7943EA}"/>
          </ac:spMkLst>
        </pc:spChg>
        <pc:picChg chg="add del mod">
          <ac:chgData name="Reia Sigrist (2219662)" userId="01afa0f4-0556-4151-9cc4-64f42e9016a8" providerId="ADAL" clId="{BD259EC7-45D9-4735-803E-5B4F9DF1032B}" dt="2025-05-12T14:50:51.477" v="7903" actId="1076"/>
          <ac:picMkLst>
            <pc:docMk/>
            <pc:sldMk cId="2986032373" sldId="2598"/>
            <ac:picMk id="38" creationId="{406A8346-0DEF-4B05-1822-90D3275AC072}"/>
          </ac:picMkLst>
        </pc:picChg>
        <pc:picChg chg="add mod">
          <ac:chgData name="Reia Sigrist (2219662)" userId="01afa0f4-0556-4151-9cc4-64f42e9016a8" providerId="ADAL" clId="{BD259EC7-45D9-4735-803E-5B4F9DF1032B}" dt="2025-05-12T14:50:51.477" v="7903" actId="1076"/>
          <ac:picMkLst>
            <pc:docMk/>
            <pc:sldMk cId="2986032373" sldId="2598"/>
            <ac:picMk id="78" creationId="{E5BE687B-0934-2B94-8A01-B2A40344074B}"/>
          </ac:picMkLst>
        </pc:picChg>
        <pc:picChg chg="add mod">
          <ac:chgData name="Reia Sigrist (2219662)" userId="01afa0f4-0556-4151-9cc4-64f42e9016a8" providerId="ADAL" clId="{BD259EC7-45D9-4735-803E-5B4F9DF1032B}" dt="2025-05-12T14:50:51.477" v="7903" actId="1076"/>
          <ac:picMkLst>
            <pc:docMk/>
            <pc:sldMk cId="2986032373" sldId="2598"/>
            <ac:picMk id="79" creationId="{38F0F427-598C-E2A4-4422-FCE70195B83A}"/>
          </ac:picMkLst>
        </pc:picChg>
        <pc:picChg chg="add mod">
          <ac:chgData name="Reia Sigrist (2219662)" userId="01afa0f4-0556-4151-9cc4-64f42e9016a8" providerId="ADAL" clId="{BD259EC7-45D9-4735-803E-5B4F9DF1032B}" dt="2025-05-12T14:50:57.621" v="7904" actId="1076"/>
          <ac:picMkLst>
            <pc:docMk/>
            <pc:sldMk cId="2986032373" sldId="2598"/>
            <ac:picMk id="80" creationId="{95C8A910-332A-60B3-13EE-92DF7B158708}"/>
          </ac:picMkLst>
        </pc:picChg>
        <pc:picChg chg="add mod">
          <ac:chgData name="Reia Sigrist (2219662)" userId="01afa0f4-0556-4151-9cc4-64f42e9016a8" providerId="ADAL" clId="{BD259EC7-45D9-4735-803E-5B4F9DF1032B}" dt="2025-05-12T14:50:57.621" v="7904" actId="1076"/>
          <ac:picMkLst>
            <pc:docMk/>
            <pc:sldMk cId="2986032373" sldId="2598"/>
            <ac:picMk id="81" creationId="{8C5BA121-981F-461F-78C9-BD883944118C}"/>
          </ac:picMkLst>
        </pc:picChg>
        <pc:picChg chg="add mod">
          <ac:chgData name="Reia Sigrist (2219662)" userId="01afa0f4-0556-4151-9cc4-64f42e9016a8" providerId="ADAL" clId="{BD259EC7-45D9-4735-803E-5B4F9DF1032B}" dt="2025-05-12T14:50:57.621" v="7904" actId="1076"/>
          <ac:picMkLst>
            <pc:docMk/>
            <pc:sldMk cId="2986032373" sldId="2598"/>
            <ac:picMk id="82" creationId="{D4DF9106-E3CC-09C0-8F73-457E40939907}"/>
          </ac:picMkLst>
        </pc:picChg>
      </pc:sldChg>
      <pc:sldChg chg="addSp delSp modSp new mod modClrScheme chgLayout modNotesTx">
        <pc:chgData name="Reia Sigrist (2219662)" userId="01afa0f4-0556-4151-9cc4-64f42e9016a8" providerId="ADAL" clId="{BD259EC7-45D9-4735-803E-5B4F9DF1032B}" dt="2025-05-13T12:25:59.527" v="9043" actId="732"/>
        <pc:sldMkLst>
          <pc:docMk/>
          <pc:sldMk cId="894347803" sldId="2599"/>
        </pc:sldMkLst>
        <pc:spChg chg="del">
          <ac:chgData name="Reia Sigrist (2219662)" userId="01afa0f4-0556-4151-9cc4-64f42e9016a8" providerId="ADAL" clId="{BD259EC7-45D9-4735-803E-5B4F9DF1032B}" dt="2025-05-13T10:52:04.686" v="8821" actId="700"/>
          <ac:spMkLst>
            <pc:docMk/>
            <pc:sldMk cId="894347803" sldId="2599"/>
            <ac:spMk id="2" creationId="{55B7736D-ED9C-2783-BA3A-44770133BF64}"/>
          </ac:spMkLst>
        </pc:spChg>
        <pc:spChg chg="del">
          <ac:chgData name="Reia Sigrist (2219662)" userId="01afa0f4-0556-4151-9cc4-64f42e9016a8" providerId="ADAL" clId="{BD259EC7-45D9-4735-803E-5B4F9DF1032B}" dt="2025-05-13T10:52:04.686" v="8821" actId="700"/>
          <ac:spMkLst>
            <pc:docMk/>
            <pc:sldMk cId="894347803" sldId="2599"/>
            <ac:spMk id="3" creationId="{FC465687-0477-D65D-586A-3D621964C47F}"/>
          </ac:spMkLst>
        </pc:spChg>
        <pc:spChg chg="del">
          <ac:chgData name="Reia Sigrist (2219662)" userId="01afa0f4-0556-4151-9cc4-64f42e9016a8" providerId="ADAL" clId="{BD259EC7-45D9-4735-803E-5B4F9DF1032B}" dt="2025-05-13T10:52:04.686" v="8821" actId="700"/>
          <ac:spMkLst>
            <pc:docMk/>
            <pc:sldMk cId="894347803" sldId="2599"/>
            <ac:spMk id="4" creationId="{429C32F2-0DDC-FC3D-2AC5-04126BACBF55}"/>
          </ac:spMkLst>
        </pc:spChg>
        <pc:spChg chg="add del mod ord">
          <ac:chgData name="Reia Sigrist (2219662)" userId="01afa0f4-0556-4151-9cc4-64f42e9016a8" providerId="ADAL" clId="{BD259EC7-45D9-4735-803E-5B4F9DF1032B}" dt="2025-05-13T10:52:08.613" v="8822" actId="26606"/>
          <ac:spMkLst>
            <pc:docMk/>
            <pc:sldMk cId="894347803" sldId="2599"/>
            <ac:spMk id="5" creationId="{6E5829C2-2155-20BD-8003-D21C4D934082}"/>
          </ac:spMkLst>
        </pc:spChg>
        <pc:spChg chg="add del mod ord">
          <ac:chgData name="Reia Sigrist (2219662)" userId="01afa0f4-0556-4151-9cc4-64f42e9016a8" providerId="ADAL" clId="{BD259EC7-45D9-4735-803E-5B4F9DF1032B}" dt="2025-05-13T10:52:08.613" v="8822" actId="26606"/>
          <ac:spMkLst>
            <pc:docMk/>
            <pc:sldMk cId="894347803" sldId="2599"/>
            <ac:spMk id="6" creationId="{04ADC4C9-19F0-4D2A-88D0-DCA6A871F536}"/>
          </ac:spMkLst>
        </pc:spChg>
        <pc:spChg chg="add del mod ord">
          <ac:chgData name="Reia Sigrist (2219662)" userId="01afa0f4-0556-4151-9cc4-64f42e9016a8" providerId="ADAL" clId="{BD259EC7-45D9-4735-803E-5B4F9DF1032B}" dt="2025-05-13T10:52:08.613" v="8822" actId="26606"/>
          <ac:spMkLst>
            <pc:docMk/>
            <pc:sldMk cId="894347803" sldId="2599"/>
            <ac:spMk id="7" creationId="{CB58627C-4AEE-454D-53AE-94FCAFE67320}"/>
          </ac:spMkLst>
        </pc:spChg>
        <pc:spChg chg="add mod">
          <ac:chgData name="Reia Sigrist (2219662)" userId="01afa0f4-0556-4151-9cc4-64f42e9016a8" providerId="ADAL" clId="{BD259EC7-45D9-4735-803E-5B4F9DF1032B}" dt="2025-05-13T10:52:32.075" v="8837"/>
          <ac:spMkLst>
            <pc:docMk/>
            <pc:sldMk cId="894347803" sldId="2599"/>
            <ac:spMk id="8" creationId="{9DA55000-42FA-DFBC-1C78-A702E8DCEF23}"/>
          </ac:spMkLst>
        </pc:spChg>
        <pc:spChg chg="add mod">
          <ac:chgData name="Reia Sigrist (2219662)" userId="01afa0f4-0556-4151-9cc4-64f42e9016a8" providerId="ADAL" clId="{BD259EC7-45D9-4735-803E-5B4F9DF1032B}" dt="2025-05-13T10:52:32.075" v="8837"/>
          <ac:spMkLst>
            <pc:docMk/>
            <pc:sldMk cId="894347803" sldId="2599"/>
            <ac:spMk id="9" creationId="{1A8993D0-FD5F-2D58-F5A0-8275FFF1086E}"/>
          </ac:spMkLst>
        </pc:spChg>
        <pc:spChg chg="add mod">
          <ac:chgData name="Reia Sigrist (2219662)" userId="01afa0f4-0556-4151-9cc4-64f42e9016a8" providerId="ADAL" clId="{BD259EC7-45D9-4735-803E-5B4F9DF1032B}" dt="2025-05-13T10:54:21.335" v="8862" actId="1076"/>
          <ac:spMkLst>
            <pc:docMk/>
            <pc:sldMk cId="894347803" sldId="2599"/>
            <ac:spMk id="11" creationId="{B2162F5A-69DF-556F-1997-CC7347543E79}"/>
          </ac:spMkLst>
        </pc:spChg>
        <pc:spChg chg="add del mod">
          <ac:chgData name="Reia Sigrist (2219662)" userId="01afa0f4-0556-4151-9cc4-64f42e9016a8" providerId="ADAL" clId="{BD259EC7-45D9-4735-803E-5B4F9DF1032B}" dt="2025-05-13T12:02:15.776" v="8979" actId="478"/>
          <ac:spMkLst>
            <pc:docMk/>
            <pc:sldMk cId="894347803" sldId="2599"/>
            <ac:spMk id="12" creationId="{690C5F69-A6FE-6752-AB98-C5FCEA3AC490}"/>
          </ac:spMkLst>
        </pc:spChg>
        <pc:spChg chg="add mod">
          <ac:chgData name="Reia Sigrist (2219662)" userId="01afa0f4-0556-4151-9cc4-64f42e9016a8" providerId="ADAL" clId="{BD259EC7-45D9-4735-803E-5B4F9DF1032B}" dt="2025-05-13T10:54:21.335" v="8862" actId="1076"/>
          <ac:spMkLst>
            <pc:docMk/>
            <pc:sldMk cId="894347803" sldId="2599"/>
            <ac:spMk id="13" creationId="{419BDB6A-C9B6-C6FD-D6F0-BD344B19DBD8}"/>
          </ac:spMkLst>
        </pc:spChg>
        <pc:spChg chg="add mod">
          <ac:chgData name="Reia Sigrist (2219662)" userId="01afa0f4-0556-4151-9cc4-64f42e9016a8" providerId="ADAL" clId="{BD259EC7-45D9-4735-803E-5B4F9DF1032B}" dt="2025-05-13T11:49:55.229" v="8940" actId="1076"/>
          <ac:spMkLst>
            <pc:docMk/>
            <pc:sldMk cId="894347803" sldId="2599"/>
            <ac:spMk id="14" creationId="{EE043948-F7B3-9A02-1B20-8F0D787BA980}"/>
          </ac:spMkLst>
        </pc:spChg>
        <pc:spChg chg="add del mod">
          <ac:chgData name="Reia Sigrist (2219662)" userId="01afa0f4-0556-4151-9cc4-64f42e9016a8" providerId="ADAL" clId="{BD259EC7-45D9-4735-803E-5B4F9DF1032B}" dt="2025-05-13T10:52:31.092" v="8836" actId="478"/>
          <ac:spMkLst>
            <pc:docMk/>
            <pc:sldMk cId="894347803" sldId="2599"/>
            <ac:spMk id="16" creationId="{D1E12C72-A57D-D1D2-46DA-23D04000D7C1}"/>
          </ac:spMkLst>
        </pc:spChg>
        <pc:spChg chg="add del mod">
          <ac:chgData name="Reia Sigrist (2219662)" userId="01afa0f4-0556-4151-9cc4-64f42e9016a8" providerId="ADAL" clId="{BD259EC7-45D9-4735-803E-5B4F9DF1032B}" dt="2025-05-13T10:54:16.041" v="8860" actId="478"/>
          <ac:spMkLst>
            <pc:docMk/>
            <pc:sldMk cId="894347803" sldId="2599"/>
            <ac:spMk id="17" creationId="{C6FCD870-6C17-C5EB-B888-535EC970D866}"/>
          </ac:spMkLst>
        </pc:spChg>
        <pc:spChg chg="add del mod">
          <ac:chgData name="Reia Sigrist (2219662)" userId="01afa0f4-0556-4151-9cc4-64f42e9016a8" providerId="ADAL" clId="{BD259EC7-45D9-4735-803E-5B4F9DF1032B}" dt="2025-05-13T10:54:17.126" v="8861" actId="478"/>
          <ac:spMkLst>
            <pc:docMk/>
            <pc:sldMk cId="894347803" sldId="2599"/>
            <ac:spMk id="18" creationId="{A2A44EB3-807B-7042-8F99-FC62716E75CE}"/>
          </ac:spMkLst>
        </pc:spChg>
        <pc:spChg chg="add mod">
          <ac:chgData name="Reia Sigrist (2219662)" userId="01afa0f4-0556-4151-9cc4-64f42e9016a8" providerId="ADAL" clId="{BD259EC7-45D9-4735-803E-5B4F9DF1032B}" dt="2025-05-13T10:54:25.524" v="8864" actId="1076"/>
          <ac:spMkLst>
            <pc:docMk/>
            <pc:sldMk cId="894347803" sldId="2599"/>
            <ac:spMk id="19" creationId="{B752DE62-9BB2-B552-9F60-B6A44E1C1E82}"/>
          </ac:spMkLst>
        </pc:spChg>
        <pc:spChg chg="add mod">
          <ac:chgData name="Reia Sigrist (2219662)" userId="01afa0f4-0556-4151-9cc4-64f42e9016a8" providerId="ADAL" clId="{BD259EC7-45D9-4735-803E-5B4F9DF1032B}" dt="2025-05-13T10:55:02.318" v="8872" actId="20577"/>
          <ac:spMkLst>
            <pc:docMk/>
            <pc:sldMk cId="894347803" sldId="2599"/>
            <ac:spMk id="20" creationId="{C04F6937-8DF0-F3A4-02A2-87FA30312D32}"/>
          </ac:spMkLst>
        </pc:spChg>
        <pc:spChg chg="add mod">
          <ac:chgData name="Reia Sigrist (2219662)" userId="01afa0f4-0556-4151-9cc4-64f42e9016a8" providerId="ADAL" clId="{BD259EC7-45D9-4735-803E-5B4F9DF1032B}" dt="2025-05-13T10:54:32.042" v="8866" actId="1076"/>
          <ac:spMkLst>
            <pc:docMk/>
            <pc:sldMk cId="894347803" sldId="2599"/>
            <ac:spMk id="22" creationId="{DA27B87B-6297-954D-0807-62DE0BC80EFB}"/>
          </ac:spMkLst>
        </pc:spChg>
        <pc:spChg chg="add mod">
          <ac:chgData name="Reia Sigrist (2219662)" userId="01afa0f4-0556-4151-9cc4-64f42e9016a8" providerId="ADAL" clId="{BD259EC7-45D9-4735-803E-5B4F9DF1032B}" dt="2025-05-13T10:55:35.976" v="8876" actId="113"/>
          <ac:spMkLst>
            <pc:docMk/>
            <pc:sldMk cId="894347803" sldId="2599"/>
            <ac:spMk id="23" creationId="{E2ADBF78-364C-8807-4CA3-698BD5A81896}"/>
          </ac:spMkLst>
        </pc:spChg>
        <pc:spChg chg="add mod">
          <ac:chgData name="Reia Sigrist (2219662)" userId="01afa0f4-0556-4151-9cc4-64f42e9016a8" providerId="ADAL" clId="{BD259EC7-45D9-4735-803E-5B4F9DF1032B}" dt="2025-05-13T10:54:37.712" v="8868" actId="1076"/>
          <ac:spMkLst>
            <pc:docMk/>
            <pc:sldMk cId="894347803" sldId="2599"/>
            <ac:spMk id="25" creationId="{B25590BA-46A1-D21C-C399-DB2442349BCB}"/>
          </ac:spMkLst>
        </pc:spChg>
        <pc:spChg chg="add mod">
          <ac:chgData name="Reia Sigrist (2219662)" userId="01afa0f4-0556-4151-9cc4-64f42e9016a8" providerId="ADAL" clId="{BD259EC7-45D9-4735-803E-5B4F9DF1032B}" dt="2025-05-13T10:56:31.629" v="8880" actId="113"/>
          <ac:spMkLst>
            <pc:docMk/>
            <pc:sldMk cId="894347803" sldId="2599"/>
            <ac:spMk id="26" creationId="{8DDFAEB5-21F7-6158-2ECB-C618FE27CD88}"/>
          </ac:spMkLst>
        </pc:spChg>
        <pc:spChg chg="add mod ord">
          <ac:chgData name="Reia Sigrist (2219662)" userId="01afa0f4-0556-4151-9cc4-64f42e9016a8" providerId="ADAL" clId="{BD259EC7-45D9-4735-803E-5B4F9DF1032B}" dt="2025-05-13T12:01:28.737" v="8977" actId="1076"/>
          <ac:spMkLst>
            <pc:docMk/>
            <pc:sldMk cId="894347803" sldId="2599"/>
            <ac:spMk id="35" creationId="{52C82D54-ACC2-B601-1391-A3DD9E1AB388}"/>
          </ac:spMkLst>
        </pc:spChg>
        <pc:picChg chg="add mod">
          <ac:chgData name="Reia Sigrist (2219662)" userId="01afa0f4-0556-4151-9cc4-64f42e9016a8" providerId="ADAL" clId="{BD259EC7-45D9-4735-803E-5B4F9DF1032B}" dt="2025-05-13T10:52:32.075" v="8837"/>
          <ac:picMkLst>
            <pc:docMk/>
            <pc:sldMk cId="894347803" sldId="2599"/>
            <ac:picMk id="10" creationId="{3F9B0924-AB6B-5F5F-DFA0-2A319A3E05C4}"/>
          </ac:picMkLst>
        </pc:picChg>
        <pc:picChg chg="add mod">
          <ac:chgData name="Reia Sigrist (2219662)" userId="01afa0f4-0556-4151-9cc4-64f42e9016a8" providerId="ADAL" clId="{BD259EC7-45D9-4735-803E-5B4F9DF1032B}" dt="2025-05-13T10:54:21.335" v="8862" actId="1076"/>
          <ac:picMkLst>
            <pc:docMk/>
            <pc:sldMk cId="894347803" sldId="2599"/>
            <ac:picMk id="15" creationId="{D0441CBA-CB78-B84B-B747-D774DCAAE922}"/>
          </ac:picMkLst>
        </pc:picChg>
        <pc:picChg chg="add mod">
          <ac:chgData name="Reia Sigrist (2219662)" userId="01afa0f4-0556-4151-9cc4-64f42e9016a8" providerId="ADAL" clId="{BD259EC7-45D9-4735-803E-5B4F9DF1032B}" dt="2025-05-13T10:55:16.895" v="8873" actId="14826"/>
          <ac:picMkLst>
            <pc:docMk/>
            <pc:sldMk cId="894347803" sldId="2599"/>
            <ac:picMk id="21" creationId="{17AA6A99-2AFB-507D-2669-95A85E747F0B}"/>
          </ac:picMkLst>
        </pc:picChg>
        <pc:picChg chg="add mod">
          <ac:chgData name="Reia Sigrist (2219662)" userId="01afa0f4-0556-4151-9cc4-64f42e9016a8" providerId="ADAL" clId="{BD259EC7-45D9-4735-803E-5B4F9DF1032B}" dt="2025-05-13T10:56:11.748" v="8877" actId="14826"/>
          <ac:picMkLst>
            <pc:docMk/>
            <pc:sldMk cId="894347803" sldId="2599"/>
            <ac:picMk id="24" creationId="{DCEDFAE7-87E7-754C-6CA2-7DCBA9CD1BDD}"/>
          </ac:picMkLst>
        </pc:picChg>
        <pc:picChg chg="add mod">
          <ac:chgData name="Reia Sigrist (2219662)" userId="01afa0f4-0556-4151-9cc4-64f42e9016a8" providerId="ADAL" clId="{BD259EC7-45D9-4735-803E-5B4F9DF1032B}" dt="2025-05-13T10:57:12.650" v="8881" actId="14826"/>
          <ac:picMkLst>
            <pc:docMk/>
            <pc:sldMk cId="894347803" sldId="2599"/>
            <ac:picMk id="27" creationId="{9F368BCB-7BA4-0C9A-6879-CA61B24087A1}"/>
          </ac:picMkLst>
        </pc:picChg>
        <pc:picChg chg="add mod">
          <ac:chgData name="Reia Sigrist (2219662)" userId="01afa0f4-0556-4151-9cc4-64f42e9016a8" providerId="ADAL" clId="{BD259EC7-45D9-4735-803E-5B4F9DF1032B}" dt="2025-05-13T11:55:45.511" v="8942" actId="931"/>
          <ac:picMkLst>
            <pc:docMk/>
            <pc:sldMk cId="894347803" sldId="2599"/>
            <ac:picMk id="29" creationId="{5BBD29F6-8DFF-AD10-2932-8A7C1C693D43}"/>
          </ac:picMkLst>
        </pc:picChg>
        <pc:picChg chg="add mod">
          <ac:chgData name="Reia Sigrist (2219662)" userId="01afa0f4-0556-4151-9cc4-64f42e9016a8" providerId="ADAL" clId="{BD259EC7-45D9-4735-803E-5B4F9DF1032B}" dt="2025-05-13T11:56:06.606" v="8944" actId="931"/>
          <ac:picMkLst>
            <pc:docMk/>
            <pc:sldMk cId="894347803" sldId="2599"/>
            <ac:picMk id="31" creationId="{06555ED1-9629-67D6-597A-1CAAA3841F4F}"/>
          </ac:picMkLst>
        </pc:picChg>
        <pc:picChg chg="add mod">
          <ac:chgData name="Reia Sigrist (2219662)" userId="01afa0f4-0556-4151-9cc4-64f42e9016a8" providerId="ADAL" clId="{BD259EC7-45D9-4735-803E-5B4F9DF1032B}" dt="2025-05-13T11:56:23.768" v="8946" actId="931"/>
          <ac:picMkLst>
            <pc:docMk/>
            <pc:sldMk cId="894347803" sldId="2599"/>
            <ac:picMk id="33" creationId="{64441DF1-09C3-4EBD-E1CA-87ACA0692EE3}"/>
          </ac:picMkLst>
        </pc:picChg>
        <pc:picChg chg="add del mod">
          <ac:chgData name="Reia Sigrist (2219662)" userId="01afa0f4-0556-4151-9cc4-64f42e9016a8" providerId="ADAL" clId="{BD259EC7-45D9-4735-803E-5B4F9DF1032B}" dt="2025-05-13T11:59:33.069" v="8971" actId="478"/>
          <ac:picMkLst>
            <pc:docMk/>
            <pc:sldMk cId="894347803" sldId="2599"/>
            <ac:picMk id="34" creationId="{0077B804-56AA-F460-5280-A1791D507BF0}"/>
          </ac:picMkLst>
        </pc:picChg>
        <pc:picChg chg="add mod modCrop">
          <ac:chgData name="Reia Sigrist (2219662)" userId="01afa0f4-0556-4151-9cc4-64f42e9016a8" providerId="ADAL" clId="{BD259EC7-45D9-4735-803E-5B4F9DF1032B}" dt="2025-05-13T12:08:04.100" v="9027" actId="1076"/>
          <ac:picMkLst>
            <pc:docMk/>
            <pc:sldMk cId="894347803" sldId="2599"/>
            <ac:picMk id="37" creationId="{29222D44-72E2-E237-2224-61F7D2E36413}"/>
          </ac:picMkLst>
        </pc:picChg>
        <pc:picChg chg="add mod">
          <ac:chgData name="Reia Sigrist (2219662)" userId="01afa0f4-0556-4151-9cc4-64f42e9016a8" providerId="ADAL" clId="{BD259EC7-45D9-4735-803E-5B4F9DF1032B}" dt="2025-05-13T12:25:59.527" v="9043" actId="732"/>
          <ac:picMkLst>
            <pc:docMk/>
            <pc:sldMk cId="894347803" sldId="2599"/>
            <ac:picMk id="1026" creationId="{F7351EFF-A281-8132-1080-4D611A665809}"/>
          </ac:picMkLst>
        </pc:picChg>
      </pc:sldChg>
      <pc:sldChg chg="addSp delSp modSp add del mod">
        <pc:chgData name="Reia Sigrist (2219662)" userId="01afa0f4-0556-4151-9cc4-64f42e9016a8" providerId="ADAL" clId="{BD259EC7-45D9-4735-803E-5B4F9DF1032B}" dt="2025-05-12T15:36:51.671" v="8052" actId="47"/>
        <pc:sldMkLst>
          <pc:docMk/>
          <pc:sldMk cId="2816234621" sldId="2599"/>
        </pc:sldMkLst>
      </pc:sldChg>
      <pc:sldChg chg="addSp delSp modSp new del mod modClrScheme chgLayout">
        <pc:chgData name="Reia Sigrist (2219662)" userId="01afa0f4-0556-4151-9cc4-64f42e9016a8" providerId="ADAL" clId="{BD259EC7-45D9-4735-803E-5B4F9DF1032B}" dt="2025-05-13T10:47:01.923" v="8768" actId="47"/>
        <pc:sldMkLst>
          <pc:docMk/>
          <pc:sldMk cId="3655987943" sldId="2599"/>
        </pc:sldMkLst>
        <pc:spChg chg="mod ord">
          <ac:chgData name="Reia Sigrist (2219662)" userId="01afa0f4-0556-4151-9cc4-64f42e9016a8" providerId="ADAL" clId="{BD259EC7-45D9-4735-803E-5B4F9DF1032B}" dt="2025-05-13T10:46:55.522" v="8766" actId="26606"/>
          <ac:spMkLst>
            <pc:docMk/>
            <pc:sldMk cId="3655987943" sldId="2599"/>
            <ac:spMk id="2" creationId="{6F650310-074F-E74E-7420-3EB4B63F41A1}"/>
          </ac:spMkLst>
        </pc:spChg>
        <pc:spChg chg="add del mod">
          <ac:chgData name="Reia Sigrist (2219662)" userId="01afa0f4-0556-4151-9cc4-64f42e9016a8" providerId="ADAL" clId="{BD259EC7-45D9-4735-803E-5B4F9DF1032B}" dt="2025-05-13T10:46:55.522" v="8766" actId="26606"/>
          <ac:spMkLst>
            <pc:docMk/>
            <pc:sldMk cId="3655987943" sldId="2599"/>
            <ac:spMk id="8" creationId="{FEF6E0B7-88C1-AFF3-8CC8-CD9E70CA2F0B}"/>
          </ac:spMkLst>
        </pc:spChg>
        <pc:spChg chg="add mod">
          <ac:chgData name="Reia Sigrist (2219662)" userId="01afa0f4-0556-4151-9cc4-64f42e9016a8" providerId="ADAL" clId="{BD259EC7-45D9-4735-803E-5B4F9DF1032B}" dt="2025-05-13T10:46:55.522" v="8766" actId="26606"/>
          <ac:spMkLst>
            <pc:docMk/>
            <pc:sldMk cId="3655987943" sldId="2599"/>
            <ac:spMk id="13" creationId="{5887928C-6AA7-B647-A8E5-C7785662EFBE}"/>
          </ac:spMkLst>
        </pc:spChg>
        <pc:picChg chg="add del mod">
          <ac:chgData name="Reia Sigrist (2219662)" userId="01afa0f4-0556-4151-9cc4-64f42e9016a8" providerId="ADAL" clId="{BD259EC7-45D9-4735-803E-5B4F9DF1032B}" dt="2025-05-13T10:45:39.578" v="8753" actId="478"/>
          <ac:picMkLst>
            <pc:docMk/>
            <pc:sldMk cId="3655987943" sldId="2599"/>
            <ac:picMk id="3" creationId="{83460F96-163A-C545-4945-3CCAD0C673C8}"/>
          </ac:picMkLst>
        </pc:picChg>
        <pc:picChg chg="add mod modCrop">
          <ac:chgData name="Reia Sigrist (2219662)" userId="01afa0f4-0556-4151-9cc4-64f42e9016a8" providerId="ADAL" clId="{BD259EC7-45D9-4735-803E-5B4F9DF1032B}" dt="2025-05-13T10:46:59.624" v="8767" actId="27614"/>
          <ac:picMkLst>
            <pc:docMk/>
            <pc:sldMk cId="3655987943" sldId="2599"/>
            <ac:picMk id="4" creationId="{8F5CFB00-ECB2-37B3-1601-8F7336B9438C}"/>
          </ac:picMkLst>
        </pc:picChg>
      </pc:sldChg>
      <pc:sldChg chg="addSp delSp modSp new del mod modClrScheme chgLayout">
        <pc:chgData name="Reia Sigrist (2219662)" userId="01afa0f4-0556-4151-9cc4-64f42e9016a8" providerId="ADAL" clId="{BD259EC7-45D9-4735-803E-5B4F9DF1032B}" dt="2025-05-14T13:43:16.636" v="9204" actId="47"/>
        <pc:sldMkLst>
          <pc:docMk/>
          <pc:sldMk cId="2453468776" sldId="2600"/>
        </pc:sldMkLst>
        <pc:spChg chg="del">
          <ac:chgData name="Reia Sigrist (2219662)" userId="01afa0f4-0556-4151-9cc4-64f42e9016a8" providerId="ADAL" clId="{BD259EC7-45D9-4735-803E-5B4F9DF1032B}" dt="2025-05-14T13:39:46.261" v="9152" actId="6264"/>
          <ac:spMkLst>
            <pc:docMk/>
            <pc:sldMk cId="2453468776" sldId="2600"/>
            <ac:spMk id="2" creationId="{1EC6F638-0D79-E213-444D-F98566850366}"/>
          </ac:spMkLst>
        </pc:spChg>
        <pc:spChg chg="del">
          <ac:chgData name="Reia Sigrist (2219662)" userId="01afa0f4-0556-4151-9cc4-64f42e9016a8" providerId="ADAL" clId="{BD259EC7-45D9-4735-803E-5B4F9DF1032B}" dt="2025-05-14T13:39:46.261" v="9152" actId="6264"/>
          <ac:spMkLst>
            <pc:docMk/>
            <pc:sldMk cId="2453468776" sldId="2600"/>
            <ac:spMk id="3" creationId="{7B560733-E8AA-91A4-2375-C9C628164156}"/>
          </ac:spMkLst>
        </pc:spChg>
        <pc:spChg chg="del">
          <ac:chgData name="Reia Sigrist (2219662)" userId="01afa0f4-0556-4151-9cc4-64f42e9016a8" providerId="ADAL" clId="{BD259EC7-45D9-4735-803E-5B4F9DF1032B}" dt="2025-05-14T13:39:46.261" v="9152" actId="6264"/>
          <ac:spMkLst>
            <pc:docMk/>
            <pc:sldMk cId="2453468776" sldId="2600"/>
            <ac:spMk id="4" creationId="{FECC8C3B-7316-0B99-80F4-BF26E9AE1183}"/>
          </ac:spMkLst>
        </pc:spChg>
        <pc:spChg chg="add del mod ord">
          <ac:chgData name="Reia Sigrist (2219662)" userId="01afa0f4-0556-4151-9cc4-64f42e9016a8" providerId="ADAL" clId="{BD259EC7-45D9-4735-803E-5B4F9DF1032B}" dt="2025-05-14T13:39:56.676" v="9153" actId="700"/>
          <ac:spMkLst>
            <pc:docMk/>
            <pc:sldMk cId="2453468776" sldId="2600"/>
            <ac:spMk id="5" creationId="{DBE05A66-5BD9-4DEC-4B39-2AD15C789079}"/>
          </ac:spMkLst>
        </pc:spChg>
        <pc:spChg chg="add del mod ord">
          <ac:chgData name="Reia Sigrist (2219662)" userId="01afa0f4-0556-4151-9cc4-64f42e9016a8" providerId="ADAL" clId="{BD259EC7-45D9-4735-803E-5B4F9DF1032B}" dt="2025-05-14T13:39:56.676" v="9153" actId="700"/>
          <ac:spMkLst>
            <pc:docMk/>
            <pc:sldMk cId="2453468776" sldId="2600"/>
            <ac:spMk id="6" creationId="{ED713813-B028-FE19-D70B-7FC9B2EF968A}"/>
          </ac:spMkLst>
        </pc:spChg>
        <pc:spChg chg="add del mod ord">
          <ac:chgData name="Reia Sigrist (2219662)" userId="01afa0f4-0556-4151-9cc4-64f42e9016a8" providerId="ADAL" clId="{BD259EC7-45D9-4735-803E-5B4F9DF1032B}" dt="2025-05-14T13:39:56.676" v="9153" actId="700"/>
          <ac:spMkLst>
            <pc:docMk/>
            <pc:sldMk cId="2453468776" sldId="2600"/>
            <ac:spMk id="7" creationId="{B480608A-D65B-E5AB-9E51-82C6D88E4D95}"/>
          </ac:spMkLst>
        </pc:spChg>
        <pc:spChg chg="add del mod ord">
          <ac:chgData name="Reia Sigrist (2219662)" userId="01afa0f4-0556-4151-9cc4-64f42e9016a8" providerId="ADAL" clId="{BD259EC7-45D9-4735-803E-5B4F9DF1032B}" dt="2025-05-14T13:40:52.246" v="9157" actId="26606"/>
          <ac:spMkLst>
            <pc:docMk/>
            <pc:sldMk cId="2453468776" sldId="2600"/>
            <ac:spMk id="8" creationId="{56609880-CED3-EF69-4AC5-E7C9EA447B1C}"/>
          </ac:spMkLst>
        </pc:spChg>
        <pc:spChg chg="add del mod ord">
          <ac:chgData name="Reia Sigrist (2219662)" userId="01afa0f4-0556-4151-9cc4-64f42e9016a8" providerId="ADAL" clId="{BD259EC7-45D9-4735-803E-5B4F9DF1032B}" dt="2025-05-14T13:40:42.612" v="9154" actId="478"/>
          <ac:spMkLst>
            <pc:docMk/>
            <pc:sldMk cId="2453468776" sldId="2600"/>
            <ac:spMk id="9" creationId="{79567B12-AA70-7158-CDAE-2D0F3B53959F}"/>
          </ac:spMkLst>
        </pc:spChg>
        <pc:spChg chg="add del mod ord">
          <ac:chgData name="Reia Sigrist (2219662)" userId="01afa0f4-0556-4151-9cc4-64f42e9016a8" providerId="ADAL" clId="{BD259EC7-45D9-4735-803E-5B4F9DF1032B}" dt="2025-05-14T13:40:52.246" v="9157" actId="26606"/>
          <ac:spMkLst>
            <pc:docMk/>
            <pc:sldMk cId="2453468776" sldId="2600"/>
            <ac:spMk id="10" creationId="{0A1755C3-2D73-B267-B640-F742D0FDAE63}"/>
          </ac:spMkLst>
        </pc:spChg>
        <pc:spChg chg="add mod">
          <ac:chgData name="Reia Sigrist (2219662)" userId="01afa0f4-0556-4151-9cc4-64f42e9016a8" providerId="ADAL" clId="{BD259EC7-45D9-4735-803E-5B4F9DF1032B}" dt="2025-05-14T13:41:19.762" v="9163" actId="14100"/>
          <ac:spMkLst>
            <pc:docMk/>
            <pc:sldMk cId="2453468776" sldId="2600"/>
            <ac:spMk id="16" creationId="{6CE190BE-CC5B-4784-8D82-A1E5119AD5EA}"/>
          </ac:spMkLst>
        </pc:spChg>
        <pc:spChg chg="add mod">
          <ac:chgData name="Reia Sigrist (2219662)" userId="01afa0f4-0556-4151-9cc4-64f42e9016a8" providerId="ADAL" clId="{BD259EC7-45D9-4735-803E-5B4F9DF1032B}" dt="2025-05-14T13:41:14.417" v="9161" actId="1076"/>
          <ac:spMkLst>
            <pc:docMk/>
            <pc:sldMk cId="2453468776" sldId="2600"/>
            <ac:spMk id="18" creationId="{DFE15942-779A-7E24-623C-2FA41BE6FDE8}"/>
          </ac:spMkLst>
        </pc:spChg>
        <pc:picChg chg="add mod">
          <ac:chgData name="Reia Sigrist (2219662)" userId="01afa0f4-0556-4151-9cc4-64f42e9016a8" providerId="ADAL" clId="{BD259EC7-45D9-4735-803E-5B4F9DF1032B}" dt="2025-05-14T13:40:52.246" v="9157" actId="26606"/>
          <ac:picMkLst>
            <pc:docMk/>
            <pc:sldMk cId="2453468776" sldId="2600"/>
            <ac:picMk id="11" creationId="{3E402231-31C5-4014-BA94-BB84225E8856}"/>
          </ac:picMkLst>
        </pc:picChg>
      </pc:sldChg>
      <pc:sldChg chg="add del">
        <pc:chgData name="Reia Sigrist (2219662)" userId="01afa0f4-0556-4151-9cc4-64f42e9016a8" providerId="ADAL" clId="{BD259EC7-45D9-4735-803E-5B4F9DF1032B}" dt="2025-05-14T13:36:50.150" v="9128"/>
        <pc:sldMkLst>
          <pc:docMk/>
          <pc:sldMk cId="2614110600" sldId="2600"/>
        </pc:sldMkLst>
      </pc:sldChg>
    </pc:docChg>
  </pc:docChgLst>
  <pc:docChgLst>
    <pc:chgData name="Reia Sigrist (2219662)" userId="01afa0f4-0556-4151-9cc4-64f42e9016a8" providerId="ADAL" clId="{064FF6E4-6F06-448F-8BC4-DB3F58EED5E8}"/>
    <pc:docChg chg="undo custSel modSld">
      <pc:chgData name="Reia Sigrist (2219662)" userId="01afa0f4-0556-4151-9cc4-64f42e9016a8" providerId="ADAL" clId="{064FF6E4-6F06-448F-8BC4-DB3F58EED5E8}" dt="2024-11-27T11:46:58.647" v="48" actId="1076"/>
      <pc:docMkLst>
        <pc:docMk/>
      </pc:docMkLst>
      <pc:sldChg chg="addSp delSp modSp mod">
        <pc:chgData name="Reia Sigrist (2219662)" userId="01afa0f4-0556-4151-9cc4-64f42e9016a8" providerId="ADAL" clId="{064FF6E4-6F06-448F-8BC4-DB3F58EED5E8}" dt="2024-11-27T11:46:58.647" v="48" actId="1076"/>
        <pc:sldMkLst>
          <pc:docMk/>
          <pc:sldMk cId="1564110906" sldId="2549"/>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8.1397248044541279E-2"/>
          <c:y val="9.9087782746984862E-2"/>
          <c:w val="0.52320312726872398"/>
          <c:h val="0.58199367299921201"/>
        </c:manualLayout>
      </c:layout>
      <c:doughnutChart>
        <c:varyColors val="1"/>
        <c:ser>
          <c:idx val="0"/>
          <c:order val="0"/>
          <c:tx>
            <c:strRef>
              <c:f>Sheet1!$B$1</c:f>
              <c:strCache>
                <c:ptCount val="1"/>
                <c:pt idx="0">
                  <c:v>Participant gender distibution</c:v>
                </c:pt>
              </c:strCache>
            </c:strRef>
          </c:tx>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1-9799-3D45-9C20-FDB4392B70A7}"/>
              </c:ext>
            </c:extLst>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9799-3D45-9C20-FDB4392B70A7}"/>
              </c:ext>
            </c:extLst>
          </c:dPt>
          <c:dPt>
            <c:idx val="2"/>
            <c:bubble3D val="0"/>
            <c:spPr>
              <a:solidFill>
                <a:schemeClr val="accent3"/>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5-9799-3D45-9C20-FDB4392B70A7}"/>
              </c:ext>
            </c:extLst>
          </c:dPt>
          <c:dPt>
            <c:idx val="3"/>
            <c:bubble3D val="0"/>
            <c:spPr>
              <a:solidFill>
                <a:schemeClr val="accent4"/>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7-9799-3D45-9C20-FDB4392B70A7}"/>
              </c:ext>
            </c:extLst>
          </c:dPt>
          <c:dLbls>
            <c:dLbl>
              <c:idx val="3"/>
              <c:layout>
                <c:manualLayout>
                  <c:x val="9.4430087160705389E-3"/>
                  <c:y val="-5.5921926532385549E-2"/>
                </c:manualLayout>
              </c:layou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7-9799-3D45-9C20-FDB4392B70A7}"/>
                </c:ext>
              </c:extLst>
            </c:dLbl>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4"/>
                <c:pt idx="0">
                  <c:v>Female</c:v>
                </c:pt>
                <c:pt idx="1">
                  <c:v>Male</c:v>
                </c:pt>
                <c:pt idx="2">
                  <c:v>Non-binary/third gender</c:v>
                </c:pt>
                <c:pt idx="3">
                  <c:v>Prefer not to say</c:v>
                </c:pt>
              </c:strCache>
            </c:strRef>
          </c:cat>
          <c:val>
            <c:numRef>
              <c:f>Sheet1!$B$2:$B$5</c:f>
              <c:numCache>
                <c:formatCode>General</c:formatCode>
                <c:ptCount val="4"/>
                <c:pt idx="0">
                  <c:v>78.2</c:v>
                </c:pt>
                <c:pt idx="1">
                  <c:v>16.399999999999999</c:v>
                </c:pt>
                <c:pt idx="2">
                  <c:v>1.8</c:v>
                </c:pt>
                <c:pt idx="3">
                  <c:v>3.6</c:v>
                </c:pt>
              </c:numCache>
            </c:numRef>
          </c:val>
          <c:extLst>
            <c:ext xmlns:c16="http://schemas.microsoft.com/office/drawing/2014/chart" uri="{C3380CC4-5D6E-409C-BE32-E72D297353CC}">
              <c16:uniqueId val="{00000008-9799-3D45-9C20-FDB4392B70A7}"/>
            </c:ext>
          </c:extLst>
        </c:ser>
        <c:dLbls>
          <c:showLegendKey val="0"/>
          <c:showVal val="0"/>
          <c:showCatName val="0"/>
          <c:showSerName val="0"/>
          <c:showPercent val="1"/>
          <c:showBubbleSize val="0"/>
          <c:showLeaderLines val="1"/>
        </c:dLbls>
        <c:firstSliceAng val="0"/>
        <c:holeSize val="50"/>
      </c:doughnutChart>
      <c:spPr>
        <a:noFill/>
        <a:ln>
          <a:noFill/>
        </a:ln>
        <a:effectLst/>
      </c:spPr>
    </c:plotArea>
    <c:legend>
      <c:legendPos val="t"/>
      <c:layout>
        <c:manualLayout>
          <c:xMode val="edge"/>
          <c:yMode val="edge"/>
          <c:x val="0.64536297463201386"/>
          <c:y val="0.30197840327488196"/>
          <c:w val="0.35148935579596263"/>
          <c:h val="0.37713982096176907"/>
        </c:manualLayout>
      </c:layout>
      <c:overlay val="0"/>
      <c:spPr>
        <a:noFill/>
        <a:ln>
          <a:noFill/>
        </a:ln>
        <a:effectLst/>
      </c:spPr>
      <c:txPr>
        <a:bodyPr rot="0" spcFirstLastPara="1" vertOverflow="ellipsis" vert="horz" wrap="square" anchor="ctr" anchorCtr="1"/>
        <a:lstStyle/>
        <a:p>
          <a:pPr>
            <a:defRPr sz="105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197"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18" Type="http://schemas.openxmlformats.org/officeDocument/2006/relationships/image" Target="../media/image2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17" Type="http://schemas.openxmlformats.org/officeDocument/2006/relationships/image" Target="../media/image19.pn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ata2.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3.xml.rels><?xml version="1.0" encoding="UTF-8" standalone="yes"?>
<Relationships xmlns="http://schemas.openxmlformats.org/package/2006/relationships"><Relationship Id="rId8" Type="http://schemas.openxmlformats.org/officeDocument/2006/relationships/image" Target="../media/image63.svg"/><Relationship Id="rId3" Type="http://schemas.openxmlformats.org/officeDocument/2006/relationships/image" Target="../media/image58.png"/><Relationship Id="rId7" Type="http://schemas.openxmlformats.org/officeDocument/2006/relationships/image" Target="../media/image62.png"/><Relationship Id="rId2" Type="http://schemas.openxmlformats.org/officeDocument/2006/relationships/image" Target="../media/image57.svg"/><Relationship Id="rId1" Type="http://schemas.openxmlformats.org/officeDocument/2006/relationships/image" Target="../media/image56.png"/><Relationship Id="rId6" Type="http://schemas.openxmlformats.org/officeDocument/2006/relationships/image" Target="../media/image61.svg"/><Relationship Id="rId5" Type="http://schemas.openxmlformats.org/officeDocument/2006/relationships/image" Target="../media/image60.png"/><Relationship Id="rId10" Type="http://schemas.openxmlformats.org/officeDocument/2006/relationships/image" Target="../media/image65.svg"/><Relationship Id="rId4" Type="http://schemas.openxmlformats.org/officeDocument/2006/relationships/image" Target="../media/image59.svg"/><Relationship Id="rId9" Type="http://schemas.openxmlformats.org/officeDocument/2006/relationships/image" Target="../media/image6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18" Type="http://schemas.openxmlformats.org/officeDocument/2006/relationships/image" Target="../media/image2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17" Type="http://schemas.openxmlformats.org/officeDocument/2006/relationships/image" Target="../media/image19.pn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63.svg"/><Relationship Id="rId3" Type="http://schemas.openxmlformats.org/officeDocument/2006/relationships/image" Target="../media/image58.png"/><Relationship Id="rId7" Type="http://schemas.openxmlformats.org/officeDocument/2006/relationships/image" Target="../media/image62.png"/><Relationship Id="rId2" Type="http://schemas.openxmlformats.org/officeDocument/2006/relationships/image" Target="../media/image57.svg"/><Relationship Id="rId1" Type="http://schemas.openxmlformats.org/officeDocument/2006/relationships/image" Target="../media/image56.png"/><Relationship Id="rId6" Type="http://schemas.openxmlformats.org/officeDocument/2006/relationships/image" Target="../media/image61.svg"/><Relationship Id="rId5" Type="http://schemas.openxmlformats.org/officeDocument/2006/relationships/image" Target="../media/image60.png"/><Relationship Id="rId10" Type="http://schemas.openxmlformats.org/officeDocument/2006/relationships/image" Target="../media/image65.svg"/><Relationship Id="rId4" Type="http://schemas.openxmlformats.org/officeDocument/2006/relationships/image" Target="../media/image59.svg"/><Relationship Id="rId9" Type="http://schemas.openxmlformats.org/officeDocument/2006/relationships/image" Target="../media/image6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CB76F4-1881-443A-AD66-99E56251D2E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9C5BE7F4-DCE6-4758-A09E-8DC2327DB807}">
      <dgm:prSet custT="1"/>
      <dgm:spPr/>
      <dgm:t>
        <a:bodyPr/>
        <a:lstStyle/>
        <a:p>
          <a:pPr>
            <a:lnSpc>
              <a:spcPct val="100000"/>
            </a:lnSpc>
          </a:pPr>
          <a:r>
            <a:rPr lang="en-GB" sz="2000"/>
            <a:t>Unethical decision-making</a:t>
          </a:r>
          <a:endParaRPr lang="en-US" sz="2000"/>
        </a:p>
      </dgm:t>
    </dgm:pt>
    <dgm:pt modelId="{79751CD9-2561-4639-9EA1-B6640587033B}" type="parTrans" cxnId="{4651CEBA-D8F4-4476-BA93-55F20CEB3338}">
      <dgm:prSet/>
      <dgm:spPr/>
      <dgm:t>
        <a:bodyPr/>
        <a:lstStyle/>
        <a:p>
          <a:endParaRPr lang="en-US" sz="2000"/>
        </a:p>
      </dgm:t>
    </dgm:pt>
    <dgm:pt modelId="{490D002C-220E-4C5E-B580-4D276A830CDC}" type="sibTrans" cxnId="{4651CEBA-D8F4-4476-BA93-55F20CEB3338}">
      <dgm:prSet/>
      <dgm:spPr/>
      <dgm:t>
        <a:bodyPr/>
        <a:lstStyle/>
        <a:p>
          <a:endParaRPr lang="en-US" sz="2000"/>
        </a:p>
      </dgm:t>
    </dgm:pt>
    <dgm:pt modelId="{B7342FBD-2905-45A4-AECA-C810309A6648}">
      <dgm:prSet custT="1"/>
      <dgm:spPr/>
      <dgm:t>
        <a:bodyPr/>
        <a:lstStyle/>
        <a:p>
          <a:pPr>
            <a:lnSpc>
              <a:spcPct val="100000"/>
            </a:lnSpc>
          </a:pPr>
          <a:r>
            <a:rPr lang="en-GB" sz="2000"/>
            <a:t>Toxic leadership</a:t>
          </a:r>
          <a:endParaRPr lang="en-US" sz="2000"/>
        </a:p>
      </dgm:t>
    </dgm:pt>
    <dgm:pt modelId="{DCD62145-1F2A-41B7-B1D7-7139D85C6D3D}" type="parTrans" cxnId="{794F1429-4594-4C34-B106-454FF80B52AC}">
      <dgm:prSet/>
      <dgm:spPr/>
      <dgm:t>
        <a:bodyPr/>
        <a:lstStyle/>
        <a:p>
          <a:endParaRPr lang="en-US" sz="2000"/>
        </a:p>
      </dgm:t>
    </dgm:pt>
    <dgm:pt modelId="{F0D8BC16-36CD-462B-9C5A-9CC4C202A508}" type="sibTrans" cxnId="{794F1429-4594-4C34-B106-454FF80B52AC}">
      <dgm:prSet/>
      <dgm:spPr/>
      <dgm:t>
        <a:bodyPr/>
        <a:lstStyle/>
        <a:p>
          <a:endParaRPr lang="en-US" sz="2000"/>
        </a:p>
      </dgm:t>
    </dgm:pt>
    <dgm:pt modelId="{308A736B-6AC9-40DD-BA91-6F85C564A4F3}">
      <dgm:prSet custT="1"/>
      <dgm:spPr/>
      <dgm:t>
        <a:bodyPr/>
        <a:lstStyle/>
        <a:p>
          <a:pPr>
            <a:lnSpc>
              <a:spcPct val="100000"/>
            </a:lnSpc>
          </a:pPr>
          <a:r>
            <a:rPr lang="en-GB" sz="2000"/>
            <a:t>Low interpersonal trust</a:t>
          </a:r>
          <a:endParaRPr lang="en-US" sz="2000" dirty="0"/>
        </a:p>
      </dgm:t>
    </dgm:pt>
    <dgm:pt modelId="{6CB9C3F1-AF1B-4BE7-B5A8-CDAE7F5978E4}" type="parTrans" cxnId="{1610E0BC-5D64-4C01-8001-BF5160E00028}">
      <dgm:prSet/>
      <dgm:spPr/>
      <dgm:t>
        <a:bodyPr/>
        <a:lstStyle/>
        <a:p>
          <a:endParaRPr lang="en-US" sz="2000"/>
        </a:p>
      </dgm:t>
    </dgm:pt>
    <dgm:pt modelId="{9C7B4260-7BE4-4780-A04C-F43BE53399D0}" type="sibTrans" cxnId="{1610E0BC-5D64-4C01-8001-BF5160E00028}">
      <dgm:prSet/>
      <dgm:spPr/>
      <dgm:t>
        <a:bodyPr/>
        <a:lstStyle/>
        <a:p>
          <a:endParaRPr lang="en-US" sz="2000"/>
        </a:p>
      </dgm:t>
    </dgm:pt>
    <dgm:pt modelId="{925D3A7C-F5AC-48D7-BE1E-A38B155C5CBD}">
      <dgm:prSet custT="1"/>
      <dgm:spPr/>
      <dgm:t>
        <a:bodyPr/>
        <a:lstStyle/>
        <a:p>
          <a:pPr>
            <a:lnSpc>
              <a:spcPct val="100000"/>
            </a:lnSpc>
          </a:pPr>
          <a:r>
            <a:rPr lang="en-GB" sz="2000"/>
            <a:t>Poor team cohesion</a:t>
          </a:r>
          <a:endParaRPr lang="en-US" sz="2000" dirty="0"/>
        </a:p>
      </dgm:t>
    </dgm:pt>
    <dgm:pt modelId="{6D2024CB-1DBB-4E56-9EDD-CD210C92359B}" type="parTrans" cxnId="{4259F61F-84DF-4281-9F85-B7FD9792A04E}">
      <dgm:prSet/>
      <dgm:spPr/>
      <dgm:t>
        <a:bodyPr/>
        <a:lstStyle/>
        <a:p>
          <a:endParaRPr lang="en-US" sz="2000"/>
        </a:p>
      </dgm:t>
    </dgm:pt>
    <dgm:pt modelId="{712CEE83-1674-4015-9169-6D1E159C2A19}" type="sibTrans" cxnId="{4259F61F-84DF-4281-9F85-B7FD9792A04E}">
      <dgm:prSet/>
      <dgm:spPr/>
      <dgm:t>
        <a:bodyPr/>
        <a:lstStyle/>
        <a:p>
          <a:endParaRPr lang="en-US" sz="2000"/>
        </a:p>
      </dgm:t>
    </dgm:pt>
    <dgm:pt modelId="{9CDEB206-C251-40FD-887C-9545A9CCCA7E}">
      <dgm:prSet custT="1"/>
      <dgm:spPr/>
      <dgm:t>
        <a:bodyPr/>
        <a:lstStyle/>
        <a:p>
          <a:pPr>
            <a:lnSpc>
              <a:spcPct val="100000"/>
            </a:lnSpc>
          </a:pPr>
          <a:r>
            <a:rPr lang="en-GB" sz="2000"/>
            <a:t>Workplace manipulation</a:t>
          </a:r>
          <a:endParaRPr lang="en-GB" sz="2000" dirty="0"/>
        </a:p>
      </dgm:t>
    </dgm:pt>
    <dgm:pt modelId="{5B7B5BD6-724A-44C5-A40A-13512D88B4C5}" type="parTrans" cxnId="{BE91FE93-51BD-44B0-828E-81929A1CD03F}">
      <dgm:prSet/>
      <dgm:spPr/>
      <dgm:t>
        <a:bodyPr/>
        <a:lstStyle/>
        <a:p>
          <a:endParaRPr lang="en-GB" sz="2000"/>
        </a:p>
      </dgm:t>
    </dgm:pt>
    <dgm:pt modelId="{60CF7DCC-9F7F-49BB-846E-EEC7D44FC109}" type="sibTrans" cxnId="{BE91FE93-51BD-44B0-828E-81929A1CD03F}">
      <dgm:prSet/>
      <dgm:spPr/>
      <dgm:t>
        <a:bodyPr/>
        <a:lstStyle/>
        <a:p>
          <a:endParaRPr lang="en-GB" sz="2000"/>
        </a:p>
      </dgm:t>
    </dgm:pt>
    <dgm:pt modelId="{4076F850-9BFC-4F6E-B2D8-BA9382B67349}">
      <dgm:prSet custT="1"/>
      <dgm:spPr/>
      <dgm:t>
        <a:bodyPr/>
        <a:lstStyle/>
        <a:p>
          <a:pPr>
            <a:lnSpc>
              <a:spcPct val="100000"/>
            </a:lnSpc>
          </a:pPr>
          <a:r>
            <a:rPr lang="en-GB" sz="2000"/>
            <a:t>Increased conflict</a:t>
          </a:r>
          <a:endParaRPr lang="en-GB" sz="2000" dirty="0"/>
        </a:p>
      </dgm:t>
    </dgm:pt>
    <dgm:pt modelId="{B999E3F2-B313-48B8-AD6B-34C3B4445B4D}" type="parTrans" cxnId="{048BB2ED-2C0D-4F21-B6AF-2E46FB4F4E4C}">
      <dgm:prSet/>
      <dgm:spPr/>
      <dgm:t>
        <a:bodyPr/>
        <a:lstStyle/>
        <a:p>
          <a:endParaRPr lang="en-GB" sz="2000"/>
        </a:p>
      </dgm:t>
    </dgm:pt>
    <dgm:pt modelId="{5F989D9D-17AD-4A2C-8FEC-EAAF5B222778}" type="sibTrans" cxnId="{048BB2ED-2C0D-4F21-B6AF-2E46FB4F4E4C}">
      <dgm:prSet/>
      <dgm:spPr/>
      <dgm:t>
        <a:bodyPr/>
        <a:lstStyle/>
        <a:p>
          <a:endParaRPr lang="en-GB" sz="2000"/>
        </a:p>
      </dgm:t>
    </dgm:pt>
    <dgm:pt modelId="{B5F32A17-B231-45EC-B677-4AD7F87D5062}">
      <dgm:prSet custT="1"/>
      <dgm:spPr/>
      <dgm:t>
        <a:bodyPr/>
        <a:lstStyle/>
        <a:p>
          <a:pPr>
            <a:lnSpc>
              <a:spcPct val="100000"/>
            </a:lnSpc>
          </a:pPr>
          <a:r>
            <a:rPr lang="en-GB" sz="2000"/>
            <a:t>Time banditry</a:t>
          </a:r>
          <a:endParaRPr lang="en-GB" sz="2000" dirty="0"/>
        </a:p>
      </dgm:t>
    </dgm:pt>
    <dgm:pt modelId="{E3DADED8-9AA8-4665-ABB5-5995E3162E4D}" type="parTrans" cxnId="{EC3F112B-A7D6-4E0C-AF92-9F73CC420595}">
      <dgm:prSet/>
      <dgm:spPr/>
      <dgm:t>
        <a:bodyPr/>
        <a:lstStyle/>
        <a:p>
          <a:endParaRPr lang="en-GB" sz="2000"/>
        </a:p>
      </dgm:t>
    </dgm:pt>
    <dgm:pt modelId="{24DC78EB-4BF4-438C-A5FF-9BC64FAA70E3}" type="sibTrans" cxnId="{EC3F112B-A7D6-4E0C-AF92-9F73CC420595}">
      <dgm:prSet/>
      <dgm:spPr/>
      <dgm:t>
        <a:bodyPr/>
        <a:lstStyle/>
        <a:p>
          <a:endParaRPr lang="en-GB" sz="2000"/>
        </a:p>
      </dgm:t>
    </dgm:pt>
    <dgm:pt modelId="{9548563E-DBD4-44AC-86F6-774D644AFD63}">
      <dgm:prSet custT="1"/>
      <dgm:spPr/>
      <dgm:t>
        <a:bodyPr/>
        <a:lstStyle/>
        <a:p>
          <a:pPr>
            <a:lnSpc>
              <a:spcPct val="100000"/>
            </a:lnSpc>
          </a:pPr>
          <a:r>
            <a:rPr lang="en-GB" sz="2000"/>
            <a:t>Decreased morale</a:t>
          </a:r>
          <a:endParaRPr lang="en-GB" sz="2000" dirty="0"/>
        </a:p>
      </dgm:t>
    </dgm:pt>
    <dgm:pt modelId="{A7AA6E1B-38C0-4536-8D8D-54645A20DC0F}" type="parTrans" cxnId="{E97C01A3-7F54-4A24-B4D4-AA46D09D699B}">
      <dgm:prSet/>
      <dgm:spPr/>
      <dgm:t>
        <a:bodyPr/>
        <a:lstStyle/>
        <a:p>
          <a:endParaRPr lang="en-GB" sz="2000"/>
        </a:p>
      </dgm:t>
    </dgm:pt>
    <dgm:pt modelId="{488B3614-13B5-4973-A776-027DE00EDCBD}" type="sibTrans" cxnId="{E97C01A3-7F54-4A24-B4D4-AA46D09D699B}">
      <dgm:prSet/>
      <dgm:spPr/>
      <dgm:t>
        <a:bodyPr/>
        <a:lstStyle/>
        <a:p>
          <a:endParaRPr lang="en-GB" sz="2000"/>
        </a:p>
      </dgm:t>
    </dgm:pt>
    <dgm:pt modelId="{B8E8513F-C281-48CA-9133-C8C334D27378}">
      <dgm:prSet custT="1"/>
      <dgm:spPr/>
      <dgm:t>
        <a:bodyPr/>
        <a:lstStyle/>
        <a:p>
          <a:pPr>
            <a:lnSpc>
              <a:spcPct val="100000"/>
            </a:lnSpc>
          </a:pPr>
          <a:r>
            <a:rPr lang="en-GB" sz="2000"/>
            <a:t>Short-termism</a:t>
          </a:r>
          <a:endParaRPr lang="en-GB" sz="2000" dirty="0"/>
        </a:p>
      </dgm:t>
    </dgm:pt>
    <dgm:pt modelId="{20DB6DCB-25AB-4D3E-BEA2-7536018681D2}" type="parTrans" cxnId="{CC6A8D70-5726-47A7-8631-0A866F23786E}">
      <dgm:prSet/>
      <dgm:spPr/>
      <dgm:t>
        <a:bodyPr/>
        <a:lstStyle/>
        <a:p>
          <a:endParaRPr lang="en-GB" sz="2000"/>
        </a:p>
      </dgm:t>
    </dgm:pt>
    <dgm:pt modelId="{1440CE6E-B4DE-45D1-8E4F-84C6B1128849}" type="sibTrans" cxnId="{CC6A8D70-5726-47A7-8631-0A866F23786E}">
      <dgm:prSet/>
      <dgm:spPr/>
      <dgm:t>
        <a:bodyPr/>
        <a:lstStyle/>
        <a:p>
          <a:endParaRPr lang="en-GB" sz="2000"/>
        </a:p>
      </dgm:t>
    </dgm:pt>
    <dgm:pt modelId="{DC7213D1-D918-4D93-AD79-D198AFDB9C17}" type="pres">
      <dgm:prSet presAssocID="{FACB76F4-1881-443A-AD66-99E56251D2EE}" presName="root" presStyleCnt="0">
        <dgm:presLayoutVars>
          <dgm:dir/>
          <dgm:resizeHandles val="exact"/>
        </dgm:presLayoutVars>
      </dgm:prSet>
      <dgm:spPr/>
    </dgm:pt>
    <dgm:pt modelId="{FF02F3BD-549B-4170-B6E7-5DEE662E8DC0}" type="pres">
      <dgm:prSet presAssocID="{9C5BE7F4-DCE6-4758-A09E-8DC2327DB807}" presName="compNode" presStyleCnt="0"/>
      <dgm:spPr/>
    </dgm:pt>
    <dgm:pt modelId="{184C76D9-5233-42F2-8DE8-CA565000BAAA}" type="pres">
      <dgm:prSet presAssocID="{9C5BE7F4-DCE6-4758-A09E-8DC2327DB807}" presName="iconRect" presStyleLbl="node1" presStyleIdx="0" presStyleCnt="9"/>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ales of Justice"/>
        </a:ext>
      </dgm:extLst>
    </dgm:pt>
    <dgm:pt modelId="{4A24B437-FDA0-4A77-AFB1-508CB69E79D1}" type="pres">
      <dgm:prSet presAssocID="{9C5BE7F4-DCE6-4758-A09E-8DC2327DB807}" presName="spaceRect" presStyleCnt="0"/>
      <dgm:spPr/>
    </dgm:pt>
    <dgm:pt modelId="{0F93EE93-49A9-47CF-8CF8-6CCDCC44A8F3}" type="pres">
      <dgm:prSet presAssocID="{9C5BE7F4-DCE6-4758-A09E-8DC2327DB807}" presName="textRect" presStyleLbl="revTx" presStyleIdx="0" presStyleCnt="9">
        <dgm:presLayoutVars>
          <dgm:chMax val="1"/>
          <dgm:chPref val="1"/>
        </dgm:presLayoutVars>
      </dgm:prSet>
      <dgm:spPr/>
    </dgm:pt>
    <dgm:pt modelId="{C8FFCA27-4BEF-4D06-8A8B-F814B6E3E64D}" type="pres">
      <dgm:prSet presAssocID="{490D002C-220E-4C5E-B580-4D276A830CDC}" presName="sibTrans" presStyleCnt="0"/>
      <dgm:spPr/>
    </dgm:pt>
    <dgm:pt modelId="{0AAE9BA5-D613-415F-965A-1DB65E48332C}" type="pres">
      <dgm:prSet presAssocID="{B7342FBD-2905-45A4-AECA-C810309A6648}" presName="compNode" presStyleCnt="0"/>
      <dgm:spPr/>
    </dgm:pt>
    <dgm:pt modelId="{863FCD25-B4F9-491A-B4C3-600F112B114C}" type="pres">
      <dgm:prSet presAssocID="{B7342FBD-2905-45A4-AECA-C810309A6648}" presName="iconRect" presStyleLbl="node1" presStyleIdx="1" presStyleCnt="9"/>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adioactive"/>
        </a:ext>
      </dgm:extLst>
    </dgm:pt>
    <dgm:pt modelId="{F797652B-5598-480F-99B0-925CD3AA6088}" type="pres">
      <dgm:prSet presAssocID="{B7342FBD-2905-45A4-AECA-C810309A6648}" presName="spaceRect" presStyleCnt="0"/>
      <dgm:spPr/>
    </dgm:pt>
    <dgm:pt modelId="{5862781F-41A8-4501-A181-CAABCF77DAF2}" type="pres">
      <dgm:prSet presAssocID="{B7342FBD-2905-45A4-AECA-C810309A6648}" presName="textRect" presStyleLbl="revTx" presStyleIdx="1" presStyleCnt="9">
        <dgm:presLayoutVars>
          <dgm:chMax val="1"/>
          <dgm:chPref val="1"/>
        </dgm:presLayoutVars>
      </dgm:prSet>
      <dgm:spPr/>
    </dgm:pt>
    <dgm:pt modelId="{BCE804C3-BA55-44EA-A296-2FD027764940}" type="pres">
      <dgm:prSet presAssocID="{F0D8BC16-36CD-462B-9C5A-9CC4C202A508}" presName="sibTrans" presStyleCnt="0"/>
      <dgm:spPr/>
    </dgm:pt>
    <dgm:pt modelId="{B35F7109-C06C-431B-B9BD-02C59EFD2E99}" type="pres">
      <dgm:prSet presAssocID="{308A736B-6AC9-40DD-BA91-6F85C564A4F3}" presName="compNode" presStyleCnt="0"/>
      <dgm:spPr/>
    </dgm:pt>
    <dgm:pt modelId="{027279C8-36DB-4B1E-BEC2-ECEDB31CC0B6}" type="pres">
      <dgm:prSet presAssocID="{308A736B-6AC9-40DD-BA91-6F85C564A4F3}" presName="iconRect" presStyleLbl="node1" presStyleIdx="2" presStyleCnt="9"/>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eam"/>
        </a:ext>
      </dgm:extLst>
    </dgm:pt>
    <dgm:pt modelId="{81B18734-3C45-4E57-8FA6-88DEEEFC0E6F}" type="pres">
      <dgm:prSet presAssocID="{308A736B-6AC9-40DD-BA91-6F85C564A4F3}" presName="spaceRect" presStyleCnt="0"/>
      <dgm:spPr/>
    </dgm:pt>
    <dgm:pt modelId="{FA98DBA4-A461-49D8-A821-4A045B3753C9}" type="pres">
      <dgm:prSet presAssocID="{308A736B-6AC9-40DD-BA91-6F85C564A4F3}" presName="textRect" presStyleLbl="revTx" presStyleIdx="2" presStyleCnt="9">
        <dgm:presLayoutVars>
          <dgm:chMax val="1"/>
          <dgm:chPref val="1"/>
        </dgm:presLayoutVars>
      </dgm:prSet>
      <dgm:spPr/>
    </dgm:pt>
    <dgm:pt modelId="{A09C554F-23A3-425A-9F93-2445C38F82E9}" type="pres">
      <dgm:prSet presAssocID="{9C7B4260-7BE4-4780-A04C-F43BE53399D0}" presName="sibTrans" presStyleCnt="0"/>
      <dgm:spPr/>
    </dgm:pt>
    <dgm:pt modelId="{EC396D02-C31C-4B74-90EA-F39BBBC08A66}" type="pres">
      <dgm:prSet presAssocID="{925D3A7C-F5AC-48D7-BE1E-A38B155C5CBD}" presName="compNode" presStyleCnt="0"/>
      <dgm:spPr/>
    </dgm:pt>
    <dgm:pt modelId="{80DAC39E-58D8-4917-9FFF-D70BAF0422AA}" type="pres">
      <dgm:prSet presAssocID="{925D3A7C-F5AC-48D7-BE1E-A38B155C5CBD}" presName="iconRect" presStyleLbl="node1" presStyleIdx="3" presStyleCnt="9"/>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roup"/>
        </a:ext>
      </dgm:extLst>
    </dgm:pt>
    <dgm:pt modelId="{63EBFA35-827A-444F-9D57-21167505A626}" type="pres">
      <dgm:prSet presAssocID="{925D3A7C-F5AC-48D7-BE1E-A38B155C5CBD}" presName="spaceRect" presStyleCnt="0"/>
      <dgm:spPr/>
    </dgm:pt>
    <dgm:pt modelId="{E5F39204-BC41-424F-99CB-F94F666D0061}" type="pres">
      <dgm:prSet presAssocID="{925D3A7C-F5AC-48D7-BE1E-A38B155C5CBD}" presName="textRect" presStyleLbl="revTx" presStyleIdx="3" presStyleCnt="9">
        <dgm:presLayoutVars>
          <dgm:chMax val="1"/>
          <dgm:chPref val="1"/>
        </dgm:presLayoutVars>
      </dgm:prSet>
      <dgm:spPr/>
    </dgm:pt>
    <dgm:pt modelId="{063403B3-701E-4FE7-AA93-85A80CBF5F67}" type="pres">
      <dgm:prSet presAssocID="{712CEE83-1674-4015-9169-6D1E159C2A19}" presName="sibTrans" presStyleCnt="0"/>
      <dgm:spPr/>
    </dgm:pt>
    <dgm:pt modelId="{43A039D1-5ED2-43BA-AE37-A8BD789D39EC}" type="pres">
      <dgm:prSet presAssocID="{9CDEB206-C251-40FD-887C-9545A9CCCA7E}" presName="compNode" presStyleCnt="0"/>
      <dgm:spPr/>
    </dgm:pt>
    <dgm:pt modelId="{CA3544D6-E63C-4DF4-8971-4F92DC2ADFBD}" type="pres">
      <dgm:prSet presAssocID="{9CDEB206-C251-40FD-887C-9545A9CCCA7E}" presName="iconRect" presStyleLbl="node1" presStyleIdx="4" presStyleCnt="9"/>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Spinning Plates outline"/>
        </a:ext>
      </dgm:extLst>
    </dgm:pt>
    <dgm:pt modelId="{466FC08C-0EE2-47B3-A01E-4A8D3AED6C4C}" type="pres">
      <dgm:prSet presAssocID="{9CDEB206-C251-40FD-887C-9545A9CCCA7E}" presName="spaceRect" presStyleCnt="0"/>
      <dgm:spPr/>
    </dgm:pt>
    <dgm:pt modelId="{6B648203-24D1-422E-8A3C-514593B3D9EA}" type="pres">
      <dgm:prSet presAssocID="{9CDEB206-C251-40FD-887C-9545A9CCCA7E}" presName="textRect" presStyleLbl="revTx" presStyleIdx="4" presStyleCnt="9">
        <dgm:presLayoutVars>
          <dgm:chMax val="1"/>
          <dgm:chPref val="1"/>
        </dgm:presLayoutVars>
      </dgm:prSet>
      <dgm:spPr/>
    </dgm:pt>
    <dgm:pt modelId="{73FE7DA1-92D0-4E4E-A2DD-071E365E9431}" type="pres">
      <dgm:prSet presAssocID="{60CF7DCC-9F7F-49BB-846E-EEC7D44FC109}" presName="sibTrans" presStyleCnt="0"/>
      <dgm:spPr/>
    </dgm:pt>
    <dgm:pt modelId="{4DBB6110-D59E-49FC-B903-41DEAD81A430}" type="pres">
      <dgm:prSet presAssocID="{4076F850-9BFC-4F6E-B2D8-BA9382B67349}" presName="compNode" presStyleCnt="0"/>
      <dgm:spPr/>
    </dgm:pt>
    <dgm:pt modelId="{B3CEDC1F-ED80-4A7C-B629-92DAD5E9A4F2}" type="pres">
      <dgm:prSet presAssocID="{4076F850-9BFC-4F6E-B2D8-BA9382B67349}" presName="iconRect" presStyleLbl="node1" presStyleIdx="5" presStyleCnt="9"/>
      <dgm:spPr>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dgm:spPr>
      <dgm:extLst>
        <a:ext uri="{E40237B7-FDA0-4F09-8148-C483321AD2D9}">
          <dgm14:cNvPr xmlns:dgm14="http://schemas.microsoft.com/office/drawing/2010/diagram" id="0" name="" descr="Megaphone outline"/>
        </a:ext>
      </dgm:extLst>
    </dgm:pt>
    <dgm:pt modelId="{DFD3F848-CAD4-48A7-AD02-D665A0FA3741}" type="pres">
      <dgm:prSet presAssocID="{4076F850-9BFC-4F6E-B2D8-BA9382B67349}" presName="spaceRect" presStyleCnt="0"/>
      <dgm:spPr/>
    </dgm:pt>
    <dgm:pt modelId="{239F0DAE-E03E-448C-BA59-91D45A6CC2FD}" type="pres">
      <dgm:prSet presAssocID="{4076F850-9BFC-4F6E-B2D8-BA9382B67349}" presName="textRect" presStyleLbl="revTx" presStyleIdx="5" presStyleCnt="9">
        <dgm:presLayoutVars>
          <dgm:chMax val="1"/>
          <dgm:chPref val="1"/>
        </dgm:presLayoutVars>
      </dgm:prSet>
      <dgm:spPr/>
    </dgm:pt>
    <dgm:pt modelId="{B2CB1164-C5E4-4EAB-AADF-F3585CB9CC5E}" type="pres">
      <dgm:prSet presAssocID="{5F989D9D-17AD-4A2C-8FEC-EAAF5B222778}" presName="sibTrans" presStyleCnt="0"/>
      <dgm:spPr/>
    </dgm:pt>
    <dgm:pt modelId="{280DED9B-3251-4424-8F4B-90D60D583F86}" type="pres">
      <dgm:prSet presAssocID="{B5F32A17-B231-45EC-B677-4AD7F87D5062}" presName="compNode" presStyleCnt="0"/>
      <dgm:spPr/>
    </dgm:pt>
    <dgm:pt modelId="{E5E0FEB7-89F4-4B46-B425-F59F83E102A1}" type="pres">
      <dgm:prSet presAssocID="{B5F32A17-B231-45EC-B677-4AD7F87D5062}" presName="iconRect" presStyleLbl="node1" presStyleIdx="6" presStyleCnt="9"/>
      <dgm:spPr>
        <a:blipFill>
          <a:blip xmlns:r="http://schemas.openxmlformats.org/officeDocument/2006/relationships" r:embed="rId13">
            <a:extLst>
              <a:ext uri="{96DAC541-7B7A-43D3-8B79-37D633B846F1}">
                <asvg:svgBlip xmlns:asvg="http://schemas.microsoft.com/office/drawing/2016/SVG/main" r:embed="rId14"/>
              </a:ext>
            </a:extLst>
          </a:blip>
          <a:srcRect/>
          <a:stretch>
            <a:fillRect/>
          </a:stretch>
        </a:blipFill>
      </dgm:spPr>
      <dgm:extLst>
        <a:ext uri="{E40237B7-FDA0-4F09-8148-C483321AD2D9}">
          <dgm14:cNvPr xmlns:dgm14="http://schemas.microsoft.com/office/drawing/2010/diagram" id="0" name="" descr="Stopwatch 50% with solid fill"/>
        </a:ext>
      </dgm:extLst>
    </dgm:pt>
    <dgm:pt modelId="{4F1D123C-ECE5-41C2-98EC-85F8E3F4ACB3}" type="pres">
      <dgm:prSet presAssocID="{B5F32A17-B231-45EC-B677-4AD7F87D5062}" presName="spaceRect" presStyleCnt="0"/>
      <dgm:spPr/>
    </dgm:pt>
    <dgm:pt modelId="{7B78B023-0DAD-4338-8BC4-4644E67ADF08}" type="pres">
      <dgm:prSet presAssocID="{B5F32A17-B231-45EC-B677-4AD7F87D5062}" presName="textRect" presStyleLbl="revTx" presStyleIdx="6" presStyleCnt="9">
        <dgm:presLayoutVars>
          <dgm:chMax val="1"/>
          <dgm:chPref val="1"/>
        </dgm:presLayoutVars>
      </dgm:prSet>
      <dgm:spPr/>
    </dgm:pt>
    <dgm:pt modelId="{228B5BCF-1544-4E1C-8DBB-B01B299C28CC}" type="pres">
      <dgm:prSet presAssocID="{24DC78EB-4BF4-438C-A5FF-9BC64FAA70E3}" presName="sibTrans" presStyleCnt="0"/>
      <dgm:spPr/>
    </dgm:pt>
    <dgm:pt modelId="{B839A9BA-0439-4EED-B6FF-E887378B9934}" type="pres">
      <dgm:prSet presAssocID="{9548563E-DBD4-44AC-86F6-774D644AFD63}" presName="compNode" presStyleCnt="0"/>
      <dgm:spPr/>
    </dgm:pt>
    <dgm:pt modelId="{A7A80BD1-C8BD-4E09-A116-741DB29BF62C}" type="pres">
      <dgm:prSet presAssocID="{9548563E-DBD4-44AC-86F6-774D644AFD63}" presName="iconRect" presStyleLbl="node1" presStyleIdx="7" presStyleCnt="9"/>
      <dgm:spPr>
        <a:blipFill>
          <a:blip xmlns:r="http://schemas.openxmlformats.org/officeDocument/2006/relationships" r:embed="rId15">
            <a:extLst>
              <a:ext uri="{96DAC541-7B7A-43D3-8B79-37D633B846F1}">
                <asvg:svgBlip xmlns:asvg="http://schemas.microsoft.com/office/drawing/2016/SVG/main" r:embed="rId16"/>
              </a:ext>
            </a:extLst>
          </a:blip>
          <a:srcRect/>
          <a:stretch>
            <a:fillRect/>
          </a:stretch>
        </a:blipFill>
      </dgm:spPr>
      <dgm:extLst>
        <a:ext uri="{E40237B7-FDA0-4F09-8148-C483321AD2D9}">
          <dgm14:cNvPr xmlns:dgm14="http://schemas.microsoft.com/office/drawing/2010/diagram" id="0" name="" descr="Tired face outline with solid fill"/>
        </a:ext>
      </dgm:extLst>
    </dgm:pt>
    <dgm:pt modelId="{084F382A-CA53-4846-9F7A-D0C6AF755604}" type="pres">
      <dgm:prSet presAssocID="{9548563E-DBD4-44AC-86F6-774D644AFD63}" presName="spaceRect" presStyleCnt="0"/>
      <dgm:spPr/>
    </dgm:pt>
    <dgm:pt modelId="{0AA66B5B-47BA-48FF-9033-FE2D9B75ADD2}" type="pres">
      <dgm:prSet presAssocID="{9548563E-DBD4-44AC-86F6-774D644AFD63}" presName="textRect" presStyleLbl="revTx" presStyleIdx="7" presStyleCnt="9">
        <dgm:presLayoutVars>
          <dgm:chMax val="1"/>
          <dgm:chPref val="1"/>
        </dgm:presLayoutVars>
      </dgm:prSet>
      <dgm:spPr/>
    </dgm:pt>
    <dgm:pt modelId="{F1834EB8-E185-4AA8-B856-763D5D2B777D}" type="pres">
      <dgm:prSet presAssocID="{488B3614-13B5-4973-A776-027DE00EDCBD}" presName="sibTrans" presStyleCnt="0"/>
      <dgm:spPr/>
    </dgm:pt>
    <dgm:pt modelId="{4C83B94E-5B0C-4016-956D-8B9D7B8E77B0}" type="pres">
      <dgm:prSet presAssocID="{B8E8513F-C281-48CA-9133-C8C334D27378}" presName="compNode" presStyleCnt="0"/>
      <dgm:spPr/>
    </dgm:pt>
    <dgm:pt modelId="{8CB1A902-C878-43BB-9899-4FC0F134474D}" type="pres">
      <dgm:prSet presAssocID="{B8E8513F-C281-48CA-9133-C8C334D27378}" presName="iconRect" presStyleLbl="node1" presStyleIdx="8" presStyleCnt="9"/>
      <dgm:spPr>
        <a:blipFill>
          <a:blip xmlns:r="http://schemas.openxmlformats.org/officeDocument/2006/relationships" r:embed="rId17">
            <a:extLst>
              <a:ext uri="{96DAC541-7B7A-43D3-8B79-37D633B846F1}">
                <asvg:svgBlip xmlns:asvg="http://schemas.microsoft.com/office/drawing/2016/SVG/main" r:embed="rId18"/>
              </a:ext>
            </a:extLst>
          </a:blip>
          <a:srcRect/>
          <a:stretch>
            <a:fillRect/>
          </a:stretch>
        </a:blipFill>
      </dgm:spPr>
      <dgm:extLst>
        <a:ext uri="{E40237B7-FDA0-4F09-8148-C483321AD2D9}">
          <dgm14:cNvPr xmlns:dgm14="http://schemas.microsoft.com/office/drawing/2010/diagram" id="0" name="" descr="Medal outline"/>
        </a:ext>
      </dgm:extLst>
    </dgm:pt>
    <dgm:pt modelId="{9F026E91-9794-486E-8749-A39819AE2CB7}" type="pres">
      <dgm:prSet presAssocID="{B8E8513F-C281-48CA-9133-C8C334D27378}" presName="spaceRect" presStyleCnt="0"/>
      <dgm:spPr/>
    </dgm:pt>
    <dgm:pt modelId="{A6572FFD-435C-43A5-AE96-FCB5A6E9DBEF}" type="pres">
      <dgm:prSet presAssocID="{B8E8513F-C281-48CA-9133-C8C334D27378}" presName="textRect" presStyleLbl="revTx" presStyleIdx="8" presStyleCnt="9">
        <dgm:presLayoutVars>
          <dgm:chMax val="1"/>
          <dgm:chPref val="1"/>
        </dgm:presLayoutVars>
      </dgm:prSet>
      <dgm:spPr/>
    </dgm:pt>
  </dgm:ptLst>
  <dgm:cxnLst>
    <dgm:cxn modelId="{4259F61F-84DF-4281-9F85-B7FD9792A04E}" srcId="{FACB76F4-1881-443A-AD66-99E56251D2EE}" destId="{925D3A7C-F5AC-48D7-BE1E-A38B155C5CBD}" srcOrd="3" destOrd="0" parTransId="{6D2024CB-1DBB-4E56-9EDD-CD210C92359B}" sibTransId="{712CEE83-1674-4015-9169-6D1E159C2A19}"/>
    <dgm:cxn modelId="{CF4F4C24-422C-4483-9835-70D04E21860D}" type="presOf" srcId="{925D3A7C-F5AC-48D7-BE1E-A38B155C5CBD}" destId="{E5F39204-BC41-424F-99CB-F94F666D0061}" srcOrd="0" destOrd="0" presId="urn:microsoft.com/office/officeart/2018/2/layout/IconLabelList"/>
    <dgm:cxn modelId="{794F1429-4594-4C34-B106-454FF80B52AC}" srcId="{FACB76F4-1881-443A-AD66-99E56251D2EE}" destId="{B7342FBD-2905-45A4-AECA-C810309A6648}" srcOrd="1" destOrd="0" parTransId="{DCD62145-1F2A-41B7-B1D7-7139D85C6D3D}" sibTransId="{F0D8BC16-36CD-462B-9C5A-9CC4C202A508}"/>
    <dgm:cxn modelId="{EC3F112B-A7D6-4E0C-AF92-9F73CC420595}" srcId="{FACB76F4-1881-443A-AD66-99E56251D2EE}" destId="{B5F32A17-B231-45EC-B677-4AD7F87D5062}" srcOrd="6" destOrd="0" parTransId="{E3DADED8-9AA8-4665-ABB5-5995E3162E4D}" sibTransId="{24DC78EB-4BF4-438C-A5FF-9BC64FAA70E3}"/>
    <dgm:cxn modelId="{56F0B84E-290E-40C6-8492-D4FF72271FC8}" type="presOf" srcId="{4076F850-9BFC-4F6E-B2D8-BA9382B67349}" destId="{239F0DAE-E03E-448C-BA59-91D45A6CC2FD}" srcOrd="0" destOrd="0" presId="urn:microsoft.com/office/officeart/2018/2/layout/IconLabelList"/>
    <dgm:cxn modelId="{CC6A8D70-5726-47A7-8631-0A866F23786E}" srcId="{FACB76F4-1881-443A-AD66-99E56251D2EE}" destId="{B8E8513F-C281-48CA-9133-C8C334D27378}" srcOrd="8" destOrd="0" parTransId="{20DB6DCB-25AB-4D3E-BEA2-7536018681D2}" sibTransId="{1440CE6E-B4DE-45D1-8E4F-84C6B1128849}"/>
    <dgm:cxn modelId="{ABE48851-DC47-4329-8E6F-4AB02F5DDFD3}" type="presOf" srcId="{B7342FBD-2905-45A4-AECA-C810309A6648}" destId="{5862781F-41A8-4501-A181-CAABCF77DAF2}" srcOrd="0" destOrd="0" presId="urn:microsoft.com/office/officeart/2018/2/layout/IconLabelList"/>
    <dgm:cxn modelId="{4E9C6873-2FAB-4082-9CC1-FA319ADEC42A}" type="presOf" srcId="{B8E8513F-C281-48CA-9133-C8C334D27378}" destId="{A6572FFD-435C-43A5-AE96-FCB5A6E9DBEF}" srcOrd="0" destOrd="0" presId="urn:microsoft.com/office/officeart/2018/2/layout/IconLabelList"/>
    <dgm:cxn modelId="{0CFB8675-52D4-4135-A59E-C6EECBAB79DB}" type="presOf" srcId="{9C5BE7F4-DCE6-4758-A09E-8DC2327DB807}" destId="{0F93EE93-49A9-47CF-8CF8-6CCDCC44A8F3}" srcOrd="0" destOrd="0" presId="urn:microsoft.com/office/officeart/2018/2/layout/IconLabelList"/>
    <dgm:cxn modelId="{2996447D-E7F6-4160-9689-AC953553492F}" type="presOf" srcId="{FACB76F4-1881-443A-AD66-99E56251D2EE}" destId="{DC7213D1-D918-4D93-AD79-D198AFDB9C17}" srcOrd="0" destOrd="0" presId="urn:microsoft.com/office/officeart/2018/2/layout/IconLabelList"/>
    <dgm:cxn modelId="{E89DCD90-690A-46B3-9122-98EB2C5EC319}" type="presOf" srcId="{9548563E-DBD4-44AC-86F6-774D644AFD63}" destId="{0AA66B5B-47BA-48FF-9033-FE2D9B75ADD2}" srcOrd="0" destOrd="0" presId="urn:microsoft.com/office/officeart/2018/2/layout/IconLabelList"/>
    <dgm:cxn modelId="{3A7DDC92-051C-4F30-BEF0-18C97C8BACED}" type="presOf" srcId="{B5F32A17-B231-45EC-B677-4AD7F87D5062}" destId="{7B78B023-0DAD-4338-8BC4-4644E67ADF08}" srcOrd="0" destOrd="0" presId="urn:microsoft.com/office/officeart/2018/2/layout/IconLabelList"/>
    <dgm:cxn modelId="{BE91FE93-51BD-44B0-828E-81929A1CD03F}" srcId="{FACB76F4-1881-443A-AD66-99E56251D2EE}" destId="{9CDEB206-C251-40FD-887C-9545A9CCCA7E}" srcOrd="4" destOrd="0" parTransId="{5B7B5BD6-724A-44C5-A40A-13512D88B4C5}" sibTransId="{60CF7DCC-9F7F-49BB-846E-EEC7D44FC109}"/>
    <dgm:cxn modelId="{E97C01A3-7F54-4A24-B4D4-AA46D09D699B}" srcId="{FACB76F4-1881-443A-AD66-99E56251D2EE}" destId="{9548563E-DBD4-44AC-86F6-774D644AFD63}" srcOrd="7" destOrd="0" parTransId="{A7AA6E1B-38C0-4536-8D8D-54645A20DC0F}" sibTransId="{488B3614-13B5-4973-A776-027DE00EDCBD}"/>
    <dgm:cxn modelId="{4651CEBA-D8F4-4476-BA93-55F20CEB3338}" srcId="{FACB76F4-1881-443A-AD66-99E56251D2EE}" destId="{9C5BE7F4-DCE6-4758-A09E-8DC2327DB807}" srcOrd="0" destOrd="0" parTransId="{79751CD9-2561-4639-9EA1-B6640587033B}" sibTransId="{490D002C-220E-4C5E-B580-4D276A830CDC}"/>
    <dgm:cxn modelId="{4882E8BA-8138-4D8C-A63D-83DE4A665CC9}" type="presOf" srcId="{9CDEB206-C251-40FD-887C-9545A9CCCA7E}" destId="{6B648203-24D1-422E-8A3C-514593B3D9EA}" srcOrd="0" destOrd="0" presId="urn:microsoft.com/office/officeart/2018/2/layout/IconLabelList"/>
    <dgm:cxn modelId="{1610E0BC-5D64-4C01-8001-BF5160E00028}" srcId="{FACB76F4-1881-443A-AD66-99E56251D2EE}" destId="{308A736B-6AC9-40DD-BA91-6F85C564A4F3}" srcOrd="2" destOrd="0" parTransId="{6CB9C3F1-AF1B-4BE7-B5A8-CDAE7F5978E4}" sibTransId="{9C7B4260-7BE4-4780-A04C-F43BE53399D0}"/>
    <dgm:cxn modelId="{D55A70CE-E6BA-4CEE-91FC-5F204D5E6724}" type="presOf" srcId="{308A736B-6AC9-40DD-BA91-6F85C564A4F3}" destId="{FA98DBA4-A461-49D8-A821-4A045B3753C9}" srcOrd="0" destOrd="0" presId="urn:microsoft.com/office/officeart/2018/2/layout/IconLabelList"/>
    <dgm:cxn modelId="{048BB2ED-2C0D-4F21-B6AF-2E46FB4F4E4C}" srcId="{FACB76F4-1881-443A-AD66-99E56251D2EE}" destId="{4076F850-9BFC-4F6E-B2D8-BA9382B67349}" srcOrd="5" destOrd="0" parTransId="{B999E3F2-B313-48B8-AD6B-34C3B4445B4D}" sibTransId="{5F989D9D-17AD-4A2C-8FEC-EAAF5B222778}"/>
    <dgm:cxn modelId="{84D018DA-0CE5-4AE4-89F6-0EBB4F0E02CA}" type="presParOf" srcId="{DC7213D1-D918-4D93-AD79-D198AFDB9C17}" destId="{FF02F3BD-549B-4170-B6E7-5DEE662E8DC0}" srcOrd="0" destOrd="0" presId="urn:microsoft.com/office/officeart/2018/2/layout/IconLabelList"/>
    <dgm:cxn modelId="{865925FC-5B66-4D53-968E-A6EEF6E6F191}" type="presParOf" srcId="{FF02F3BD-549B-4170-B6E7-5DEE662E8DC0}" destId="{184C76D9-5233-42F2-8DE8-CA565000BAAA}" srcOrd="0" destOrd="0" presId="urn:microsoft.com/office/officeart/2018/2/layout/IconLabelList"/>
    <dgm:cxn modelId="{1A83F50E-27DC-418B-B031-56E3FF191B28}" type="presParOf" srcId="{FF02F3BD-549B-4170-B6E7-5DEE662E8DC0}" destId="{4A24B437-FDA0-4A77-AFB1-508CB69E79D1}" srcOrd="1" destOrd="0" presId="urn:microsoft.com/office/officeart/2018/2/layout/IconLabelList"/>
    <dgm:cxn modelId="{BCB30615-B28A-4D78-B0C8-E3DABEB4D681}" type="presParOf" srcId="{FF02F3BD-549B-4170-B6E7-5DEE662E8DC0}" destId="{0F93EE93-49A9-47CF-8CF8-6CCDCC44A8F3}" srcOrd="2" destOrd="0" presId="urn:microsoft.com/office/officeart/2018/2/layout/IconLabelList"/>
    <dgm:cxn modelId="{A5BEB76F-554B-4D7F-9264-FB513DA03607}" type="presParOf" srcId="{DC7213D1-D918-4D93-AD79-D198AFDB9C17}" destId="{C8FFCA27-4BEF-4D06-8A8B-F814B6E3E64D}" srcOrd="1" destOrd="0" presId="urn:microsoft.com/office/officeart/2018/2/layout/IconLabelList"/>
    <dgm:cxn modelId="{B89E8821-525E-4451-BF93-AEB2FA62AAB7}" type="presParOf" srcId="{DC7213D1-D918-4D93-AD79-D198AFDB9C17}" destId="{0AAE9BA5-D613-415F-965A-1DB65E48332C}" srcOrd="2" destOrd="0" presId="urn:microsoft.com/office/officeart/2018/2/layout/IconLabelList"/>
    <dgm:cxn modelId="{EC7A4315-F044-4086-B2C2-D19DDF67B2DC}" type="presParOf" srcId="{0AAE9BA5-D613-415F-965A-1DB65E48332C}" destId="{863FCD25-B4F9-491A-B4C3-600F112B114C}" srcOrd="0" destOrd="0" presId="urn:microsoft.com/office/officeart/2018/2/layout/IconLabelList"/>
    <dgm:cxn modelId="{6BA8163E-D8BD-4B8E-8C90-DCC516983988}" type="presParOf" srcId="{0AAE9BA5-D613-415F-965A-1DB65E48332C}" destId="{F797652B-5598-480F-99B0-925CD3AA6088}" srcOrd="1" destOrd="0" presId="urn:microsoft.com/office/officeart/2018/2/layout/IconLabelList"/>
    <dgm:cxn modelId="{0061AA3E-311C-4980-AD83-045536DD996E}" type="presParOf" srcId="{0AAE9BA5-D613-415F-965A-1DB65E48332C}" destId="{5862781F-41A8-4501-A181-CAABCF77DAF2}" srcOrd="2" destOrd="0" presId="urn:microsoft.com/office/officeart/2018/2/layout/IconLabelList"/>
    <dgm:cxn modelId="{668E60B6-769F-4A5B-9139-391689FE95F2}" type="presParOf" srcId="{DC7213D1-D918-4D93-AD79-D198AFDB9C17}" destId="{BCE804C3-BA55-44EA-A296-2FD027764940}" srcOrd="3" destOrd="0" presId="urn:microsoft.com/office/officeart/2018/2/layout/IconLabelList"/>
    <dgm:cxn modelId="{E2F2FEA5-A4ED-4EE6-B39F-FE195A769243}" type="presParOf" srcId="{DC7213D1-D918-4D93-AD79-D198AFDB9C17}" destId="{B35F7109-C06C-431B-B9BD-02C59EFD2E99}" srcOrd="4" destOrd="0" presId="urn:microsoft.com/office/officeart/2018/2/layout/IconLabelList"/>
    <dgm:cxn modelId="{38237FA0-CE72-4937-B8A8-B04785AE6BA0}" type="presParOf" srcId="{B35F7109-C06C-431B-B9BD-02C59EFD2E99}" destId="{027279C8-36DB-4B1E-BEC2-ECEDB31CC0B6}" srcOrd="0" destOrd="0" presId="urn:microsoft.com/office/officeart/2018/2/layout/IconLabelList"/>
    <dgm:cxn modelId="{D22455C1-EB89-49DF-B2CA-33B39CF47A3F}" type="presParOf" srcId="{B35F7109-C06C-431B-B9BD-02C59EFD2E99}" destId="{81B18734-3C45-4E57-8FA6-88DEEEFC0E6F}" srcOrd="1" destOrd="0" presId="urn:microsoft.com/office/officeart/2018/2/layout/IconLabelList"/>
    <dgm:cxn modelId="{656839B7-A411-468B-8F92-C38A9C4FB120}" type="presParOf" srcId="{B35F7109-C06C-431B-B9BD-02C59EFD2E99}" destId="{FA98DBA4-A461-49D8-A821-4A045B3753C9}" srcOrd="2" destOrd="0" presId="urn:microsoft.com/office/officeart/2018/2/layout/IconLabelList"/>
    <dgm:cxn modelId="{9FF9C22E-E6C4-4560-824E-45843DC88116}" type="presParOf" srcId="{DC7213D1-D918-4D93-AD79-D198AFDB9C17}" destId="{A09C554F-23A3-425A-9F93-2445C38F82E9}" srcOrd="5" destOrd="0" presId="urn:microsoft.com/office/officeart/2018/2/layout/IconLabelList"/>
    <dgm:cxn modelId="{5B347E08-2D6F-4353-B19F-B70F577A91AD}" type="presParOf" srcId="{DC7213D1-D918-4D93-AD79-D198AFDB9C17}" destId="{EC396D02-C31C-4B74-90EA-F39BBBC08A66}" srcOrd="6" destOrd="0" presId="urn:microsoft.com/office/officeart/2018/2/layout/IconLabelList"/>
    <dgm:cxn modelId="{E52AEBF4-565A-4B96-822E-D6CC133CD565}" type="presParOf" srcId="{EC396D02-C31C-4B74-90EA-F39BBBC08A66}" destId="{80DAC39E-58D8-4917-9FFF-D70BAF0422AA}" srcOrd="0" destOrd="0" presId="urn:microsoft.com/office/officeart/2018/2/layout/IconLabelList"/>
    <dgm:cxn modelId="{93C9E6F2-9B90-450C-A9BB-DAF19A52E97D}" type="presParOf" srcId="{EC396D02-C31C-4B74-90EA-F39BBBC08A66}" destId="{63EBFA35-827A-444F-9D57-21167505A626}" srcOrd="1" destOrd="0" presId="urn:microsoft.com/office/officeart/2018/2/layout/IconLabelList"/>
    <dgm:cxn modelId="{A1B40FA9-73AC-4E93-B512-D56E74F0BEDF}" type="presParOf" srcId="{EC396D02-C31C-4B74-90EA-F39BBBC08A66}" destId="{E5F39204-BC41-424F-99CB-F94F666D0061}" srcOrd="2" destOrd="0" presId="urn:microsoft.com/office/officeart/2018/2/layout/IconLabelList"/>
    <dgm:cxn modelId="{917C387F-F974-445C-AC1A-C288B34133D0}" type="presParOf" srcId="{DC7213D1-D918-4D93-AD79-D198AFDB9C17}" destId="{063403B3-701E-4FE7-AA93-85A80CBF5F67}" srcOrd="7" destOrd="0" presId="urn:microsoft.com/office/officeart/2018/2/layout/IconLabelList"/>
    <dgm:cxn modelId="{C50EFCDC-5526-4CED-ADC2-AAE74E2E358D}" type="presParOf" srcId="{DC7213D1-D918-4D93-AD79-D198AFDB9C17}" destId="{43A039D1-5ED2-43BA-AE37-A8BD789D39EC}" srcOrd="8" destOrd="0" presId="urn:microsoft.com/office/officeart/2018/2/layout/IconLabelList"/>
    <dgm:cxn modelId="{E02138A0-4B24-4F43-A195-8035A9267A38}" type="presParOf" srcId="{43A039D1-5ED2-43BA-AE37-A8BD789D39EC}" destId="{CA3544D6-E63C-4DF4-8971-4F92DC2ADFBD}" srcOrd="0" destOrd="0" presId="urn:microsoft.com/office/officeart/2018/2/layout/IconLabelList"/>
    <dgm:cxn modelId="{18CA73BC-DA2C-466C-B879-757525C94285}" type="presParOf" srcId="{43A039D1-5ED2-43BA-AE37-A8BD789D39EC}" destId="{466FC08C-0EE2-47B3-A01E-4A8D3AED6C4C}" srcOrd="1" destOrd="0" presId="urn:microsoft.com/office/officeart/2018/2/layout/IconLabelList"/>
    <dgm:cxn modelId="{16B36667-F616-418A-927E-C91092A2253F}" type="presParOf" srcId="{43A039D1-5ED2-43BA-AE37-A8BD789D39EC}" destId="{6B648203-24D1-422E-8A3C-514593B3D9EA}" srcOrd="2" destOrd="0" presId="urn:microsoft.com/office/officeart/2018/2/layout/IconLabelList"/>
    <dgm:cxn modelId="{8E4A9CBD-DB16-427F-B155-B0739B674E58}" type="presParOf" srcId="{DC7213D1-D918-4D93-AD79-D198AFDB9C17}" destId="{73FE7DA1-92D0-4E4E-A2DD-071E365E9431}" srcOrd="9" destOrd="0" presId="urn:microsoft.com/office/officeart/2018/2/layout/IconLabelList"/>
    <dgm:cxn modelId="{CF8F0D39-DBE2-4578-98B9-28A7091FAB1B}" type="presParOf" srcId="{DC7213D1-D918-4D93-AD79-D198AFDB9C17}" destId="{4DBB6110-D59E-49FC-B903-41DEAD81A430}" srcOrd="10" destOrd="0" presId="urn:microsoft.com/office/officeart/2018/2/layout/IconLabelList"/>
    <dgm:cxn modelId="{1C534F06-8EA8-413B-BD1E-A4F1672A18C2}" type="presParOf" srcId="{4DBB6110-D59E-49FC-B903-41DEAD81A430}" destId="{B3CEDC1F-ED80-4A7C-B629-92DAD5E9A4F2}" srcOrd="0" destOrd="0" presId="urn:microsoft.com/office/officeart/2018/2/layout/IconLabelList"/>
    <dgm:cxn modelId="{3B887BE4-37AB-4D45-A8FD-852891FDB49D}" type="presParOf" srcId="{4DBB6110-D59E-49FC-B903-41DEAD81A430}" destId="{DFD3F848-CAD4-48A7-AD02-D665A0FA3741}" srcOrd="1" destOrd="0" presId="urn:microsoft.com/office/officeart/2018/2/layout/IconLabelList"/>
    <dgm:cxn modelId="{0E50CF88-A4D7-4A18-92FB-EC5671EF777F}" type="presParOf" srcId="{4DBB6110-D59E-49FC-B903-41DEAD81A430}" destId="{239F0DAE-E03E-448C-BA59-91D45A6CC2FD}" srcOrd="2" destOrd="0" presId="urn:microsoft.com/office/officeart/2018/2/layout/IconLabelList"/>
    <dgm:cxn modelId="{2A1BC5CA-E28A-424A-A4CF-2B7416BEA6F6}" type="presParOf" srcId="{DC7213D1-D918-4D93-AD79-D198AFDB9C17}" destId="{B2CB1164-C5E4-4EAB-AADF-F3585CB9CC5E}" srcOrd="11" destOrd="0" presId="urn:microsoft.com/office/officeart/2018/2/layout/IconLabelList"/>
    <dgm:cxn modelId="{0B81BC27-08CC-4BDA-9849-CB3652EAE41B}" type="presParOf" srcId="{DC7213D1-D918-4D93-AD79-D198AFDB9C17}" destId="{280DED9B-3251-4424-8F4B-90D60D583F86}" srcOrd="12" destOrd="0" presId="urn:microsoft.com/office/officeart/2018/2/layout/IconLabelList"/>
    <dgm:cxn modelId="{7347167F-D5C8-4CF0-B320-D6468B464267}" type="presParOf" srcId="{280DED9B-3251-4424-8F4B-90D60D583F86}" destId="{E5E0FEB7-89F4-4B46-B425-F59F83E102A1}" srcOrd="0" destOrd="0" presId="urn:microsoft.com/office/officeart/2018/2/layout/IconLabelList"/>
    <dgm:cxn modelId="{07EB5512-8898-4630-834B-624290DF2416}" type="presParOf" srcId="{280DED9B-3251-4424-8F4B-90D60D583F86}" destId="{4F1D123C-ECE5-41C2-98EC-85F8E3F4ACB3}" srcOrd="1" destOrd="0" presId="urn:microsoft.com/office/officeart/2018/2/layout/IconLabelList"/>
    <dgm:cxn modelId="{6E987D3E-9CE1-4DF8-B8DA-A40AD8F3954C}" type="presParOf" srcId="{280DED9B-3251-4424-8F4B-90D60D583F86}" destId="{7B78B023-0DAD-4338-8BC4-4644E67ADF08}" srcOrd="2" destOrd="0" presId="urn:microsoft.com/office/officeart/2018/2/layout/IconLabelList"/>
    <dgm:cxn modelId="{83EA2A6E-51EB-4B54-AD3B-188BFD93C967}" type="presParOf" srcId="{DC7213D1-D918-4D93-AD79-D198AFDB9C17}" destId="{228B5BCF-1544-4E1C-8DBB-B01B299C28CC}" srcOrd="13" destOrd="0" presId="urn:microsoft.com/office/officeart/2018/2/layout/IconLabelList"/>
    <dgm:cxn modelId="{8AE99D41-8813-46A6-8A46-97A8749F15F0}" type="presParOf" srcId="{DC7213D1-D918-4D93-AD79-D198AFDB9C17}" destId="{B839A9BA-0439-4EED-B6FF-E887378B9934}" srcOrd="14" destOrd="0" presId="urn:microsoft.com/office/officeart/2018/2/layout/IconLabelList"/>
    <dgm:cxn modelId="{04F03261-0136-4B0B-A82B-8F32F13BFEB0}" type="presParOf" srcId="{B839A9BA-0439-4EED-B6FF-E887378B9934}" destId="{A7A80BD1-C8BD-4E09-A116-741DB29BF62C}" srcOrd="0" destOrd="0" presId="urn:microsoft.com/office/officeart/2018/2/layout/IconLabelList"/>
    <dgm:cxn modelId="{4C521ABB-81A4-4644-9533-9FC4F2EF10A4}" type="presParOf" srcId="{B839A9BA-0439-4EED-B6FF-E887378B9934}" destId="{084F382A-CA53-4846-9F7A-D0C6AF755604}" srcOrd="1" destOrd="0" presId="urn:microsoft.com/office/officeart/2018/2/layout/IconLabelList"/>
    <dgm:cxn modelId="{45B6CBA3-9EE6-45DC-8EE2-FD99D88D6226}" type="presParOf" srcId="{B839A9BA-0439-4EED-B6FF-E887378B9934}" destId="{0AA66B5B-47BA-48FF-9033-FE2D9B75ADD2}" srcOrd="2" destOrd="0" presId="urn:microsoft.com/office/officeart/2018/2/layout/IconLabelList"/>
    <dgm:cxn modelId="{A89D3A92-4F43-491A-BD2C-FFD1FC1EFF99}" type="presParOf" srcId="{DC7213D1-D918-4D93-AD79-D198AFDB9C17}" destId="{F1834EB8-E185-4AA8-B856-763D5D2B777D}" srcOrd="15" destOrd="0" presId="urn:microsoft.com/office/officeart/2018/2/layout/IconLabelList"/>
    <dgm:cxn modelId="{FA6F73AD-836D-4C00-8FE5-726CF43648E1}" type="presParOf" srcId="{DC7213D1-D918-4D93-AD79-D198AFDB9C17}" destId="{4C83B94E-5B0C-4016-956D-8B9D7B8E77B0}" srcOrd="16" destOrd="0" presId="urn:microsoft.com/office/officeart/2018/2/layout/IconLabelList"/>
    <dgm:cxn modelId="{6A5EFEFC-58EB-4909-A55A-A7DDD14F1B77}" type="presParOf" srcId="{4C83B94E-5B0C-4016-956D-8B9D7B8E77B0}" destId="{8CB1A902-C878-43BB-9899-4FC0F134474D}" srcOrd="0" destOrd="0" presId="urn:microsoft.com/office/officeart/2018/2/layout/IconLabelList"/>
    <dgm:cxn modelId="{D0700FC2-E654-483D-BEE4-FBAA8D2BA7B9}" type="presParOf" srcId="{4C83B94E-5B0C-4016-956D-8B9D7B8E77B0}" destId="{9F026E91-9794-486E-8749-A39819AE2CB7}" srcOrd="1" destOrd="0" presId="urn:microsoft.com/office/officeart/2018/2/layout/IconLabelList"/>
    <dgm:cxn modelId="{A6CB9586-28CC-4EB9-84F6-9478D659DEE3}" type="presParOf" srcId="{4C83B94E-5B0C-4016-956D-8B9D7B8E77B0}" destId="{A6572FFD-435C-43A5-AE96-FCB5A6E9DBEF}"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F4EA3051-5518-4A68-9136-046CAA7BA59D}" type="doc">
      <dgm:prSet loTypeId="urn:microsoft.com/office/officeart/2018/5/layout/IconCircleLabelList" loCatId="icon" qsTypeId="urn:microsoft.com/office/officeart/2005/8/quickstyle/simple4" qsCatId="simple" csTypeId="urn:microsoft.com/office/officeart/2005/8/colors/accent1_2" csCatId="accent1" phldr="1"/>
      <dgm:spPr/>
      <dgm:t>
        <a:bodyPr rtlCol="0"/>
        <a:lstStyle/>
        <a:p>
          <a:pPr rtl="0"/>
          <a:endParaRPr lang="en-US"/>
        </a:p>
      </dgm:t>
    </dgm:pt>
    <dgm:pt modelId="{18E90AE3-4EFE-423C-815C-68AB5448380C}">
      <dgm:prSet custT="1"/>
      <dgm:spPr/>
      <dgm:t>
        <a:bodyPr rtlCol="0"/>
        <a:lstStyle/>
        <a:p>
          <a:pPr>
            <a:lnSpc>
              <a:spcPct val="100000"/>
            </a:lnSpc>
            <a:defRPr cap="all"/>
          </a:pPr>
          <a:r>
            <a:rPr lang="en-GB" sz="1800" cap="none" noProof="0"/>
            <a:t>Goals &amp; Priorities</a:t>
          </a:r>
        </a:p>
      </dgm:t>
    </dgm:pt>
    <dgm:pt modelId="{41D92FFC-2A03-43B5-AD1E-1CCAB508BEDB}" type="parTrans" cxnId="{323BDA44-20D3-459D-ADA7-2B127C61C413}">
      <dgm:prSet/>
      <dgm:spPr/>
      <dgm:t>
        <a:bodyPr rtlCol="0"/>
        <a:lstStyle/>
        <a:p>
          <a:pPr rtl="0"/>
          <a:endParaRPr lang="en-GB" sz="1800" noProof="0"/>
        </a:p>
      </dgm:t>
    </dgm:pt>
    <dgm:pt modelId="{5EED4C3B-3262-4298-8922-070C75285238}" type="sibTrans" cxnId="{323BDA44-20D3-459D-ADA7-2B127C61C413}">
      <dgm:prSet/>
      <dgm:spPr/>
      <dgm:t>
        <a:bodyPr rtlCol="0"/>
        <a:lstStyle/>
        <a:p>
          <a:pPr rtl="0"/>
          <a:endParaRPr lang="en-GB" sz="1800" noProof="0"/>
        </a:p>
      </dgm:t>
    </dgm:pt>
    <dgm:pt modelId="{C6F41633-0FF0-486A-B30E-1ED0E1D05A80}">
      <dgm:prSet custT="1"/>
      <dgm:spPr/>
      <dgm:t>
        <a:bodyPr rtlCol="0"/>
        <a:lstStyle/>
        <a:p>
          <a:pPr>
            <a:lnSpc>
              <a:spcPct val="100000"/>
            </a:lnSpc>
            <a:defRPr cap="all"/>
          </a:pPr>
          <a:r>
            <a:rPr lang="en-GB" sz="1800" cap="none" noProof="0"/>
            <a:t>Mechanics of time</a:t>
          </a:r>
        </a:p>
      </dgm:t>
    </dgm:pt>
    <dgm:pt modelId="{8CFF2197-1A2B-4DB8-BB31-03AF3BE2A35D}" type="parTrans" cxnId="{6DD35841-89A1-4549-85C7-92BF0106B3BF}">
      <dgm:prSet/>
      <dgm:spPr/>
      <dgm:t>
        <a:bodyPr rtlCol="0"/>
        <a:lstStyle/>
        <a:p>
          <a:pPr rtl="0"/>
          <a:endParaRPr lang="en-GB" sz="1800" noProof="0"/>
        </a:p>
      </dgm:t>
    </dgm:pt>
    <dgm:pt modelId="{5BC5CE78-D653-4B24-A128-6A4D23EB6487}" type="sibTrans" cxnId="{6DD35841-89A1-4549-85C7-92BF0106B3BF}">
      <dgm:prSet/>
      <dgm:spPr/>
      <dgm:t>
        <a:bodyPr rtlCol="0"/>
        <a:lstStyle/>
        <a:p>
          <a:pPr rtl="0"/>
          <a:endParaRPr lang="en-GB" sz="1800" noProof="0"/>
        </a:p>
      </dgm:t>
    </dgm:pt>
    <dgm:pt modelId="{B71CA56F-3FE0-4E91-A288-148D1A219531}">
      <dgm:prSet custT="1"/>
      <dgm:spPr/>
      <dgm:t>
        <a:bodyPr rtlCol="0"/>
        <a:lstStyle/>
        <a:p>
          <a:pPr>
            <a:lnSpc>
              <a:spcPct val="100000"/>
            </a:lnSpc>
            <a:defRPr cap="all"/>
          </a:pPr>
          <a:r>
            <a:rPr lang="en-GB" sz="1800" cap="none" noProof="0"/>
            <a:t>Organisation</a:t>
          </a:r>
        </a:p>
      </dgm:t>
    </dgm:pt>
    <dgm:pt modelId="{F2CF152A-3C10-4163-A2A0-FCFEDA46A576}" type="parTrans" cxnId="{93986B1C-4F60-4F52-8B62-DB7BDCD7F3BA}">
      <dgm:prSet/>
      <dgm:spPr/>
      <dgm:t>
        <a:bodyPr rtlCol="0"/>
        <a:lstStyle/>
        <a:p>
          <a:pPr rtl="0"/>
          <a:endParaRPr lang="en-GB" sz="1800" noProof="0"/>
        </a:p>
      </dgm:t>
    </dgm:pt>
    <dgm:pt modelId="{3551302F-D8DD-4233-8F96-BB798392283B}" type="sibTrans" cxnId="{93986B1C-4F60-4F52-8B62-DB7BDCD7F3BA}">
      <dgm:prSet/>
      <dgm:spPr/>
      <dgm:t>
        <a:bodyPr rtlCol="0"/>
        <a:lstStyle/>
        <a:p>
          <a:pPr rtl="0"/>
          <a:endParaRPr lang="en-GB" sz="1800" noProof="0"/>
        </a:p>
      </dgm:t>
    </dgm:pt>
    <dgm:pt modelId="{40445AAF-79D1-46B9-8D2F-1FE4E740F550}">
      <dgm:prSet custT="1"/>
      <dgm:spPr/>
      <dgm:t>
        <a:bodyPr rtlCol="0"/>
        <a:lstStyle/>
        <a:p>
          <a:pPr>
            <a:lnSpc>
              <a:spcPct val="100000"/>
            </a:lnSpc>
            <a:defRPr cap="all"/>
          </a:pPr>
          <a:r>
            <a:rPr lang="en-GB" sz="1800" cap="none" noProof="0"/>
            <a:t>Perceived Control</a:t>
          </a:r>
        </a:p>
      </dgm:t>
    </dgm:pt>
    <dgm:pt modelId="{F4ED57A5-1437-4DDA-B79A-D8002E297C07}" type="parTrans" cxnId="{A804C30D-F5A2-425F-A93C-8ECFDAC90404}">
      <dgm:prSet/>
      <dgm:spPr/>
      <dgm:t>
        <a:bodyPr rtlCol="0"/>
        <a:lstStyle/>
        <a:p>
          <a:pPr rtl="0"/>
          <a:endParaRPr lang="en-GB" sz="1800" noProof="0"/>
        </a:p>
      </dgm:t>
    </dgm:pt>
    <dgm:pt modelId="{54582B31-660E-455B-967C-39B58B2EE975}" type="sibTrans" cxnId="{A804C30D-F5A2-425F-A93C-8ECFDAC90404}">
      <dgm:prSet/>
      <dgm:spPr/>
      <dgm:t>
        <a:bodyPr rtlCol="0"/>
        <a:lstStyle/>
        <a:p>
          <a:pPr rtl="0"/>
          <a:endParaRPr lang="en-GB" sz="1800" noProof="0"/>
        </a:p>
      </dgm:t>
    </dgm:pt>
    <dgm:pt modelId="{C2FDEC8C-E2B9-4774-8D9D-AED7D6C0D55B}" type="pres">
      <dgm:prSet presAssocID="{F4EA3051-5518-4A68-9136-046CAA7BA59D}" presName="root" presStyleCnt="0">
        <dgm:presLayoutVars>
          <dgm:dir/>
          <dgm:resizeHandles val="exact"/>
        </dgm:presLayoutVars>
      </dgm:prSet>
      <dgm:spPr/>
    </dgm:pt>
    <dgm:pt modelId="{D9AA7755-65D4-4A4F-B074-F7F866931976}" type="pres">
      <dgm:prSet presAssocID="{18E90AE3-4EFE-423C-815C-68AB5448380C}" presName="compNode" presStyleCnt="0"/>
      <dgm:spPr/>
    </dgm:pt>
    <dgm:pt modelId="{2FD584AC-334C-4D98-9E88-D4EE344FF90D}" type="pres">
      <dgm:prSet presAssocID="{18E90AE3-4EFE-423C-815C-68AB5448380C}" presName="iconBgRect" presStyleLbl="bgShp" presStyleIdx="0" presStyleCnt="4"/>
      <dgm:spPr>
        <a:xfrm>
          <a:off x="600792" y="596391"/>
          <a:ext cx="1449891" cy="1449891"/>
        </a:xfrm>
        <a:prstGeom prst="rect">
          <a:avLst/>
        </a:prstGeom>
      </dgm:spPr>
    </dgm:pt>
    <dgm:pt modelId="{2E004ED0-9912-4313-AFA2-7904C1513343}" type="pres">
      <dgm:prSet presAssocID="{18E90AE3-4EFE-423C-815C-68AB5448380C}"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hecklist outline"/>
        </a:ext>
      </dgm:extLst>
    </dgm:pt>
    <dgm:pt modelId="{C7850D4C-BD15-4810-8DA4-9F6899FBDB2F}" type="pres">
      <dgm:prSet presAssocID="{18E90AE3-4EFE-423C-815C-68AB5448380C}" presName="spaceRect" presStyleCnt="0"/>
      <dgm:spPr/>
    </dgm:pt>
    <dgm:pt modelId="{97947764-D5E2-4B83-8EAA-EA54408B4F84}" type="pres">
      <dgm:prSet presAssocID="{18E90AE3-4EFE-423C-815C-68AB5448380C}" presName="textRect" presStyleLbl="revTx" presStyleIdx="0" presStyleCnt="4">
        <dgm:presLayoutVars>
          <dgm:chMax val="1"/>
          <dgm:chPref val="1"/>
        </dgm:presLayoutVars>
      </dgm:prSet>
      <dgm:spPr/>
    </dgm:pt>
    <dgm:pt modelId="{2818E4B9-6416-4482-9782-ECF7FF702856}" type="pres">
      <dgm:prSet presAssocID="{5EED4C3B-3262-4298-8922-070C75285238}" presName="sibTrans" presStyleCnt="0"/>
      <dgm:spPr/>
    </dgm:pt>
    <dgm:pt modelId="{5D2065B8-BF24-455A-8EE1-5E67BE48B81B}" type="pres">
      <dgm:prSet presAssocID="{C6F41633-0FF0-486A-B30E-1ED0E1D05A80}" presName="compNode" presStyleCnt="0"/>
      <dgm:spPr/>
    </dgm:pt>
    <dgm:pt modelId="{D24D21FC-62C1-4CB3-8209-8661C3C79008}" type="pres">
      <dgm:prSet presAssocID="{C6F41633-0FF0-486A-B30E-1ED0E1D05A80}" presName="iconBgRect" presStyleLbl="bgShp" presStyleIdx="1" presStyleCnt="4"/>
      <dgm:spPr>
        <a:xfrm>
          <a:off x="3393616" y="596391"/>
          <a:ext cx="1449891" cy="1449891"/>
        </a:xfrm>
        <a:prstGeom prst="rect">
          <a:avLst/>
        </a:prstGeom>
      </dgm:spPr>
    </dgm:pt>
    <dgm:pt modelId="{E1CCDF7A-EBE7-495D-AEE1-FE9FEEA33C81}" type="pres">
      <dgm:prSet presAssocID="{C6F41633-0FF0-486A-B30E-1ED0E1D05A8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ck"/>
        </a:ext>
      </dgm:extLst>
    </dgm:pt>
    <dgm:pt modelId="{AFF203E1-34B6-48E2-B5D4-C37BA4CDBE3D}" type="pres">
      <dgm:prSet presAssocID="{C6F41633-0FF0-486A-B30E-1ED0E1D05A80}" presName="spaceRect" presStyleCnt="0"/>
      <dgm:spPr/>
    </dgm:pt>
    <dgm:pt modelId="{1B26A24F-F4FA-4000-B231-980697CE6BC5}" type="pres">
      <dgm:prSet presAssocID="{C6F41633-0FF0-486A-B30E-1ED0E1D05A80}" presName="textRect" presStyleLbl="revTx" presStyleIdx="1" presStyleCnt="4">
        <dgm:presLayoutVars>
          <dgm:chMax val="1"/>
          <dgm:chPref val="1"/>
        </dgm:presLayoutVars>
      </dgm:prSet>
      <dgm:spPr/>
    </dgm:pt>
    <dgm:pt modelId="{51C87337-A8F2-49D7-9000-D0F5AEC2A3E0}" type="pres">
      <dgm:prSet presAssocID="{5BC5CE78-D653-4B24-A128-6A4D23EB6487}" presName="sibTrans" presStyleCnt="0"/>
      <dgm:spPr/>
    </dgm:pt>
    <dgm:pt modelId="{8CE0322A-4FD6-41C9-8DFD-125E5558BCB9}" type="pres">
      <dgm:prSet presAssocID="{B71CA56F-3FE0-4E91-A288-148D1A219531}" presName="compNode" presStyleCnt="0"/>
      <dgm:spPr/>
    </dgm:pt>
    <dgm:pt modelId="{150E4B2C-C413-4BF2-BE44-61CABB4D422E}" type="pres">
      <dgm:prSet presAssocID="{B71CA56F-3FE0-4E91-A288-148D1A219531}" presName="iconBgRect" presStyleLbl="bgShp" presStyleIdx="2" presStyleCnt="4"/>
      <dgm:spPr>
        <a:xfrm>
          <a:off x="6186441" y="596391"/>
          <a:ext cx="1449891" cy="1449891"/>
        </a:xfrm>
        <a:prstGeom prst="rect">
          <a:avLst/>
        </a:prstGeom>
      </dgm:spPr>
    </dgm:pt>
    <dgm:pt modelId="{338E22CF-4E7D-49DB-8D62-BFBE95644B7C}" type="pres">
      <dgm:prSet presAssocID="{B71CA56F-3FE0-4E91-A288-148D1A21953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s"/>
        </a:ext>
      </dgm:extLst>
    </dgm:pt>
    <dgm:pt modelId="{A4134F78-74E5-417C-9450-B5A5408E0982}" type="pres">
      <dgm:prSet presAssocID="{B71CA56F-3FE0-4E91-A288-148D1A219531}" presName="spaceRect" presStyleCnt="0"/>
      <dgm:spPr/>
    </dgm:pt>
    <dgm:pt modelId="{4E04CA18-7F92-4C8F-B31C-B8DC9BFFC00B}" type="pres">
      <dgm:prSet presAssocID="{B71CA56F-3FE0-4E91-A288-148D1A219531}" presName="textRect" presStyleLbl="revTx" presStyleIdx="2" presStyleCnt="4">
        <dgm:presLayoutVars>
          <dgm:chMax val="1"/>
          <dgm:chPref val="1"/>
        </dgm:presLayoutVars>
      </dgm:prSet>
      <dgm:spPr/>
    </dgm:pt>
    <dgm:pt modelId="{6A22E40D-3490-43F6-BFBB-88887609320F}" type="pres">
      <dgm:prSet presAssocID="{3551302F-D8DD-4233-8F96-BB798392283B}" presName="sibTrans" presStyleCnt="0"/>
      <dgm:spPr/>
    </dgm:pt>
    <dgm:pt modelId="{862E03AE-4DC1-45B4-ACA6-12DC9646DF09}" type="pres">
      <dgm:prSet presAssocID="{40445AAF-79D1-46B9-8D2F-1FE4E740F550}" presName="compNode" presStyleCnt="0"/>
      <dgm:spPr/>
    </dgm:pt>
    <dgm:pt modelId="{FB9B0F2E-A209-4355-A025-0CC7EDD3BBA7}" type="pres">
      <dgm:prSet presAssocID="{40445AAF-79D1-46B9-8D2F-1FE4E740F550}" presName="iconBgRect" presStyleLbl="bgShp" presStyleIdx="3" presStyleCnt="4"/>
      <dgm:spPr>
        <a:xfrm>
          <a:off x="8979265" y="596391"/>
          <a:ext cx="1449891" cy="1449891"/>
        </a:xfrm>
        <a:prstGeom prst="rect">
          <a:avLst/>
        </a:prstGeom>
      </dgm:spPr>
    </dgm:pt>
    <dgm:pt modelId="{65ED3257-C9EC-49C5-B86D-6D93DABEBEEB}" type="pres">
      <dgm:prSet presAssocID="{40445AAF-79D1-46B9-8D2F-1FE4E740F550}"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Steering Wheel with solid fill"/>
        </a:ext>
      </dgm:extLst>
    </dgm:pt>
    <dgm:pt modelId="{70DBFBC5-BFFA-4A86-92C2-38A37C3BA021}" type="pres">
      <dgm:prSet presAssocID="{40445AAF-79D1-46B9-8D2F-1FE4E740F550}" presName="spaceRect" presStyleCnt="0"/>
      <dgm:spPr/>
    </dgm:pt>
    <dgm:pt modelId="{164D16BE-1508-46AB-8E58-77F8E5A2FFCC}" type="pres">
      <dgm:prSet presAssocID="{40445AAF-79D1-46B9-8D2F-1FE4E740F550}" presName="textRect" presStyleLbl="revTx" presStyleIdx="3" presStyleCnt="4">
        <dgm:presLayoutVars>
          <dgm:chMax val="1"/>
          <dgm:chPref val="1"/>
        </dgm:presLayoutVars>
      </dgm:prSet>
      <dgm:spPr/>
    </dgm:pt>
  </dgm:ptLst>
  <dgm:cxnLst>
    <dgm:cxn modelId="{A804C30D-F5A2-425F-A93C-8ECFDAC90404}" srcId="{F4EA3051-5518-4A68-9136-046CAA7BA59D}" destId="{40445AAF-79D1-46B9-8D2F-1FE4E740F550}" srcOrd="3" destOrd="0" parTransId="{F4ED57A5-1437-4DDA-B79A-D8002E297C07}" sibTransId="{54582B31-660E-455B-967C-39B58B2EE975}"/>
    <dgm:cxn modelId="{ED5CD013-ABA2-4128-B969-D31919360899}" type="presOf" srcId="{C6F41633-0FF0-486A-B30E-1ED0E1D05A80}" destId="{1B26A24F-F4FA-4000-B231-980697CE6BC5}" srcOrd="0" destOrd="0" presId="urn:microsoft.com/office/officeart/2018/5/layout/IconCircleLabelList"/>
    <dgm:cxn modelId="{93986B1C-4F60-4F52-8B62-DB7BDCD7F3BA}" srcId="{F4EA3051-5518-4A68-9136-046CAA7BA59D}" destId="{B71CA56F-3FE0-4E91-A288-148D1A219531}" srcOrd="2" destOrd="0" parTransId="{F2CF152A-3C10-4163-A2A0-FCFEDA46A576}" sibTransId="{3551302F-D8DD-4233-8F96-BB798392283B}"/>
    <dgm:cxn modelId="{BE61335E-86AF-4FDD-B430-CAE022F5CB6D}" type="presOf" srcId="{B71CA56F-3FE0-4E91-A288-148D1A219531}" destId="{4E04CA18-7F92-4C8F-B31C-B8DC9BFFC00B}" srcOrd="0" destOrd="0" presId="urn:microsoft.com/office/officeart/2018/5/layout/IconCircleLabelList"/>
    <dgm:cxn modelId="{6DD35841-89A1-4549-85C7-92BF0106B3BF}" srcId="{F4EA3051-5518-4A68-9136-046CAA7BA59D}" destId="{C6F41633-0FF0-486A-B30E-1ED0E1D05A80}" srcOrd="1" destOrd="0" parTransId="{8CFF2197-1A2B-4DB8-BB31-03AF3BE2A35D}" sibTransId="{5BC5CE78-D653-4B24-A128-6A4D23EB6487}"/>
    <dgm:cxn modelId="{323BDA44-20D3-459D-ADA7-2B127C61C413}" srcId="{F4EA3051-5518-4A68-9136-046CAA7BA59D}" destId="{18E90AE3-4EFE-423C-815C-68AB5448380C}" srcOrd="0" destOrd="0" parTransId="{41D92FFC-2A03-43B5-AD1E-1CCAB508BEDB}" sibTransId="{5EED4C3B-3262-4298-8922-070C75285238}"/>
    <dgm:cxn modelId="{678EE49E-C1B3-48E5-9BF4-3D66C242F898}" type="presOf" srcId="{F4EA3051-5518-4A68-9136-046CAA7BA59D}" destId="{C2FDEC8C-E2B9-4774-8D9D-AED7D6C0D55B}" srcOrd="0" destOrd="0" presId="urn:microsoft.com/office/officeart/2018/5/layout/IconCircleLabelList"/>
    <dgm:cxn modelId="{CE2E9DA1-00CD-45F6-BE4B-725DFF9F7499}" type="presOf" srcId="{18E90AE3-4EFE-423C-815C-68AB5448380C}" destId="{97947764-D5E2-4B83-8EAA-EA54408B4F84}" srcOrd="0" destOrd="0" presId="urn:microsoft.com/office/officeart/2018/5/layout/IconCircleLabelList"/>
    <dgm:cxn modelId="{B9FA53C7-66C5-428F-840B-EF9F8F2411C0}" type="presOf" srcId="{40445AAF-79D1-46B9-8D2F-1FE4E740F550}" destId="{164D16BE-1508-46AB-8E58-77F8E5A2FFCC}" srcOrd="0" destOrd="0" presId="urn:microsoft.com/office/officeart/2018/5/layout/IconCircleLabelList"/>
    <dgm:cxn modelId="{7CD23EFF-0709-434F-B936-428F2BEE653B}" type="presParOf" srcId="{C2FDEC8C-E2B9-4774-8D9D-AED7D6C0D55B}" destId="{D9AA7755-65D4-4A4F-B074-F7F866931976}" srcOrd="0" destOrd="0" presId="urn:microsoft.com/office/officeart/2018/5/layout/IconCircleLabelList"/>
    <dgm:cxn modelId="{60D2E67F-9267-439F-A5BA-E56190FB6334}" type="presParOf" srcId="{D9AA7755-65D4-4A4F-B074-F7F866931976}" destId="{2FD584AC-334C-4D98-9E88-D4EE344FF90D}" srcOrd="0" destOrd="0" presId="urn:microsoft.com/office/officeart/2018/5/layout/IconCircleLabelList"/>
    <dgm:cxn modelId="{451F9147-B09A-4BE8-8151-A6F91E29F7C0}" type="presParOf" srcId="{D9AA7755-65D4-4A4F-B074-F7F866931976}" destId="{2E004ED0-9912-4313-AFA2-7904C1513343}" srcOrd="1" destOrd="0" presId="urn:microsoft.com/office/officeart/2018/5/layout/IconCircleLabelList"/>
    <dgm:cxn modelId="{A6E089D1-8ED8-428A-A821-6BA8CD06E65A}" type="presParOf" srcId="{D9AA7755-65D4-4A4F-B074-F7F866931976}" destId="{C7850D4C-BD15-4810-8DA4-9F6899FBDB2F}" srcOrd="2" destOrd="0" presId="urn:microsoft.com/office/officeart/2018/5/layout/IconCircleLabelList"/>
    <dgm:cxn modelId="{6DB1C8E9-7869-411A-9BBE-BC39645DD890}" type="presParOf" srcId="{D9AA7755-65D4-4A4F-B074-F7F866931976}" destId="{97947764-D5E2-4B83-8EAA-EA54408B4F84}" srcOrd="3" destOrd="0" presId="urn:microsoft.com/office/officeart/2018/5/layout/IconCircleLabelList"/>
    <dgm:cxn modelId="{BA92E5F3-BC3E-4F1E-8A0B-F71FED949A0A}" type="presParOf" srcId="{C2FDEC8C-E2B9-4774-8D9D-AED7D6C0D55B}" destId="{2818E4B9-6416-4482-9782-ECF7FF702856}" srcOrd="1" destOrd="0" presId="urn:microsoft.com/office/officeart/2018/5/layout/IconCircleLabelList"/>
    <dgm:cxn modelId="{7C4CE7F9-F37F-41C2-B5FB-26ABDF07D9CD}" type="presParOf" srcId="{C2FDEC8C-E2B9-4774-8D9D-AED7D6C0D55B}" destId="{5D2065B8-BF24-455A-8EE1-5E67BE48B81B}" srcOrd="2" destOrd="0" presId="urn:microsoft.com/office/officeart/2018/5/layout/IconCircleLabelList"/>
    <dgm:cxn modelId="{5638C5C0-C530-4683-BA57-09C124772E81}" type="presParOf" srcId="{5D2065B8-BF24-455A-8EE1-5E67BE48B81B}" destId="{D24D21FC-62C1-4CB3-8209-8661C3C79008}" srcOrd="0" destOrd="0" presId="urn:microsoft.com/office/officeart/2018/5/layout/IconCircleLabelList"/>
    <dgm:cxn modelId="{29B2383A-8E22-49B9-8F4B-DC3F5E322779}" type="presParOf" srcId="{5D2065B8-BF24-455A-8EE1-5E67BE48B81B}" destId="{E1CCDF7A-EBE7-495D-AEE1-FE9FEEA33C81}" srcOrd="1" destOrd="0" presId="urn:microsoft.com/office/officeart/2018/5/layout/IconCircleLabelList"/>
    <dgm:cxn modelId="{357368A4-A9AA-49A9-84E0-E6ECB9D7EAFE}" type="presParOf" srcId="{5D2065B8-BF24-455A-8EE1-5E67BE48B81B}" destId="{AFF203E1-34B6-48E2-B5D4-C37BA4CDBE3D}" srcOrd="2" destOrd="0" presId="urn:microsoft.com/office/officeart/2018/5/layout/IconCircleLabelList"/>
    <dgm:cxn modelId="{9BB0F14D-D627-4DE7-B816-7D6B5B2EEDAE}" type="presParOf" srcId="{5D2065B8-BF24-455A-8EE1-5E67BE48B81B}" destId="{1B26A24F-F4FA-4000-B231-980697CE6BC5}" srcOrd="3" destOrd="0" presId="urn:microsoft.com/office/officeart/2018/5/layout/IconCircleLabelList"/>
    <dgm:cxn modelId="{6744261E-AA61-4D9D-B771-E6DC6E6C8D40}" type="presParOf" srcId="{C2FDEC8C-E2B9-4774-8D9D-AED7D6C0D55B}" destId="{51C87337-A8F2-49D7-9000-D0F5AEC2A3E0}" srcOrd="3" destOrd="0" presId="urn:microsoft.com/office/officeart/2018/5/layout/IconCircleLabelList"/>
    <dgm:cxn modelId="{EA2D6397-B7FF-4B70-8683-710CC3C3405F}" type="presParOf" srcId="{C2FDEC8C-E2B9-4774-8D9D-AED7D6C0D55B}" destId="{8CE0322A-4FD6-41C9-8DFD-125E5558BCB9}" srcOrd="4" destOrd="0" presId="urn:microsoft.com/office/officeart/2018/5/layout/IconCircleLabelList"/>
    <dgm:cxn modelId="{028CA58C-54AA-47D5-A102-B54C8D9F2716}" type="presParOf" srcId="{8CE0322A-4FD6-41C9-8DFD-125E5558BCB9}" destId="{150E4B2C-C413-4BF2-BE44-61CABB4D422E}" srcOrd="0" destOrd="0" presId="urn:microsoft.com/office/officeart/2018/5/layout/IconCircleLabelList"/>
    <dgm:cxn modelId="{C48911B5-2490-4E1D-8D32-BCFA2DF907D3}" type="presParOf" srcId="{8CE0322A-4FD6-41C9-8DFD-125E5558BCB9}" destId="{338E22CF-4E7D-49DB-8D62-BFBE95644B7C}" srcOrd="1" destOrd="0" presId="urn:microsoft.com/office/officeart/2018/5/layout/IconCircleLabelList"/>
    <dgm:cxn modelId="{5E143FE4-1498-4E65-950F-62E4D30342E2}" type="presParOf" srcId="{8CE0322A-4FD6-41C9-8DFD-125E5558BCB9}" destId="{A4134F78-74E5-417C-9450-B5A5408E0982}" srcOrd="2" destOrd="0" presId="urn:microsoft.com/office/officeart/2018/5/layout/IconCircleLabelList"/>
    <dgm:cxn modelId="{7DCFA88D-C66F-45AD-8CDE-15C229B02241}" type="presParOf" srcId="{8CE0322A-4FD6-41C9-8DFD-125E5558BCB9}" destId="{4E04CA18-7F92-4C8F-B31C-B8DC9BFFC00B}" srcOrd="3" destOrd="0" presId="urn:microsoft.com/office/officeart/2018/5/layout/IconCircleLabelList"/>
    <dgm:cxn modelId="{C4F74685-093A-4A06-9ADB-D7D78B88DA67}" type="presParOf" srcId="{C2FDEC8C-E2B9-4774-8D9D-AED7D6C0D55B}" destId="{6A22E40D-3490-43F6-BFBB-88887609320F}" srcOrd="5" destOrd="0" presId="urn:microsoft.com/office/officeart/2018/5/layout/IconCircleLabelList"/>
    <dgm:cxn modelId="{5B66B95A-F99E-45B6-B77F-48698200D815}" type="presParOf" srcId="{C2FDEC8C-E2B9-4774-8D9D-AED7D6C0D55B}" destId="{862E03AE-4DC1-45B4-ACA6-12DC9646DF09}" srcOrd="6" destOrd="0" presId="urn:microsoft.com/office/officeart/2018/5/layout/IconCircleLabelList"/>
    <dgm:cxn modelId="{7E1EF18D-9EF4-43D8-BE88-58398D12AD95}" type="presParOf" srcId="{862E03AE-4DC1-45B4-ACA6-12DC9646DF09}" destId="{FB9B0F2E-A209-4355-A025-0CC7EDD3BBA7}" srcOrd="0" destOrd="0" presId="urn:microsoft.com/office/officeart/2018/5/layout/IconCircleLabelList"/>
    <dgm:cxn modelId="{3079E0CC-21CB-471E-8637-934EB0EA92F2}" type="presParOf" srcId="{862E03AE-4DC1-45B4-ACA6-12DC9646DF09}" destId="{65ED3257-C9EC-49C5-B86D-6D93DABEBEEB}" srcOrd="1" destOrd="0" presId="urn:microsoft.com/office/officeart/2018/5/layout/IconCircleLabelList"/>
    <dgm:cxn modelId="{E0DC3B7A-0DB0-47E6-9366-4522F2DF934D}" type="presParOf" srcId="{862E03AE-4DC1-45B4-ACA6-12DC9646DF09}" destId="{70DBFBC5-BFFA-4A86-92C2-38A37C3BA021}" srcOrd="2" destOrd="0" presId="urn:microsoft.com/office/officeart/2018/5/layout/IconCircleLabelList"/>
    <dgm:cxn modelId="{F164719F-7101-45CD-A550-3F7D6FC08BBC}" type="presParOf" srcId="{862E03AE-4DC1-45B4-ACA6-12DC9646DF09}" destId="{164D16BE-1508-46AB-8E58-77F8E5A2FFCC}" srcOrd="3" destOrd="0" presId="urn:microsoft.com/office/officeart/2018/5/layout/IconCircleLabelList"/>
  </dgm:cxnLst>
  <dgm:bg/>
  <dgm:whole>
    <a:ln>
      <a:noFill/>
      <a:prstDash val="lgDash"/>
    </a:ln>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DA252C37-7A16-44E1-BC0C-81A3562F81BA}" type="doc">
      <dgm:prSet loTypeId="urn:microsoft.com/office/officeart/2005/8/layout/pList1" loCatId="list" qsTypeId="urn:microsoft.com/office/officeart/2005/8/quickstyle/simple1" qsCatId="simple" csTypeId="urn:microsoft.com/office/officeart/2005/8/colors/accent0_3" csCatId="mainScheme" phldr="1"/>
      <dgm:spPr/>
      <dgm:t>
        <a:bodyPr/>
        <a:lstStyle/>
        <a:p>
          <a:endParaRPr lang="en-GB"/>
        </a:p>
      </dgm:t>
    </dgm:pt>
    <dgm:pt modelId="{14EA14A1-273F-40B4-9387-99212BB568AC}">
      <dgm:prSet phldrT="[Text]"/>
      <dgm:spPr/>
      <dgm:t>
        <a:bodyPr/>
        <a:lstStyle/>
        <a:p>
          <a:r>
            <a:rPr lang="en-GB" dirty="0"/>
            <a:t>Informed consent</a:t>
          </a:r>
        </a:p>
      </dgm:t>
    </dgm:pt>
    <dgm:pt modelId="{8F7FA090-0B93-43A8-AC0C-F6C83E5AACE5}" type="parTrans" cxnId="{EF665BCA-4045-482D-9737-7FE2C8E59855}">
      <dgm:prSet/>
      <dgm:spPr/>
      <dgm:t>
        <a:bodyPr/>
        <a:lstStyle/>
        <a:p>
          <a:endParaRPr lang="en-GB"/>
        </a:p>
      </dgm:t>
    </dgm:pt>
    <dgm:pt modelId="{E90A7471-3274-46D8-BC55-AE962B077BE8}" type="sibTrans" cxnId="{EF665BCA-4045-482D-9737-7FE2C8E59855}">
      <dgm:prSet/>
      <dgm:spPr/>
      <dgm:t>
        <a:bodyPr/>
        <a:lstStyle/>
        <a:p>
          <a:endParaRPr lang="en-GB"/>
        </a:p>
      </dgm:t>
    </dgm:pt>
    <dgm:pt modelId="{F238536C-3A1D-4A7B-A2A5-7A9477C9156F}">
      <dgm:prSet phldrT="[Text]"/>
      <dgm:spPr/>
      <dgm:t>
        <a:bodyPr/>
        <a:lstStyle/>
        <a:p>
          <a:r>
            <a:rPr lang="en-GB" dirty="0"/>
            <a:t>Right to withdraw</a:t>
          </a:r>
        </a:p>
      </dgm:t>
    </dgm:pt>
    <dgm:pt modelId="{08B32D67-C324-4033-A38A-6AA9DD5DE280}" type="parTrans" cxnId="{69C7EEDE-56CC-4F78-BAC6-4D01D88695B4}">
      <dgm:prSet/>
      <dgm:spPr/>
      <dgm:t>
        <a:bodyPr/>
        <a:lstStyle/>
        <a:p>
          <a:endParaRPr lang="en-GB"/>
        </a:p>
      </dgm:t>
    </dgm:pt>
    <dgm:pt modelId="{2C0A236A-CA70-4409-A22E-EAAD260BBCD0}" type="sibTrans" cxnId="{69C7EEDE-56CC-4F78-BAC6-4D01D88695B4}">
      <dgm:prSet/>
      <dgm:spPr/>
      <dgm:t>
        <a:bodyPr/>
        <a:lstStyle/>
        <a:p>
          <a:endParaRPr lang="en-GB"/>
        </a:p>
      </dgm:t>
    </dgm:pt>
    <dgm:pt modelId="{CF4853EF-9905-431D-951D-B4039ADA597F}">
      <dgm:prSet phldrT="[Text]"/>
      <dgm:spPr/>
      <dgm:t>
        <a:bodyPr/>
        <a:lstStyle/>
        <a:p>
          <a:r>
            <a:rPr lang="en-GB" dirty="0"/>
            <a:t>Confidentiality</a:t>
          </a:r>
        </a:p>
      </dgm:t>
    </dgm:pt>
    <dgm:pt modelId="{9D0A9BD6-E6B1-4F3D-9859-47FECBA925A3}" type="parTrans" cxnId="{734DE1C3-847D-456D-9812-369C33FB22BA}">
      <dgm:prSet/>
      <dgm:spPr/>
      <dgm:t>
        <a:bodyPr/>
        <a:lstStyle/>
        <a:p>
          <a:endParaRPr lang="en-GB"/>
        </a:p>
      </dgm:t>
    </dgm:pt>
    <dgm:pt modelId="{4C2C220B-2AD6-4D0C-8E43-5F1DF76BC044}" type="sibTrans" cxnId="{734DE1C3-847D-456D-9812-369C33FB22BA}">
      <dgm:prSet/>
      <dgm:spPr/>
      <dgm:t>
        <a:bodyPr/>
        <a:lstStyle/>
        <a:p>
          <a:endParaRPr lang="en-GB"/>
        </a:p>
      </dgm:t>
    </dgm:pt>
    <dgm:pt modelId="{4B4D9535-E00A-43CA-A6FF-7895161AD41B}">
      <dgm:prSet phldrT="[Text]"/>
      <dgm:spPr/>
      <dgm:t>
        <a:bodyPr/>
        <a:lstStyle/>
        <a:p>
          <a:r>
            <a:rPr lang="en-GB" dirty="0"/>
            <a:t>Ethical approval</a:t>
          </a:r>
        </a:p>
      </dgm:t>
    </dgm:pt>
    <dgm:pt modelId="{C1062141-74F6-4403-BBA3-CEDB0EA724CF}" type="parTrans" cxnId="{3404B005-BB4D-449E-A745-C15351188178}">
      <dgm:prSet/>
      <dgm:spPr/>
      <dgm:t>
        <a:bodyPr/>
        <a:lstStyle/>
        <a:p>
          <a:endParaRPr lang="en-GB"/>
        </a:p>
      </dgm:t>
    </dgm:pt>
    <dgm:pt modelId="{0619FB45-3E37-4DCA-A736-E13CA61A055A}" type="sibTrans" cxnId="{3404B005-BB4D-449E-A745-C15351188178}">
      <dgm:prSet/>
      <dgm:spPr/>
      <dgm:t>
        <a:bodyPr/>
        <a:lstStyle/>
        <a:p>
          <a:endParaRPr lang="en-GB"/>
        </a:p>
      </dgm:t>
    </dgm:pt>
    <dgm:pt modelId="{6256002F-041D-40BA-AB7E-A322EAC5F91C}">
      <dgm:prSet phldrT="[Text]"/>
      <dgm:spPr/>
      <dgm:t>
        <a:bodyPr/>
        <a:lstStyle/>
        <a:p>
          <a:r>
            <a:rPr lang="en-GB" dirty="0"/>
            <a:t>Debrief and support info</a:t>
          </a:r>
        </a:p>
      </dgm:t>
    </dgm:pt>
    <dgm:pt modelId="{F71465CB-2997-46C3-BF3A-B288157D59F3}" type="parTrans" cxnId="{48FCDDD3-B17B-4603-AB20-9F92EDDA9A19}">
      <dgm:prSet/>
      <dgm:spPr/>
      <dgm:t>
        <a:bodyPr/>
        <a:lstStyle/>
        <a:p>
          <a:endParaRPr lang="en-GB"/>
        </a:p>
      </dgm:t>
    </dgm:pt>
    <dgm:pt modelId="{922DB68D-E0F4-4681-9860-2CC7C371B5A2}" type="sibTrans" cxnId="{48FCDDD3-B17B-4603-AB20-9F92EDDA9A19}">
      <dgm:prSet/>
      <dgm:spPr/>
      <dgm:t>
        <a:bodyPr/>
        <a:lstStyle/>
        <a:p>
          <a:endParaRPr lang="en-GB"/>
        </a:p>
      </dgm:t>
    </dgm:pt>
    <dgm:pt modelId="{A4AAF310-1879-4A59-9988-C713AB2C9BDB}" type="pres">
      <dgm:prSet presAssocID="{DA252C37-7A16-44E1-BC0C-81A3562F81BA}" presName="Name0" presStyleCnt="0">
        <dgm:presLayoutVars>
          <dgm:dir/>
          <dgm:resizeHandles val="exact"/>
        </dgm:presLayoutVars>
      </dgm:prSet>
      <dgm:spPr/>
    </dgm:pt>
    <dgm:pt modelId="{D91A49FD-44E4-4226-BA01-DB145BF985D2}" type="pres">
      <dgm:prSet presAssocID="{4B4D9535-E00A-43CA-A6FF-7895161AD41B}" presName="compNode" presStyleCnt="0"/>
      <dgm:spPr/>
    </dgm:pt>
    <dgm:pt modelId="{304832AF-C9C6-4BD6-A80A-626791BC4B53}" type="pres">
      <dgm:prSet presAssocID="{4B4D9535-E00A-43CA-A6FF-7895161AD41B}" presName="pictRect" presStyleLbl="node1" presStyleIdx="0" presStyleCnt="5"/>
      <dgm:spPr>
        <a:blipFill>
          <a:blip xmlns:r="http://schemas.openxmlformats.org/officeDocument/2006/relationships" r:embed="rId1">
            <a:extLst>
              <a:ext uri="{96DAC541-7B7A-43D3-8B79-37D633B846F1}">
                <asvg:svgBlip xmlns:asvg="http://schemas.microsoft.com/office/drawing/2016/SVG/main" r:embed="rId2"/>
              </a:ext>
            </a:extLst>
          </a:blip>
          <a:srcRect/>
          <a:stretch>
            <a:fillRect t="-23000" b="-23000"/>
          </a:stretch>
        </a:blipFill>
      </dgm:spPr>
      <dgm:extLst>
        <a:ext uri="{E40237B7-FDA0-4F09-8148-C483321AD2D9}">
          <dgm14:cNvPr xmlns:dgm14="http://schemas.microsoft.com/office/drawing/2010/diagram" id="0" name="" descr="Badge Tick outline"/>
        </a:ext>
      </dgm:extLst>
    </dgm:pt>
    <dgm:pt modelId="{4A7DD971-ACD5-4453-96F1-E6EEEFC3F663}" type="pres">
      <dgm:prSet presAssocID="{4B4D9535-E00A-43CA-A6FF-7895161AD41B}" presName="textRect" presStyleLbl="revTx" presStyleIdx="0" presStyleCnt="5">
        <dgm:presLayoutVars>
          <dgm:bulletEnabled val="1"/>
        </dgm:presLayoutVars>
      </dgm:prSet>
      <dgm:spPr/>
    </dgm:pt>
    <dgm:pt modelId="{514666E8-948B-4EF1-B26D-BC399024B075}" type="pres">
      <dgm:prSet presAssocID="{0619FB45-3E37-4DCA-A736-E13CA61A055A}" presName="sibTrans" presStyleLbl="sibTrans2D1" presStyleIdx="0" presStyleCnt="0"/>
      <dgm:spPr/>
    </dgm:pt>
    <dgm:pt modelId="{3887386D-F686-4E9A-9AEC-76A95771745A}" type="pres">
      <dgm:prSet presAssocID="{14EA14A1-273F-40B4-9387-99212BB568AC}" presName="compNode" presStyleCnt="0"/>
      <dgm:spPr/>
    </dgm:pt>
    <dgm:pt modelId="{8574C35F-BBB0-4AE1-A59A-A1D06457C0F3}" type="pres">
      <dgm:prSet presAssocID="{14EA14A1-273F-40B4-9387-99212BB568AC}" presName="pictRect" presStyleLbl="node1" presStyleIdx="1" presStyleCnt="5"/>
      <dgm:spPr>
        <a:blipFill>
          <a:blip xmlns:r="http://schemas.openxmlformats.org/officeDocument/2006/relationships" r:embed="rId3">
            <a:extLst>
              <a:ext uri="{96DAC541-7B7A-43D3-8B79-37D633B846F1}">
                <asvg:svgBlip xmlns:asvg="http://schemas.microsoft.com/office/drawing/2016/SVG/main" r:embed="rId4"/>
              </a:ext>
            </a:extLst>
          </a:blip>
          <a:srcRect/>
          <a:stretch>
            <a:fillRect t="-23000" b="-23000"/>
          </a:stretch>
        </a:blipFill>
      </dgm:spPr>
      <dgm:extLst>
        <a:ext uri="{E40237B7-FDA0-4F09-8148-C483321AD2D9}">
          <dgm14:cNvPr xmlns:dgm14="http://schemas.microsoft.com/office/drawing/2010/diagram" id="0" name="" descr="Newspaper outline"/>
        </a:ext>
      </dgm:extLst>
    </dgm:pt>
    <dgm:pt modelId="{5366D671-DAC2-4622-B29A-6E6A77E58ACE}" type="pres">
      <dgm:prSet presAssocID="{14EA14A1-273F-40B4-9387-99212BB568AC}" presName="textRect" presStyleLbl="revTx" presStyleIdx="1" presStyleCnt="5">
        <dgm:presLayoutVars>
          <dgm:bulletEnabled val="1"/>
        </dgm:presLayoutVars>
      </dgm:prSet>
      <dgm:spPr/>
    </dgm:pt>
    <dgm:pt modelId="{7812FD22-108B-4BCE-8399-CFA1A94483F8}" type="pres">
      <dgm:prSet presAssocID="{E90A7471-3274-46D8-BC55-AE962B077BE8}" presName="sibTrans" presStyleLbl="sibTrans2D1" presStyleIdx="0" presStyleCnt="0"/>
      <dgm:spPr/>
    </dgm:pt>
    <dgm:pt modelId="{D8C7A51B-5DC6-4693-850B-4F66EEC0C05C}" type="pres">
      <dgm:prSet presAssocID="{F238536C-3A1D-4A7B-A2A5-7A9477C9156F}" presName="compNode" presStyleCnt="0"/>
      <dgm:spPr/>
    </dgm:pt>
    <dgm:pt modelId="{E692CE1D-F3D9-4A3A-BE51-1896148CCE8C}" type="pres">
      <dgm:prSet presAssocID="{F238536C-3A1D-4A7B-A2A5-7A9477C9156F}" presName="pictRect" presStyleLbl="node1" presStyleIdx="2" presStyleCnt="5"/>
      <dgm:spPr>
        <a:blipFill>
          <a:blip xmlns:r="http://schemas.openxmlformats.org/officeDocument/2006/relationships" r:embed="rId5">
            <a:extLst>
              <a:ext uri="{96DAC541-7B7A-43D3-8B79-37D633B846F1}">
                <asvg:svgBlip xmlns:asvg="http://schemas.microsoft.com/office/drawing/2016/SVG/main" r:embed="rId6"/>
              </a:ext>
            </a:extLst>
          </a:blip>
          <a:srcRect/>
          <a:stretch>
            <a:fillRect t="-23000" b="-23000"/>
          </a:stretch>
        </a:blipFill>
      </dgm:spPr>
      <dgm:extLst>
        <a:ext uri="{E40237B7-FDA0-4F09-8148-C483321AD2D9}">
          <dgm14:cNvPr xmlns:dgm14="http://schemas.microsoft.com/office/drawing/2010/diagram" id="0" name="" descr="Unfollow outline"/>
        </a:ext>
      </dgm:extLst>
    </dgm:pt>
    <dgm:pt modelId="{ED8E6838-D9B1-4507-9379-2ACD648D4525}" type="pres">
      <dgm:prSet presAssocID="{F238536C-3A1D-4A7B-A2A5-7A9477C9156F}" presName="textRect" presStyleLbl="revTx" presStyleIdx="2" presStyleCnt="5">
        <dgm:presLayoutVars>
          <dgm:bulletEnabled val="1"/>
        </dgm:presLayoutVars>
      </dgm:prSet>
      <dgm:spPr/>
    </dgm:pt>
    <dgm:pt modelId="{322CB517-66B1-47AD-AFC1-7B1AE641848D}" type="pres">
      <dgm:prSet presAssocID="{2C0A236A-CA70-4409-A22E-EAAD260BBCD0}" presName="sibTrans" presStyleLbl="sibTrans2D1" presStyleIdx="0" presStyleCnt="0"/>
      <dgm:spPr/>
    </dgm:pt>
    <dgm:pt modelId="{68755672-32A0-4E59-B557-A105A0F2D5F5}" type="pres">
      <dgm:prSet presAssocID="{CF4853EF-9905-431D-951D-B4039ADA597F}" presName="compNode" presStyleCnt="0"/>
      <dgm:spPr/>
    </dgm:pt>
    <dgm:pt modelId="{BD4AE336-5122-414F-B070-EFE6BC4AC19C}" type="pres">
      <dgm:prSet presAssocID="{CF4853EF-9905-431D-951D-B4039ADA597F}" presName="pictRect" presStyleLbl="node1" presStyleIdx="3" presStyleCnt="5"/>
      <dgm:spPr>
        <a:blipFill>
          <a:blip xmlns:r="http://schemas.openxmlformats.org/officeDocument/2006/relationships" r:embed="rId7">
            <a:extLst>
              <a:ext uri="{96DAC541-7B7A-43D3-8B79-37D633B846F1}">
                <asvg:svgBlip xmlns:asvg="http://schemas.microsoft.com/office/drawing/2016/SVG/main" r:embed="rId8"/>
              </a:ext>
            </a:extLst>
          </a:blip>
          <a:srcRect/>
          <a:stretch>
            <a:fillRect t="-23000" b="-23000"/>
          </a:stretch>
        </a:blipFill>
      </dgm:spPr>
      <dgm:extLst>
        <a:ext uri="{E40237B7-FDA0-4F09-8148-C483321AD2D9}">
          <dgm14:cNvPr xmlns:dgm14="http://schemas.microsoft.com/office/drawing/2010/diagram" id="0" name="" descr="Detective female outline"/>
        </a:ext>
      </dgm:extLst>
    </dgm:pt>
    <dgm:pt modelId="{A3EB4BAA-6CD8-4FEF-995A-2612EB34994E}" type="pres">
      <dgm:prSet presAssocID="{CF4853EF-9905-431D-951D-B4039ADA597F}" presName="textRect" presStyleLbl="revTx" presStyleIdx="3" presStyleCnt="5">
        <dgm:presLayoutVars>
          <dgm:bulletEnabled val="1"/>
        </dgm:presLayoutVars>
      </dgm:prSet>
      <dgm:spPr/>
    </dgm:pt>
    <dgm:pt modelId="{3D877C3A-D3EB-40D5-BE58-9B9D54A82A87}" type="pres">
      <dgm:prSet presAssocID="{4C2C220B-2AD6-4D0C-8E43-5F1DF76BC044}" presName="sibTrans" presStyleLbl="sibTrans2D1" presStyleIdx="0" presStyleCnt="0"/>
      <dgm:spPr/>
    </dgm:pt>
    <dgm:pt modelId="{94874BCB-1BF6-4107-8A66-D48FA5BAA0E3}" type="pres">
      <dgm:prSet presAssocID="{6256002F-041D-40BA-AB7E-A322EAC5F91C}" presName="compNode" presStyleCnt="0"/>
      <dgm:spPr/>
    </dgm:pt>
    <dgm:pt modelId="{C9C54559-25FD-4E41-9CC6-1068C035675E}" type="pres">
      <dgm:prSet presAssocID="{6256002F-041D-40BA-AB7E-A322EAC5F91C}" presName="pictRect" presStyleLbl="node1" presStyleIdx="4" presStyleCnt="5"/>
      <dgm:spPr>
        <a:blipFill>
          <a:blip xmlns:r="http://schemas.openxmlformats.org/officeDocument/2006/relationships" r:embed="rId9">
            <a:extLst>
              <a:ext uri="{96DAC541-7B7A-43D3-8B79-37D633B846F1}">
                <asvg:svgBlip xmlns:asvg="http://schemas.microsoft.com/office/drawing/2016/SVG/main" r:embed="rId10"/>
              </a:ext>
            </a:extLst>
          </a:blip>
          <a:srcRect/>
          <a:stretch>
            <a:fillRect t="-23000" b="-23000"/>
          </a:stretch>
        </a:blipFill>
      </dgm:spPr>
      <dgm:extLst>
        <a:ext uri="{E40237B7-FDA0-4F09-8148-C483321AD2D9}">
          <dgm14:cNvPr xmlns:dgm14="http://schemas.microsoft.com/office/drawing/2010/diagram" id="0" name="" descr="Open hand outline"/>
        </a:ext>
      </dgm:extLst>
    </dgm:pt>
    <dgm:pt modelId="{5B5EE897-9523-4D98-B4E4-011087C837EC}" type="pres">
      <dgm:prSet presAssocID="{6256002F-041D-40BA-AB7E-A322EAC5F91C}" presName="textRect" presStyleLbl="revTx" presStyleIdx="4" presStyleCnt="5">
        <dgm:presLayoutVars>
          <dgm:bulletEnabled val="1"/>
        </dgm:presLayoutVars>
      </dgm:prSet>
      <dgm:spPr/>
    </dgm:pt>
  </dgm:ptLst>
  <dgm:cxnLst>
    <dgm:cxn modelId="{3404B005-BB4D-449E-A745-C15351188178}" srcId="{DA252C37-7A16-44E1-BC0C-81A3562F81BA}" destId="{4B4D9535-E00A-43CA-A6FF-7895161AD41B}" srcOrd="0" destOrd="0" parTransId="{C1062141-74F6-4403-BBA3-CEDB0EA724CF}" sibTransId="{0619FB45-3E37-4DCA-A736-E13CA61A055A}"/>
    <dgm:cxn modelId="{7145270C-CAD7-481A-A9E6-91AC9926252B}" type="presOf" srcId="{4C2C220B-2AD6-4D0C-8E43-5F1DF76BC044}" destId="{3D877C3A-D3EB-40D5-BE58-9B9D54A82A87}" srcOrd="0" destOrd="0" presId="urn:microsoft.com/office/officeart/2005/8/layout/pList1"/>
    <dgm:cxn modelId="{D7884B1B-326E-495C-80EF-CF72CA688A3E}" type="presOf" srcId="{14EA14A1-273F-40B4-9387-99212BB568AC}" destId="{5366D671-DAC2-4622-B29A-6E6A77E58ACE}" srcOrd="0" destOrd="0" presId="urn:microsoft.com/office/officeart/2005/8/layout/pList1"/>
    <dgm:cxn modelId="{CE08D625-C40B-420C-8393-DB0895D84FD2}" type="presOf" srcId="{6256002F-041D-40BA-AB7E-A322EAC5F91C}" destId="{5B5EE897-9523-4D98-B4E4-011087C837EC}" srcOrd="0" destOrd="0" presId="urn:microsoft.com/office/officeart/2005/8/layout/pList1"/>
    <dgm:cxn modelId="{6BAF1764-70C5-4E06-BE14-7940B924B2CC}" type="presOf" srcId="{2C0A236A-CA70-4409-A22E-EAAD260BBCD0}" destId="{322CB517-66B1-47AD-AFC1-7B1AE641848D}" srcOrd="0" destOrd="0" presId="urn:microsoft.com/office/officeart/2005/8/layout/pList1"/>
    <dgm:cxn modelId="{09975852-5215-4C03-8947-FF70EA9F20B7}" type="presOf" srcId="{F238536C-3A1D-4A7B-A2A5-7A9477C9156F}" destId="{ED8E6838-D9B1-4507-9379-2ACD648D4525}" srcOrd="0" destOrd="0" presId="urn:microsoft.com/office/officeart/2005/8/layout/pList1"/>
    <dgm:cxn modelId="{4297CF59-166B-413F-AA0E-ECD6AA97DFDD}" type="presOf" srcId="{4B4D9535-E00A-43CA-A6FF-7895161AD41B}" destId="{4A7DD971-ACD5-4453-96F1-E6EEEFC3F663}" srcOrd="0" destOrd="0" presId="urn:microsoft.com/office/officeart/2005/8/layout/pList1"/>
    <dgm:cxn modelId="{2774A67D-3E5C-4EA9-840F-52639F72AEDE}" type="presOf" srcId="{E90A7471-3274-46D8-BC55-AE962B077BE8}" destId="{7812FD22-108B-4BCE-8399-CFA1A94483F8}" srcOrd="0" destOrd="0" presId="urn:microsoft.com/office/officeart/2005/8/layout/pList1"/>
    <dgm:cxn modelId="{6E050F9E-E24A-453D-9082-AB9A5931CDBD}" type="presOf" srcId="{CF4853EF-9905-431D-951D-B4039ADA597F}" destId="{A3EB4BAA-6CD8-4FEF-995A-2612EB34994E}" srcOrd="0" destOrd="0" presId="urn:microsoft.com/office/officeart/2005/8/layout/pList1"/>
    <dgm:cxn modelId="{734DE1C3-847D-456D-9812-369C33FB22BA}" srcId="{DA252C37-7A16-44E1-BC0C-81A3562F81BA}" destId="{CF4853EF-9905-431D-951D-B4039ADA597F}" srcOrd="3" destOrd="0" parTransId="{9D0A9BD6-E6B1-4F3D-9859-47FECBA925A3}" sibTransId="{4C2C220B-2AD6-4D0C-8E43-5F1DF76BC044}"/>
    <dgm:cxn modelId="{EF665BCA-4045-482D-9737-7FE2C8E59855}" srcId="{DA252C37-7A16-44E1-BC0C-81A3562F81BA}" destId="{14EA14A1-273F-40B4-9387-99212BB568AC}" srcOrd="1" destOrd="0" parTransId="{8F7FA090-0B93-43A8-AC0C-F6C83E5AACE5}" sibTransId="{E90A7471-3274-46D8-BC55-AE962B077BE8}"/>
    <dgm:cxn modelId="{48FCDDD3-B17B-4603-AB20-9F92EDDA9A19}" srcId="{DA252C37-7A16-44E1-BC0C-81A3562F81BA}" destId="{6256002F-041D-40BA-AB7E-A322EAC5F91C}" srcOrd="4" destOrd="0" parTransId="{F71465CB-2997-46C3-BF3A-B288157D59F3}" sibTransId="{922DB68D-E0F4-4681-9860-2CC7C371B5A2}"/>
    <dgm:cxn modelId="{6DD791D6-04B2-4A0C-8C70-FCDDEF54D16A}" type="presOf" srcId="{DA252C37-7A16-44E1-BC0C-81A3562F81BA}" destId="{A4AAF310-1879-4A59-9988-C713AB2C9BDB}" srcOrd="0" destOrd="0" presId="urn:microsoft.com/office/officeart/2005/8/layout/pList1"/>
    <dgm:cxn modelId="{69C7EEDE-56CC-4F78-BAC6-4D01D88695B4}" srcId="{DA252C37-7A16-44E1-BC0C-81A3562F81BA}" destId="{F238536C-3A1D-4A7B-A2A5-7A9477C9156F}" srcOrd="2" destOrd="0" parTransId="{08B32D67-C324-4033-A38A-6AA9DD5DE280}" sibTransId="{2C0A236A-CA70-4409-A22E-EAAD260BBCD0}"/>
    <dgm:cxn modelId="{8C8B27ED-DBFB-4F04-8941-77F1652A3AC5}" type="presOf" srcId="{0619FB45-3E37-4DCA-A736-E13CA61A055A}" destId="{514666E8-948B-4EF1-B26D-BC399024B075}" srcOrd="0" destOrd="0" presId="urn:microsoft.com/office/officeart/2005/8/layout/pList1"/>
    <dgm:cxn modelId="{81E5F9C5-FA4F-4597-ADE0-EFD55F98E0FE}" type="presParOf" srcId="{A4AAF310-1879-4A59-9988-C713AB2C9BDB}" destId="{D91A49FD-44E4-4226-BA01-DB145BF985D2}" srcOrd="0" destOrd="0" presId="urn:microsoft.com/office/officeart/2005/8/layout/pList1"/>
    <dgm:cxn modelId="{9CF56221-A38F-4E65-A507-B83D418E6D55}" type="presParOf" srcId="{D91A49FD-44E4-4226-BA01-DB145BF985D2}" destId="{304832AF-C9C6-4BD6-A80A-626791BC4B53}" srcOrd="0" destOrd="0" presId="urn:microsoft.com/office/officeart/2005/8/layout/pList1"/>
    <dgm:cxn modelId="{15E6EDDE-645F-4B8C-AD3A-860FFB878728}" type="presParOf" srcId="{D91A49FD-44E4-4226-BA01-DB145BF985D2}" destId="{4A7DD971-ACD5-4453-96F1-E6EEEFC3F663}" srcOrd="1" destOrd="0" presId="urn:microsoft.com/office/officeart/2005/8/layout/pList1"/>
    <dgm:cxn modelId="{7BE2A23A-0701-400E-A537-CED26EB5F818}" type="presParOf" srcId="{A4AAF310-1879-4A59-9988-C713AB2C9BDB}" destId="{514666E8-948B-4EF1-B26D-BC399024B075}" srcOrd="1" destOrd="0" presId="urn:microsoft.com/office/officeart/2005/8/layout/pList1"/>
    <dgm:cxn modelId="{E6D78079-CF13-417E-A667-4D72F81182E2}" type="presParOf" srcId="{A4AAF310-1879-4A59-9988-C713AB2C9BDB}" destId="{3887386D-F686-4E9A-9AEC-76A95771745A}" srcOrd="2" destOrd="0" presId="urn:microsoft.com/office/officeart/2005/8/layout/pList1"/>
    <dgm:cxn modelId="{793B7876-167A-4FB3-B898-EFC05C9120DE}" type="presParOf" srcId="{3887386D-F686-4E9A-9AEC-76A95771745A}" destId="{8574C35F-BBB0-4AE1-A59A-A1D06457C0F3}" srcOrd="0" destOrd="0" presId="urn:microsoft.com/office/officeart/2005/8/layout/pList1"/>
    <dgm:cxn modelId="{F92411B8-A39C-4B4F-B6B8-D4D3B2A78237}" type="presParOf" srcId="{3887386D-F686-4E9A-9AEC-76A95771745A}" destId="{5366D671-DAC2-4622-B29A-6E6A77E58ACE}" srcOrd="1" destOrd="0" presId="urn:microsoft.com/office/officeart/2005/8/layout/pList1"/>
    <dgm:cxn modelId="{A4956724-F971-43FE-A8C9-8F35661CBBA1}" type="presParOf" srcId="{A4AAF310-1879-4A59-9988-C713AB2C9BDB}" destId="{7812FD22-108B-4BCE-8399-CFA1A94483F8}" srcOrd="3" destOrd="0" presId="urn:microsoft.com/office/officeart/2005/8/layout/pList1"/>
    <dgm:cxn modelId="{F5F5C8D2-ABAF-48A4-9C45-FD3282A9B700}" type="presParOf" srcId="{A4AAF310-1879-4A59-9988-C713AB2C9BDB}" destId="{D8C7A51B-5DC6-4693-850B-4F66EEC0C05C}" srcOrd="4" destOrd="0" presId="urn:microsoft.com/office/officeart/2005/8/layout/pList1"/>
    <dgm:cxn modelId="{D4292CDD-8C5E-482D-B3A0-0E4B490DB8F5}" type="presParOf" srcId="{D8C7A51B-5DC6-4693-850B-4F66EEC0C05C}" destId="{E692CE1D-F3D9-4A3A-BE51-1896148CCE8C}" srcOrd="0" destOrd="0" presId="urn:microsoft.com/office/officeart/2005/8/layout/pList1"/>
    <dgm:cxn modelId="{509692AA-AC76-4024-8CEC-7F841C81D3A9}" type="presParOf" srcId="{D8C7A51B-5DC6-4693-850B-4F66EEC0C05C}" destId="{ED8E6838-D9B1-4507-9379-2ACD648D4525}" srcOrd="1" destOrd="0" presId="urn:microsoft.com/office/officeart/2005/8/layout/pList1"/>
    <dgm:cxn modelId="{AFD63D55-82BC-4A9C-AB6D-64DD1F6DAF2F}" type="presParOf" srcId="{A4AAF310-1879-4A59-9988-C713AB2C9BDB}" destId="{322CB517-66B1-47AD-AFC1-7B1AE641848D}" srcOrd="5" destOrd="0" presId="urn:microsoft.com/office/officeart/2005/8/layout/pList1"/>
    <dgm:cxn modelId="{C853611A-8E15-4CC9-A314-AD29540DF023}" type="presParOf" srcId="{A4AAF310-1879-4A59-9988-C713AB2C9BDB}" destId="{68755672-32A0-4E59-B557-A105A0F2D5F5}" srcOrd="6" destOrd="0" presId="urn:microsoft.com/office/officeart/2005/8/layout/pList1"/>
    <dgm:cxn modelId="{3A623919-1CFC-4CA3-B09E-991F7B765D16}" type="presParOf" srcId="{68755672-32A0-4E59-B557-A105A0F2D5F5}" destId="{BD4AE336-5122-414F-B070-EFE6BC4AC19C}" srcOrd="0" destOrd="0" presId="urn:microsoft.com/office/officeart/2005/8/layout/pList1"/>
    <dgm:cxn modelId="{20ED67A5-19DB-411D-BA4F-BE73BF39C1E9}" type="presParOf" srcId="{68755672-32A0-4E59-B557-A105A0F2D5F5}" destId="{A3EB4BAA-6CD8-4FEF-995A-2612EB34994E}" srcOrd="1" destOrd="0" presId="urn:microsoft.com/office/officeart/2005/8/layout/pList1"/>
    <dgm:cxn modelId="{2982798C-4BD8-4607-A817-408CBEB0CB08}" type="presParOf" srcId="{A4AAF310-1879-4A59-9988-C713AB2C9BDB}" destId="{3D877C3A-D3EB-40D5-BE58-9B9D54A82A87}" srcOrd="7" destOrd="0" presId="urn:microsoft.com/office/officeart/2005/8/layout/pList1"/>
    <dgm:cxn modelId="{AB3A4791-4C70-4AB1-B21B-AEBD4BFCE230}" type="presParOf" srcId="{A4AAF310-1879-4A59-9988-C713AB2C9BDB}" destId="{94874BCB-1BF6-4107-8A66-D48FA5BAA0E3}" srcOrd="8" destOrd="0" presId="urn:microsoft.com/office/officeart/2005/8/layout/pList1"/>
    <dgm:cxn modelId="{D856CF61-451D-4A84-83CF-A33C3E7A4BA5}" type="presParOf" srcId="{94874BCB-1BF6-4107-8A66-D48FA5BAA0E3}" destId="{C9C54559-25FD-4E41-9CC6-1068C035675E}" srcOrd="0" destOrd="0" presId="urn:microsoft.com/office/officeart/2005/8/layout/pList1"/>
    <dgm:cxn modelId="{F33F02A6-007F-4A9D-8763-BF0A0F4C7F99}" type="presParOf" srcId="{94874BCB-1BF6-4107-8A66-D48FA5BAA0E3}" destId="{5B5EE897-9523-4D98-B4E4-011087C837EC}" srcOrd="1" destOrd="0" presId="urn:microsoft.com/office/officeart/2005/8/layout/pList1"/>
  </dgm:cxnLst>
  <dgm:bg/>
  <dgm:whole>
    <a:ln>
      <a:noFill/>
      <a:prstDash val="lgDash"/>
    </a:ln>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BF214FB-8585-4C85-83D7-47164AAD632D}" type="doc">
      <dgm:prSet loTypeId="urn:microsoft.com/office/officeart/2005/8/layout/default" loCatId="list" qsTypeId="urn:microsoft.com/office/officeart/2005/8/quickstyle/simple1" qsCatId="simple" csTypeId="urn:microsoft.com/office/officeart/2005/8/colors/accent1_2" csCatId="accent1" phldr="1"/>
      <dgm:spPr/>
      <dgm:t>
        <a:bodyPr rtlCol="0"/>
        <a:lstStyle/>
        <a:p>
          <a:pPr rtl="0"/>
          <a:endParaRPr lang="en-US"/>
        </a:p>
      </dgm:t>
    </dgm:pt>
    <dgm:pt modelId="{888C3ED4-9510-4000-A70F-AAD75B5EBD43}">
      <dgm:prSet phldrT="[Text]" custT="1"/>
      <dgm:spPr>
        <a:noFill/>
        <a:ln>
          <a:solidFill>
            <a:schemeClr val="accent1"/>
          </a:solidFill>
          <a:prstDash val="lgDash"/>
        </a:ln>
      </dgm:spPr>
      <dgm:t>
        <a:bodyPr rtlCol="0"/>
        <a:lstStyle/>
        <a:p>
          <a:pPr rtl="0"/>
          <a:r>
            <a:rPr lang="en-GB" sz="2000" noProof="0" dirty="0">
              <a:solidFill>
                <a:schemeClr val="tx1"/>
              </a:solidFill>
            </a:rPr>
            <a:t>The combined regression model was not statistically significant.</a:t>
          </a:r>
        </a:p>
      </dgm:t>
    </dgm:pt>
    <dgm:pt modelId="{4F31B688-999B-4752-86CF-5AFFBDD2FB2C}" type="parTrans" cxnId="{E7A50B49-7597-4D6A-A8AB-E00237D2C558}">
      <dgm:prSet/>
      <dgm:spPr/>
      <dgm:t>
        <a:bodyPr rtlCol="0"/>
        <a:lstStyle/>
        <a:p>
          <a:pPr rtl="0"/>
          <a:endParaRPr lang="en-GB" sz="2000" noProof="0" dirty="0">
            <a:solidFill>
              <a:schemeClr val="tx1"/>
            </a:solidFill>
          </a:endParaRPr>
        </a:p>
      </dgm:t>
    </dgm:pt>
    <dgm:pt modelId="{91778D6F-210D-40E1-9F4A-4CEEC2F76790}" type="sibTrans" cxnId="{E7A50B49-7597-4D6A-A8AB-E00237D2C558}">
      <dgm:prSet/>
      <dgm:spPr/>
      <dgm:t>
        <a:bodyPr rtlCol="0"/>
        <a:lstStyle/>
        <a:p>
          <a:pPr rtl="0"/>
          <a:endParaRPr lang="en-GB" sz="2000" noProof="0" dirty="0">
            <a:solidFill>
              <a:schemeClr val="tx1"/>
            </a:solidFill>
          </a:endParaRPr>
        </a:p>
      </dgm:t>
    </dgm:pt>
    <dgm:pt modelId="{F1A4D444-33C8-420D-922B-B4D83B96C7C2}">
      <dgm:prSet phldrT="[Text]" custT="1"/>
      <dgm:spPr>
        <a:noFill/>
        <a:ln>
          <a:solidFill>
            <a:schemeClr val="accent1"/>
          </a:solidFill>
          <a:prstDash val="lgDash"/>
        </a:ln>
      </dgm:spPr>
      <dgm:t>
        <a:bodyPr rtlCol="0"/>
        <a:lstStyle/>
        <a:p>
          <a:pPr rtl="0"/>
          <a:r>
            <a:rPr lang="en-GB" sz="2000" noProof="0" dirty="0">
              <a:solidFill>
                <a:schemeClr val="tx1"/>
              </a:solidFill>
            </a:rPr>
            <a:t>Machiavellianism and narcissism were not significant individual predictors of time management.</a:t>
          </a:r>
        </a:p>
      </dgm:t>
    </dgm:pt>
    <dgm:pt modelId="{AFA9A2E5-05CF-4291-BDAC-40FF2BA0C123}" type="parTrans" cxnId="{61F7C260-BB9F-4EAB-A166-C8B477418C19}">
      <dgm:prSet/>
      <dgm:spPr/>
      <dgm:t>
        <a:bodyPr rtlCol="0"/>
        <a:lstStyle/>
        <a:p>
          <a:pPr rtl="0"/>
          <a:endParaRPr lang="en-GB" sz="2000" noProof="0" dirty="0">
            <a:solidFill>
              <a:schemeClr val="tx1"/>
            </a:solidFill>
          </a:endParaRPr>
        </a:p>
      </dgm:t>
    </dgm:pt>
    <dgm:pt modelId="{68A763C5-D2C0-42B7-9415-66617A5D147E}" type="sibTrans" cxnId="{61F7C260-BB9F-4EAB-A166-C8B477418C19}">
      <dgm:prSet/>
      <dgm:spPr/>
      <dgm:t>
        <a:bodyPr rtlCol="0"/>
        <a:lstStyle/>
        <a:p>
          <a:pPr rtl="0"/>
          <a:endParaRPr lang="en-GB" sz="2000" noProof="0" dirty="0">
            <a:solidFill>
              <a:schemeClr val="tx1"/>
            </a:solidFill>
          </a:endParaRPr>
        </a:p>
      </dgm:t>
    </dgm:pt>
    <dgm:pt modelId="{10DC8D50-E48F-4C14-846C-4F6CA479EED8}">
      <dgm:prSet phldrT="[Text]" custT="1"/>
      <dgm:spPr>
        <a:noFill/>
        <a:ln>
          <a:solidFill>
            <a:schemeClr val="accent1"/>
          </a:solidFill>
          <a:prstDash val="lgDash"/>
        </a:ln>
      </dgm:spPr>
      <dgm:t>
        <a:bodyPr rtlCol="0"/>
        <a:lstStyle/>
        <a:p>
          <a:pPr rtl="0"/>
          <a:r>
            <a:rPr lang="en-GB" sz="2000" noProof="0" dirty="0">
              <a:solidFill>
                <a:schemeClr val="tx1"/>
              </a:solidFill>
            </a:rPr>
            <a:t>Within this facet, psychopathy negatively predicted goal-setting behaviours, while Machiavellianism positively predicted them.</a:t>
          </a:r>
        </a:p>
      </dgm:t>
    </dgm:pt>
    <dgm:pt modelId="{95E9A227-DA0C-4889-BB4B-908CC0896D78}" type="parTrans" cxnId="{396AE40A-4D53-4D1B-9BE5-990817474275}">
      <dgm:prSet/>
      <dgm:spPr/>
      <dgm:t>
        <a:bodyPr rtlCol="0"/>
        <a:lstStyle/>
        <a:p>
          <a:pPr rtl="0"/>
          <a:endParaRPr lang="en-GB" sz="2000" noProof="0" dirty="0">
            <a:solidFill>
              <a:schemeClr val="tx1"/>
            </a:solidFill>
          </a:endParaRPr>
        </a:p>
      </dgm:t>
    </dgm:pt>
    <dgm:pt modelId="{D2C6A091-2138-40DF-902A-DADF7C0A858A}" type="sibTrans" cxnId="{396AE40A-4D53-4D1B-9BE5-990817474275}">
      <dgm:prSet/>
      <dgm:spPr/>
      <dgm:t>
        <a:bodyPr rtlCol="0"/>
        <a:lstStyle/>
        <a:p>
          <a:pPr rtl="0"/>
          <a:endParaRPr lang="en-GB" sz="2000" noProof="0" dirty="0">
            <a:solidFill>
              <a:schemeClr val="tx1"/>
            </a:solidFill>
          </a:endParaRPr>
        </a:p>
      </dgm:t>
    </dgm:pt>
    <dgm:pt modelId="{9AF246AA-09BA-483A-95B2-66DE99600D52}">
      <dgm:prSet phldrT="[Text]" custT="1"/>
      <dgm:spPr>
        <a:noFill/>
        <a:ln>
          <a:solidFill>
            <a:schemeClr val="accent1"/>
          </a:solidFill>
          <a:prstDash val="lgDash"/>
        </a:ln>
      </dgm:spPr>
      <dgm:t>
        <a:bodyPr rtlCol="0"/>
        <a:lstStyle/>
        <a:p>
          <a:pPr rtl="0"/>
          <a:r>
            <a:rPr lang="en-GB" sz="2000" noProof="0" dirty="0">
              <a:solidFill>
                <a:schemeClr val="tx1"/>
              </a:solidFill>
            </a:rPr>
            <a:t>These results suggest Dark Triad traits impact workplace time use in nuanced, context-dependent ways rather than uniformly impair performance.</a:t>
          </a:r>
        </a:p>
      </dgm:t>
    </dgm:pt>
    <dgm:pt modelId="{C9CB9CCD-885C-4C1A-9190-7743B83ADCF6}" type="parTrans" cxnId="{96720A22-49E5-42B3-A8B4-CD9BDEE08C00}">
      <dgm:prSet/>
      <dgm:spPr/>
      <dgm:t>
        <a:bodyPr rtlCol="0"/>
        <a:lstStyle/>
        <a:p>
          <a:pPr rtl="0"/>
          <a:endParaRPr lang="en-GB" sz="2000" noProof="0" dirty="0">
            <a:solidFill>
              <a:schemeClr val="tx1"/>
            </a:solidFill>
          </a:endParaRPr>
        </a:p>
      </dgm:t>
    </dgm:pt>
    <dgm:pt modelId="{EE3646C7-4509-45CA-8EEC-BA8F436CA923}" type="sibTrans" cxnId="{96720A22-49E5-42B3-A8B4-CD9BDEE08C00}">
      <dgm:prSet/>
      <dgm:spPr/>
      <dgm:t>
        <a:bodyPr rtlCol="0"/>
        <a:lstStyle/>
        <a:p>
          <a:pPr rtl="0"/>
          <a:endParaRPr lang="en-GB" sz="2000" noProof="0" dirty="0">
            <a:solidFill>
              <a:schemeClr val="tx1"/>
            </a:solidFill>
          </a:endParaRPr>
        </a:p>
      </dgm:t>
    </dgm:pt>
    <dgm:pt modelId="{51EB5745-8AAE-421D-874F-13491FF3F307}">
      <dgm:prSet phldrT="[Text]" custT="1"/>
      <dgm:spPr>
        <a:noFill/>
        <a:ln>
          <a:solidFill>
            <a:schemeClr val="accent1"/>
          </a:solidFill>
          <a:prstDash val="lgDash"/>
        </a:ln>
      </dgm:spPr>
      <dgm:t>
        <a:bodyPr rtlCol="0"/>
        <a:lstStyle/>
        <a:p>
          <a:pPr rtl="0"/>
          <a:r>
            <a:rPr lang="en-GB" sz="2000" noProof="0" dirty="0">
              <a:solidFill>
                <a:schemeClr val="tx1"/>
              </a:solidFill>
            </a:rPr>
            <a:t>Facet-level analysis revealed a significant model for the Goals &amp; Priorities dimension of time management.</a:t>
          </a:r>
        </a:p>
      </dgm:t>
    </dgm:pt>
    <dgm:pt modelId="{CEAC77A3-F019-4EB6-A67A-D01EA028A855}" type="sibTrans" cxnId="{ECCDC5FC-C4CD-4D27-8963-B2FB5DA8B711}">
      <dgm:prSet/>
      <dgm:spPr/>
      <dgm:t>
        <a:bodyPr rtlCol="0"/>
        <a:lstStyle/>
        <a:p>
          <a:pPr rtl="0"/>
          <a:endParaRPr lang="en-GB" sz="2000" noProof="0" dirty="0">
            <a:solidFill>
              <a:schemeClr val="tx1"/>
            </a:solidFill>
          </a:endParaRPr>
        </a:p>
      </dgm:t>
    </dgm:pt>
    <dgm:pt modelId="{4809E3DC-C136-4EC2-849F-2394A70DF32F}" type="parTrans" cxnId="{ECCDC5FC-C4CD-4D27-8963-B2FB5DA8B711}">
      <dgm:prSet/>
      <dgm:spPr/>
      <dgm:t>
        <a:bodyPr rtlCol="0"/>
        <a:lstStyle/>
        <a:p>
          <a:pPr rtl="0"/>
          <a:endParaRPr lang="en-GB" sz="2000" noProof="0" dirty="0">
            <a:solidFill>
              <a:schemeClr val="tx1"/>
            </a:solidFill>
          </a:endParaRPr>
        </a:p>
      </dgm:t>
    </dgm:pt>
    <dgm:pt modelId="{016586D9-2DB5-4AA6-BA9F-9EDDC0510C29}">
      <dgm:prSet phldrT="[Text]" custT="1"/>
      <dgm:spPr>
        <a:noFill/>
        <a:ln>
          <a:solidFill>
            <a:schemeClr val="accent1"/>
          </a:solidFill>
          <a:prstDash val="lgDash"/>
        </a:ln>
      </dgm:spPr>
      <dgm:t>
        <a:bodyPr rtlCol="0"/>
        <a:lstStyle/>
        <a:p>
          <a:pPr rtl="0"/>
          <a:r>
            <a:rPr lang="en-GB" sz="2000" b="0" noProof="0" dirty="0">
              <a:solidFill>
                <a:schemeClr val="tx1"/>
              </a:solidFill>
            </a:rPr>
            <a:t>Psychopathy emerged as a unique and significant individual predictor of time management showing a negative relationship.</a:t>
          </a:r>
          <a:endParaRPr lang="en-GB" sz="2000" noProof="0" dirty="0">
            <a:solidFill>
              <a:schemeClr val="tx1"/>
            </a:solidFill>
          </a:endParaRPr>
        </a:p>
      </dgm:t>
    </dgm:pt>
    <dgm:pt modelId="{59DA38EC-31CE-4170-A454-97D5E30BDBA8}" type="sibTrans" cxnId="{03FFB34C-F2DE-4D1A-A377-DDE0CA287713}">
      <dgm:prSet/>
      <dgm:spPr/>
      <dgm:t>
        <a:bodyPr rtlCol="0"/>
        <a:lstStyle/>
        <a:p>
          <a:pPr rtl="0"/>
          <a:endParaRPr lang="en-GB" sz="2000" noProof="0" dirty="0">
            <a:solidFill>
              <a:schemeClr val="tx1"/>
            </a:solidFill>
          </a:endParaRPr>
        </a:p>
      </dgm:t>
    </dgm:pt>
    <dgm:pt modelId="{D8622124-F306-4E87-AD72-8341309CD39F}" type="parTrans" cxnId="{03FFB34C-F2DE-4D1A-A377-DDE0CA287713}">
      <dgm:prSet/>
      <dgm:spPr/>
      <dgm:t>
        <a:bodyPr rtlCol="0"/>
        <a:lstStyle/>
        <a:p>
          <a:pPr rtl="0"/>
          <a:endParaRPr lang="en-GB" sz="2000" noProof="0" dirty="0">
            <a:solidFill>
              <a:schemeClr val="tx1"/>
            </a:solidFill>
          </a:endParaRPr>
        </a:p>
      </dgm:t>
    </dgm:pt>
    <dgm:pt modelId="{4B3B849E-E7E0-465D-ACCE-424447082D8E}" type="pres">
      <dgm:prSet presAssocID="{1BF214FB-8585-4C85-83D7-47164AAD632D}" presName="diagram" presStyleCnt="0">
        <dgm:presLayoutVars>
          <dgm:dir/>
          <dgm:resizeHandles val="exact"/>
        </dgm:presLayoutVars>
      </dgm:prSet>
      <dgm:spPr/>
    </dgm:pt>
    <dgm:pt modelId="{23E2D634-E4FE-4D0D-A989-7772BDF699A3}" type="pres">
      <dgm:prSet presAssocID="{888C3ED4-9510-4000-A70F-AAD75B5EBD43}" presName="node" presStyleLbl="node1" presStyleIdx="0" presStyleCnt="6">
        <dgm:presLayoutVars>
          <dgm:bulletEnabled val="1"/>
        </dgm:presLayoutVars>
      </dgm:prSet>
      <dgm:spPr/>
    </dgm:pt>
    <dgm:pt modelId="{CE3E4170-6335-4816-80C0-593A871A09FA}" type="pres">
      <dgm:prSet presAssocID="{91778D6F-210D-40E1-9F4A-4CEEC2F76790}" presName="sibTrans" presStyleCnt="0"/>
      <dgm:spPr/>
    </dgm:pt>
    <dgm:pt modelId="{82346586-B156-4710-9DF9-55AB0BA2CD27}" type="pres">
      <dgm:prSet presAssocID="{016586D9-2DB5-4AA6-BA9F-9EDDC0510C29}" presName="node" presStyleLbl="node1" presStyleIdx="1" presStyleCnt="6">
        <dgm:presLayoutVars>
          <dgm:bulletEnabled val="1"/>
        </dgm:presLayoutVars>
      </dgm:prSet>
      <dgm:spPr/>
    </dgm:pt>
    <dgm:pt modelId="{069CA090-F81B-4328-A522-BE458689A5D4}" type="pres">
      <dgm:prSet presAssocID="{59DA38EC-31CE-4170-A454-97D5E30BDBA8}" presName="sibTrans" presStyleCnt="0"/>
      <dgm:spPr/>
    </dgm:pt>
    <dgm:pt modelId="{E714E967-1BEF-4BE4-AAA5-6E47E9AB33FD}" type="pres">
      <dgm:prSet presAssocID="{F1A4D444-33C8-420D-922B-B4D83B96C7C2}" presName="node" presStyleLbl="node1" presStyleIdx="2" presStyleCnt="6">
        <dgm:presLayoutVars>
          <dgm:bulletEnabled val="1"/>
        </dgm:presLayoutVars>
      </dgm:prSet>
      <dgm:spPr/>
    </dgm:pt>
    <dgm:pt modelId="{D68AB6AA-2A95-44C0-8760-B3488E288060}" type="pres">
      <dgm:prSet presAssocID="{68A763C5-D2C0-42B7-9415-66617A5D147E}" presName="sibTrans" presStyleCnt="0"/>
      <dgm:spPr/>
    </dgm:pt>
    <dgm:pt modelId="{22507F86-F904-49D8-B5F8-2DE7DC455B2E}" type="pres">
      <dgm:prSet presAssocID="{51EB5745-8AAE-421D-874F-13491FF3F307}" presName="node" presStyleLbl="node1" presStyleIdx="3" presStyleCnt="6">
        <dgm:presLayoutVars>
          <dgm:bulletEnabled val="1"/>
        </dgm:presLayoutVars>
      </dgm:prSet>
      <dgm:spPr/>
    </dgm:pt>
    <dgm:pt modelId="{EDA2C909-783B-401C-A936-39CB37EC1F98}" type="pres">
      <dgm:prSet presAssocID="{CEAC77A3-F019-4EB6-A67A-D01EA028A855}" presName="sibTrans" presStyleCnt="0"/>
      <dgm:spPr/>
    </dgm:pt>
    <dgm:pt modelId="{67CCD519-6576-423E-B4A3-5A65328C87ED}" type="pres">
      <dgm:prSet presAssocID="{10DC8D50-E48F-4C14-846C-4F6CA479EED8}" presName="node" presStyleLbl="node1" presStyleIdx="4" presStyleCnt="6">
        <dgm:presLayoutVars>
          <dgm:bulletEnabled val="1"/>
        </dgm:presLayoutVars>
      </dgm:prSet>
      <dgm:spPr/>
    </dgm:pt>
    <dgm:pt modelId="{93B1BFF8-AB37-498E-9FF6-1C7E39139B3B}" type="pres">
      <dgm:prSet presAssocID="{D2C6A091-2138-40DF-902A-DADF7C0A858A}" presName="sibTrans" presStyleCnt="0"/>
      <dgm:spPr/>
    </dgm:pt>
    <dgm:pt modelId="{DF2F331A-C722-49A1-8310-BA319460D306}" type="pres">
      <dgm:prSet presAssocID="{9AF246AA-09BA-483A-95B2-66DE99600D52}" presName="node" presStyleLbl="node1" presStyleIdx="5" presStyleCnt="6">
        <dgm:presLayoutVars>
          <dgm:bulletEnabled val="1"/>
        </dgm:presLayoutVars>
      </dgm:prSet>
      <dgm:spPr/>
    </dgm:pt>
  </dgm:ptLst>
  <dgm:cxnLst>
    <dgm:cxn modelId="{396AE40A-4D53-4D1B-9BE5-990817474275}" srcId="{1BF214FB-8585-4C85-83D7-47164AAD632D}" destId="{10DC8D50-E48F-4C14-846C-4F6CA479EED8}" srcOrd="4" destOrd="0" parTransId="{95E9A227-DA0C-4889-BB4B-908CC0896D78}" sibTransId="{D2C6A091-2138-40DF-902A-DADF7C0A858A}"/>
    <dgm:cxn modelId="{96720A22-49E5-42B3-A8B4-CD9BDEE08C00}" srcId="{1BF214FB-8585-4C85-83D7-47164AAD632D}" destId="{9AF246AA-09BA-483A-95B2-66DE99600D52}" srcOrd="5" destOrd="0" parTransId="{C9CB9CCD-885C-4C1A-9190-7743B83ADCF6}" sibTransId="{EE3646C7-4509-45CA-8EEC-BA8F436CA923}"/>
    <dgm:cxn modelId="{61F7C260-BB9F-4EAB-A166-C8B477418C19}" srcId="{1BF214FB-8585-4C85-83D7-47164AAD632D}" destId="{F1A4D444-33C8-420D-922B-B4D83B96C7C2}" srcOrd="2" destOrd="0" parTransId="{AFA9A2E5-05CF-4291-BDAC-40FF2BA0C123}" sibTransId="{68A763C5-D2C0-42B7-9415-66617A5D147E}"/>
    <dgm:cxn modelId="{5EF15B41-D456-4ED2-844B-AD5E9BC25344}" type="presOf" srcId="{888C3ED4-9510-4000-A70F-AAD75B5EBD43}" destId="{23E2D634-E4FE-4D0D-A989-7772BDF699A3}" srcOrd="0" destOrd="0" presId="urn:microsoft.com/office/officeart/2005/8/layout/default"/>
    <dgm:cxn modelId="{E7A50B49-7597-4D6A-A8AB-E00237D2C558}" srcId="{1BF214FB-8585-4C85-83D7-47164AAD632D}" destId="{888C3ED4-9510-4000-A70F-AAD75B5EBD43}" srcOrd="0" destOrd="0" parTransId="{4F31B688-999B-4752-86CF-5AFFBDD2FB2C}" sibTransId="{91778D6F-210D-40E1-9F4A-4CEEC2F76790}"/>
    <dgm:cxn modelId="{03FFB34C-F2DE-4D1A-A377-DDE0CA287713}" srcId="{1BF214FB-8585-4C85-83D7-47164AAD632D}" destId="{016586D9-2DB5-4AA6-BA9F-9EDDC0510C29}" srcOrd="1" destOrd="0" parTransId="{D8622124-F306-4E87-AD72-8341309CD39F}" sibTransId="{59DA38EC-31CE-4170-A454-97D5E30BDBA8}"/>
    <dgm:cxn modelId="{A91CEE4F-EA46-46A1-AD0B-5C32D05365FA}" type="presOf" srcId="{016586D9-2DB5-4AA6-BA9F-9EDDC0510C29}" destId="{82346586-B156-4710-9DF9-55AB0BA2CD27}" srcOrd="0" destOrd="0" presId="urn:microsoft.com/office/officeart/2005/8/layout/default"/>
    <dgm:cxn modelId="{657D409B-DC86-4CC5-BAD2-56F6CA74E86B}" type="presOf" srcId="{51EB5745-8AAE-421D-874F-13491FF3F307}" destId="{22507F86-F904-49D8-B5F8-2DE7DC455B2E}" srcOrd="0" destOrd="0" presId="urn:microsoft.com/office/officeart/2005/8/layout/default"/>
    <dgm:cxn modelId="{B1FD7DA0-E538-4B10-B66D-07DFB6582FCB}" type="presOf" srcId="{F1A4D444-33C8-420D-922B-B4D83B96C7C2}" destId="{E714E967-1BEF-4BE4-AAA5-6E47E9AB33FD}" srcOrd="0" destOrd="0" presId="urn:microsoft.com/office/officeart/2005/8/layout/default"/>
    <dgm:cxn modelId="{3A8FF5B5-2A61-42D1-84D5-C16FF6E2F49E}" type="presOf" srcId="{9AF246AA-09BA-483A-95B2-66DE99600D52}" destId="{DF2F331A-C722-49A1-8310-BA319460D306}" srcOrd="0" destOrd="0" presId="urn:microsoft.com/office/officeart/2005/8/layout/default"/>
    <dgm:cxn modelId="{0581AFCC-484D-4F39-84C1-7C1818CB8AFD}" type="presOf" srcId="{1BF214FB-8585-4C85-83D7-47164AAD632D}" destId="{4B3B849E-E7E0-465D-ACCE-424447082D8E}" srcOrd="0" destOrd="0" presId="urn:microsoft.com/office/officeart/2005/8/layout/default"/>
    <dgm:cxn modelId="{0B9BD6F3-A1AC-4C2E-B58D-858003DF7B6B}" type="presOf" srcId="{10DC8D50-E48F-4C14-846C-4F6CA479EED8}" destId="{67CCD519-6576-423E-B4A3-5A65328C87ED}" srcOrd="0" destOrd="0" presId="urn:microsoft.com/office/officeart/2005/8/layout/default"/>
    <dgm:cxn modelId="{ECCDC5FC-C4CD-4D27-8963-B2FB5DA8B711}" srcId="{1BF214FB-8585-4C85-83D7-47164AAD632D}" destId="{51EB5745-8AAE-421D-874F-13491FF3F307}" srcOrd="3" destOrd="0" parTransId="{4809E3DC-C136-4EC2-849F-2394A70DF32F}" sibTransId="{CEAC77A3-F019-4EB6-A67A-D01EA028A855}"/>
    <dgm:cxn modelId="{AB640B49-D48F-4659-BABA-58B9D74F765C}" type="presParOf" srcId="{4B3B849E-E7E0-465D-ACCE-424447082D8E}" destId="{23E2D634-E4FE-4D0D-A989-7772BDF699A3}" srcOrd="0" destOrd="0" presId="urn:microsoft.com/office/officeart/2005/8/layout/default"/>
    <dgm:cxn modelId="{5989511C-CAF2-4935-A72A-799D123EBF70}" type="presParOf" srcId="{4B3B849E-E7E0-465D-ACCE-424447082D8E}" destId="{CE3E4170-6335-4816-80C0-593A871A09FA}" srcOrd="1" destOrd="0" presId="urn:microsoft.com/office/officeart/2005/8/layout/default"/>
    <dgm:cxn modelId="{F3CBF4C5-4A15-43F3-A095-FF72F357E4F7}" type="presParOf" srcId="{4B3B849E-E7E0-465D-ACCE-424447082D8E}" destId="{82346586-B156-4710-9DF9-55AB0BA2CD27}" srcOrd="2" destOrd="0" presId="urn:microsoft.com/office/officeart/2005/8/layout/default"/>
    <dgm:cxn modelId="{086CA795-A0EE-40E3-B9DC-73C9E3C934FD}" type="presParOf" srcId="{4B3B849E-E7E0-465D-ACCE-424447082D8E}" destId="{069CA090-F81B-4328-A522-BE458689A5D4}" srcOrd="3" destOrd="0" presId="urn:microsoft.com/office/officeart/2005/8/layout/default"/>
    <dgm:cxn modelId="{50041335-116E-4561-9CEB-30E58F505FA1}" type="presParOf" srcId="{4B3B849E-E7E0-465D-ACCE-424447082D8E}" destId="{E714E967-1BEF-4BE4-AAA5-6E47E9AB33FD}" srcOrd="4" destOrd="0" presId="urn:microsoft.com/office/officeart/2005/8/layout/default"/>
    <dgm:cxn modelId="{8DC447DE-D24D-4F27-98AF-091BD03259E9}" type="presParOf" srcId="{4B3B849E-E7E0-465D-ACCE-424447082D8E}" destId="{D68AB6AA-2A95-44C0-8760-B3488E288060}" srcOrd="5" destOrd="0" presId="urn:microsoft.com/office/officeart/2005/8/layout/default"/>
    <dgm:cxn modelId="{86D94213-B20D-471F-BBC8-8ABB91A12183}" type="presParOf" srcId="{4B3B849E-E7E0-465D-ACCE-424447082D8E}" destId="{22507F86-F904-49D8-B5F8-2DE7DC455B2E}" srcOrd="6" destOrd="0" presId="urn:microsoft.com/office/officeart/2005/8/layout/default"/>
    <dgm:cxn modelId="{2910408B-8D5A-47CF-80B7-113186AC1FE6}" type="presParOf" srcId="{4B3B849E-E7E0-465D-ACCE-424447082D8E}" destId="{EDA2C909-783B-401C-A936-39CB37EC1F98}" srcOrd="7" destOrd="0" presId="urn:microsoft.com/office/officeart/2005/8/layout/default"/>
    <dgm:cxn modelId="{89183A99-4B0C-455F-9782-14164D5193A4}" type="presParOf" srcId="{4B3B849E-E7E0-465D-ACCE-424447082D8E}" destId="{67CCD519-6576-423E-B4A3-5A65328C87ED}" srcOrd="8" destOrd="0" presId="urn:microsoft.com/office/officeart/2005/8/layout/default"/>
    <dgm:cxn modelId="{3CC41D8E-8A29-4664-8EEA-3118A1764277}" type="presParOf" srcId="{4B3B849E-E7E0-465D-ACCE-424447082D8E}" destId="{93B1BFF8-AB37-498E-9FF6-1C7E39139B3B}" srcOrd="9" destOrd="0" presId="urn:microsoft.com/office/officeart/2005/8/layout/default"/>
    <dgm:cxn modelId="{3372846D-AA33-4ED0-A154-63B8A626B84E}" type="presParOf" srcId="{4B3B849E-E7E0-465D-ACCE-424447082D8E}" destId="{DF2F331A-C722-49A1-8310-BA319460D30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BF214FB-8585-4C85-83D7-47164AAD632D}" type="doc">
      <dgm:prSet loTypeId="urn:microsoft.com/office/officeart/2005/8/layout/default" loCatId="list" qsTypeId="urn:microsoft.com/office/officeart/2005/8/quickstyle/simple2" qsCatId="simple" csTypeId="urn:microsoft.com/office/officeart/2005/8/colors/accent1_1" csCatId="accent1" phldr="1"/>
      <dgm:spPr/>
      <dgm:t>
        <a:bodyPr rtlCol="0"/>
        <a:lstStyle/>
        <a:p>
          <a:pPr rtl="0"/>
          <a:endParaRPr lang="en-US"/>
        </a:p>
      </dgm:t>
    </dgm:pt>
    <dgm:pt modelId="{888C3ED4-9510-4000-A70F-AAD75B5EBD43}">
      <dgm:prSet phldrT="[Text]" custT="1"/>
      <dgm:spPr>
        <a:ln>
          <a:solidFill>
            <a:schemeClr val="accent1">
              <a:lumMod val="75000"/>
            </a:schemeClr>
          </a:solidFill>
          <a:prstDash val="lgDash"/>
        </a:ln>
      </dgm:spPr>
      <dgm:t>
        <a:bodyPr rtlCol="0"/>
        <a:lstStyle/>
        <a:p>
          <a:pPr rtl="0"/>
          <a:r>
            <a:rPr lang="en-GB" sz="2400" b="1" noProof="0"/>
            <a:t>Critical analysis: </a:t>
          </a:r>
          <a:br>
            <a:rPr lang="en-GB" sz="2400" noProof="0"/>
          </a:br>
          <a:r>
            <a:rPr lang="en-GB" sz="2400" noProof="0"/>
            <a:t>Evaluating and synthesising complex psychological theories and empirical literature.</a:t>
          </a:r>
          <a:endParaRPr lang="en-GB" sz="2400" noProof="0" dirty="0"/>
        </a:p>
      </dgm:t>
    </dgm:pt>
    <dgm:pt modelId="{4F31B688-999B-4752-86CF-5AFFBDD2FB2C}" type="parTrans" cxnId="{E7A50B49-7597-4D6A-A8AB-E00237D2C558}">
      <dgm:prSet/>
      <dgm:spPr/>
      <dgm:t>
        <a:bodyPr rtlCol="0"/>
        <a:lstStyle/>
        <a:p>
          <a:pPr rtl="0"/>
          <a:endParaRPr lang="en-GB" sz="2000" noProof="0"/>
        </a:p>
      </dgm:t>
    </dgm:pt>
    <dgm:pt modelId="{91778D6F-210D-40E1-9F4A-4CEEC2F76790}" type="sibTrans" cxnId="{E7A50B49-7597-4D6A-A8AB-E00237D2C558}">
      <dgm:prSet/>
      <dgm:spPr/>
      <dgm:t>
        <a:bodyPr rtlCol="0"/>
        <a:lstStyle/>
        <a:p>
          <a:pPr rtl="0"/>
          <a:endParaRPr lang="en-GB" sz="2400" noProof="0"/>
        </a:p>
      </dgm:t>
    </dgm:pt>
    <dgm:pt modelId="{016586D9-2DB5-4AA6-BA9F-9EDDC0510C29}">
      <dgm:prSet phldrT="[Text]" custT="1"/>
      <dgm:spPr>
        <a:ln>
          <a:solidFill>
            <a:schemeClr val="accent1">
              <a:lumMod val="75000"/>
            </a:schemeClr>
          </a:solidFill>
          <a:prstDash val="lgDash"/>
        </a:ln>
      </dgm:spPr>
      <dgm:t>
        <a:bodyPr rtlCol="0"/>
        <a:lstStyle/>
        <a:p>
          <a:pPr rtl="0"/>
          <a:r>
            <a:rPr lang="en-GB" sz="2400" b="1" noProof="0"/>
            <a:t>Statistical competence:</a:t>
          </a:r>
        </a:p>
        <a:p>
          <a:pPr rtl="0"/>
          <a:r>
            <a:rPr lang="en-GB" sz="2400" b="0" noProof="0"/>
            <a:t>Conducting multiple regressions and interpreting psychometric results using SPSS.</a:t>
          </a:r>
        </a:p>
      </dgm:t>
    </dgm:pt>
    <dgm:pt modelId="{D8622124-F306-4E87-AD72-8341309CD39F}" type="parTrans" cxnId="{03FFB34C-F2DE-4D1A-A377-DDE0CA287713}">
      <dgm:prSet/>
      <dgm:spPr/>
      <dgm:t>
        <a:bodyPr rtlCol="0"/>
        <a:lstStyle/>
        <a:p>
          <a:pPr rtl="0"/>
          <a:endParaRPr lang="en-GB" sz="2000" noProof="0"/>
        </a:p>
      </dgm:t>
    </dgm:pt>
    <dgm:pt modelId="{59DA38EC-31CE-4170-A454-97D5E30BDBA8}" type="sibTrans" cxnId="{03FFB34C-F2DE-4D1A-A377-DDE0CA287713}">
      <dgm:prSet/>
      <dgm:spPr/>
      <dgm:t>
        <a:bodyPr rtlCol="0"/>
        <a:lstStyle/>
        <a:p>
          <a:pPr rtl="0"/>
          <a:endParaRPr lang="en-GB" sz="2400" noProof="0"/>
        </a:p>
      </dgm:t>
    </dgm:pt>
    <dgm:pt modelId="{F1A4D444-33C8-420D-922B-B4D83B96C7C2}">
      <dgm:prSet phldrT="[Text]" custT="1"/>
      <dgm:spPr>
        <a:ln>
          <a:solidFill>
            <a:schemeClr val="accent1">
              <a:lumMod val="75000"/>
            </a:schemeClr>
          </a:solidFill>
          <a:prstDash val="lgDash"/>
        </a:ln>
      </dgm:spPr>
      <dgm:t>
        <a:bodyPr rtlCol="0"/>
        <a:lstStyle/>
        <a:p>
          <a:pPr rtl="0"/>
          <a:r>
            <a:rPr lang="en-GB" sz="2400" b="1" noProof="0" dirty="0"/>
            <a:t>Research design:</a:t>
          </a:r>
        </a:p>
        <a:p>
          <a:pPr rtl="0"/>
          <a:r>
            <a:rPr lang="en-GB" sz="2400" b="0" noProof="0" dirty="0"/>
            <a:t>Applying ethical and methodologically sound principles to build a robust study.</a:t>
          </a:r>
        </a:p>
      </dgm:t>
    </dgm:pt>
    <dgm:pt modelId="{AFA9A2E5-05CF-4291-BDAC-40FF2BA0C123}" type="parTrans" cxnId="{61F7C260-BB9F-4EAB-A166-C8B477418C19}">
      <dgm:prSet/>
      <dgm:spPr/>
      <dgm:t>
        <a:bodyPr rtlCol="0"/>
        <a:lstStyle/>
        <a:p>
          <a:pPr rtl="0"/>
          <a:endParaRPr lang="en-GB" sz="2000" noProof="0"/>
        </a:p>
      </dgm:t>
    </dgm:pt>
    <dgm:pt modelId="{68A763C5-D2C0-42B7-9415-66617A5D147E}" type="sibTrans" cxnId="{61F7C260-BB9F-4EAB-A166-C8B477418C19}">
      <dgm:prSet/>
      <dgm:spPr/>
      <dgm:t>
        <a:bodyPr rtlCol="0"/>
        <a:lstStyle/>
        <a:p>
          <a:pPr rtl="0"/>
          <a:endParaRPr lang="en-GB" sz="2400" noProof="0"/>
        </a:p>
      </dgm:t>
    </dgm:pt>
    <dgm:pt modelId="{51EB5745-8AAE-421D-874F-13491FF3F307}">
      <dgm:prSet phldrT="[Text]" custT="1"/>
      <dgm:spPr>
        <a:ln>
          <a:solidFill>
            <a:schemeClr val="accent1">
              <a:lumMod val="75000"/>
            </a:schemeClr>
          </a:solidFill>
          <a:prstDash val="lgDash"/>
        </a:ln>
      </dgm:spPr>
      <dgm:t>
        <a:bodyPr rtlCol="0"/>
        <a:lstStyle/>
        <a:p>
          <a:pPr rtl="0"/>
          <a:r>
            <a:rPr lang="en-GB" sz="2400" b="1" noProof="0"/>
            <a:t>Academic writing:</a:t>
          </a:r>
        </a:p>
        <a:p>
          <a:pPr rtl="0"/>
          <a:r>
            <a:rPr lang="en-GB" sz="2400" b="0" noProof="0"/>
            <a:t>Presenting findings clearly using APA 7 formatting and scientific language.</a:t>
          </a:r>
          <a:endParaRPr lang="en-GB" sz="2400" b="0" noProof="0" dirty="0"/>
        </a:p>
      </dgm:t>
    </dgm:pt>
    <dgm:pt modelId="{4809E3DC-C136-4EC2-849F-2394A70DF32F}" type="parTrans" cxnId="{ECCDC5FC-C4CD-4D27-8963-B2FB5DA8B711}">
      <dgm:prSet/>
      <dgm:spPr/>
      <dgm:t>
        <a:bodyPr rtlCol="0"/>
        <a:lstStyle/>
        <a:p>
          <a:pPr rtl="0"/>
          <a:endParaRPr lang="en-GB" sz="2000" noProof="0"/>
        </a:p>
      </dgm:t>
    </dgm:pt>
    <dgm:pt modelId="{CEAC77A3-F019-4EB6-A67A-D01EA028A855}" type="sibTrans" cxnId="{ECCDC5FC-C4CD-4D27-8963-B2FB5DA8B711}">
      <dgm:prSet/>
      <dgm:spPr/>
      <dgm:t>
        <a:bodyPr rtlCol="0"/>
        <a:lstStyle/>
        <a:p>
          <a:pPr rtl="0"/>
          <a:endParaRPr lang="en-GB" sz="2400" noProof="0"/>
        </a:p>
      </dgm:t>
    </dgm:pt>
    <dgm:pt modelId="{10DC8D50-E48F-4C14-846C-4F6CA479EED8}">
      <dgm:prSet phldrT="[Text]" custT="1"/>
      <dgm:spPr>
        <a:ln>
          <a:solidFill>
            <a:schemeClr val="accent1">
              <a:lumMod val="75000"/>
            </a:schemeClr>
          </a:solidFill>
          <a:prstDash val="lgDash"/>
        </a:ln>
      </dgm:spPr>
      <dgm:t>
        <a:bodyPr rtlCol="0"/>
        <a:lstStyle/>
        <a:p>
          <a:pPr rtl="0"/>
          <a:r>
            <a:rPr lang="en-GB" sz="2400" b="1" noProof="0"/>
            <a:t>Time management:</a:t>
          </a:r>
        </a:p>
        <a:p>
          <a:pPr rtl="0"/>
          <a:r>
            <a:rPr lang="en-GB" sz="2400" b="0" noProof="0"/>
            <a:t>Balancing multiple stages of the research process, from planning to analysis.</a:t>
          </a:r>
        </a:p>
      </dgm:t>
    </dgm:pt>
    <dgm:pt modelId="{95E9A227-DA0C-4889-BB4B-908CC0896D78}" type="parTrans" cxnId="{396AE40A-4D53-4D1B-9BE5-990817474275}">
      <dgm:prSet/>
      <dgm:spPr/>
      <dgm:t>
        <a:bodyPr rtlCol="0"/>
        <a:lstStyle/>
        <a:p>
          <a:pPr rtl="0"/>
          <a:endParaRPr lang="en-GB" sz="2000" noProof="0"/>
        </a:p>
      </dgm:t>
    </dgm:pt>
    <dgm:pt modelId="{D2C6A091-2138-40DF-902A-DADF7C0A858A}" type="sibTrans" cxnId="{396AE40A-4D53-4D1B-9BE5-990817474275}">
      <dgm:prSet/>
      <dgm:spPr/>
      <dgm:t>
        <a:bodyPr rtlCol="0"/>
        <a:lstStyle/>
        <a:p>
          <a:pPr rtl="0"/>
          <a:endParaRPr lang="en-GB" sz="2400" noProof="0"/>
        </a:p>
      </dgm:t>
    </dgm:pt>
    <dgm:pt modelId="{9AF246AA-09BA-483A-95B2-66DE99600D52}">
      <dgm:prSet phldrT="[Text]" custT="1"/>
      <dgm:spPr>
        <a:ln>
          <a:solidFill>
            <a:schemeClr val="accent1">
              <a:lumMod val="75000"/>
            </a:schemeClr>
          </a:solidFill>
          <a:prstDash val="lgDash"/>
        </a:ln>
      </dgm:spPr>
      <dgm:t>
        <a:bodyPr rtlCol="0"/>
        <a:lstStyle/>
        <a:p>
          <a:pPr rtl="0"/>
          <a:r>
            <a:rPr lang="en-GB" sz="2400" b="1" noProof="0" dirty="0"/>
            <a:t>Professional insight:</a:t>
          </a:r>
        </a:p>
        <a:p>
          <a:pPr rtl="0"/>
          <a:r>
            <a:rPr lang="en-GB" sz="2400" b="0" noProof="0" dirty="0"/>
            <a:t>Deepened my understanding of how personality traits function in real-world organisational settings.</a:t>
          </a:r>
        </a:p>
      </dgm:t>
    </dgm:pt>
    <dgm:pt modelId="{C9CB9CCD-885C-4C1A-9190-7743B83ADCF6}" type="parTrans" cxnId="{96720A22-49E5-42B3-A8B4-CD9BDEE08C00}">
      <dgm:prSet/>
      <dgm:spPr/>
      <dgm:t>
        <a:bodyPr rtlCol="0"/>
        <a:lstStyle/>
        <a:p>
          <a:pPr rtl="0"/>
          <a:endParaRPr lang="en-GB" sz="2000" noProof="0"/>
        </a:p>
      </dgm:t>
    </dgm:pt>
    <dgm:pt modelId="{EE3646C7-4509-45CA-8EEC-BA8F436CA923}" type="sibTrans" cxnId="{96720A22-49E5-42B3-A8B4-CD9BDEE08C00}">
      <dgm:prSet/>
      <dgm:spPr/>
      <dgm:t>
        <a:bodyPr rtlCol="0"/>
        <a:lstStyle/>
        <a:p>
          <a:pPr rtl="0"/>
          <a:endParaRPr lang="en-GB" sz="2400" noProof="0"/>
        </a:p>
      </dgm:t>
    </dgm:pt>
    <dgm:pt modelId="{F7B9CEBF-EE15-454C-8CFE-276F58F71D0A}" type="pres">
      <dgm:prSet presAssocID="{1BF214FB-8585-4C85-83D7-47164AAD632D}" presName="diagram" presStyleCnt="0">
        <dgm:presLayoutVars>
          <dgm:dir/>
          <dgm:resizeHandles val="exact"/>
        </dgm:presLayoutVars>
      </dgm:prSet>
      <dgm:spPr/>
    </dgm:pt>
    <dgm:pt modelId="{A1D09984-CE87-43F7-8972-8CB9DBD84350}" type="pres">
      <dgm:prSet presAssocID="{888C3ED4-9510-4000-A70F-AAD75B5EBD43}" presName="node" presStyleLbl="node1" presStyleIdx="0" presStyleCnt="6">
        <dgm:presLayoutVars>
          <dgm:bulletEnabled val="1"/>
        </dgm:presLayoutVars>
      </dgm:prSet>
      <dgm:spPr/>
    </dgm:pt>
    <dgm:pt modelId="{A0CC3748-4B35-4625-A17E-DC804AAFFBD8}" type="pres">
      <dgm:prSet presAssocID="{91778D6F-210D-40E1-9F4A-4CEEC2F76790}" presName="sibTrans" presStyleCnt="0"/>
      <dgm:spPr/>
    </dgm:pt>
    <dgm:pt modelId="{676F4A30-25F5-466D-8752-C4D6DF13E09E}" type="pres">
      <dgm:prSet presAssocID="{016586D9-2DB5-4AA6-BA9F-9EDDC0510C29}" presName="node" presStyleLbl="node1" presStyleIdx="1" presStyleCnt="6">
        <dgm:presLayoutVars>
          <dgm:bulletEnabled val="1"/>
        </dgm:presLayoutVars>
      </dgm:prSet>
      <dgm:spPr/>
    </dgm:pt>
    <dgm:pt modelId="{0D0FA2B0-B5C0-4AC7-813C-283BFB87FCAE}" type="pres">
      <dgm:prSet presAssocID="{59DA38EC-31CE-4170-A454-97D5E30BDBA8}" presName="sibTrans" presStyleCnt="0"/>
      <dgm:spPr/>
    </dgm:pt>
    <dgm:pt modelId="{74D76EB7-93D8-4F52-94D9-C88BB71B0FD8}" type="pres">
      <dgm:prSet presAssocID="{F1A4D444-33C8-420D-922B-B4D83B96C7C2}" presName="node" presStyleLbl="node1" presStyleIdx="2" presStyleCnt="6">
        <dgm:presLayoutVars>
          <dgm:bulletEnabled val="1"/>
        </dgm:presLayoutVars>
      </dgm:prSet>
      <dgm:spPr/>
    </dgm:pt>
    <dgm:pt modelId="{300C7DAA-DEC8-4CCA-B9C3-9E7FD30087D2}" type="pres">
      <dgm:prSet presAssocID="{68A763C5-D2C0-42B7-9415-66617A5D147E}" presName="sibTrans" presStyleCnt="0"/>
      <dgm:spPr/>
    </dgm:pt>
    <dgm:pt modelId="{2AA1B5D0-E610-4247-8C50-9B82076BD726}" type="pres">
      <dgm:prSet presAssocID="{51EB5745-8AAE-421D-874F-13491FF3F307}" presName="node" presStyleLbl="node1" presStyleIdx="3" presStyleCnt="6">
        <dgm:presLayoutVars>
          <dgm:bulletEnabled val="1"/>
        </dgm:presLayoutVars>
      </dgm:prSet>
      <dgm:spPr/>
    </dgm:pt>
    <dgm:pt modelId="{46CCEA80-183A-44EA-A2F1-A7AD4CF7FE5E}" type="pres">
      <dgm:prSet presAssocID="{CEAC77A3-F019-4EB6-A67A-D01EA028A855}" presName="sibTrans" presStyleCnt="0"/>
      <dgm:spPr/>
    </dgm:pt>
    <dgm:pt modelId="{94060488-7FC2-4D2C-B7C3-0B08F6B55659}" type="pres">
      <dgm:prSet presAssocID="{10DC8D50-E48F-4C14-846C-4F6CA479EED8}" presName="node" presStyleLbl="node1" presStyleIdx="4" presStyleCnt="6">
        <dgm:presLayoutVars>
          <dgm:bulletEnabled val="1"/>
        </dgm:presLayoutVars>
      </dgm:prSet>
      <dgm:spPr/>
    </dgm:pt>
    <dgm:pt modelId="{23EF65DF-70B1-41BF-80B3-C608B1D26368}" type="pres">
      <dgm:prSet presAssocID="{D2C6A091-2138-40DF-902A-DADF7C0A858A}" presName="sibTrans" presStyleCnt="0"/>
      <dgm:spPr/>
    </dgm:pt>
    <dgm:pt modelId="{15B03C46-97DC-4AEE-A183-F43E578535AE}" type="pres">
      <dgm:prSet presAssocID="{9AF246AA-09BA-483A-95B2-66DE99600D52}" presName="node" presStyleLbl="node1" presStyleIdx="5" presStyleCnt="6">
        <dgm:presLayoutVars>
          <dgm:bulletEnabled val="1"/>
        </dgm:presLayoutVars>
      </dgm:prSet>
      <dgm:spPr/>
    </dgm:pt>
  </dgm:ptLst>
  <dgm:cxnLst>
    <dgm:cxn modelId="{396AE40A-4D53-4D1B-9BE5-990817474275}" srcId="{1BF214FB-8585-4C85-83D7-47164AAD632D}" destId="{10DC8D50-E48F-4C14-846C-4F6CA479EED8}" srcOrd="4" destOrd="0" parTransId="{95E9A227-DA0C-4889-BB4B-908CC0896D78}" sibTransId="{D2C6A091-2138-40DF-902A-DADF7C0A858A}"/>
    <dgm:cxn modelId="{96720A22-49E5-42B3-A8B4-CD9BDEE08C00}" srcId="{1BF214FB-8585-4C85-83D7-47164AAD632D}" destId="{9AF246AA-09BA-483A-95B2-66DE99600D52}" srcOrd="5" destOrd="0" parTransId="{C9CB9CCD-885C-4C1A-9190-7743B83ADCF6}" sibTransId="{EE3646C7-4509-45CA-8EEC-BA8F436CA923}"/>
    <dgm:cxn modelId="{D5B85C22-4F6F-4DBB-8A29-DF18AD9BA888}" type="presOf" srcId="{888C3ED4-9510-4000-A70F-AAD75B5EBD43}" destId="{A1D09984-CE87-43F7-8972-8CB9DBD84350}" srcOrd="0" destOrd="0" presId="urn:microsoft.com/office/officeart/2005/8/layout/default"/>
    <dgm:cxn modelId="{87EC0D33-4FA4-4C1B-B068-DA9837C968F5}" type="presOf" srcId="{51EB5745-8AAE-421D-874F-13491FF3F307}" destId="{2AA1B5D0-E610-4247-8C50-9B82076BD726}" srcOrd="0" destOrd="0" presId="urn:microsoft.com/office/officeart/2005/8/layout/default"/>
    <dgm:cxn modelId="{CDDCB55E-E00B-441D-9FA3-EADEDE1AA18D}" type="presOf" srcId="{016586D9-2DB5-4AA6-BA9F-9EDDC0510C29}" destId="{676F4A30-25F5-466D-8752-C4D6DF13E09E}" srcOrd="0" destOrd="0" presId="urn:microsoft.com/office/officeart/2005/8/layout/default"/>
    <dgm:cxn modelId="{61F7C260-BB9F-4EAB-A166-C8B477418C19}" srcId="{1BF214FB-8585-4C85-83D7-47164AAD632D}" destId="{F1A4D444-33C8-420D-922B-B4D83B96C7C2}" srcOrd="2" destOrd="0" parTransId="{AFA9A2E5-05CF-4291-BDAC-40FF2BA0C123}" sibTransId="{68A763C5-D2C0-42B7-9415-66617A5D147E}"/>
    <dgm:cxn modelId="{E7A50B49-7597-4D6A-A8AB-E00237D2C558}" srcId="{1BF214FB-8585-4C85-83D7-47164AAD632D}" destId="{888C3ED4-9510-4000-A70F-AAD75B5EBD43}" srcOrd="0" destOrd="0" parTransId="{4F31B688-999B-4752-86CF-5AFFBDD2FB2C}" sibTransId="{91778D6F-210D-40E1-9F4A-4CEEC2F76790}"/>
    <dgm:cxn modelId="{03FFB34C-F2DE-4D1A-A377-DDE0CA287713}" srcId="{1BF214FB-8585-4C85-83D7-47164AAD632D}" destId="{016586D9-2DB5-4AA6-BA9F-9EDDC0510C29}" srcOrd="1" destOrd="0" parTransId="{D8622124-F306-4E87-AD72-8341309CD39F}" sibTransId="{59DA38EC-31CE-4170-A454-97D5E30BDBA8}"/>
    <dgm:cxn modelId="{7DE44E51-9FE8-4597-AAC3-E12BD9F362B7}" type="presOf" srcId="{F1A4D444-33C8-420D-922B-B4D83B96C7C2}" destId="{74D76EB7-93D8-4F52-94D9-C88BB71B0FD8}" srcOrd="0" destOrd="0" presId="urn:microsoft.com/office/officeart/2005/8/layout/default"/>
    <dgm:cxn modelId="{623A9685-C47C-4027-B04D-B1D690BCD0DF}" type="presOf" srcId="{1BF214FB-8585-4C85-83D7-47164AAD632D}" destId="{F7B9CEBF-EE15-454C-8CFE-276F58F71D0A}" srcOrd="0" destOrd="0" presId="urn:microsoft.com/office/officeart/2005/8/layout/default"/>
    <dgm:cxn modelId="{A6A9A7AB-081A-41A5-9070-37E7B7D48504}" type="presOf" srcId="{10DC8D50-E48F-4C14-846C-4F6CA479EED8}" destId="{94060488-7FC2-4D2C-B7C3-0B08F6B55659}" srcOrd="0" destOrd="0" presId="urn:microsoft.com/office/officeart/2005/8/layout/default"/>
    <dgm:cxn modelId="{CF4FDBC8-64BE-4A42-9E62-F790733A2535}" type="presOf" srcId="{9AF246AA-09BA-483A-95B2-66DE99600D52}" destId="{15B03C46-97DC-4AEE-A183-F43E578535AE}" srcOrd="0" destOrd="0" presId="urn:microsoft.com/office/officeart/2005/8/layout/default"/>
    <dgm:cxn modelId="{ECCDC5FC-C4CD-4D27-8963-B2FB5DA8B711}" srcId="{1BF214FB-8585-4C85-83D7-47164AAD632D}" destId="{51EB5745-8AAE-421D-874F-13491FF3F307}" srcOrd="3" destOrd="0" parTransId="{4809E3DC-C136-4EC2-849F-2394A70DF32F}" sibTransId="{CEAC77A3-F019-4EB6-A67A-D01EA028A855}"/>
    <dgm:cxn modelId="{0D5668F5-9CB2-4103-B70B-4F4CF748B904}" type="presParOf" srcId="{F7B9CEBF-EE15-454C-8CFE-276F58F71D0A}" destId="{A1D09984-CE87-43F7-8972-8CB9DBD84350}" srcOrd="0" destOrd="0" presId="urn:microsoft.com/office/officeart/2005/8/layout/default"/>
    <dgm:cxn modelId="{4B36A450-724A-4BC3-9166-D9CB8D5AD81C}" type="presParOf" srcId="{F7B9CEBF-EE15-454C-8CFE-276F58F71D0A}" destId="{A0CC3748-4B35-4625-A17E-DC804AAFFBD8}" srcOrd="1" destOrd="0" presId="urn:microsoft.com/office/officeart/2005/8/layout/default"/>
    <dgm:cxn modelId="{A0C6D536-1620-4F30-ADDB-3BFCC5EC8122}" type="presParOf" srcId="{F7B9CEBF-EE15-454C-8CFE-276F58F71D0A}" destId="{676F4A30-25F5-466D-8752-C4D6DF13E09E}" srcOrd="2" destOrd="0" presId="urn:microsoft.com/office/officeart/2005/8/layout/default"/>
    <dgm:cxn modelId="{D4C72FD7-7C95-4E42-A3C7-DF819C5BEDF4}" type="presParOf" srcId="{F7B9CEBF-EE15-454C-8CFE-276F58F71D0A}" destId="{0D0FA2B0-B5C0-4AC7-813C-283BFB87FCAE}" srcOrd="3" destOrd="0" presId="urn:microsoft.com/office/officeart/2005/8/layout/default"/>
    <dgm:cxn modelId="{CDA5593D-02F9-4022-A50C-2F0279296A0C}" type="presParOf" srcId="{F7B9CEBF-EE15-454C-8CFE-276F58F71D0A}" destId="{74D76EB7-93D8-4F52-94D9-C88BB71B0FD8}" srcOrd="4" destOrd="0" presId="urn:microsoft.com/office/officeart/2005/8/layout/default"/>
    <dgm:cxn modelId="{897013D1-84F5-4153-BE9B-872B2C669DA3}" type="presParOf" srcId="{F7B9CEBF-EE15-454C-8CFE-276F58F71D0A}" destId="{300C7DAA-DEC8-4CCA-B9C3-9E7FD30087D2}" srcOrd="5" destOrd="0" presId="urn:microsoft.com/office/officeart/2005/8/layout/default"/>
    <dgm:cxn modelId="{B76F4142-3EA0-42F7-915E-EF92A18ECDFE}" type="presParOf" srcId="{F7B9CEBF-EE15-454C-8CFE-276F58F71D0A}" destId="{2AA1B5D0-E610-4247-8C50-9B82076BD726}" srcOrd="6" destOrd="0" presId="urn:microsoft.com/office/officeart/2005/8/layout/default"/>
    <dgm:cxn modelId="{07AF5251-6214-4FDE-B63C-B99B1D76A6EA}" type="presParOf" srcId="{F7B9CEBF-EE15-454C-8CFE-276F58F71D0A}" destId="{46CCEA80-183A-44EA-A2F1-A7AD4CF7FE5E}" srcOrd="7" destOrd="0" presId="urn:microsoft.com/office/officeart/2005/8/layout/default"/>
    <dgm:cxn modelId="{C29630C6-B450-4C91-B8B8-64D97547285A}" type="presParOf" srcId="{F7B9CEBF-EE15-454C-8CFE-276F58F71D0A}" destId="{94060488-7FC2-4D2C-B7C3-0B08F6B55659}" srcOrd="8" destOrd="0" presId="urn:microsoft.com/office/officeart/2005/8/layout/default"/>
    <dgm:cxn modelId="{09FC7D0F-E578-4578-A9F8-1AE7FE15A077}" type="presParOf" srcId="{F7B9CEBF-EE15-454C-8CFE-276F58F71D0A}" destId="{23EF65DF-70B1-41BF-80B3-C608B1D26368}" srcOrd="9" destOrd="0" presId="urn:microsoft.com/office/officeart/2005/8/layout/default"/>
    <dgm:cxn modelId="{8572AB04-C765-473D-8CC8-FEC08E4413E1}" type="presParOf" srcId="{F7B9CEBF-EE15-454C-8CFE-276F58F71D0A}" destId="{15B03C46-97DC-4AEE-A183-F43E578535AE}"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4C76D9-5233-42F2-8DE8-CA565000BAAA}">
      <dsp:nvSpPr>
        <dsp:cNvPr id="0" name=""/>
        <dsp:cNvSpPr/>
      </dsp:nvSpPr>
      <dsp:spPr>
        <a:xfrm>
          <a:off x="1368971" y="731605"/>
          <a:ext cx="803671" cy="803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93EE93-49A9-47CF-8CF8-6CCDCC44A8F3}">
      <dsp:nvSpPr>
        <dsp:cNvPr id="0" name=""/>
        <dsp:cNvSpPr/>
      </dsp:nvSpPr>
      <dsp:spPr>
        <a:xfrm>
          <a:off x="877839" y="1872489"/>
          <a:ext cx="1785937" cy="71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Unethical decision-making</a:t>
          </a:r>
          <a:endParaRPr lang="en-US" sz="2000" kern="1200"/>
        </a:p>
      </dsp:txBody>
      <dsp:txXfrm>
        <a:off x="877839" y="1872489"/>
        <a:ext cx="1785937" cy="714375"/>
      </dsp:txXfrm>
    </dsp:sp>
    <dsp:sp modelId="{863FCD25-B4F9-491A-B4C3-600F112B114C}">
      <dsp:nvSpPr>
        <dsp:cNvPr id="0" name=""/>
        <dsp:cNvSpPr/>
      </dsp:nvSpPr>
      <dsp:spPr>
        <a:xfrm>
          <a:off x="3467448" y="731605"/>
          <a:ext cx="803671" cy="803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62781F-41A8-4501-A181-CAABCF77DAF2}">
      <dsp:nvSpPr>
        <dsp:cNvPr id="0" name=""/>
        <dsp:cNvSpPr/>
      </dsp:nvSpPr>
      <dsp:spPr>
        <a:xfrm>
          <a:off x="2976315" y="1872489"/>
          <a:ext cx="1785937" cy="71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Toxic leadership</a:t>
          </a:r>
          <a:endParaRPr lang="en-US" sz="2000" kern="1200"/>
        </a:p>
      </dsp:txBody>
      <dsp:txXfrm>
        <a:off x="2976315" y="1872489"/>
        <a:ext cx="1785937" cy="714375"/>
      </dsp:txXfrm>
    </dsp:sp>
    <dsp:sp modelId="{027279C8-36DB-4B1E-BEC2-ECEDB31CC0B6}">
      <dsp:nvSpPr>
        <dsp:cNvPr id="0" name=""/>
        <dsp:cNvSpPr/>
      </dsp:nvSpPr>
      <dsp:spPr>
        <a:xfrm>
          <a:off x="5565925" y="731605"/>
          <a:ext cx="803671" cy="803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98DBA4-A461-49D8-A821-4A045B3753C9}">
      <dsp:nvSpPr>
        <dsp:cNvPr id="0" name=""/>
        <dsp:cNvSpPr/>
      </dsp:nvSpPr>
      <dsp:spPr>
        <a:xfrm>
          <a:off x="5074792" y="1872489"/>
          <a:ext cx="1785937" cy="71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Low interpersonal trust</a:t>
          </a:r>
          <a:endParaRPr lang="en-US" sz="2000" kern="1200" dirty="0"/>
        </a:p>
      </dsp:txBody>
      <dsp:txXfrm>
        <a:off x="5074792" y="1872489"/>
        <a:ext cx="1785937" cy="714375"/>
      </dsp:txXfrm>
    </dsp:sp>
    <dsp:sp modelId="{80DAC39E-58D8-4917-9FFF-D70BAF0422AA}">
      <dsp:nvSpPr>
        <dsp:cNvPr id="0" name=""/>
        <dsp:cNvSpPr/>
      </dsp:nvSpPr>
      <dsp:spPr>
        <a:xfrm>
          <a:off x="7664401" y="731605"/>
          <a:ext cx="803671" cy="803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F39204-BC41-424F-99CB-F94F666D0061}">
      <dsp:nvSpPr>
        <dsp:cNvPr id="0" name=""/>
        <dsp:cNvSpPr/>
      </dsp:nvSpPr>
      <dsp:spPr>
        <a:xfrm>
          <a:off x="7173268" y="1872489"/>
          <a:ext cx="1785937" cy="71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Poor team cohesion</a:t>
          </a:r>
          <a:endParaRPr lang="en-US" sz="2000" kern="1200" dirty="0"/>
        </a:p>
      </dsp:txBody>
      <dsp:txXfrm>
        <a:off x="7173268" y="1872489"/>
        <a:ext cx="1785937" cy="714375"/>
      </dsp:txXfrm>
    </dsp:sp>
    <dsp:sp modelId="{CA3544D6-E63C-4DF4-8971-4F92DC2ADFBD}">
      <dsp:nvSpPr>
        <dsp:cNvPr id="0" name=""/>
        <dsp:cNvSpPr/>
      </dsp:nvSpPr>
      <dsp:spPr>
        <a:xfrm>
          <a:off x="9762878" y="731605"/>
          <a:ext cx="803671" cy="803671"/>
        </a:xfrm>
        <a:prstGeom prst="rect">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648203-24D1-422E-8A3C-514593B3D9EA}">
      <dsp:nvSpPr>
        <dsp:cNvPr id="0" name=""/>
        <dsp:cNvSpPr/>
      </dsp:nvSpPr>
      <dsp:spPr>
        <a:xfrm>
          <a:off x="9271745" y="1872489"/>
          <a:ext cx="1785937" cy="71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Workplace manipulation</a:t>
          </a:r>
          <a:endParaRPr lang="en-GB" sz="2000" kern="1200" dirty="0"/>
        </a:p>
      </dsp:txBody>
      <dsp:txXfrm>
        <a:off x="9271745" y="1872489"/>
        <a:ext cx="1785937" cy="714375"/>
      </dsp:txXfrm>
    </dsp:sp>
    <dsp:sp modelId="{B3CEDC1F-ED80-4A7C-B629-92DAD5E9A4F2}">
      <dsp:nvSpPr>
        <dsp:cNvPr id="0" name=""/>
        <dsp:cNvSpPr/>
      </dsp:nvSpPr>
      <dsp:spPr>
        <a:xfrm>
          <a:off x="2418210" y="3033349"/>
          <a:ext cx="803671" cy="803671"/>
        </a:xfrm>
        <a:prstGeom prst="rect">
          <a:avLst/>
        </a:prstGeom>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9F0DAE-E03E-448C-BA59-91D45A6CC2FD}">
      <dsp:nvSpPr>
        <dsp:cNvPr id="0" name=""/>
        <dsp:cNvSpPr/>
      </dsp:nvSpPr>
      <dsp:spPr>
        <a:xfrm>
          <a:off x="1927077" y="4174233"/>
          <a:ext cx="1785937" cy="71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Increased conflict</a:t>
          </a:r>
          <a:endParaRPr lang="en-GB" sz="2000" kern="1200" dirty="0"/>
        </a:p>
      </dsp:txBody>
      <dsp:txXfrm>
        <a:off x="1927077" y="4174233"/>
        <a:ext cx="1785937" cy="714375"/>
      </dsp:txXfrm>
    </dsp:sp>
    <dsp:sp modelId="{E5E0FEB7-89F4-4B46-B425-F59F83E102A1}">
      <dsp:nvSpPr>
        <dsp:cNvPr id="0" name=""/>
        <dsp:cNvSpPr/>
      </dsp:nvSpPr>
      <dsp:spPr>
        <a:xfrm>
          <a:off x="4516686" y="3033349"/>
          <a:ext cx="803671" cy="803671"/>
        </a:xfrm>
        <a:prstGeom prst="rect">
          <a:avLst/>
        </a:prstGeom>
        <a:blipFill>
          <a:blip xmlns:r="http://schemas.openxmlformats.org/officeDocument/2006/relationships" r:embed="rId13">
            <a:extLst>
              <a:ext uri="{96DAC541-7B7A-43D3-8B79-37D633B846F1}">
                <asvg:svgBlip xmlns:asvg="http://schemas.microsoft.com/office/drawing/2016/SVG/main" r:embed="rId14"/>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78B023-0DAD-4338-8BC4-4644E67ADF08}">
      <dsp:nvSpPr>
        <dsp:cNvPr id="0" name=""/>
        <dsp:cNvSpPr/>
      </dsp:nvSpPr>
      <dsp:spPr>
        <a:xfrm>
          <a:off x="4025553" y="4174233"/>
          <a:ext cx="1785937" cy="71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Time banditry</a:t>
          </a:r>
          <a:endParaRPr lang="en-GB" sz="2000" kern="1200" dirty="0"/>
        </a:p>
      </dsp:txBody>
      <dsp:txXfrm>
        <a:off x="4025553" y="4174233"/>
        <a:ext cx="1785937" cy="714375"/>
      </dsp:txXfrm>
    </dsp:sp>
    <dsp:sp modelId="{A7A80BD1-C8BD-4E09-A116-741DB29BF62C}">
      <dsp:nvSpPr>
        <dsp:cNvPr id="0" name=""/>
        <dsp:cNvSpPr/>
      </dsp:nvSpPr>
      <dsp:spPr>
        <a:xfrm>
          <a:off x="6615163" y="3033349"/>
          <a:ext cx="803671" cy="803671"/>
        </a:xfrm>
        <a:prstGeom prst="rect">
          <a:avLst/>
        </a:prstGeom>
        <a:blipFill>
          <a:blip xmlns:r="http://schemas.openxmlformats.org/officeDocument/2006/relationships" r:embed="rId15">
            <a:extLst>
              <a:ext uri="{96DAC541-7B7A-43D3-8B79-37D633B846F1}">
                <asvg:svgBlip xmlns:asvg="http://schemas.microsoft.com/office/drawing/2016/SVG/main" r:embed="rId16"/>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A66B5B-47BA-48FF-9033-FE2D9B75ADD2}">
      <dsp:nvSpPr>
        <dsp:cNvPr id="0" name=""/>
        <dsp:cNvSpPr/>
      </dsp:nvSpPr>
      <dsp:spPr>
        <a:xfrm>
          <a:off x="6124030" y="4174233"/>
          <a:ext cx="1785937" cy="71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Decreased morale</a:t>
          </a:r>
          <a:endParaRPr lang="en-GB" sz="2000" kern="1200" dirty="0"/>
        </a:p>
      </dsp:txBody>
      <dsp:txXfrm>
        <a:off x="6124030" y="4174233"/>
        <a:ext cx="1785937" cy="714375"/>
      </dsp:txXfrm>
    </dsp:sp>
    <dsp:sp modelId="{8CB1A902-C878-43BB-9899-4FC0F134474D}">
      <dsp:nvSpPr>
        <dsp:cNvPr id="0" name=""/>
        <dsp:cNvSpPr/>
      </dsp:nvSpPr>
      <dsp:spPr>
        <a:xfrm>
          <a:off x="8713639" y="3033349"/>
          <a:ext cx="803671" cy="803671"/>
        </a:xfrm>
        <a:prstGeom prst="rect">
          <a:avLst/>
        </a:prstGeom>
        <a:blipFill>
          <a:blip xmlns:r="http://schemas.openxmlformats.org/officeDocument/2006/relationships" r:embed="rId17">
            <a:extLst>
              <a:ext uri="{96DAC541-7B7A-43D3-8B79-37D633B846F1}">
                <asvg:svgBlip xmlns:asvg="http://schemas.microsoft.com/office/drawing/2016/SVG/main" r:embed="rId18"/>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572FFD-435C-43A5-AE96-FCB5A6E9DBEF}">
      <dsp:nvSpPr>
        <dsp:cNvPr id="0" name=""/>
        <dsp:cNvSpPr/>
      </dsp:nvSpPr>
      <dsp:spPr>
        <a:xfrm>
          <a:off x="8222507" y="4174233"/>
          <a:ext cx="1785937" cy="71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Short-termism</a:t>
          </a:r>
          <a:endParaRPr lang="en-GB" sz="2000" kern="1200" dirty="0"/>
        </a:p>
      </dsp:txBody>
      <dsp:txXfrm>
        <a:off x="8222507" y="4174233"/>
        <a:ext cx="1785937" cy="7143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D584AC-334C-4D98-9E88-D4EE344FF90D}">
      <dsp:nvSpPr>
        <dsp:cNvPr id="0" name=""/>
        <dsp:cNvSpPr/>
      </dsp:nvSpPr>
      <dsp:spPr>
        <a:xfrm>
          <a:off x="251154" y="313890"/>
          <a:ext cx="784898" cy="784898"/>
        </a:xfrm>
        <a:prstGeom prst="rect">
          <a:avLst/>
        </a:prstGeom>
        <a:solidFill>
          <a:schemeClr val="accent1">
            <a:tint val="40000"/>
            <a:hueOff val="0"/>
            <a:satOff val="0"/>
            <a:lumOff val="0"/>
            <a:alphaOff val="0"/>
          </a:schemeClr>
        </a:solidFill>
        <a:ln>
          <a:noFill/>
        </a:ln>
        <a:effectLst>
          <a:outerShdw blurRad="38100" dist="25400" dir="2700000" algn="br" rotWithShape="0">
            <a:srgbClr val="000000">
              <a:alpha val="60000"/>
            </a:srgbClr>
          </a:outerShdw>
        </a:effectLst>
      </dsp:spPr>
      <dsp:style>
        <a:lnRef idx="0">
          <a:scrgbClr r="0" g="0" b="0"/>
        </a:lnRef>
        <a:fillRef idx="1">
          <a:scrgbClr r="0" g="0" b="0"/>
        </a:fillRef>
        <a:effectRef idx="2">
          <a:scrgbClr r="0" g="0" b="0"/>
        </a:effectRef>
        <a:fontRef idx="minor"/>
      </dsp:style>
    </dsp:sp>
    <dsp:sp modelId="{2E004ED0-9912-4313-AFA2-7904C1513343}">
      <dsp:nvSpPr>
        <dsp:cNvPr id="0" name=""/>
        <dsp:cNvSpPr/>
      </dsp:nvSpPr>
      <dsp:spPr>
        <a:xfrm>
          <a:off x="418428" y="481164"/>
          <a:ext cx="450351" cy="450351"/>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97947764-D5E2-4B83-8EAA-EA54408B4F84}">
      <dsp:nvSpPr>
        <dsp:cNvPr id="0" name=""/>
        <dsp:cNvSpPr/>
      </dsp:nvSpPr>
      <dsp:spPr>
        <a:xfrm>
          <a:off x="244" y="1343265"/>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800100">
            <a:lnSpc>
              <a:spcPct val="100000"/>
            </a:lnSpc>
            <a:spcBef>
              <a:spcPct val="0"/>
            </a:spcBef>
            <a:spcAft>
              <a:spcPct val="35000"/>
            </a:spcAft>
            <a:buNone/>
            <a:defRPr cap="all"/>
          </a:pPr>
          <a:r>
            <a:rPr lang="en-GB" sz="1800" kern="1200" cap="none" noProof="0"/>
            <a:t>Goals &amp; Priorities</a:t>
          </a:r>
        </a:p>
      </dsp:txBody>
      <dsp:txXfrm>
        <a:off x="244" y="1343265"/>
        <a:ext cx="1286718" cy="514687"/>
      </dsp:txXfrm>
    </dsp:sp>
    <dsp:sp modelId="{D24D21FC-62C1-4CB3-8209-8661C3C79008}">
      <dsp:nvSpPr>
        <dsp:cNvPr id="0" name=""/>
        <dsp:cNvSpPr/>
      </dsp:nvSpPr>
      <dsp:spPr>
        <a:xfrm>
          <a:off x="1763049" y="313890"/>
          <a:ext cx="784898" cy="784898"/>
        </a:xfrm>
        <a:prstGeom prst="rect">
          <a:avLst/>
        </a:prstGeom>
        <a:solidFill>
          <a:schemeClr val="accent1">
            <a:tint val="40000"/>
            <a:hueOff val="0"/>
            <a:satOff val="0"/>
            <a:lumOff val="0"/>
            <a:alphaOff val="0"/>
          </a:schemeClr>
        </a:solidFill>
        <a:ln>
          <a:noFill/>
        </a:ln>
        <a:effectLst>
          <a:outerShdw blurRad="38100" dist="25400" dir="2700000" algn="br" rotWithShape="0">
            <a:srgbClr val="000000">
              <a:alpha val="60000"/>
            </a:srgbClr>
          </a:outerShdw>
        </a:effectLst>
      </dsp:spPr>
      <dsp:style>
        <a:lnRef idx="0">
          <a:scrgbClr r="0" g="0" b="0"/>
        </a:lnRef>
        <a:fillRef idx="1">
          <a:scrgbClr r="0" g="0" b="0"/>
        </a:fillRef>
        <a:effectRef idx="2">
          <a:scrgbClr r="0" g="0" b="0"/>
        </a:effectRef>
        <a:fontRef idx="minor"/>
      </dsp:style>
    </dsp:sp>
    <dsp:sp modelId="{E1CCDF7A-EBE7-495D-AEE1-FE9FEEA33C81}">
      <dsp:nvSpPr>
        <dsp:cNvPr id="0" name=""/>
        <dsp:cNvSpPr/>
      </dsp:nvSpPr>
      <dsp:spPr>
        <a:xfrm>
          <a:off x="1930322" y="481164"/>
          <a:ext cx="450351" cy="4503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1B26A24F-F4FA-4000-B231-980697CE6BC5}">
      <dsp:nvSpPr>
        <dsp:cNvPr id="0" name=""/>
        <dsp:cNvSpPr/>
      </dsp:nvSpPr>
      <dsp:spPr>
        <a:xfrm>
          <a:off x="1512139" y="1343265"/>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800100">
            <a:lnSpc>
              <a:spcPct val="100000"/>
            </a:lnSpc>
            <a:spcBef>
              <a:spcPct val="0"/>
            </a:spcBef>
            <a:spcAft>
              <a:spcPct val="35000"/>
            </a:spcAft>
            <a:buNone/>
            <a:defRPr cap="all"/>
          </a:pPr>
          <a:r>
            <a:rPr lang="en-GB" sz="1800" kern="1200" cap="none" noProof="0"/>
            <a:t>Mechanics of time</a:t>
          </a:r>
        </a:p>
      </dsp:txBody>
      <dsp:txXfrm>
        <a:off x="1512139" y="1343265"/>
        <a:ext cx="1286718" cy="514687"/>
      </dsp:txXfrm>
    </dsp:sp>
    <dsp:sp modelId="{150E4B2C-C413-4BF2-BE44-61CABB4D422E}">
      <dsp:nvSpPr>
        <dsp:cNvPr id="0" name=""/>
        <dsp:cNvSpPr/>
      </dsp:nvSpPr>
      <dsp:spPr>
        <a:xfrm>
          <a:off x="3274944" y="313890"/>
          <a:ext cx="784898" cy="784898"/>
        </a:xfrm>
        <a:prstGeom prst="rect">
          <a:avLst/>
        </a:prstGeom>
        <a:solidFill>
          <a:schemeClr val="accent1">
            <a:tint val="40000"/>
            <a:hueOff val="0"/>
            <a:satOff val="0"/>
            <a:lumOff val="0"/>
            <a:alphaOff val="0"/>
          </a:schemeClr>
        </a:solidFill>
        <a:ln>
          <a:noFill/>
        </a:ln>
        <a:effectLst>
          <a:outerShdw blurRad="38100" dist="25400" dir="2700000" algn="br" rotWithShape="0">
            <a:srgbClr val="000000">
              <a:alpha val="60000"/>
            </a:srgbClr>
          </a:outerShdw>
        </a:effectLst>
      </dsp:spPr>
      <dsp:style>
        <a:lnRef idx="0">
          <a:scrgbClr r="0" g="0" b="0"/>
        </a:lnRef>
        <a:fillRef idx="1">
          <a:scrgbClr r="0" g="0" b="0"/>
        </a:fillRef>
        <a:effectRef idx="2">
          <a:scrgbClr r="0" g="0" b="0"/>
        </a:effectRef>
        <a:fontRef idx="minor"/>
      </dsp:style>
    </dsp:sp>
    <dsp:sp modelId="{338E22CF-4E7D-49DB-8D62-BFBE95644B7C}">
      <dsp:nvSpPr>
        <dsp:cNvPr id="0" name=""/>
        <dsp:cNvSpPr/>
      </dsp:nvSpPr>
      <dsp:spPr>
        <a:xfrm>
          <a:off x="3442217" y="481164"/>
          <a:ext cx="450351" cy="4503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4E04CA18-7F92-4C8F-B31C-B8DC9BFFC00B}">
      <dsp:nvSpPr>
        <dsp:cNvPr id="0" name=""/>
        <dsp:cNvSpPr/>
      </dsp:nvSpPr>
      <dsp:spPr>
        <a:xfrm>
          <a:off x="3024033" y="1343265"/>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800100">
            <a:lnSpc>
              <a:spcPct val="100000"/>
            </a:lnSpc>
            <a:spcBef>
              <a:spcPct val="0"/>
            </a:spcBef>
            <a:spcAft>
              <a:spcPct val="35000"/>
            </a:spcAft>
            <a:buNone/>
            <a:defRPr cap="all"/>
          </a:pPr>
          <a:r>
            <a:rPr lang="en-GB" sz="1800" kern="1200" cap="none" noProof="0"/>
            <a:t>Organisation</a:t>
          </a:r>
        </a:p>
      </dsp:txBody>
      <dsp:txXfrm>
        <a:off x="3024033" y="1343265"/>
        <a:ext cx="1286718" cy="514687"/>
      </dsp:txXfrm>
    </dsp:sp>
    <dsp:sp modelId="{FB9B0F2E-A209-4355-A025-0CC7EDD3BBA7}">
      <dsp:nvSpPr>
        <dsp:cNvPr id="0" name=""/>
        <dsp:cNvSpPr/>
      </dsp:nvSpPr>
      <dsp:spPr>
        <a:xfrm>
          <a:off x="4786838" y="313890"/>
          <a:ext cx="784898" cy="784898"/>
        </a:xfrm>
        <a:prstGeom prst="rect">
          <a:avLst/>
        </a:prstGeom>
        <a:solidFill>
          <a:schemeClr val="accent1">
            <a:tint val="40000"/>
            <a:hueOff val="0"/>
            <a:satOff val="0"/>
            <a:lumOff val="0"/>
            <a:alphaOff val="0"/>
          </a:schemeClr>
        </a:solidFill>
        <a:ln>
          <a:noFill/>
        </a:ln>
        <a:effectLst>
          <a:outerShdw blurRad="38100" dist="25400" dir="2700000" algn="br" rotWithShape="0">
            <a:srgbClr val="000000">
              <a:alpha val="60000"/>
            </a:srgbClr>
          </a:outerShdw>
        </a:effectLst>
      </dsp:spPr>
      <dsp:style>
        <a:lnRef idx="0">
          <a:scrgbClr r="0" g="0" b="0"/>
        </a:lnRef>
        <a:fillRef idx="1">
          <a:scrgbClr r="0" g="0" b="0"/>
        </a:fillRef>
        <a:effectRef idx="2">
          <a:scrgbClr r="0" g="0" b="0"/>
        </a:effectRef>
        <a:fontRef idx="minor"/>
      </dsp:style>
    </dsp:sp>
    <dsp:sp modelId="{65ED3257-C9EC-49C5-B86D-6D93DABEBEEB}">
      <dsp:nvSpPr>
        <dsp:cNvPr id="0" name=""/>
        <dsp:cNvSpPr/>
      </dsp:nvSpPr>
      <dsp:spPr>
        <a:xfrm>
          <a:off x="4954112" y="481164"/>
          <a:ext cx="450351" cy="450351"/>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164D16BE-1508-46AB-8E58-77F8E5A2FFCC}">
      <dsp:nvSpPr>
        <dsp:cNvPr id="0" name=""/>
        <dsp:cNvSpPr/>
      </dsp:nvSpPr>
      <dsp:spPr>
        <a:xfrm>
          <a:off x="4535928" y="1343265"/>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800100">
            <a:lnSpc>
              <a:spcPct val="100000"/>
            </a:lnSpc>
            <a:spcBef>
              <a:spcPct val="0"/>
            </a:spcBef>
            <a:spcAft>
              <a:spcPct val="35000"/>
            </a:spcAft>
            <a:buNone/>
            <a:defRPr cap="all"/>
          </a:pPr>
          <a:r>
            <a:rPr lang="en-GB" sz="1800" kern="1200" cap="none" noProof="0"/>
            <a:t>Perceived Control</a:t>
          </a:r>
        </a:p>
      </dsp:txBody>
      <dsp:txXfrm>
        <a:off x="4535928" y="1343265"/>
        <a:ext cx="1286718" cy="5146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4832AF-C9C6-4BD6-A80A-626791BC4B53}">
      <dsp:nvSpPr>
        <dsp:cNvPr id="0" name=""/>
        <dsp:cNvSpPr/>
      </dsp:nvSpPr>
      <dsp:spPr>
        <a:xfrm>
          <a:off x="520660" y="2083"/>
          <a:ext cx="1215833" cy="837709"/>
        </a:xfrm>
        <a:prstGeom prst="round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23000" b="-23000"/>
          </a:stretch>
        </a:blip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7DD971-ACD5-4453-96F1-E6EEEFC3F663}">
      <dsp:nvSpPr>
        <dsp:cNvPr id="0" name=""/>
        <dsp:cNvSpPr/>
      </dsp:nvSpPr>
      <dsp:spPr>
        <a:xfrm>
          <a:off x="520660" y="839792"/>
          <a:ext cx="1215833" cy="451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0" numCol="1" spcCol="1270" anchor="t" anchorCtr="0">
          <a:noAutofit/>
        </a:bodyPr>
        <a:lstStyle/>
        <a:p>
          <a:pPr marL="0" lvl="0" indent="0" algn="ctr" defTabSz="577850">
            <a:lnSpc>
              <a:spcPct val="90000"/>
            </a:lnSpc>
            <a:spcBef>
              <a:spcPct val="0"/>
            </a:spcBef>
            <a:spcAft>
              <a:spcPct val="35000"/>
            </a:spcAft>
            <a:buNone/>
          </a:pPr>
          <a:r>
            <a:rPr lang="en-GB" sz="1300" kern="1200" dirty="0"/>
            <a:t>Ethical approval</a:t>
          </a:r>
        </a:p>
      </dsp:txBody>
      <dsp:txXfrm>
        <a:off x="520660" y="839792"/>
        <a:ext cx="1215833" cy="451074"/>
      </dsp:txXfrm>
    </dsp:sp>
    <dsp:sp modelId="{8574C35F-BBB0-4AE1-A59A-A1D06457C0F3}">
      <dsp:nvSpPr>
        <dsp:cNvPr id="0" name=""/>
        <dsp:cNvSpPr/>
      </dsp:nvSpPr>
      <dsp:spPr>
        <a:xfrm>
          <a:off x="1858128" y="2083"/>
          <a:ext cx="1215833" cy="837709"/>
        </a:xfrm>
        <a:prstGeom prst="round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t="-23000" b="-23000"/>
          </a:stretch>
        </a:blip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66D671-DAC2-4622-B29A-6E6A77E58ACE}">
      <dsp:nvSpPr>
        <dsp:cNvPr id="0" name=""/>
        <dsp:cNvSpPr/>
      </dsp:nvSpPr>
      <dsp:spPr>
        <a:xfrm>
          <a:off x="1858128" y="839792"/>
          <a:ext cx="1215833" cy="451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0" numCol="1" spcCol="1270" anchor="t" anchorCtr="0">
          <a:noAutofit/>
        </a:bodyPr>
        <a:lstStyle/>
        <a:p>
          <a:pPr marL="0" lvl="0" indent="0" algn="ctr" defTabSz="577850">
            <a:lnSpc>
              <a:spcPct val="90000"/>
            </a:lnSpc>
            <a:spcBef>
              <a:spcPct val="0"/>
            </a:spcBef>
            <a:spcAft>
              <a:spcPct val="35000"/>
            </a:spcAft>
            <a:buNone/>
          </a:pPr>
          <a:r>
            <a:rPr lang="en-GB" sz="1300" kern="1200" dirty="0"/>
            <a:t>Informed consent</a:t>
          </a:r>
        </a:p>
      </dsp:txBody>
      <dsp:txXfrm>
        <a:off x="1858128" y="839792"/>
        <a:ext cx="1215833" cy="451074"/>
      </dsp:txXfrm>
    </dsp:sp>
    <dsp:sp modelId="{E692CE1D-F3D9-4A3A-BE51-1896148CCE8C}">
      <dsp:nvSpPr>
        <dsp:cNvPr id="0" name=""/>
        <dsp:cNvSpPr/>
      </dsp:nvSpPr>
      <dsp:spPr>
        <a:xfrm>
          <a:off x="520660" y="1412450"/>
          <a:ext cx="1215833" cy="837709"/>
        </a:xfrm>
        <a:prstGeom prst="round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t="-23000" b="-23000"/>
          </a:stretch>
        </a:blip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8E6838-D9B1-4507-9379-2ACD648D4525}">
      <dsp:nvSpPr>
        <dsp:cNvPr id="0" name=""/>
        <dsp:cNvSpPr/>
      </dsp:nvSpPr>
      <dsp:spPr>
        <a:xfrm>
          <a:off x="520660" y="2250160"/>
          <a:ext cx="1215833" cy="451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0" numCol="1" spcCol="1270" anchor="t" anchorCtr="0">
          <a:noAutofit/>
        </a:bodyPr>
        <a:lstStyle/>
        <a:p>
          <a:pPr marL="0" lvl="0" indent="0" algn="ctr" defTabSz="577850">
            <a:lnSpc>
              <a:spcPct val="90000"/>
            </a:lnSpc>
            <a:spcBef>
              <a:spcPct val="0"/>
            </a:spcBef>
            <a:spcAft>
              <a:spcPct val="35000"/>
            </a:spcAft>
            <a:buNone/>
          </a:pPr>
          <a:r>
            <a:rPr lang="en-GB" sz="1300" kern="1200" dirty="0"/>
            <a:t>Right to withdraw</a:t>
          </a:r>
        </a:p>
      </dsp:txBody>
      <dsp:txXfrm>
        <a:off x="520660" y="2250160"/>
        <a:ext cx="1215833" cy="451074"/>
      </dsp:txXfrm>
    </dsp:sp>
    <dsp:sp modelId="{BD4AE336-5122-414F-B070-EFE6BC4AC19C}">
      <dsp:nvSpPr>
        <dsp:cNvPr id="0" name=""/>
        <dsp:cNvSpPr/>
      </dsp:nvSpPr>
      <dsp:spPr>
        <a:xfrm>
          <a:off x="1858128" y="1412450"/>
          <a:ext cx="1215833" cy="837709"/>
        </a:xfrm>
        <a:prstGeom prst="round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t="-23000" b="-23000"/>
          </a:stretch>
        </a:blip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EB4BAA-6CD8-4FEF-995A-2612EB34994E}">
      <dsp:nvSpPr>
        <dsp:cNvPr id="0" name=""/>
        <dsp:cNvSpPr/>
      </dsp:nvSpPr>
      <dsp:spPr>
        <a:xfrm>
          <a:off x="1858128" y="2250160"/>
          <a:ext cx="1215833" cy="451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0" numCol="1" spcCol="1270" anchor="t" anchorCtr="0">
          <a:noAutofit/>
        </a:bodyPr>
        <a:lstStyle/>
        <a:p>
          <a:pPr marL="0" lvl="0" indent="0" algn="ctr" defTabSz="577850">
            <a:lnSpc>
              <a:spcPct val="90000"/>
            </a:lnSpc>
            <a:spcBef>
              <a:spcPct val="0"/>
            </a:spcBef>
            <a:spcAft>
              <a:spcPct val="35000"/>
            </a:spcAft>
            <a:buNone/>
          </a:pPr>
          <a:r>
            <a:rPr lang="en-GB" sz="1300" kern="1200" dirty="0"/>
            <a:t>Confidentiality</a:t>
          </a:r>
        </a:p>
      </dsp:txBody>
      <dsp:txXfrm>
        <a:off x="1858128" y="2250160"/>
        <a:ext cx="1215833" cy="451074"/>
      </dsp:txXfrm>
    </dsp:sp>
    <dsp:sp modelId="{C9C54559-25FD-4E41-9CC6-1068C035675E}">
      <dsp:nvSpPr>
        <dsp:cNvPr id="0" name=""/>
        <dsp:cNvSpPr/>
      </dsp:nvSpPr>
      <dsp:spPr>
        <a:xfrm>
          <a:off x="1189394" y="2822817"/>
          <a:ext cx="1215833" cy="837709"/>
        </a:xfrm>
        <a:prstGeom prst="roundRect">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t="-23000" b="-23000"/>
          </a:stretch>
        </a:blip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5EE897-9523-4D98-B4E4-011087C837EC}">
      <dsp:nvSpPr>
        <dsp:cNvPr id="0" name=""/>
        <dsp:cNvSpPr/>
      </dsp:nvSpPr>
      <dsp:spPr>
        <a:xfrm>
          <a:off x="1189394" y="3660527"/>
          <a:ext cx="1215833" cy="451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0" numCol="1" spcCol="1270" anchor="t" anchorCtr="0">
          <a:noAutofit/>
        </a:bodyPr>
        <a:lstStyle/>
        <a:p>
          <a:pPr marL="0" lvl="0" indent="0" algn="ctr" defTabSz="577850">
            <a:lnSpc>
              <a:spcPct val="90000"/>
            </a:lnSpc>
            <a:spcBef>
              <a:spcPct val="0"/>
            </a:spcBef>
            <a:spcAft>
              <a:spcPct val="35000"/>
            </a:spcAft>
            <a:buNone/>
          </a:pPr>
          <a:r>
            <a:rPr lang="en-GB" sz="1300" kern="1200" dirty="0"/>
            <a:t>Debrief and support info</a:t>
          </a:r>
        </a:p>
      </dsp:txBody>
      <dsp:txXfrm>
        <a:off x="1189394" y="3660527"/>
        <a:ext cx="1215833" cy="4510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E2D634-E4FE-4D0D-A989-7772BDF699A3}">
      <dsp:nvSpPr>
        <dsp:cNvPr id="0" name=""/>
        <dsp:cNvSpPr/>
      </dsp:nvSpPr>
      <dsp:spPr>
        <a:xfrm>
          <a:off x="697987" y="1996"/>
          <a:ext cx="3097870" cy="1858722"/>
        </a:xfrm>
        <a:prstGeom prst="rect">
          <a:avLst/>
        </a:prstGeom>
        <a:noFill/>
        <a:ln w="15875" cap="flat" cmpd="sng" algn="ctr">
          <a:solidFill>
            <a:schemeClr val="accent1"/>
          </a:solidFill>
          <a:prstDash val="lgDash"/>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rtlCol="0" anchor="ctr" anchorCtr="0">
          <a:noAutofit/>
        </a:bodyPr>
        <a:lstStyle/>
        <a:p>
          <a:pPr marL="0" lvl="0" indent="0" algn="ctr" defTabSz="889000" rtl="0">
            <a:lnSpc>
              <a:spcPct val="90000"/>
            </a:lnSpc>
            <a:spcBef>
              <a:spcPct val="0"/>
            </a:spcBef>
            <a:spcAft>
              <a:spcPct val="35000"/>
            </a:spcAft>
            <a:buNone/>
          </a:pPr>
          <a:r>
            <a:rPr lang="en-GB" sz="2000" kern="1200" noProof="0" dirty="0">
              <a:solidFill>
                <a:schemeClr val="tx1"/>
              </a:solidFill>
            </a:rPr>
            <a:t>The combined regression model was not statistically significant.</a:t>
          </a:r>
        </a:p>
      </dsp:txBody>
      <dsp:txXfrm>
        <a:off x="697987" y="1996"/>
        <a:ext cx="3097870" cy="1858722"/>
      </dsp:txXfrm>
    </dsp:sp>
    <dsp:sp modelId="{82346586-B156-4710-9DF9-55AB0BA2CD27}">
      <dsp:nvSpPr>
        <dsp:cNvPr id="0" name=""/>
        <dsp:cNvSpPr/>
      </dsp:nvSpPr>
      <dsp:spPr>
        <a:xfrm>
          <a:off x="4105644" y="1996"/>
          <a:ext cx="3097870" cy="1858722"/>
        </a:xfrm>
        <a:prstGeom prst="rect">
          <a:avLst/>
        </a:prstGeom>
        <a:noFill/>
        <a:ln w="15875" cap="flat" cmpd="sng" algn="ctr">
          <a:solidFill>
            <a:schemeClr val="accent1"/>
          </a:solidFill>
          <a:prstDash val="lgDash"/>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rtlCol="0" anchor="ctr" anchorCtr="0">
          <a:noAutofit/>
        </a:bodyPr>
        <a:lstStyle/>
        <a:p>
          <a:pPr marL="0" lvl="0" indent="0" algn="ctr" defTabSz="889000" rtl="0">
            <a:lnSpc>
              <a:spcPct val="90000"/>
            </a:lnSpc>
            <a:spcBef>
              <a:spcPct val="0"/>
            </a:spcBef>
            <a:spcAft>
              <a:spcPct val="35000"/>
            </a:spcAft>
            <a:buNone/>
          </a:pPr>
          <a:r>
            <a:rPr lang="en-GB" sz="2000" b="0" kern="1200" noProof="0" dirty="0">
              <a:solidFill>
                <a:schemeClr val="tx1"/>
              </a:solidFill>
            </a:rPr>
            <a:t>Psychopathy emerged as a unique and significant individual predictor of time management showing a negative relationship.</a:t>
          </a:r>
          <a:endParaRPr lang="en-GB" sz="2000" kern="1200" noProof="0" dirty="0">
            <a:solidFill>
              <a:schemeClr val="tx1"/>
            </a:solidFill>
          </a:endParaRPr>
        </a:p>
      </dsp:txBody>
      <dsp:txXfrm>
        <a:off x="4105644" y="1996"/>
        <a:ext cx="3097870" cy="1858722"/>
      </dsp:txXfrm>
    </dsp:sp>
    <dsp:sp modelId="{E714E967-1BEF-4BE4-AAA5-6E47E9AB33FD}">
      <dsp:nvSpPr>
        <dsp:cNvPr id="0" name=""/>
        <dsp:cNvSpPr/>
      </dsp:nvSpPr>
      <dsp:spPr>
        <a:xfrm>
          <a:off x="7513302" y="1996"/>
          <a:ext cx="3097870" cy="1858722"/>
        </a:xfrm>
        <a:prstGeom prst="rect">
          <a:avLst/>
        </a:prstGeom>
        <a:noFill/>
        <a:ln w="15875" cap="flat" cmpd="sng" algn="ctr">
          <a:solidFill>
            <a:schemeClr val="accent1"/>
          </a:solidFill>
          <a:prstDash val="lgDash"/>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rtlCol="0" anchor="ctr" anchorCtr="0">
          <a:noAutofit/>
        </a:bodyPr>
        <a:lstStyle/>
        <a:p>
          <a:pPr marL="0" lvl="0" indent="0" algn="ctr" defTabSz="889000" rtl="0">
            <a:lnSpc>
              <a:spcPct val="90000"/>
            </a:lnSpc>
            <a:spcBef>
              <a:spcPct val="0"/>
            </a:spcBef>
            <a:spcAft>
              <a:spcPct val="35000"/>
            </a:spcAft>
            <a:buNone/>
          </a:pPr>
          <a:r>
            <a:rPr lang="en-GB" sz="2000" kern="1200" noProof="0" dirty="0">
              <a:solidFill>
                <a:schemeClr val="tx1"/>
              </a:solidFill>
            </a:rPr>
            <a:t>Machiavellianism and narcissism were not significant individual predictors of time management.</a:t>
          </a:r>
        </a:p>
      </dsp:txBody>
      <dsp:txXfrm>
        <a:off x="7513302" y="1996"/>
        <a:ext cx="3097870" cy="1858722"/>
      </dsp:txXfrm>
    </dsp:sp>
    <dsp:sp modelId="{22507F86-F904-49D8-B5F8-2DE7DC455B2E}">
      <dsp:nvSpPr>
        <dsp:cNvPr id="0" name=""/>
        <dsp:cNvSpPr/>
      </dsp:nvSpPr>
      <dsp:spPr>
        <a:xfrm>
          <a:off x="697987" y="2170506"/>
          <a:ext cx="3097870" cy="1858722"/>
        </a:xfrm>
        <a:prstGeom prst="rect">
          <a:avLst/>
        </a:prstGeom>
        <a:noFill/>
        <a:ln w="15875" cap="flat" cmpd="sng" algn="ctr">
          <a:solidFill>
            <a:schemeClr val="accent1"/>
          </a:solidFill>
          <a:prstDash val="lgDash"/>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rtlCol="0" anchor="ctr" anchorCtr="0">
          <a:noAutofit/>
        </a:bodyPr>
        <a:lstStyle/>
        <a:p>
          <a:pPr marL="0" lvl="0" indent="0" algn="ctr" defTabSz="889000" rtl="0">
            <a:lnSpc>
              <a:spcPct val="90000"/>
            </a:lnSpc>
            <a:spcBef>
              <a:spcPct val="0"/>
            </a:spcBef>
            <a:spcAft>
              <a:spcPct val="35000"/>
            </a:spcAft>
            <a:buNone/>
          </a:pPr>
          <a:r>
            <a:rPr lang="en-GB" sz="2000" kern="1200" noProof="0" dirty="0">
              <a:solidFill>
                <a:schemeClr val="tx1"/>
              </a:solidFill>
            </a:rPr>
            <a:t>Facet-level analysis revealed a significant model for the Goals &amp; Priorities dimension of time management.</a:t>
          </a:r>
        </a:p>
      </dsp:txBody>
      <dsp:txXfrm>
        <a:off x="697987" y="2170506"/>
        <a:ext cx="3097870" cy="1858722"/>
      </dsp:txXfrm>
    </dsp:sp>
    <dsp:sp modelId="{67CCD519-6576-423E-B4A3-5A65328C87ED}">
      <dsp:nvSpPr>
        <dsp:cNvPr id="0" name=""/>
        <dsp:cNvSpPr/>
      </dsp:nvSpPr>
      <dsp:spPr>
        <a:xfrm>
          <a:off x="4105644" y="2170506"/>
          <a:ext cx="3097870" cy="1858722"/>
        </a:xfrm>
        <a:prstGeom prst="rect">
          <a:avLst/>
        </a:prstGeom>
        <a:noFill/>
        <a:ln w="15875" cap="flat" cmpd="sng" algn="ctr">
          <a:solidFill>
            <a:schemeClr val="accent1"/>
          </a:solidFill>
          <a:prstDash val="lgDash"/>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rtlCol="0" anchor="ctr" anchorCtr="0">
          <a:noAutofit/>
        </a:bodyPr>
        <a:lstStyle/>
        <a:p>
          <a:pPr marL="0" lvl="0" indent="0" algn="ctr" defTabSz="889000" rtl="0">
            <a:lnSpc>
              <a:spcPct val="90000"/>
            </a:lnSpc>
            <a:spcBef>
              <a:spcPct val="0"/>
            </a:spcBef>
            <a:spcAft>
              <a:spcPct val="35000"/>
            </a:spcAft>
            <a:buNone/>
          </a:pPr>
          <a:r>
            <a:rPr lang="en-GB" sz="2000" kern="1200" noProof="0" dirty="0">
              <a:solidFill>
                <a:schemeClr val="tx1"/>
              </a:solidFill>
            </a:rPr>
            <a:t>Within this facet, psychopathy negatively predicted goal-setting behaviours, while Machiavellianism positively predicted them.</a:t>
          </a:r>
        </a:p>
      </dsp:txBody>
      <dsp:txXfrm>
        <a:off x="4105644" y="2170506"/>
        <a:ext cx="3097870" cy="1858722"/>
      </dsp:txXfrm>
    </dsp:sp>
    <dsp:sp modelId="{DF2F331A-C722-49A1-8310-BA319460D306}">
      <dsp:nvSpPr>
        <dsp:cNvPr id="0" name=""/>
        <dsp:cNvSpPr/>
      </dsp:nvSpPr>
      <dsp:spPr>
        <a:xfrm>
          <a:off x="7513302" y="2170506"/>
          <a:ext cx="3097870" cy="1858722"/>
        </a:xfrm>
        <a:prstGeom prst="rect">
          <a:avLst/>
        </a:prstGeom>
        <a:noFill/>
        <a:ln w="15875" cap="flat" cmpd="sng" algn="ctr">
          <a:solidFill>
            <a:schemeClr val="accent1"/>
          </a:solidFill>
          <a:prstDash val="lgDash"/>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rtlCol="0" anchor="ctr" anchorCtr="0">
          <a:noAutofit/>
        </a:bodyPr>
        <a:lstStyle/>
        <a:p>
          <a:pPr marL="0" lvl="0" indent="0" algn="ctr" defTabSz="889000" rtl="0">
            <a:lnSpc>
              <a:spcPct val="90000"/>
            </a:lnSpc>
            <a:spcBef>
              <a:spcPct val="0"/>
            </a:spcBef>
            <a:spcAft>
              <a:spcPct val="35000"/>
            </a:spcAft>
            <a:buNone/>
          </a:pPr>
          <a:r>
            <a:rPr lang="en-GB" sz="2000" kern="1200" noProof="0" dirty="0">
              <a:solidFill>
                <a:schemeClr val="tx1"/>
              </a:solidFill>
            </a:rPr>
            <a:t>These results suggest Dark Triad traits impact workplace time use in nuanced, context-dependent ways rather than uniformly impair performance.</a:t>
          </a:r>
        </a:p>
      </dsp:txBody>
      <dsp:txXfrm>
        <a:off x="7513302" y="2170506"/>
        <a:ext cx="3097870" cy="185872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D09984-CE87-43F7-8972-8CB9DBD84350}">
      <dsp:nvSpPr>
        <dsp:cNvPr id="0" name=""/>
        <dsp:cNvSpPr/>
      </dsp:nvSpPr>
      <dsp:spPr>
        <a:xfrm>
          <a:off x="0" y="18978"/>
          <a:ext cx="3246639" cy="1947983"/>
        </a:xfrm>
        <a:prstGeom prst="rect">
          <a:avLst/>
        </a:prstGeom>
        <a:solidFill>
          <a:schemeClr val="lt1">
            <a:hueOff val="0"/>
            <a:satOff val="0"/>
            <a:lumOff val="0"/>
            <a:alphaOff val="0"/>
          </a:schemeClr>
        </a:solidFill>
        <a:ln w="25400" cap="flat" cmpd="sng" algn="ctr">
          <a:solidFill>
            <a:schemeClr val="accent1">
              <a:lumMod val="75000"/>
            </a:schemeClr>
          </a:solidFill>
          <a:prstDash val="lgDash"/>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rtlCol="0" anchor="ctr" anchorCtr="0">
          <a:noAutofit/>
        </a:bodyPr>
        <a:lstStyle/>
        <a:p>
          <a:pPr marL="0" lvl="0" indent="0" algn="ctr" defTabSz="1066800" rtl="0">
            <a:lnSpc>
              <a:spcPct val="90000"/>
            </a:lnSpc>
            <a:spcBef>
              <a:spcPct val="0"/>
            </a:spcBef>
            <a:spcAft>
              <a:spcPct val="35000"/>
            </a:spcAft>
            <a:buNone/>
          </a:pPr>
          <a:r>
            <a:rPr lang="en-GB" sz="2400" b="1" kern="1200" noProof="0"/>
            <a:t>Critical analysis: </a:t>
          </a:r>
          <a:br>
            <a:rPr lang="en-GB" sz="2400" kern="1200" noProof="0"/>
          </a:br>
          <a:r>
            <a:rPr lang="en-GB" sz="2400" kern="1200" noProof="0"/>
            <a:t>Evaluating and synthesising complex psychological theories and empirical literature.</a:t>
          </a:r>
          <a:endParaRPr lang="en-GB" sz="2400" kern="1200" noProof="0" dirty="0"/>
        </a:p>
      </dsp:txBody>
      <dsp:txXfrm>
        <a:off x="0" y="18978"/>
        <a:ext cx="3246639" cy="1947983"/>
      </dsp:txXfrm>
    </dsp:sp>
    <dsp:sp modelId="{676F4A30-25F5-466D-8752-C4D6DF13E09E}">
      <dsp:nvSpPr>
        <dsp:cNvPr id="0" name=""/>
        <dsp:cNvSpPr/>
      </dsp:nvSpPr>
      <dsp:spPr>
        <a:xfrm>
          <a:off x="3571303" y="18978"/>
          <a:ext cx="3246639" cy="1947983"/>
        </a:xfrm>
        <a:prstGeom prst="rect">
          <a:avLst/>
        </a:prstGeom>
        <a:solidFill>
          <a:schemeClr val="lt1">
            <a:hueOff val="0"/>
            <a:satOff val="0"/>
            <a:lumOff val="0"/>
            <a:alphaOff val="0"/>
          </a:schemeClr>
        </a:solidFill>
        <a:ln w="25400" cap="flat" cmpd="sng" algn="ctr">
          <a:solidFill>
            <a:schemeClr val="accent1">
              <a:lumMod val="75000"/>
            </a:schemeClr>
          </a:solidFill>
          <a:prstDash val="lgDash"/>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rtlCol="0" anchor="ctr" anchorCtr="0">
          <a:noAutofit/>
        </a:bodyPr>
        <a:lstStyle/>
        <a:p>
          <a:pPr marL="0" lvl="0" indent="0" algn="ctr" defTabSz="1066800" rtl="0">
            <a:lnSpc>
              <a:spcPct val="90000"/>
            </a:lnSpc>
            <a:spcBef>
              <a:spcPct val="0"/>
            </a:spcBef>
            <a:spcAft>
              <a:spcPct val="35000"/>
            </a:spcAft>
            <a:buNone/>
          </a:pPr>
          <a:r>
            <a:rPr lang="en-GB" sz="2400" b="1" kern="1200" noProof="0"/>
            <a:t>Statistical competence:</a:t>
          </a:r>
        </a:p>
        <a:p>
          <a:pPr marL="0" lvl="0" indent="0" algn="ctr" defTabSz="1066800" rtl="0">
            <a:lnSpc>
              <a:spcPct val="90000"/>
            </a:lnSpc>
            <a:spcBef>
              <a:spcPct val="0"/>
            </a:spcBef>
            <a:spcAft>
              <a:spcPct val="35000"/>
            </a:spcAft>
            <a:buNone/>
          </a:pPr>
          <a:r>
            <a:rPr lang="en-GB" sz="2400" b="0" kern="1200" noProof="0"/>
            <a:t>Conducting multiple regressions and interpreting psychometric results using SPSS.</a:t>
          </a:r>
        </a:p>
      </dsp:txBody>
      <dsp:txXfrm>
        <a:off x="3571303" y="18978"/>
        <a:ext cx="3246639" cy="1947983"/>
      </dsp:txXfrm>
    </dsp:sp>
    <dsp:sp modelId="{74D76EB7-93D8-4F52-94D9-C88BB71B0FD8}">
      <dsp:nvSpPr>
        <dsp:cNvPr id="0" name=""/>
        <dsp:cNvSpPr/>
      </dsp:nvSpPr>
      <dsp:spPr>
        <a:xfrm>
          <a:off x="7142607" y="18978"/>
          <a:ext cx="3246639" cy="1947983"/>
        </a:xfrm>
        <a:prstGeom prst="rect">
          <a:avLst/>
        </a:prstGeom>
        <a:solidFill>
          <a:schemeClr val="lt1">
            <a:hueOff val="0"/>
            <a:satOff val="0"/>
            <a:lumOff val="0"/>
            <a:alphaOff val="0"/>
          </a:schemeClr>
        </a:solidFill>
        <a:ln w="25400" cap="flat" cmpd="sng" algn="ctr">
          <a:solidFill>
            <a:schemeClr val="accent1">
              <a:lumMod val="75000"/>
            </a:schemeClr>
          </a:solidFill>
          <a:prstDash val="lgDash"/>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rtlCol="0" anchor="ctr" anchorCtr="0">
          <a:noAutofit/>
        </a:bodyPr>
        <a:lstStyle/>
        <a:p>
          <a:pPr marL="0" lvl="0" indent="0" algn="ctr" defTabSz="1066800" rtl="0">
            <a:lnSpc>
              <a:spcPct val="90000"/>
            </a:lnSpc>
            <a:spcBef>
              <a:spcPct val="0"/>
            </a:spcBef>
            <a:spcAft>
              <a:spcPct val="35000"/>
            </a:spcAft>
            <a:buNone/>
          </a:pPr>
          <a:r>
            <a:rPr lang="en-GB" sz="2400" b="1" kern="1200" noProof="0" dirty="0"/>
            <a:t>Research design:</a:t>
          </a:r>
        </a:p>
        <a:p>
          <a:pPr marL="0" lvl="0" indent="0" algn="ctr" defTabSz="1066800" rtl="0">
            <a:lnSpc>
              <a:spcPct val="90000"/>
            </a:lnSpc>
            <a:spcBef>
              <a:spcPct val="0"/>
            </a:spcBef>
            <a:spcAft>
              <a:spcPct val="35000"/>
            </a:spcAft>
            <a:buNone/>
          </a:pPr>
          <a:r>
            <a:rPr lang="en-GB" sz="2400" b="0" kern="1200" noProof="0" dirty="0"/>
            <a:t>Applying ethical and methodologically sound principles to build a robust study.</a:t>
          </a:r>
        </a:p>
      </dsp:txBody>
      <dsp:txXfrm>
        <a:off x="7142607" y="18978"/>
        <a:ext cx="3246639" cy="1947983"/>
      </dsp:txXfrm>
    </dsp:sp>
    <dsp:sp modelId="{2AA1B5D0-E610-4247-8C50-9B82076BD726}">
      <dsp:nvSpPr>
        <dsp:cNvPr id="0" name=""/>
        <dsp:cNvSpPr/>
      </dsp:nvSpPr>
      <dsp:spPr>
        <a:xfrm>
          <a:off x="0" y="2291625"/>
          <a:ext cx="3246639" cy="1947983"/>
        </a:xfrm>
        <a:prstGeom prst="rect">
          <a:avLst/>
        </a:prstGeom>
        <a:solidFill>
          <a:schemeClr val="lt1">
            <a:hueOff val="0"/>
            <a:satOff val="0"/>
            <a:lumOff val="0"/>
            <a:alphaOff val="0"/>
          </a:schemeClr>
        </a:solidFill>
        <a:ln w="25400" cap="flat" cmpd="sng" algn="ctr">
          <a:solidFill>
            <a:schemeClr val="accent1">
              <a:lumMod val="75000"/>
            </a:schemeClr>
          </a:solidFill>
          <a:prstDash val="lgDash"/>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rtlCol="0" anchor="ctr" anchorCtr="0">
          <a:noAutofit/>
        </a:bodyPr>
        <a:lstStyle/>
        <a:p>
          <a:pPr marL="0" lvl="0" indent="0" algn="ctr" defTabSz="1066800" rtl="0">
            <a:lnSpc>
              <a:spcPct val="90000"/>
            </a:lnSpc>
            <a:spcBef>
              <a:spcPct val="0"/>
            </a:spcBef>
            <a:spcAft>
              <a:spcPct val="35000"/>
            </a:spcAft>
            <a:buNone/>
          </a:pPr>
          <a:r>
            <a:rPr lang="en-GB" sz="2400" b="1" kern="1200" noProof="0"/>
            <a:t>Academic writing:</a:t>
          </a:r>
        </a:p>
        <a:p>
          <a:pPr marL="0" lvl="0" indent="0" algn="ctr" defTabSz="1066800" rtl="0">
            <a:lnSpc>
              <a:spcPct val="90000"/>
            </a:lnSpc>
            <a:spcBef>
              <a:spcPct val="0"/>
            </a:spcBef>
            <a:spcAft>
              <a:spcPct val="35000"/>
            </a:spcAft>
            <a:buNone/>
          </a:pPr>
          <a:r>
            <a:rPr lang="en-GB" sz="2400" b="0" kern="1200" noProof="0"/>
            <a:t>Presenting findings clearly using APA 7 formatting and scientific language.</a:t>
          </a:r>
          <a:endParaRPr lang="en-GB" sz="2400" b="0" kern="1200" noProof="0" dirty="0"/>
        </a:p>
      </dsp:txBody>
      <dsp:txXfrm>
        <a:off x="0" y="2291625"/>
        <a:ext cx="3246639" cy="1947983"/>
      </dsp:txXfrm>
    </dsp:sp>
    <dsp:sp modelId="{94060488-7FC2-4D2C-B7C3-0B08F6B55659}">
      <dsp:nvSpPr>
        <dsp:cNvPr id="0" name=""/>
        <dsp:cNvSpPr/>
      </dsp:nvSpPr>
      <dsp:spPr>
        <a:xfrm>
          <a:off x="3571303" y="2291625"/>
          <a:ext cx="3246639" cy="1947983"/>
        </a:xfrm>
        <a:prstGeom prst="rect">
          <a:avLst/>
        </a:prstGeom>
        <a:solidFill>
          <a:schemeClr val="lt1">
            <a:hueOff val="0"/>
            <a:satOff val="0"/>
            <a:lumOff val="0"/>
            <a:alphaOff val="0"/>
          </a:schemeClr>
        </a:solidFill>
        <a:ln w="25400" cap="flat" cmpd="sng" algn="ctr">
          <a:solidFill>
            <a:schemeClr val="accent1">
              <a:lumMod val="75000"/>
            </a:schemeClr>
          </a:solidFill>
          <a:prstDash val="lgDash"/>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rtlCol="0" anchor="ctr" anchorCtr="0">
          <a:noAutofit/>
        </a:bodyPr>
        <a:lstStyle/>
        <a:p>
          <a:pPr marL="0" lvl="0" indent="0" algn="ctr" defTabSz="1066800" rtl="0">
            <a:lnSpc>
              <a:spcPct val="90000"/>
            </a:lnSpc>
            <a:spcBef>
              <a:spcPct val="0"/>
            </a:spcBef>
            <a:spcAft>
              <a:spcPct val="35000"/>
            </a:spcAft>
            <a:buNone/>
          </a:pPr>
          <a:r>
            <a:rPr lang="en-GB" sz="2400" b="1" kern="1200" noProof="0"/>
            <a:t>Time management:</a:t>
          </a:r>
        </a:p>
        <a:p>
          <a:pPr marL="0" lvl="0" indent="0" algn="ctr" defTabSz="1066800" rtl="0">
            <a:lnSpc>
              <a:spcPct val="90000"/>
            </a:lnSpc>
            <a:spcBef>
              <a:spcPct val="0"/>
            </a:spcBef>
            <a:spcAft>
              <a:spcPct val="35000"/>
            </a:spcAft>
            <a:buNone/>
          </a:pPr>
          <a:r>
            <a:rPr lang="en-GB" sz="2400" b="0" kern="1200" noProof="0"/>
            <a:t>Balancing multiple stages of the research process, from planning to analysis.</a:t>
          </a:r>
        </a:p>
      </dsp:txBody>
      <dsp:txXfrm>
        <a:off x="3571303" y="2291625"/>
        <a:ext cx="3246639" cy="1947983"/>
      </dsp:txXfrm>
    </dsp:sp>
    <dsp:sp modelId="{15B03C46-97DC-4AEE-A183-F43E578535AE}">
      <dsp:nvSpPr>
        <dsp:cNvPr id="0" name=""/>
        <dsp:cNvSpPr/>
      </dsp:nvSpPr>
      <dsp:spPr>
        <a:xfrm>
          <a:off x="7142607" y="2291625"/>
          <a:ext cx="3246639" cy="1947983"/>
        </a:xfrm>
        <a:prstGeom prst="rect">
          <a:avLst/>
        </a:prstGeom>
        <a:solidFill>
          <a:schemeClr val="lt1">
            <a:hueOff val="0"/>
            <a:satOff val="0"/>
            <a:lumOff val="0"/>
            <a:alphaOff val="0"/>
          </a:schemeClr>
        </a:solidFill>
        <a:ln w="25400" cap="flat" cmpd="sng" algn="ctr">
          <a:solidFill>
            <a:schemeClr val="accent1">
              <a:lumMod val="75000"/>
            </a:schemeClr>
          </a:solidFill>
          <a:prstDash val="lgDash"/>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rtlCol="0" anchor="ctr" anchorCtr="0">
          <a:noAutofit/>
        </a:bodyPr>
        <a:lstStyle/>
        <a:p>
          <a:pPr marL="0" lvl="0" indent="0" algn="ctr" defTabSz="1066800" rtl="0">
            <a:lnSpc>
              <a:spcPct val="90000"/>
            </a:lnSpc>
            <a:spcBef>
              <a:spcPct val="0"/>
            </a:spcBef>
            <a:spcAft>
              <a:spcPct val="35000"/>
            </a:spcAft>
            <a:buNone/>
          </a:pPr>
          <a:r>
            <a:rPr lang="en-GB" sz="2400" b="1" kern="1200" noProof="0" dirty="0"/>
            <a:t>Professional insight:</a:t>
          </a:r>
        </a:p>
        <a:p>
          <a:pPr marL="0" lvl="0" indent="0" algn="ctr" defTabSz="1066800" rtl="0">
            <a:lnSpc>
              <a:spcPct val="90000"/>
            </a:lnSpc>
            <a:spcBef>
              <a:spcPct val="0"/>
            </a:spcBef>
            <a:spcAft>
              <a:spcPct val="35000"/>
            </a:spcAft>
            <a:buNone/>
          </a:pPr>
          <a:r>
            <a:rPr lang="en-GB" sz="2400" b="0" kern="1200" noProof="0" dirty="0"/>
            <a:t>Deepened my understanding of how personality traits function in real-world organisational settings.</a:t>
          </a:r>
        </a:p>
      </dsp:txBody>
      <dsp:txXfrm>
        <a:off x="7142607" y="2291625"/>
        <a:ext cx="3246639" cy="194798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E8FA38E-9F41-1A45-879F-0B93BA5093C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4" name="Footer Placeholder 3">
            <a:extLst>
              <a:ext uri="{FF2B5EF4-FFF2-40B4-BE49-F238E27FC236}">
                <a16:creationId xmlns:a16="http://schemas.microsoft.com/office/drawing/2014/main" id="{6F016A96-BC72-0640-9AEE-870574F3880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9B0B091C-A27C-3C4B-82F1-DDBD9A02829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801FC8B-EC93-C64D-BBD2-37E30DAF45BC}" type="slidenum">
              <a:rPr lang="en-GB" smtClean="0"/>
              <a:t>‹#›</a:t>
            </a:fld>
            <a:endParaRPr lang="en-GB" dirty="0"/>
          </a:p>
        </p:txBody>
      </p:sp>
      <p:sp>
        <p:nvSpPr>
          <p:cNvPr id="3" name="Date Placeholder 2">
            <a:extLst>
              <a:ext uri="{FF2B5EF4-FFF2-40B4-BE49-F238E27FC236}">
                <a16:creationId xmlns:a16="http://schemas.microsoft.com/office/drawing/2014/main" id="{587D4734-4CAE-4B5B-A5BF-2204F730257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11E16EE5-8C1C-4B5B-81F0-49B389D0880D}" type="datetime1">
              <a:rPr lang="en-GB" smtClean="0"/>
              <a:t>14/05/2025</a:t>
            </a:fld>
            <a:endParaRPr lang="en-GB" dirty="0"/>
          </a:p>
        </p:txBody>
      </p:sp>
    </p:spTree>
    <p:extLst>
      <p:ext uri="{BB962C8B-B14F-4D97-AF65-F5344CB8AC3E}">
        <p14:creationId xmlns:p14="http://schemas.microsoft.com/office/powerpoint/2010/main" val="396081179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FD879357-2F91-463E-B7D4-CFA44C08302C}" type="datetime1">
              <a:rPr lang="en-GB" noProof="0" smtClean="0"/>
              <a:t>14/05/2025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7D111EE-B1CE-3F40-8B0E-AB6A92B85452}" type="slidenum">
              <a:rPr lang="en-GB" noProof="0" smtClean="0"/>
              <a:t>‹#›</a:t>
            </a:fld>
            <a:endParaRPr lang="en-GB" noProof="0" dirty="0"/>
          </a:p>
        </p:txBody>
      </p:sp>
    </p:spTree>
    <p:extLst>
      <p:ext uri="{BB962C8B-B14F-4D97-AF65-F5344CB8AC3E}">
        <p14:creationId xmlns:p14="http://schemas.microsoft.com/office/powerpoint/2010/main" val="165684977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Hello, I’m Reia Sigrist. Today I present my empirical project, ‘Navigating the Shadows: The Influence of Dark Triad Traits on Time Management in the Workplace.’</a:t>
            </a:r>
          </a:p>
        </p:txBody>
      </p:sp>
      <p:sp>
        <p:nvSpPr>
          <p:cNvPr id="4" name="Slide Number Placeholder 3"/>
          <p:cNvSpPr>
            <a:spLocks noGrp="1"/>
          </p:cNvSpPr>
          <p:nvPr>
            <p:ph type="sldNum" sz="quarter" idx="10"/>
          </p:nvPr>
        </p:nvSpPr>
        <p:spPr/>
        <p:txBody>
          <a:bodyPr rtlCol="0"/>
          <a:lstStyle/>
          <a:p>
            <a:pPr rtl="0"/>
            <a:fld id="{07D111EE-B1CE-3F40-8B0E-AB6A92B85452}" type="slidenum">
              <a:rPr lang="en-GB" smtClean="0"/>
              <a:t>1</a:t>
            </a:fld>
            <a:endParaRPr lang="en-GB" dirty="0"/>
          </a:p>
        </p:txBody>
      </p:sp>
    </p:spTree>
    <p:extLst>
      <p:ext uri="{BB962C8B-B14F-4D97-AF65-F5344CB8AC3E}">
        <p14:creationId xmlns:p14="http://schemas.microsoft.com/office/powerpoint/2010/main" val="18503481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Dark Triad refers to three interrelated personality traits: narcissism, Machiavellianism, and psychopathy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Psy</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-ko-puh thee).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These are socially aversive traits marked by manipulation, self-interest, and emotional detachment.</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Narcissism involves grandiosity, entitlement, and a strong need for admiration.</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Machiavellianism is characterised by strategic manipulation and a focus on personal gain.</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Psychopathy reflects impulsivity, low empathy, and a lack of remorse.</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While distinct, these traits often overlap and are commonly studied together as the dark triad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*click*.</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My study builds on this framework, shifting the focus toward how they might influence internal competencies like time management — an area that has received far less attention than their interpersonal effects.</a:t>
            </a:r>
          </a:p>
        </p:txBody>
      </p:sp>
      <p:sp>
        <p:nvSpPr>
          <p:cNvPr id="4" name="Slide Number Placeholder 3"/>
          <p:cNvSpPr>
            <a:spLocks noGrp="1"/>
          </p:cNvSpPr>
          <p:nvPr>
            <p:ph type="sldNum" sz="quarter" idx="5"/>
          </p:nvPr>
        </p:nvSpPr>
        <p:spPr/>
        <p:txBody>
          <a:bodyPr/>
          <a:lstStyle/>
          <a:p>
            <a:pPr rtl="0"/>
            <a:fld id="{07D111EE-B1CE-3F40-8B0E-AB6A92B85452}" type="slidenum">
              <a:rPr lang="en-GB" noProof="0" smtClean="0"/>
              <a:t>2</a:t>
            </a:fld>
            <a:endParaRPr lang="en-GB" noProof="0" dirty="0"/>
          </a:p>
        </p:txBody>
      </p:sp>
    </p:spTree>
    <p:extLst>
      <p:ext uri="{BB962C8B-B14F-4D97-AF65-F5344CB8AC3E}">
        <p14:creationId xmlns:p14="http://schemas.microsoft.com/office/powerpoint/2010/main" val="11019432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When reviewing the literature, one pattern becomes clear: the Dark Triad traits are consistently associated with dysfunctional workplace outcomes.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*click*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For example, Boddy (2011) and Forsyth et al. (2012) demonstrated strong links between psychopathy and unethical behaviour in corporate environments, including bullying and manipulative conduct. Similarly, Christie and Geis (2013) and Greenbaum et al. (2017) show how Machiavellianism fuels covert manipulation and counterproductive behaviour, undermining trust and transparency.</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Leadership issues also emerge. Spain et al. (2014) and Coleman (2021) found that individuals high in narcissism or psychopathy are more likely to display toxic leadership patterns—characterised by dominance, emotional coldness, and poor feedback receptiveness. These traits often compromise team cohesion and morale, as shown in Mathieu et al. (2014) and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Nevicka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et al. (2018), who highlighted the breakdown of collaboration under narcissistic leadership.</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Interestingly, some research points to potential strategic advantages. Jonason et al. (2012) suggested that in high-stakes or competitive settings, traits like Machiavellianism might actually aid in navigating complex environments—although often at the expense of others. Still, most studies stop short of linking these traits to concrete individual competencies.</a:t>
            </a:r>
          </a:p>
          <a:p>
            <a:pPr>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This leaves a key gap. Despite widespread evidence of interpersonal dysfunction, studies rarely examine how Dark Triad traits affect internal, self-regulatory behaviours—such as time management. One exception is </a:t>
            </a:r>
            <a:r>
              <a:rPr lang="en-GB" sz="1800" dirty="0" err="1">
                <a:effectLst/>
                <a:latin typeface="Aptos" panose="020B0004020202020204" pitchFamily="34" charset="0"/>
                <a:ea typeface="Aptos" panose="020B0004020202020204" pitchFamily="34" charset="0"/>
                <a:cs typeface="Times New Roman" panose="02020603050405020304" pitchFamily="18" charset="0"/>
              </a:rPr>
              <a:t>Könecke</a:t>
            </a:r>
            <a:r>
              <a:rPr lang="en-GB" sz="1800" dirty="0">
                <a:effectLst/>
                <a:latin typeface="Aptos" panose="020B0004020202020204" pitchFamily="34" charset="0"/>
                <a:ea typeface="Aptos" panose="020B0004020202020204" pitchFamily="34" charset="0"/>
                <a:cs typeface="Times New Roman" panose="02020603050405020304" pitchFamily="18" charset="0"/>
              </a:rPr>
              <a:t> and Hannesdóttir (2023) recently explored “time banditry” in relation to the Dark Triad, but their study did not use a validated time-management framework. This gap underscores the need for further research  which my study seeks to explore.</a:t>
            </a:r>
            <a:endParaRPr lang="en-GB" dirty="0"/>
          </a:p>
        </p:txBody>
      </p:sp>
      <p:sp>
        <p:nvSpPr>
          <p:cNvPr id="4" name="Slide Number Placeholder 3"/>
          <p:cNvSpPr>
            <a:spLocks noGrp="1"/>
          </p:cNvSpPr>
          <p:nvPr>
            <p:ph type="sldNum" sz="quarter" idx="5"/>
          </p:nvPr>
        </p:nvSpPr>
        <p:spPr/>
        <p:txBody>
          <a:bodyPr/>
          <a:lstStyle/>
          <a:p>
            <a:pPr rtl="0"/>
            <a:fld id="{07D111EE-B1CE-3F40-8B0E-AB6A92B85452}" type="slidenum">
              <a:rPr lang="en-GB" noProof="0" smtClean="0"/>
              <a:t>3</a:t>
            </a:fld>
            <a:endParaRPr lang="en-GB" noProof="0" dirty="0"/>
          </a:p>
        </p:txBody>
      </p:sp>
    </p:spTree>
    <p:extLst>
      <p:ext uri="{BB962C8B-B14F-4D97-AF65-F5344CB8AC3E}">
        <p14:creationId xmlns:p14="http://schemas.microsoft.com/office/powerpoint/2010/main" val="5668721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Time management is more than just meeting deadlines — it’s a foundational skill in workplace settings. In psychological terms, it refers to how individuals plan, organise, and allocate time to achieve specific goals efficiently.</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Time Management Behaviour Scale, or TMBS, breaks this down into four key components:</a:t>
            </a:r>
          </a:p>
          <a:p>
            <a:pPr marL="342900" lvl="0" indent="-342900">
              <a:lnSpc>
                <a:spcPct val="115000"/>
              </a:lnSpc>
              <a:buFont typeface="Wingdings" panose="05000000000000000000"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Goals and Priorities – how well someone sets and pursues objectives.</a:t>
            </a:r>
          </a:p>
          <a:p>
            <a:pPr marL="342900" lvl="0" indent="-342900">
              <a:lnSpc>
                <a:spcPct val="115000"/>
              </a:lnSpc>
              <a:buFont typeface="Wingdings" panose="05000000000000000000"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Mechanics of Time – which includes scheduling, planning, and using time effectively.</a:t>
            </a:r>
          </a:p>
          <a:p>
            <a:pPr marL="342900" lvl="0" indent="-342900">
              <a:lnSpc>
                <a:spcPct val="115000"/>
              </a:lnSpc>
              <a:buFont typeface="Wingdings" panose="05000000000000000000"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Organisation – how orderly or structured their approach to tasks is.</a:t>
            </a:r>
          </a:p>
          <a:p>
            <a:pPr marL="342900" lvl="0" indent="-342900">
              <a:lnSpc>
                <a:spcPct val="115000"/>
              </a:lnSpc>
              <a:spcAft>
                <a:spcPts val="800"/>
              </a:spcAft>
              <a:buFont typeface="Wingdings" panose="05000000000000000000"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And Perceived Control – essentially, how in control they feel of their time.</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Why does this matter?</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As shown in the chart, time management has a clear impact on professional outcomes. Studies suggest it improves goal achievement by over 25%, increases job satisfaction, and reduces both burnout and stress levels. It’s also strongly linked to better decision-making, productivity, and workplace morale. These are competencies that every organisation values — which is why understanding what might help or hinder time management is so important.</a:t>
            </a:r>
          </a:p>
        </p:txBody>
      </p:sp>
      <p:sp>
        <p:nvSpPr>
          <p:cNvPr id="4" name="Slide Number Placeholder 3"/>
          <p:cNvSpPr>
            <a:spLocks noGrp="1"/>
          </p:cNvSpPr>
          <p:nvPr>
            <p:ph type="sldNum" sz="quarter" idx="10"/>
          </p:nvPr>
        </p:nvSpPr>
        <p:spPr/>
        <p:txBody>
          <a:bodyPr rtlCol="0"/>
          <a:lstStyle/>
          <a:p>
            <a:pPr rtl="0"/>
            <a:fld id="{07D111EE-B1CE-3F40-8B0E-AB6A92B85452}" type="slidenum">
              <a:rPr lang="en-GB" smtClean="0"/>
              <a:t>4</a:t>
            </a:fld>
            <a:endParaRPr lang="en-GB" dirty="0"/>
          </a:p>
        </p:txBody>
      </p:sp>
    </p:spTree>
    <p:extLst>
      <p:ext uri="{BB962C8B-B14F-4D97-AF65-F5344CB8AC3E}">
        <p14:creationId xmlns:p14="http://schemas.microsoft.com/office/powerpoint/2010/main" val="42724859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89A89C-01D2-F5A4-25BD-FA93F7A6A3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016CC4-6997-8A63-5722-4994398ECA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7D4E23-C227-E80B-F887-3E7977367B0E}"/>
              </a:ext>
            </a:extLst>
          </p:cNvPr>
          <p:cNvSpPr>
            <a:spLocks noGrp="1"/>
          </p:cNvSpPr>
          <p:nvPr>
            <p:ph type="body" idx="1"/>
          </p:nvPr>
        </p:nvSpPr>
        <p:spPr/>
        <p:txBody>
          <a:bodyPr rtlCol="0"/>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So why was this study conducted?</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Much of the existing literature on the Dark Triad has focused heavily on interpersonal outcomes. These are important, but they overlook how these traits might influence more practical, individual competencies.</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Time management is central to productivity, stress management, and successful goal completion. Yet surprisingly, there’s been very little research exploring how socially aversive traits interact with these behaviours. This gap forms the basis of my study.</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aims were threefold:</a:t>
            </a:r>
          </a:p>
          <a:p>
            <a:pPr marL="342900" lvl="0" indent="-342900">
              <a:lnSpc>
                <a:spcPct val="115000"/>
              </a:lnSpc>
              <a:buFont typeface="+mj-lt"/>
              <a:buAutoNum type="arabicPeriod"/>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First, to examine whether narcissism, Machiavellianism, and psychopathy each predict time management behaviours.</a:t>
            </a:r>
          </a:p>
          <a:p>
            <a:pPr marL="342900" lvl="0" indent="-342900">
              <a:lnSpc>
                <a:spcPct val="115000"/>
              </a:lnSpc>
              <a:buFont typeface="+mj-lt"/>
              <a:buAutoNum type="arabicPeriod"/>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Second, to explore these effects not only in general, but also at the facet level using validated psychometric tools: the SD3 and the TMBS.</a:t>
            </a:r>
          </a:p>
          <a:p>
            <a:pPr marL="342900" lvl="0" indent="-342900">
              <a:lnSpc>
                <a:spcPct val="115000"/>
              </a:lnSpc>
              <a:spcAft>
                <a:spcPts val="800"/>
              </a:spcAft>
              <a:buFont typeface="+mj-lt"/>
              <a:buAutoNum type="arabicPeriod"/>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And finally, to contribute to a broader understanding of how personality shapes workplace effectiveness — both theoretically and practically.</a:t>
            </a:r>
          </a:p>
        </p:txBody>
      </p:sp>
      <p:sp>
        <p:nvSpPr>
          <p:cNvPr id="4" name="Slide Number Placeholder 3">
            <a:extLst>
              <a:ext uri="{FF2B5EF4-FFF2-40B4-BE49-F238E27FC236}">
                <a16:creationId xmlns:a16="http://schemas.microsoft.com/office/drawing/2014/main" id="{FCBDAFB4-84E7-7EE0-EF1C-2D4A617634B1}"/>
              </a:ext>
            </a:extLst>
          </p:cNvPr>
          <p:cNvSpPr>
            <a:spLocks noGrp="1"/>
          </p:cNvSpPr>
          <p:nvPr>
            <p:ph type="sldNum" sz="quarter" idx="10"/>
          </p:nvPr>
        </p:nvSpPr>
        <p:spPr/>
        <p:txBody>
          <a:bodyPr rtlCol="0"/>
          <a:lstStyle/>
          <a:p>
            <a:pPr rtl="0"/>
            <a:fld id="{07D111EE-B1CE-3F40-8B0E-AB6A92B85452}" type="slidenum">
              <a:rPr lang="en-GB" smtClean="0"/>
              <a:t>5</a:t>
            </a:fld>
            <a:endParaRPr lang="en-GB" dirty="0"/>
          </a:p>
        </p:txBody>
      </p:sp>
    </p:spTree>
    <p:extLst>
      <p:ext uri="{BB962C8B-B14F-4D97-AF65-F5344CB8AC3E}">
        <p14:creationId xmlns:p14="http://schemas.microsoft.com/office/powerpoint/2010/main" val="5227369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D91890-8866-5064-7456-327DA10E73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383260-0085-D99F-8C47-FBF859ABE5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8145C2-4C71-304C-BAC3-6A9DBE98B519}"/>
              </a:ext>
            </a:extLst>
          </p:cNvPr>
          <p:cNvSpPr>
            <a:spLocks noGrp="1"/>
          </p:cNvSpPr>
          <p:nvPr>
            <p:ph type="body" idx="1"/>
          </p:nvPr>
        </p:nvSpPr>
        <p:spPr/>
        <p:txBody>
          <a:bodyPr rtlCol="0"/>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To guide the investigation, I focused on two key research questions:</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First — how do narcissism, Machiavellianism, and psychopathy individually relate to time management behaviours?</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And second — when combined, do these traits significantly predict an individual’s ability to manage time effectively?</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From these questions, I developed three hypotheses:</a:t>
            </a:r>
          </a:p>
          <a:p>
            <a:pPr marL="342900" lvl="0" indent="-342900">
              <a:lnSpc>
                <a:spcPct val="115000"/>
              </a:lnSpc>
              <a:buFont typeface="+mj-lt"/>
              <a:buAutoNum type="arabicPeriod"/>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That each of the Dark Triad traits would negatively predict time management behaviours. Given their associations with impulsivity, self-interest, and low conscientiousness, this seemed a reasonable assumption.</a:t>
            </a:r>
          </a:p>
          <a:p>
            <a:pPr marL="342900" lvl="0" indent="-342900">
              <a:lnSpc>
                <a:spcPct val="115000"/>
              </a:lnSpc>
              <a:buFont typeface="+mj-lt"/>
              <a:buAutoNum type="arabicPeriod"/>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That the full model — looking at all three traits together — would significantly predict time management performance.</a:t>
            </a:r>
          </a:p>
          <a:p>
            <a:pPr marL="342900" lvl="0" indent="-342900">
              <a:lnSpc>
                <a:spcPct val="115000"/>
              </a:lnSpc>
              <a:spcAft>
                <a:spcPts val="800"/>
              </a:spcAft>
              <a:buFont typeface="+mj-lt"/>
              <a:buAutoNum type="arabicPeriod"/>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And finally, that Machiavellianism would be the strongest negative predictor, based on past research suggesting it drives deliberate, strategic behaviours that could undermine productivity.</a:t>
            </a:r>
          </a:p>
        </p:txBody>
      </p:sp>
      <p:sp>
        <p:nvSpPr>
          <p:cNvPr id="4" name="Slide Number Placeholder 3">
            <a:extLst>
              <a:ext uri="{FF2B5EF4-FFF2-40B4-BE49-F238E27FC236}">
                <a16:creationId xmlns:a16="http://schemas.microsoft.com/office/drawing/2014/main" id="{451C2B47-61AD-64F9-A538-F7879952CC51}"/>
              </a:ext>
            </a:extLst>
          </p:cNvPr>
          <p:cNvSpPr>
            <a:spLocks noGrp="1"/>
          </p:cNvSpPr>
          <p:nvPr>
            <p:ph type="sldNum" sz="quarter" idx="10"/>
          </p:nvPr>
        </p:nvSpPr>
        <p:spPr/>
        <p:txBody>
          <a:bodyPr rtlCol="0"/>
          <a:lstStyle/>
          <a:p>
            <a:pPr rtl="0"/>
            <a:fld id="{07D111EE-B1CE-3F40-8B0E-AB6A92B85452}" type="slidenum">
              <a:rPr lang="en-GB" smtClean="0"/>
              <a:t>6</a:t>
            </a:fld>
            <a:endParaRPr lang="en-GB" dirty="0"/>
          </a:p>
        </p:txBody>
      </p:sp>
    </p:spTree>
    <p:extLst>
      <p:ext uri="{BB962C8B-B14F-4D97-AF65-F5344CB8AC3E}">
        <p14:creationId xmlns:p14="http://schemas.microsoft.com/office/powerpoint/2010/main" val="19495779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10B2B3-3D97-6078-60A3-4F84D157D6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E62ACC-917F-ADDE-7058-DBA0D66359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38CF40-6E76-5764-7BE3-D23960231BFC}"/>
              </a:ext>
            </a:extLst>
          </p:cNvPr>
          <p:cNvSpPr>
            <a:spLocks noGrp="1"/>
          </p:cNvSpPr>
          <p:nvPr>
            <p:ph type="body" idx="1"/>
          </p:nvPr>
        </p:nvSpPr>
        <p:spPr/>
        <p:txBody>
          <a:bodyPr rtlCol="0"/>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study involved 55 undergraduate psychology students, who were recruited through the university’s Experiment Management System.</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As shown on the slide, the majority of participants were female, accounting for around 78% of the sample. A smaller proportion identified as male, non-binary, or chose not to disclose their gender identity.</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age range of participants was quite broad, from 18 to 60 years old, with most falling between 18 and 25.</a:t>
            </a:r>
          </a:p>
        </p:txBody>
      </p:sp>
      <p:sp>
        <p:nvSpPr>
          <p:cNvPr id="4" name="Slide Number Placeholder 3">
            <a:extLst>
              <a:ext uri="{FF2B5EF4-FFF2-40B4-BE49-F238E27FC236}">
                <a16:creationId xmlns:a16="http://schemas.microsoft.com/office/drawing/2014/main" id="{2F373A27-EABD-C118-90F4-19A525E70775}"/>
              </a:ext>
            </a:extLst>
          </p:cNvPr>
          <p:cNvSpPr>
            <a:spLocks noGrp="1"/>
          </p:cNvSpPr>
          <p:nvPr>
            <p:ph type="sldNum" sz="quarter" idx="10"/>
          </p:nvPr>
        </p:nvSpPr>
        <p:spPr/>
        <p:txBody>
          <a:bodyPr rtlCol="0"/>
          <a:lstStyle/>
          <a:p>
            <a:pPr rtl="0"/>
            <a:fld id="{07D111EE-B1CE-3F40-8B0E-AB6A92B85452}" type="slidenum">
              <a:rPr lang="en-GB" smtClean="0"/>
              <a:t>7</a:t>
            </a:fld>
            <a:endParaRPr lang="en-GB" dirty="0"/>
          </a:p>
        </p:txBody>
      </p:sp>
    </p:spTree>
    <p:extLst>
      <p:ext uri="{BB962C8B-B14F-4D97-AF65-F5344CB8AC3E}">
        <p14:creationId xmlns:p14="http://schemas.microsoft.com/office/powerpoint/2010/main" val="17422057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study adopted a quantitative regression design, aiming to explore the predictive relationship between Dark Triad traits and time management behaviours.</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To measure the Dark Triad traits—narcissism, Machiavellianism, and psychopathy—I used the Short Dark Triad, or SD3. It’s a widely-used and validated psychometric tool that captures each trait individually. </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For time management, I used the Time Management Behaviour Scale, or TMBS. This scale assesses key domains like goal setting, time mechanics, organisation, and perceived control.</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Together, these instruments allowed me to statistically examine how each personality trait related to different aspects of time use in the workplace.</a:t>
            </a:r>
          </a:p>
        </p:txBody>
      </p:sp>
      <p:sp>
        <p:nvSpPr>
          <p:cNvPr id="4" name="Slide Number Placeholder 3"/>
          <p:cNvSpPr>
            <a:spLocks noGrp="1"/>
          </p:cNvSpPr>
          <p:nvPr>
            <p:ph type="sldNum" sz="quarter" idx="10"/>
          </p:nvPr>
        </p:nvSpPr>
        <p:spPr/>
        <p:txBody>
          <a:bodyPr rtlCol="0"/>
          <a:lstStyle/>
          <a:p>
            <a:pPr rtl="0"/>
            <a:fld id="{07D111EE-B1CE-3F40-8B0E-AB6A92B85452}" type="slidenum">
              <a:rPr lang="en-GB" smtClean="0"/>
              <a:t>8</a:t>
            </a:fld>
            <a:endParaRPr lang="en-GB" dirty="0"/>
          </a:p>
        </p:txBody>
      </p:sp>
    </p:spTree>
    <p:extLst>
      <p:ext uri="{BB962C8B-B14F-4D97-AF65-F5344CB8AC3E}">
        <p14:creationId xmlns:p14="http://schemas.microsoft.com/office/powerpoint/2010/main" val="31538467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Before data collection began, several ethical safeguards were put in place to ensure participant wellbeing.</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First, full ethical approval was obtained through the university’s ethics review board. Participation in the study was entirely voluntary and anonymous, with no identifying information collected at any stage.</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Participants were fully informed about the study’s purpose, procedure, and their rights via an information sheet and consent form. They had the right to withdraw at any point, without penalty, and were also able to skip any questions they felt uncomfortable answering.</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To support psychological safety, a debrief was provided immediately after completion, which outlined the study's aims and included contact information for student wellbeing services in case of any follow-up concerns.</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These safeguards ensured the study upheld key principles of psychological research ethics: respect, autonomy, and protection from harm.</a:t>
            </a:r>
          </a:p>
        </p:txBody>
      </p:sp>
      <p:sp>
        <p:nvSpPr>
          <p:cNvPr id="4" name="Slide Number Placeholder 3"/>
          <p:cNvSpPr>
            <a:spLocks noGrp="1"/>
          </p:cNvSpPr>
          <p:nvPr>
            <p:ph type="sldNum" sz="quarter" idx="10"/>
          </p:nvPr>
        </p:nvSpPr>
        <p:spPr/>
        <p:txBody>
          <a:bodyPr rtlCol="0"/>
          <a:lstStyle/>
          <a:p>
            <a:pPr rtl="0"/>
            <a:fld id="{07D111EE-B1CE-3F40-8B0E-AB6A92B85452}" type="slidenum">
              <a:rPr lang="en-GB" smtClean="0"/>
              <a:t>9</a:t>
            </a:fld>
            <a:endParaRPr lang="en-GB" dirty="0"/>
          </a:p>
        </p:txBody>
      </p:sp>
    </p:spTree>
    <p:extLst>
      <p:ext uri="{BB962C8B-B14F-4D97-AF65-F5344CB8AC3E}">
        <p14:creationId xmlns:p14="http://schemas.microsoft.com/office/powerpoint/2010/main" val="10147571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5169A3-9526-8B20-2493-C2A22BFA9E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59995D-BC7C-8E9C-80DE-C9926A7E4D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DB2182-40B0-A70A-5E80-2F1F2E3B09DB}"/>
              </a:ext>
            </a:extLst>
          </p:cNvPr>
          <p:cNvSpPr>
            <a:spLocks noGrp="1"/>
          </p:cNvSpPr>
          <p:nvPr>
            <p:ph type="body" idx="1"/>
          </p:nvPr>
        </p:nvSpPr>
        <p:spPr/>
        <p:txBody>
          <a:bodyPr rtlCol="0"/>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Participants engaged with the study entirely online via Qualtrics. </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Upon entry, they reviewed an information sheet and provided informed consent, after which they supplied basic demographic data (age and gender identity). </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They then completed two validated instruments in sequence: first the Short Dark Triad (SD3) and subsequently the Time Management Behaviour Scale (TMBS). </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Finally, each participant received a detailed debrief to ensure ethical closure and participant welfare.</a:t>
            </a:r>
          </a:p>
        </p:txBody>
      </p:sp>
      <p:sp>
        <p:nvSpPr>
          <p:cNvPr id="4" name="Slide Number Placeholder 3">
            <a:extLst>
              <a:ext uri="{FF2B5EF4-FFF2-40B4-BE49-F238E27FC236}">
                <a16:creationId xmlns:a16="http://schemas.microsoft.com/office/drawing/2014/main" id="{FC5061B1-4CE6-1F97-5BA1-6F1B579A1066}"/>
              </a:ext>
            </a:extLst>
          </p:cNvPr>
          <p:cNvSpPr>
            <a:spLocks noGrp="1"/>
          </p:cNvSpPr>
          <p:nvPr>
            <p:ph type="sldNum" sz="quarter" idx="10"/>
          </p:nvPr>
        </p:nvSpPr>
        <p:spPr/>
        <p:txBody>
          <a:bodyPr rtlCol="0"/>
          <a:lstStyle/>
          <a:p>
            <a:pPr rtl="0"/>
            <a:fld id="{07D111EE-B1CE-3F40-8B0E-AB6A92B85452}" type="slidenum">
              <a:rPr lang="en-GB" smtClean="0"/>
              <a:t>10</a:t>
            </a:fld>
            <a:endParaRPr lang="en-GB" dirty="0"/>
          </a:p>
        </p:txBody>
      </p:sp>
    </p:spTree>
    <p:extLst>
      <p:ext uri="{BB962C8B-B14F-4D97-AF65-F5344CB8AC3E}">
        <p14:creationId xmlns:p14="http://schemas.microsoft.com/office/powerpoint/2010/main" val="19644141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398012-F013-88D3-26BF-B44C57DE01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773E88-FC54-741F-B01F-661780B1B0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60B3D4-E6D9-0E81-A55F-ABE8CB09B632}"/>
              </a:ext>
            </a:extLst>
          </p:cNvPr>
          <p:cNvSpPr>
            <a:spLocks noGrp="1"/>
          </p:cNvSpPr>
          <p:nvPr>
            <p:ph type="body" idx="1"/>
          </p:nvPr>
        </p:nvSpPr>
        <p:spPr/>
        <p:txBody>
          <a:bodyPr rtlCol="0"/>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Before diving into the inferential analyses, I’ll first summarise the descriptive statistics to give context to the data.</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As shown here, participants scored in the average to moderate range for both Dark Triad traits and time management. This suggests that although these traits were present, they weren’t extreme, which is typical for a non-clinical student sample.</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Among the Dark Triad traits, psychopathy had the lowest mean score—around 19.67—while Machiavellianism had the highest at 25.49. This aligns with prior research suggesting Machiavellian traits are more socially acceptable and therefore more prevalent in non-clinical populations.</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combined Dark Triad score had a mean of roughly 66.96, with a standard deviation of 10.64, again reflecting moderate trait expression.</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terms of time management, participants had a mean score of about 102.38, with a standard deviation of 18.09, indicating a fair spread in how effectively participants reported managing their time.</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These descriptive statistics serve as a foundation for interpreting the subsequent correlational and regression findings, helping to understand how trait levels were distributed before assessing relationships between variables.</a:t>
            </a:r>
          </a:p>
        </p:txBody>
      </p:sp>
      <p:sp>
        <p:nvSpPr>
          <p:cNvPr id="4" name="Slide Number Placeholder 3">
            <a:extLst>
              <a:ext uri="{FF2B5EF4-FFF2-40B4-BE49-F238E27FC236}">
                <a16:creationId xmlns:a16="http://schemas.microsoft.com/office/drawing/2014/main" id="{E01DB8A2-BF0F-98BA-63E9-B208FF08DB98}"/>
              </a:ext>
            </a:extLst>
          </p:cNvPr>
          <p:cNvSpPr>
            <a:spLocks noGrp="1"/>
          </p:cNvSpPr>
          <p:nvPr>
            <p:ph type="sldNum" sz="quarter" idx="10"/>
          </p:nvPr>
        </p:nvSpPr>
        <p:spPr/>
        <p:txBody>
          <a:bodyPr rtlCol="0"/>
          <a:lstStyle/>
          <a:p>
            <a:pPr rtl="0"/>
            <a:fld id="{07D111EE-B1CE-3F40-8B0E-AB6A92B85452}" type="slidenum">
              <a:rPr lang="en-GB" smtClean="0"/>
              <a:t>11</a:t>
            </a:fld>
            <a:endParaRPr lang="en-GB" dirty="0"/>
          </a:p>
        </p:txBody>
      </p:sp>
    </p:spTree>
    <p:extLst>
      <p:ext uri="{BB962C8B-B14F-4D97-AF65-F5344CB8AC3E}">
        <p14:creationId xmlns:p14="http://schemas.microsoft.com/office/powerpoint/2010/main" val="30100728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6B85F9-9A64-B4F6-F3A8-0B57B065E2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F13903-21E8-569C-D7F0-F8DF5AA4BA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0DDF21-41D1-01B8-396E-09C7A219EEDF}"/>
              </a:ext>
            </a:extLst>
          </p:cNvPr>
          <p:cNvSpPr>
            <a:spLocks noGrp="1"/>
          </p:cNvSpPr>
          <p:nvPr>
            <p:ph type="body" idx="1"/>
          </p:nvPr>
        </p:nvSpPr>
        <p:spPr/>
        <p:txBody>
          <a:bodyPr rtlCol="0"/>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slide summarises the correlational and regression findings of the study. Firstly, psychopathy demonstrated a significant negative correlation with time management, with a Pearson’s r of –0.24 and a p-value of .04. This indicates that higher psychopathy scores were associated with poorer time management outcomes. In contrast, Machiavellianism and narcissism showed no significant correlations with time management, suggesting that these traits may not have a direct bivariate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(bi-var-</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riate</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relationship with time use behaviours.</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However, all three Dark Triad traits were significantly inter-correlated. This suggests that while conceptually distinct, these traits share common variance — a finding consistent with prior factor-analytic research.</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Moving to the regression analysis, a multiple regression was conducted with all three traits entered as predictors. The overall model was not statistically significant, so Hypotheses 1 and 2 were rejected.</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Despite the non-significant model, psychopathy emerged as a significant individual predictor of time management behaviours, with a standardised beta of –0.37 and a p-value of .02. This suggests that psychopathy uniquely contributes to difficulties in managing time effectively, even when controlling for the other two traits. Therefore hypothesis 3 was also rejected. </a:t>
            </a:r>
          </a:p>
        </p:txBody>
      </p:sp>
      <p:sp>
        <p:nvSpPr>
          <p:cNvPr id="4" name="Slide Number Placeholder 3">
            <a:extLst>
              <a:ext uri="{FF2B5EF4-FFF2-40B4-BE49-F238E27FC236}">
                <a16:creationId xmlns:a16="http://schemas.microsoft.com/office/drawing/2014/main" id="{0A604EAA-7E88-CD09-0AAC-6A55D1C8CA0E}"/>
              </a:ext>
            </a:extLst>
          </p:cNvPr>
          <p:cNvSpPr>
            <a:spLocks noGrp="1"/>
          </p:cNvSpPr>
          <p:nvPr>
            <p:ph type="sldNum" sz="quarter" idx="10"/>
          </p:nvPr>
        </p:nvSpPr>
        <p:spPr/>
        <p:txBody>
          <a:bodyPr rtlCol="0"/>
          <a:lstStyle/>
          <a:p>
            <a:pPr rtl="0"/>
            <a:fld id="{07D111EE-B1CE-3F40-8B0E-AB6A92B85452}" type="slidenum">
              <a:rPr lang="en-GB" smtClean="0"/>
              <a:t>12</a:t>
            </a:fld>
            <a:endParaRPr lang="en-GB" dirty="0"/>
          </a:p>
        </p:txBody>
      </p:sp>
    </p:spTree>
    <p:extLst>
      <p:ext uri="{BB962C8B-B14F-4D97-AF65-F5344CB8AC3E}">
        <p14:creationId xmlns:p14="http://schemas.microsoft.com/office/powerpoint/2010/main" val="18356415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BD4CD0-30B2-4A26-5817-24263F7F76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89DD4B-8273-7B88-7807-92E13EED20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7F7255-8053-F237-53DF-4B7461499F07}"/>
              </a:ext>
            </a:extLst>
          </p:cNvPr>
          <p:cNvSpPr>
            <a:spLocks noGrp="1"/>
          </p:cNvSpPr>
          <p:nvPr>
            <p:ph type="body" idx="1"/>
          </p:nvPr>
        </p:nvSpPr>
        <p:spPr/>
        <p:txBody>
          <a:bodyPr rtlCol="0"/>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Next, I conducted a facet-level analysis using the subscales of the Time Management Behaviour Scale.</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Only one subscale—‘Goals and Priorities’—was significantly predicted by the Dark Triad traits, with an adjusted R² of .17. This means that the model explained 17% of the variance in individuals’ ability to set and prioritise goals.</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When looking at the individual predictors, psychopathy again emerged as a significant negative predictor. This reinforces the idea that traits like impulsivity and poor self-regulation impair structured planning and goal-setting.</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contrast, Machiavellianism was a significant positive predictor, suggesting that strategic, goal-directed thinking—central to Machiavellianism—might actually enhance performance on this subscale.</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So, while psychopathy appears to disrupt time-focused behaviour, Machiavellianism might facilitate it, at least in terms of planning and prioritising.</a:t>
            </a:r>
          </a:p>
        </p:txBody>
      </p:sp>
      <p:sp>
        <p:nvSpPr>
          <p:cNvPr id="4" name="Slide Number Placeholder 3">
            <a:extLst>
              <a:ext uri="{FF2B5EF4-FFF2-40B4-BE49-F238E27FC236}">
                <a16:creationId xmlns:a16="http://schemas.microsoft.com/office/drawing/2014/main" id="{B5BFA8AD-C587-06D8-29EE-76F252DB69E0}"/>
              </a:ext>
            </a:extLst>
          </p:cNvPr>
          <p:cNvSpPr>
            <a:spLocks noGrp="1"/>
          </p:cNvSpPr>
          <p:nvPr>
            <p:ph type="sldNum" sz="quarter" idx="10"/>
          </p:nvPr>
        </p:nvSpPr>
        <p:spPr/>
        <p:txBody>
          <a:bodyPr rtlCol="0"/>
          <a:lstStyle/>
          <a:p>
            <a:pPr rtl="0"/>
            <a:fld id="{07D111EE-B1CE-3F40-8B0E-AB6A92B85452}" type="slidenum">
              <a:rPr lang="en-GB" smtClean="0"/>
              <a:t>13</a:t>
            </a:fld>
            <a:endParaRPr lang="en-GB" dirty="0"/>
          </a:p>
        </p:txBody>
      </p:sp>
    </p:spTree>
    <p:extLst>
      <p:ext uri="{BB962C8B-B14F-4D97-AF65-F5344CB8AC3E}">
        <p14:creationId xmlns:p14="http://schemas.microsoft.com/office/powerpoint/2010/main" val="9202311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overall regression model, which combined all three Dark Triad traits, was not statistically significant. This means that as a group, narcissism, Machiavellianism, and psychopathy did not significantly predict time management outcomes.</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However, psychopathy stood out. Despite the overall model’s insignificance, psychopathy was a unique and significant negative predictor. This supports the idea that impulsivity and poor foresight, common in psychopathy, can impair goal-directed behaviours. Meanwhile, Machiavellianism and narcissism were not significant on their own. This suggests that their influence on time management may be more context-specific or perhaps indirect.</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Interestingly, at the facet level, we saw a clearer pattern. The Goals and Priorities dimension of time management was significantly predicted by both psychopathy and Machiavellianism—but in opposite directions. Psychopathy predicted poorer goal-setting, while Machiavellianism actually predicted better performance in this area, possibly due to its link with strategic planning.</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These findings challenge the assumption that Dark Triad traits are universally maladaptive in workplace settings. Instead, they point to a more nuanced, context-sensitive interaction between personality and self-regulation.</a:t>
            </a:r>
          </a:p>
        </p:txBody>
      </p:sp>
      <p:sp>
        <p:nvSpPr>
          <p:cNvPr id="4" name="Slide Number Placeholder 3"/>
          <p:cNvSpPr>
            <a:spLocks noGrp="1"/>
          </p:cNvSpPr>
          <p:nvPr>
            <p:ph type="sldNum" sz="quarter" idx="5"/>
          </p:nvPr>
        </p:nvSpPr>
        <p:spPr/>
        <p:txBody>
          <a:bodyPr/>
          <a:lstStyle/>
          <a:p>
            <a:pPr rtl="0"/>
            <a:fld id="{07D111EE-B1CE-3F40-8B0E-AB6A92B85452}" type="slidenum">
              <a:rPr lang="en-GB" noProof="0" smtClean="0"/>
              <a:t>14</a:t>
            </a:fld>
            <a:endParaRPr lang="en-GB" noProof="0" dirty="0"/>
          </a:p>
        </p:txBody>
      </p:sp>
    </p:spTree>
    <p:extLst>
      <p:ext uri="{BB962C8B-B14F-4D97-AF65-F5344CB8AC3E}">
        <p14:creationId xmlns:p14="http://schemas.microsoft.com/office/powerpoint/2010/main" val="29967426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From a theoretical perspective, the results support Trait Activation Theory—that is, the expression of Dark Triad traits is context-dependent. For example, Machiavellianism may become more prominent in structured, goal-oriented tasks, where strategic planning is advantageous. In contrast, psychopathy may be more active in unstructured or low-supervision settings, where impulsivity is less restrained.</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To illustrate this, I mapped each trait onto Covey’s urgency–importance matrix and this shows that psychopathy “switches on” in urgent crises (Q1), Machiavellianism in strategic planning (Q2), narcissism during urgent-but-trivial tasks (Q3), and none activate in low-priority contexts (Q4).</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These patterns reinforce that Dark Triad traits don’t operate in isolation—they emerge in response to specific environmental demands.</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Practically, organisations can leverage these insights by aligning roles with trait strengths—for example, assigning long-term projects to Machiavellian individuals while limiting crisis duties for those high in psychopathy—and by implementing targeted interventions, such as procedural safeguards and feedback systems, to curb impulsivity and manage attention-seeking, ultimately enhancing time management, well-being, and performance.</a:t>
            </a:r>
          </a:p>
        </p:txBody>
      </p:sp>
      <p:sp>
        <p:nvSpPr>
          <p:cNvPr id="4" name="Slide Number Placeholder 3"/>
          <p:cNvSpPr>
            <a:spLocks noGrp="1"/>
          </p:cNvSpPr>
          <p:nvPr>
            <p:ph type="sldNum" sz="quarter" idx="5"/>
          </p:nvPr>
        </p:nvSpPr>
        <p:spPr/>
        <p:txBody>
          <a:bodyPr/>
          <a:lstStyle/>
          <a:p>
            <a:pPr rtl="0"/>
            <a:fld id="{07D111EE-B1CE-3F40-8B0E-AB6A92B85452}" type="slidenum">
              <a:rPr lang="en-GB" noProof="0" smtClean="0"/>
              <a:t>15</a:t>
            </a:fld>
            <a:endParaRPr lang="en-GB" noProof="0" dirty="0"/>
          </a:p>
        </p:txBody>
      </p:sp>
    </p:spTree>
    <p:extLst>
      <p:ext uri="{BB962C8B-B14F-4D97-AF65-F5344CB8AC3E}">
        <p14:creationId xmlns:p14="http://schemas.microsoft.com/office/powerpoint/2010/main" val="32897385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slide outlines both the key strengths and the limitations of the study.</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Let’s begin with the strengths:</a:t>
            </a:r>
          </a:p>
          <a:p>
            <a:pPr marL="342900" lvl="0" indent="-342900">
              <a:lnSpc>
                <a:spcPct val="115000"/>
              </a:lnSpc>
              <a:buFont typeface="Wingdings" panose="05000000000000000000"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study addressed a clear research gap by exploring the link between Dark Triad traits and time management behaviours.</a:t>
            </a:r>
          </a:p>
          <a:p>
            <a:pPr marL="342900" lvl="0" indent="-342900">
              <a:lnSpc>
                <a:spcPct val="115000"/>
              </a:lnSpc>
              <a:buFont typeface="Wingdings" panose="05000000000000000000"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It employed validated psychometric tools, including the SD3 and the TMBS, both of which have established reliability, lending credibility to the measurements.</a:t>
            </a:r>
          </a:p>
          <a:p>
            <a:pPr marL="342900" lvl="0" indent="-342900">
              <a:lnSpc>
                <a:spcPct val="115000"/>
              </a:lnSpc>
              <a:buFont typeface="Wingdings" panose="05000000000000000000"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 facet-level analysis of time management was included, allowing for greater nuance and revealing trait-specific associations that may have been missed using overall scores alone.</a:t>
            </a:r>
          </a:p>
          <a:p>
            <a:pPr marL="342900" lvl="0" indent="-342900">
              <a:lnSpc>
                <a:spcPct val="115000"/>
              </a:lnSpc>
              <a:buFont typeface="Wingdings" panose="05000000000000000000"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study was theoretically grounded in Trait Activation Theory and Covey’s matrix, adding a solid psychological framework to interpret results.</a:t>
            </a:r>
          </a:p>
          <a:p>
            <a:pPr marL="342900" lvl="0" indent="-342900">
              <a:lnSpc>
                <a:spcPct val="115000"/>
              </a:lnSpc>
              <a:spcAft>
                <a:spcPts val="800"/>
              </a:spcAft>
              <a:buFont typeface="Wingdings" panose="05000000000000000000"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Finally, the findings provided practical insight relevant not only to organisational psychology but also to HR practice, particularly around managing aversive traits in structured environments.</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Now to the limitations:</a:t>
            </a:r>
          </a:p>
          <a:p>
            <a:pPr marL="342900" lvl="0" indent="-342900">
              <a:lnSpc>
                <a:spcPct val="115000"/>
              </a:lnSpc>
              <a:buFont typeface="Wingdings" panose="05000000000000000000"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sample size was relatively small (N = 55), which limits the statistical power and generalisability of the findings.</a:t>
            </a:r>
          </a:p>
          <a:p>
            <a:pPr marL="342900" lvl="0" indent="-342900">
              <a:lnSpc>
                <a:spcPct val="115000"/>
              </a:lnSpc>
              <a:buFont typeface="Wingdings" panose="05000000000000000000"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As participants were all psychology undergraduates, the student-based sample may not reflect behaviour in more complex or high-pressure professional settings.</a:t>
            </a:r>
          </a:p>
          <a:p>
            <a:pPr marL="342900" lvl="0" indent="-342900">
              <a:lnSpc>
                <a:spcPct val="115000"/>
              </a:lnSpc>
              <a:buFont typeface="Wingdings" panose="05000000000000000000"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study relied on self-report measures, which are susceptible to social desirability bias and inaccurate recall.</a:t>
            </a:r>
          </a:p>
          <a:p>
            <a:pPr marL="342900" lvl="0" indent="-342900">
              <a:lnSpc>
                <a:spcPct val="115000"/>
              </a:lnSpc>
              <a:buFont typeface="Wingdings" panose="05000000000000000000"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cross-sectional design restricts the ability to infer causality </a:t>
            </a:r>
            <a:r>
              <a:rPr lang="en-GB" sz="1800" i="1" dirty="0">
                <a:effectLst/>
                <a:latin typeface="Aptos" panose="020B0004020202020204" pitchFamily="34" charset="0"/>
                <a:ea typeface="Aptos" panose="020B0004020202020204" pitchFamily="34" charset="0"/>
                <a:cs typeface="Times New Roman" panose="02020603050405020304" pitchFamily="18" charset="0"/>
              </a:rPr>
              <a:t>(</a:t>
            </a:r>
            <a:r>
              <a:rPr lang="en-GB" sz="1800" i="1" dirty="0" err="1">
                <a:effectLst/>
                <a:latin typeface="Aptos" panose="020B0004020202020204" pitchFamily="34" charset="0"/>
                <a:ea typeface="Aptos" panose="020B0004020202020204" pitchFamily="34" charset="0"/>
                <a:cs typeface="Times New Roman" panose="02020603050405020304" pitchFamily="18" charset="0"/>
              </a:rPr>
              <a:t>caus</a:t>
            </a:r>
            <a:r>
              <a:rPr lang="en-GB" sz="1800" i="1" dirty="0">
                <a:effectLst/>
                <a:latin typeface="Aptos" panose="020B0004020202020204" pitchFamily="34" charset="0"/>
                <a:ea typeface="Aptos" panose="020B0004020202020204" pitchFamily="34" charset="0"/>
                <a:cs typeface="Times New Roman" panose="02020603050405020304" pitchFamily="18" charset="0"/>
              </a:rPr>
              <a:t> al-</a:t>
            </a:r>
            <a:r>
              <a:rPr lang="en-GB" sz="1800" i="1" dirty="0" err="1">
                <a:effectLst/>
                <a:latin typeface="Aptos" panose="020B0004020202020204" pitchFamily="34" charset="0"/>
                <a:ea typeface="Aptos" panose="020B0004020202020204" pitchFamily="34" charset="0"/>
                <a:cs typeface="Times New Roman" panose="02020603050405020304" pitchFamily="18" charset="0"/>
              </a:rPr>
              <a:t>ity</a:t>
            </a:r>
            <a:r>
              <a:rPr lang="en-GB" sz="18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or track how stable these traits and behaviours are over time.</a:t>
            </a:r>
          </a:p>
          <a:p>
            <a:pPr marL="342900" lvl="0" indent="-342900">
              <a:lnSpc>
                <a:spcPct val="115000"/>
              </a:lnSpc>
              <a:spcAft>
                <a:spcPts val="800"/>
              </a:spcAft>
              <a:buFont typeface="Wingdings" panose="05000000000000000000"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Lastly, there was limited gender diversity, with most participants identifying as female. This may further constrain the applicability of the findings to broader populations.</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Taken together, these strengths and limitations provide important context for interpreting the findings and planning future research.</a:t>
            </a:r>
          </a:p>
        </p:txBody>
      </p:sp>
      <p:sp>
        <p:nvSpPr>
          <p:cNvPr id="4" name="Slide Number Placeholder 3"/>
          <p:cNvSpPr>
            <a:spLocks noGrp="1"/>
          </p:cNvSpPr>
          <p:nvPr>
            <p:ph type="sldNum" sz="quarter" idx="10"/>
          </p:nvPr>
        </p:nvSpPr>
        <p:spPr/>
        <p:txBody>
          <a:bodyPr rtlCol="0"/>
          <a:lstStyle/>
          <a:p>
            <a:pPr rtl="0"/>
            <a:fld id="{07D111EE-B1CE-3F40-8B0E-AB6A92B85452}" type="slidenum">
              <a:rPr lang="en-GB" smtClean="0"/>
              <a:t>16</a:t>
            </a:fld>
            <a:endParaRPr lang="en-GB" dirty="0"/>
          </a:p>
        </p:txBody>
      </p:sp>
    </p:spTree>
    <p:extLst>
      <p:ext uri="{BB962C8B-B14F-4D97-AF65-F5344CB8AC3E}">
        <p14:creationId xmlns:p14="http://schemas.microsoft.com/office/powerpoint/2010/main" val="22945486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Slide 17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study suggests several promising directions for future research. </a:t>
            </a:r>
          </a:p>
          <a:p>
            <a:pPr marL="342900" lvl="0" indent="-342900">
              <a:lnSpc>
                <a:spcPct val="115000"/>
              </a:lnSpc>
              <a:buFont typeface="Symbol" panose="05050102010706020507" pitchFamily="18"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First, recruiting full-time professionals across varied industries will reveal how Dark Triad traits manifest under genuine workplace pressures. </a:t>
            </a:r>
          </a:p>
          <a:p>
            <a:pPr marL="342900" lvl="0" indent="-342900">
              <a:lnSpc>
                <a:spcPct val="115000"/>
              </a:lnSpc>
              <a:buFont typeface="Symbol" panose="05050102010706020507" pitchFamily="18"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Second, longitudinal designs—tracking traits and time-management behaviours over multiple points—can clarify whether these relationships remain stable or shift with changing demands. </a:t>
            </a:r>
          </a:p>
          <a:p>
            <a:pPr marL="342900" lvl="0" indent="-342900">
              <a:lnSpc>
                <a:spcPct val="115000"/>
              </a:lnSpc>
              <a:buFont typeface="Symbol" panose="05050102010706020507" pitchFamily="18"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Third, qualitative approaches, such as interviews or diary studies, would uncover the moment-to-moment decision processes that surveys alone cannot capture. </a:t>
            </a:r>
          </a:p>
          <a:p>
            <a:pPr marL="342900" lvl="0" indent="-342900">
              <a:lnSpc>
                <a:spcPct val="115000"/>
              </a:lnSpc>
              <a:buFont typeface="Symbol" panose="05050102010706020507" pitchFamily="18"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Fourth, cross-industry comparisons—for example, between finance and healthcare—could show which environments amplify or dampen specific traits, informing more tailored organisational strategies. </a:t>
            </a:r>
          </a:p>
          <a:p>
            <a:pPr marL="342900" lvl="0" indent="-342900">
              <a:lnSpc>
                <a:spcPct val="115000"/>
              </a:lnSpc>
              <a:buFont typeface="Symbol" panose="05050102010706020507" pitchFamily="18"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Fifth, examining trait-activation triggers—like competition, autonomy, or ambiguous deadlines—will pinpoint the exact conditions under which each Dark Triad trait becomes most pronounced. </a:t>
            </a:r>
          </a:p>
          <a:p>
            <a:pPr marL="342900" lvl="0" indent="-342900">
              <a:lnSpc>
                <a:spcPct val="115000"/>
              </a:lnSpc>
              <a:spcAft>
                <a:spcPts val="800"/>
              </a:spcAft>
              <a:buFont typeface="Symbol" panose="05050102010706020507" pitchFamily="18"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Finally, partnering with HR specialists and organisational psychologists will ensure that any interventions, from mentoring programs to workflow redesigns, are both theoretically sound and practically effective.</a:t>
            </a:r>
          </a:p>
        </p:txBody>
      </p:sp>
      <p:sp>
        <p:nvSpPr>
          <p:cNvPr id="4" name="Slide Number Placeholder 3"/>
          <p:cNvSpPr>
            <a:spLocks noGrp="1"/>
          </p:cNvSpPr>
          <p:nvPr>
            <p:ph type="sldNum" sz="quarter" idx="5"/>
          </p:nvPr>
        </p:nvSpPr>
        <p:spPr/>
        <p:txBody>
          <a:bodyPr/>
          <a:lstStyle/>
          <a:p>
            <a:pPr rtl="0"/>
            <a:fld id="{07D111EE-B1CE-3F40-8B0E-AB6A92B85452}" type="slidenum">
              <a:rPr lang="en-GB" noProof="0" smtClean="0"/>
              <a:t>17</a:t>
            </a:fld>
            <a:endParaRPr lang="en-GB" noProof="0" dirty="0"/>
          </a:p>
        </p:txBody>
      </p:sp>
    </p:spTree>
    <p:extLst>
      <p:ext uri="{BB962C8B-B14F-4D97-AF65-F5344CB8AC3E}">
        <p14:creationId xmlns:p14="http://schemas.microsoft.com/office/powerpoint/2010/main" val="2211263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As I reflect on this project, it's clear that it’s helped me grow across multiple dimensions—both academically and professionally.</a:t>
            </a:r>
          </a:p>
          <a:p>
            <a:pPr marL="342900" lvl="0" indent="-342900">
              <a:lnSpc>
                <a:spcPct val="115000"/>
              </a:lnSpc>
              <a:buFont typeface="Wingdings" panose="05000000000000000000"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First, in terms of critical analysis, I developed the ability to evaluate and synthesise complex psychological theories, especially integrating personality frameworks with behavioural outcomes like time management.</a:t>
            </a:r>
          </a:p>
          <a:p>
            <a:pPr marL="342900" lvl="0" indent="-342900">
              <a:lnSpc>
                <a:spcPct val="115000"/>
              </a:lnSpc>
              <a:buFont typeface="Wingdings" panose="05000000000000000000"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 also strengthened my statistical competence—this was my first time conducting multiple regression analysis in SPSS independently. Interpreting the outputs and linking them back to theory was a challenging but rewarding process.</a:t>
            </a:r>
          </a:p>
          <a:p>
            <a:pPr marL="342900" lvl="0" indent="-342900">
              <a:lnSpc>
                <a:spcPct val="115000"/>
              </a:lnSpc>
              <a:buFont typeface="Wingdings" panose="05000000000000000000"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My understanding of research design has also matured. I learnt how to structure a study that’s both ethically sound and methodologically robust, from sampling and questionnaire design to ethical approval and debriefing.</a:t>
            </a:r>
          </a:p>
          <a:p>
            <a:pPr marL="342900" lvl="0" indent="-342900">
              <a:lnSpc>
                <a:spcPct val="115000"/>
              </a:lnSpc>
              <a:buFont typeface="Wingdings" panose="05000000000000000000"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On a more practical level, I improved my academic writing, particularly in using APA 7 formatting and scientific language to communicate findings clearly and professionally.</a:t>
            </a:r>
          </a:p>
          <a:p>
            <a:pPr marL="342900" lvl="0" indent="-342900">
              <a:lnSpc>
                <a:spcPct val="115000"/>
              </a:lnSpc>
              <a:buFont typeface="Wingdings" panose="05000000000000000000"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Unsurprisingly, this project tested my time management skills as well—balancing literature reviews, data collection, analysis, and writing required consistent planning and prioritisation.</a:t>
            </a:r>
          </a:p>
          <a:p>
            <a:pPr marL="342900" lvl="0" indent="-342900">
              <a:lnSpc>
                <a:spcPct val="115000"/>
              </a:lnSpc>
              <a:spcAft>
                <a:spcPts val="800"/>
              </a:spcAft>
              <a:buFont typeface="Wingdings" panose="05000000000000000000"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Finally, I gained professional insight. I now have a deeper understanding of how socially aversive traits can influence real-world outcomes. </a:t>
            </a:r>
          </a:p>
          <a:p>
            <a:pPr marL="0" lvl="0" indent="0">
              <a:lnSpc>
                <a:spcPct val="115000"/>
              </a:lnSpc>
              <a:spcAft>
                <a:spcPts val="800"/>
              </a:spcAft>
              <a:buFont typeface="Wingdings" panose="05000000000000000000" pitchFamily="2" charset="2"/>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project hasn’t just been about collecting data—it’s been about developing as a researcher, and building a strong foundation for future postgraduate work</a:t>
            </a:r>
          </a:p>
          <a:p>
            <a:pPr rtl="0"/>
            <a:endParaRPr lang="en-GB" dirty="0"/>
          </a:p>
        </p:txBody>
      </p:sp>
      <p:sp>
        <p:nvSpPr>
          <p:cNvPr id="4" name="Slide Number Placeholder 3"/>
          <p:cNvSpPr>
            <a:spLocks noGrp="1"/>
          </p:cNvSpPr>
          <p:nvPr>
            <p:ph type="sldNum" sz="quarter" idx="5"/>
          </p:nvPr>
        </p:nvSpPr>
        <p:spPr/>
        <p:txBody>
          <a:bodyPr rtlCol="0"/>
          <a:lstStyle/>
          <a:p>
            <a:pPr rtl="0"/>
            <a:fld id="{0B9CF3A1-9863-43A3-B39B-8E6FEFD6E20B}" type="slidenum">
              <a:rPr lang="en-GB" smtClean="0"/>
              <a:t>18</a:t>
            </a:fld>
            <a:endParaRPr lang="en-GB" dirty="0"/>
          </a:p>
        </p:txBody>
      </p:sp>
    </p:spTree>
    <p:extLst>
      <p:ext uri="{BB962C8B-B14F-4D97-AF65-F5344CB8AC3E}">
        <p14:creationId xmlns:p14="http://schemas.microsoft.com/office/powerpoint/2010/main" val="16527602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In conclusion, my study suggests that within the Dark Triad, psychopathy uniquely undermines time management, especially goal-setting, whereas Machiavellian individuals actually excel at planning tasks. Narcissism, on the other hand, showed no significant link to time management.</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This tells us two important things: First, we can’t lump these traits together but must speak in the fine detail of each. Second, we must always look at the context—some roles or environments may amplify or mute these effects.</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So, as practitioners, managers or fellow researchers, our challenge is clear: design positions, interventions and support systems that both curb impulsivity where it’s harmful and leverage strategic strengths where they exist.</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By doing so, we move beyond broad “good vs. bad” personality labels, and instead craft workplaces where each individual’s unique profile can be harnessed to drive performance and wellbeing.</a:t>
            </a:r>
          </a:p>
        </p:txBody>
      </p:sp>
      <p:sp>
        <p:nvSpPr>
          <p:cNvPr id="4" name="Slide Number Placeholder 3"/>
          <p:cNvSpPr>
            <a:spLocks noGrp="1"/>
          </p:cNvSpPr>
          <p:nvPr>
            <p:ph type="sldNum" sz="quarter" idx="5"/>
          </p:nvPr>
        </p:nvSpPr>
        <p:spPr/>
        <p:txBody>
          <a:bodyPr/>
          <a:lstStyle/>
          <a:p>
            <a:pPr rtl="0"/>
            <a:fld id="{07D111EE-B1CE-3F40-8B0E-AB6A92B85452}" type="slidenum">
              <a:rPr lang="en-GB" noProof="0" smtClean="0"/>
              <a:t>19</a:t>
            </a:fld>
            <a:endParaRPr lang="en-GB" noProof="0" dirty="0"/>
          </a:p>
        </p:txBody>
      </p:sp>
    </p:spTree>
    <p:extLst>
      <p:ext uri="{BB962C8B-B14F-4D97-AF65-F5344CB8AC3E}">
        <p14:creationId xmlns:p14="http://schemas.microsoft.com/office/powerpoint/2010/main" val="5086288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Thank you for your time. I welcome any questions or feedback.</a:t>
            </a:r>
          </a:p>
          <a:p>
            <a:pPr rtl="0"/>
            <a:endParaRPr lang="en-GB" dirty="0"/>
          </a:p>
        </p:txBody>
      </p:sp>
      <p:sp>
        <p:nvSpPr>
          <p:cNvPr id="4" name="Slide Number Placeholder 3"/>
          <p:cNvSpPr>
            <a:spLocks noGrp="1"/>
          </p:cNvSpPr>
          <p:nvPr>
            <p:ph type="sldNum" sz="quarter" idx="5"/>
          </p:nvPr>
        </p:nvSpPr>
        <p:spPr/>
        <p:txBody>
          <a:bodyPr rtlCol="0"/>
          <a:lstStyle/>
          <a:p>
            <a:pPr rtl="0"/>
            <a:fld id="{99CAC06A-4905-4B1A-83C1-3B011A8CF04B}" type="slidenum">
              <a:rPr lang="en-GB" smtClean="0"/>
              <a:t>20</a:t>
            </a:fld>
            <a:endParaRPr lang="en-GB" dirty="0"/>
          </a:p>
        </p:txBody>
      </p:sp>
    </p:spTree>
    <p:extLst>
      <p:ext uri="{BB962C8B-B14F-4D97-AF65-F5344CB8AC3E}">
        <p14:creationId xmlns:p14="http://schemas.microsoft.com/office/powerpoint/2010/main" val="18803106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7D111EE-B1CE-3F40-8B0E-AB6A92B85452}" type="slidenum">
              <a:rPr lang="en-GB" noProof="0" smtClean="0"/>
              <a:t>22</a:t>
            </a:fld>
            <a:endParaRPr lang="en-GB" noProof="0" dirty="0"/>
          </a:p>
        </p:txBody>
      </p:sp>
    </p:spTree>
    <p:extLst>
      <p:ext uri="{BB962C8B-B14F-4D97-AF65-F5344CB8AC3E}">
        <p14:creationId xmlns:p14="http://schemas.microsoft.com/office/powerpoint/2010/main" val="6544578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0CA46E-9A30-3FBB-BFD6-DECBC204C5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F8D3B6-89B7-C28F-6AC2-A60FA04D3C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0F60C1-A8DC-B543-E538-D5DE0142566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D18CA02-8CB5-3737-481F-2E892873F816}"/>
              </a:ext>
            </a:extLst>
          </p:cNvPr>
          <p:cNvSpPr>
            <a:spLocks noGrp="1"/>
          </p:cNvSpPr>
          <p:nvPr>
            <p:ph type="sldNum" sz="quarter" idx="5"/>
          </p:nvPr>
        </p:nvSpPr>
        <p:spPr/>
        <p:txBody>
          <a:bodyPr/>
          <a:lstStyle/>
          <a:p>
            <a:pPr rtl="0"/>
            <a:fld id="{07D111EE-B1CE-3F40-8B0E-AB6A92B85452}" type="slidenum">
              <a:rPr lang="en-GB" noProof="0" smtClean="0"/>
              <a:t>23</a:t>
            </a:fld>
            <a:endParaRPr lang="en-GB" noProof="0" dirty="0"/>
          </a:p>
        </p:txBody>
      </p:sp>
    </p:spTree>
    <p:extLst>
      <p:ext uri="{BB962C8B-B14F-4D97-AF65-F5344CB8AC3E}">
        <p14:creationId xmlns:p14="http://schemas.microsoft.com/office/powerpoint/2010/main" val="10220254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tx1"/>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rtlCol="0"/>
          <a:lstStyle/>
          <a:p>
            <a:pPr rtl="0"/>
            <a:fld id="{21001919-B8FD-4E19-BF64-F614CA8529B4}" type="datetime1">
              <a:rPr lang="en-GB" noProof="0" smtClean="0"/>
              <a:t>14/05/2025</a:t>
            </a:fld>
            <a:endParaRPr lang="en-GB"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rtlCol="0"/>
          <a:lstStyle/>
          <a:p>
            <a:pPr rtl="0"/>
            <a:endParaRPr lang="en-GB" noProof="0"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
        <p:nvSpPr>
          <p:cNvPr id="2" name="Title 1"/>
          <p:cNvSpPr>
            <a:spLocks noGrp="1"/>
          </p:cNvSpPr>
          <p:nvPr>
            <p:ph type="ctrTitle"/>
          </p:nvPr>
        </p:nvSpPr>
        <p:spPr>
          <a:xfrm>
            <a:off x="1058669" y="854538"/>
            <a:ext cx="4567608" cy="3566160"/>
          </a:xfrm>
        </p:spPr>
        <p:txBody>
          <a:bodyPr rtlCol="0" anchor="b">
            <a:normAutofit/>
          </a:bodyPr>
          <a:lstStyle>
            <a:lvl1pPr algn="l">
              <a:lnSpc>
                <a:spcPct val="90000"/>
              </a:lnSpc>
              <a:defRPr sz="5400" spc="-50" baseline="0">
                <a:solidFill>
                  <a:schemeClr val="bg1"/>
                </a:solidFill>
              </a:defRPr>
            </a:lvl1pPr>
          </a:lstStyle>
          <a:p>
            <a:pPr rtl="0"/>
            <a:r>
              <a:rPr lang="en-US" noProof="0"/>
              <a:t>Click to edit Master title style</a:t>
            </a:r>
            <a:endParaRPr lang="en-GB" noProof="0" dirty="0"/>
          </a:p>
        </p:txBody>
      </p:sp>
      <p:sp>
        <p:nvSpPr>
          <p:cNvPr id="3" name="Subtitle 2"/>
          <p:cNvSpPr>
            <a:spLocks noGrp="1"/>
          </p:cNvSpPr>
          <p:nvPr>
            <p:ph type="subTitle" idx="1" hasCustomPrompt="1"/>
          </p:nvPr>
        </p:nvSpPr>
        <p:spPr>
          <a:xfrm>
            <a:off x="1061440" y="4429842"/>
            <a:ext cx="4567608" cy="1143000"/>
          </a:xfrm>
        </p:spPr>
        <p:txBody>
          <a:bodyPr lIns="91440" rIns="91440" rtlCol="0">
            <a:normAutofit/>
          </a:bodyPr>
          <a:lstStyle>
            <a:lvl1pPr marL="0" indent="0" algn="l">
              <a:buNone/>
              <a:defRPr sz="1600" cap="all" spc="200" baseline="0">
                <a:solidFill>
                  <a:schemeClr val="bg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GB" noProof="0" dirty="0"/>
              <a:t>Click to edit subtitle</a:t>
            </a:r>
          </a:p>
        </p:txBody>
      </p:sp>
      <p:sp>
        <p:nvSpPr>
          <p:cNvPr id="12" name="Picture Placeholder 11">
            <a:extLst>
              <a:ext uri="{FF2B5EF4-FFF2-40B4-BE49-F238E27FC236}">
                <a16:creationId xmlns:a16="http://schemas.microsoft.com/office/drawing/2014/main" id="{C28A7DB8-FEA5-5A4A-85DF-FA1ADFB3EFC5}"/>
              </a:ext>
            </a:extLst>
          </p:cNvPr>
          <p:cNvSpPr>
            <a:spLocks noGrp="1"/>
          </p:cNvSpPr>
          <p:nvPr>
            <p:ph type="pic" sz="quarter" idx="13"/>
          </p:nvPr>
        </p:nvSpPr>
        <p:spPr>
          <a:xfrm>
            <a:off x="4933721" y="-19458"/>
            <a:ext cx="7261837" cy="6877457"/>
          </a:xfrm>
          <a:custGeom>
            <a:avLst/>
            <a:gdLst>
              <a:gd name="connsiteX0" fmla="*/ 3426278 w 8464509"/>
              <a:gd name="connsiteY0" fmla="*/ 0 h 6858000"/>
              <a:gd name="connsiteX1" fmla="*/ 3440072 w 8464509"/>
              <a:gd name="connsiteY1" fmla="*/ 37000 h 6858000"/>
              <a:gd name="connsiteX2" fmla="*/ 3440072 w 8464509"/>
              <a:gd name="connsiteY2" fmla="*/ 0 h 6858000"/>
              <a:gd name="connsiteX3" fmla="*/ 8464509 w 8464509"/>
              <a:gd name="connsiteY3" fmla="*/ 0 h 6858000"/>
              <a:gd name="connsiteX4" fmla="*/ 8464509 w 8464509"/>
              <a:gd name="connsiteY4" fmla="*/ 6858000 h 6858000"/>
              <a:gd name="connsiteX5" fmla="*/ 3440072 w 8464509"/>
              <a:gd name="connsiteY5" fmla="*/ 6858000 h 6858000"/>
              <a:gd name="connsiteX6" fmla="*/ 3440072 w 8464509"/>
              <a:gd name="connsiteY6" fmla="*/ 6839148 h 6858000"/>
              <a:gd name="connsiteX7" fmla="*/ 0 w 8464509"/>
              <a:gd name="connsiteY7" fmla="*/ 6858000 h 6858000"/>
              <a:gd name="connsiteX0" fmla="*/ 3426278 w 8464509"/>
              <a:gd name="connsiteY0" fmla="*/ 0 h 6858000"/>
              <a:gd name="connsiteX1" fmla="*/ 3440072 w 8464509"/>
              <a:gd name="connsiteY1" fmla="*/ 37000 h 6858000"/>
              <a:gd name="connsiteX2" fmla="*/ 3440072 w 8464509"/>
              <a:gd name="connsiteY2" fmla="*/ 0 h 6858000"/>
              <a:gd name="connsiteX3" fmla="*/ 8464509 w 8464509"/>
              <a:gd name="connsiteY3" fmla="*/ 0 h 6858000"/>
              <a:gd name="connsiteX4" fmla="*/ 8464509 w 8464509"/>
              <a:gd name="connsiteY4" fmla="*/ 6858000 h 6858000"/>
              <a:gd name="connsiteX5" fmla="*/ 3440072 w 8464509"/>
              <a:gd name="connsiteY5" fmla="*/ 6858000 h 6858000"/>
              <a:gd name="connsiteX6" fmla="*/ 0 w 8464509"/>
              <a:gd name="connsiteY6" fmla="*/ 6858000 h 6858000"/>
              <a:gd name="connsiteX7" fmla="*/ 3426278 w 8464509"/>
              <a:gd name="connsiteY7" fmla="*/ 0 h 6858000"/>
              <a:gd name="connsiteX0" fmla="*/ 3426278 w 8464509"/>
              <a:gd name="connsiteY0" fmla="*/ 0 h 6858000"/>
              <a:gd name="connsiteX1" fmla="*/ 3440072 w 8464509"/>
              <a:gd name="connsiteY1" fmla="*/ 37000 h 6858000"/>
              <a:gd name="connsiteX2" fmla="*/ 3440072 w 8464509"/>
              <a:gd name="connsiteY2" fmla="*/ 0 h 6858000"/>
              <a:gd name="connsiteX3" fmla="*/ 8464509 w 8464509"/>
              <a:gd name="connsiteY3" fmla="*/ 0 h 6858000"/>
              <a:gd name="connsiteX4" fmla="*/ 8464509 w 8464509"/>
              <a:gd name="connsiteY4" fmla="*/ 6858000 h 6858000"/>
              <a:gd name="connsiteX5" fmla="*/ 0 w 8464509"/>
              <a:gd name="connsiteY5" fmla="*/ 6858000 h 6858000"/>
              <a:gd name="connsiteX6" fmla="*/ 3426278 w 8464509"/>
              <a:gd name="connsiteY6" fmla="*/ 0 h 6858000"/>
              <a:gd name="connsiteX0" fmla="*/ 3993491 w 8464509"/>
              <a:gd name="connsiteY0" fmla="*/ 19455 h 6858000"/>
              <a:gd name="connsiteX1" fmla="*/ 3440072 w 8464509"/>
              <a:gd name="connsiteY1" fmla="*/ 37000 h 6858000"/>
              <a:gd name="connsiteX2" fmla="*/ 3440072 w 8464509"/>
              <a:gd name="connsiteY2" fmla="*/ 0 h 6858000"/>
              <a:gd name="connsiteX3" fmla="*/ 8464509 w 8464509"/>
              <a:gd name="connsiteY3" fmla="*/ 0 h 6858000"/>
              <a:gd name="connsiteX4" fmla="*/ 8464509 w 8464509"/>
              <a:gd name="connsiteY4" fmla="*/ 6858000 h 6858000"/>
              <a:gd name="connsiteX5" fmla="*/ 0 w 8464509"/>
              <a:gd name="connsiteY5" fmla="*/ 6858000 h 6858000"/>
              <a:gd name="connsiteX6" fmla="*/ 3993491 w 8464509"/>
              <a:gd name="connsiteY6" fmla="*/ 19455 h 6858000"/>
              <a:gd name="connsiteX0" fmla="*/ 3993491 w 8464509"/>
              <a:gd name="connsiteY0" fmla="*/ 19455 h 6858000"/>
              <a:gd name="connsiteX1" fmla="*/ 3440072 w 8464509"/>
              <a:gd name="connsiteY1" fmla="*/ 37000 h 6858000"/>
              <a:gd name="connsiteX2" fmla="*/ 8464509 w 8464509"/>
              <a:gd name="connsiteY2" fmla="*/ 0 h 6858000"/>
              <a:gd name="connsiteX3" fmla="*/ 8464509 w 8464509"/>
              <a:gd name="connsiteY3" fmla="*/ 6858000 h 6858000"/>
              <a:gd name="connsiteX4" fmla="*/ 0 w 8464509"/>
              <a:gd name="connsiteY4" fmla="*/ 6858000 h 6858000"/>
              <a:gd name="connsiteX5" fmla="*/ 3993491 w 8464509"/>
              <a:gd name="connsiteY5" fmla="*/ 19455 h 6858000"/>
              <a:gd name="connsiteX0" fmla="*/ 3993491 w 8464509"/>
              <a:gd name="connsiteY0" fmla="*/ 19455 h 6858000"/>
              <a:gd name="connsiteX1" fmla="*/ 8464509 w 8464509"/>
              <a:gd name="connsiteY1" fmla="*/ 0 h 6858000"/>
              <a:gd name="connsiteX2" fmla="*/ 8464509 w 8464509"/>
              <a:gd name="connsiteY2" fmla="*/ 6858000 h 6858000"/>
              <a:gd name="connsiteX3" fmla="*/ 0 w 8464509"/>
              <a:gd name="connsiteY3" fmla="*/ 6858000 h 6858000"/>
              <a:gd name="connsiteX4" fmla="*/ 3993491 w 8464509"/>
              <a:gd name="connsiteY4" fmla="*/ 19455 h 6858000"/>
              <a:gd name="connsiteX0" fmla="*/ 4061557 w 8464509"/>
              <a:gd name="connsiteY0" fmla="*/ 0 h 6858001"/>
              <a:gd name="connsiteX1" fmla="*/ 8464509 w 8464509"/>
              <a:gd name="connsiteY1" fmla="*/ 1 h 6858001"/>
              <a:gd name="connsiteX2" fmla="*/ 8464509 w 8464509"/>
              <a:gd name="connsiteY2" fmla="*/ 6858001 h 6858001"/>
              <a:gd name="connsiteX3" fmla="*/ 0 w 8464509"/>
              <a:gd name="connsiteY3" fmla="*/ 6858001 h 6858001"/>
              <a:gd name="connsiteX4" fmla="*/ 4061557 w 8464509"/>
              <a:gd name="connsiteY4" fmla="*/ 0 h 6858001"/>
              <a:gd name="connsiteX0" fmla="*/ 5059852 w 8464509"/>
              <a:gd name="connsiteY0" fmla="*/ 19454 h 6858000"/>
              <a:gd name="connsiteX1" fmla="*/ 8464509 w 8464509"/>
              <a:gd name="connsiteY1" fmla="*/ 0 h 6858000"/>
              <a:gd name="connsiteX2" fmla="*/ 8464509 w 8464509"/>
              <a:gd name="connsiteY2" fmla="*/ 6858000 h 6858000"/>
              <a:gd name="connsiteX3" fmla="*/ 0 w 8464509"/>
              <a:gd name="connsiteY3" fmla="*/ 6858000 h 6858000"/>
              <a:gd name="connsiteX4" fmla="*/ 5059852 w 8464509"/>
              <a:gd name="connsiteY4" fmla="*/ 19454 h 6858000"/>
              <a:gd name="connsiteX0" fmla="*/ 4061557 w 8464509"/>
              <a:gd name="connsiteY0" fmla="*/ 0 h 6877457"/>
              <a:gd name="connsiteX1" fmla="*/ 8464509 w 8464509"/>
              <a:gd name="connsiteY1" fmla="*/ 19457 h 6877457"/>
              <a:gd name="connsiteX2" fmla="*/ 8464509 w 8464509"/>
              <a:gd name="connsiteY2" fmla="*/ 6877457 h 6877457"/>
              <a:gd name="connsiteX3" fmla="*/ 0 w 8464509"/>
              <a:gd name="connsiteY3" fmla="*/ 6877457 h 6877457"/>
              <a:gd name="connsiteX4" fmla="*/ 4061557 w 8464509"/>
              <a:gd name="connsiteY4" fmla="*/ 0 h 6877457"/>
              <a:gd name="connsiteX0" fmla="*/ 4040810 w 8464509"/>
              <a:gd name="connsiteY0" fmla="*/ 0 h 6877457"/>
              <a:gd name="connsiteX1" fmla="*/ 8464509 w 8464509"/>
              <a:gd name="connsiteY1" fmla="*/ 19457 h 6877457"/>
              <a:gd name="connsiteX2" fmla="*/ 8464509 w 8464509"/>
              <a:gd name="connsiteY2" fmla="*/ 6877457 h 6877457"/>
              <a:gd name="connsiteX3" fmla="*/ 0 w 8464509"/>
              <a:gd name="connsiteY3" fmla="*/ 6877457 h 6877457"/>
              <a:gd name="connsiteX4" fmla="*/ 4040810 w 8464509"/>
              <a:gd name="connsiteY4" fmla="*/ 0 h 6877457"/>
              <a:gd name="connsiteX0" fmla="*/ 4040810 w 8464509"/>
              <a:gd name="connsiteY0" fmla="*/ 0 h 6877457"/>
              <a:gd name="connsiteX1" fmla="*/ 8464509 w 8464509"/>
              <a:gd name="connsiteY1" fmla="*/ 143986 h 6877457"/>
              <a:gd name="connsiteX2" fmla="*/ 8464509 w 8464509"/>
              <a:gd name="connsiteY2" fmla="*/ 6877457 h 6877457"/>
              <a:gd name="connsiteX3" fmla="*/ 0 w 8464509"/>
              <a:gd name="connsiteY3" fmla="*/ 6877457 h 6877457"/>
              <a:gd name="connsiteX4" fmla="*/ 4040810 w 8464509"/>
              <a:gd name="connsiteY4" fmla="*/ 0 h 6877457"/>
              <a:gd name="connsiteX0" fmla="*/ 4040810 w 8468658"/>
              <a:gd name="connsiteY0" fmla="*/ 0 h 6877457"/>
              <a:gd name="connsiteX1" fmla="*/ 8468658 w 8468658"/>
              <a:gd name="connsiteY1" fmla="*/ 12341 h 6877457"/>
              <a:gd name="connsiteX2" fmla="*/ 8464509 w 8468658"/>
              <a:gd name="connsiteY2" fmla="*/ 6877457 h 6877457"/>
              <a:gd name="connsiteX3" fmla="*/ 0 w 8468658"/>
              <a:gd name="connsiteY3" fmla="*/ 6877457 h 6877457"/>
              <a:gd name="connsiteX4" fmla="*/ 4040810 w 8468658"/>
              <a:gd name="connsiteY4" fmla="*/ 0 h 687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8658" h="6877457">
                <a:moveTo>
                  <a:pt x="4040810" y="0"/>
                </a:moveTo>
                <a:lnTo>
                  <a:pt x="8468658" y="12341"/>
                </a:lnTo>
                <a:lnTo>
                  <a:pt x="8464509" y="6877457"/>
                </a:lnTo>
                <a:lnTo>
                  <a:pt x="0" y="6877457"/>
                </a:lnTo>
                <a:lnTo>
                  <a:pt x="4040810" y="0"/>
                </a:lnTo>
                <a:close/>
              </a:path>
            </a:pathLst>
          </a:custGeom>
          <a:solidFill>
            <a:schemeClr val="accent4"/>
          </a:solidFill>
        </p:spPr>
        <p:txBody>
          <a:bodyPr wrap="square" rtlCol="0">
            <a:noAutofit/>
          </a:bodyPr>
          <a:lstStyle/>
          <a:p>
            <a:pPr rtl="0"/>
            <a:r>
              <a:rPr lang="en-US" noProof="0"/>
              <a:t>Click icon to add picture</a:t>
            </a:r>
            <a:endParaRPr lang="en-GB" noProof="0" dirty="0"/>
          </a:p>
        </p:txBody>
      </p:sp>
      <p:sp>
        <p:nvSpPr>
          <p:cNvPr id="14" name="Triangle 13">
            <a:extLst>
              <a:ext uri="{FF2B5EF4-FFF2-40B4-BE49-F238E27FC236}">
                <a16:creationId xmlns:a16="http://schemas.microsoft.com/office/drawing/2014/main" id="{6A021AF7-4044-A644-8DB8-495F263390D0}"/>
              </a:ext>
            </a:extLst>
          </p:cNvPr>
          <p:cNvSpPr/>
          <p:nvPr userDrawn="1"/>
        </p:nvSpPr>
        <p:spPr>
          <a:xfrm rot="10800000">
            <a:off x="4933721" y="267867"/>
            <a:ext cx="3031755" cy="3031755"/>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5" name="Triangle 14">
            <a:extLst>
              <a:ext uri="{FF2B5EF4-FFF2-40B4-BE49-F238E27FC236}">
                <a16:creationId xmlns:a16="http://schemas.microsoft.com/office/drawing/2014/main" id="{D2DFDB14-A8D5-F944-A91C-960A5C2F22AF}"/>
              </a:ext>
            </a:extLst>
          </p:cNvPr>
          <p:cNvSpPr/>
          <p:nvPr userDrawn="1"/>
        </p:nvSpPr>
        <p:spPr>
          <a:xfrm>
            <a:off x="-22175" y="5596959"/>
            <a:ext cx="1261040" cy="1261040"/>
          </a:xfrm>
          <a:prstGeom prst="triangle">
            <a:avLst/>
          </a:prstGeom>
          <a:pattFill prst="lgGrid">
            <a:fgClr>
              <a:schemeClr val="accent1"/>
            </a:fgClr>
            <a:bgClr>
              <a:schemeClr val="tx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6" name="Triangle 15">
            <a:extLst>
              <a:ext uri="{FF2B5EF4-FFF2-40B4-BE49-F238E27FC236}">
                <a16:creationId xmlns:a16="http://schemas.microsoft.com/office/drawing/2014/main" id="{B7735FBC-8FBF-9947-B380-14D44D2206B1}"/>
              </a:ext>
            </a:extLst>
          </p:cNvPr>
          <p:cNvSpPr/>
          <p:nvPr userDrawn="1"/>
        </p:nvSpPr>
        <p:spPr>
          <a:xfrm rot="10800000">
            <a:off x="184302" y="236698"/>
            <a:ext cx="519337" cy="519337"/>
          </a:xfrm>
          <a:prstGeom prst="triangle">
            <a:avLst/>
          </a:prstGeom>
          <a:pattFill prst="dkVert">
            <a:fgClr>
              <a:schemeClr val="accent1"/>
            </a:fgClr>
            <a:bgClr>
              <a:schemeClr val="tx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Triangle 16">
            <a:extLst>
              <a:ext uri="{FF2B5EF4-FFF2-40B4-BE49-F238E27FC236}">
                <a16:creationId xmlns:a16="http://schemas.microsoft.com/office/drawing/2014/main" id="{17B7C303-8734-B141-AF0D-2945DA349FBD}"/>
              </a:ext>
            </a:extLst>
          </p:cNvPr>
          <p:cNvSpPr/>
          <p:nvPr userDrawn="1"/>
        </p:nvSpPr>
        <p:spPr>
          <a:xfrm>
            <a:off x="4414384" y="5795386"/>
            <a:ext cx="519337" cy="519337"/>
          </a:xfrm>
          <a:prstGeom prst="triangle">
            <a:avLst/>
          </a:prstGeom>
          <a:pattFill prst="wdUpDiag">
            <a:fgClr>
              <a:schemeClr val="accent1"/>
            </a:fgClr>
            <a:bgClr>
              <a:schemeClr val="tx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Triangle 17">
            <a:extLst>
              <a:ext uri="{FF2B5EF4-FFF2-40B4-BE49-F238E27FC236}">
                <a16:creationId xmlns:a16="http://schemas.microsoft.com/office/drawing/2014/main" id="{67914AE0-93F2-8346-B885-5734D2B694B2}"/>
              </a:ext>
            </a:extLst>
          </p:cNvPr>
          <p:cNvSpPr/>
          <p:nvPr userDrawn="1"/>
        </p:nvSpPr>
        <p:spPr>
          <a:xfrm rot="5400000">
            <a:off x="-48606" y="3035784"/>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3101667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wo Content Horizontal ">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FFCAC17-2511-3D4F-A318-B241447A2C02}"/>
              </a:ext>
            </a:extLst>
          </p:cNvPr>
          <p:cNvSpPr/>
          <p:nvPr userDrawn="1"/>
        </p:nvSpPr>
        <p:spPr>
          <a:xfrm>
            <a:off x="413825" y="2941613"/>
            <a:ext cx="11364350" cy="343260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5" name="Content Placeholder 2">
            <a:extLst>
              <a:ext uri="{FF2B5EF4-FFF2-40B4-BE49-F238E27FC236}">
                <a16:creationId xmlns:a16="http://schemas.microsoft.com/office/drawing/2014/main" id="{C13F5538-7999-A74B-BCB7-A96C8DBCCD06}"/>
              </a:ext>
            </a:extLst>
          </p:cNvPr>
          <p:cNvSpPr>
            <a:spLocks noGrp="1"/>
          </p:cNvSpPr>
          <p:nvPr>
            <p:ph idx="1"/>
          </p:nvPr>
        </p:nvSpPr>
        <p:spPr>
          <a:xfrm>
            <a:off x="932329" y="4280546"/>
            <a:ext cx="10452848" cy="1791071"/>
          </a:xfrm>
        </p:spPr>
        <p:txBody>
          <a:bodyPr rtlCol="0"/>
          <a:lstStyle>
            <a:lvl1pPr marL="342900" indent="-342900">
              <a:buClr>
                <a:schemeClr val="accent1"/>
              </a:buClr>
              <a:buFont typeface="Arial" panose="020B0604020202020204" pitchFamily="34" charset="0"/>
              <a:buChar char="•"/>
              <a:defRPr>
                <a:solidFill>
                  <a:schemeClr val="bg1"/>
                </a:solidFill>
              </a:defRPr>
            </a:lvl1pPr>
            <a:lvl2pPr marL="486918" indent="-285750">
              <a:buClr>
                <a:schemeClr val="accent1"/>
              </a:buClr>
              <a:buFont typeface="Arial" panose="020B0604020202020204" pitchFamily="34" charset="0"/>
              <a:buChar char="•"/>
              <a:defRPr>
                <a:solidFill>
                  <a:schemeClr val="bg1"/>
                </a:solidFill>
              </a:defRPr>
            </a:lvl2pPr>
            <a:lvl3pPr marL="669798" indent="-285750">
              <a:buClr>
                <a:schemeClr val="accent1"/>
              </a:buClr>
              <a:buFont typeface="Arial" panose="020B0604020202020204" pitchFamily="34" charset="0"/>
              <a:buChar char="•"/>
              <a:defRPr>
                <a:solidFill>
                  <a:schemeClr val="bg1"/>
                </a:solidFill>
              </a:defRPr>
            </a:lvl3pPr>
            <a:lvl4pPr marL="852678" indent="-285750">
              <a:buClr>
                <a:schemeClr val="accent1"/>
              </a:buClr>
              <a:buFont typeface="Arial" panose="020B0604020202020204" pitchFamily="34" charset="0"/>
              <a:buChar char="•"/>
              <a:defRPr>
                <a:solidFill>
                  <a:schemeClr val="bg1"/>
                </a:solidFill>
              </a:defRPr>
            </a:lvl4pPr>
            <a:lvl5pPr marL="1035558" indent="-285750">
              <a:buClr>
                <a:schemeClr val="accent1"/>
              </a:buClr>
              <a:buFont typeface="Arial" panose="020B0604020202020204" pitchFamily="34" charset="0"/>
              <a:buChar char="•"/>
              <a:defRPr>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6" name="Date Placeholder 6">
            <a:extLst>
              <a:ext uri="{FF2B5EF4-FFF2-40B4-BE49-F238E27FC236}">
                <a16:creationId xmlns:a16="http://schemas.microsoft.com/office/drawing/2014/main" id="{DE5056B4-56A3-6E40-92E1-FA33B5C8F807}"/>
              </a:ext>
            </a:extLst>
          </p:cNvPr>
          <p:cNvSpPr>
            <a:spLocks noGrp="1"/>
          </p:cNvSpPr>
          <p:nvPr>
            <p:ph type="dt" sz="half" idx="10"/>
          </p:nvPr>
        </p:nvSpPr>
        <p:spPr>
          <a:xfrm>
            <a:off x="8218426" y="6446838"/>
            <a:ext cx="2584850" cy="365125"/>
          </a:xfrm>
        </p:spPr>
        <p:txBody>
          <a:bodyPr rtlCol="0"/>
          <a:lstStyle/>
          <a:p>
            <a:pPr rtl="0"/>
            <a:fld id="{FD9E729E-3D1D-42C1-8E5D-5823DB538F89}" type="datetime1">
              <a:rPr lang="en-GB" noProof="0" smtClean="0"/>
              <a:t>14/05/2025</a:t>
            </a:fld>
            <a:endParaRPr lang="en-GB" noProof="0" dirty="0"/>
          </a:p>
        </p:txBody>
      </p:sp>
      <p:sp>
        <p:nvSpPr>
          <p:cNvPr id="17" name="Footer Placeholder 7">
            <a:extLst>
              <a:ext uri="{FF2B5EF4-FFF2-40B4-BE49-F238E27FC236}">
                <a16:creationId xmlns:a16="http://schemas.microsoft.com/office/drawing/2014/main" id="{A47DE6D7-793F-C846-8A00-3061847B66B0}"/>
              </a:ext>
            </a:extLst>
          </p:cNvPr>
          <p:cNvSpPr>
            <a:spLocks noGrp="1"/>
          </p:cNvSpPr>
          <p:nvPr>
            <p:ph type="ftr" sz="quarter" idx="11"/>
          </p:nvPr>
        </p:nvSpPr>
        <p:spPr>
          <a:xfrm>
            <a:off x="1097279" y="6446838"/>
            <a:ext cx="6818262" cy="365125"/>
          </a:xfrm>
        </p:spPr>
        <p:txBody>
          <a:bodyPr rtlCol="0"/>
          <a:lstStyle/>
          <a:p>
            <a:pPr rtl="0"/>
            <a:endParaRPr lang="en-GB" noProof="0" dirty="0"/>
          </a:p>
        </p:txBody>
      </p:sp>
      <p:sp>
        <p:nvSpPr>
          <p:cNvPr id="18" name="Slide Number Placeholder 8">
            <a:extLst>
              <a:ext uri="{FF2B5EF4-FFF2-40B4-BE49-F238E27FC236}">
                <a16:creationId xmlns:a16="http://schemas.microsoft.com/office/drawing/2014/main" id="{B4C61174-2D39-E640-8A16-DCE655544212}"/>
              </a:ext>
            </a:extLst>
          </p:cNvPr>
          <p:cNvSpPr>
            <a:spLocks noGrp="1"/>
          </p:cNvSpPr>
          <p:nvPr>
            <p:ph type="sldNum" sz="quarter" idx="12"/>
          </p:nvPr>
        </p:nvSpPr>
        <p:spPr>
          <a:xfrm>
            <a:off x="10993582" y="6446838"/>
            <a:ext cx="780010" cy="365125"/>
          </a:xfrm>
        </p:spPr>
        <p:txBody>
          <a:bodyPr rtlCol="0"/>
          <a:lstStyle/>
          <a:p>
            <a:pPr rtl="0"/>
            <a:fld id="{3A98EE3D-8CD1-4C3F-BD1C-C98C9596463C}" type="slidenum">
              <a:rPr lang="en-GB" noProof="0" smtClean="0"/>
              <a:t>‹#›</a:t>
            </a:fld>
            <a:endParaRPr lang="en-GB" noProof="0" dirty="0"/>
          </a:p>
        </p:txBody>
      </p:sp>
      <p:sp>
        <p:nvSpPr>
          <p:cNvPr id="19" name="Title 9">
            <a:extLst>
              <a:ext uri="{FF2B5EF4-FFF2-40B4-BE49-F238E27FC236}">
                <a16:creationId xmlns:a16="http://schemas.microsoft.com/office/drawing/2014/main" id="{13596EE0-A679-3B49-BA9A-D5C79B0C8381}"/>
              </a:ext>
            </a:extLst>
          </p:cNvPr>
          <p:cNvSpPr>
            <a:spLocks noGrp="1"/>
          </p:cNvSpPr>
          <p:nvPr>
            <p:ph type="title"/>
          </p:nvPr>
        </p:nvSpPr>
        <p:spPr>
          <a:xfrm>
            <a:off x="932329" y="3143154"/>
            <a:ext cx="10452849" cy="910492"/>
          </a:xfrm>
        </p:spPr>
        <p:txBody>
          <a:bodyPr rtlCol="0" anchor="ctr"/>
          <a:lstStyle>
            <a:lvl1pPr algn="l">
              <a:defRPr>
                <a:solidFill>
                  <a:schemeClr val="bg1"/>
                </a:solidFill>
              </a:defRPr>
            </a:lvl1pPr>
          </a:lstStyle>
          <a:p>
            <a:pPr rtl="0"/>
            <a:r>
              <a:rPr lang="en-US" noProof="0"/>
              <a:t>Click to edit Master title style</a:t>
            </a:r>
            <a:endParaRPr lang="en-GB" noProof="0" dirty="0"/>
          </a:p>
        </p:txBody>
      </p:sp>
      <p:sp>
        <p:nvSpPr>
          <p:cNvPr id="20" name="Triangle 19">
            <a:extLst>
              <a:ext uri="{FF2B5EF4-FFF2-40B4-BE49-F238E27FC236}">
                <a16:creationId xmlns:a16="http://schemas.microsoft.com/office/drawing/2014/main" id="{3E931B03-E301-6D48-8377-B08DA6C95F0B}"/>
              </a:ext>
            </a:extLst>
          </p:cNvPr>
          <p:cNvSpPr/>
          <p:nvPr userDrawn="1"/>
        </p:nvSpPr>
        <p:spPr>
          <a:xfrm>
            <a:off x="10459099" y="5309445"/>
            <a:ext cx="1465933" cy="1465933"/>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1" name="Triangle 20">
            <a:extLst>
              <a:ext uri="{FF2B5EF4-FFF2-40B4-BE49-F238E27FC236}">
                <a16:creationId xmlns:a16="http://schemas.microsoft.com/office/drawing/2014/main" id="{249401AC-F116-8B4C-A1A0-CF88B63E549B}"/>
              </a:ext>
            </a:extLst>
          </p:cNvPr>
          <p:cNvSpPr/>
          <p:nvPr userDrawn="1"/>
        </p:nvSpPr>
        <p:spPr>
          <a:xfrm rot="5400000">
            <a:off x="-48606" y="3334563"/>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 name="Picture Placeholder 3">
            <a:extLst>
              <a:ext uri="{FF2B5EF4-FFF2-40B4-BE49-F238E27FC236}">
                <a16:creationId xmlns:a16="http://schemas.microsoft.com/office/drawing/2014/main" id="{8A3226FF-244B-B540-ABAC-5C0E3DE3103C}"/>
              </a:ext>
            </a:extLst>
          </p:cNvPr>
          <p:cNvSpPr>
            <a:spLocks noGrp="1"/>
          </p:cNvSpPr>
          <p:nvPr>
            <p:ph type="pic" sz="quarter" idx="13"/>
          </p:nvPr>
        </p:nvSpPr>
        <p:spPr>
          <a:xfrm>
            <a:off x="413824" y="483782"/>
            <a:ext cx="11365992" cy="2457856"/>
          </a:xfrm>
          <a:solidFill>
            <a:schemeClr val="accent1"/>
          </a:solidFill>
        </p:spPr>
        <p:txBody>
          <a:bodyPr rtlCol="0"/>
          <a:lstStyle/>
          <a:p>
            <a:pPr rtl="0"/>
            <a:r>
              <a:rPr lang="en-US" noProof="0"/>
              <a:t>Click icon to add picture</a:t>
            </a:r>
            <a:endParaRPr lang="en-GB" noProof="0" dirty="0"/>
          </a:p>
        </p:txBody>
      </p:sp>
    </p:spTree>
    <p:extLst>
      <p:ext uri="{BB962C8B-B14F-4D97-AF65-F5344CB8AC3E}">
        <p14:creationId xmlns:p14="http://schemas.microsoft.com/office/powerpoint/2010/main" val="42764486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7418687-D621-0443-9593-F546524940B3}"/>
              </a:ext>
            </a:extLst>
          </p:cNvPr>
          <p:cNvSpPr/>
          <p:nvPr userDrawn="1"/>
        </p:nvSpPr>
        <p:spPr>
          <a:xfrm>
            <a:off x="413825" y="483781"/>
            <a:ext cx="11364350" cy="589043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 name="Content Placeholder 2"/>
          <p:cNvSpPr>
            <a:spLocks noGrp="1"/>
          </p:cNvSpPr>
          <p:nvPr>
            <p:ph idx="1"/>
          </p:nvPr>
        </p:nvSpPr>
        <p:spPr>
          <a:xfrm>
            <a:off x="932329" y="2031121"/>
            <a:ext cx="4534616" cy="3933150"/>
          </a:xfrm>
        </p:spPr>
        <p:txBody>
          <a:bodyPr rtlCol="0"/>
          <a:lstStyle>
            <a:lvl1pPr marL="342900" indent="-342900">
              <a:buClr>
                <a:schemeClr val="accent1"/>
              </a:buClr>
              <a:buFont typeface="Arial" panose="020B0604020202020204" pitchFamily="34" charset="0"/>
              <a:buChar char="•"/>
              <a:defRPr>
                <a:solidFill>
                  <a:schemeClr val="bg1"/>
                </a:solidFill>
              </a:defRPr>
            </a:lvl1pPr>
            <a:lvl2pPr marL="486918" indent="-285750">
              <a:buClr>
                <a:schemeClr val="accent1"/>
              </a:buClr>
              <a:buFont typeface="Arial" panose="020B0604020202020204" pitchFamily="34" charset="0"/>
              <a:buChar char="•"/>
              <a:defRPr>
                <a:solidFill>
                  <a:schemeClr val="bg1"/>
                </a:solidFill>
              </a:defRPr>
            </a:lvl2pPr>
            <a:lvl3pPr marL="669798" indent="-285750">
              <a:buClr>
                <a:schemeClr val="accent1"/>
              </a:buClr>
              <a:buFont typeface="Arial" panose="020B0604020202020204" pitchFamily="34" charset="0"/>
              <a:buChar char="•"/>
              <a:defRPr>
                <a:solidFill>
                  <a:schemeClr val="bg1"/>
                </a:solidFill>
              </a:defRPr>
            </a:lvl3pPr>
            <a:lvl4pPr marL="852678" indent="-285750">
              <a:buClr>
                <a:schemeClr val="accent1"/>
              </a:buClr>
              <a:buFont typeface="Arial" panose="020B0604020202020204" pitchFamily="34" charset="0"/>
              <a:buChar char="•"/>
              <a:defRPr>
                <a:solidFill>
                  <a:schemeClr val="bg1"/>
                </a:solidFill>
              </a:defRPr>
            </a:lvl4pPr>
            <a:lvl5pPr marL="1035558" indent="-285750">
              <a:buClr>
                <a:schemeClr val="accent1"/>
              </a:buClr>
              <a:buFont typeface="Arial" panose="020B0604020202020204" pitchFamily="34" charset="0"/>
              <a:buChar char="•"/>
              <a:defRPr>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rtlCol="0"/>
          <a:lstStyle/>
          <a:p>
            <a:pPr rtl="0"/>
            <a:fld id="{F49772BE-1ED2-48DD-BF2C-398520694DC0}" type="datetime1">
              <a:rPr lang="en-GB" noProof="0" smtClean="0"/>
              <a:t>14/05/2025</a:t>
            </a:fld>
            <a:endParaRPr lang="en-GB" noProof="0"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a:xfrm>
            <a:off x="1097279" y="6446838"/>
            <a:ext cx="6818262" cy="365125"/>
          </a:xfrm>
        </p:spPr>
        <p:txBody>
          <a:bodyPr rtlCol="0"/>
          <a:lstStyle/>
          <a:p>
            <a:pPr rtl="0"/>
            <a:endParaRPr lang="en-GB" noProof="0"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
        <p:nvSpPr>
          <p:cNvPr id="10" name="Title 9">
            <a:extLst>
              <a:ext uri="{FF2B5EF4-FFF2-40B4-BE49-F238E27FC236}">
                <a16:creationId xmlns:a16="http://schemas.microsoft.com/office/drawing/2014/main" id="{E885CA99-382D-3E4B-9C4E-B250026EF32E}"/>
              </a:ext>
            </a:extLst>
          </p:cNvPr>
          <p:cNvSpPr>
            <a:spLocks noGrp="1"/>
          </p:cNvSpPr>
          <p:nvPr>
            <p:ph type="title"/>
          </p:nvPr>
        </p:nvSpPr>
        <p:spPr>
          <a:xfrm>
            <a:off x="932330" y="893729"/>
            <a:ext cx="4534616" cy="910492"/>
          </a:xfrm>
        </p:spPr>
        <p:txBody>
          <a:bodyPr rtlCol="0" anchor="ctr"/>
          <a:lstStyle>
            <a:lvl1pPr algn="l">
              <a:defRPr>
                <a:solidFill>
                  <a:schemeClr val="bg1"/>
                </a:solidFill>
              </a:defRPr>
            </a:lvl1pPr>
          </a:lstStyle>
          <a:p>
            <a:pPr rtl="0"/>
            <a:r>
              <a:rPr lang="en-US" noProof="0"/>
              <a:t>Click to edit Master title style</a:t>
            </a:r>
            <a:endParaRPr lang="en-GB" noProof="0" dirty="0"/>
          </a:p>
        </p:txBody>
      </p:sp>
      <p:sp>
        <p:nvSpPr>
          <p:cNvPr id="11" name="Triangle 10">
            <a:extLst>
              <a:ext uri="{FF2B5EF4-FFF2-40B4-BE49-F238E27FC236}">
                <a16:creationId xmlns:a16="http://schemas.microsoft.com/office/drawing/2014/main" id="{6FFCA020-4282-7D4F-AD59-3DEA5E91ADAB}"/>
              </a:ext>
            </a:extLst>
          </p:cNvPr>
          <p:cNvSpPr/>
          <p:nvPr userDrawn="1"/>
        </p:nvSpPr>
        <p:spPr>
          <a:xfrm>
            <a:off x="10459099" y="5309445"/>
            <a:ext cx="1465933" cy="1465933"/>
          </a:xfrm>
          <a:prstGeom prst="triangle">
            <a:avLst/>
          </a:prstGeom>
          <a:noFill/>
          <a:ln>
            <a:solidFill>
              <a:srgbClr val="C5AE7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2" name="Triangle 11">
            <a:extLst>
              <a:ext uri="{FF2B5EF4-FFF2-40B4-BE49-F238E27FC236}">
                <a16:creationId xmlns:a16="http://schemas.microsoft.com/office/drawing/2014/main" id="{653A8DFA-7BAB-7F45-AC35-E4D26BDBC78A}"/>
              </a:ext>
            </a:extLst>
          </p:cNvPr>
          <p:cNvSpPr/>
          <p:nvPr userDrawn="1"/>
        </p:nvSpPr>
        <p:spPr>
          <a:xfrm rot="5400000">
            <a:off x="-48606" y="1085137"/>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Picture Placeholder 16">
            <a:extLst>
              <a:ext uri="{FF2B5EF4-FFF2-40B4-BE49-F238E27FC236}">
                <a16:creationId xmlns:a16="http://schemas.microsoft.com/office/drawing/2014/main" id="{F5D5DA7E-149B-BB4E-918D-C5FF23087FF1}"/>
              </a:ext>
            </a:extLst>
          </p:cNvPr>
          <p:cNvSpPr>
            <a:spLocks noGrp="1"/>
          </p:cNvSpPr>
          <p:nvPr>
            <p:ph type="pic" sz="quarter" idx="13"/>
          </p:nvPr>
        </p:nvSpPr>
        <p:spPr>
          <a:xfrm>
            <a:off x="3727491" y="0"/>
            <a:ext cx="8464509" cy="6858000"/>
          </a:xfrm>
          <a:custGeom>
            <a:avLst/>
            <a:gdLst>
              <a:gd name="connsiteX0" fmla="*/ 3426278 w 8464509"/>
              <a:gd name="connsiteY0" fmla="*/ 0 h 6858000"/>
              <a:gd name="connsiteX1" fmla="*/ 3440072 w 8464509"/>
              <a:gd name="connsiteY1" fmla="*/ 37000 h 6858000"/>
              <a:gd name="connsiteX2" fmla="*/ 3440072 w 8464509"/>
              <a:gd name="connsiteY2" fmla="*/ 0 h 6858000"/>
              <a:gd name="connsiteX3" fmla="*/ 8464509 w 8464509"/>
              <a:gd name="connsiteY3" fmla="*/ 0 h 6858000"/>
              <a:gd name="connsiteX4" fmla="*/ 8464509 w 8464509"/>
              <a:gd name="connsiteY4" fmla="*/ 6858000 h 6858000"/>
              <a:gd name="connsiteX5" fmla="*/ 3440072 w 8464509"/>
              <a:gd name="connsiteY5" fmla="*/ 6858000 h 6858000"/>
              <a:gd name="connsiteX6" fmla="*/ 3440072 w 8464509"/>
              <a:gd name="connsiteY6" fmla="*/ 6839148 h 6858000"/>
              <a:gd name="connsiteX7" fmla="*/ 0 w 8464509"/>
              <a:gd name="connsiteY7" fmla="*/ 6858000 h 6858000"/>
              <a:gd name="connsiteX0" fmla="*/ 3426278 w 8464509"/>
              <a:gd name="connsiteY0" fmla="*/ 0 h 6858000"/>
              <a:gd name="connsiteX1" fmla="*/ 3440072 w 8464509"/>
              <a:gd name="connsiteY1" fmla="*/ 37000 h 6858000"/>
              <a:gd name="connsiteX2" fmla="*/ 3440072 w 8464509"/>
              <a:gd name="connsiteY2" fmla="*/ 0 h 6858000"/>
              <a:gd name="connsiteX3" fmla="*/ 8464509 w 8464509"/>
              <a:gd name="connsiteY3" fmla="*/ 0 h 6858000"/>
              <a:gd name="connsiteX4" fmla="*/ 8464509 w 8464509"/>
              <a:gd name="connsiteY4" fmla="*/ 6858000 h 6858000"/>
              <a:gd name="connsiteX5" fmla="*/ 3440072 w 8464509"/>
              <a:gd name="connsiteY5" fmla="*/ 6858000 h 6858000"/>
              <a:gd name="connsiteX6" fmla="*/ 0 w 8464509"/>
              <a:gd name="connsiteY6" fmla="*/ 6858000 h 6858000"/>
              <a:gd name="connsiteX7" fmla="*/ 3426278 w 8464509"/>
              <a:gd name="connsiteY7" fmla="*/ 0 h 6858000"/>
              <a:gd name="connsiteX0" fmla="*/ 3426278 w 8464509"/>
              <a:gd name="connsiteY0" fmla="*/ 0 h 6858000"/>
              <a:gd name="connsiteX1" fmla="*/ 3440072 w 8464509"/>
              <a:gd name="connsiteY1" fmla="*/ 37000 h 6858000"/>
              <a:gd name="connsiteX2" fmla="*/ 3440072 w 8464509"/>
              <a:gd name="connsiteY2" fmla="*/ 0 h 6858000"/>
              <a:gd name="connsiteX3" fmla="*/ 8464509 w 8464509"/>
              <a:gd name="connsiteY3" fmla="*/ 0 h 6858000"/>
              <a:gd name="connsiteX4" fmla="*/ 8464509 w 8464509"/>
              <a:gd name="connsiteY4" fmla="*/ 6858000 h 6858000"/>
              <a:gd name="connsiteX5" fmla="*/ 0 w 8464509"/>
              <a:gd name="connsiteY5" fmla="*/ 6858000 h 6858000"/>
              <a:gd name="connsiteX6" fmla="*/ 3426278 w 8464509"/>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64509" h="6858000">
                <a:moveTo>
                  <a:pt x="3426278" y="0"/>
                </a:moveTo>
                <a:lnTo>
                  <a:pt x="3440072" y="37000"/>
                </a:lnTo>
                <a:lnTo>
                  <a:pt x="3440072" y="0"/>
                </a:lnTo>
                <a:lnTo>
                  <a:pt x="8464509" y="0"/>
                </a:lnTo>
                <a:lnTo>
                  <a:pt x="8464509" y="6858000"/>
                </a:lnTo>
                <a:lnTo>
                  <a:pt x="0" y="6858000"/>
                </a:lnTo>
                <a:lnTo>
                  <a:pt x="3426278" y="0"/>
                </a:lnTo>
                <a:close/>
              </a:path>
            </a:pathLst>
          </a:custGeom>
          <a:solidFill>
            <a:schemeClr val="accent4"/>
          </a:solidFill>
        </p:spPr>
        <p:txBody>
          <a:bodyPr wrap="square" rtlCol="0">
            <a:noAutofit/>
          </a:bodyPr>
          <a:lstStyle/>
          <a:p>
            <a:pPr rtl="0"/>
            <a:r>
              <a:rPr lang="en-US" noProof="0"/>
              <a:t>Click icon to add picture</a:t>
            </a:r>
            <a:endParaRPr lang="en-GB" noProof="0" dirty="0"/>
          </a:p>
        </p:txBody>
      </p:sp>
      <p:sp>
        <p:nvSpPr>
          <p:cNvPr id="19" name="Triangle 18">
            <a:extLst>
              <a:ext uri="{FF2B5EF4-FFF2-40B4-BE49-F238E27FC236}">
                <a16:creationId xmlns:a16="http://schemas.microsoft.com/office/drawing/2014/main" id="{BEBB0DCE-DD71-FF40-B471-A617514321E6}"/>
              </a:ext>
            </a:extLst>
          </p:cNvPr>
          <p:cNvSpPr/>
          <p:nvPr userDrawn="1"/>
        </p:nvSpPr>
        <p:spPr>
          <a:xfrm rot="10800000">
            <a:off x="5869115" y="4530"/>
            <a:ext cx="911753" cy="911753"/>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856337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_Black">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7418687-D621-0443-9593-F546524940B3}"/>
              </a:ext>
            </a:extLst>
          </p:cNvPr>
          <p:cNvSpPr/>
          <p:nvPr userDrawn="1"/>
        </p:nvSpPr>
        <p:spPr>
          <a:xfrm>
            <a:off x="413825" y="483781"/>
            <a:ext cx="11364350" cy="589043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 name="Content Placeholder 2"/>
          <p:cNvSpPr>
            <a:spLocks noGrp="1"/>
          </p:cNvSpPr>
          <p:nvPr>
            <p:ph idx="1"/>
          </p:nvPr>
        </p:nvSpPr>
        <p:spPr>
          <a:xfrm>
            <a:off x="932329" y="2031121"/>
            <a:ext cx="10452848" cy="3933150"/>
          </a:xfrm>
        </p:spPr>
        <p:txBody>
          <a:bodyPr rtlCol="0"/>
          <a:lstStyle>
            <a:lvl1pPr marL="342900" indent="-342900">
              <a:buClr>
                <a:schemeClr val="accent1"/>
              </a:buClr>
              <a:buFont typeface="Arial" panose="020B0604020202020204" pitchFamily="34" charset="0"/>
              <a:buChar char="•"/>
              <a:defRPr>
                <a:solidFill>
                  <a:schemeClr val="bg1"/>
                </a:solidFill>
              </a:defRPr>
            </a:lvl1pPr>
            <a:lvl2pPr marL="486918" indent="-285750">
              <a:buClr>
                <a:schemeClr val="accent1"/>
              </a:buClr>
              <a:buFont typeface="Arial" panose="020B0604020202020204" pitchFamily="34" charset="0"/>
              <a:buChar char="•"/>
              <a:defRPr>
                <a:solidFill>
                  <a:schemeClr val="bg1"/>
                </a:solidFill>
              </a:defRPr>
            </a:lvl2pPr>
            <a:lvl3pPr marL="669798" indent="-285750">
              <a:buClr>
                <a:schemeClr val="accent1"/>
              </a:buClr>
              <a:buFont typeface="Arial" panose="020B0604020202020204" pitchFamily="34" charset="0"/>
              <a:buChar char="•"/>
              <a:defRPr>
                <a:solidFill>
                  <a:schemeClr val="bg1"/>
                </a:solidFill>
              </a:defRPr>
            </a:lvl3pPr>
            <a:lvl4pPr marL="852678" indent="-285750">
              <a:buClr>
                <a:schemeClr val="accent1"/>
              </a:buClr>
              <a:buFont typeface="Arial" panose="020B0604020202020204" pitchFamily="34" charset="0"/>
              <a:buChar char="•"/>
              <a:defRPr>
                <a:solidFill>
                  <a:schemeClr val="bg1"/>
                </a:solidFill>
              </a:defRPr>
            </a:lvl4pPr>
            <a:lvl5pPr marL="1035558" indent="-285750">
              <a:buClr>
                <a:schemeClr val="accent1"/>
              </a:buClr>
              <a:buFont typeface="Arial" panose="020B0604020202020204" pitchFamily="34" charset="0"/>
              <a:buChar char="•"/>
              <a:defRPr>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rtlCol="0"/>
          <a:lstStyle/>
          <a:p>
            <a:pPr rtl="0"/>
            <a:fld id="{309A422C-34A8-48C3-B52C-FAF2F54AB3AC}" type="datetime1">
              <a:rPr lang="en-GB" noProof="0" smtClean="0"/>
              <a:t>14/05/2025</a:t>
            </a:fld>
            <a:endParaRPr lang="en-GB" noProof="0"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rtlCol="0"/>
          <a:lstStyle/>
          <a:p>
            <a:pPr rtl="0"/>
            <a:endParaRPr lang="en-GB" noProof="0"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
        <p:nvSpPr>
          <p:cNvPr id="10" name="Title 9">
            <a:extLst>
              <a:ext uri="{FF2B5EF4-FFF2-40B4-BE49-F238E27FC236}">
                <a16:creationId xmlns:a16="http://schemas.microsoft.com/office/drawing/2014/main" id="{E885CA99-382D-3E4B-9C4E-B250026EF32E}"/>
              </a:ext>
            </a:extLst>
          </p:cNvPr>
          <p:cNvSpPr>
            <a:spLocks noGrp="1"/>
          </p:cNvSpPr>
          <p:nvPr>
            <p:ph type="title"/>
          </p:nvPr>
        </p:nvSpPr>
        <p:spPr>
          <a:xfrm>
            <a:off x="932329" y="893729"/>
            <a:ext cx="10452849" cy="910492"/>
          </a:xfrm>
        </p:spPr>
        <p:txBody>
          <a:bodyPr rtlCol="0" anchor="ctr"/>
          <a:lstStyle>
            <a:lvl1pPr algn="l">
              <a:defRPr>
                <a:solidFill>
                  <a:schemeClr val="bg1"/>
                </a:solidFill>
              </a:defRPr>
            </a:lvl1pPr>
          </a:lstStyle>
          <a:p>
            <a:pPr rtl="0"/>
            <a:r>
              <a:rPr lang="en-US" noProof="0"/>
              <a:t>Click to edit Master title style</a:t>
            </a:r>
            <a:endParaRPr lang="en-GB" noProof="0" dirty="0"/>
          </a:p>
        </p:txBody>
      </p:sp>
      <p:sp>
        <p:nvSpPr>
          <p:cNvPr id="11" name="Triangle 10">
            <a:extLst>
              <a:ext uri="{FF2B5EF4-FFF2-40B4-BE49-F238E27FC236}">
                <a16:creationId xmlns:a16="http://schemas.microsoft.com/office/drawing/2014/main" id="{6FFCA020-4282-7D4F-AD59-3DEA5E91ADAB}"/>
              </a:ext>
            </a:extLst>
          </p:cNvPr>
          <p:cNvSpPr/>
          <p:nvPr userDrawn="1"/>
        </p:nvSpPr>
        <p:spPr>
          <a:xfrm>
            <a:off x="10459099" y="5309445"/>
            <a:ext cx="1465933" cy="1465933"/>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2" name="Triangle 11">
            <a:extLst>
              <a:ext uri="{FF2B5EF4-FFF2-40B4-BE49-F238E27FC236}">
                <a16:creationId xmlns:a16="http://schemas.microsoft.com/office/drawing/2014/main" id="{653A8DFA-7BAB-7F45-AC35-E4D26BDBC78A}"/>
              </a:ext>
            </a:extLst>
          </p:cNvPr>
          <p:cNvSpPr/>
          <p:nvPr userDrawn="1"/>
        </p:nvSpPr>
        <p:spPr>
          <a:xfrm rot="5400000">
            <a:off x="-48606" y="1085138"/>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792933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Only Black">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7418687-D621-0443-9593-F546524940B3}"/>
              </a:ext>
            </a:extLst>
          </p:cNvPr>
          <p:cNvSpPr/>
          <p:nvPr userDrawn="1"/>
        </p:nvSpPr>
        <p:spPr>
          <a:xfrm>
            <a:off x="413825" y="483781"/>
            <a:ext cx="11364350" cy="589043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rtlCol="0"/>
          <a:lstStyle/>
          <a:p>
            <a:pPr rtl="0"/>
            <a:fld id="{F8B7AAA2-0915-4C8B-9005-F2D966A7F799}" type="datetime1">
              <a:rPr lang="en-GB" noProof="0" smtClean="0"/>
              <a:t>14/05/2025</a:t>
            </a:fld>
            <a:endParaRPr lang="en-GB" noProof="0"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rtlCol="0"/>
          <a:lstStyle/>
          <a:p>
            <a:pPr rtl="0"/>
            <a:endParaRPr lang="en-GB" noProof="0"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
        <p:nvSpPr>
          <p:cNvPr id="10" name="Title 9">
            <a:extLst>
              <a:ext uri="{FF2B5EF4-FFF2-40B4-BE49-F238E27FC236}">
                <a16:creationId xmlns:a16="http://schemas.microsoft.com/office/drawing/2014/main" id="{E885CA99-382D-3E4B-9C4E-B250026EF32E}"/>
              </a:ext>
            </a:extLst>
          </p:cNvPr>
          <p:cNvSpPr>
            <a:spLocks noGrp="1"/>
          </p:cNvSpPr>
          <p:nvPr>
            <p:ph type="title"/>
          </p:nvPr>
        </p:nvSpPr>
        <p:spPr>
          <a:xfrm>
            <a:off x="932329" y="893729"/>
            <a:ext cx="10452849" cy="910492"/>
          </a:xfrm>
        </p:spPr>
        <p:txBody>
          <a:bodyPr rtlCol="0" anchor="ctr"/>
          <a:lstStyle>
            <a:lvl1pPr algn="l">
              <a:defRPr>
                <a:solidFill>
                  <a:schemeClr val="bg1"/>
                </a:solidFill>
              </a:defRPr>
            </a:lvl1pPr>
          </a:lstStyle>
          <a:p>
            <a:pPr rtl="0"/>
            <a:r>
              <a:rPr lang="en-US" noProof="0"/>
              <a:t>Click to edit Master title style</a:t>
            </a:r>
            <a:endParaRPr lang="en-GB" noProof="0" dirty="0"/>
          </a:p>
        </p:txBody>
      </p:sp>
      <p:sp>
        <p:nvSpPr>
          <p:cNvPr id="11" name="Triangle 10">
            <a:extLst>
              <a:ext uri="{FF2B5EF4-FFF2-40B4-BE49-F238E27FC236}">
                <a16:creationId xmlns:a16="http://schemas.microsoft.com/office/drawing/2014/main" id="{6FFCA020-4282-7D4F-AD59-3DEA5E91ADAB}"/>
              </a:ext>
            </a:extLst>
          </p:cNvPr>
          <p:cNvSpPr/>
          <p:nvPr userDrawn="1"/>
        </p:nvSpPr>
        <p:spPr>
          <a:xfrm>
            <a:off x="10459099" y="5309445"/>
            <a:ext cx="1465933" cy="1465933"/>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2" name="Triangle 11">
            <a:extLst>
              <a:ext uri="{FF2B5EF4-FFF2-40B4-BE49-F238E27FC236}">
                <a16:creationId xmlns:a16="http://schemas.microsoft.com/office/drawing/2014/main" id="{653A8DFA-7BAB-7F45-AC35-E4D26BDBC78A}"/>
              </a:ext>
            </a:extLst>
          </p:cNvPr>
          <p:cNvSpPr/>
          <p:nvPr userDrawn="1"/>
        </p:nvSpPr>
        <p:spPr>
          <a:xfrm rot="5400000">
            <a:off x="-48606" y="1085138"/>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4207236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_White">
    <p:bg>
      <p:bgPr>
        <a:solidFill>
          <a:schemeClr val="tx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7418687-D621-0443-9593-F546524940B3}"/>
              </a:ext>
            </a:extLst>
          </p:cNvPr>
          <p:cNvSpPr/>
          <p:nvPr userDrawn="1"/>
        </p:nvSpPr>
        <p:spPr>
          <a:xfrm>
            <a:off x="413825" y="483781"/>
            <a:ext cx="11364350" cy="58904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rtlCol="0"/>
          <a:lstStyle/>
          <a:p>
            <a:pPr rtl="0"/>
            <a:fld id="{4FD50359-4064-4D6B-8B02-A096A2990EF1}" type="datetime1">
              <a:rPr lang="en-GB" noProof="0" smtClean="0"/>
              <a:t>14/05/2025</a:t>
            </a:fld>
            <a:endParaRPr lang="en-GB" noProof="0"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rtlCol="0"/>
          <a:lstStyle/>
          <a:p>
            <a:pPr rtl="0"/>
            <a:endParaRPr lang="en-GB" noProof="0"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
        <p:nvSpPr>
          <p:cNvPr id="11" name="Triangle 10">
            <a:extLst>
              <a:ext uri="{FF2B5EF4-FFF2-40B4-BE49-F238E27FC236}">
                <a16:creationId xmlns:a16="http://schemas.microsoft.com/office/drawing/2014/main" id="{6FFCA020-4282-7D4F-AD59-3DEA5E91ADAB}"/>
              </a:ext>
            </a:extLst>
          </p:cNvPr>
          <p:cNvSpPr/>
          <p:nvPr userDrawn="1"/>
        </p:nvSpPr>
        <p:spPr>
          <a:xfrm>
            <a:off x="10459099" y="5309445"/>
            <a:ext cx="1465933" cy="1465933"/>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2" name="Triangle 11">
            <a:extLst>
              <a:ext uri="{FF2B5EF4-FFF2-40B4-BE49-F238E27FC236}">
                <a16:creationId xmlns:a16="http://schemas.microsoft.com/office/drawing/2014/main" id="{653A8DFA-7BAB-7F45-AC35-E4D26BDBC78A}"/>
              </a:ext>
            </a:extLst>
          </p:cNvPr>
          <p:cNvSpPr/>
          <p:nvPr userDrawn="1"/>
        </p:nvSpPr>
        <p:spPr>
          <a:xfrm rot="5400000">
            <a:off x="-48606" y="1085137"/>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6" name="Content Placeholder 2">
            <a:extLst>
              <a:ext uri="{FF2B5EF4-FFF2-40B4-BE49-F238E27FC236}">
                <a16:creationId xmlns:a16="http://schemas.microsoft.com/office/drawing/2014/main" id="{913F7CD6-7F0D-1C4F-AE97-8E76514EED57}"/>
              </a:ext>
            </a:extLst>
          </p:cNvPr>
          <p:cNvSpPr>
            <a:spLocks noGrp="1"/>
          </p:cNvSpPr>
          <p:nvPr>
            <p:ph idx="1"/>
          </p:nvPr>
        </p:nvSpPr>
        <p:spPr>
          <a:xfrm>
            <a:off x="932329" y="2031121"/>
            <a:ext cx="10452848" cy="3933150"/>
          </a:xfrm>
        </p:spPr>
        <p:txBody>
          <a:bodyPr rtlCol="0"/>
          <a:lstStyle>
            <a:lvl1pPr marL="342900" indent="-342900">
              <a:buClr>
                <a:schemeClr val="accent1"/>
              </a:buClr>
              <a:buFont typeface="Arial" panose="020B0604020202020204" pitchFamily="34" charset="0"/>
              <a:buChar char="•"/>
              <a:defRPr>
                <a:solidFill>
                  <a:schemeClr val="tx1"/>
                </a:solidFill>
              </a:defRPr>
            </a:lvl1pPr>
            <a:lvl2pPr marL="486918" indent="-285750">
              <a:buClr>
                <a:schemeClr val="accent1"/>
              </a:buClr>
              <a:buFont typeface="Arial" panose="020B0604020202020204" pitchFamily="34" charset="0"/>
              <a:buChar char="•"/>
              <a:defRPr>
                <a:solidFill>
                  <a:schemeClr val="tx1"/>
                </a:solidFill>
              </a:defRPr>
            </a:lvl2pPr>
            <a:lvl3pPr marL="669798" indent="-285750">
              <a:buClr>
                <a:schemeClr val="accent1"/>
              </a:buClr>
              <a:buFont typeface="Arial" panose="020B0604020202020204" pitchFamily="34" charset="0"/>
              <a:buChar char="•"/>
              <a:defRPr>
                <a:solidFill>
                  <a:schemeClr val="tx1"/>
                </a:solidFill>
              </a:defRPr>
            </a:lvl3pPr>
            <a:lvl4pPr marL="852678" indent="-285750">
              <a:buClr>
                <a:schemeClr val="accent1"/>
              </a:buClr>
              <a:buFont typeface="Arial" panose="020B0604020202020204" pitchFamily="34" charset="0"/>
              <a:buChar char="•"/>
              <a:defRPr>
                <a:solidFill>
                  <a:schemeClr val="tx1"/>
                </a:solidFill>
              </a:defRPr>
            </a:lvl4pPr>
            <a:lvl5pPr marL="1035558" indent="-285750">
              <a:buClr>
                <a:schemeClr val="accent1"/>
              </a:buClr>
              <a:buFont typeface="Arial" panose="020B0604020202020204" pitchFamily="34" charset="0"/>
              <a:buChar char="•"/>
              <a:defRPr>
                <a:solidFill>
                  <a:schemeClr val="tx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7" name="Title 9">
            <a:extLst>
              <a:ext uri="{FF2B5EF4-FFF2-40B4-BE49-F238E27FC236}">
                <a16:creationId xmlns:a16="http://schemas.microsoft.com/office/drawing/2014/main" id="{FC3934F6-C727-0048-AD31-76E16E779680}"/>
              </a:ext>
            </a:extLst>
          </p:cNvPr>
          <p:cNvSpPr>
            <a:spLocks noGrp="1"/>
          </p:cNvSpPr>
          <p:nvPr>
            <p:ph type="title"/>
          </p:nvPr>
        </p:nvSpPr>
        <p:spPr>
          <a:xfrm>
            <a:off x="932329" y="893729"/>
            <a:ext cx="10452849" cy="910492"/>
          </a:xfrm>
        </p:spPr>
        <p:txBody>
          <a:bodyPr rtlCol="0" anchor="ctr"/>
          <a:lstStyle>
            <a:lvl1pPr algn="l">
              <a:defRPr>
                <a:solidFill>
                  <a:schemeClr val="tx1"/>
                </a:solidFill>
              </a:defRPr>
            </a:lvl1pPr>
          </a:lstStyle>
          <a:p>
            <a:pPr rtl="0"/>
            <a:r>
              <a:rPr lang="en-US" noProof="0"/>
              <a:t>Click to edit Master title style</a:t>
            </a:r>
            <a:endParaRPr lang="en-GB" noProof="0" dirty="0"/>
          </a:p>
        </p:txBody>
      </p:sp>
    </p:spTree>
    <p:extLst>
      <p:ext uri="{BB962C8B-B14F-4D97-AF65-F5344CB8AC3E}">
        <p14:creationId xmlns:p14="http://schemas.microsoft.com/office/powerpoint/2010/main" val="3438029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_White">
    <p:bg>
      <p:bgPr>
        <a:solidFill>
          <a:schemeClr val="tx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7418687-D621-0443-9593-F546524940B3}"/>
              </a:ext>
            </a:extLst>
          </p:cNvPr>
          <p:cNvSpPr/>
          <p:nvPr userDrawn="1"/>
        </p:nvSpPr>
        <p:spPr>
          <a:xfrm>
            <a:off x="413825" y="483781"/>
            <a:ext cx="11364350" cy="58904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rtlCol="0"/>
          <a:lstStyle/>
          <a:p>
            <a:pPr rtl="0"/>
            <a:fld id="{2BAD7D35-F8F8-4E62-83B2-152058749C2F}" type="datetime1">
              <a:rPr lang="en-GB" noProof="0" smtClean="0"/>
              <a:t>14/05/2025</a:t>
            </a:fld>
            <a:endParaRPr lang="en-GB" noProof="0"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rtlCol="0"/>
          <a:lstStyle/>
          <a:p>
            <a:pPr rtl="0"/>
            <a:endParaRPr lang="en-GB" noProof="0"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
        <p:nvSpPr>
          <p:cNvPr id="11" name="Triangle 10">
            <a:extLst>
              <a:ext uri="{FF2B5EF4-FFF2-40B4-BE49-F238E27FC236}">
                <a16:creationId xmlns:a16="http://schemas.microsoft.com/office/drawing/2014/main" id="{6FFCA020-4282-7D4F-AD59-3DEA5E91ADAB}"/>
              </a:ext>
            </a:extLst>
          </p:cNvPr>
          <p:cNvSpPr/>
          <p:nvPr userDrawn="1"/>
        </p:nvSpPr>
        <p:spPr>
          <a:xfrm>
            <a:off x="10459099" y="5309445"/>
            <a:ext cx="1465933" cy="1465933"/>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2" name="Triangle 11">
            <a:extLst>
              <a:ext uri="{FF2B5EF4-FFF2-40B4-BE49-F238E27FC236}">
                <a16:creationId xmlns:a16="http://schemas.microsoft.com/office/drawing/2014/main" id="{653A8DFA-7BAB-7F45-AC35-E4D26BDBC78A}"/>
              </a:ext>
            </a:extLst>
          </p:cNvPr>
          <p:cNvSpPr/>
          <p:nvPr userDrawn="1"/>
        </p:nvSpPr>
        <p:spPr>
          <a:xfrm rot="5400000">
            <a:off x="-48606" y="1085137"/>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Title 9">
            <a:extLst>
              <a:ext uri="{FF2B5EF4-FFF2-40B4-BE49-F238E27FC236}">
                <a16:creationId xmlns:a16="http://schemas.microsoft.com/office/drawing/2014/main" id="{FC3934F6-C727-0048-AD31-76E16E779680}"/>
              </a:ext>
            </a:extLst>
          </p:cNvPr>
          <p:cNvSpPr>
            <a:spLocks noGrp="1"/>
          </p:cNvSpPr>
          <p:nvPr>
            <p:ph type="title"/>
          </p:nvPr>
        </p:nvSpPr>
        <p:spPr>
          <a:xfrm>
            <a:off x="932329" y="893729"/>
            <a:ext cx="10452849" cy="910492"/>
          </a:xfrm>
        </p:spPr>
        <p:txBody>
          <a:bodyPr rtlCol="0" anchor="ctr"/>
          <a:lstStyle>
            <a:lvl1pPr algn="l">
              <a:defRPr>
                <a:solidFill>
                  <a:schemeClr val="tx1"/>
                </a:solidFill>
              </a:defRPr>
            </a:lvl1pPr>
          </a:lstStyle>
          <a:p>
            <a:pPr rtl="0"/>
            <a:r>
              <a:rPr lang="en-US" noProof="0"/>
              <a:t>Click to edit Master title style</a:t>
            </a:r>
            <a:endParaRPr lang="en-GB" noProof="0" dirty="0"/>
          </a:p>
        </p:txBody>
      </p:sp>
    </p:spTree>
    <p:extLst>
      <p:ext uri="{BB962C8B-B14F-4D97-AF65-F5344CB8AC3E}">
        <p14:creationId xmlns:p14="http://schemas.microsoft.com/office/powerpoint/2010/main" val="5594320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tx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298B14A3-A5A4-2F4A-95D8-651E4818BB24}"/>
              </a:ext>
            </a:extLst>
          </p:cNvPr>
          <p:cNvSpPr/>
          <p:nvPr userDrawn="1"/>
        </p:nvSpPr>
        <p:spPr>
          <a:xfrm>
            <a:off x="413825" y="483781"/>
            <a:ext cx="11364350" cy="58904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6" name="Triangle 25">
            <a:extLst>
              <a:ext uri="{FF2B5EF4-FFF2-40B4-BE49-F238E27FC236}">
                <a16:creationId xmlns:a16="http://schemas.microsoft.com/office/drawing/2014/main" id="{FA21A50F-6662-5046-B75A-1261DC14ABFA}"/>
              </a:ext>
            </a:extLst>
          </p:cNvPr>
          <p:cNvSpPr/>
          <p:nvPr userDrawn="1"/>
        </p:nvSpPr>
        <p:spPr>
          <a:xfrm rot="5400000">
            <a:off x="-48606" y="1085137"/>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nvGrpSpPr>
          <p:cNvPr id="13" name="Group 12">
            <a:extLst>
              <a:ext uri="{FF2B5EF4-FFF2-40B4-BE49-F238E27FC236}">
                <a16:creationId xmlns:a16="http://schemas.microsoft.com/office/drawing/2014/main" id="{2FDC47F2-EE1F-4644-989A-72996AC94A96}"/>
              </a:ext>
            </a:extLst>
          </p:cNvPr>
          <p:cNvGrpSpPr/>
          <p:nvPr userDrawn="1"/>
        </p:nvGrpSpPr>
        <p:grpSpPr>
          <a:xfrm>
            <a:off x="401408" y="1983214"/>
            <a:ext cx="5127171" cy="979022"/>
            <a:chOff x="417597" y="1992086"/>
            <a:chExt cx="5127171" cy="979022"/>
          </a:xfrm>
        </p:grpSpPr>
        <p:sp>
          <p:nvSpPr>
            <p:cNvPr id="14" name="Rectangle 13">
              <a:extLst>
                <a:ext uri="{FF2B5EF4-FFF2-40B4-BE49-F238E27FC236}">
                  <a16:creationId xmlns:a16="http://schemas.microsoft.com/office/drawing/2014/main" id="{386ED203-5311-5B45-870D-8D058E718B91}"/>
                </a:ext>
              </a:extLst>
            </p:cNvPr>
            <p:cNvSpPr/>
            <p:nvPr/>
          </p:nvSpPr>
          <p:spPr>
            <a:xfrm>
              <a:off x="417597" y="1992086"/>
              <a:ext cx="5127171" cy="70470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400" noProof="0" dirty="0"/>
            </a:p>
          </p:txBody>
        </p:sp>
        <p:sp>
          <p:nvSpPr>
            <p:cNvPr id="15" name="Triangle 14">
              <a:extLst>
                <a:ext uri="{FF2B5EF4-FFF2-40B4-BE49-F238E27FC236}">
                  <a16:creationId xmlns:a16="http://schemas.microsoft.com/office/drawing/2014/main" id="{DE2C0F56-426C-5F4D-AAFD-DF53CA60DB1F}"/>
                </a:ext>
              </a:extLst>
            </p:cNvPr>
            <p:cNvSpPr>
              <a:spLocks noChangeAspect="1"/>
            </p:cNvSpPr>
            <p:nvPr/>
          </p:nvSpPr>
          <p:spPr>
            <a:xfrm rot="10800000">
              <a:off x="2821824" y="2696788"/>
              <a:ext cx="318212" cy="274320"/>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400" noProof="0" dirty="0"/>
            </a:p>
          </p:txBody>
        </p:sp>
      </p:grpSp>
      <p:sp>
        <p:nvSpPr>
          <p:cNvPr id="3" name="Text Placeholder 2"/>
          <p:cNvSpPr>
            <a:spLocks noGrp="1"/>
          </p:cNvSpPr>
          <p:nvPr>
            <p:ph type="body" idx="1"/>
          </p:nvPr>
        </p:nvSpPr>
        <p:spPr>
          <a:xfrm>
            <a:off x="645125" y="1984781"/>
            <a:ext cx="4639736" cy="703135"/>
          </a:xfrm>
        </p:spPr>
        <p:txBody>
          <a:bodyPr lIns="91440" rIns="91440" rtlCol="0" anchor="ctr">
            <a:normAutofit/>
          </a:bodyPr>
          <a:lstStyle>
            <a:lvl1pPr marL="0" indent="0" algn="ctr">
              <a:buNone/>
              <a:defRPr sz="2000" b="0"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645125" y="3154858"/>
            <a:ext cx="4639736" cy="2870009"/>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rtlCol="0"/>
          <a:lstStyle/>
          <a:p>
            <a:pPr rtl="0"/>
            <a:fld id="{D0B3A6FA-077F-483A-9132-CF3B2E5F67E2}" type="datetime1">
              <a:rPr lang="en-GB" noProof="0" smtClean="0"/>
              <a:t>14/05/2025</a:t>
            </a:fld>
            <a:endParaRPr lang="en-GB" noProof="0"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a:xfrm>
            <a:off x="1097279" y="6446838"/>
            <a:ext cx="6818262" cy="365125"/>
          </a:xfrm>
        </p:spPr>
        <p:txBody>
          <a:bodyPr rtlCol="0"/>
          <a:lstStyle/>
          <a:p>
            <a:pPr rtl="0"/>
            <a:endParaRPr lang="en-GB" noProof="0"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grpSp>
        <p:nvGrpSpPr>
          <p:cNvPr id="19" name="Group 18">
            <a:extLst>
              <a:ext uri="{FF2B5EF4-FFF2-40B4-BE49-F238E27FC236}">
                <a16:creationId xmlns:a16="http://schemas.microsoft.com/office/drawing/2014/main" id="{0EC9B82D-42A0-2549-AF1A-BB955578D14E}"/>
              </a:ext>
            </a:extLst>
          </p:cNvPr>
          <p:cNvGrpSpPr/>
          <p:nvPr userDrawn="1"/>
        </p:nvGrpSpPr>
        <p:grpSpPr>
          <a:xfrm>
            <a:off x="6663674" y="1983214"/>
            <a:ext cx="5127171" cy="979022"/>
            <a:chOff x="417597" y="1992086"/>
            <a:chExt cx="5127171" cy="979022"/>
          </a:xfrm>
        </p:grpSpPr>
        <p:sp>
          <p:nvSpPr>
            <p:cNvPr id="20" name="Rectangle 19">
              <a:extLst>
                <a:ext uri="{FF2B5EF4-FFF2-40B4-BE49-F238E27FC236}">
                  <a16:creationId xmlns:a16="http://schemas.microsoft.com/office/drawing/2014/main" id="{6F986011-7709-A448-BC93-37507571BAF8}"/>
                </a:ext>
              </a:extLst>
            </p:cNvPr>
            <p:cNvSpPr/>
            <p:nvPr/>
          </p:nvSpPr>
          <p:spPr>
            <a:xfrm>
              <a:off x="417597" y="1992086"/>
              <a:ext cx="5127171" cy="70470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400" noProof="0" dirty="0"/>
            </a:p>
          </p:txBody>
        </p:sp>
        <p:sp>
          <p:nvSpPr>
            <p:cNvPr id="21" name="Triangle 20">
              <a:extLst>
                <a:ext uri="{FF2B5EF4-FFF2-40B4-BE49-F238E27FC236}">
                  <a16:creationId xmlns:a16="http://schemas.microsoft.com/office/drawing/2014/main" id="{97EFE62B-D2C4-6147-8593-BDB17D7FB781}"/>
                </a:ext>
              </a:extLst>
            </p:cNvPr>
            <p:cNvSpPr>
              <a:spLocks noChangeAspect="1"/>
            </p:cNvSpPr>
            <p:nvPr/>
          </p:nvSpPr>
          <p:spPr>
            <a:xfrm rot="10800000">
              <a:off x="2822076" y="2696788"/>
              <a:ext cx="318212" cy="274320"/>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400" noProof="0" dirty="0"/>
            </a:p>
          </p:txBody>
        </p:sp>
      </p:grpSp>
      <p:sp>
        <p:nvSpPr>
          <p:cNvPr id="22" name="Text Placeholder 2">
            <a:extLst>
              <a:ext uri="{FF2B5EF4-FFF2-40B4-BE49-F238E27FC236}">
                <a16:creationId xmlns:a16="http://schemas.microsoft.com/office/drawing/2014/main" id="{A343E295-0EB5-2B45-8B07-FB33A0D549D9}"/>
              </a:ext>
            </a:extLst>
          </p:cNvPr>
          <p:cNvSpPr>
            <a:spLocks noGrp="1"/>
          </p:cNvSpPr>
          <p:nvPr>
            <p:ph type="body" idx="13"/>
          </p:nvPr>
        </p:nvSpPr>
        <p:spPr>
          <a:xfrm>
            <a:off x="6907391" y="1984781"/>
            <a:ext cx="4639736" cy="703135"/>
          </a:xfrm>
        </p:spPr>
        <p:txBody>
          <a:bodyPr lIns="91440" rIns="91440" rtlCol="0" anchor="ctr">
            <a:normAutofit/>
          </a:bodyPr>
          <a:lstStyle>
            <a:lvl1pPr marL="0" indent="0" algn="ctr">
              <a:buNone/>
              <a:defRPr sz="2000" b="0"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3" name="Content Placeholder 3">
            <a:extLst>
              <a:ext uri="{FF2B5EF4-FFF2-40B4-BE49-F238E27FC236}">
                <a16:creationId xmlns:a16="http://schemas.microsoft.com/office/drawing/2014/main" id="{86411A82-4B2C-2345-940D-003FAE95661B}"/>
              </a:ext>
            </a:extLst>
          </p:cNvPr>
          <p:cNvSpPr>
            <a:spLocks noGrp="1"/>
          </p:cNvSpPr>
          <p:nvPr>
            <p:ph sz="half" idx="14"/>
          </p:nvPr>
        </p:nvSpPr>
        <p:spPr>
          <a:xfrm>
            <a:off x="6907391" y="3154858"/>
            <a:ext cx="4639736" cy="2870009"/>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cxnSp>
        <p:nvCxnSpPr>
          <p:cNvPr id="9" name="Straight Connector 8">
            <a:extLst>
              <a:ext uri="{FF2B5EF4-FFF2-40B4-BE49-F238E27FC236}">
                <a16:creationId xmlns:a16="http://schemas.microsoft.com/office/drawing/2014/main" id="{E81638DF-1560-0147-9FCE-648610243627}"/>
              </a:ext>
            </a:extLst>
          </p:cNvPr>
          <p:cNvCxnSpPr/>
          <p:nvPr userDrawn="1"/>
        </p:nvCxnSpPr>
        <p:spPr>
          <a:xfrm>
            <a:off x="6096000" y="2055833"/>
            <a:ext cx="0" cy="3813262"/>
          </a:xfrm>
          <a:prstGeom prst="line">
            <a:avLst/>
          </a:prstGeom>
          <a:ln>
            <a:prstDash val="lgDash"/>
          </a:ln>
        </p:spPr>
        <p:style>
          <a:lnRef idx="1">
            <a:schemeClr val="accent1"/>
          </a:lnRef>
          <a:fillRef idx="0">
            <a:schemeClr val="accent1"/>
          </a:fillRef>
          <a:effectRef idx="0">
            <a:schemeClr val="accent1"/>
          </a:effectRef>
          <a:fontRef idx="minor">
            <a:schemeClr val="tx1"/>
          </a:fontRef>
        </p:style>
      </p:cxnSp>
      <p:sp>
        <p:nvSpPr>
          <p:cNvPr id="27" name="Title 9">
            <a:extLst>
              <a:ext uri="{FF2B5EF4-FFF2-40B4-BE49-F238E27FC236}">
                <a16:creationId xmlns:a16="http://schemas.microsoft.com/office/drawing/2014/main" id="{6500C466-2C7C-0F41-ADF8-F36158F8BCB7}"/>
              </a:ext>
            </a:extLst>
          </p:cNvPr>
          <p:cNvSpPr>
            <a:spLocks noGrp="1"/>
          </p:cNvSpPr>
          <p:nvPr>
            <p:ph type="title"/>
          </p:nvPr>
        </p:nvSpPr>
        <p:spPr>
          <a:xfrm>
            <a:off x="932330" y="893729"/>
            <a:ext cx="10205573" cy="910492"/>
          </a:xfrm>
        </p:spPr>
        <p:txBody>
          <a:bodyPr rtlCol="0" anchor="ctr"/>
          <a:lstStyle>
            <a:lvl1pPr algn="l">
              <a:defRPr>
                <a:solidFill>
                  <a:schemeClr val="tx1"/>
                </a:solidFill>
              </a:defRPr>
            </a:lvl1pPr>
          </a:lstStyle>
          <a:p>
            <a:pPr rtl="0"/>
            <a:r>
              <a:rPr lang="en-US" noProof="0"/>
              <a:t>Click to edit Master title style</a:t>
            </a:r>
            <a:endParaRPr lang="en-GB" noProof="0" dirty="0"/>
          </a:p>
        </p:txBody>
      </p:sp>
    </p:spTree>
    <p:extLst>
      <p:ext uri="{BB962C8B-B14F-4D97-AF65-F5344CB8AC3E}">
        <p14:creationId xmlns:p14="http://schemas.microsoft.com/office/powerpoint/2010/main" val="2903473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fld id="{263E33E3-8327-4A19-95E5-9C257DC57909}" type="datetime1">
              <a:rPr lang="en-GB" noProof="0" smtClean="0"/>
              <a:t>14/05/2025</a:t>
            </a:fld>
            <a:endParaRPr lang="en-GB"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endParaRPr lang="en-GB" noProof="0"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
        <p:nvSpPr>
          <p:cNvPr id="5" name="Rectangle 4">
            <a:extLst>
              <a:ext uri="{FF2B5EF4-FFF2-40B4-BE49-F238E27FC236}">
                <a16:creationId xmlns:a16="http://schemas.microsoft.com/office/drawing/2014/main" id="{95E5791F-3F71-BF44-BA4E-0B7D386184DC}"/>
              </a:ext>
            </a:extLst>
          </p:cNvPr>
          <p:cNvSpPr/>
          <p:nvPr userDrawn="1"/>
        </p:nvSpPr>
        <p:spPr>
          <a:xfrm>
            <a:off x="0" y="467833"/>
            <a:ext cx="11729822" cy="589043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Triangle 6">
            <a:extLst>
              <a:ext uri="{FF2B5EF4-FFF2-40B4-BE49-F238E27FC236}">
                <a16:creationId xmlns:a16="http://schemas.microsoft.com/office/drawing/2014/main" id="{19AE2E01-52D8-994A-80AC-622260011952}"/>
              </a:ext>
            </a:extLst>
          </p:cNvPr>
          <p:cNvSpPr/>
          <p:nvPr userDrawn="1"/>
        </p:nvSpPr>
        <p:spPr>
          <a:xfrm>
            <a:off x="1915754" y="3684257"/>
            <a:ext cx="3112470" cy="3112470"/>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Triangle 7">
            <a:extLst>
              <a:ext uri="{FF2B5EF4-FFF2-40B4-BE49-F238E27FC236}">
                <a16:creationId xmlns:a16="http://schemas.microsoft.com/office/drawing/2014/main" id="{B8F16C36-FC88-9044-8303-4AAB2C148BA5}"/>
              </a:ext>
            </a:extLst>
          </p:cNvPr>
          <p:cNvSpPr/>
          <p:nvPr userDrawn="1"/>
        </p:nvSpPr>
        <p:spPr>
          <a:xfrm>
            <a:off x="4668946" y="522786"/>
            <a:ext cx="718556" cy="718556"/>
          </a:xfrm>
          <a:prstGeom prst="triangle">
            <a:avLst/>
          </a:prstGeom>
          <a:pattFill prst="dkHorz">
            <a:fgClr>
              <a:schemeClr val="accent1"/>
            </a:fgClr>
            <a:bgClr>
              <a:schemeClr val="tx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5" name="Picture Placeholder 14">
            <a:extLst>
              <a:ext uri="{FF2B5EF4-FFF2-40B4-BE49-F238E27FC236}">
                <a16:creationId xmlns:a16="http://schemas.microsoft.com/office/drawing/2014/main" id="{7DA0D001-BFE9-164E-A088-53FE53ABF519}"/>
              </a:ext>
            </a:extLst>
          </p:cNvPr>
          <p:cNvSpPr>
            <a:spLocks noGrp="1"/>
          </p:cNvSpPr>
          <p:nvPr>
            <p:ph type="pic" sz="quarter" idx="13"/>
          </p:nvPr>
        </p:nvSpPr>
        <p:spPr>
          <a:xfrm>
            <a:off x="-1" y="0"/>
            <a:ext cx="5123378" cy="6864485"/>
          </a:xfrm>
          <a:custGeom>
            <a:avLst/>
            <a:gdLst>
              <a:gd name="connsiteX0" fmla="*/ 1602021 w 6096000"/>
              <a:gd name="connsiteY0" fmla="*/ 0 h 6858000"/>
              <a:gd name="connsiteX1" fmla="*/ 6096000 w 6096000"/>
              <a:gd name="connsiteY1" fmla="*/ 0 h 6858000"/>
              <a:gd name="connsiteX2" fmla="*/ 1612869 w 6096000"/>
              <a:gd name="connsiteY2" fmla="*/ 6841445 h 6858000"/>
              <a:gd name="connsiteX3" fmla="*/ 1612869 w 6096000"/>
              <a:gd name="connsiteY3" fmla="*/ 6858000 h 6858000"/>
              <a:gd name="connsiteX4" fmla="*/ 0 w 6096000"/>
              <a:gd name="connsiteY4" fmla="*/ 6858000 h 6858000"/>
              <a:gd name="connsiteX5" fmla="*/ 0 w 6096000"/>
              <a:gd name="connsiteY5" fmla="*/ 0 h 6858000"/>
              <a:gd name="connsiteX6" fmla="*/ 1602021 w 6096000"/>
              <a:gd name="connsiteY6" fmla="*/ 0 h 6858000"/>
              <a:gd name="connsiteX0" fmla="*/ 1602021 w 6096000"/>
              <a:gd name="connsiteY0" fmla="*/ 0 h 6858000"/>
              <a:gd name="connsiteX1" fmla="*/ 6096000 w 6096000"/>
              <a:gd name="connsiteY1" fmla="*/ 0 h 6858000"/>
              <a:gd name="connsiteX2" fmla="*/ 2014112 w 6096000"/>
              <a:gd name="connsiteY2" fmla="*/ 6857657 h 6858000"/>
              <a:gd name="connsiteX3" fmla="*/ 1612869 w 6096000"/>
              <a:gd name="connsiteY3" fmla="*/ 6858000 h 6858000"/>
              <a:gd name="connsiteX4" fmla="*/ 0 w 6096000"/>
              <a:gd name="connsiteY4" fmla="*/ 6858000 h 6858000"/>
              <a:gd name="connsiteX5" fmla="*/ 0 w 6096000"/>
              <a:gd name="connsiteY5" fmla="*/ 0 h 6858000"/>
              <a:gd name="connsiteX6" fmla="*/ 1602021 w 6096000"/>
              <a:gd name="connsiteY6" fmla="*/ 0 h 6858000"/>
              <a:gd name="connsiteX0" fmla="*/ 1602021 w 6096000"/>
              <a:gd name="connsiteY0" fmla="*/ 0 h 6864485"/>
              <a:gd name="connsiteX1" fmla="*/ 6096000 w 6096000"/>
              <a:gd name="connsiteY1" fmla="*/ 0 h 6864485"/>
              <a:gd name="connsiteX2" fmla="*/ 2014112 w 6096000"/>
              <a:gd name="connsiteY2" fmla="*/ 6857657 h 6864485"/>
              <a:gd name="connsiteX3" fmla="*/ 2033403 w 6096000"/>
              <a:gd name="connsiteY3" fmla="*/ 6864485 h 6864485"/>
              <a:gd name="connsiteX4" fmla="*/ 0 w 6096000"/>
              <a:gd name="connsiteY4" fmla="*/ 6858000 h 6864485"/>
              <a:gd name="connsiteX5" fmla="*/ 0 w 6096000"/>
              <a:gd name="connsiteY5" fmla="*/ 0 h 6864485"/>
              <a:gd name="connsiteX6" fmla="*/ 1602021 w 6096000"/>
              <a:gd name="connsiteY6" fmla="*/ 0 h 6864485"/>
              <a:gd name="connsiteX0" fmla="*/ 1602021 w 6096000"/>
              <a:gd name="connsiteY0" fmla="*/ 0 h 6864485"/>
              <a:gd name="connsiteX1" fmla="*/ 6096000 w 6096000"/>
              <a:gd name="connsiteY1" fmla="*/ 0 h 6864485"/>
              <a:gd name="connsiteX2" fmla="*/ 2014112 w 6096000"/>
              <a:gd name="connsiteY2" fmla="*/ 6857657 h 6864485"/>
              <a:gd name="connsiteX3" fmla="*/ 2002538 w 6096000"/>
              <a:gd name="connsiteY3" fmla="*/ 6864485 h 6864485"/>
              <a:gd name="connsiteX4" fmla="*/ 0 w 6096000"/>
              <a:gd name="connsiteY4" fmla="*/ 6858000 h 6864485"/>
              <a:gd name="connsiteX5" fmla="*/ 0 w 6096000"/>
              <a:gd name="connsiteY5" fmla="*/ 0 h 6864485"/>
              <a:gd name="connsiteX6" fmla="*/ 1602021 w 6096000"/>
              <a:gd name="connsiteY6" fmla="*/ 0 h 6864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0" h="6864485">
                <a:moveTo>
                  <a:pt x="1602021" y="0"/>
                </a:moveTo>
                <a:lnTo>
                  <a:pt x="6096000" y="0"/>
                </a:lnTo>
                <a:lnTo>
                  <a:pt x="2014112" y="6857657"/>
                </a:lnTo>
                <a:lnTo>
                  <a:pt x="2002538" y="6864485"/>
                </a:lnTo>
                <a:lnTo>
                  <a:pt x="0" y="6858000"/>
                </a:lnTo>
                <a:lnTo>
                  <a:pt x="0" y="0"/>
                </a:lnTo>
                <a:lnTo>
                  <a:pt x="1602021" y="0"/>
                </a:lnTo>
                <a:close/>
              </a:path>
            </a:pathLst>
          </a:custGeom>
          <a:solidFill>
            <a:schemeClr val="accent1"/>
          </a:solidFill>
        </p:spPr>
        <p:txBody>
          <a:bodyPr wrap="square" rtlCol="0">
            <a:noAutofit/>
          </a:bodyPr>
          <a:lstStyle/>
          <a:p>
            <a:pPr rtl="0"/>
            <a:r>
              <a:rPr lang="en-US" noProof="0"/>
              <a:t>Click icon to add picture</a:t>
            </a:r>
            <a:endParaRPr lang="en-GB" noProof="0" dirty="0"/>
          </a:p>
        </p:txBody>
      </p:sp>
      <p:sp>
        <p:nvSpPr>
          <p:cNvPr id="16" name="Title 1">
            <a:extLst>
              <a:ext uri="{FF2B5EF4-FFF2-40B4-BE49-F238E27FC236}">
                <a16:creationId xmlns:a16="http://schemas.microsoft.com/office/drawing/2014/main" id="{810C3D4C-012F-184D-B7D5-E89B7B9A726E}"/>
              </a:ext>
            </a:extLst>
          </p:cNvPr>
          <p:cNvSpPr>
            <a:spLocks noGrp="1"/>
          </p:cNvSpPr>
          <p:nvPr>
            <p:ph type="title" hasCustomPrompt="1"/>
          </p:nvPr>
        </p:nvSpPr>
        <p:spPr>
          <a:xfrm>
            <a:off x="4506410" y="2679259"/>
            <a:ext cx="2988860" cy="1395208"/>
          </a:xfrm>
        </p:spPr>
        <p:txBody>
          <a:bodyPr lIns="0" rtlCol="0" anchor="ctr">
            <a:normAutofit/>
          </a:bodyPr>
          <a:lstStyle>
            <a:lvl1pPr algn="ctr">
              <a:defRPr sz="3600">
                <a:solidFill>
                  <a:schemeClr val="bg1"/>
                </a:solidFill>
              </a:defRPr>
            </a:lvl1pPr>
          </a:lstStyle>
          <a:p>
            <a:pPr rtl="0"/>
            <a:r>
              <a:rPr lang="en-GB" noProof="0" dirty="0"/>
              <a:t>TITLE GOES HERE</a:t>
            </a:r>
          </a:p>
        </p:txBody>
      </p:sp>
      <p:sp>
        <p:nvSpPr>
          <p:cNvPr id="17" name="Text Placeholder 11">
            <a:extLst>
              <a:ext uri="{FF2B5EF4-FFF2-40B4-BE49-F238E27FC236}">
                <a16:creationId xmlns:a16="http://schemas.microsoft.com/office/drawing/2014/main" id="{D16862ED-2F5E-FE49-AB49-49CEC0EA332A}"/>
              </a:ext>
            </a:extLst>
          </p:cNvPr>
          <p:cNvSpPr>
            <a:spLocks noGrp="1"/>
          </p:cNvSpPr>
          <p:nvPr>
            <p:ph type="body" sz="quarter" idx="14" hasCustomPrompt="1"/>
          </p:nvPr>
        </p:nvSpPr>
        <p:spPr>
          <a:xfrm>
            <a:off x="8218426" y="793580"/>
            <a:ext cx="3304279" cy="5270839"/>
          </a:xfrm>
        </p:spPr>
        <p:txBody>
          <a:bodyPr lIns="0" rtlCol="0" anchor="ctr">
            <a:normAutofit/>
          </a:bodyPr>
          <a:lstStyle>
            <a:lvl1pPr marL="285750" indent="-285750">
              <a:lnSpc>
                <a:spcPct val="100000"/>
              </a:lnSpc>
              <a:spcBef>
                <a:spcPts val="0"/>
              </a:spcBef>
              <a:spcAft>
                <a:spcPts val="1500"/>
              </a:spcAft>
              <a:buClr>
                <a:schemeClr val="accent1"/>
              </a:buClr>
              <a:buFont typeface="Arial" panose="020B0604020202020204" pitchFamily="34" charset="0"/>
              <a:buChar char="•"/>
              <a:defRPr sz="1600" spc="0">
                <a:solidFill>
                  <a:schemeClr val="bg1"/>
                </a:solidFill>
              </a:defRPr>
            </a:lvl1pPr>
            <a:lvl2pPr>
              <a:lnSpc>
                <a:spcPct val="150000"/>
              </a:lnSpc>
              <a:defRPr sz="1200" spc="0">
                <a:solidFill>
                  <a:schemeClr val="tx2"/>
                </a:solidFill>
              </a:defRPr>
            </a:lvl2pPr>
            <a:lvl3pPr>
              <a:lnSpc>
                <a:spcPct val="150000"/>
              </a:lnSpc>
              <a:defRPr sz="1200" spc="0">
                <a:solidFill>
                  <a:schemeClr val="tx2"/>
                </a:solidFill>
              </a:defRPr>
            </a:lvl3pPr>
            <a:lvl4pPr>
              <a:lnSpc>
                <a:spcPct val="150000"/>
              </a:lnSpc>
              <a:defRPr sz="1200" spc="0">
                <a:solidFill>
                  <a:schemeClr val="tx2"/>
                </a:solidFill>
              </a:defRPr>
            </a:lvl4pPr>
            <a:lvl5pPr>
              <a:lnSpc>
                <a:spcPct val="150000"/>
              </a:lnSpc>
              <a:defRPr sz="1200" spc="0">
                <a:solidFill>
                  <a:schemeClr val="tx2"/>
                </a:solidFill>
              </a:defRPr>
            </a:lvl5pPr>
          </a:lstStyle>
          <a:p>
            <a:pPr lvl="0" rtl="0"/>
            <a:r>
              <a:rPr lang="en-GB" noProof="0" dirty="0"/>
              <a:t>Text goes here</a:t>
            </a:r>
          </a:p>
        </p:txBody>
      </p:sp>
    </p:spTree>
    <p:extLst>
      <p:ext uri="{BB962C8B-B14F-4D97-AF65-F5344CB8AC3E}">
        <p14:creationId xmlns:p14="http://schemas.microsoft.com/office/powerpoint/2010/main" val="41598255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content with imag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fld id="{4C6AA8F6-734A-412E-B73E-4AD89BEDDA7D}" type="datetime1">
              <a:rPr lang="en-GB" noProof="0" smtClean="0"/>
              <a:t>14/05/2025</a:t>
            </a:fld>
            <a:endParaRPr lang="en-GB"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endParaRPr lang="en-GB" noProof="0"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
        <p:nvSpPr>
          <p:cNvPr id="5" name="Rectangle 4">
            <a:extLst>
              <a:ext uri="{FF2B5EF4-FFF2-40B4-BE49-F238E27FC236}">
                <a16:creationId xmlns:a16="http://schemas.microsoft.com/office/drawing/2014/main" id="{E872A5F6-5449-2840-B48F-2AA85FE272A3}"/>
              </a:ext>
            </a:extLst>
          </p:cNvPr>
          <p:cNvSpPr/>
          <p:nvPr userDrawn="1"/>
        </p:nvSpPr>
        <p:spPr>
          <a:xfrm>
            <a:off x="0" y="0"/>
            <a:ext cx="350259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Triangle 5">
            <a:extLst>
              <a:ext uri="{FF2B5EF4-FFF2-40B4-BE49-F238E27FC236}">
                <a16:creationId xmlns:a16="http://schemas.microsoft.com/office/drawing/2014/main" id="{2B3A8339-6DA4-E549-AEA2-9512C53F064F}"/>
              </a:ext>
            </a:extLst>
          </p:cNvPr>
          <p:cNvSpPr/>
          <p:nvPr userDrawn="1"/>
        </p:nvSpPr>
        <p:spPr>
          <a:xfrm>
            <a:off x="3591475" y="5273069"/>
            <a:ext cx="1486666" cy="1486666"/>
          </a:xfrm>
          <a:prstGeom prst="triangle">
            <a:avLst/>
          </a:prstGeom>
          <a:pattFill prst="lgGrid">
            <a:fgClr>
              <a:schemeClr val="accent1"/>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Triangle 6">
            <a:extLst>
              <a:ext uri="{FF2B5EF4-FFF2-40B4-BE49-F238E27FC236}">
                <a16:creationId xmlns:a16="http://schemas.microsoft.com/office/drawing/2014/main" id="{752EA775-82B0-BA48-8CA2-7A09D72EC958}"/>
              </a:ext>
            </a:extLst>
          </p:cNvPr>
          <p:cNvSpPr/>
          <p:nvPr userDrawn="1"/>
        </p:nvSpPr>
        <p:spPr>
          <a:xfrm>
            <a:off x="76559" y="597553"/>
            <a:ext cx="562863" cy="562863"/>
          </a:xfrm>
          <a:prstGeom prst="triangle">
            <a:avLst/>
          </a:prstGeom>
          <a:pattFill prst="ltVert">
            <a:fgClr>
              <a:schemeClr val="accent1"/>
            </a:fgClr>
            <a:bgClr>
              <a:schemeClr val="tx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Triangle 7">
            <a:extLst>
              <a:ext uri="{FF2B5EF4-FFF2-40B4-BE49-F238E27FC236}">
                <a16:creationId xmlns:a16="http://schemas.microsoft.com/office/drawing/2014/main" id="{2C6B50B5-10C1-4A40-9531-4F8DC16892F8}"/>
              </a:ext>
            </a:extLst>
          </p:cNvPr>
          <p:cNvSpPr/>
          <p:nvPr userDrawn="1"/>
        </p:nvSpPr>
        <p:spPr>
          <a:xfrm>
            <a:off x="357990" y="3814571"/>
            <a:ext cx="2960808" cy="2960808"/>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6" name="Picture Placeholder 25">
            <a:extLst>
              <a:ext uri="{FF2B5EF4-FFF2-40B4-BE49-F238E27FC236}">
                <a16:creationId xmlns:a16="http://schemas.microsoft.com/office/drawing/2014/main" id="{CAF18EC0-3F9F-6449-A2B2-A792B70BEA6E}"/>
              </a:ext>
            </a:extLst>
          </p:cNvPr>
          <p:cNvSpPr>
            <a:spLocks noGrp="1"/>
          </p:cNvSpPr>
          <p:nvPr>
            <p:ph type="pic" sz="quarter" idx="13"/>
          </p:nvPr>
        </p:nvSpPr>
        <p:spPr>
          <a:xfrm flipH="1">
            <a:off x="444819" y="597553"/>
            <a:ext cx="6063915" cy="6063915"/>
          </a:xfrm>
          <a:custGeom>
            <a:avLst/>
            <a:gdLst>
              <a:gd name="connsiteX0" fmla="*/ 0 w 6063915"/>
              <a:gd name="connsiteY0" fmla="*/ 0 h 6063915"/>
              <a:gd name="connsiteX1" fmla="*/ 6063915 w 6063915"/>
              <a:gd name="connsiteY1" fmla="*/ 0 h 6063915"/>
              <a:gd name="connsiteX2" fmla="*/ 3031957 w 6063915"/>
              <a:gd name="connsiteY2" fmla="*/ 6063915 h 6063915"/>
            </a:gdLst>
            <a:ahLst/>
            <a:cxnLst>
              <a:cxn ang="0">
                <a:pos x="connsiteX0" y="connsiteY0"/>
              </a:cxn>
              <a:cxn ang="0">
                <a:pos x="connsiteX1" y="connsiteY1"/>
              </a:cxn>
              <a:cxn ang="0">
                <a:pos x="connsiteX2" y="connsiteY2"/>
              </a:cxn>
            </a:cxnLst>
            <a:rect l="l" t="t" r="r" b="b"/>
            <a:pathLst>
              <a:path w="6063915" h="6063915">
                <a:moveTo>
                  <a:pt x="0" y="0"/>
                </a:moveTo>
                <a:lnTo>
                  <a:pt x="6063915" y="0"/>
                </a:lnTo>
                <a:lnTo>
                  <a:pt x="3031957" y="6063915"/>
                </a:lnTo>
                <a:close/>
              </a:path>
            </a:pathLst>
          </a:custGeom>
          <a:solidFill>
            <a:schemeClr val="accent1"/>
          </a:solidFill>
        </p:spPr>
        <p:txBody>
          <a:bodyPr wrap="square" rtlCol="0">
            <a:noAutofit/>
          </a:bodyPr>
          <a:lstStyle/>
          <a:p>
            <a:pPr rtl="0"/>
            <a:r>
              <a:rPr lang="en-US" noProof="0"/>
              <a:t>Click icon to add picture</a:t>
            </a:r>
            <a:endParaRPr lang="en-GB" noProof="0" dirty="0"/>
          </a:p>
        </p:txBody>
      </p:sp>
      <p:sp>
        <p:nvSpPr>
          <p:cNvPr id="28" name="Title 1">
            <a:extLst>
              <a:ext uri="{FF2B5EF4-FFF2-40B4-BE49-F238E27FC236}">
                <a16:creationId xmlns:a16="http://schemas.microsoft.com/office/drawing/2014/main" id="{68357860-E91C-1745-A5D1-921689BF47AE}"/>
              </a:ext>
            </a:extLst>
          </p:cNvPr>
          <p:cNvSpPr>
            <a:spLocks noGrp="1"/>
          </p:cNvSpPr>
          <p:nvPr>
            <p:ph type="title" hasCustomPrompt="1"/>
          </p:nvPr>
        </p:nvSpPr>
        <p:spPr>
          <a:xfrm>
            <a:off x="6876994" y="1535397"/>
            <a:ext cx="4845068" cy="1858617"/>
          </a:xfrm>
        </p:spPr>
        <p:txBody>
          <a:bodyPr rtlCol="0" anchor="b">
            <a:normAutofit/>
          </a:bodyPr>
          <a:lstStyle>
            <a:lvl1pPr algn="l">
              <a:defRPr sz="4800" i="0">
                <a:solidFill>
                  <a:schemeClr val="tx1">
                    <a:lumMod val="85000"/>
                    <a:lumOff val="15000"/>
                  </a:schemeClr>
                </a:solidFill>
                <a:latin typeface="+mj-lt"/>
              </a:defRPr>
            </a:lvl1pPr>
          </a:lstStyle>
          <a:p>
            <a:pPr rtl="0"/>
            <a:r>
              <a:rPr lang="en-GB" noProof="0" dirty="0"/>
              <a:t>Title Goes Here</a:t>
            </a:r>
          </a:p>
        </p:txBody>
      </p:sp>
      <p:sp>
        <p:nvSpPr>
          <p:cNvPr id="29" name="Content Placeholder 2">
            <a:extLst>
              <a:ext uri="{FF2B5EF4-FFF2-40B4-BE49-F238E27FC236}">
                <a16:creationId xmlns:a16="http://schemas.microsoft.com/office/drawing/2014/main" id="{094A3FA1-7F3F-2D41-ABE1-512FA9FC4843}"/>
              </a:ext>
            </a:extLst>
          </p:cNvPr>
          <p:cNvSpPr>
            <a:spLocks noGrp="1"/>
          </p:cNvSpPr>
          <p:nvPr>
            <p:ph idx="1"/>
          </p:nvPr>
        </p:nvSpPr>
        <p:spPr>
          <a:xfrm>
            <a:off x="6876996" y="3401899"/>
            <a:ext cx="4845066" cy="2107095"/>
          </a:xfrm>
        </p:spPr>
        <p:txBody>
          <a:bodyPr rtlCol="0"/>
          <a:lstStyle>
            <a:lvl1pPr marL="182880" indent="-182880" algn="l">
              <a:buClr>
                <a:srgbClr val="C5AE76"/>
              </a:buClr>
              <a:buFont typeface="Arial" panose="020B0604020202020204" pitchFamily="34" charset="0"/>
              <a:buChar char="•"/>
              <a:defRPr>
                <a:latin typeface="+mj-lt"/>
              </a:defRPr>
            </a:lvl1pPr>
            <a:lvl2pPr marL="384048" indent="-182880" algn="l">
              <a:buClr>
                <a:srgbClr val="C5AE76"/>
              </a:buClr>
              <a:buFont typeface="Arial" panose="020B0604020202020204" pitchFamily="34" charset="0"/>
              <a:buChar char="•"/>
              <a:defRPr>
                <a:latin typeface="+mj-lt"/>
              </a:defRPr>
            </a:lvl2pPr>
            <a:lvl3pPr marL="566928" indent="-182880" algn="l">
              <a:buClr>
                <a:srgbClr val="C5AE76"/>
              </a:buClr>
              <a:buFont typeface="Arial" panose="020B0604020202020204" pitchFamily="34" charset="0"/>
              <a:buChar char="•"/>
              <a:defRPr>
                <a:latin typeface="+mj-lt"/>
              </a:defRPr>
            </a:lvl3pPr>
            <a:lvl4pPr marL="749808" indent="-182880" algn="l">
              <a:buClr>
                <a:srgbClr val="C5AE76"/>
              </a:buClr>
              <a:buFont typeface="Arial" panose="020B0604020202020204" pitchFamily="34" charset="0"/>
              <a:buChar char="•"/>
              <a:defRPr>
                <a:latin typeface="+mj-lt"/>
              </a:defRPr>
            </a:lvl4pPr>
            <a:lvl5pPr marL="932688" indent="-182880" algn="l">
              <a:buClr>
                <a:srgbClr val="C5AE76"/>
              </a:buClr>
              <a:buFont typeface="Arial" panose="020B0604020202020204" pitchFamily="34" charset="0"/>
              <a:buChar char="•"/>
              <a:defRPr>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4979857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Narrow Title and Content with Imag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fld id="{C6118EE1-7C8A-4C12-B6A5-25DB48C84E06}" type="datetime1">
              <a:rPr lang="en-GB" noProof="0" smtClean="0"/>
              <a:t>14/05/2025</a:t>
            </a:fld>
            <a:endParaRPr lang="en-GB"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endParaRPr lang="en-GB" noProof="0"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
        <p:nvSpPr>
          <p:cNvPr id="5" name="Rectangle 3">
            <a:extLst>
              <a:ext uri="{FF2B5EF4-FFF2-40B4-BE49-F238E27FC236}">
                <a16:creationId xmlns:a16="http://schemas.microsoft.com/office/drawing/2014/main" id="{B4D4881A-F72E-2D4F-BC41-5D2839D87000}"/>
              </a:ext>
            </a:extLst>
          </p:cNvPr>
          <p:cNvSpPr/>
          <p:nvPr userDrawn="1"/>
        </p:nvSpPr>
        <p:spPr>
          <a:xfrm>
            <a:off x="4997302" y="0"/>
            <a:ext cx="7194698" cy="6879265"/>
          </a:xfrm>
          <a:custGeom>
            <a:avLst/>
            <a:gdLst>
              <a:gd name="connsiteX0" fmla="*/ 0 w 5004391"/>
              <a:gd name="connsiteY0" fmla="*/ 0 h 6858000"/>
              <a:gd name="connsiteX1" fmla="*/ 5004391 w 5004391"/>
              <a:gd name="connsiteY1" fmla="*/ 0 h 6858000"/>
              <a:gd name="connsiteX2" fmla="*/ 5004391 w 5004391"/>
              <a:gd name="connsiteY2" fmla="*/ 6858000 h 6858000"/>
              <a:gd name="connsiteX3" fmla="*/ 0 w 5004391"/>
              <a:gd name="connsiteY3" fmla="*/ 6858000 h 6858000"/>
              <a:gd name="connsiteX4" fmla="*/ 0 w 5004391"/>
              <a:gd name="connsiteY4" fmla="*/ 0 h 6858000"/>
              <a:gd name="connsiteX0" fmla="*/ 1424763 w 5004391"/>
              <a:gd name="connsiteY0" fmla="*/ 0 h 6858000"/>
              <a:gd name="connsiteX1" fmla="*/ 5004391 w 5004391"/>
              <a:gd name="connsiteY1" fmla="*/ 0 h 6858000"/>
              <a:gd name="connsiteX2" fmla="*/ 5004391 w 5004391"/>
              <a:gd name="connsiteY2" fmla="*/ 6858000 h 6858000"/>
              <a:gd name="connsiteX3" fmla="*/ 0 w 5004391"/>
              <a:gd name="connsiteY3" fmla="*/ 6858000 h 6858000"/>
              <a:gd name="connsiteX4" fmla="*/ 1424763 w 5004391"/>
              <a:gd name="connsiteY4" fmla="*/ 0 h 6858000"/>
              <a:gd name="connsiteX0" fmla="*/ 1275907 w 5004391"/>
              <a:gd name="connsiteY0" fmla="*/ 21265 h 6858000"/>
              <a:gd name="connsiteX1" fmla="*/ 5004391 w 5004391"/>
              <a:gd name="connsiteY1" fmla="*/ 0 h 6858000"/>
              <a:gd name="connsiteX2" fmla="*/ 5004391 w 5004391"/>
              <a:gd name="connsiteY2" fmla="*/ 6858000 h 6858000"/>
              <a:gd name="connsiteX3" fmla="*/ 0 w 5004391"/>
              <a:gd name="connsiteY3" fmla="*/ 6858000 h 6858000"/>
              <a:gd name="connsiteX4" fmla="*/ 1275907 w 5004391"/>
              <a:gd name="connsiteY4" fmla="*/ 21265 h 6858000"/>
              <a:gd name="connsiteX0" fmla="*/ 3466214 w 7194698"/>
              <a:gd name="connsiteY0" fmla="*/ 21265 h 6879265"/>
              <a:gd name="connsiteX1" fmla="*/ 7194698 w 7194698"/>
              <a:gd name="connsiteY1" fmla="*/ 0 h 6879265"/>
              <a:gd name="connsiteX2" fmla="*/ 7194698 w 7194698"/>
              <a:gd name="connsiteY2" fmla="*/ 6858000 h 6879265"/>
              <a:gd name="connsiteX3" fmla="*/ 0 w 7194698"/>
              <a:gd name="connsiteY3" fmla="*/ 6879265 h 6879265"/>
              <a:gd name="connsiteX4" fmla="*/ 3466214 w 7194698"/>
              <a:gd name="connsiteY4" fmla="*/ 21265 h 68792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94698" h="6879265">
                <a:moveTo>
                  <a:pt x="3466214" y="21265"/>
                </a:moveTo>
                <a:lnTo>
                  <a:pt x="7194698" y="0"/>
                </a:lnTo>
                <a:lnTo>
                  <a:pt x="7194698" y="6858000"/>
                </a:lnTo>
                <a:lnTo>
                  <a:pt x="0" y="6879265"/>
                </a:lnTo>
                <a:lnTo>
                  <a:pt x="3466214" y="21265"/>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Triangle 5">
            <a:extLst>
              <a:ext uri="{FF2B5EF4-FFF2-40B4-BE49-F238E27FC236}">
                <a16:creationId xmlns:a16="http://schemas.microsoft.com/office/drawing/2014/main" id="{214CA4B6-21BC-234A-9FAD-E362D7F194C4}"/>
              </a:ext>
            </a:extLst>
          </p:cNvPr>
          <p:cNvSpPr/>
          <p:nvPr userDrawn="1"/>
        </p:nvSpPr>
        <p:spPr>
          <a:xfrm>
            <a:off x="2571311" y="3814571"/>
            <a:ext cx="2960808" cy="2960808"/>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Triangle 6">
            <a:extLst>
              <a:ext uri="{FF2B5EF4-FFF2-40B4-BE49-F238E27FC236}">
                <a16:creationId xmlns:a16="http://schemas.microsoft.com/office/drawing/2014/main" id="{815F04B4-E3C0-0845-8DEC-98C63E21B466}"/>
              </a:ext>
            </a:extLst>
          </p:cNvPr>
          <p:cNvSpPr/>
          <p:nvPr userDrawn="1"/>
        </p:nvSpPr>
        <p:spPr>
          <a:xfrm rot="10800000">
            <a:off x="2277396" y="3814571"/>
            <a:ext cx="1360968" cy="1360968"/>
          </a:xfrm>
          <a:prstGeom prst="triangle">
            <a:avLst/>
          </a:prstGeom>
          <a:pattFill prst="dkHorz">
            <a:fgClr>
              <a:schemeClr val="accent1"/>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Picture Placeholder 7">
            <a:extLst>
              <a:ext uri="{FF2B5EF4-FFF2-40B4-BE49-F238E27FC236}">
                <a16:creationId xmlns:a16="http://schemas.microsoft.com/office/drawing/2014/main" id="{6850A90A-EBB3-314C-9D98-A4220E2739EA}"/>
              </a:ext>
            </a:extLst>
          </p:cNvPr>
          <p:cNvSpPr>
            <a:spLocks noGrp="1"/>
          </p:cNvSpPr>
          <p:nvPr>
            <p:ph type="pic" sz="quarter" idx="13"/>
          </p:nvPr>
        </p:nvSpPr>
        <p:spPr>
          <a:xfrm flipH="1">
            <a:off x="2569281" y="330912"/>
            <a:ext cx="6217440" cy="6217440"/>
          </a:xfrm>
          <a:custGeom>
            <a:avLst/>
            <a:gdLst>
              <a:gd name="connsiteX0" fmla="*/ 0 w 6063915"/>
              <a:gd name="connsiteY0" fmla="*/ 0 h 6063915"/>
              <a:gd name="connsiteX1" fmla="*/ 6063915 w 6063915"/>
              <a:gd name="connsiteY1" fmla="*/ 0 h 6063915"/>
              <a:gd name="connsiteX2" fmla="*/ 3031957 w 6063915"/>
              <a:gd name="connsiteY2" fmla="*/ 6063915 h 6063915"/>
            </a:gdLst>
            <a:ahLst/>
            <a:cxnLst>
              <a:cxn ang="0">
                <a:pos x="connsiteX0" y="connsiteY0"/>
              </a:cxn>
              <a:cxn ang="0">
                <a:pos x="connsiteX1" y="connsiteY1"/>
              </a:cxn>
              <a:cxn ang="0">
                <a:pos x="connsiteX2" y="connsiteY2"/>
              </a:cxn>
            </a:cxnLst>
            <a:rect l="l" t="t" r="r" b="b"/>
            <a:pathLst>
              <a:path w="6063915" h="6063915">
                <a:moveTo>
                  <a:pt x="0" y="0"/>
                </a:moveTo>
                <a:lnTo>
                  <a:pt x="6063915" y="0"/>
                </a:lnTo>
                <a:lnTo>
                  <a:pt x="3031957" y="6063915"/>
                </a:lnTo>
                <a:close/>
              </a:path>
            </a:pathLst>
          </a:custGeom>
          <a:solidFill>
            <a:schemeClr val="accent1"/>
          </a:solidFill>
        </p:spPr>
        <p:txBody>
          <a:bodyPr wrap="square" rtlCol="0">
            <a:noAutofit/>
          </a:bodyPr>
          <a:lstStyle/>
          <a:p>
            <a:pPr rtl="0"/>
            <a:r>
              <a:rPr lang="en-US" noProof="0"/>
              <a:t>Click icon to add picture</a:t>
            </a:r>
            <a:endParaRPr lang="en-GB" noProof="0" dirty="0"/>
          </a:p>
        </p:txBody>
      </p:sp>
      <p:sp>
        <p:nvSpPr>
          <p:cNvPr id="9" name="Title 1">
            <a:extLst>
              <a:ext uri="{FF2B5EF4-FFF2-40B4-BE49-F238E27FC236}">
                <a16:creationId xmlns:a16="http://schemas.microsoft.com/office/drawing/2014/main" id="{D3001923-8460-C64B-A54B-3221B8A6B8C3}"/>
              </a:ext>
            </a:extLst>
          </p:cNvPr>
          <p:cNvSpPr>
            <a:spLocks noGrp="1"/>
          </p:cNvSpPr>
          <p:nvPr>
            <p:ph type="title" hasCustomPrompt="1"/>
          </p:nvPr>
        </p:nvSpPr>
        <p:spPr>
          <a:xfrm>
            <a:off x="7958108" y="1957888"/>
            <a:ext cx="3815484" cy="1858617"/>
          </a:xfrm>
        </p:spPr>
        <p:txBody>
          <a:bodyPr rtlCol="0" anchor="b">
            <a:normAutofit/>
          </a:bodyPr>
          <a:lstStyle>
            <a:lvl1pPr algn="ctr">
              <a:defRPr sz="4800" i="0">
                <a:solidFill>
                  <a:schemeClr val="bg1"/>
                </a:solidFill>
                <a:latin typeface="+mj-lt"/>
              </a:defRPr>
            </a:lvl1pPr>
          </a:lstStyle>
          <a:p>
            <a:pPr rtl="0"/>
            <a:r>
              <a:rPr lang="en-GB" noProof="0" dirty="0"/>
              <a:t>Title Goes Here</a:t>
            </a:r>
          </a:p>
        </p:txBody>
      </p:sp>
      <p:sp>
        <p:nvSpPr>
          <p:cNvPr id="10" name="Content Placeholder 2">
            <a:extLst>
              <a:ext uri="{FF2B5EF4-FFF2-40B4-BE49-F238E27FC236}">
                <a16:creationId xmlns:a16="http://schemas.microsoft.com/office/drawing/2014/main" id="{9E64A275-2629-244A-A66F-FC140850C6DA}"/>
              </a:ext>
            </a:extLst>
          </p:cNvPr>
          <p:cNvSpPr>
            <a:spLocks noGrp="1"/>
          </p:cNvSpPr>
          <p:nvPr>
            <p:ph idx="1"/>
          </p:nvPr>
        </p:nvSpPr>
        <p:spPr>
          <a:xfrm>
            <a:off x="7958110" y="3824390"/>
            <a:ext cx="3815482" cy="2107095"/>
          </a:xfrm>
        </p:spPr>
        <p:txBody>
          <a:bodyPr rtlCol="0"/>
          <a:lstStyle>
            <a:lvl1pPr marL="182880" indent="-182880" algn="ctr">
              <a:buClr>
                <a:srgbClr val="C5AE76"/>
              </a:buClr>
              <a:buFont typeface="Arial" panose="020B0604020202020204" pitchFamily="34" charset="0"/>
              <a:buChar char="•"/>
              <a:defRPr>
                <a:solidFill>
                  <a:schemeClr val="bg1"/>
                </a:solidFill>
                <a:latin typeface="+mj-lt"/>
              </a:defRPr>
            </a:lvl1pPr>
            <a:lvl2pPr marL="384048" indent="-182880" algn="ctr">
              <a:buClr>
                <a:srgbClr val="C5AE76"/>
              </a:buClr>
              <a:buFont typeface="Arial" panose="020B0604020202020204" pitchFamily="34" charset="0"/>
              <a:buChar char="•"/>
              <a:defRPr>
                <a:solidFill>
                  <a:schemeClr val="bg1"/>
                </a:solidFill>
                <a:latin typeface="+mj-lt"/>
              </a:defRPr>
            </a:lvl2pPr>
            <a:lvl3pPr marL="566928" indent="-182880" algn="ctr">
              <a:buClr>
                <a:srgbClr val="C5AE76"/>
              </a:buClr>
              <a:buFont typeface="Arial" panose="020B0604020202020204" pitchFamily="34" charset="0"/>
              <a:buChar char="•"/>
              <a:defRPr>
                <a:solidFill>
                  <a:schemeClr val="bg1"/>
                </a:solidFill>
                <a:latin typeface="+mj-lt"/>
              </a:defRPr>
            </a:lvl3pPr>
            <a:lvl4pPr marL="749808" indent="-182880" algn="ctr">
              <a:buClr>
                <a:srgbClr val="C5AE76"/>
              </a:buClr>
              <a:buFont typeface="Arial" panose="020B0604020202020204" pitchFamily="34" charset="0"/>
              <a:buChar char="•"/>
              <a:defRPr>
                <a:solidFill>
                  <a:schemeClr val="bg1"/>
                </a:solidFill>
                <a:latin typeface="+mj-lt"/>
              </a:defRPr>
            </a:lvl4pPr>
            <a:lvl5pPr marL="932688" indent="-182880" algn="ctr">
              <a:buClr>
                <a:srgbClr val="C5AE76"/>
              </a:buClr>
              <a:buFont typeface="Arial" panose="020B0604020202020204" pitchFamily="34" charset="0"/>
              <a:buChar char="•"/>
              <a:defRPr>
                <a:solidFill>
                  <a:schemeClr val="bg1"/>
                </a:solidFill>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2" name="Triangle 11">
            <a:extLst>
              <a:ext uri="{FF2B5EF4-FFF2-40B4-BE49-F238E27FC236}">
                <a16:creationId xmlns:a16="http://schemas.microsoft.com/office/drawing/2014/main" id="{520102B5-5695-C743-B30E-C92897B48D89}"/>
              </a:ext>
            </a:extLst>
          </p:cNvPr>
          <p:cNvSpPr/>
          <p:nvPr userDrawn="1"/>
        </p:nvSpPr>
        <p:spPr>
          <a:xfrm rot="16200000">
            <a:off x="11604063" y="3162897"/>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4642201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itle with Narrow Content with Imag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fld id="{8789D2EE-DBFC-498F-A4FA-B59D09AF2CD6}" type="datetime1">
              <a:rPr lang="en-GB" noProof="0" smtClean="0"/>
              <a:t>14/05/2025</a:t>
            </a:fld>
            <a:endParaRPr lang="en-GB"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endParaRPr lang="en-GB" noProof="0"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
        <p:nvSpPr>
          <p:cNvPr id="5" name="Rectangle 4">
            <a:extLst>
              <a:ext uri="{FF2B5EF4-FFF2-40B4-BE49-F238E27FC236}">
                <a16:creationId xmlns:a16="http://schemas.microsoft.com/office/drawing/2014/main" id="{BB0D84E6-6DEA-1D4E-92C3-A360785A027B}"/>
              </a:ext>
            </a:extLst>
          </p:cNvPr>
          <p:cNvSpPr/>
          <p:nvPr userDrawn="1"/>
        </p:nvSpPr>
        <p:spPr>
          <a:xfrm>
            <a:off x="0" y="1730829"/>
            <a:ext cx="8229600" cy="347798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Triangle 5">
            <a:extLst>
              <a:ext uri="{FF2B5EF4-FFF2-40B4-BE49-F238E27FC236}">
                <a16:creationId xmlns:a16="http://schemas.microsoft.com/office/drawing/2014/main" id="{C28500E9-800B-C94A-B6F9-F73D37B2D301}"/>
              </a:ext>
            </a:extLst>
          </p:cNvPr>
          <p:cNvSpPr/>
          <p:nvPr userDrawn="1"/>
        </p:nvSpPr>
        <p:spPr>
          <a:xfrm rot="10800000">
            <a:off x="8749091" y="0"/>
            <a:ext cx="3442907" cy="3112470"/>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Triangle 6">
            <a:extLst>
              <a:ext uri="{FF2B5EF4-FFF2-40B4-BE49-F238E27FC236}">
                <a16:creationId xmlns:a16="http://schemas.microsoft.com/office/drawing/2014/main" id="{1EAD70A4-7AF0-7E4D-ABBC-34DD61D7B01E}"/>
              </a:ext>
            </a:extLst>
          </p:cNvPr>
          <p:cNvSpPr/>
          <p:nvPr userDrawn="1"/>
        </p:nvSpPr>
        <p:spPr>
          <a:xfrm rot="10800000">
            <a:off x="3727215" y="5551712"/>
            <a:ext cx="1424687" cy="1306288"/>
          </a:xfrm>
          <a:prstGeom prst="triangle">
            <a:avLst/>
          </a:prstGeom>
          <a:pattFill prst="lgGrid">
            <a:fgClr>
              <a:schemeClr val="accent1"/>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Title 9">
            <a:extLst>
              <a:ext uri="{FF2B5EF4-FFF2-40B4-BE49-F238E27FC236}">
                <a16:creationId xmlns:a16="http://schemas.microsoft.com/office/drawing/2014/main" id="{14C43A8B-650C-3B4B-9F8C-592CE9F269FB}"/>
              </a:ext>
            </a:extLst>
          </p:cNvPr>
          <p:cNvSpPr>
            <a:spLocks noGrp="1"/>
          </p:cNvSpPr>
          <p:nvPr>
            <p:ph type="title"/>
          </p:nvPr>
        </p:nvSpPr>
        <p:spPr>
          <a:xfrm>
            <a:off x="868625" y="2464270"/>
            <a:ext cx="5227376" cy="727700"/>
          </a:xfrm>
        </p:spPr>
        <p:txBody>
          <a:bodyPr rtlCol="0" anchor="t"/>
          <a:lstStyle>
            <a:lvl1pPr>
              <a:defRPr>
                <a:solidFill>
                  <a:schemeClr val="bg1"/>
                </a:solidFill>
              </a:defRPr>
            </a:lvl1pPr>
          </a:lstStyle>
          <a:p>
            <a:pPr rtl="0"/>
            <a:r>
              <a:rPr lang="en-US" noProof="0"/>
              <a:t>Click to edit Master title style</a:t>
            </a:r>
            <a:endParaRPr lang="en-GB" noProof="0" dirty="0"/>
          </a:p>
        </p:txBody>
      </p:sp>
      <p:sp>
        <p:nvSpPr>
          <p:cNvPr id="9" name="Text Placeholder 2">
            <a:extLst>
              <a:ext uri="{FF2B5EF4-FFF2-40B4-BE49-F238E27FC236}">
                <a16:creationId xmlns:a16="http://schemas.microsoft.com/office/drawing/2014/main" id="{0345C704-9538-984E-8D14-D6AEC9A4C42E}"/>
              </a:ext>
            </a:extLst>
          </p:cNvPr>
          <p:cNvSpPr>
            <a:spLocks noGrp="1"/>
          </p:cNvSpPr>
          <p:nvPr>
            <p:ph type="body" idx="1" hasCustomPrompt="1"/>
          </p:nvPr>
        </p:nvSpPr>
        <p:spPr>
          <a:xfrm>
            <a:off x="868623" y="3265903"/>
            <a:ext cx="5227377" cy="1642386"/>
          </a:xfrm>
        </p:spPr>
        <p:txBody>
          <a:bodyPr lIns="91440" rIns="91440" rtlCol="0" anchor="t">
            <a:normAutofit/>
          </a:bodyPr>
          <a:lstStyle>
            <a:lvl1pPr marL="0" indent="0">
              <a:buNone/>
              <a:defRPr sz="2000" b="0" cap="none"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Click to edit master text styles</a:t>
            </a:r>
          </a:p>
        </p:txBody>
      </p:sp>
      <p:sp>
        <p:nvSpPr>
          <p:cNvPr id="13" name="Picture Placeholder 11">
            <a:extLst>
              <a:ext uri="{FF2B5EF4-FFF2-40B4-BE49-F238E27FC236}">
                <a16:creationId xmlns:a16="http://schemas.microsoft.com/office/drawing/2014/main" id="{647B5AD0-4AD4-9843-9C08-DEF894490A97}"/>
              </a:ext>
            </a:extLst>
          </p:cNvPr>
          <p:cNvSpPr>
            <a:spLocks noGrp="1"/>
          </p:cNvSpPr>
          <p:nvPr>
            <p:ph type="pic" sz="quarter" idx="13"/>
          </p:nvPr>
        </p:nvSpPr>
        <p:spPr>
          <a:xfrm flipH="1">
            <a:off x="4593262" y="0"/>
            <a:ext cx="7598736" cy="6858000"/>
          </a:xfrm>
          <a:prstGeom prst="triangle">
            <a:avLst/>
          </a:prstGeom>
          <a:solidFill>
            <a:schemeClr val="accent1"/>
          </a:solidFill>
        </p:spPr>
        <p:txBody>
          <a:bodyPr rtlCol="0"/>
          <a:lstStyle/>
          <a:p>
            <a:pPr rtl="0"/>
            <a:r>
              <a:rPr lang="en-US" noProof="0"/>
              <a:t>Click icon to add picture</a:t>
            </a:r>
            <a:endParaRPr lang="en-GB" noProof="0" dirty="0"/>
          </a:p>
        </p:txBody>
      </p:sp>
      <p:sp>
        <p:nvSpPr>
          <p:cNvPr id="14" name="Triangle 13">
            <a:extLst>
              <a:ext uri="{FF2B5EF4-FFF2-40B4-BE49-F238E27FC236}">
                <a16:creationId xmlns:a16="http://schemas.microsoft.com/office/drawing/2014/main" id="{8795BE2D-99B1-FE49-84B1-C41E44A8AC0B}"/>
              </a:ext>
            </a:extLst>
          </p:cNvPr>
          <p:cNvSpPr/>
          <p:nvPr userDrawn="1"/>
        </p:nvSpPr>
        <p:spPr>
          <a:xfrm rot="5400000">
            <a:off x="-48606" y="2524533"/>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rtl="0"/>
            <a:endParaRPr lang="en-GB" noProof="0" dirty="0"/>
          </a:p>
        </p:txBody>
      </p:sp>
    </p:spTree>
    <p:extLst>
      <p:ext uri="{BB962C8B-B14F-4D97-AF65-F5344CB8AC3E}">
        <p14:creationId xmlns:p14="http://schemas.microsoft.com/office/powerpoint/2010/main" val="34031557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Quote with Image and Author Name">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34F14FD9-9995-BE48-8C0E-B1454B9F231E}"/>
              </a:ext>
            </a:extLst>
          </p:cNvPr>
          <p:cNvSpPr>
            <a:spLocks noGrp="1"/>
          </p:cNvSpPr>
          <p:nvPr>
            <p:ph type="pic" sz="quarter" idx="13"/>
          </p:nvPr>
        </p:nvSpPr>
        <p:spPr>
          <a:xfrm>
            <a:off x="4576012" y="0"/>
            <a:ext cx="7598735" cy="6858000"/>
          </a:xfrm>
          <a:custGeom>
            <a:avLst/>
            <a:gdLst>
              <a:gd name="connsiteX0" fmla="*/ 0 w 7598735"/>
              <a:gd name="connsiteY0" fmla="*/ 0 h 6858000"/>
              <a:gd name="connsiteX1" fmla="*/ 7598735 w 7598735"/>
              <a:gd name="connsiteY1" fmla="*/ 0 h 6858000"/>
              <a:gd name="connsiteX2" fmla="*/ 7598735 w 7598735"/>
              <a:gd name="connsiteY2" fmla="*/ 6858000 h 6858000"/>
              <a:gd name="connsiteX3" fmla="*/ 0 w 7598735"/>
              <a:gd name="connsiteY3" fmla="*/ 6858000 h 6858000"/>
              <a:gd name="connsiteX4" fmla="*/ 0 w 7598735"/>
              <a:gd name="connsiteY4" fmla="*/ 6378840 h 6858000"/>
              <a:gd name="connsiteX5" fmla="*/ 140333 w 7598735"/>
              <a:gd name="connsiteY5" fmla="*/ 6379536 h 6858000"/>
              <a:gd name="connsiteX6" fmla="*/ 3074919 w 7598735"/>
              <a:gd name="connsiteY6" fmla="*/ 489098 h 6858000"/>
              <a:gd name="connsiteX7" fmla="*/ 0 w 7598735"/>
              <a:gd name="connsiteY7" fmla="*/ 4800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8735" h="6858000">
                <a:moveTo>
                  <a:pt x="0" y="0"/>
                </a:moveTo>
                <a:lnTo>
                  <a:pt x="7598735" y="0"/>
                </a:lnTo>
                <a:lnTo>
                  <a:pt x="7598735" y="6858000"/>
                </a:lnTo>
                <a:lnTo>
                  <a:pt x="0" y="6858000"/>
                </a:lnTo>
                <a:lnTo>
                  <a:pt x="0" y="6378840"/>
                </a:lnTo>
                <a:lnTo>
                  <a:pt x="140333" y="6379536"/>
                </a:lnTo>
                <a:lnTo>
                  <a:pt x="3074919" y="489098"/>
                </a:lnTo>
                <a:lnTo>
                  <a:pt x="0" y="480044"/>
                </a:lnTo>
                <a:close/>
              </a:path>
            </a:pathLst>
          </a:custGeom>
          <a:solidFill>
            <a:schemeClr val="accent1"/>
          </a:solidFill>
        </p:spPr>
        <p:txBody>
          <a:bodyPr wrap="square" rtlCol="0">
            <a:noAutofit/>
          </a:bodyPr>
          <a:lstStyle/>
          <a:p>
            <a:pPr rtl="0"/>
            <a:r>
              <a:rPr lang="en-US" noProof="0"/>
              <a:t>Click icon to add picture</a:t>
            </a:r>
            <a:endParaRPr lang="en-GB" noProof="0" dirty="0"/>
          </a:p>
        </p:txBody>
      </p:sp>
      <p:sp>
        <p:nvSpPr>
          <p:cNvPr id="15" name="Freeform 14">
            <a:extLst>
              <a:ext uri="{FF2B5EF4-FFF2-40B4-BE49-F238E27FC236}">
                <a16:creationId xmlns:a16="http://schemas.microsoft.com/office/drawing/2014/main" id="{BFAE6FFB-F37C-7040-87B6-654B2F44CE7A}"/>
              </a:ext>
            </a:extLst>
          </p:cNvPr>
          <p:cNvSpPr/>
          <p:nvPr userDrawn="1"/>
        </p:nvSpPr>
        <p:spPr>
          <a:xfrm>
            <a:off x="413825" y="463261"/>
            <a:ext cx="7347125" cy="5911703"/>
          </a:xfrm>
          <a:custGeom>
            <a:avLst/>
            <a:gdLst>
              <a:gd name="connsiteX0" fmla="*/ 125507 w 7347125"/>
              <a:gd name="connsiteY0" fmla="*/ 0 h 5911703"/>
              <a:gd name="connsiteX1" fmla="*/ 7347125 w 7347125"/>
              <a:gd name="connsiteY1" fmla="*/ 21265 h 5911703"/>
              <a:gd name="connsiteX2" fmla="*/ 4412539 w 7347125"/>
              <a:gd name="connsiteY2" fmla="*/ 5911703 h 5911703"/>
              <a:gd name="connsiteX3" fmla="*/ 1007798 w 7347125"/>
              <a:gd name="connsiteY3" fmla="*/ 5894815 h 5911703"/>
              <a:gd name="connsiteX4" fmla="*/ 1007798 w 7347125"/>
              <a:gd name="connsiteY4" fmla="*/ 5901070 h 5911703"/>
              <a:gd name="connsiteX5" fmla="*/ 0 w 7347125"/>
              <a:gd name="connsiteY5" fmla="*/ 5901070 h 5911703"/>
              <a:gd name="connsiteX6" fmla="*/ 0 w 7347125"/>
              <a:gd name="connsiteY6" fmla="*/ 10632 h 5911703"/>
              <a:gd name="connsiteX7" fmla="*/ 125507 w 7347125"/>
              <a:gd name="connsiteY7" fmla="*/ 10632 h 5911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47125" h="5911703">
                <a:moveTo>
                  <a:pt x="125507" y="0"/>
                </a:moveTo>
                <a:lnTo>
                  <a:pt x="7347125" y="21265"/>
                </a:lnTo>
                <a:lnTo>
                  <a:pt x="4412539" y="5911703"/>
                </a:lnTo>
                <a:lnTo>
                  <a:pt x="1007798" y="5894815"/>
                </a:lnTo>
                <a:lnTo>
                  <a:pt x="1007798" y="5901070"/>
                </a:lnTo>
                <a:lnTo>
                  <a:pt x="0" y="5901070"/>
                </a:lnTo>
                <a:lnTo>
                  <a:pt x="0" y="10632"/>
                </a:lnTo>
                <a:lnTo>
                  <a:pt x="125507" y="1063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dirty="0"/>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fld id="{BAB69109-6D49-40BB-8002-72D9A30CEE69}" type="datetime1">
              <a:rPr lang="en-GB" noProof="0" smtClean="0"/>
              <a:t>14/05/2025</a:t>
            </a:fld>
            <a:endParaRPr lang="en-GB"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endParaRPr lang="en-GB" noProof="0"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
        <p:nvSpPr>
          <p:cNvPr id="12" name="Title 1">
            <a:extLst>
              <a:ext uri="{FF2B5EF4-FFF2-40B4-BE49-F238E27FC236}">
                <a16:creationId xmlns:a16="http://schemas.microsoft.com/office/drawing/2014/main" id="{48AB73D1-1AA1-4E44-A7DA-8C00D8E109E3}"/>
              </a:ext>
            </a:extLst>
          </p:cNvPr>
          <p:cNvSpPr>
            <a:spLocks noGrp="1"/>
          </p:cNvSpPr>
          <p:nvPr>
            <p:ph type="title" hasCustomPrompt="1"/>
          </p:nvPr>
        </p:nvSpPr>
        <p:spPr>
          <a:xfrm>
            <a:off x="941501" y="1609159"/>
            <a:ext cx="4253334" cy="3639682"/>
          </a:xfrm>
        </p:spPr>
        <p:txBody>
          <a:bodyPr rtlCol="0" anchor="t">
            <a:normAutofit/>
          </a:bodyPr>
          <a:lstStyle>
            <a:lvl1pPr algn="l">
              <a:defRPr sz="3800">
                <a:solidFill>
                  <a:schemeClr val="bg1"/>
                </a:solidFill>
              </a:defRPr>
            </a:lvl1pPr>
          </a:lstStyle>
          <a:p>
            <a:pPr rtl="0"/>
            <a:r>
              <a:rPr lang="en-GB" noProof="0" dirty="0"/>
              <a:t>Quote Goes Here</a:t>
            </a:r>
          </a:p>
        </p:txBody>
      </p:sp>
      <p:sp>
        <p:nvSpPr>
          <p:cNvPr id="13" name="Triangle 12">
            <a:extLst>
              <a:ext uri="{FF2B5EF4-FFF2-40B4-BE49-F238E27FC236}">
                <a16:creationId xmlns:a16="http://schemas.microsoft.com/office/drawing/2014/main" id="{611FC0D0-E6E4-7645-B0C7-97FB2012039D}"/>
              </a:ext>
            </a:extLst>
          </p:cNvPr>
          <p:cNvSpPr/>
          <p:nvPr userDrawn="1"/>
        </p:nvSpPr>
        <p:spPr>
          <a:xfrm rot="5400000">
            <a:off x="-48606" y="1669422"/>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3911924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itle Only Left">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grpSp>
        <p:nvGrpSpPr>
          <p:cNvPr id="13" name="Group 12">
            <a:extLst>
              <a:ext uri="{FF2B5EF4-FFF2-40B4-BE49-F238E27FC236}">
                <a16:creationId xmlns:a16="http://schemas.microsoft.com/office/drawing/2014/main" id="{C3F11B56-403C-AA43-BA54-5CD9A60BDDC5}"/>
              </a:ext>
            </a:extLst>
          </p:cNvPr>
          <p:cNvGrpSpPr/>
          <p:nvPr userDrawn="1"/>
        </p:nvGrpSpPr>
        <p:grpSpPr>
          <a:xfrm>
            <a:off x="0" y="-4353"/>
            <a:ext cx="6884691" cy="6862353"/>
            <a:chOff x="0" y="-4353"/>
            <a:chExt cx="6884691" cy="6862353"/>
          </a:xfrm>
        </p:grpSpPr>
        <p:sp>
          <p:nvSpPr>
            <p:cNvPr id="5" name="Freeform 4">
              <a:extLst>
                <a:ext uri="{FF2B5EF4-FFF2-40B4-BE49-F238E27FC236}">
                  <a16:creationId xmlns:a16="http://schemas.microsoft.com/office/drawing/2014/main" id="{D8BAD61D-F455-9240-A0C6-DE4F40E47C29}"/>
                </a:ext>
              </a:extLst>
            </p:cNvPr>
            <p:cNvSpPr/>
            <p:nvPr userDrawn="1"/>
          </p:nvSpPr>
          <p:spPr>
            <a:xfrm>
              <a:off x="0" y="-4353"/>
              <a:ext cx="6884691" cy="6862353"/>
            </a:xfrm>
            <a:custGeom>
              <a:avLst/>
              <a:gdLst>
                <a:gd name="connsiteX0" fmla="*/ 0 w 6838726"/>
                <a:gd name="connsiteY0" fmla="*/ 0 h 6853468"/>
                <a:gd name="connsiteX1" fmla="*/ 6838726 w 6838726"/>
                <a:gd name="connsiteY1" fmla="*/ 20138 h 6853468"/>
                <a:gd name="connsiteX2" fmla="*/ 3434396 w 6838726"/>
                <a:gd name="connsiteY2" fmla="*/ 6853468 h 6853468"/>
                <a:gd name="connsiteX3" fmla="*/ 0 w 6838726"/>
                <a:gd name="connsiteY3" fmla="*/ 6836433 h 6853468"/>
                <a:gd name="connsiteX4" fmla="*/ 0 w 6838726"/>
                <a:gd name="connsiteY4" fmla="*/ 0 h 6853468"/>
                <a:gd name="connsiteX0" fmla="*/ 15156 w 6853882"/>
                <a:gd name="connsiteY0" fmla="*/ 0 h 6861693"/>
                <a:gd name="connsiteX1" fmla="*/ 6853882 w 6853882"/>
                <a:gd name="connsiteY1" fmla="*/ 20138 h 6861693"/>
                <a:gd name="connsiteX2" fmla="*/ 3449552 w 6853882"/>
                <a:gd name="connsiteY2" fmla="*/ 6853468 h 6861693"/>
                <a:gd name="connsiteX3" fmla="*/ 0 w 6853882"/>
                <a:gd name="connsiteY3" fmla="*/ 6861693 h 6861693"/>
                <a:gd name="connsiteX4" fmla="*/ 15156 w 6853882"/>
                <a:gd name="connsiteY4" fmla="*/ 0 h 6861693"/>
                <a:gd name="connsiteX0" fmla="*/ 15156 w 6853882"/>
                <a:gd name="connsiteY0" fmla="*/ 0 h 6863572"/>
                <a:gd name="connsiteX1" fmla="*/ 6853882 w 6853882"/>
                <a:gd name="connsiteY1" fmla="*/ 20138 h 6863572"/>
                <a:gd name="connsiteX2" fmla="*/ 3444500 w 6853882"/>
                <a:gd name="connsiteY2" fmla="*/ 6863572 h 6863572"/>
                <a:gd name="connsiteX3" fmla="*/ 0 w 6853882"/>
                <a:gd name="connsiteY3" fmla="*/ 6861693 h 6863572"/>
                <a:gd name="connsiteX4" fmla="*/ 15156 w 6853882"/>
                <a:gd name="connsiteY4" fmla="*/ 0 h 6863572"/>
                <a:gd name="connsiteX0" fmla="*/ 0 w 6866861"/>
                <a:gd name="connsiteY0" fmla="*/ 0 h 6856528"/>
                <a:gd name="connsiteX1" fmla="*/ 6866861 w 6866861"/>
                <a:gd name="connsiteY1" fmla="*/ 13094 h 6856528"/>
                <a:gd name="connsiteX2" fmla="*/ 3457479 w 6866861"/>
                <a:gd name="connsiteY2" fmla="*/ 6856528 h 6856528"/>
                <a:gd name="connsiteX3" fmla="*/ 12979 w 6866861"/>
                <a:gd name="connsiteY3" fmla="*/ 6854649 h 6856528"/>
                <a:gd name="connsiteX4" fmla="*/ 0 w 6866861"/>
                <a:gd name="connsiteY4" fmla="*/ 0 h 6856528"/>
                <a:gd name="connsiteX0" fmla="*/ 0 w 6893137"/>
                <a:gd name="connsiteY0" fmla="*/ 7922 h 6864450"/>
                <a:gd name="connsiteX1" fmla="*/ 6893137 w 6893137"/>
                <a:gd name="connsiteY1" fmla="*/ 0 h 6864450"/>
                <a:gd name="connsiteX2" fmla="*/ 3457479 w 6893137"/>
                <a:gd name="connsiteY2" fmla="*/ 6864450 h 6864450"/>
                <a:gd name="connsiteX3" fmla="*/ 12979 w 6893137"/>
                <a:gd name="connsiteY3" fmla="*/ 6862571 h 6864450"/>
                <a:gd name="connsiteX4" fmla="*/ 0 w 6893137"/>
                <a:gd name="connsiteY4" fmla="*/ 7922 h 6864450"/>
                <a:gd name="connsiteX0" fmla="*/ 0 w 6897755"/>
                <a:gd name="connsiteY0" fmla="*/ 0 h 6870380"/>
                <a:gd name="connsiteX1" fmla="*/ 6897755 w 6897755"/>
                <a:gd name="connsiteY1" fmla="*/ 5930 h 6870380"/>
                <a:gd name="connsiteX2" fmla="*/ 3462097 w 6897755"/>
                <a:gd name="connsiteY2" fmla="*/ 6870380 h 6870380"/>
                <a:gd name="connsiteX3" fmla="*/ 17597 w 6897755"/>
                <a:gd name="connsiteY3" fmla="*/ 6868501 h 6870380"/>
                <a:gd name="connsiteX4" fmla="*/ 0 w 6897755"/>
                <a:gd name="connsiteY4" fmla="*/ 0 h 6870380"/>
                <a:gd name="connsiteX0" fmla="*/ 9234 w 6880863"/>
                <a:gd name="connsiteY0" fmla="*/ 0 h 6866017"/>
                <a:gd name="connsiteX1" fmla="*/ 6880863 w 6880863"/>
                <a:gd name="connsiteY1" fmla="*/ 1567 h 6866017"/>
                <a:gd name="connsiteX2" fmla="*/ 3445205 w 6880863"/>
                <a:gd name="connsiteY2" fmla="*/ 6866017 h 6866017"/>
                <a:gd name="connsiteX3" fmla="*/ 705 w 6880863"/>
                <a:gd name="connsiteY3" fmla="*/ 6864138 h 6866017"/>
                <a:gd name="connsiteX4" fmla="*/ 9234 w 6880863"/>
                <a:gd name="connsiteY4" fmla="*/ 0 h 6866017"/>
                <a:gd name="connsiteX0" fmla="*/ 0 w 6884692"/>
                <a:gd name="connsiteY0" fmla="*/ 0 h 6883465"/>
                <a:gd name="connsiteX1" fmla="*/ 6884692 w 6884692"/>
                <a:gd name="connsiteY1" fmla="*/ 19015 h 6883465"/>
                <a:gd name="connsiteX2" fmla="*/ 3449034 w 6884692"/>
                <a:gd name="connsiteY2" fmla="*/ 6883465 h 6883465"/>
                <a:gd name="connsiteX3" fmla="*/ 4534 w 6884692"/>
                <a:gd name="connsiteY3" fmla="*/ 6881586 h 6883465"/>
                <a:gd name="connsiteX4" fmla="*/ 0 w 6884692"/>
                <a:gd name="connsiteY4" fmla="*/ 0 h 6883465"/>
                <a:gd name="connsiteX0" fmla="*/ 9234 w 6880863"/>
                <a:gd name="connsiteY0" fmla="*/ 0 h 6879102"/>
                <a:gd name="connsiteX1" fmla="*/ 6880863 w 6880863"/>
                <a:gd name="connsiteY1" fmla="*/ 14652 h 6879102"/>
                <a:gd name="connsiteX2" fmla="*/ 3445205 w 6880863"/>
                <a:gd name="connsiteY2" fmla="*/ 6879102 h 6879102"/>
                <a:gd name="connsiteX3" fmla="*/ 705 w 6880863"/>
                <a:gd name="connsiteY3" fmla="*/ 6877223 h 6879102"/>
                <a:gd name="connsiteX4" fmla="*/ 9234 w 6880863"/>
                <a:gd name="connsiteY4" fmla="*/ 0 h 6879102"/>
                <a:gd name="connsiteX0" fmla="*/ 0 w 6884691"/>
                <a:gd name="connsiteY0" fmla="*/ 0 h 6874740"/>
                <a:gd name="connsiteX1" fmla="*/ 6884691 w 6884691"/>
                <a:gd name="connsiteY1" fmla="*/ 10290 h 6874740"/>
                <a:gd name="connsiteX2" fmla="*/ 3449033 w 6884691"/>
                <a:gd name="connsiteY2" fmla="*/ 6874740 h 6874740"/>
                <a:gd name="connsiteX3" fmla="*/ 4533 w 6884691"/>
                <a:gd name="connsiteY3" fmla="*/ 6872861 h 6874740"/>
                <a:gd name="connsiteX4" fmla="*/ 0 w 6884691"/>
                <a:gd name="connsiteY4" fmla="*/ 0 h 68747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4691" h="6874740">
                  <a:moveTo>
                    <a:pt x="0" y="0"/>
                  </a:moveTo>
                  <a:lnTo>
                    <a:pt x="6884691" y="10290"/>
                  </a:lnTo>
                  <a:lnTo>
                    <a:pt x="3449033" y="6874740"/>
                  </a:lnTo>
                  <a:lnTo>
                    <a:pt x="4533" y="6872861"/>
                  </a:lnTo>
                  <a:cubicBezTo>
                    <a:pt x="207" y="4587978"/>
                    <a:pt x="4326" y="2284883"/>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Triangle 6">
              <a:extLst>
                <a:ext uri="{FF2B5EF4-FFF2-40B4-BE49-F238E27FC236}">
                  <a16:creationId xmlns:a16="http://schemas.microsoft.com/office/drawing/2014/main" id="{75004ACB-4E38-6449-B733-0C6A6BC40ADD}"/>
                </a:ext>
              </a:extLst>
            </p:cNvPr>
            <p:cNvSpPr/>
            <p:nvPr userDrawn="1"/>
          </p:nvSpPr>
          <p:spPr>
            <a:xfrm>
              <a:off x="3641197" y="5941716"/>
              <a:ext cx="911753" cy="911753"/>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Triangle 7">
              <a:extLst>
                <a:ext uri="{FF2B5EF4-FFF2-40B4-BE49-F238E27FC236}">
                  <a16:creationId xmlns:a16="http://schemas.microsoft.com/office/drawing/2014/main" id="{6A52034F-1EDC-3040-A1B3-B572FC286C20}"/>
                </a:ext>
              </a:extLst>
            </p:cNvPr>
            <p:cNvSpPr/>
            <p:nvPr userDrawn="1"/>
          </p:nvSpPr>
          <p:spPr>
            <a:xfrm rot="10800000">
              <a:off x="4944403" y="174432"/>
              <a:ext cx="1590022" cy="1590022"/>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sp>
        <p:nvSpPr>
          <p:cNvPr id="10" name="Title 1">
            <a:extLst>
              <a:ext uri="{FF2B5EF4-FFF2-40B4-BE49-F238E27FC236}">
                <a16:creationId xmlns:a16="http://schemas.microsoft.com/office/drawing/2014/main" id="{1877EC85-9CA1-EB4F-A9AC-2C02CB520866}"/>
              </a:ext>
            </a:extLst>
          </p:cNvPr>
          <p:cNvSpPr>
            <a:spLocks noGrp="1"/>
          </p:cNvSpPr>
          <p:nvPr>
            <p:ph type="title" hasCustomPrompt="1"/>
          </p:nvPr>
        </p:nvSpPr>
        <p:spPr>
          <a:xfrm>
            <a:off x="550988" y="1954400"/>
            <a:ext cx="4393415" cy="3002359"/>
          </a:xfrm>
        </p:spPr>
        <p:txBody>
          <a:bodyPr rtlCol="0" anchor="ctr"/>
          <a:lstStyle>
            <a:lvl1pPr algn="ctr">
              <a:defRPr>
                <a:solidFill>
                  <a:schemeClr val="bg1"/>
                </a:solidFill>
              </a:defRPr>
            </a:lvl1pPr>
          </a:lstStyle>
          <a:p>
            <a:pPr rtl="0"/>
            <a:r>
              <a:rPr lang="en-GB" noProof="0" dirty="0"/>
              <a:t>Title Goes Here</a:t>
            </a:r>
          </a:p>
        </p:txBody>
      </p:sp>
      <p:sp>
        <p:nvSpPr>
          <p:cNvPr id="12" name="Triangle 11">
            <a:extLst>
              <a:ext uri="{FF2B5EF4-FFF2-40B4-BE49-F238E27FC236}">
                <a16:creationId xmlns:a16="http://schemas.microsoft.com/office/drawing/2014/main" id="{FD910B80-BD19-CF49-AB0B-1C5DEECEDED5}"/>
              </a:ext>
            </a:extLst>
          </p:cNvPr>
          <p:cNvSpPr/>
          <p:nvPr userDrawn="1"/>
        </p:nvSpPr>
        <p:spPr>
          <a:xfrm rot="5400000">
            <a:off x="-48606" y="3165163"/>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17750328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itle Only Right">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15DFD37-81D5-5742-B09A-5D4CBF48B7EA}"/>
              </a:ext>
            </a:extLst>
          </p:cNvPr>
          <p:cNvGrpSpPr/>
          <p:nvPr userDrawn="1"/>
        </p:nvGrpSpPr>
        <p:grpSpPr>
          <a:xfrm rot="10800000">
            <a:off x="5294245" y="0"/>
            <a:ext cx="6897755" cy="6858000"/>
            <a:chOff x="-17598" y="0"/>
            <a:chExt cx="6897755" cy="6858000"/>
          </a:xfrm>
        </p:grpSpPr>
        <p:sp>
          <p:nvSpPr>
            <p:cNvPr id="12" name="Freeform 11">
              <a:extLst>
                <a:ext uri="{FF2B5EF4-FFF2-40B4-BE49-F238E27FC236}">
                  <a16:creationId xmlns:a16="http://schemas.microsoft.com/office/drawing/2014/main" id="{00CF4E43-4A68-664C-B973-2FE49DC7733D}"/>
                </a:ext>
              </a:extLst>
            </p:cNvPr>
            <p:cNvSpPr/>
            <p:nvPr userDrawn="1"/>
          </p:nvSpPr>
          <p:spPr>
            <a:xfrm>
              <a:off x="-17598" y="0"/>
              <a:ext cx="6897755" cy="6858000"/>
            </a:xfrm>
            <a:custGeom>
              <a:avLst/>
              <a:gdLst>
                <a:gd name="connsiteX0" fmla="*/ 0 w 6838726"/>
                <a:gd name="connsiteY0" fmla="*/ 0 h 6853468"/>
                <a:gd name="connsiteX1" fmla="*/ 6838726 w 6838726"/>
                <a:gd name="connsiteY1" fmla="*/ 20138 h 6853468"/>
                <a:gd name="connsiteX2" fmla="*/ 3434396 w 6838726"/>
                <a:gd name="connsiteY2" fmla="*/ 6853468 h 6853468"/>
                <a:gd name="connsiteX3" fmla="*/ 0 w 6838726"/>
                <a:gd name="connsiteY3" fmla="*/ 6836433 h 6853468"/>
                <a:gd name="connsiteX4" fmla="*/ 0 w 6838726"/>
                <a:gd name="connsiteY4" fmla="*/ 0 h 6853468"/>
                <a:gd name="connsiteX0" fmla="*/ 15156 w 6853882"/>
                <a:gd name="connsiteY0" fmla="*/ 0 h 6861693"/>
                <a:gd name="connsiteX1" fmla="*/ 6853882 w 6853882"/>
                <a:gd name="connsiteY1" fmla="*/ 20138 h 6861693"/>
                <a:gd name="connsiteX2" fmla="*/ 3449552 w 6853882"/>
                <a:gd name="connsiteY2" fmla="*/ 6853468 h 6861693"/>
                <a:gd name="connsiteX3" fmla="*/ 0 w 6853882"/>
                <a:gd name="connsiteY3" fmla="*/ 6861693 h 6861693"/>
                <a:gd name="connsiteX4" fmla="*/ 15156 w 6853882"/>
                <a:gd name="connsiteY4" fmla="*/ 0 h 6861693"/>
                <a:gd name="connsiteX0" fmla="*/ 15156 w 6853882"/>
                <a:gd name="connsiteY0" fmla="*/ 0 h 6863572"/>
                <a:gd name="connsiteX1" fmla="*/ 6853882 w 6853882"/>
                <a:gd name="connsiteY1" fmla="*/ 20138 h 6863572"/>
                <a:gd name="connsiteX2" fmla="*/ 3444500 w 6853882"/>
                <a:gd name="connsiteY2" fmla="*/ 6863572 h 6863572"/>
                <a:gd name="connsiteX3" fmla="*/ 0 w 6853882"/>
                <a:gd name="connsiteY3" fmla="*/ 6861693 h 6863572"/>
                <a:gd name="connsiteX4" fmla="*/ 15156 w 6853882"/>
                <a:gd name="connsiteY4" fmla="*/ 0 h 6863572"/>
                <a:gd name="connsiteX0" fmla="*/ 0 w 6866861"/>
                <a:gd name="connsiteY0" fmla="*/ 0 h 6856528"/>
                <a:gd name="connsiteX1" fmla="*/ 6866861 w 6866861"/>
                <a:gd name="connsiteY1" fmla="*/ 13094 h 6856528"/>
                <a:gd name="connsiteX2" fmla="*/ 3457479 w 6866861"/>
                <a:gd name="connsiteY2" fmla="*/ 6856528 h 6856528"/>
                <a:gd name="connsiteX3" fmla="*/ 12979 w 6866861"/>
                <a:gd name="connsiteY3" fmla="*/ 6854649 h 6856528"/>
                <a:gd name="connsiteX4" fmla="*/ 0 w 6866861"/>
                <a:gd name="connsiteY4" fmla="*/ 0 h 6856528"/>
                <a:gd name="connsiteX0" fmla="*/ 0 w 6893137"/>
                <a:gd name="connsiteY0" fmla="*/ 7922 h 6864450"/>
                <a:gd name="connsiteX1" fmla="*/ 6893137 w 6893137"/>
                <a:gd name="connsiteY1" fmla="*/ 0 h 6864450"/>
                <a:gd name="connsiteX2" fmla="*/ 3457479 w 6893137"/>
                <a:gd name="connsiteY2" fmla="*/ 6864450 h 6864450"/>
                <a:gd name="connsiteX3" fmla="*/ 12979 w 6893137"/>
                <a:gd name="connsiteY3" fmla="*/ 6862571 h 6864450"/>
                <a:gd name="connsiteX4" fmla="*/ 0 w 6893137"/>
                <a:gd name="connsiteY4" fmla="*/ 7922 h 6864450"/>
                <a:gd name="connsiteX0" fmla="*/ 0 w 6897755"/>
                <a:gd name="connsiteY0" fmla="*/ 0 h 6870380"/>
                <a:gd name="connsiteX1" fmla="*/ 6897755 w 6897755"/>
                <a:gd name="connsiteY1" fmla="*/ 5930 h 6870380"/>
                <a:gd name="connsiteX2" fmla="*/ 3462097 w 6897755"/>
                <a:gd name="connsiteY2" fmla="*/ 6870380 h 6870380"/>
                <a:gd name="connsiteX3" fmla="*/ 17597 w 6897755"/>
                <a:gd name="connsiteY3" fmla="*/ 6868501 h 6870380"/>
                <a:gd name="connsiteX4" fmla="*/ 0 w 6897755"/>
                <a:gd name="connsiteY4" fmla="*/ 0 h 68703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97755" h="6870380">
                  <a:moveTo>
                    <a:pt x="0" y="0"/>
                  </a:moveTo>
                  <a:lnTo>
                    <a:pt x="6897755" y="5930"/>
                  </a:lnTo>
                  <a:lnTo>
                    <a:pt x="3462097" y="6870380"/>
                  </a:lnTo>
                  <a:lnTo>
                    <a:pt x="17597" y="6868501"/>
                  </a:lnTo>
                  <a:cubicBezTo>
                    <a:pt x="13271" y="4583618"/>
                    <a:pt x="4326" y="2284883"/>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3" name="Triangle 12">
              <a:extLst>
                <a:ext uri="{FF2B5EF4-FFF2-40B4-BE49-F238E27FC236}">
                  <a16:creationId xmlns:a16="http://schemas.microsoft.com/office/drawing/2014/main" id="{AFAD3D76-9126-CC42-90B0-5BF85DC91E3E}"/>
                </a:ext>
              </a:extLst>
            </p:cNvPr>
            <p:cNvSpPr/>
            <p:nvPr userDrawn="1"/>
          </p:nvSpPr>
          <p:spPr>
            <a:xfrm>
              <a:off x="3641197" y="5941716"/>
              <a:ext cx="911753" cy="911753"/>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Triangle 13">
              <a:extLst>
                <a:ext uri="{FF2B5EF4-FFF2-40B4-BE49-F238E27FC236}">
                  <a16:creationId xmlns:a16="http://schemas.microsoft.com/office/drawing/2014/main" id="{9D011AB3-8218-AE4F-9DF7-810A1B45C453}"/>
                </a:ext>
              </a:extLst>
            </p:cNvPr>
            <p:cNvSpPr/>
            <p:nvPr userDrawn="1"/>
          </p:nvSpPr>
          <p:spPr>
            <a:xfrm rot="10800000">
              <a:off x="4944403" y="174432"/>
              <a:ext cx="1590022" cy="1590022"/>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a:xfrm>
            <a:off x="10993582" y="6446838"/>
            <a:ext cx="780010" cy="365125"/>
          </a:xfrm>
        </p:spPr>
        <p:txBody>
          <a:bodyPr rtlCol="0"/>
          <a:lstStyle/>
          <a:p>
            <a:pPr rtl="0"/>
            <a:fld id="{3A98EE3D-8CD1-4C3F-BD1C-C98C9596463C}" type="slidenum">
              <a:rPr lang="en-GB" noProof="0" smtClean="0"/>
              <a:t>‹#›</a:t>
            </a:fld>
            <a:endParaRPr lang="en-GB" noProof="0" dirty="0"/>
          </a:p>
        </p:txBody>
      </p:sp>
      <p:sp>
        <p:nvSpPr>
          <p:cNvPr id="10" name="Title 1">
            <a:extLst>
              <a:ext uri="{FF2B5EF4-FFF2-40B4-BE49-F238E27FC236}">
                <a16:creationId xmlns:a16="http://schemas.microsoft.com/office/drawing/2014/main" id="{1877EC85-9CA1-EB4F-A9AC-2C02CB520866}"/>
              </a:ext>
            </a:extLst>
          </p:cNvPr>
          <p:cNvSpPr>
            <a:spLocks noGrp="1"/>
          </p:cNvSpPr>
          <p:nvPr>
            <p:ph type="title" hasCustomPrompt="1"/>
          </p:nvPr>
        </p:nvSpPr>
        <p:spPr>
          <a:xfrm>
            <a:off x="7775272" y="1954400"/>
            <a:ext cx="3889053" cy="3002359"/>
          </a:xfrm>
        </p:spPr>
        <p:txBody>
          <a:bodyPr rtlCol="0" anchor="ctr"/>
          <a:lstStyle>
            <a:lvl1pPr algn="ctr">
              <a:defRPr>
                <a:solidFill>
                  <a:schemeClr val="bg1"/>
                </a:solidFill>
              </a:defRPr>
            </a:lvl1pPr>
          </a:lstStyle>
          <a:p>
            <a:pPr rtl="0"/>
            <a:r>
              <a:rPr lang="en-GB" noProof="0" dirty="0"/>
              <a:t>Title Goes Here</a:t>
            </a:r>
          </a:p>
        </p:txBody>
      </p:sp>
      <p:sp>
        <p:nvSpPr>
          <p:cNvPr id="9" name="Triangle 8">
            <a:extLst>
              <a:ext uri="{FF2B5EF4-FFF2-40B4-BE49-F238E27FC236}">
                <a16:creationId xmlns:a16="http://schemas.microsoft.com/office/drawing/2014/main" id="{D84320FE-42A3-294B-AAE0-3D16A63E3599}"/>
              </a:ext>
            </a:extLst>
          </p:cNvPr>
          <p:cNvSpPr/>
          <p:nvPr userDrawn="1"/>
        </p:nvSpPr>
        <p:spPr>
          <a:xfrm rot="16200000">
            <a:off x="11604063" y="3162897"/>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1717437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pPr rtl="0"/>
            <a:fld id="{B68B787D-EA6D-475D-BE2C-7AD4360D92F1}" type="datetime1">
              <a:rPr lang="en-GB" noProof="0" smtClean="0"/>
              <a:t>14/05/2025</a:t>
            </a:fld>
            <a:endParaRPr lang="en-GB" noProof="0"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pPr rtl="0"/>
            <a:endParaRPr lang="en-GB" noProof="0"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1050">
                <a:solidFill>
                  <a:srgbClr val="FFFFFF"/>
                </a:solidFill>
              </a:defRPr>
            </a:lvl1pPr>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363315096"/>
      </p:ext>
    </p:extLst>
  </p:cSld>
  <p:clrMap bg1="lt1" tx1="dk1" bg2="lt2" tx2="dk2" accent1="accent1" accent2="accent2" accent3="accent3" accent4="accent4" accent5="accent5" accent6="accent6" hlink="hlink" folHlink="folHlink"/>
  <p:sldLayoutIdLst>
    <p:sldLayoutId id="2147483764" r:id="rId1"/>
    <p:sldLayoutId id="2147483785" r:id="rId2"/>
    <p:sldLayoutId id="2147483783" r:id="rId3"/>
    <p:sldLayoutId id="2147483765" r:id="rId4"/>
    <p:sldLayoutId id="2147483787" r:id="rId5"/>
    <p:sldLayoutId id="2147483784" r:id="rId6"/>
    <p:sldLayoutId id="2147483786" r:id="rId7"/>
    <p:sldLayoutId id="2147483774" r:id="rId8"/>
    <p:sldLayoutId id="2147483781" r:id="rId9"/>
    <p:sldLayoutId id="2147483779" r:id="rId10"/>
    <p:sldLayoutId id="2147483780" r:id="rId11"/>
    <p:sldLayoutId id="2147483778" r:id="rId12"/>
    <p:sldLayoutId id="2147483777" r:id="rId13"/>
    <p:sldLayoutId id="2147483776" r:id="rId14"/>
    <p:sldLayoutId id="2147483782" r:id="rId15"/>
  </p:sldLayoutIdLst>
  <p:hf sldNum="0" hdr="0" ftr="0" dt="0"/>
  <p:txStyles>
    <p:title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slides/_rels/slide6.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12" Type="http://schemas.openxmlformats.org/officeDocument/2006/relationships/image" Target="../media/image43.svg"/><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image" Target="../media/image37.svg"/><Relationship Id="rId11" Type="http://schemas.openxmlformats.org/officeDocument/2006/relationships/image" Target="../media/image42.pn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slides/_rels/slide7.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chart" Target="../charts/chart1.xml"/><Relationship Id="rId7" Type="http://schemas.openxmlformats.org/officeDocument/2006/relationships/image" Target="../media/image47.png"/><Relationship Id="rId12" Type="http://schemas.openxmlformats.org/officeDocument/2006/relationships/image" Target="../media/image52.svg"/><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46.svg"/><Relationship Id="rId11" Type="http://schemas.openxmlformats.org/officeDocument/2006/relationships/image" Target="../media/image51.pn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png"/><Relationship Id="rId9" Type="http://schemas.openxmlformats.org/officeDocument/2006/relationships/image" Target="../media/image49.png"/></Relationships>
</file>

<file path=ppt/slides/_rels/slide8.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54.png"/><Relationship Id="rId7" Type="http://schemas.openxmlformats.org/officeDocument/2006/relationships/diagramQuickStyle" Target="../diagrams/quickStyle3.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55.svg"/><Relationship Id="rId9" Type="http://schemas.microsoft.com/office/2007/relationships/diagramDrawing" Target="../diagrams/drawing3.xml"/></Relationships>
</file>

<file path=ppt/slides/_rels/slide10.xml.rels><?xml version="1.0" encoding="UTF-8" standalone="yes"?>
<Relationships xmlns="http://schemas.openxmlformats.org/package/2006/relationships"><Relationship Id="rId8" Type="http://schemas.openxmlformats.org/officeDocument/2006/relationships/image" Target="../media/image71.svg"/><Relationship Id="rId3" Type="http://schemas.openxmlformats.org/officeDocument/2006/relationships/image" Target="../media/image66.png"/><Relationship Id="rId7" Type="http://schemas.openxmlformats.org/officeDocument/2006/relationships/image" Target="../media/image70.png"/><Relationship Id="rId12" Type="http://schemas.openxmlformats.org/officeDocument/2006/relationships/image" Target="../media/image52.svg"/><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image" Target="../media/image69.svg"/><Relationship Id="rId11" Type="http://schemas.openxmlformats.org/officeDocument/2006/relationships/image" Target="../media/image51.png"/><Relationship Id="rId5" Type="http://schemas.openxmlformats.org/officeDocument/2006/relationships/image" Target="../media/image68.png"/><Relationship Id="rId10" Type="http://schemas.openxmlformats.org/officeDocument/2006/relationships/image" Target="../media/image73.svg"/><Relationship Id="rId4" Type="http://schemas.openxmlformats.org/officeDocument/2006/relationships/image" Target="../media/image67.png"/><Relationship Id="rId9" Type="http://schemas.openxmlformats.org/officeDocument/2006/relationships/image" Target="../media/image72.png"/></Relationships>
</file>

<file path=ppt/slides/_rels/slide11.xml.rels><?xml version="1.0" encoding="UTF-8" standalone="yes"?>
<Relationships xmlns="http://schemas.openxmlformats.org/package/2006/relationships"><Relationship Id="rId8" Type="http://schemas.openxmlformats.org/officeDocument/2006/relationships/image" Target="../media/image79.svg"/><Relationship Id="rId3" Type="http://schemas.openxmlformats.org/officeDocument/2006/relationships/image" Target="../media/image74.png"/><Relationship Id="rId7" Type="http://schemas.openxmlformats.org/officeDocument/2006/relationships/image" Target="../media/image78.pn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image" Target="../media/image77.svg"/><Relationship Id="rId5" Type="http://schemas.openxmlformats.org/officeDocument/2006/relationships/image" Target="../media/image76.png"/><Relationship Id="rId10" Type="http://schemas.openxmlformats.org/officeDocument/2006/relationships/image" Target="../media/image81.svg"/><Relationship Id="rId4" Type="http://schemas.openxmlformats.org/officeDocument/2006/relationships/image" Target="../media/image75.svg"/><Relationship Id="rId9" Type="http://schemas.openxmlformats.org/officeDocument/2006/relationships/image" Target="../media/image80.png"/></Relationships>
</file>

<file path=ppt/slides/_rels/slide12.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8" Type="http://schemas.openxmlformats.org/officeDocument/2006/relationships/image" Target="../media/image84.png"/><Relationship Id="rId13" Type="http://schemas.openxmlformats.org/officeDocument/2006/relationships/image" Target="../media/image89.svg"/><Relationship Id="rId18" Type="http://schemas.openxmlformats.org/officeDocument/2006/relationships/image" Target="../media/image94.png"/><Relationship Id="rId3" Type="http://schemas.openxmlformats.org/officeDocument/2006/relationships/diagramData" Target="../diagrams/data4.xml"/><Relationship Id="rId21" Type="http://schemas.openxmlformats.org/officeDocument/2006/relationships/image" Target="../media/image97.svg"/><Relationship Id="rId7" Type="http://schemas.microsoft.com/office/2007/relationships/diagramDrawing" Target="../diagrams/drawing4.xml"/><Relationship Id="rId12" Type="http://schemas.openxmlformats.org/officeDocument/2006/relationships/image" Target="../media/image88.png"/><Relationship Id="rId17" Type="http://schemas.openxmlformats.org/officeDocument/2006/relationships/image" Target="../media/image93.svg"/><Relationship Id="rId2" Type="http://schemas.openxmlformats.org/officeDocument/2006/relationships/notesSlide" Target="../notesSlides/notesSlide14.xml"/><Relationship Id="rId16" Type="http://schemas.openxmlformats.org/officeDocument/2006/relationships/image" Target="../media/image92.png"/><Relationship Id="rId20" Type="http://schemas.openxmlformats.org/officeDocument/2006/relationships/image" Target="../media/image96.png"/><Relationship Id="rId1" Type="http://schemas.openxmlformats.org/officeDocument/2006/relationships/slideLayout" Target="../slideLayouts/slideLayout7.xml"/><Relationship Id="rId6" Type="http://schemas.openxmlformats.org/officeDocument/2006/relationships/diagramColors" Target="../diagrams/colors4.xml"/><Relationship Id="rId11" Type="http://schemas.openxmlformats.org/officeDocument/2006/relationships/image" Target="../media/image87.svg"/><Relationship Id="rId5" Type="http://schemas.openxmlformats.org/officeDocument/2006/relationships/diagramQuickStyle" Target="../diagrams/quickStyle4.xml"/><Relationship Id="rId15" Type="http://schemas.openxmlformats.org/officeDocument/2006/relationships/image" Target="../media/image91.svg"/><Relationship Id="rId10" Type="http://schemas.openxmlformats.org/officeDocument/2006/relationships/image" Target="../media/image86.png"/><Relationship Id="rId19" Type="http://schemas.openxmlformats.org/officeDocument/2006/relationships/image" Target="../media/image95.svg"/><Relationship Id="rId4" Type="http://schemas.openxmlformats.org/officeDocument/2006/relationships/diagramLayout" Target="../diagrams/layout4.xml"/><Relationship Id="rId9" Type="http://schemas.openxmlformats.org/officeDocument/2006/relationships/image" Target="../media/image85.svg"/><Relationship Id="rId14" Type="http://schemas.openxmlformats.org/officeDocument/2006/relationships/image" Target="../media/image90.png"/></Relationships>
</file>

<file path=ppt/slides/_rels/slide15.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101.svg"/><Relationship Id="rId5" Type="http://schemas.openxmlformats.org/officeDocument/2006/relationships/image" Target="../media/image100.png"/><Relationship Id="rId4" Type="http://schemas.openxmlformats.org/officeDocument/2006/relationships/image" Target="../media/image99.svg"/></Relationships>
</file>

<file path=ppt/slides/_rels/slide16.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16.xml"/><Relationship Id="rId1" Type="http://schemas.openxmlformats.org/officeDocument/2006/relationships/slideLayout" Target="../slideLayouts/slideLayout8.xml"/><Relationship Id="rId6" Type="http://schemas.openxmlformats.org/officeDocument/2006/relationships/image" Target="../media/image105.svg"/><Relationship Id="rId5" Type="http://schemas.openxmlformats.org/officeDocument/2006/relationships/image" Target="../media/image104.png"/><Relationship Id="rId4" Type="http://schemas.openxmlformats.org/officeDocument/2006/relationships/image" Target="../media/image103.svg"/></Relationships>
</file>

<file path=ppt/slides/_rels/slide17.xml.rels><?xml version="1.0" encoding="UTF-8" standalone="yes"?>
<Relationships xmlns="http://schemas.openxmlformats.org/package/2006/relationships"><Relationship Id="rId8" Type="http://schemas.openxmlformats.org/officeDocument/2006/relationships/image" Target="../media/image111.svg"/><Relationship Id="rId13" Type="http://schemas.openxmlformats.org/officeDocument/2006/relationships/image" Target="../media/image116.png"/><Relationship Id="rId3" Type="http://schemas.openxmlformats.org/officeDocument/2006/relationships/image" Target="../media/image106.png"/><Relationship Id="rId7" Type="http://schemas.openxmlformats.org/officeDocument/2006/relationships/image" Target="../media/image110.png"/><Relationship Id="rId12" Type="http://schemas.openxmlformats.org/officeDocument/2006/relationships/image" Target="../media/image115.svg"/><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image" Target="../media/image109.svg"/><Relationship Id="rId11" Type="http://schemas.openxmlformats.org/officeDocument/2006/relationships/image" Target="../media/image114.png"/><Relationship Id="rId5" Type="http://schemas.openxmlformats.org/officeDocument/2006/relationships/image" Target="../media/image108.png"/><Relationship Id="rId10" Type="http://schemas.openxmlformats.org/officeDocument/2006/relationships/image" Target="../media/image113.svg"/><Relationship Id="rId4" Type="http://schemas.openxmlformats.org/officeDocument/2006/relationships/image" Target="../media/image107.svg"/><Relationship Id="rId9" Type="http://schemas.openxmlformats.org/officeDocument/2006/relationships/image" Target="../media/image112.png"/><Relationship Id="rId14" Type="http://schemas.openxmlformats.org/officeDocument/2006/relationships/image" Target="../media/image117.svg"/></Relationships>
</file>

<file path=ppt/slides/_rels/slide18.xml.rels><?xml version="1.0" encoding="UTF-8" standalone="yes"?>
<Relationships xmlns="http://schemas.openxmlformats.org/package/2006/relationships"><Relationship Id="rId8" Type="http://schemas.openxmlformats.org/officeDocument/2006/relationships/image" Target="../media/image118.png"/><Relationship Id="rId13" Type="http://schemas.openxmlformats.org/officeDocument/2006/relationships/image" Target="../media/image123.svg"/><Relationship Id="rId18" Type="http://schemas.openxmlformats.org/officeDocument/2006/relationships/image" Target="../media/image128.png"/><Relationship Id="rId3" Type="http://schemas.openxmlformats.org/officeDocument/2006/relationships/diagramData" Target="../diagrams/data5.xml"/><Relationship Id="rId7" Type="http://schemas.microsoft.com/office/2007/relationships/diagramDrawing" Target="../diagrams/drawing5.xml"/><Relationship Id="rId12" Type="http://schemas.openxmlformats.org/officeDocument/2006/relationships/image" Target="../media/image122.png"/><Relationship Id="rId17" Type="http://schemas.openxmlformats.org/officeDocument/2006/relationships/image" Target="../media/image127.svg"/><Relationship Id="rId2" Type="http://schemas.openxmlformats.org/officeDocument/2006/relationships/notesSlide" Target="../notesSlides/notesSlide18.xml"/><Relationship Id="rId16" Type="http://schemas.openxmlformats.org/officeDocument/2006/relationships/image" Target="../media/image126.png"/><Relationship Id="rId1" Type="http://schemas.openxmlformats.org/officeDocument/2006/relationships/slideLayout" Target="../slideLayouts/slideLayout6.xml"/><Relationship Id="rId6" Type="http://schemas.openxmlformats.org/officeDocument/2006/relationships/diagramColors" Target="../diagrams/colors5.xml"/><Relationship Id="rId11" Type="http://schemas.openxmlformats.org/officeDocument/2006/relationships/image" Target="../media/image121.svg"/><Relationship Id="rId5" Type="http://schemas.openxmlformats.org/officeDocument/2006/relationships/diagramQuickStyle" Target="../diagrams/quickStyle5.xml"/><Relationship Id="rId15" Type="http://schemas.openxmlformats.org/officeDocument/2006/relationships/image" Target="../media/image125.svg"/><Relationship Id="rId10" Type="http://schemas.openxmlformats.org/officeDocument/2006/relationships/image" Target="../media/image120.png"/><Relationship Id="rId19" Type="http://schemas.openxmlformats.org/officeDocument/2006/relationships/image" Target="../media/image129.svg"/><Relationship Id="rId4" Type="http://schemas.openxmlformats.org/officeDocument/2006/relationships/diagramLayout" Target="../diagrams/layout5.xml"/><Relationship Id="rId9" Type="http://schemas.openxmlformats.org/officeDocument/2006/relationships/image" Target="../media/image119.svg"/><Relationship Id="rId14" Type="http://schemas.openxmlformats.org/officeDocument/2006/relationships/image" Target="../media/image124.png"/></Relationships>
</file>

<file path=ppt/slides/_rels/slide19.xml.rels><?xml version="1.0" encoding="UTF-8" standalone="yes"?>
<Relationships xmlns="http://schemas.openxmlformats.org/package/2006/relationships"><Relationship Id="rId8" Type="http://schemas.openxmlformats.org/officeDocument/2006/relationships/image" Target="../media/image135.svg"/><Relationship Id="rId3" Type="http://schemas.openxmlformats.org/officeDocument/2006/relationships/image" Target="../media/image130.png"/><Relationship Id="rId7" Type="http://schemas.openxmlformats.org/officeDocument/2006/relationships/image" Target="../media/image134.png"/><Relationship Id="rId12" Type="http://schemas.openxmlformats.org/officeDocument/2006/relationships/image" Target="../media/image139.jpg"/><Relationship Id="rId2" Type="http://schemas.openxmlformats.org/officeDocument/2006/relationships/notesSlide" Target="../notesSlides/notesSlide19.xml"/><Relationship Id="rId1" Type="http://schemas.openxmlformats.org/officeDocument/2006/relationships/slideLayout" Target="../slideLayouts/slideLayout10.xml"/><Relationship Id="rId6" Type="http://schemas.openxmlformats.org/officeDocument/2006/relationships/image" Target="../media/image133.svg"/><Relationship Id="rId11" Type="http://schemas.openxmlformats.org/officeDocument/2006/relationships/image" Target="../media/image138.png"/><Relationship Id="rId5" Type="http://schemas.openxmlformats.org/officeDocument/2006/relationships/image" Target="../media/image132.png"/><Relationship Id="rId10" Type="http://schemas.openxmlformats.org/officeDocument/2006/relationships/image" Target="../media/image137.svg"/><Relationship Id="rId4" Type="http://schemas.openxmlformats.org/officeDocument/2006/relationships/image" Target="../media/image131.svg"/><Relationship Id="rId9" Type="http://schemas.openxmlformats.org/officeDocument/2006/relationships/image" Target="../media/image136.png"/></Relationships>
</file>

<file path=ppt/slides/_rels/slide20.xml.rels><?xml version="1.0" encoding="UTF-8" standalone="yes"?>
<Relationships xmlns="http://schemas.openxmlformats.org/package/2006/relationships"><Relationship Id="rId3" Type="http://schemas.openxmlformats.org/officeDocument/2006/relationships/image" Target="../media/image140.jp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E7C09F3-1BE8-0445-A3C4-9C100D32B8D9}"/>
              </a:ext>
            </a:extLst>
          </p:cNvPr>
          <p:cNvSpPr>
            <a:spLocks noGrp="1"/>
          </p:cNvSpPr>
          <p:nvPr>
            <p:ph type="ctrTitle"/>
          </p:nvPr>
        </p:nvSpPr>
        <p:spPr>
          <a:xfrm>
            <a:off x="592860" y="1144467"/>
            <a:ext cx="5798940" cy="3061422"/>
          </a:xfrm>
        </p:spPr>
        <p:txBody>
          <a:bodyPr rtlCol="0" anchor="b">
            <a:normAutofit/>
          </a:bodyPr>
          <a:lstStyle/>
          <a:p>
            <a:pPr rtl="0"/>
            <a:r>
              <a:rPr lang="en-GB" sz="4200" dirty="0"/>
              <a:t>Navigating the shadows: The influence of Dark Triad traits on time management in the workplace.</a:t>
            </a:r>
          </a:p>
        </p:txBody>
      </p:sp>
      <p:sp>
        <p:nvSpPr>
          <p:cNvPr id="6" name="Subtitle 5">
            <a:extLst>
              <a:ext uri="{FF2B5EF4-FFF2-40B4-BE49-F238E27FC236}">
                <a16:creationId xmlns:a16="http://schemas.microsoft.com/office/drawing/2014/main" id="{C770EE27-FD77-894D-9D88-F5A548E1DCAF}"/>
              </a:ext>
            </a:extLst>
          </p:cNvPr>
          <p:cNvSpPr>
            <a:spLocks noGrp="1"/>
          </p:cNvSpPr>
          <p:nvPr>
            <p:ph type="subTitle" idx="1"/>
          </p:nvPr>
        </p:nvSpPr>
        <p:spPr>
          <a:xfrm>
            <a:off x="1193180" y="4370528"/>
            <a:ext cx="3489745" cy="1998572"/>
          </a:xfrm>
        </p:spPr>
        <p:txBody>
          <a:bodyPr rtlCol="0">
            <a:normAutofit lnSpcReduction="10000"/>
          </a:bodyPr>
          <a:lstStyle/>
          <a:p>
            <a:pPr rtl="0">
              <a:lnSpc>
                <a:spcPct val="90000"/>
              </a:lnSpc>
            </a:pPr>
            <a:r>
              <a:rPr lang="en-GB" sz="2000"/>
              <a:t>Reia Sigrist</a:t>
            </a:r>
          </a:p>
          <a:p>
            <a:pPr>
              <a:lnSpc>
                <a:spcPct val="90000"/>
              </a:lnSpc>
            </a:pPr>
            <a:r>
              <a:rPr lang="en-GB" sz="2000"/>
              <a:t>Supervisor: Stacey coleman</a:t>
            </a:r>
          </a:p>
          <a:p>
            <a:pPr rtl="0">
              <a:lnSpc>
                <a:spcPct val="90000"/>
              </a:lnSpc>
            </a:pPr>
            <a:r>
              <a:rPr lang="en-GB" sz="2000"/>
              <a:t>ECPS6001 </a:t>
            </a:r>
          </a:p>
          <a:p>
            <a:pPr rtl="0">
              <a:lnSpc>
                <a:spcPct val="90000"/>
              </a:lnSpc>
            </a:pPr>
            <a:r>
              <a:rPr lang="en-GB" sz="2000"/>
              <a:t>BSc Psychology</a:t>
            </a:r>
          </a:p>
          <a:p>
            <a:pPr rtl="0">
              <a:lnSpc>
                <a:spcPct val="90000"/>
              </a:lnSpc>
            </a:pPr>
            <a:endParaRPr lang="en-GB" dirty="0"/>
          </a:p>
        </p:txBody>
      </p:sp>
      <p:pic>
        <p:nvPicPr>
          <p:cNvPr id="16" name="Picture Placeholder 15" descr="A group of people standing in a room&#10;&#10;Description automatically generated">
            <a:extLst>
              <a:ext uri="{FF2B5EF4-FFF2-40B4-BE49-F238E27FC236}">
                <a16:creationId xmlns:a16="http://schemas.microsoft.com/office/drawing/2014/main" id="{DAC60D5D-D287-9B45-9F54-93A410AFF149}"/>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t="1576" r="2" b="3720"/>
          <a:stretch/>
        </p:blipFill>
        <p:spPr>
          <a:xfrm>
            <a:off x="4933721" y="-19458"/>
            <a:ext cx="7261837" cy="6877457"/>
          </a:xfrm>
          <a:noFill/>
        </p:spPr>
      </p:pic>
    </p:spTree>
    <p:extLst>
      <p:ext uri="{BB962C8B-B14F-4D97-AF65-F5344CB8AC3E}">
        <p14:creationId xmlns:p14="http://schemas.microsoft.com/office/powerpoint/2010/main" val="156411090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35FC888-623A-3BDD-67EA-20958D56DC39}"/>
              </a:ext>
            </a:extLst>
          </p:cNvPr>
          <p:cNvSpPr>
            <a:spLocks noGrp="1"/>
          </p:cNvSpPr>
          <p:nvPr>
            <p:ph type="title"/>
          </p:nvPr>
        </p:nvSpPr>
        <p:spPr>
          <a:xfrm>
            <a:off x="3000817" y="755816"/>
            <a:ext cx="6190366" cy="910492"/>
          </a:xfrm>
        </p:spPr>
        <p:txBody>
          <a:bodyPr>
            <a:normAutofit/>
          </a:bodyPr>
          <a:lstStyle/>
          <a:p>
            <a:r>
              <a:rPr lang="en-US" dirty="0"/>
              <a:t>Background to the Study</a:t>
            </a:r>
          </a:p>
        </p:txBody>
      </p:sp>
      <p:sp>
        <p:nvSpPr>
          <p:cNvPr id="19" name="TextBox 18">
            <a:extLst>
              <a:ext uri="{FF2B5EF4-FFF2-40B4-BE49-F238E27FC236}">
                <a16:creationId xmlns:a16="http://schemas.microsoft.com/office/drawing/2014/main" id="{846102D8-B1BE-BE4D-D9CB-393FF85CC186}"/>
              </a:ext>
            </a:extLst>
          </p:cNvPr>
          <p:cNvSpPr txBox="1"/>
          <p:nvPr/>
        </p:nvSpPr>
        <p:spPr>
          <a:xfrm>
            <a:off x="5662863" y="1861286"/>
            <a:ext cx="5767791" cy="3785652"/>
          </a:xfrm>
          <a:prstGeom prst="rect">
            <a:avLst/>
          </a:prstGeom>
          <a:noFill/>
        </p:spPr>
        <p:txBody>
          <a:bodyPr wrap="square">
            <a:spAutoFit/>
          </a:bodyPr>
          <a:lstStyle/>
          <a:p>
            <a:pPr marL="285750" indent="-285750">
              <a:buFont typeface="Wingdings" panose="05000000000000000000" pitchFamily="2" charset="2"/>
              <a:buChar char="q"/>
            </a:pPr>
            <a:r>
              <a:rPr lang="en-GB" sz="2000" dirty="0"/>
              <a:t>The Dark Triad: Narcissism, Machiavellianism, Psychopathy</a:t>
            </a:r>
          </a:p>
          <a:p>
            <a:pPr marL="285750" indent="-285750">
              <a:buFont typeface="Wingdings" panose="05000000000000000000" pitchFamily="2" charset="2"/>
              <a:buChar char="q"/>
            </a:pPr>
            <a:endParaRPr lang="en-GB" sz="2000" dirty="0"/>
          </a:p>
          <a:p>
            <a:pPr marL="285750" indent="-285750">
              <a:buFont typeface="Wingdings" panose="05000000000000000000" pitchFamily="2" charset="2"/>
              <a:buChar char="q"/>
            </a:pPr>
            <a:r>
              <a:rPr lang="en-GB" sz="2000" dirty="0"/>
              <a:t>Socially aversive traits — manipulative, self-serving, emotionally detached</a:t>
            </a:r>
          </a:p>
          <a:p>
            <a:pPr marL="285750" indent="-285750">
              <a:buFont typeface="Wingdings" panose="05000000000000000000" pitchFamily="2" charset="2"/>
              <a:buChar char="q"/>
            </a:pPr>
            <a:endParaRPr lang="en-GB" sz="2000" dirty="0"/>
          </a:p>
          <a:p>
            <a:pPr marL="285750" indent="-285750">
              <a:buFont typeface="Wingdings" panose="05000000000000000000" pitchFamily="2" charset="2"/>
              <a:buChar char="q"/>
            </a:pPr>
            <a:r>
              <a:rPr lang="en-GB" sz="2000" dirty="0"/>
              <a:t>Overlapping traits — exploitative and norm-violating</a:t>
            </a:r>
          </a:p>
          <a:p>
            <a:pPr marL="285750" indent="-285750">
              <a:buFont typeface="Wingdings" panose="05000000000000000000" pitchFamily="2" charset="2"/>
              <a:buChar char="q"/>
            </a:pPr>
            <a:endParaRPr lang="en-GB" sz="2000" dirty="0"/>
          </a:p>
          <a:p>
            <a:pPr marL="285750" indent="-285750">
              <a:buFont typeface="Wingdings" panose="05000000000000000000" pitchFamily="2" charset="2"/>
              <a:buChar char="q"/>
            </a:pPr>
            <a:r>
              <a:rPr lang="en-GB" sz="2000" dirty="0"/>
              <a:t>Linked to unethical behaviour and teamwork issues</a:t>
            </a:r>
          </a:p>
          <a:p>
            <a:pPr marL="285750" indent="-285750">
              <a:buFont typeface="Wingdings" panose="05000000000000000000" pitchFamily="2" charset="2"/>
              <a:buChar char="q"/>
            </a:pPr>
            <a:endParaRPr lang="en-GB" sz="2000" dirty="0"/>
          </a:p>
          <a:p>
            <a:pPr marL="285750" indent="-285750">
              <a:buFont typeface="Wingdings" panose="05000000000000000000" pitchFamily="2" charset="2"/>
              <a:buChar char="q"/>
            </a:pPr>
            <a:r>
              <a:rPr lang="en-GB" sz="2000" dirty="0"/>
              <a:t>This study: Focus on individual impact — time management</a:t>
            </a:r>
          </a:p>
        </p:txBody>
      </p:sp>
      <p:pic>
        <p:nvPicPr>
          <p:cNvPr id="2052" name="Picture 4" descr="Generated image">
            <a:extLst>
              <a:ext uri="{FF2B5EF4-FFF2-40B4-BE49-F238E27FC236}">
                <a16:creationId xmlns:a16="http://schemas.microsoft.com/office/drawing/2014/main" id="{EE011614-C9F4-95CA-F4DD-4570608F03E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725"/>
          <a:stretch/>
        </p:blipFill>
        <p:spPr bwMode="auto">
          <a:xfrm>
            <a:off x="899661" y="1861286"/>
            <a:ext cx="4534087" cy="395711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2" name="Isosceles Triangle 1">
            <a:extLst>
              <a:ext uri="{FF2B5EF4-FFF2-40B4-BE49-F238E27FC236}">
                <a16:creationId xmlns:a16="http://schemas.microsoft.com/office/drawing/2014/main" id="{C7361B4F-5279-3D1F-C2E6-5E609A14AAE0}"/>
              </a:ext>
            </a:extLst>
          </p:cNvPr>
          <p:cNvSpPr/>
          <p:nvPr/>
        </p:nvSpPr>
        <p:spPr>
          <a:xfrm>
            <a:off x="2096429" y="3429000"/>
            <a:ext cx="2207941" cy="1466385"/>
          </a:xfrm>
          <a:prstGeom prst="triangl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The Dark Triad</a:t>
            </a:r>
          </a:p>
        </p:txBody>
      </p:sp>
    </p:spTree>
    <p:extLst>
      <p:ext uri="{BB962C8B-B14F-4D97-AF65-F5344CB8AC3E}">
        <p14:creationId xmlns:p14="http://schemas.microsoft.com/office/powerpoint/2010/main" val="344035089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AB634-A2A6-4D11-A45E-1BF76143D2D3}"/>
              </a:ext>
            </a:extLst>
          </p:cNvPr>
          <p:cNvSpPr>
            <a:spLocks noGrp="1"/>
          </p:cNvSpPr>
          <p:nvPr>
            <p:ph type="title"/>
          </p:nvPr>
        </p:nvSpPr>
        <p:spPr>
          <a:xfrm>
            <a:off x="1974655" y="710058"/>
            <a:ext cx="8500429" cy="910492"/>
          </a:xfrm>
        </p:spPr>
        <p:txBody>
          <a:bodyPr vert="horz" lIns="91440" tIns="45720" rIns="91440" bIns="45720" rtlCol="0" anchor="ctr">
            <a:normAutofit/>
          </a:bodyPr>
          <a:lstStyle/>
          <a:p>
            <a:r>
              <a:rPr lang="en-GB" dirty="0"/>
              <a:t>Why They Matter in the Workplace</a:t>
            </a:r>
          </a:p>
        </p:txBody>
      </p:sp>
      <p:graphicFrame>
        <p:nvGraphicFramePr>
          <p:cNvPr id="7" name="TextBox 3">
            <a:extLst>
              <a:ext uri="{FF2B5EF4-FFF2-40B4-BE49-F238E27FC236}">
                <a16:creationId xmlns:a16="http://schemas.microsoft.com/office/drawing/2014/main" id="{A89F801F-3190-05F4-E7F8-1325AD20C5BB}"/>
              </a:ext>
            </a:extLst>
          </p:cNvPr>
          <p:cNvGraphicFramePr/>
          <p:nvPr>
            <p:extLst>
              <p:ext uri="{D42A27DB-BD31-4B8C-83A1-F6EECF244321}">
                <p14:modId xmlns:p14="http://schemas.microsoft.com/office/powerpoint/2010/main" val="283115666"/>
              </p:ext>
            </p:extLst>
          </p:nvPr>
        </p:nvGraphicFramePr>
        <p:xfrm>
          <a:off x="174702" y="992460"/>
          <a:ext cx="11935522" cy="56202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 name="TextBox 25">
            <a:extLst>
              <a:ext uri="{FF2B5EF4-FFF2-40B4-BE49-F238E27FC236}">
                <a16:creationId xmlns:a16="http://schemas.microsoft.com/office/drawing/2014/main" id="{9AC36974-D921-C775-352A-C0426853DB9E}"/>
              </a:ext>
            </a:extLst>
          </p:cNvPr>
          <p:cNvSpPr txBox="1"/>
          <p:nvPr/>
        </p:nvSpPr>
        <p:spPr>
          <a:xfrm>
            <a:off x="445414" y="5889030"/>
            <a:ext cx="10694654" cy="461665"/>
          </a:xfrm>
          <a:prstGeom prst="rect">
            <a:avLst/>
          </a:prstGeom>
          <a:noFill/>
        </p:spPr>
        <p:txBody>
          <a:bodyPr wrap="square">
            <a:spAutoFit/>
          </a:bodyPr>
          <a:lstStyle/>
          <a:p>
            <a:r>
              <a:rPr lang="da-DK" sz="1200" i="1" dirty="0"/>
              <a:t>Christie &amp; Geis (2013); Forsyth et al. (2012); Jonason et al. (2012); Boddy (2011); Spain et al. (2014); Mathieu et al. (2014); Grijalva et al. (2015); Greenbaum et al. (2017); Nevicka et al. (2018); Coleman (2021); Könecke &amp; Hannesdóttir (2023).</a:t>
            </a:r>
            <a:endParaRPr lang="en-GB" sz="1200" i="1" dirty="0"/>
          </a:p>
        </p:txBody>
      </p:sp>
      <p:cxnSp>
        <p:nvCxnSpPr>
          <p:cNvPr id="4" name="Straight Connector 3">
            <a:extLst>
              <a:ext uri="{FF2B5EF4-FFF2-40B4-BE49-F238E27FC236}">
                <a16:creationId xmlns:a16="http://schemas.microsoft.com/office/drawing/2014/main" id="{065643CB-B7F5-04D3-FB74-7B5C70EFD0E9}"/>
              </a:ext>
            </a:extLst>
          </p:cNvPr>
          <p:cNvCxnSpPr>
            <a:cxnSpLocks/>
          </p:cNvCxnSpPr>
          <p:nvPr/>
        </p:nvCxnSpPr>
        <p:spPr>
          <a:xfrm>
            <a:off x="1404543" y="3854529"/>
            <a:ext cx="9640654"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29740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7">
                                            <p:graphicEl>
                                              <a:dgm id="{184C76D9-5233-42F2-8DE8-CA565000BAAA}"/>
                                            </p:graphicEl>
                                          </p:spTgt>
                                        </p:tgtEl>
                                        <p:attrNameLst>
                                          <p:attrName>style.visibility</p:attrName>
                                        </p:attrNameLst>
                                      </p:cBhvr>
                                      <p:to>
                                        <p:strVal val="visible"/>
                                      </p:to>
                                    </p:set>
                                    <p:animEffect transition="in" filter="randombar(horizontal)">
                                      <p:cBhvr>
                                        <p:cTn id="7" dur="500"/>
                                        <p:tgtEl>
                                          <p:spTgt spid="7">
                                            <p:graphicEl>
                                              <a:dgm id="{184C76D9-5233-42F2-8DE8-CA565000BAAA}"/>
                                            </p:graphicEl>
                                          </p:spTgt>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7">
                                            <p:graphicEl>
                                              <a:dgm id="{0F93EE93-49A9-47CF-8CF8-6CCDCC44A8F3}"/>
                                            </p:graphicEl>
                                          </p:spTgt>
                                        </p:tgtEl>
                                        <p:attrNameLst>
                                          <p:attrName>style.visibility</p:attrName>
                                        </p:attrNameLst>
                                      </p:cBhvr>
                                      <p:to>
                                        <p:strVal val="visible"/>
                                      </p:to>
                                    </p:set>
                                    <p:animEffect transition="in" filter="randombar(horizontal)">
                                      <p:cBhvr>
                                        <p:cTn id="10" dur="500"/>
                                        <p:tgtEl>
                                          <p:spTgt spid="7">
                                            <p:graphicEl>
                                              <a:dgm id="{0F93EE93-49A9-47CF-8CF8-6CCDCC44A8F3}"/>
                                            </p:graphicEl>
                                          </p:spTgt>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7">
                                            <p:graphicEl>
                                              <a:dgm id="{863FCD25-B4F9-491A-B4C3-600F112B114C}"/>
                                            </p:graphicEl>
                                          </p:spTgt>
                                        </p:tgtEl>
                                        <p:attrNameLst>
                                          <p:attrName>style.visibility</p:attrName>
                                        </p:attrNameLst>
                                      </p:cBhvr>
                                      <p:to>
                                        <p:strVal val="visible"/>
                                      </p:to>
                                    </p:set>
                                    <p:animEffect transition="in" filter="randombar(horizontal)">
                                      <p:cBhvr>
                                        <p:cTn id="13" dur="500"/>
                                        <p:tgtEl>
                                          <p:spTgt spid="7">
                                            <p:graphicEl>
                                              <a:dgm id="{863FCD25-B4F9-491A-B4C3-600F112B114C}"/>
                                            </p:graphicEl>
                                          </p:spTgt>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7">
                                            <p:graphicEl>
                                              <a:dgm id="{5862781F-41A8-4501-A181-CAABCF77DAF2}"/>
                                            </p:graphicEl>
                                          </p:spTgt>
                                        </p:tgtEl>
                                        <p:attrNameLst>
                                          <p:attrName>style.visibility</p:attrName>
                                        </p:attrNameLst>
                                      </p:cBhvr>
                                      <p:to>
                                        <p:strVal val="visible"/>
                                      </p:to>
                                    </p:set>
                                    <p:animEffect transition="in" filter="randombar(horizontal)">
                                      <p:cBhvr>
                                        <p:cTn id="16" dur="500"/>
                                        <p:tgtEl>
                                          <p:spTgt spid="7">
                                            <p:graphicEl>
                                              <a:dgm id="{5862781F-41A8-4501-A181-CAABCF77DAF2}"/>
                                            </p:graphicEl>
                                          </p:spTgt>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7">
                                            <p:graphicEl>
                                              <a:dgm id="{027279C8-36DB-4B1E-BEC2-ECEDB31CC0B6}"/>
                                            </p:graphicEl>
                                          </p:spTgt>
                                        </p:tgtEl>
                                        <p:attrNameLst>
                                          <p:attrName>style.visibility</p:attrName>
                                        </p:attrNameLst>
                                      </p:cBhvr>
                                      <p:to>
                                        <p:strVal val="visible"/>
                                      </p:to>
                                    </p:set>
                                    <p:animEffect transition="in" filter="randombar(horizontal)">
                                      <p:cBhvr>
                                        <p:cTn id="19" dur="500"/>
                                        <p:tgtEl>
                                          <p:spTgt spid="7">
                                            <p:graphicEl>
                                              <a:dgm id="{027279C8-36DB-4B1E-BEC2-ECEDB31CC0B6}"/>
                                            </p:graphicEl>
                                          </p:spTgt>
                                        </p:tgtEl>
                                      </p:cBhvr>
                                    </p:animEffect>
                                  </p:childTnLst>
                                </p:cTn>
                              </p:par>
                              <p:par>
                                <p:cTn id="20" presetID="14" presetClass="entr" presetSubtype="10" fill="hold" grpId="0" nodeType="withEffect">
                                  <p:stCondLst>
                                    <p:cond delay="0"/>
                                  </p:stCondLst>
                                  <p:childTnLst>
                                    <p:set>
                                      <p:cBhvr>
                                        <p:cTn id="21" dur="1" fill="hold">
                                          <p:stCondLst>
                                            <p:cond delay="0"/>
                                          </p:stCondLst>
                                        </p:cTn>
                                        <p:tgtEl>
                                          <p:spTgt spid="7">
                                            <p:graphicEl>
                                              <a:dgm id="{FA98DBA4-A461-49D8-A821-4A045B3753C9}"/>
                                            </p:graphicEl>
                                          </p:spTgt>
                                        </p:tgtEl>
                                        <p:attrNameLst>
                                          <p:attrName>style.visibility</p:attrName>
                                        </p:attrNameLst>
                                      </p:cBhvr>
                                      <p:to>
                                        <p:strVal val="visible"/>
                                      </p:to>
                                    </p:set>
                                    <p:animEffect transition="in" filter="randombar(horizontal)">
                                      <p:cBhvr>
                                        <p:cTn id="22" dur="500"/>
                                        <p:tgtEl>
                                          <p:spTgt spid="7">
                                            <p:graphicEl>
                                              <a:dgm id="{FA98DBA4-A461-49D8-A821-4A045B3753C9}"/>
                                            </p:graphicEl>
                                          </p:spTgt>
                                        </p:tgtEl>
                                      </p:cBhvr>
                                    </p:animEffect>
                                  </p:childTnLst>
                                </p:cTn>
                              </p:par>
                              <p:par>
                                <p:cTn id="23" presetID="14" presetClass="entr" presetSubtype="10" fill="hold" grpId="0" nodeType="withEffect">
                                  <p:stCondLst>
                                    <p:cond delay="0"/>
                                  </p:stCondLst>
                                  <p:childTnLst>
                                    <p:set>
                                      <p:cBhvr>
                                        <p:cTn id="24" dur="1" fill="hold">
                                          <p:stCondLst>
                                            <p:cond delay="0"/>
                                          </p:stCondLst>
                                        </p:cTn>
                                        <p:tgtEl>
                                          <p:spTgt spid="7">
                                            <p:graphicEl>
                                              <a:dgm id="{80DAC39E-58D8-4917-9FFF-D70BAF0422AA}"/>
                                            </p:graphicEl>
                                          </p:spTgt>
                                        </p:tgtEl>
                                        <p:attrNameLst>
                                          <p:attrName>style.visibility</p:attrName>
                                        </p:attrNameLst>
                                      </p:cBhvr>
                                      <p:to>
                                        <p:strVal val="visible"/>
                                      </p:to>
                                    </p:set>
                                    <p:animEffect transition="in" filter="randombar(horizontal)">
                                      <p:cBhvr>
                                        <p:cTn id="25" dur="500"/>
                                        <p:tgtEl>
                                          <p:spTgt spid="7">
                                            <p:graphicEl>
                                              <a:dgm id="{80DAC39E-58D8-4917-9FFF-D70BAF0422AA}"/>
                                            </p:graphicEl>
                                          </p:spTgt>
                                        </p:tgtEl>
                                      </p:cBhvr>
                                    </p:animEffect>
                                  </p:childTnLst>
                                </p:cTn>
                              </p:par>
                              <p:par>
                                <p:cTn id="26" presetID="14" presetClass="entr" presetSubtype="10" fill="hold" grpId="0" nodeType="withEffect">
                                  <p:stCondLst>
                                    <p:cond delay="0"/>
                                  </p:stCondLst>
                                  <p:childTnLst>
                                    <p:set>
                                      <p:cBhvr>
                                        <p:cTn id="27" dur="1" fill="hold">
                                          <p:stCondLst>
                                            <p:cond delay="0"/>
                                          </p:stCondLst>
                                        </p:cTn>
                                        <p:tgtEl>
                                          <p:spTgt spid="7">
                                            <p:graphicEl>
                                              <a:dgm id="{E5F39204-BC41-424F-99CB-F94F666D0061}"/>
                                            </p:graphicEl>
                                          </p:spTgt>
                                        </p:tgtEl>
                                        <p:attrNameLst>
                                          <p:attrName>style.visibility</p:attrName>
                                        </p:attrNameLst>
                                      </p:cBhvr>
                                      <p:to>
                                        <p:strVal val="visible"/>
                                      </p:to>
                                    </p:set>
                                    <p:animEffect transition="in" filter="randombar(horizontal)">
                                      <p:cBhvr>
                                        <p:cTn id="28" dur="500"/>
                                        <p:tgtEl>
                                          <p:spTgt spid="7">
                                            <p:graphicEl>
                                              <a:dgm id="{E5F39204-BC41-424F-99CB-F94F666D0061}"/>
                                            </p:graphicEl>
                                          </p:spTgt>
                                        </p:tgtEl>
                                      </p:cBhvr>
                                    </p:animEffect>
                                  </p:childTnLst>
                                </p:cTn>
                              </p:par>
                              <p:par>
                                <p:cTn id="29" presetID="14" presetClass="entr" presetSubtype="10" fill="hold" grpId="0" nodeType="withEffect">
                                  <p:stCondLst>
                                    <p:cond delay="0"/>
                                  </p:stCondLst>
                                  <p:childTnLst>
                                    <p:set>
                                      <p:cBhvr>
                                        <p:cTn id="30" dur="1" fill="hold">
                                          <p:stCondLst>
                                            <p:cond delay="0"/>
                                          </p:stCondLst>
                                        </p:cTn>
                                        <p:tgtEl>
                                          <p:spTgt spid="7">
                                            <p:graphicEl>
                                              <a:dgm id="{CA3544D6-E63C-4DF4-8971-4F92DC2ADFBD}"/>
                                            </p:graphicEl>
                                          </p:spTgt>
                                        </p:tgtEl>
                                        <p:attrNameLst>
                                          <p:attrName>style.visibility</p:attrName>
                                        </p:attrNameLst>
                                      </p:cBhvr>
                                      <p:to>
                                        <p:strVal val="visible"/>
                                      </p:to>
                                    </p:set>
                                    <p:animEffect transition="in" filter="randombar(horizontal)">
                                      <p:cBhvr>
                                        <p:cTn id="31" dur="500"/>
                                        <p:tgtEl>
                                          <p:spTgt spid="7">
                                            <p:graphicEl>
                                              <a:dgm id="{CA3544D6-E63C-4DF4-8971-4F92DC2ADFBD}"/>
                                            </p:graphicEl>
                                          </p:spTgt>
                                        </p:tgtEl>
                                      </p:cBhvr>
                                    </p:animEffect>
                                  </p:childTnLst>
                                </p:cTn>
                              </p:par>
                              <p:par>
                                <p:cTn id="32" presetID="14" presetClass="entr" presetSubtype="10" fill="hold" grpId="0" nodeType="withEffect">
                                  <p:stCondLst>
                                    <p:cond delay="0"/>
                                  </p:stCondLst>
                                  <p:childTnLst>
                                    <p:set>
                                      <p:cBhvr>
                                        <p:cTn id="33" dur="1" fill="hold">
                                          <p:stCondLst>
                                            <p:cond delay="0"/>
                                          </p:stCondLst>
                                        </p:cTn>
                                        <p:tgtEl>
                                          <p:spTgt spid="7">
                                            <p:graphicEl>
                                              <a:dgm id="{6B648203-24D1-422E-8A3C-514593B3D9EA}"/>
                                            </p:graphicEl>
                                          </p:spTgt>
                                        </p:tgtEl>
                                        <p:attrNameLst>
                                          <p:attrName>style.visibility</p:attrName>
                                        </p:attrNameLst>
                                      </p:cBhvr>
                                      <p:to>
                                        <p:strVal val="visible"/>
                                      </p:to>
                                    </p:set>
                                    <p:animEffect transition="in" filter="randombar(horizontal)">
                                      <p:cBhvr>
                                        <p:cTn id="34" dur="500"/>
                                        <p:tgtEl>
                                          <p:spTgt spid="7">
                                            <p:graphicEl>
                                              <a:dgm id="{6B648203-24D1-422E-8A3C-514593B3D9EA}"/>
                                            </p:graphicEl>
                                          </p:spTgt>
                                        </p:tgtEl>
                                      </p:cBhvr>
                                    </p:animEffect>
                                  </p:childTnLst>
                                </p:cTn>
                              </p:par>
                              <p:par>
                                <p:cTn id="35" presetID="14" presetClass="entr" presetSubtype="10" fill="hold" grpId="0" nodeType="withEffect">
                                  <p:stCondLst>
                                    <p:cond delay="0"/>
                                  </p:stCondLst>
                                  <p:childTnLst>
                                    <p:set>
                                      <p:cBhvr>
                                        <p:cTn id="36" dur="1" fill="hold">
                                          <p:stCondLst>
                                            <p:cond delay="0"/>
                                          </p:stCondLst>
                                        </p:cTn>
                                        <p:tgtEl>
                                          <p:spTgt spid="7">
                                            <p:graphicEl>
                                              <a:dgm id="{B3CEDC1F-ED80-4A7C-B629-92DAD5E9A4F2}"/>
                                            </p:graphicEl>
                                          </p:spTgt>
                                        </p:tgtEl>
                                        <p:attrNameLst>
                                          <p:attrName>style.visibility</p:attrName>
                                        </p:attrNameLst>
                                      </p:cBhvr>
                                      <p:to>
                                        <p:strVal val="visible"/>
                                      </p:to>
                                    </p:set>
                                    <p:animEffect transition="in" filter="randombar(horizontal)">
                                      <p:cBhvr>
                                        <p:cTn id="37" dur="500"/>
                                        <p:tgtEl>
                                          <p:spTgt spid="7">
                                            <p:graphicEl>
                                              <a:dgm id="{B3CEDC1F-ED80-4A7C-B629-92DAD5E9A4F2}"/>
                                            </p:graphicEl>
                                          </p:spTgt>
                                        </p:tgtEl>
                                      </p:cBhvr>
                                    </p:animEffect>
                                  </p:childTnLst>
                                </p:cTn>
                              </p:par>
                              <p:par>
                                <p:cTn id="38" presetID="14" presetClass="entr" presetSubtype="10" fill="hold" grpId="0" nodeType="withEffect">
                                  <p:stCondLst>
                                    <p:cond delay="0"/>
                                  </p:stCondLst>
                                  <p:childTnLst>
                                    <p:set>
                                      <p:cBhvr>
                                        <p:cTn id="39" dur="1" fill="hold">
                                          <p:stCondLst>
                                            <p:cond delay="0"/>
                                          </p:stCondLst>
                                        </p:cTn>
                                        <p:tgtEl>
                                          <p:spTgt spid="7">
                                            <p:graphicEl>
                                              <a:dgm id="{239F0DAE-E03E-448C-BA59-91D45A6CC2FD}"/>
                                            </p:graphicEl>
                                          </p:spTgt>
                                        </p:tgtEl>
                                        <p:attrNameLst>
                                          <p:attrName>style.visibility</p:attrName>
                                        </p:attrNameLst>
                                      </p:cBhvr>
                                      <p:to>
                                        <p:strVal val="visible"/>
                                      </p:to>
                                    </p:set>
                                    <p:animEffect transition="in" filter="randombar(horizontal)">
                                      <p:cBhvr>
                                        <p:cTn id="40" dur="500"/>
                                        <p:tgtEl>
                                          <p:spTgt spid="7">
                                            <p:graphicEl>
                                              <a:dgm id="{239F0DAE-E03E-448C-BA59-91D45A6CC2FD}"/>
                                            </p:graphicEl>
                                          </p:spTgt>
                                        </p:tgtEl>
                                      </p:cBhvr>
                                    </p:animEffect>
                                  </p:childTnLst>
                                </p:cTn>
                              </p:par>
                              <p:par>
                                <p:cTn id="41" presetID="14" presetClass="entr" presetSubtype="10" fill="hold" grpId="0" nodeType="withEffect">
                                  <p:stCondLst>
                                    <p:cond delay="0"/>
                                  </p:stCondLst>
                                  <p:childTnLst>
                                    <p:set>
                                      <p:cBhvr>
                                        <p:cTn id="42" dur="1" fill="hold">
                                          <p:stCondLst>
                                            <p:cond delay="0"/>
                                          </p:stCondLst>
                                        </p:cTn>
                                        <p:tgtEl>
                                          <p:spTgt spid="7">
                                            <p:graphicEl>
                                              <a:dgm id="{E5E0FEB7-89F4-4B46-B425-F59F83E102A1}"/>
                                            </p:graphicEl>
                                          </p:spTgt>
                                        </p:tgtEl>
                                        <p:attrNameLst>
                                          <p:attrName>style.visibility</p:attrName>
                                        </p:attrNameLst>
                                      </p:cBhvr>
                                      <p:to>
                                        <p:strVal val="visible"/>
                                      </p:to>
                                    </p:set>
                                    <p:animEffect transition="in" filter="randombar(horizontal)">
                                      <p:cBhvr>
                                        <p:cTn id="43" dur="500"/>
                                        <p:tgtEl>
                                          <p:spTgt spid="7">
                                            <p:graphicEl>
                                              <a:dgm id="{E5E0FEB7-89F4-4B46-B425-F59F83E102A1}"/>
                                            </p:graphicEl>
                                          </p:spTgt>
                                        </p:tgtEl>
                                      </p:cBhvr>
                                    </p:animEffect>
                                  </p:childTnLst>
                                </p:cTn>
                              </p:par>
                              <p:par>
                                <p:cTn id="44" presetID="14" presetClass="entr" presetSubtype="10" fill="hold" grpId="0" nodeType="withEffect">
                                  <p:stCondLst>
                                    <p:cond delay="0"/>
                                  </p:stCondLst>
                                  <p:childTnLst>
                                    <p:set>
                                      <p:cBhvr>
                                        <p:cTn id="45" dur="1" fill="hold">
                                          <p:stCondLst>
                                            <p:cond delay="0"/>
                                          </p:stCondLst>
                                        </p:cTn>
                                        <p:tgtEl>
                                          <p:spTgt spid="7">
                                            <p:graphicEl>
                                              <a:dgm id="{7B78B023-0DAD-4338-8BC4-4644E67ADF08}"/>
                                            </p:graphicEl>
                                          </p:spTgt>
                                        </p:tgtEl>
                                        <p:attrNameLst>
                                          <p:attrName>style.visibility</p:attrName>
                                        </p:attrNameLst>
                                      </p:cBhvr>
                                      <p:to>
                                        <p:strVal val="visible"/>
                                      </p:to>
                                    </p:set>
                                    <p:animEffect transition="in" filter="randombar(horizontal)">
                                      <p:cBhvr>
                                        <p:cTn id="46" dur="500"/>
                                        <p:tgtEl>
                                          <p:spTgt spid="7">
                                            <p:graphicEl>
                                              <a:dgm id="{7B78B023-0DAD-4338-8BC4-4644E67ADF08}"/>
                                            </p:graphicEl>
                                          </p:spTgt>
                                        </p:tgtEl>
                                      </p:cBhvr>
                                    </p:animEffect>
                                  </p:childTnLst>
                                </p:cTn>
                              </p:par>
                              <p:par>
                                <p:cTn id="47" presetID="14" presetClass="entr" presetSubtype="10" fill="hold" grpId="0" nodeType="withEffect">
                                  <p:stCondLst>
                                    <p:cond delay="0"/>
                                  </p:stCondLst>
                                  <p:childTnLst>
                                    <p:set>
                                      <p:cBhvr>
                                        <p:cTn id="48" dur="1" fill="hold">
                                          <p:stCondLst>
                                            <p:cond delay="0"/>
                                          </p:stCondLst>
                                        </p:cTn>
                                        <p:tgtEl>
                                          <p:spTgt spid="7">
                                            <p:graphicEl>
                                              <a:dgm id="{A7A80BD1-C8BD-4E09-A116-741DB29BF62C}"/>
                                            </p:graphicEl>
                                          </p:spTgt>
                                        </p:tgtEl>
                                        <p:attrNameLst>
                                          <p:attrName>style.visibility</p:attrName>
                                        </p:attrNameLst>
                                      </p:cBhvr>
                                      <p:to>
                                        <p:strVal val="visible"/>
                                      </p:to>
                                    </p:set>
                                    <p:animEffect transition="in" filter="randombar(horizontal)">
                                      <p:cBhvr>
                                        <p:cTn id="49" dur="500"/>
                                        <p:tgtEl>
                                          <p:spTgt spid="7">
                                            <p:graphicEl>
                                              <a:dgm id="{A7A80BD1-C8BD-4E09-A116-741DB29BF62C}"/>
                                            </p:graphicEl>
                                          </p:spTgt>
                                        </p:tgtEl>
                                      </p:cBhvr>
                                    </p:animEffect>
                                  </p:childTnLst>
                                </p:cTn>
                              </p:par>
                              <p:par>
                                <p:cTn id="50" presetID="14" presetClass="entr" presetSubtype="10" fill="hold" grpId="0" nodeType="withEffect">
                                  <p:stCondLst>
                                    <p:cond delay="0"/>
                                  </p:stCondLst>
                                  <p:childTnLst>
                                    <p:set>
                                      <p:cBhvr>
                                        <p:cTn id="51" dur="1" fill="hold">
                                          <p:stCondLst>
                                            <p:cond delay="0"/>
                                          </p:stCondLst>
                                        </p:cTn>
                                        <p:tgtEl>
                                          <p:spTgt spid="7">
                                            <p:graphicEl>
                                              <a:dgm id="{0AA66B5B-47BA-48FF-9033-FE2D9B75ADD2}"/>
                                            </p:graphicEl>
                                          </p:spTgt>
                                        </p:tgtEl>
                                        <p:attrNameLst>
                                          <p:attrName>style.visibility</p:attrName>
                                        </p:attrNameLst>
                                      </p:cBhvr>
                                      <p:to>
                                        <p:strVal val="visible"/>
                                      </p:to>
                                    </p:set>
                                    <p:animEffect transition="in" filter="randombar(horizontal)">
                                      <p:cBhvr>
                                        <p:cTn id="52" dur="500"/>
                                        <p:tgtEl>
                                          <p:spTgt spid="7">
                                            <p:graphicEl>
                                              <a:dgm id="{0AA66B5B-47BA-48FF-9033-FE2D9B75ADD2}"/>
                                            </p:graphicEl>
                                          </p:spTgt>
                                        </p:tgtEl>
                                      </p:cBhvr>
                                    </p:animEffect>
                                  </p:childTnLst>
                                </p:cTn>
                              </p:par>
                              <p:par>
                                <p:cTn id="53" presetID="14" presetClass="entr" presetSubtype="10" fill="hold" grpId="0" nodeType="withEffect">
                                  <p:stCondLst>
                                    <p:cond delay="0"/>
                                  </p:stCondLst>
                                  <p:childTnLst>
                                    <p:set>
                                      <p:cBhvr>
                                        <p:cTn id="54" dur="1" fill="hold">
                                          <p:stCondLst>
                                            <p:cond delay="0"/>
                                          </p:stCondLst>
                                        </p:cTn>
                                        <p:tgtEl>
                                          <p:spTgt spid="7">
                                            <p:graphicEl>
                                              <a:dgm id="{8CB1A902-C878-43BB-9899-4FC0F134474D}"/>
                                            </p:graphicEl>
                                          </p:spTgt>
                                        </p:tgtEl>
                                        <p:attrNameLst>
                                          <p:attrName>style.visibility</p:attrName>
                                        </p:attrNameLst>
                                      </p:cBhvr>
                                      <p:to>
                                        <p:strVal val="visible"/>
                                      </p:to>
                                    </p:set>
                                    <p:animEffect transition="in" filter="randombar(horizontal)">
                                      <p:cBhvr>
                                        <p:cTn id="55" dur="500"/>
                                        <p:tgtEl>
                                          <p:spTgt spid="7">
                                            <p:graphicEl>
                                              <a:dgm id="{8CB1A902-C878-43BB-9899-4FC0F134474D}"/>
                                            </p:graphicEl>
                                          </p:spTgt>
                                        </p:tgtEl>
                                      </p:cBhvr>
                                    </p:animEffect>
                                  </p:childTnLst>
                                </p:cTn>
                              </p:par>
                              <p:par>
                                <p:cTn id="56" presetID="14" presetClass="entr" presetSubtype="10" fill="hold" grpId="0" nodeType="withEffect">
                                  <p:stCondLst>
                                    <p:cond delay="0"/>
                                  </p:stCondLst>
                                  <p:childTnLst>
                                    <p:set>
                                      <p:cBhvr>
                                        <p:cTn id="57" dur="1" fill="hold">
                                          <p:stCondLst>
                                            <p:cond delay="0"/>
                                          </p:stCondLst>
                                        </p:cTn>
                                        <p:tgtEl>
                                          <p:spTgt spid="7">
                                            <p:graphicEl>
                                              <a:dgm id="{A6572FFD-435C-43A5-AE96-FCB5A6E9DBEF}"/>
                                            </p:graphicEl>
                                          </p:spTgt>
                                        </p:tgtEl>
                                        <p:attrNameLst>
                                          <p:attrName>style.visibility</p:attrName>
                                        </p:attrNameLst>
                                      </p:cBhvr>
                                      <p:to>
                                        <p:strVal val="visible"/>
                                      </p:to>
                                    </p:set>
                                    <p:animEffect transition="in" filter="randombar(horizontal)">
                                      <p:cBhvr>
                                        <p:cTn id="58" dur="500"/>
                                        <p:tgtEl>
                                          <p:spTgt spid="7">
                                            <p:graphicEl>
                                              <a:dgm id="{A6572FFD-435C-43A5-AE96-FCB5A6E9DBE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5348940-0E5A-2579-DC10-98CE57CEEB9D}"/>
              </a:ext>
            </a:extLst>
          </p:cNvPr>
          <p:cNvSpPr/>
          <p:nvPr/>
        </p:nvSpPr>
        <p:spPr>
          <a:xfrm>
            <a:off x="1101827" y="1628686"/>
            <a:ext cx="10205170" cy="2094302"/>
          </a:xfrm>
          <a:prstGeom prst="rect">
            <a:avLst/>
          </a:prstGeom>
          <a:noFill/>
          <a:ln>
            <a:solidFill>
              <a:schemeClr val="accent1">
                <a:lumMod val="75000"/>
              </a:schemeClr>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6" name="Content Placeholder 2" descr="SmartArt Placeholder - 4 X Icons">
            <a:extLst>
              <a:ext uri="{FF2B5EF4-FFF2-40B4-BE49-F238E27FC236}">
                <a16:creationId xmlns:a16="http://schemas.microsoft.com/office/drawing/2014/main" id="{5EB466A8-B25D-AA40-A3BE-639E8D6568DA}"/>
              </a:ext>
            </a:extLst>
          </p:cNvPr>
          <p:cNvGraphicFramePr>
            <a:graphicFrameLocks/>
          </p:cNvGraphicFramePr>
          <p:nvPr>
            <p:extLst>
              <p:ext uri="{D42A27DB-BD31-4B8C-83A1-F6EECF244321}">
                <p14:modId xmlns:p14="http://schemas.microsoft.com/office/powerpoint/2010/main" val="479579951"/>
              </p:ext>
            </p:extLst>
          </p:nvPr>
        </p:nvGraphicFramePr>
        <p:xfrm>
          <a:off x="5362301" y="1628685"/>
          <a:ext cx="5822892" cy="21718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BB6C8D45-FD19-C44E-9C71-E67674704498}"/>
              </a:ext>
            </a:extLst>
          </p:cNvPr>
          <p:cNvSpPr>
            <a:spLocks noGrp="1"/>
          </p:cNvSpPr>
          <p:nvPr>
            <p:ph type="title"/>
          </p:nvPr>
        </p:nvSpPr>
        <p:spPr>
          <a:xfrm>
            <a:off x="1956494" y="618578"/>
            <a:ext cx="8495835" cy="910492"/>
          </a:xfrm>
        </p:spPr>
        <p:txBody>
          <a:bodyPr rtlCol="0"/>
          <a:lstStyle/>
          <a:p>
            <a:pPr algn="l" rtl="0"/>
            <a:r>
              <a:rPr lang="en-GB" dirty="0"/>
              <a:t>Time management in the workplace</a:t>
            </a:r>
          </a:p>
        </p:txBody>
      </p:sp>
      <p:sp>
        <p:nvSpPr>
          <p:cNvPr id="11" name="TextBox 10">
            <a:extLst>
              <a:ext uri="{FF2B5EF4-FFF2-40B4-BE49-F238E27FC236}">
                <a16:creationId xmlns:a16="http://schemas.microsoft.com/office/drawing/2014/main" id="{4B68E0F0-DD64-66EA-FD8D-D5FE243E5687}"/>
              </a:ext>
            </a:extLst>
          </p:cNvPr>
          <p:cNvSpPr txBox="1"/>
          <p:nvPr/>
        </p:nvSpPr>
        <p:spPr>
          <a:xfrm>
            <a:off x="1305891" y="1844682"/>
            <a:ext cx="3993748" cy="1631216"/>
          </a:xfrm>
          <a:prstGeom prst="rect">
            <a:avLst/>
          </a:prstGeom>
          <a:noFill/>
          <a:ln>
            <a:noFill/>
            <a:prstDash val="lgDash"/>
          </a:ln>
        </p:spPr>
        <p:txBody>
          <a:bodyPr wrap="square">
            <a:spAutoFit/>
          </a:bodyPr>
          <a:lstStyle/>
          <a:p>
            <a:r>
              <a:rPr lang="en-GB" sz="2000" b="1" dirty="0"/>
              <a:t>Definition: </a:t>
            </a:r>
          </a:p>
          <a:p>
            <a:r>
              <a:rPr lang="en-GB" sz="2000" dirty="0"/>
              <a:t>Time management refers to how individuals plan, organise, and control how time is allocated to tasks, responsibilities, and goals.</a:t>
            </a:r>
          </a:p>
        </p:txBody>
      </p:sp>
      <p:sp>
        <p:nvSpPr>
          <p:cNvPr id="15" name="TextBox 14">
            <a:extLst>
              <a:ext uri="{FF2B5EF4-FFF2-40B4-BE49-F238E27FC236}">
                <a16:creationId xmlns:a16="http://schemas.microsoft.com/office/drawing/2014/main" id="{22D2D697-DFCA-2F18-E95A-8C56B7EC618C}"/>
              </a:ext>
            </a:extLst>
          </p:cNvPr>
          <p:cNvSpPr txBox="1"/>
          <p:nvPr/>
        </p:nvSpPr>
        <p:spPr>
          <a:xfrm>
            <a:off x="6432558" y="4045505"/>
            <a:ext cx="4385947" cy="2031325"/>
          </a:xfrm>
          <a:prstGeom prst="rect">
            <a:avLst/>
          </a:prstGeom>
          <a:solidFill>
            <a:schemeClr val="bg1">
              <a:lumMod val="85000"/>
            </a:schemeClr>
          </a:solidFill>
        </p:spPr>
        <p:txBody>
          <a:bodyPr wrap="square">
            <a:spAutoFit/>
          </a:bodyPr>
          <a:lstStyle/>
          <a:p>
            <a:r>
              <a:rPr lang="en-GB" b="1" dirty="0"/>
              <a:t>Why It Matters in Professional Settings</a:t>
            </a:r>
          </a:p>
          <a:p>
            <a:pPr marL="285750" indent="-285750">
              <a:buFont typeface="Wingdings" panose="05000000000000000000" pitchFamily="2" charset="2"/>
              <a:buChar char="ü"/>
            </a:pPr>
            <a:r>
              <a:rPr lang="en-GB" dirty="0"/>
              <a:t>Enhances productivity and efficiency.</a:t>
            </a:r>
          </a:p>
          <a:p>
            <a:pPr marL="285750" indent="-285750">
              <a:buFont typeface="Wingdings" panose="05000000000000000000" pitchFamily="2" charset="2"/>
              <a:buChar char="ü"/>
            </a:pPr>
            <a:r>
              <a:rPr lang="en-GB" dirty="0"/>
              <a:t>Supports stress reduction and well-being.</a:t>
            </a:r>
          </a:p>
          <a:p>
            <a:pPr marL="285750" indent="-285750">
              <a:buFont typeface="Wingdings" panose="05000000000000000000" pitchFamily="2" charset="2"/>
              <a:buChar char="ü"/>
            </a:pPr>
            <a:r>
              <a:rPr lang="en-GB" dirty="0"/>
              <a:t>Improves deadline adherence and work quality.</a:t>
            </a:r>
          </a:p>
          <a:p>
            <a:pPr marL="285750" indent="-285750">
              <a:buFont typeface="Wingdings" panose="05000000000000000000" pitchFamily="2" charset="2"/>
              <a:buChar char="ü"/>
            </a:pPr>
            <a:r>
              <a:rPr lang="en-GB" dirty="0"/>
              <a:t>Encourages goal-focused behaviour and better decision-making.</a:t>
            </a:r>
          </a:p>
        </p:txBody>
      </p:sp>
      <p:pic>
        <p:nvPicPr>
          <p:cNvPr id="9218" name="Picture 2" descr="Output image">
            <a:extLst>
              <a:ext uri="{FF2B5EF4-FFF2-40B4-BE49-F238E27FC236}">
                <a16:creationId xmlns:a16="http://schemas.microsoft.com/office/drawing/2014/main" id="{D96DDAF7-4BDF-23DD-16E0-331B440BFCB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82528" y="3922218"/>
            <a:ext cx="4385948" cy="2171844"/>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FFEA5C1-1A21-E875-A197-90712FB68C27}"/>
              </a:ext>
            </a:extLst>
          </p:cNvPr>
          <p:cNvSpPr txBox="1"/>
          <p:nvPr/>
        </p:nvSpPr>
        <p:spPr>
          <a:xfrm>
            <a:off x="5487625" y="1628685"/>
            <a:ext cx="4770087" cy="307777"/>
          </a:xfrm>
          <a:prstGeom prst="rect">
            <a:avLst/>
          </a:prstGeom>
          <a:noFill/>
        </p:spPr>
        <p:txBody>
          <a:bodyPr wrap="square">
            <a:spAutoFit/>
          </a:bodyPr>
          <a:lstStyle/>
          <a:p>
            <a:r>
              <a:rPr lang="en-GB" sz="1400" b="1" dirty="0"/>
              <a:t>The Time Management Behaviour Scale (TMBS) </a:t>
            </a:r>
          </a:p>
        </p:txBody>
      </p:sp>
      <p:sp>
        <p:nvSpPr>
          <p:cNvPr id="7" name="TextBox 6">
            <a:extLst>
              <a:ext uri="{FF2B5EF4-FFF2-40B4-BE49-F238E27FC236}">
                <a16:creationId xmlns:a16="http://schemas.microsoft.com/office/drawing/2014/main" id="{0131B1BC-D281-0C32-0C6E-2D871F9C5EA0}"/>
              </a:ext>
            </a:extLst>
          </p:cNvPr>
          <p:cNvSpPr txBox="1"/>
          <p:nvPr/>
        </p:nvSpPr>
        <p:spPr>
          <a:xfrm>
            <a:off x="10257712" y="3445989"/>
            <a:ext cx="1412488" cy="276999"/>
          </a:xfrm>
          <a:prstGeom prst="rect">
            <a:avLst/>
          </a:prstGeom>
          <a:noFill/>
        </p:spPr>
        <p:txBody>
          <a:bodyPr wrap="square">
            <a:spAutoFit/>
          </a:bodyPr>
          <a:lstStyle/>
          <a:p>
            <a:r>
              <a:rPr lang="en-GB" sz="1200" dirty="0"/>
              <a:t>(Macan, 1994)</a:t>
            </a:r>
          </a:p>
        </p:txBody>
      </p:sp>
    </p:spTree>
    <p:extLst>
      <p:ext uri="{BB962C8B-B14F-4D97-AF65-F5344CB8AC3E}">
        <p14:creationId xmlns:p14="http://schemas.microsoft.com/office/powerpoint/2010/main" val="13150406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344EC7-9166-0C4A-E087-9DCDED0A4BC9}"/>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661B9FE9-83DB-E089-11DB-8FCB3699CDAD}"/>
              </a:ext>
            </a:extLst>
          </p:cNvPr>
          <p:cNvSpPr>
            <a:spLocks noGrp="1"/>
          </p:cNvSpPr>
          <p:nvPr>
            <p:ph type="body" idx="1"/>
          </p:nvPr>
        </p:nvSpPr>
        <p:spPr/>
        <p:txBody>
          <a:bodyPr/>
          <a:lstStyle/>
          <a:p>
            <a:r>
              <a:rPr lang="en-GB" dirty="0"/>
              <a:t>Why this study</a:t>
            </a:r>
          </a:p>
        </p:txBody>
      </p:sp>
      <p:sp>
        <p:nvSpPr>
          <p:cNvPr id="5" name="Text Placeholder 4">
            <a:extLst>
              <a:ext uri="{FF2B5EF4-FFF2-40B4-BE49-F238E27FC236}">
                <a16:creationId xmlns:a16="http://schemas.microsoft.com/office/drawing/2014/main" id="{A9350FA7-2EF8-8AB5-8022-158F2DE9ABD7}"/>
              </a:ext>
            </a:extLst>
          </p:cNvPr>
          <p:cNvSpPr>
            <a:spLocks noGrp="1"/>
          </p:cNvSpPr>
          <p:nvPr>
            <p:ph type="body" idx="13"/>
          </p:nvPr>
        </p:nvSpPr>
        <p:spPr/>
        <p:txBody>
          <a:bodyPr/>
          <a:lstStyle/>
          <a:p>
            <a:r>
              <a:rPr lang="en-GB" dirty="0"/>
              <a:t>Aims of study</a:t>
            </a:r>
          </a:p>
        </p:txBody>
      </p:sp>
      <p:sp>
        <p:nvSpPr>
          <p:cNvPr id="2" name="Title 1">
            <a:extLst>
              <a:ext uri="{FF2B5EF4-FFF2-40B4-BE49-F238E27FC236}">
                <a16:creationId xmlns:a16="http://schemas.microsoft.com/office/drawing/2014/main" id="{69763112-26C7-266F-29B1-92C84580949D}"/>
              </a:ext>
            </a:extLst>
          </p:cNvPr>
          <p:cNvSpPr>
            <a:spLocks noGrp="1"/>
          </p:cNvSpPr>
          <p:nvPr>
            <p:ph type="title"/>
          </p:nvPr>
        </p:nvSpPr>
        <p:spPr>
          <a:xfrm>
            <a:off x="3634676" y="729626"/>
            <a:ext cx="4922647" cy="910492"/>
          </a:xfrm>
        </p:spPr>
        <p:txBody>
          <a:bodyPr rtlCol="0" anchor="ctr">
            <a:noAutofit/>
          </a:bodyPr>
          <a:lstStyle/>
          <a:p>
            <a:pPr rtl="0"/>
            <a:r>
              <a:rPr lang="en-GB" dirty="0"/>
              <a:t>Rationale and Aims</a:t>
            </a:r>
          </a:p>
        </p:txBody>
      </p:sp>
      <p:sp>
        <p:nvSpPr>
          <p:cNvPr id="6" name="TextBox 5">
            <a:extLst>
              <a:ext uri="{FF2B5EF4-FFF2-40B4-BE49-F238E27FC236}">
                <a16:creationId xmlns:a16="http://schemas.microsoft.com/office/drawing/2014/main" id="{1B939134-125C-9844-5C7C-2DF52F13CF33}"/>
              </a:ext>
            </a:extLst>
          </p:cNvPr>
          <p:cNvSpPr txBox="1"/>
          <p:nvPr/>
        </p:nvSpPr>
        <p:spPr>
          <a:xfrm>
            <a:off x="478260" y="2865364"/>
            <a:ext cx="5855633" cy="3416320"/>
          </a:xfrm>
          <a:prstGeom prst="rect">
            <a:avLst/>
          </a:prstGeom>
          <a:noFill/>
        </p:spPr>
        <p:txBody>
          <a:bodyPr wrap="square">
            <a:spAutoFit/>
          </a:bodyPr>
          <a:lstStyle/>
          <a:p>
            <a:pPr marL="285750" indent="-285750">
              <a:buFont typeface="Wingdings" panose="05000000000000000000" pitchFamily="2" charset="2"/>
              <a:buChar char="q"/>
            </a:pPr>
            <a:r>
              <a:rPr lang="en-GB" sz="2400" dirty="0"/>
              <a:t>Most research focuses on interpersonal impacts (e.g. manipulation, poor teamwork).</a:t>
            </a:r>
          </a:p>
          <a:p>
            <a:pPr marL="285750" indent="-285750">
              <a:buFont typeface="Wingdings" panose="05000000000000000000" pitchFamily="2" charset="2"/>
              <a:buChar char="q"/>
            </a:pPr>
            <a:endParaRPr lang="en-GB" sz="2400" dirty="0"/>
          </a:p>
          <a:p>
            <a:pPr marL="285750" indent="-285750">
              <a:buFont typeface="Wingdings" panose="05000000000000000000" pitchFamily="2" charset="2"/>
              <a:buChar char="q"/>
            </a:pPr>
            <a:r>
              <a:rPr lang="en-GB" sz="2400" dirty="0"/>
              <a:t>Individual competencies like time management are overlooked.</a:t>
            </a:r>
          </a:p>
          <a:p>
            <a:pPr marL="285750" indent="-285750">
              <a:buFont typeface="Wingdings" panose="05000000000000000000" pitchFamily="2" charset="2"/>
              <a:buChar char="q"/>
            </a:pPr>
            <a:endParaRPr lang="en-GB" sz="2400" dirty="0"/>
          </a:p>
          <a:p>
            <a:pPr marL="285750" indent="-285750">
              <a:buFont typeface="Wingdings" panose="05000000000000000000" pitchFamily="2" charset="2"/>
              <a:buChar char="q"/>
            </a:pPr>
            <a:r>
              <a:rPr lang="en-GB" sz="2400" dirty="0"/>
              <a:t>Time use is vital for productivity and goal success — yet rarely linked to Dark Triad traits.</a:t>
            </a:r>
          </a:p>
        </p:txBody>
      </p:sp>
      <p:sp>
        <p:nvSpPr>
          <p:cNvPr id="11" name="TextBox 10">
            <a:extLst>
              <a:ext uri="{FF2B5EF4-FFF2-40B4-BE49-F238E27FC236}">
                <a16:creationId xmlns:a16="http://schemas.microsoft.com/office/drawing/2014/main" id="{EBFCCAE8-3C07-D096-19AD-0B267D1AC3C4}"/>
              </a:ext>
            </a:extLst>
          </p:cNvPr>
          <p:cNvSpPr txBox="1"/>
          <p:nvPr/>
        </p:nvSpPr>
        <p:spPr>
          <a:xfrm>
            <a:off x="6791093" y="3032578"/>
            <a:ext cx="4922647" cy="3046988"/>
          </a:xfrm>
          <a:prstGeom prst="rect">
            <a:avLst/>
          </a:prstGeom>
          <a:noFill/>
        </p:spPr>
        <p:txBody>
          <a:bodyPr wrap="square">
            <a:spAutoFit/>
          </a:bodyPr>
          <a:lstStyle/>
          <a:p>
            <a:pPr marL="285750" indent="-285750">
              <a:buFont typeface="Wingdings" panose="05000000000000000000" pitchFamily="2" charset="2"/>
              <a:buChar char="q"/>
            </a:pPr>
            <a:r>
              <a:rPr lang="en-GB" sz="2400" dirty="0"/>
              <a:t>Explore whether Dark Triad traits predict time management.</a:t>
            </a:r>
          </a:p>
          <a:p>
            <a:pPr marL="285750" indent="-285750">
              <a:buFont typeface="Wingdings" panose="05000000000000000000" pitchFamily="2" charset="2"/>
              <a:buChar char="q"/>
            </a:pPr>
            <a:endParaRPr lang="en-GB" sz="2400" dirty="0"/>
          </a:p>
          <a:p>
            <a:pPr marL="285750" indent="-285750">
              <a:buFont typeface="Wingdings" panose="05000000000000000000" pitchFamily="2" charset="2"/>
              <a:buChar char="q"/>
            </a:pPr>
            <a:r>
              <a:rPr lang="en-GB" sz="2400" dirty="0"/>
              <a:t>Use validated tools: SD3 (traits) + TMBS (behaviour).</a:t>
            </a:r>
          </a:p>
          <a:p>
            <a:pPr marL="285750" indent="-285750">
              <a:buFont typeface="Wingdings" panose="05000000000000000000" pitchFamily="2" charset="2"/>
              <a:buChar char="q"/>
            </a:pPr>
            <a:endParaRPr lang="en-GB" sz="2400" dirty="0"/>
          </a:p>
          <a:p>
            <a:pPr marL="285750" indent="-285750">
              <a:buFont typeface="Wingdings" panose="05000000000000000000" pitchFamily="2" charset="2"/>
              <a:buChar char="q"/>
            </a:pPr>
            <a:r>
              <a:rPr lang="en-GB" sz="2400" dirty="0"/>
              <a:t>Offer both theoretical insight and practical workplace relevance.</a:t>
            </a:r>
          </a:p>
        </p:txBody>
      </p:sp>
      <p:pic>
        <p:nvPicPr>
          <p:cNvPr id="15" name="Graphic 14" descr="Target with solid fill">
            <a:extLst>
              <a:ext uri="{FF2B5EF4-FFF2-40B4-BE49-F238E27FC236}">
                <a16:creationId xmlns:a16="http://schemas.microsoft.com/office/drawing/2014/main" id="{6C82419E-2B61-F0A1-7CEC-13AE4390BCB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90213" y="1970626"/>
            <a:ext cx="731444" cy="731444"/>
          </a:xfrm>
          <a:prstGeom prst="rect">
            <a:avLst/>
          </a:prstGeom>
        </p:spPr>
      </p:pic>
      <p:pic>
        <p:nvPicPr>
          <p:cNvPr id="17" name="Graphic 16" descr="Question mark with solid fill">
            <a:extLst>
              <a:ext uri="{FF2B5EF4-FFF2-40B4-BE49-F238E27FC236}">
                <a16:creationId xmlns:a16="http://schemas.microsoft.com/office/drawing/2014/main" id="{34EF685B-FB8C-E6F9-F362-D26EA043999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32330" y="1855049"/>
            <a:ext cx="914400" cy="914400"/>
          </a:xfrm>
          <a:prstGeom prst="rect">
            <a:avLst/>
          </a:prstGeom>
        </p:spPr>
      </p:pic>
    </p:spTree>
    <p:extLst>
      <p:ext uri="{BB962C8B-B14F-4D97-AF65-F5344CB8AC3E}">
        <p14:creationId xmlns:p14="http://schemas.microsoft.com/office/powerpoint/2010/main" val="9514599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AAFA84-6B4B-B5B7-0C20-0CA32180009B}"/>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20FC7367-FB85-CCDD-C3DA-A2482B3B01B7}"/>
              </a:ext>
            </a:extLst>
          </p:cNvPr>
          <p:cNvSpPr>
            <a:spLocks noGrp="1"/>
          </p:cNvSpPr>
          <p:nvPr>
            <p:ph type="body" idx="1"/>
          </p:nvPr>
        </p:nvSpPr>
        <p:spPr/>
        <p:txBody>
          <a:bodyPr rtlCol="0"/>
          <a:lstStyle/>
          <a:p>
            <a:pPr rtl="0"/>
            <a:r>
              <a:rPr lang="en-GB" dirty="0"/>
              <a:t>Research questions</a:t>
            </a:r>
          </a:p>
        </p:txBody>
      </p:sp>
      <p:sp>
        <p:nvSpPr>
          <p:cNvPr id="4" name="Content Placeholder 3">
            <a:extLst>
              <a:ext uri="{FF2B5EF4-FFF2-40B4-BE49-F238E27FC236}">
                <a16:creationId xmlns:a16="http://schemas.microsoft.com/office/drawing/2014/main" id="{1925310B-15C4-B032-39DC-41252BDA2475}"/>
              </a:ext>
            </a:extLst>
          </p:cNvPr>
          <p:cNvSpPr>
            <a:spLocks noGrp="1"/>
          </p:cNvSpPr>
          <p:nvPr>
            <p:ph sz="half" idx="2"/>
          </p:nvPr>
        </p:nvSpPr>
        <p:spPr>
          <a:xfrm>
            <a:off x="724829" y="3007374"/>
            <a:ext cx="4957964" cy="3237309"/>
          </a:xfrm>
        </p:spPr>
        <p:txBody>
          <a:bodyPr rtlCol="0">
            <a:normAutofit/>
          </a:bodyPr>
          <a:lstStyle/>
          <a:p>
            <a:pPr rtl="0">
              <a:buFont typeface="Wingdings" panose="05000000000000000000" pitchFamily="2" charset="2"/>
              <a:buChar char="q"/>
            </a:pPr>
            <a:r>
              <a:rPr lang="en-GB" sz="2400" dirty="0"/>
              <a:t>How do narcissism, Machiavellianism, and psychopathy individually relate to time management behaviours?</a:t>
            </a:r>
          </a:p>
          <a:p>
            <a:pPr rtl="0">
              <a:buFont typeface="Wingdings" panose="05000000000000000000" pitchFamily="2" charset="2"/>
              <a:buChar char="q"/>
            </a:pPr>
            <a:r>
              <a:rPr lang="en-GB" sz="2400" dirty="0"/>
              <a:t>Do these traits collectively predict an individual’s ability to manage time effectively?</a:t>
            </a:r>
          </a:p>
        </p:txBody>
      </p:sp>
      <p:sp>
        <p:nvSpPr>
          <p:cNvPr id="5" name="Text Placeholder 4">
            <a:extLst>
              <a:ext uri="{FF2B5EF4-FFF2-40B4-BE49-F238E27FC236}">
                <a16:creationId xmlns:a16="http://schemas.microsoft.com/office/drawing/2014/main" id="{FEC46DF9-D918-B3CF-A4A1-625C28AD6298}"/>
              </a:ext>
            </a:extLst>
          </p:cNvPr>
          <p:cNvSpPr>
            <a:spLocks noGrp="1"/>
          </p:cNvSpPr>
          <p:nvPr>
            <p:ph type="body" idx="13"/>
          </p:nvPr>
        </p:nvSpPr>
        <p:spPr/>
        <p:txBody>
          <a:bodyPr rtlCol="0"/>
          <a:lstStyle/>
          <a:p>
            <a:pPr rtl="0"/>
            <a:r>
              <a:rPr lang="en-GB" dirty="0"/>
              <a:t>Hypothesis</a:t>
            </a:r>
          </a:p>
        </p:txBody>
      </p:sp>
      <p:sp>
        <p:nvSpPr>
          <p:cNvPr id="6" name="Content Placeholder 5">
            <a:extLst>
              <a:ext uri="{FF2B5EF4-FFF2-40B4-BE49-F238E27FC236}">
                <a16:creationId xmlns:a16="http://schemas.microsoft.com/office/drawing/2014/main" id="{04E7519C-427E-9D67-27D3-09BF3AF2462B}"/>
              </a:ext>
            </a:extLst>
          </p:cNvPr>
          <p:cNvSpPr>
            <a:spLocks noGrp="1"/>
          </p:cNvSpPr>
          <p:nvPr>
            <p:ph sz="half" idx="14"/>
          </p:nvPr>
        </p:nvSpPr>
        <p:spPr>
          <a:xfrm>
            <a:off x="6907389" y="3007374"/>
            <a:ext cx="4639737" cy="3377384"/>
          </a:xfrm>
        </p:spPr>
        <p:txBody>
          <a:bodyPr rtlCol="0">
            <a:normAutofit/>
          </a:bodyPr>
          <a:lstStyle/>
          <a:p>
            <a:pPr marL="0" indent="0" rtl="0">
              <a:buNone/>
            </a:pPr>
            <a:r>
              <a:rPr lang="en-GB" sz="2400" dirty="0"/>
              <a:t>Each Dark Triad trait would negatively predict time management behaviours.</a:t>
            </a:r>
          </a:p>
          <a:p>
            <a:pPr marL="0" indent="0" rtl="0">
              <a:buNone/>
            </a:pPr>
            <a:r>
              <a:rPr lang="en-GB" sz="2400" dirty="0"/>
              <a:t>The model as a whole would significantly predict time management.</a:t>
            </a:r>
          </a:p>
          <a:p>
            <a:pPr marL="0" indent="0" rtl="0">
              <a:buNone/>
            </a:pPr>
            <a:r>
              <a:rPr lang="en-GB" sz="2400" dirty="0"/>
              <a:t>Machiavellianism would be the strongest negative predictor.</a:t>
            </a:r>
          </a:p>
        </p:txBody>
      </p:sp>
      <p:sp>
        <p:nvSpPr>
          <p:cNvPr id="2" name="Title 1">
            <a:extLst>
              <a:ext uri="{FF2B5EF4-FFF2-40B4-BE49-F238E27FC236}">
                <a16:creationId xmlns:a16="http://schemas.microsoft.com/office/drawing/2014/main" id="{A8CE9CDE-16AB-4372-8F58-009B348E7BB6}"/>
              </a:ext>
            </a:extLst>
          </p:cNvPr>
          <p:cNvSpPr>
            <a:spLocks noGrp="1"/>
          </p:cNvSpPr>
          <p:nvPr>
            <p:ph type="title"/>
          </p:nvPr>
        </p:nvSpPr>
        <p:spPr>
          <a:xfrm>
            <a:off x="2258731" y="754831"/>
            <a:ext cx="8154862" cy="910492"/>
          </a:xfrm>
        </p:spPr>
        <p:txBody>
          <a:bodyPr rtlCol="0"/>
          <a:lstStyle/>
          <a:p>
            <a:pPr rtl="0"/>
            <a:r>
              <a:rPr lang="en-GB" dirty="0"/>
              <a:t>Research question and Hypothesis</a:t>
            </a:r>
          </a:p>
        </p:txBody>
      </p:sp>
      <p:pic>
        <p:nvPicPr>
          <p:cNvPr id="12" name="Graphic 11" descr="Badge Question Mark outline">
            <a:extLst>
              <a:ext uri="{FF2B5EF4-FFF2-40B4-BE49-F238E27FC236}">
                <a16:creationId xmlns:a16="http://schemas.microsoft.com/office/drawing/2014/main" id="{DD9AC2A9-80D3-F884-8D90-5BFCD6DEB4C8}"/>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709941" y="1942590"/>
            <a:ext cx="703135" cy="703135"/>
          </a:xfrm>
          <a:prstGeom prst="rect">
            <a:avLst/>
          </a:prstGeom>
        </p:spPr>
      </p:pic>
      <p:pic>
        <p:nvPicPr>
          <p:cNvPr id="7" name="Graphic 6" descr="Badge 3 outline">
            <a:extLst>
              <a:ext uri="{FF2B5EF4-FFF2-40B4-BE49-F238E27FC236}">
                <a16:creationId xmlns:a16="http://schemas.microsoft.com/office/drawing/2014/main" id="{3B8F0DD3-588B-6C3A-43F2-2D4FAE8C51A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281156" y="4939510"/>
            <a:ext cx="571227" cy="571227"/>
          </a:xfrm>
          <a:prstGeom prst="rect">
            <a:avLst/>
          </a:prstGeom>
        </p:spPr>
      </p:pic>
      <p:pic>
        <p:nvPicPr>
          <p:cNvPr id="8" name="Graphic 7" descr="Badge outline">
            <a:extLst>
              <a:ext uri="{FF2B5EF4-FFF2-40B4-BE49-F238E27FC236}">
                <a16:creationId xmlns:a16="http://schemas.microsoft.com/office/drawing/2014/main" id="{5F376C9C-5B4C-5EC4-3444-09C30C41C61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281156" y="3965549"/>
            <a:ext cx="571227" cy="571227"/>
          </a:xfrm>
          <a:prstGeom prst="rect">
            <a:avLst/>
          </a:prstGeom>
        </p:spPr>
      </p:pic>
      <p:pic>
        <p:nvPicPr>
          <p:cNvPr id="9" name="Graphic 8" descr="Badge 1 outline">
            <a:extLst>
              <a:ext uri="{FF2B5EF4-FFF2-40B4-BE49-F238E27FC236}">
                <a16:creationId xmlns:a16="http://schemas.microsoft.com/office/drawing/2014/main" id="{742066A5-D473-1D1D-B558-D6C9187F0A6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336162" y="2894972"/>
            <a:ext cx="571227" cy="571227"/>
          </a:xfrm>
          <a:prstGeom prst="rect">
            <a:avLst/>
          </a:prstGeom>
        </p:spPr>
      </p:pic>
      <p:pic>
        <p:nvPicPr>
          <p:cNvPr id="11" name="Graphic 10" descr="Lightbulb and gear with solid fill">
            <a:extLst>
              <a:ext uri="{FF2B5EF4-FFF2-40B4-BE49-F238E27FC236}">
                <a16:creationId xmlns:a16="http://schemas.microsoft.com/office/drawing/2014/main" id="{FF774208-5ED9-EA9F-5E21-F1A29B5E5050}"/>
              </a:ext>
            </a:extLst>
          </p:cNvPr>
          <p:cNvPicPr>
            <a:picLocks noChangeAspect="1"/>
          </p:cNvPicPr>
          <p:nvPr/>
        </p:nvPicPr>
        <p:blipFill>
          <a:blip r:embed="rId11">
            <a:extLst>
              <a:ext uri="{96DAC541-7B7A-43D3-8B79-37D633B846F1}">
                <asvg:svgBlip xmlns:asvg="http://schemas.microsoft.com/office/drawing/2016/SVG/main" r:embed="rId12"/>
              </a:ext>
            </a:extLst>
          </a:blip>
          <a:srcRect/>
          <a:stretch/>
        </p:blipFill>
        <p:spPr>
          <a:xfrm>
            <a:off x="7084721" y="1929342"/>
            <a:ext cx="703135" cy="703135"/>
          </a:xfrm>
          <a:prstGeom prst="rect">
            <a:avLst/>
          </a:prstGeom>
        </p:spPr>
      </p:pic>
    </p:spTree>
    <p:extLst>
      <p:ext uri="{BB962C8B-B14F-4D97-AF65-F5344CB8AC3E}">
        <p14:creationId xmlns:p14="http://schemas.microsoft.com/office/powerpoint/2010/main" val="26342531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05EB13-8DA8-A88C-6B7B-BCDE3C32D5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A41B4E-4445-C2DF-6405-D6076799E611}"/>
              </a:ext>
            </a:extLst>
          </p:cNvPr>
          <p:cNvSpPr>
            <a:spLocks noGrp="1"/>
          </p:cNvSpPr>
          <p:nvPr>
            <p:ph type="title"/>
          </p:nvPr>
        </p:nvSpPr>
        <p:spPr>
          <a:xfrm>
            <a:off x="1056543" y="830178"/>
            <a:ext cx="3167231" cy="910492"/>
          </a:xfrm>
        </p:spPr>
        <p:txBody>
          <a:bodyPr rtlCol="0">
            <a:normAutofit/>
          </a:bodyPr>
          <a:lstStyle/>
          <a:p>
            <a:pPr rtl="0"/>
            <a:r>
              <a:rPr lang="en-GB" dirty="0"/>
              <a:t>Participants</a:t>
            </a:r>
          </a:p>
        </p:txBody>
      </p:sp>
      <p:graphicFrame>
        <p:nvGraphicFramePr>
          <p:cNvPr id="3" name="Chart 2" descr="Chart Placeholder">
            <a:extLst>
              <a:ext uri="{FF2B5EF4-FFF2-40B4-BE49-F238E27FC236}">
                <a16:creationId xmlns:a16="http://schemas.microsoft.com/office/drawing/2014/main" id="{C7951A78-A56C-D419-6ACB-CBBAA0DEF0A6}"/>
              </a:ext>
            </a:extLst>
          </p:cNvPr>
          <p:cNvGraphicFramePr/>
          <p:nvPr>
            <p:extLst>
              <p:ext uri="{D42A27DB-BD31-4B8C-83A1-F6EECF244321}">
                <p14:modId xmlns:p14="http://schemas.microsoft.com/office/powerpoint/2010/main" val="2528169453"/>
              </p:ext>
            </p:extLst>
          </p:nvPr>
        </p:nvGraphicFramePr>
        <p:xfrm>
          <a:off x="7100726" y="1118976"/>
          <a:ext cx="4034731" cy="3406535"/>
        </p:xfrm>
        <a:graphic>
          <a:graphicData uri="http://schemas.openxmlformats.org/drawingml/2006/chart">
            <c:chart xmlns:c="http://schemas.openxmlformats.org/drawingml/2006/chart" xmlns:r="http://schemas.openxmlformats.org/officeDocument/2006/relationships" r:id="rId3"/>
          </a:graphicData>
        </a:graphic>
      </p:graphicFrame>
      <p:pic>
        <p:nvPicPr>
          <p:cNvPr id="2050" name="Picture 2" descr="Output image">
            <a:extLst>
              <a:ext uri="{FF2B5EF4-FFF2-40B4-BE49-F238E27FC236}">
                <a16:creationId xmlns:a16="http://schemas.microsoft.com/office/drawing/2014/main" id="{015CD019-5E39-3756-710C-1C44357978D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35"/>
          <a:stretch/>
        </p:blipFill>
        <p:spPr bwMode="auto">
          <a:xfrm>
            <a:off x="7199117" y="3672410"/>
            <a:ext cx="4034731" cy="2574403"/>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3DAE4397-B05D-DC26-53F9-CD9F17124382}"/>
              </a:ext>
            </a:extLst>
          </p:cNvPr>
          <p:cNvSpPr txBox="1"/>
          <p:nvPr/>
        </p:nvSpPr>
        <p:spPr>
          <a:xfrm>
            <a:off x="2212395" y="1917067"/>
            <a:ext cx="3664298" cy="3785652"/>
          </a:xfrm>
          <a:prstGeom prst="rect">
            <a:avLst/>
          </a:prstGeom>
          <a:noFill/>
        </p:spPr>
        <p:txBody>
          <a:bodyPr wrap="square">
            <a:spAutoFit/>
          </a:bodyPr>
          <a:lstStyle/>
          <a:p>
            <a:r>
              <a:rPr lang="en-GB" sz="2400" dirty="0"/>
              <a:t>55 undergraduate psychology students</a:t>
            </a:r>
          </a:p>
          <a:p>
            <a:endParaRPr lang="en-GB" sz="2400" dirty="0"/>
          </a:p>
          <a:p>
            <a:r>
              <a:rPr lang="en-GB" sz="2400" dirty="0"/>
              <a:t>Recruited via the EMS system</a:t>
            </a:r>
          </a:p>
          <a:p>
            <a:endParaRPr lang="en-GB" sz="2400" dirty="0"/>
          </a:p>
          <a:p>
            <a:r>
              <a:rPr lang="en-GB" sz="2400" dirty="0"/>
              <a:t>Ages ranged from 18 to 60</a:t>
            </a:r>
          </a:p>
          <a:p>
            <a:endParaRPr lang="en-GB" sz="2400" dirty="0"/>
          </a:p>
          <a:p>
            <a:r>
              <a:rPr lang="en-GB" sz="2400" dirty="0"/>
              <a:t>Majority identifying as female</a:t>
            </a:r>
          </a:p>
        </p:txBody>
      </p:sp>
      <p:sp>
        <p:nvSpPr>
          <p:cNvPr id="10" name="TextBox 9">
            <a:extLst>
              <a:ext uri="{FF2B5EF4-FFF2-40B4-BE49-F238E27FC236}">
                <a16:creationId xmlns:a16="http://schemas.microsoft.com/office/drawing/2014/main" id="{F6676BCD-0A3A-46D4-22CA-0003243174E1}"/>
              </a:ext>
            </a:extLst>
          </p:cNvPr>
          <p:cNvSpPr txBox="1"/>
          <p:nvPr/>
        </p:nvSpPr>
        <p:spPr>
          <a:xfrm>
            <a:off x="8230994" y="1110064"/>
            <a:ext cx="2181364" cy="261610"/>
          </a:xfrm>
          <a:prstGeom prst="rect">
            <a:avLst/>
          </a:prstGeom>
          <a:noFill/>
        </p:spPr>
        <p:txBody>
          <a:bodyPr wrap="square">
            <a:spAutoFit/>
          </a:bodyPr>
          <a:lstStyle/>
          <a:p>
            <a:r>
              <a:rPr lang="en-GB" sz="1100" b="1" dirty="0"/>
              <a:t>Participant gender distribution</a:t>
            </a:r>
          </a:p>
        </p:txBody>
      </p:sp>
      <p:sp>
        <p:nvSpPr>
          <p:cNvPr id="11" name="Rectangle 10">
            <a:extLst>
              <a:ext uri="{FF2B5EF4-FFF2-40B4-BE49-F238E27FC236}">
                <a16:creationId xmlns:a16="http://schemas.microsoft.com/office/drawing/2014/main" id="{79CF423B-D828-640C-DD78-F6401A47A409}"/>
              </a:ext>
            </a:extLst>
          </p:cNvPr>
          <p:cNvSpPr/>
          <p:nvPr/>
        </p:nvSpPr>
        <p:spPr>
          <a:xfrm>
            <a:off x="6969512" y="991095"/>
            <a:ext cx="4493942" cy="5255718"/>
          </a:xfrm>
          <a:prstGeom prst="rect">
            <a:avLst/>
          </a:prstGeom>
          <a:noFill/>
          <a:ln>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2CA00161-751D-69FD-BB3B-05705E3BAC3B}"/>
              </a:ext>
            </a:extLst>
          </p:cNvPr>
          <p:cNvSpPr txBox="1"/>
          <p:nvPr/>
        </p:nvSpPr>
        <p:spPr>
          <a:xfrm>
            <a:off x="8441380" y="3618954"/>
            <a:ext cx="1970978" cy="261610"/>
          </a:xfrm>
          <a:prstGeom prst="rect">
            <a:avLst/>
          </a:prstGeom>
          <a:solidFill>
            <a:schemeClr val="bg1"/>
          </a:solidFill>
        </p:spPr>
        <p:txBody>
          <a:bodyPr wrap="square">
            <a:spAutoFit/>
          </a:bodyPr>
          <a:lstStyle/>
          <a:p>
            <a:r>
              <a:rPr lang="en-GB" sz="1100" b="1" dirty="0"/>
              <a:t>Participant age distribution</a:t>
            </a:r>
          </a:p>
        </p:txBody>
      </p:sp>
      <p:pic>
        <p:nvPicPr>
          <p:cNvPr id="20" name="Graphic 19" descr="Signal outline">
            <a:extLst>
              <a:ext uri="{FF2B5EF4-FFF2-40B4-BE49-F238E27FC236}">
                <a16:creationId xmlns:a16="http://schemas.microsoft.com/office/drawing/2014/main" id="{5D7FD755-2AB3-0792-22EE-D31B6C2B62EB}"/>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1492797" y="4079329"/>
            <a:ext cx="489992" cy="489992"/>
          </a:xfrm>
          <a:prstGeom prst="rect">
            <a:avLst/>
          </a:prstGeom>
          <a:effectLst>
            <a:glow rad="228600">
              <a:schemeClr val="accent1">
                <a:satMod val="175000"/>
                <a:alpha val="40000"/>
              </a:schemeClr>
            </a:glow>
          </a:effectLst>
        </p:spPr>
      </p:pic>
      <p:pic>
        <p:nvPicPr>
          <p:cNvPr id="22" name="Graphic 21" descr="Group success outline">
            <a:extLst>
              <a:ext uri="{FF2B5EF4-FFF2-40B4-BE49-F238E27FC236}">
                <a16:creationId xmlns:a16="http://schemas.microsoft.com/office/drawing/2014/main" id="{48955D82-64B8-3AD8-D903-29F22B7062D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492797" y="2003327"/>
            <a:ext cx="489992" cy="489992"/>
          </a:xfrm>
          <a:prstGeom prst="rect">
            <a:avLst/>
          </a:prstGeom>
          <a:effectLst>
            <a:glow rad="228600">
              <a:schemeClr val="accent1">
                <a:satMod val="175000"/>
                <a:alpha val="40000"/>
              </a:schemeClr>
            </a:glow>
          </a:effectLst>
        </p:spPr>
      </p:pic>
      <p:pic>
        <p:nvPicPr>
          <p:cNvPr id="24" name="Graphic 23" descr="Social distancing outline">
            <a:extLst>
              <a:ext uri="{FF2B5EF4-FFF2-40B4-BE49-F238E27FC236}">
                <a16:creationId xmlns:a16="http://schemas.microsoft.com/office/drawing/2014/main" id="{F161AF91-386A-EE32-7333-308E7A2EE34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513302" y="5117330"/>
            <a:ext cx="489992" cy="489992"/>
          </a:xfrm>
          <a:prstGeom prst="rect">
            <a:avLst/>
          </a:prstGeom>
          <a:effectLst>
            <a:glow rad="228600">
              <a:schemeClr val="accent1">
                <a:satMod val="175000"/>
                <a:alpha val="40000"/>
              </a:schemeClr>
            </a:glow>
          </a:effectLst>
        </p:spPr>
      </p:pic>
      <p:pic>
        <p:nvPicPr>
          <p:cNvPr id="26" name="Graphic 25" descr="Monitor with solid fill">
            <a:extLst>
              <a:ext uri="{FF2B5EF4-FFF2-40B4-BE49-F238E27FC236}">
                <a16:creationId xmlns:a16="http://schemas.microsoft.com/office/drawing/2014/main" id="{B728985D-B81C-76F6-7D7A-EAD38A69EE27}"/>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492797" y="3041328"/>
            <a:ext cx="489992" cy="489992"/>
          </a:xfrm>
          <a:prstGeom prst="rect">
            <a:avLst/>
          </a:prstGeom>
          <a:effectLst>
            <a:glow rad="228600">
              <a:schemeClr val="accent1">
                <a:satMod val="175000"/>
                <a:alpha val="40000"/>
              </a:schemeClr>
            </a:glow>
          </a:effectLst>
        </p:spPr>
      </p:pic>
    </p:spTree>
    <p:extLst>
      <p:ext uri="{BB962C8B-B14F-4D97-AF65-F5344CB8AC3E}">
        <p14:creationId xmlns:p14="http://schemas.microsoft.com/office/powerpoint/2010/main" val="10657157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Placeholder 25" descr="Digital business graph and charts">
            <a:extLst>
              <a:ext uri="{FF2B5EF4-FFF2-40B4-BE49-F238E27FC236}">
                <a16:creationId xmlns:a16="http://schemas.microsoft.com/office/drawing/2014/main" id="{7BB0D9BC-46FF-F44B-953D-31A74B803434}"/>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32139" r="20111" b="-1"/>
          <a:stretch/>
        </p:blipFill>
        <p:spPr>
          <a:xfrm flipH="1">
            <a:off x="444819" y="597553"/>
            <a:ext cx="6063915" cy="6063915"/>
          </a:xfrm>
          <a:noFill/>
        </p:spPr>
      </p:pic>
      <p:sp>
        <p:nvSpPr>
          <p:cNvPr id="3" name="Title 2">
            <a:extLst>
              <a:ext uri="{FF2B5EF4-FFF2-40B4-BE49-F238E27FC236}">
                <a16:creationId xmlns:a16="http://schemas.microsoft.com/office/drawing/2014/main" id="{F6A39CFE-F193-9048-BE90-69178B4C33C9}"/>
              </a:ext>
            </a:extLst>
          </p:cNvPr>
          <p:cNvSpPr>
            <a:spLocks noGrp="1"/>
          </p:cNvSpPr>
          <p:nvPr>
            <p:ph type="title"/>
          </p:nvPr>
        </p:nvSpPr>
        <p:spPr>
          <a:xfrm>
            <a:off x="6302140" y="1111155"/>
            <a:ext cx="5258256" cy="951177"/>
          </a:xfrm>
        </p:spPr>
        <p:txBody>
          <a:bodyPr rtlCol="0" anchor="b">
            <a:noAutofit/>
          </a:bodyPr>
          <a:lstStyle/>
          <a:p>
            <a:pPr rtl="0"/>
            <a:r>
              <a:rPr lang="en-GB" dirty="0">
                <a:solidFill>
                  <a:schemeClr val="tx1"/>
                </a:solidFill>
              </a:rPr>
              <a:t>Design and Materials</a:t>
            </a:r>
          </a:p>
        </p:txBody>
      </p:sp>
      <p:sp>
        <p:nvSpPr>
          <p:cNvPr id="5" name="Text Placeholder 4">
            <a:extLst>
              <a:ext uri="{FF2B5EF4-FFF2-40B4-BE49-F238E27FC236}">
                <a16:creationId xmlns:a16="http://schemas.microsoft.com/office/drawing/2014/main" id="{32CB5DE7-C0EC-D942-81AE-50AB9E5F55A3}"/>
              </a:ext>
            </a:extLst>
          </p:cNvPr>
          <p:cNvSpPr>
            <a:spLocks noGrp="1"/>
          </p:cNvSpPr>
          <p:nvPr>
            <p:ph idx="1"/>
          </p:nvPr>
        </p:nvSpPr>
        <p:spPr>
          <a:xfrm>
            <a:off x="5865541" y="2575933"/>
            <a:ext cx="5488261" cy="4085536"/>
          </a:xfrm>
        </p:spPr>
        <p:txBody>
          <a:bodyPr rtlCol="0">
            <a:normAutofit lnSpcReduction="10000"/>
          </a:bodyPr>
          <a:lstStyle/>
          <a:p>
            <a:pPr rtl="0">
              <a:lnSpc>
                <a:spcPct val="90000"/>
              </a:lnSpc>
            </a:pPr>
            <a:r>
              <a:rPr lang="en-GB" sz="2400" dirty="0">
                <a:solidFill>
                  <a:schemeClr val="tx1"/>
                </a:solidFill>
              </a:rPr>
              <a:t>The study used quantitative regression design</a:t>
            </a:r>
          </a:p>
          <a:p>
            <a:pPr rtl="0">
              <a:lnSpc>
                <a:spcPct val="90000"/>
              </a:lnSpc>
            </a:pPr>
            <a:endParaRPr lang="en-GB" sz="2400" dirty="0">
              <a:solidFill>
                <a:schemeClr val="tx1"/>
              </a:solidFill>
            </a:endParaRPr>
          </a:p>
          <a:p>
            <a:pPr rtl="0">
              <a:lnSpc>
                <a:spcPct val="90000"/>
              </a:lnSpc>
            </a:pPr>
            <a:r>
              <a:rPr lang="en-GB" sz="2400" dirty="0">
                <a:solidFill>
                  <a:schemeClr val="tx1"/>
                </a:solidFill>
              </a:rPr>
              <a:t>The short Dark Triad (SD3) to measure narcissism, Machaivellism and psychopathy scores</a:t>
            </a:r>
          </a:p>
          <a:p>
            <a:pPr rtl="0">
              <a:lnSpc>
                <a:spcPct val="90000"/>
              </a:lnSpc>
            </a:pPr>
            <a:endParaRPr lang="en-GB" sz="2400" dirty="0">
              <a:solidFill>
                <a:schemeClr val="tx1"/>
              </a:solidFill>
            </a:endParaRPr>
          </a:p>
          <a:p>
            <a:pPr rtl="0">
              <a:lnSpc>
                <a:spcPct val="90000"/>
              </a:lnSpc>
            </a:pPr>
            <a:r>
              <a:rPr lang="en-GB" sz="2400" dirty="0">
                <a:solidFill>
                  <a:schemeClr val="tx1"/>
                </a:solidFill>
              </a:rPr>
              <a:t>The Time management behaviour scale (TMBS) to measure time management behaviours</a:t>
            </a:r>
          </a:p>
        </p:txBody>
      </p:sp>
    </p:spTree>
    <p:extLst>
      <p:ext uri="{BB962C8B-B14F-4D97-AF65-F5344CB8AC3E}">
        <p14:creationId xmlns:p14="http://schemas.microsoft.com/office/powerpoint/2010/main" val="12779326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31E8EE4-79AC-09DB-C5F7-0977B0C0B4BF}"/>
              </a:ext>
            </a:extLst>
          </p:cNvPr>
          <p:cNvSpPr/>
          <p:nvPr/>
        </p:nvSpPr>
        <p:spPr>
          <a:xfrm>
            <a:off x="1219200" y="1703476"/>
            <a:ext cx="3673072" cy="4507017"/>
          </a:xfrm>
          <a:prstGeom prst="rect">
            <a:avLst/>
          </a:prstGeom>
          <a:noFill/>
          <a:ln>
            <a:solidFill>
              <a:schemeClr val="accent1">
                <a:lumMod val="50000"/>
              </a:schemeClr>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F5E0AE9D-45FD-F156-7637-F2974C9E3A82}"/>
              </a:ext>
            </a:extLst>
          </p:cNvPr>
          <p:cNvSpPr txBox="1"/>
          <p:nvPr/>
        </p:nvSpPr>
        <p:spPr>
          <a:xfrm>
            <a:off x="5674883" y="1960527"/>
            <a:ext cx="5297917" cy="4073585"/>
          </a:xfrm>
          <a:prstGeom prst="rect">
            <a:avLst/>
          </a:prstGeom>
        </p:spPr>
        <p:txBody>
          <a:bodyPr vert="horz" lIns="0" tIns="45720" rIns="0" bIns="45720" rtlCol="0">
            <a:normAutofit/>
          </a:bodyPr>
          <a:lstStyle/>
          <a:p>
            <a:pPr marL="342900" indent="-342900">
              <a:spcBef>
                <a:spcPts val="1200"/>
              </a:spcBef>
              <a:spcAft>
                <a:spcPts val="200"/>
              </a:spcAft>
              <a:buClr>
                <a:schemeClr val="accent1"/>
              </a:buClr>
              <a:buSzPct val="100000"/>
              <a:buFont typeface="Wingdings" panose="05000000000000000000" pitchFamily="2" charset="2"/>
              <a:buChar char="ü"/>
            </a:pPr>
            <a:r>
              <a:rPr lang="en-US" sz="2400" kern="1200" dirty="0"/>
              <a:t>Participation was anonymous and voluntary.</a:t>
            </a:r>
          </a:p>
          <a:p>
            <a:pPr marL="342900" indent="-342900">
              <a:spcBef>
                <a:spcPts val="1200"/>
              </a:spcBef>
              <a:spcAft>
                <a:spcPts val="200"/>
              </a:spcAft>
              <a:buClr>
                <a:schemeClr val="accent1"/>
              </a:buClr>
              <a:buSzPct val="100000"/>
              <a:buFont typeface="Wingdings" panose="05000000000000000000" pitchFamily="2" charset="2"/>
              <a:buChar char="ü"/>
            </a:pPr>
            <a:r>
              <a:rPr lang="en-US" sz="2400" kern="1200" dirty="0"/>
              <a:t>Participants retained the right to withdraw at any time without penalty.</a:t>
            </a:r>
          </a:p>
          <a:p>
            <a:pPr marL="342900" indent="-342900">
              <a:spcBef>
                <a:spcPts val="1200"/>
              </a:spcBef>
              <a:spcAft>
                <a:spcPts val="200"/>
              </a:spcAft>
              <a:buClr>
                <a:schemeClr val="accent1"/>
              </a:buClr>
              <a:buSzPct val="100000"/>
              <a:buFont typeface="Wingdings" panose="05000000000000000000" pitchFamily="2" charset="2"/>
              <a:buChar char="ü"/>
            </a:pPr>
            <a:r>
              <a:rPr lang="en-US" sz="2400" kern="1200" dirty="0"/>
              <a:t>Participants were informed that they could skip any questions they were uncomfortable answering.</a:t>
            </a:r>
          </a:p>
          <a:p>
            <a:pPr marL="342900" indent="-342900">
              <a:spcBef>
                <a:spcPts val="1200"/>
              </a:spcBef>
              <a:spcAft>
                <a:spcPts val="200"/>
              </a:spcAft>
              <a:buClr>
                <a:schemeClr val="accent1"/>
              </a:buClr>
              <a:buSzPct val="100000"/>
              <a:buFont typeface="Wingdings" panose="05000000000000000000" pitchFamily="2" charset="2"/>
              <a:buChar char="ü"/>
            </a:pPr>
            <a:r>
              <a:rPr lang="en-US" sz="2400" kern="1200" dirty="0"/>
              <a:t>Access to student support services was provided for any follow-up concerns.</a:t>
            </a:r>
          </a:p>
        </p:txBody>
      </p:sp>
      <p:sp>
        <p:nvSpPr>
          <p:cNvPr id="2" name="Title 1">
            <a:extLst>
              <a:ext uri="{FF2B5EF4-FFF2-40B4-BE49-F238E27FC236}">
                <a16:creationId xmlns:a16="http://schemas.microsoft.com/office/drawing/2014/main" id="{F2A115AC-F6DD-4765-9553-9296098AFACF}"/>
              </a:ext>
            </a:extLst>
          </p:cNvPr>
          <p:cNvSpPr>
            <a:spLocks noGrp="1"/>
          </p:cNvSpPr>
          <p:nvPr>
            <p:ph type="title"/>
          </p:nvPr>
        </p:nvSpPr>
        <p:spPr>
          <a:xfrm>
            <a:off x="1007327" y="783788"/>
            <a:ext cx="5943602" cy="919688"/>
          </a:xfrm>
        </p:spPr>
        <p:txBody>
          <a:bodyPr rtlCol="0" anchor="ctr">
            <a:normAutofit/>
          </a:bodyPr>
          <a:lstStyle/>
          <a:p>
            <a:pPr rtl="0"/>
            <a:r>
              <a:rPr lang="en-GB" dirty="0"/>
              <a:t>Ethical considerations</a:t>
            </a:r>
          </a:p>
        </p:txBody>
      </p:sp>
      <p:pic>
        <p:nvPicPr>
          <p:cNvPr id="11" name="Graphic 10" descr="Scales of justice outline">
            <a:extLst>
              <a:ext uri="{FF2B5EF4-FFF2-40B4-BE49-F238E27FC236}">
                <a16:creationId xmlns:a16="http://schemas.microsoft.com/office/drawing/2014/main" id="{67E34D99-E02E-F3B3-206C-01CDB58681D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21780" y="651949"/>
            <a:ext cx="1132246" cy="1132246"/>
          </a:xfrm>
          <a:prstGeom prst="rect">
            <a:avLst/>
          </a:prstGeom>
        </p:spPr>
      </p:pic>
      <p:graphicFrame>
        <p:nvGraphicFramePr>
          <p:cNvPr id="10" name="Diagram 9">
            <a:extLst>
              <a:ext uri="{FF2B5EF4-FFF2-40B4-BE49-F238E27FC236}">
                <a16:creationId xmlns:a16="http://schemas.microsoft.com/office/drawing/2014/main" id="{40F0358A-CE4B-1836-66C8-40438E72640F}"/>
              </a:ext>
            </a:extLst>
          </p:cNvPr>
          <p:cNvGraphicFramePr/>
          <p:nvPr>
            <p:extLst>
              <p:ext uri="{D42A27DB-BD31-4B8C-83A1-F6EECF244321}">
                <p14:modId xmlns:p14="http://schemas.microsoft.com/office/powerpoint/2010/main" val="1794072852"/>
              </p:ext>
            </p:extLst>
          </p:nvPr>
        </p:nvGraphicFramePr>
        <p:xfrm>
          <a:off x="1219200" y="1960527"/>
          <a:ext cx="3594623" cy="411368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927565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645547-0890-471C-A504-A362781D4157}"/>
            </a:ext>
          </a:extLst>
        </p:cNvPr>
        <p:cNvGrpSpPr/>
        <p:nvPr/>
      </p:nvGrpSpPr>
      <p:grpSpPr>
        <a:xfrm>
          <a:off x="0" y="0"/>
          <a:ext cx="0" cy="0"/>
          <a:chOff x="0" y="0"/>
          <a:chExt cx="0" cy="0"/>
        </a:xfrm>
      </p:grpSpPr>
      <p:sp>
        <p:nvSpPr>
          <p:cNvPr id="25" name="Rectangle 24">
            <a:extLst>
              <a:ext uri="{FF2B5EF4-FFF2-40B4-BE49-F238E27FC236}">
                <a16:creationId xmlns:a16="http://schemas.microsoft.com/office/drawing/2014/main" id="{D22ABBFC-E39E-7B9E-1D48-507DD5A1103B}"/>
              </a:ext>
            </a:extLst>
          </p:cNvPr>
          <p:cNvSpPr/>
          <p:nvPr/>
        </p:nvSpPr>
        <p:spPr>
          <a:xfrm>
            <a:off x="1180772" y="5380913"/>
            <a:ext cx="8228193" cy="872264"/>
          </a:xfrm>
          <a:prstGeom prst="rect">
            <a:avLst/>
          </a:prstGeom>
          <a:ln>
            <a:solidFill>
              <a:schemeClr val="accent1">
                <a:lumMod val="75000"/>
              </a:schemeClr>
            </a:solidFill>
            <a:prstDash val="lg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sz="2000"/>
          </a:p>
        </p:txBody>
      </p:sp>
      <p:sp>
        <p:nvSpPr>
          <p:cNvPr id="24" name="Rectangle 23">
            <a:extLst>
              <a:ext uri="{FF2B5EF4-FFF2-40B4-BE49-F238E27FC236}">
                <a16:creationId xmlns:a16="http://schemas.microsoft.com/office/drawing/2014/main" id="{AEE02C7C-CA61-A415-C948-FE434A91AF42}"/>
              </a:ext>
            </a:extLst>
          </p:cNvPr>
          <p:cNvSpPr/>
          <p:nvPr/>
        </p:nvSpPr>
        <p:spPr>
          <a:xfrm>
            <a:off x="1180772" y="3829145"/>
            <a:ext cx="8228193" cy="1414962"/>
          </a:xfrm>
          <a:prstGeom prst="rect">
            <a:avLst/>
          </a:prstGeom>
          <a:ln>
            <a:solidFill>
              <a:schemeClr val="accent1">
                <a:lumMod val="75000"/>
              </a:schemeClr>
            </a:solidFill>
            <a:prstDash val="lg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sz="2000"/>
          </a:p>
        </p:txBody>
      </p:sp>
      <p:sp>
        <p:nvSpPr>
          <p:cNvPr id="23" name="Rectangle 22">
            <a:extLst>
              <a:ext uri="{FF2B5EF4-FFF2-40B4-BE49-F238E27FC236}">
                <a16:creationId xmlns:a16="http://schemas.microsoft.com/office/drawing/2014/main" id="{E293B61A-9A62-2648-BD70-AB43E6111911}"/>
              </a:ext>
            </a:extLst>
          </p:cNvPr>
          <p:cNvSpPr/>
          <p:nvPr/>
        </p:nvSpPr>
        <p:spPr>
          <a:xfrm>
            <a:off x="1172148" y="2593450"/>
            <a:ext cx="8228193" cy="1098889"/>
          </a:xfrm>
          <a:prstGeom prst="rect">
            <a:avLst/>
          </a:prstGeom>
          <a:ln>
            <a:solidFill>
              <a:schemeClr val="accent1">
                <a:lumMod val="75000"/>
              </a:schemeClr>
            </a:solidFill>
            <a:prstDash val="lg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sz="2000"/>
          </a:p>
        </p:txBody>
      </p:sp>
      <p:sp>
        <p:nvSpPr>
          <p:cNvPr id="22" name="Rectangle 21">
            <a:extLst>
              <a:ext uri="{FF2B5EF4-FFF2-40B4-BE49-F238E27FC236}">
                <a16:creationId xmlns:a16="http://schemas.microsoft.com/office/drawing/2014/main" id="{BCF769BC-0F32-A603-0DDB-E9C42820D14B}"/>
              </a:ext>
            </a:extLst>
          </p:cNvPr>
          <p:cNvSpPr/>
          <p:nvPr/>
        </p:nvSpPr>
        <p:spPr>
          <a:xfrm>
            <a:off x="1161132" y="1570260"/>
            <a:ext cx="8228195" cy="872264"/>
          </a:xfrm>
          <a:prstGeom prst="rect">
            <a:avLst/>
          </a:prstGeom>
          <a:ln>
            <a:solidFill>
              <a:schemeClr val="accent1">
                <a:lumMod val="75000"/>
              </a:schemeClr>
            </a:solidFill>
            <a:prstDash val="lg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sz="2000"/>
          </a:p>
        </p:txBody>
      </p:sp>
      <p:pic>
        <p:nvPicPr>
          <p:cNvPr id="12" name="Picture 11" descr="A screenshot of a paper">
            <a:extLst>
              <a:ext uri="{FF2B5EF4-FFF2-40B4-BE49-F238E27FC236}">
                <a16:creationId xmlns:a16="http://schemas.microsoft.com/office/drawing/2014/main" id="{AF7A5349-B48C-4D80-D3DB-3F41E2E740C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65122">
            <a:off x="10008659" y="2991226"/>
            <a:ext cx="1391899" cy="2731193"/>
          </a:xfrm>
          <a:prstGeom prst="rect">
            <a:avLst/>
          </a:prstGeom>
          <a:ln>
            <a:noFill/>
          </a:ln>
          <a:effectLst>
            <a:outerShdw blurRad="190500" algn="tl" rotWithShape="0">
              <a:srgbClr val="000000">
                <a:alpha val="70000"/>
              </a:srgbClr>
            </a:outerShdw>
          </a:effectLst>
        </p:spPr>
      </p:pic>
      <p:pic>
        <p:nvPicPr>
          <p:cNvPr id="13" name="Picture 12">
            <a:extLst>
              <a:ext uri="{FF2B5EF4-FFF2-40B4-BE49-F238E27FC236}">
                <a16:creationId xmlns:a16="http://schemas.microsoft.com/office/drawing/2014/main" id="{94EADACF-DA2B-4C37-CAA3-D68CD85BD31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0301983">
            <a:off x="9878741" y="940170"/>
            <a:ext cx="1346657" cy="2139693"/>
          </a:xfrm>
          <a:prstGeom prst="rect">
            <a:avLst/>
          </a:prstGeom>
          <a:ln>
            <a:noFill/>
          </a:ln>
          <a:effectLst>
            <a:outerShdw blurRad="190500" algn="tl" rotWithShape="0">
              <a:srgbClr val="000000">
                <a:alpha val="70000"/>
              </a:srgbClr>
            </a:outerShdw>
          </a:effectLst>
        </p:spPr>
      </p:pic>
      <p:sp>
        <p:nvSpPr>
          <p:cNvPr id="6" name="Title 1">
            <a:extLst>
              <a:ext uri="{FF2B5EF4-FFF2-40B4-BE49-F238E27FC236}">
                <a16:creationId xmlns:a16="http://schemas.microsoft.com/office/drawing/2014/main" id="{037875F7-CEA3-9F42-1372-805CBE3C1527}"/>
              </a:ext>
            </a:extLst>
          </p:cNvPr>
          <p:cNvSpPr>
            <a:spLocks noGrp="1"/>
          </p:cNvSpPr>
          <p:nvPr>
            <p:ph type="title"/>
          </p:nvPr>
        </p:nvSpPr>
        <p:spPr>
          <a:xfrm>
            <a:off x="902291" y="671009"/>
            <a:ext cx="2716437" cy="1154461"/>
          </a:xfrm>
        </p:spPr>
        <p:txBody>
          <a:bodyPr rtlCol="0" anchor="ctr">
            <a:normAutofit/>
          </a:bodyPr>
          <a:lstStyle/>
          <a:p>
            <a:pPr rtl="0"/>
            <a:r>
              <a:rPr lang="en-GB" dirty="0"/>
              <a:t>Procedure</a:t>
            </a:r>
          </a:p>
        </p:txBody>
      </p:sp>
      <p:pic>
        <p:nvPicPr>
          <p:cNvPr id="15" name="Graphic 14" descr="Open hand outline">
            <a:extLst>
              <a:ext uri="{FF2B5EF4-FFF2-40B4-BE49-F238E27FC236}">
                <a16:creationId xmlns:a16="http://schemas.microsoft.com/office/drawing/2014/main" id="{D9A3AEC1-0EA2-F219-C9B4-A52FAF2B878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245706" y="5360701"/>
            <a:ext cx="914400" cy="914400"/>
          </a:xfrm>
          <a:prstGeom prst="rect">
            <a:avLst/>
          </a:prstGeom>
        </p:spPr>
      </p:pic>
      <p:pic>
        <p:nvPicPr>
          <p:cNvPr id="17" name="Graphic 16" descr="Badge Question Mark outline">
            <a:extLst>
              <a:ext uri="{FF2B5EF4-FFF2-40B4-BE49-F238E27FC236}">
                <a16:creationId xmlns:a16="http://schemas.microsoft.com/office/drawing/2014/main" id="{D6C8835C-2D3B-A56B-A8B4-CD8E8861FC8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245706" y="4070090"/>
            <a:ext cx="914400" cy="914400"/>
          </a:xfrm>
          <a:prstGeom prst="rect">
            <a:avLst/>
          </a:prstGeom>
        </p:spPr>
      </p:pic>
      <p:pic>
        <p:nvPicPr>
          <p:cNvPr id="19" name="Graphic 18" descr="Clipboard Checked outline">
            <a:extLst>
              <a:ext uri="{FF2B5EF4-FFF2-40B4-BE49-F238E27FC236}">
                <a16:creationId xmlns:a16="http://schemas.microsoft.com/office/drawing/2014/main" id="{EA2688B2-5BE0-9423-D6F1-53FE1DE8E828}"/>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245706" y="2613851"/>
            <a:ext cx="914400" cy="914400"/>
          </a:xfrm>
          <a:prstGeom prst="rect">
            <a:avLst/>
          </a:prstGeom>
        </p:spPr>
      </p:pic>
      <p:pic>
        <p:nvPicPr>
          <p:cNvPr id="21" name="Graphic 20" descr="Monitor with solid fill">
            <a:extLst>
              <a:ext uri="{FF2B5EF4-FFF2-40B4-BE49-F238E27FC236}">
                <a16:creationId xmlns:a16="http://schemas.microsoft.com/office/drawing/2014/main" id="{7B14BB22-D2D9-C245-60BD-4C01EA83820B}"/>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245706" y="1561742"/>
            <a:ext cx="914400" cy="914400"/>
          </a:xfrm>
          <a:prstGeom prst="rect">
            <a:avLst/>
          </a:prstGeom>
        </p:spPr>
      </p:pic>
      <p:sp>
        <p:nvSpPr>
          <p:cNvPr id="29" name="TextBox 28">
            <a:extLst>
              <a:ext uri="{FF2B5EF4-FFF2-40B4-BE49-F238E27FC236}">
                <a16:creationId xmlns:a16="http://schemas.microsoft.com/office/drawing/2014/main" id="{BEB0D141-DDBF-43D0-27F1-CE2D2C37ABAD}"/>
              </a:ext>
            </a:extLst>
          </p:cNvPr>
          <p:cNvSpPr txBox="1"/>
          <p:nvPr/>
        </p:nvSpPr>
        <p:spPr>
          <a:xfrm>
            <a:off x="2331720" y="1762554"/>
            <a:ext cx="6289985" cy="400110"/>
          </a:xfrm>
          <a:prstGeom prst="rect">
            <a:avLst/>
          </a:prstGeom>
          <a:noFill/>
        </p:spPr>
        <p:txBody>
          <a:bodyPr wrap="square">
            <a:spAutoFit/>
          </a:bodyPr>
          <a:lstStyle/>
          <a:p>
            <a:pPr rtl="0"/>
            <a:r>
              <a:rPr lang="en-GB" sz="2000" dirty="0"/>
              <a:t>Participants accessed the study online via Qualtrics.</a:t>
            </a:r>
          </a:p>
        </p:txBody>
      </p:sp>
      <p:sp>
        <p:nvSpPr>
          <p:cNvPr id="31" name="TextBox 30">
            <a:extLst>
              <a:ext uri="{FF2B5EF4-FFF2-40B4-BE49-F238E27FC236}">
                <a16:creationId xmlns:a16="http://schemas.microsoft.com/office/drawing/2014/main" id="{BE76459D-F13F-28B1-39CC-9C8E15580DC6}"/>
              </a:ext>
            </a:extLst>
          </p:cNvPr>
          <p:cNvSpPr txBox="1"/>
          <p:nvPr/>
        </p:nvSpPr>
        <p:spPr>
          <a:xfrm>
            <a:off x="2394272" y="2788952"/>
            <a:ext cx="6903311" cy="707886"/>
          </a:xfrm>
          <a:prstGeom prst="rect">
            <a:avLst/>
          </a:prstGeom>
          <a:noFill/>
        </p:spPr>
        <p:txBody>
          <a:bodyPr wrap="square">
            <a:spAutoFit/>
          </a:bodyPr>
          <a:lstStyle/>
          <a:p>
            <a:pPr rtl="0"/>
            <a:r>
              <a:rPr lang="en-GB" sz="2000" dirty="0"/>
              <a:t>Information sheet, informed consent and basic demographics (age &amp; gender identity).</a:t>
            </a:r>
          </a:p>
        </p:txBody>
      </p:sp>
      <p:sp>
        <p:nvSpPr>
          <p:cNvPr id="33" name="TextBox 32">
            <a:extLst>
              <a:ext uri="{FF2B5EF4-FFF2-40B4-BE49-F238E27FC236}">
                <a16:creationId xmlns:a16="http://schemas.microsoft.com/office/drawing/2014/main" id="{4004CE4B-C9B7-B1A9-38CE-748A3F11A8FB}"/>
              </a:ext>
            </a:extLst>
          </p:cNvPr>
          <p:cNvSpPr txBox="1"/>
          <p:nvPr/>
        </p:nvSpPr>
        <p:spPr>
          <a:xfrm>
            <a:off x="2176374" y="3896781"/>
            <a:ext cx="7355375" cy="1138773"/>
          </a:xfrm>
          <a:prstGeom prst="rect">
            <a:avLst/>
          </a:prstGeom>
          <a:noFill/>
        </p:spPr>
        <p:txBody>
          <a:bodyPr wrap="square">
            <a:spAutoFit/>
          </a:bodyPr>
          <a:lstStyle/>
          <a:p>
            <a:pPr rtl="0"/>
            <a:r>
              <a:rPr lang="en-GB" sz="2000" dirty="0"/>
              <a:t>Completed two standardised questionnaires:</a:t>
            </a:r>
          </a:p>
          <a:p>
            <a:pPr lvl="1">
              <a:buFont typeface="Wingdings" panose="05000000000000000000" pitchFamily="2" charset="2"/>
              <a:buChar char="§"/>
            </a:pPr>
            <a:r>
              <a:rPr lang="en-GB" sz="1600" dirty="0"/>
              <a:t>Short Dark Triad (SD3) – measured narcissism, Machiavellianism, and psychopathy.</a:t>
            </a:r>
          </a:p>
          <a:p>
            <a:pPr lvl="1">
              <a:buFont typeface="Wingdings" panose="05000000000000000000" pitchFamily="2" charset="2"/>
              <a:buChar char="§"/>
            </a:pPr>
            <a:r>
              <a:rPr lang="en-GB" sz="1600" dirty="0"/>
              <a:t>Time Management Behaviour Scale (TMBS) – assessed time management behaviours.</a:t>
            </a:r>
          </a:p>
        </p:txBody>
      </p:sp>
      <p:sp>
        <p:nvSpPr>
          <p:cNvPr id="35" name="TextBox 34">
            <a:extLst>
              <a:ext uri="{FF2B5EF4-FFF2-40B4-BE49-F238E27FC236}">
                <a16:creationId xmlns:a16="http://schemas.microsoft.com/office/drawing/2014/main" id="{CA8B1672-D593-8CBD-8B10-0AC5F8AF80B5}"/>
              </a:ext>
            </a:extLst>
          </p:cNvPr>
          <p:cNvSpPr txBox="1"/>
          <p:nvPr/>
        </p:nvSpPr>
        <p:spPr>
          <a:xfrm>
            <a:off x="2331720" y="5484169"/>
            <a:ext cx="6827520" cy="707886"/>
          </a:xfrm>
          <a:prstGeom prst="rect">
            <a:avLst/>
          </a:prstGeom>
          <a:noFill/>
        </p:spPr>
        <p:txBody>
          <a:bodyPr wrap="square">
            <a:spAutoFit/>
          </a:bodyPr>
          <a:lstStyle/>
          <a:p>
            <a:pPr rtl="0"/>
            <a:r>
              <a:rPr lang="en-GB" sz="2000" dirty="0"/>
              <a:t>Upon completion, participants received a debrief form with further information and support contacts.</a:t>
            </a:r>
          </a:p>
        </p:txBody>
      </p:sp>
    </p:spTree>
    <p:extLst>
      <p:ext uri="{BB962C8B-B14F-4D97-AF65-F5344CB8AC3E}">
        <p14:creationId xmlns:p14="http://schemas.microsoft.com/office/powerpoint/2010/main" val="11774771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18A3A4-5C20-72A3-6DD2-3491A9A1DCA6}"/>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D7B3A4C-1249-56D0-99E8-23AD0E311BE2}"/>
              </a:ext>
            </a:extLst>
          </p:cNvPr>
          <p:cNvSpPr/>
          <p:nvPr/>
        </p:nvSpPr>
        <p:spPr>
          <a:xfrm>
            <a:off x="7283174" y="2256373"/>
            <a:ext cx="4108447" cy="1016516"/>
          </a:xfrm>
          <a:prstGeom prst="rect">
            <a:avLst/>
          </a:prstGeom>
          <a:noFill/>
          <a:ln>
            <a:solidFill>
              <a:schemeClr val="accent1">
                <a:lumMod val="50000"/>
              </a:schemeClr>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B81E244-3C81-6C0A-A7DD-A1C6C257CFAE}"/>
              </a:ext>
            </a:extLst>
          </p:cNvPr>
          <p:cNvSpPr>
            <a:spLocks noGrp="1"/>
          </p:cNvSpPr>
          <p:nvPr>
            <p:ph type="title"/>
          </p:nvPr>
        </p:nvSpPr>
        <p:spPr>
          <a:xfrm>
            <a:off x="923045" y="888682"/>
            <a:ext cx="10452849" cy="910492"/>
          </a:xfrm>
        </p:spPr>
        <p:txBody>
          <a:bodyPr rtlCol="0"/>
          <a:lstStyle/>
          <a:p>
            <a:pPr rtl="0"/>
            <a:r>
              <a:rPr lang="en-GB" dirty="0"/>
              <a:t>Descriptive statistics</a:t>
            </a:r>
          </a:p>
        </p:txBody>
      </p:sp>
      <p:pic>
        <p:nvPicPr>
          <p:cNvPr id="12" name="Graphic 11" descr="Pie chart outline">
            <a:extLst>
              <a:ext uri="{FF2B5EF4-FFF2-40B4-BE49-F238E27FC236}">
                <a16:creationId xmlns:a16="http://schemas.microsoft.com/office/drawing/2014/main" id="{3F467F13-07EF-BCA8-E8A2-C730C4C1789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671852" y="449048"/>
            <a:ext cx="1658353" cy="1658353"/>
          </a:xfrm>
          <a:prstGeom prst="rect">
            <a:avLst/>
          </a:prstGeom>
        </p:spPr>
      </p:pic>
      <p:graphicFrame>
        <p:nvGraphicFramePr>
          <p:cNvPr id="5" name="Table 4">
            <a:extLst>
              <a:ext uri="{FF2B5EF4-FFF2-40B4-BE49-F238E27FC236}">
                <a16:creationId xmlns:a16="http://schemas.microsoft.com/office/drawing/2014/main" id="{C08CA8C8-3AE6-BC3C-DAB7-E5F9E9B57255}"/>
              </a:ext>
            </a:extLst>
          </p:cNvPr>
          <p:cNvGraphicFramePr>
            <a:graphicFrameLocks noGrp="1"/>
          </p:cNvGraphicFramePr>
          <p:nvPr>
            <p:extLst>
              <p:ext uri="{D42A27DB-BD31-4B8C-83A1-F6EECF244321}">
                <p14:modId xmlns:p14="http://schemas.microsoft.com/office/powerpoint/2010/main" val="340985613"/>
              </p:ext>
            </p:extLst>
          </p:nvPr>
        </p:nvGraphicFramePr>
        <p:xfrm>
          <a:off x="1044363" y="2256373"/>
          <a:ext cx="5704557" cy="3011226"/>
        </p:xfrm>
        <a:graphic>
          <a:graphicData uri="http://schemas.openxmlformats.org/drawingml/2006/table">
            <a:tbl>
              <a:tblPr firstRow="1" bandRow="1">
                <a:tableStyleId>{5C22544A-7EE6-4342-B048-85BDC9FD1C3A}</a:tableStyleId>
              </a:tblPr>
              <a:tblGrid>
                <a:gridCol w="1901519">
                  <a:extLst>
                    <a:ext uri="{9D8B030D-6E8A-4147-A177-3AD203B41FA5}">
                      <a16:colId xmlns:a16="http://schemas.microsoft.com/office/drawing/2014/main" val="179740829"/>
                    </a:ext>
                  </a:extLst>
                </a:gridCol>
                <a:gridCol w="1901519">
                  <a:extLst>
                    <a:ext uri="{9D8B030D-6E8A-4147-A177-3AD203B41FA5}">
                      <a16:colId xmlns:a16="http://schemas.microsoft.com/office/drawing/2014/main" val="1837296528"/>
                    </a:ext>
                  </a:extLst>
                </a:gridCol>
                <a:gridCol w="1901519">
                  <a:extLst>
                    <a:ext uri="{9D8B030D-6E8A-4147-A177-3AD203B41FA5}">
                      <a16:colId xmlns:a16="http://schemas.microsoft.com/office/drawing/2014/main" val="1130178266"/>
                    </a:ext>
                  </a:extLst>
                </a:gridCol>
              </a:tblGrid>
              <a:tr h="449437">
                <a:tc>
                  <a:txBody>
                    <a:bodyPr/>
                    <a:lstStyle/>
                    <a:p>
                      <a:pPr algn="ctr"/>
                      <a:r>
                        <a:rPr lang="en-GB" sz="1600" b="1"/>
                        <a:t>Variable</a:t>
                      </a:r>
                      <a:endParaRPr lang="en-GB" sz="1600" b="1" dirty="0"/>
                    </a:p>
                  </a:txBody>
                  <a:tcPr/>
                </a:tc>
                <a:tc>
                  <a:txBody>
                    <a:bodyPr/>
                    <a:lstStyle/>
                    <a:p>
                      <a:pPr algn="ctr"/>
                      <a:r>
                        <a:rPr lang="en-GB" sz="1600" b="1"/>
                        <a:t>Mean</a:t>
                      </a:r>
                      <a:endParaRPr lang="en-GB" sz="1600" b="1" dirty="0"/>
                    </a:p>
                  </a:txBody>
                  <a:tcPr/>
                </a:tc>
                <a:tc>
                  <a:txBody>
                    <a:bodyPr/>
                    <a:lstStyle/>
                    <a:p>
                      <a:pPr algn="ctr"/>
                      <a:r>
                        <a:rPr lang="en-GB" sz="1600" b="1"/>
                        <a:t>SD</a:t>
                      </a:r>
                      <a:endParaRPr lang="en-GB" sz="1600" b="1" dirty="0"/>
                    </a:p>
                  </a:txBody>
                  <a:tcPr/>
                </a:tc>
                <a:extLst>
                  <a:ext uri="{0D108BD9-81ED-4DB2-BD59-A6C34878D82A}">
                    <a16:rowId xmlns:a16="http://schemas.microsoft.com/office/drawing/2014/main" val="3567432187"/>
                  </a:ext>
                </a:extLst>
              </a:tr>
              <a:tr h="449437">
                <a:tc>
                  <a:txBody>
                    <a:bodyPr/>
                    <a:lstStyle/>
                    <a:p>
                      <a:pPr algn="ctr"/>
                      <a:r>
                        <a:rPr lang="en-GB" sz="1600"/>
                        <a:t>Dark Triad (Total)</a:t>
                      </a:r>
                      <a:endParaRPr lang="en-GB" sz="1600" dirty="0"/>
                    </a:p>
                  </a:txBody>
                  <a:tcPr/>
                </a:tc>
                <a:tc>
                  <a:txBody>
                    <a:bodyPr/>
                    <a:lstStyle/>
                    <a:p>
                      <a:pPr algn="ctr"/>
                      <a:r>
                        <a:rPr lang="en-GB" sz="1600"/>
                        <a:t>66.96</a:t>
                      </a:r>
                      <a:endParaRPr lang="en-GB" sz="1600" dirty="0"/>
                    </a:p>
                  </a:txBody>
                  <a:tcPr/>
                </a:tc>
                <a:tc>
                  <a:txBody>
                    <a:bodyPr/>
                    <a:lstStyle/>
                    <a:p>
                      <a:pPr algn="ctr"/>
                      <a:r>
                        <a:rPr lang="en-GB" sz="1600"/>
                        <a:t>10.64</a:t>
                      </a:r>
                      <a:endParaRPr lang="en-GB" sz="1600" dirty="0"/>
                    </a:p>
                  </a:txBody>
                  <a:tcPr/>
                </a:tc>
                <a:extLst>
                  <a:ext uri="{0D108BD9-81ED-4DB2-BD59-A6C34878D82A}">
                    <a16:rowId xmlns:a16="http://schemas.microsoft.com/office/drawing/2014/main" val="3301120711"/>
                  </a:ext>
                </a:extLst>
              </a:tr>
              <a:tr h="449437">
                <a:tc>
                  <a:txBody>
                    <a:bodyPr/>
                    <a:lstStyle/>
                    <a:p>
                      <a:pPr algn="ctr"/>
                      <a:r>
                        <a:rPr lang="en-GB" sz="1600"/>
                        <a:t>Machiavellism</a:t>
                      </a:r>
                      <a:endParaRPr lang="en-GB" sz="1600" dirty="0"/>
                    </a:p>
                  </a:txBody>
                  <a:tcPr/>
                </a:tc>
                <a:tc>
                  <a:txBody>
                    <a:bodyPr/>
                    <a:lstStyle/>
                    <a:p>
                      <a:pPr algn="ctr"/>
                      <a:r>
                        <a:rPr lang="en-GB" sz="1600"/>
                        <a:t>25.49</a:t>
                      </a:r>
                      <a:endParaRPr lang="en-GB" sz="1600" dirty="0"/>
                    </a:p>
                  </a:txBody>
                  <a:tcPr/>
                </a:tc>
                <a:tc>
                  <a:txBody>
                    <a:bodyPr/>
                    <a:lstStyle/>
                    <a:p>
                      <a:pPr algn="ctr"/>
                      <a:r>
                        <a:rPr lang="en-GB" sz="1600"/>
                        <a:t>4.25</a:t>
                      </a:r>
                      <a:endParaRPr lang="en-GB" sz="1600" dirty="0"/>
                    </a:p>
                  </a:txBody>
                  <a:tcPr/>
                </a:tc>
                <a:extLst>
                  <a:ext uri="{0D108BD9-81ED-4DB2-BD59-A6C34878D82A}">
                    <a16:rowId xmlns:a16="http://schemas.microsoft.com/office/drawing/2014/main" val="3732074686"/>
                  </a:ext>
                </a:extLst>
              </a:tr>
              <a:tr h="449437">
                <a:tc>
                  <a:txBody>
                    <a:bodyPr/>
                    <a:lstStyle/>
                    <a:p>
                      <a:pPr algn="ctr"/>
                      <a:r>
                        <a:rPr lang="en-GB" sz="1600"/>
                        <a:t>Narcissism</a:t>
                      </a:r>
                      <a:endParaRPr lang="en-GB" sz="1600" dirty="0"/>
                    </a:p>
                  </a:txBody>
                  <a:tcPr/>
                </a:tc>
                <a:tc>
                  <a:txBody>
                    <a:bodyPr/>
                    <a:lstStyle/>
                    <a:p>
                      <a:pPr algn="ctr"/>
                      <a:r>
                        <a:rPr lang="en-GB" sz="1600"/>
                        <a:t>21.8</a:t>
                      </a:r>
                      <a:endParaRPr lang="en-GB" sz="1600" dirty="0"/>
                    </a:p>
                  </a:txBody>
                  <a:tcPr/>
                </a:tc>
                <a:tc>
                  <a:txBody>
                    <a:bodyPr/>
                    <a:lstStyle/>
                    <a:p>
                      <a:pPr algn="ctr"/>
                      <a:r>
                        <a:rPr lang="en-GB" sz="1600"/>
                        <a:t>5.11</a:t>
                      </a:r>
                      <a:endParaRPr lang="en-GB" sz="1600" dirty="0"/>
                    </a:p>
                  </a:txBody>
                  <a:tcPr/>
                </a:tc>
                <a:extLst>
                  <a:ext uri="{0D108BD9-81ED-4DB2-BD59-A6C34878D82A}">
                    <a16:rowId xmlns:a16="http://schemas.microsoft.com/office/drawing/2014/main" val="3192530817"/>
                  </a:ext>
                </a:extLst>
              </a:tr>
              <a:tr h="449437">
                <a:tc>
                  <a:txBody>
                    <a:bodyPr/>
                    <a:lstStyle/>
                    <a:p>
                      <a:pPr algn="ctr"/>
                      <a:r>
                        <a:rPr lang="en-GB" sz="1600"/>
                        <a:t>Psychopathy</a:t>
                      </a:r>
                      <a:endParaRPr lang="en-GB" sz="1600" dirty="0"/>
                    </a:p>
                  </a:txBody>
                  <a:tcPr/>
                </a:tc>
                <a:tc>
                  <a:txBody>
                    <a:bodyPr/>
                    <a:lstStyle/>
                    <a:p>
                      <a:pPr algn="ctr"/>
                      <a:r>
                        <a:rPr lang="en-GB" sz="1600"/>
                        <a:t>19.67</a:t>
                      </a:r>
                      <a:endParaRPr lang="en-GB" sz="1600" dirty="0"/>
                    </a:p>
                  </a:txBody>
                  <a:tcPr/>
                </a:tc>
                <a:tc>
                  <a:txBody>
                    <a:bodyPr/>
                    <a:lstStyle/>
                    <a:p>
                      <a:pPr algn="ctr"/>
                      <a:r>
                        <a:rPr lang="en-GB" sz="1600"/>
                        <a:t>4.78</a:t>
                      </a:r>
                      <a:endParaRPr lang="en-GB" sz="1600" dirty="0"/>
                    </a:p>
                  </a:txBody>
                  <a:tcPr/>
                </a:tc>
                <a:extLst>
                  <a:ext uri="{0D108BD9-81ED-4DB2-BD59-A6C34878D82A}">
                    <a16:rowId xmlns:a16="http://schemas.microsoft.com/office/drawing/2014/main" val="2212578155"/>
                  </a:ext>
                </a:extLst>
              </a:tr>
              <a:tr h="764041">
                <a:tc>
                  <a:txBody>
                    <a:bodyPr/>
                    <a:lstStyle/>
                    <a:p>
                      <a:pPr algn="ctr"/>
                      <a:r>
                        <a:rPr lang="en-GB" sz="1600"/>
                        <a:t>Time Management (Total)</a:t>
                      </a:r>
                      <a:endParaRPr lang="en-GB" sz="1600" dirty="0"/>
                    </a:p>
                  </a:txBody>
                  <a:tcPr/>
                </a:tc>
                <a:tc>
                  <a:txBody>
                    <a:bodyPr/>
                    <a:lstStyle/>
                    <a:p>
                      <a:pPr algn="ctr"/>
                      <a:r>
                        <a:rPr lang="en-GB" sz="1600"/>
                        <a:t>102.38</a:t>
                      </a:r>
                      <a:endParaRPr lang="en-GB" sz="1600" dirty="0"/>
                    </a:p>
                  </a:txBody>
                  <a:tcPr/>
                </a:tc>
                <a:tc>
                  <a:txBody>
                    <a:bodyPr/>
                    <a:lstStyle/>
                    <a:p>
                      <a:pPr algn="ctr"/>
                      <a:r>
                        <a:rPr lang="en-GB" sz="1600"/>
                        <a:t>18.09</a:t>
                      </a:r>
                      <a:endParaRPr lang="en-GB" sz="1600" dirty="0"/>
                    </a:p>
                  </a:txBody>
                  <a:tcPr/>
                </a:tc>
                <a:extLst>
                  <a:ext uri="{0D108BD9-81ED-4DB2-BD59-A6C34878D82A}">
                    <a16:rowId xmlns:a16="http://schemas.microsoft.com/office/drawing/2014/main" val="1406752261"/>
                  </a:ext>
                </a:extLst>
              </a:tr>
            </a:tbl>
          </a:graphicData>
        </a:graphic>
      </p:graphicFrame>
      <p:pic>
        <p:nvPicPr>
          <p:cNvPr id="4" name="Graphic 3" descr="Speedometer Low with solid fill">
            <a:extLst>
              <a:ext uri="{FF2B5EF4-FFF2-40B4-BE49-F238E27FC236}">
                <a16:creationId xmlns:a16="http://schemas.microsoft.com/office/drawing/2014/main" id="{13BF7EF3-962B-5358-743E-A55140A57C9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351724" y="3653435"/>
            <a:ext cx="631994" cy="631994"/>
          </a:xfrm>
          <a:prstGeom prst="rect">
            <a:avLst/>
          </a:prstGeom>
        </p:spPr>
      </p:pic>
      <p:pic>
        <p:nvPicPr>
          <p:cNvPr id="7" name="Graphic 6" descr="Arrow Up outline">
            <a:extLst>
              <a:ext uri="{FF2B5EF4-FFF2-40B4-BE49-F238E27FC236}">
                <a16:creationId xmlns:a16="http://schemas.microsoft.com/office/drawing/2014/main" id="{76BBAF6B-EEF3-FDF1-D848-D0F062F66CF9}"/>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351724" y="4846958"/>
            <a:ext cx="631994" cy="631994"/>
          </a:xfrm>
          <a:prstGeom prst="rect">
            <a:avLst/>
          </a:prstGeom>
        </p:spPr>
      </p:pic>
      <p:pic>
        <p:nvPicPr>
          <p:cNvPr id="9" name="Graphic 8" descr="Evening Moon outline">
            <a:extLst>
              <a:ext uri="{FF2B5EF4-FFF2-40B4-BE49-F238E27FC236}">
                <a16:creationId xmlns:a16="http://schemas.microsoft.com/office/drawing/2014/main" id="{40BF7176-F3E4-52CE-41F5-EF39C7A84F65}"/>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351724" y="2448634"/>
            <a:ext cx="631994" cy="631994"/>
          </a:xfrm>
          <a:prstGeom prst="rect">
            <a:avLst/>
          </a:prstGeom>
        </p:spPr>
      </p:pic>
      <p:sp>
        <p:nvSpPr>
          <p:cNvPr id="13" name="TextBox 12">
            <a:extLst>
              <a:ext uri="{FF2B5EF4-FFF2-40B4-BE49-F238E27FC236}">
                <a16:creationId xmlns:a16="http://schemas.microsoft.com/office/drawing/2014/main" id="{B904C0DC-A191-F59C-2791-7B3A624EE806}"/>
              </a:ext>
            </a:extLst>
          </p:cNvPr>
          <p:cNvSpPr txBox="1"/>
          <p:nvPr/>
        </p:nvSpPr>
        <p:spPr>
          <a:xfrm>
            <a:off x="7930410" y="2481895"/>
            <a:ext cx="3399795" cy="646331"/>
          </a:xfrm>
          <a:prstGeom prst="rect">
            <a:avLst/>
          </a:prstGeom>
          <a:noFill/>
        </p:spPr>
        <p:txBody>
          <a:bodyPr wrap="square">
            <a:spAutoFit/>
          </a:bodyPr>
          <a:lstStyle/>
          <a:p>
            <a:r>
              <a:rPr lang="en-GB" dirty="0"/>
              <a:t>Average to moderate levels of Dark Triad traits and time management.</a:t>
            </a:r>
          </a:p>
        </p:txBody>
      </p:sp>
      <p:sp>
        <p:nvSpPr>
          <p:cNvPr id="15" name="TextBox 14">
            <a:extLst>
              <a:ext uri="{FF2B5EF4-FFF2-40B4-BE49-F238E27FC236}">
                <a16:creationId xmlns:a16="http://schemas.microsoft.com/office/drawing/2014/main" id="{6F2CEE67-7B0F-1612-7818-6F6CC6F7092C}"/>
              </a:ext>
            </a:extLst>
          </p:cNvPr>
          <p:cNvSpPr txBox="1"/>
          <p:nvPr/>
        </p:nvSpPr>
        <p:spPr>
          <a:xfrm>
            <a:off x="7983718" y="3786476"/>
            <a:ext cx="3346487" cy="369332"/>
          </a:xfrm>
          <a:prstGeom prst="rect">
            <a:avLst/>
          </a:prstGeom>
          <a:noFill/>
        </p:spPr>
        <p:txBody>
          <a:bodyPr wrap="square">
            <a:spAutoFit/>
          </a:bodyPr>
          <a:lstStyle/>
          <a:p>
            <a:r>
              <a:rPr lang="en-GB" dirty="0"/>
              <a:t>Psychopathy had the lowest mean.</a:t>
            </a:r>
          </a:p>
        </p:txBody>
      </p:sp>
      <p:sp>
        <p:nvSpPr>
          <p:cNvPr id="17" name="TextBox 16">
            <a:extLst>
              <a:ext uri="{FF2B5EF4-FFF2-40B4-BE49-F238E27FC236}">
                <a16:creationId xmlns:a16="http://schemas.microsoft.com/office/drawing/2014/main" id="{0F6C8E11-4C3D-6D6D-802B-EA08B612744F}"/>
              </a:ext>
            </a:extLst>
          </p:cNvPr>
          <p:cNvSpPr txBox="1"/>
          <p:nvPr/>
        </p:nvSpPr>
        <p:spPr>
          <a:xfrm>
            <a:off x="7983718" y="4875910"/>
            <a:ext cx="3235088" cy="646331"/>
          </a:xfrm>
          <a:prstGeom prst="rect">
            <a:avLst/>
          </a:prstGeom>
          <a:noFill/>
        </p:spPr>
        <p:txBody>
          <a:bodyPr wrap="square">
            <a:spAutoFit/>
          </a:bodyPr>
          <a:lstStyle/>
          <a:p>
            <a:r>
              <a:rPr lang="en-GB" dirty="0"/>
              <a:t>Machiavellianism was the highest scoring trait.</a:t>
            </a:r>
          </a:p>
        </p:txBody>
      </p:sp>
      <p:sp>
        <p:nvSpPr>
          <p:cNvPr id="19" name="Rectangle 18">
            <a:extLst>
              <a:ext uri="{FF2B5EF4-FFF2-40B4-BE49-F238E27FC236}">
                <a16:creationId xmlns:a16="http://schemas.microsoft.com/office/drawing/2014/main" id="{1E6FA44A-AA0F-D052-D25D-580711ECD1DD}"/>
              </a:ext>
            </a:extLst>
          </p:cNvPr>
          <p:cNvSpPr/>
          <p:nvPr/>
        </p:nvSpPr>
        <p:spPr>
          <a:xfrm>
            <a:off x="7283174" y="3455535"/>
            <a:ext cx="4108447" cy="1016516"/>
          </a:xfrm>
          <a:prstGeom prst="rect">
            <a:avLst/>
          </a:prstGeom>
          <a:noFill/>
          <a:ln>
            <a:solidFill>
              <a:schemeClr val="accent1">
                <a:lumMod val="50000"/>
              </a:schemeClr>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958394D4-672C-85B2-A6F3-64968D0760F5}"/>
              </a:ext>
            </a:extLst>
          </p:cNvPr>
          <p:cNvSpPr/>
          <p:nvPr/>
        </p:nvSpPr>
        <p:spPr>
          <a:xfrm>
            <a:off x="7283174" y="4654697"/>
            <a:ext cx="4108447" cy="1016516"/>
          </a:xfrm>
          <a:prstGeom prst="rect">
            <a:avLst/>
          </a:prstGeom>
          <a:noFill/>
          <a:ln>
            <a:solidFill>
              <a:schemeClr val="accent1">
                <a:lumMod val="50000"/>
              </a:schemeClr>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850478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92D305-342D-5D59-BDCF-817507CC47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511E18-28E1-1575-1B99-7B741F64A1CD}"/>
              </a:ext>
            </a:extLst>
          </p:cNvPr>
          <p:cNvSpPr>
            <a:spLocks noGrp="1"/>
          </p:cNvSpPr>
          <p:nvPr>
            <p:ph type="title"/>
          </p:nvPr>
        </p:nvSpPr>
        <p:spPr/>
        <p:txBody>
          <a:bodyPr rtlCol="0"/>
          <a:lstStyle/>
          <a:p>
            <a:pPr rtl="0"/>
            <a:r>
              <a:rPr lang="en-GB" dirty="0"/>
              <a:t>Correlations and Regression Results</a:t>
            </a:r>
          </a:p>
        </p:txBody>
      </p:sp>
      <p:pic>
        <p:nvPicPr>
          <p:cNvPr id="5124" name="Picture 4" descr="Output image">
            <a:extLst>
              <a:ext uri="{FF2B5EF4-FFF2-40B4-BE49-F238E27FC236}">
                <a16:creationId xmlns:a16="http://schemas.microsoft.com/office/drawing/2014/main" id="{BF1E668B-CB2F-23EB-5EF9-6FD65F07DA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5539" y="2453399"/>
            <a:ext cx="4027462" cy="227641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8" name="TextBox 7">
            <a:extLst>
              <a:ext uri="{FF2B5EF4-FFF2-40B4-BE49-F238E27FC236}">
                <a16:creationId xmlns:a16="http://schemas.microsoft.com/office/drawing/2014/main" id="{BF41BA88-B3CF-FB5D-8C4A-6A79AC767CDC}"/>
              </a:ext>
            </a:extLst>
          </p:cNvPr>
          <p:cNvSpPr txBox="1"/>
          <p:nvPr/>
        </p:nvSpPr>
        <p:spPr>
          <a:xfrm>
            <a:off x="5788106" y="1804221"/>
            <a:ext cx="5597072" cy="4401205"/>
          </a:xfrm>
          <a:prstGeom prst="rect">
            <a:avLst/>
          </a:prstGeom>
          <a:noFill/>
          <a:ln>
            <a:solidFill>
              <a:schemeClr val="accent1">
                <a:lumMod val="75000"/>
              </a:schemeClr>
            </a:solidFill>
            <a:prstDash val="lgDash"/>
            <a:extLst>
              <a:ext uri="{C807C97D-BFC1-408E-A445-0C87EB9F89A2}">
                <ask:lineSketchStyleProps xmlns:ask="http://schemas.microsoft.com/office/drawing/2018/sketchyshapes" sd="1219033472">
                  <a:custGeom>
                    <a:avLst/>
                    <a:gdLst>
                      <a:gd name="connsiteX0" fmla="*/ 0 w 6857625"/>
                      <a:gd name="connsiteY0" fmla="*/ 0 h 4401205"/>
                      <a:gd name="connsiteX1" fmla="*/ 502893 w 6857625"/>
                      <a:gd name="connsiteY1" fmla="*/ 0 h 4401205"/>
                      <a:gd name="connsiteX2" fmla="*/ 868632 w 6857625"/>
                      <a:gd name="connsiteY2" fmla="*/ 0 h 4401205"/>
                      <a:gd name="connsiteX3" fmla="*/ 1577254 w 6857625"/>
                      <a:gd name="connsiteY3" fmla="*/ 0 h 4401205"/>
                      <a:gd name="connsiteX4" fmla="*/ 2080146 w 6857625"/>
                      <a:gd name="connsiteY4" fmla="*/ 0 h 4401205"/>
                      <a:gd name="connsiteX5" fmla="*/ 2583039 w 6857625"/>
                      <a:gd name="connsiteY5" fmla="*/ 0 h 4401205"/>
                      <a:gd name="connsiteX6" fmla="*/ 3291660 w 6857625"/>
                      <a:gd name="connsiteY6" fmla="*/ 0 h 4401205"/>
                      <a:gd name="connsiteX7" fmla="*/ 3725976 w 6857625"/>
                      <a:gd name="connsiteY7" fmla="*/ 0 h 4401205"/>
                      <a:gd name="connsiteX8" fmla="*/ 4434598 w 6857625"/>
                      <a:gd name="connsiteY8" fmla="*/ 0 h 4401205"/>
                      <a:gd name="connsiteX9" fmla="*/ 5143219 w 6857625"/>
                      <a:gd name="connsiteY9" fmla="*/ 0 h 4401205"/>
                      <a:gd name="connsiteX10" fmla="*/ 5714688 w 6857625"/>
                      <a:gd name="connsiteY10" fmla="*/ 0 h 4401205"/>
                      <a:gd name="connsiteX11" fmla="*/ 6857625 w 6857625"/>
                      <a:gd name="connsiteY11" fmla="*/ 0 h 4401205"/>
                      <a:gd name="connsiteX12" fmla="*/ 6857625 w 6857625"/>
                      <a:gd name="connsiteY12" fmla="*/ 506139 h 4401205"/>
                      <a:gd name="connsiteX13" fmla="*/ 6857625 w 6857625"/>
                      <a:gd name="connsiteY13" fmla="*/ 924253 h 4401205"/>
                      <a:gd name="connsiteX14" fmla="*/ 6857625 w 6857625"/>
                      <a:gd name="connsiteY14" fmla="*/ 1474404 h 4401205"/>
                      <a:gd name="connsiteX15" fmla="*/ 6857625 w 6857625"/>
                      <a:gd name="connsiteY15" fmla="*/ 2024554 h 4401205"/>
                      <a:gd name="connsiteX16" fmla="*/ 6857625 w 6857625"/>
                      <a:gd name="connsiteY16" fmla="*/ 2574705 h 4401205"/>
                      <a:gd name="connsiteX17" fmla="*/ 6857625 w 6857625"/>
                      <a:gd name="connsiteY17" fmla="*/ 3168868 h 4401205"/>
                      <a:gd name="connsiteX18" fmla="*/ 6857625 w 6857625"/>
                      <a:gd name="connsiteY18" fmla="*/ 3763030 h 4401205"/>
                      <a:gd name="connsiteX19" fmla="*/ 6857625 w 6857625"/>
                      <a:gd name="connsiteY19" fmla="*/ 4401205 h 4401205"/>
                      <a:gd name="connsiteX20" fmla="*/ 6491885 w 6857625"/>
                      <a:gd name="connsiteY20" fmla="*/ 4401205 h 4401205"/>
                      <a:gd name="connsiteX21" fmla="*/ 5783264 w 6857625"/>
                      <a:gd name="connsiteY21" fmla="*/ 4401205 h 4401205"/>
                      <a:gd name="connsiteX22" fmla="*/ 5211795 w 6857625"/>
                      <a:gd name="connsiteY22" fmla="*/ 4401205 h 4401205"/>
                      <a:gd name="connsiteX23" fmla="*/ 4777479 w 6857625"/>
                      <a:gd name="connsiteY23" fmla="*/ 4401205 h 4401205"/>
                      <a:gd name="connsiteX24" fmla="*/ 4206010 w 6857625"/>
                      <a:gd name="connsiteY24" fmla="*/ 4401205 h 4401205"/>
                      <a:gd name="connsiteX25" fmla="*/ 3840270 w 6857625"/>
                      <a:gd name="connsiteY25" fmla="*/ 4401205 h 4401205"/>
                      <a:gd name="connsiteX26" fmla="*/ 3474530 w 6857625"/>
                      <a:gd name="connsiteY26" fmla="*/ 4401205 h 4401205"/>
                      <a:gd name="connsiteX27" fmla="*/ 2903061 w 6857625"/>
                      <a:gd name="connsiteY27" fmla="*/ 4401205 h 4401205"/>
                      <a:gd name="connsiteX28" fmla="*/ 2468745 w 6857625"/>
                      <a:gd name="connsiteY28" fmla="*/ 4401205 h 4401205"/>
                      <a:gd name="connsiteX29" fmla="*/ 1828700 w 6857625"/>
                      <a:gd name="connsiteY29" fmla="*/ 4401205 h 4401205"/>
                      <a:gd name="connsiteX30" fmla="*/ 1394384 w 6857625"/>
                      <a:gd name="connsiteY30" fmla="*/ 4401205 h 4401205"/>
                      <a:gd name="connsiteX31" fmla="*/ 754339 w 6857625"/>
                      <a:gd name="connsiteY31" fmla="*/ 4401205 h 4401205"/>
                      <a:gd name="connsiteX32" fmla="*/ 0 w 6857625"/>
                      <a:gd name="connsiteY32" fmla="*/ 4401205 h 4401205"/>
                      <a:gd name="connsiteX33" fmla="*/ 0 w 6857625"/>
                      <a:gd name="connsiteY33" fmla="*/ 3807042 h 4401205"/>
                      <a:gd name="connsiteX34" fmla="*/ 0 w 6857625"/>
                      <a:gd name="connsiteY34" fmla="*/ 3212880 h 4401205"/>
                      <a:gd name="connsiteX35" fmla="*/ 0 w 6857625"/>
                      <a:gd name="connsiteY35" fmla="*/ 2574705 h 4401205"/>
                      <a:gd name="connsiteX36" fmla="*/ 0 w 6857625"/>
                      <a:gd name="connsiteY36" fmla="*/ 2068566 h 4401205"/>
                      <a:gd name="connsiteX37" fmla="*/ 0 w 6857625"/>
                      <a:gd name="connsiteY37" fmla="*/ 1430392 h 4401205"/>
                      <a:gd name="connsiteX38" fmla="*/ 0 w 6857625"/>
                      <a:gd name="connsiteY38" fmla="*/ 968265 h 4401205"/>
                      <a:gd name="connsiteX39" fmla="*/ 0 w 6857625"/>
                      <a:gd name="connsiteY39" fmla="*/ 550151 h 4401205"/>
                      <a:gd name="connsiteX40" fmla="*/ 0 w 6857625"/>
                      <a:gd name="connsiteY40" fmla="*/ 0 h 440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6857625" h="4401205" extrusionOk="0">
                        <a:moveTo>
                          <a:pt x="0" y="0"/>
                        </a:moveTo>
                        <a:cubicBezTo>
                          <a:pt x="163421" y="-58663"/>
                          <a:pt x="377637" y="11812"/>
                          <a:pt x="502893" y="0"/>
                        </a:cubicBezTo>
                        <a:cubicBezTo>
                          <a:pt x="628149" y="-11812"/>
                          <a:pt x="718701" y="19991"/>
                          <a:pt x="868632" y="0"/>
                        </a:cubicBezTo>
                        <a:cubicBezTo>
                          <a:pt x="1018563" y="-19991"/>
                          <a:pt x="1307623" y="37454"/>
                          <a:pt x="1577254" y="0"/>
                        </a:cubicBezTo>
                        <a:cubicBezTo>
                          <a:pt x="1846885" y="-37454"/>
                          <a:pt x="1846103" y="8387"/>
                          <a:pt x="2080146" y="0"/>
                        </a:cubicBezTo>
                        <a:cubicBezTo>
                          <a:pt x="2314189" y="-8387"/>
                          <a:pt x="2477528" y="11114"/>
                          <a:pt x="2583039" y="0"/>
                        </a:cubicBezTo>
                        <a:cubicBezTo>
                          <a:pt x="2688550" y="-11114"/>
                          <a:pt x="2942827" y="71771"/>
                          <a:pt x="3291660" y="0"/>
                        </a:cubicBezTo>
                        <a:cubicBezTo>
                          <a:pt x="3640493" y="-71771"/>
                          <a:pt x="3533306" y="35539"/>
                          <a:pt x="3725976" y="0"/>
                        </a:cubicBezTo>
                        <a:cubicBezTo>
                          <a:pt x="3918646" y="-35539"/>
                          <a:pt x="4237973" y="33059"/>
                          <a:pt x="4434598" y="0"/>
                        </a:cubicBezTo>
                        <a:cubicBezTo>
                          <a:pt x="4631223" y="-33059"/>
                          <a:pt x="4844241" y="13990"/>
                          <a:pt x="5143219" y="0"/>
                        </a:cubicBezTo>
                        <a:cubicBezTo>
                          <a:pt x="5442197" y="-13990"/>
                          <a:pt x="5448158" y="53108"/>
                          <a:pt x="5714688" y="0"/>
                        </a:cubicBezTo>
                        <a:cubicBezTo>
                          <a:pt x="5981218" y="-53108"/>
                          <a:pt x="6467031" y="124600"/>
                          <a:pt x="6857625" y="0"/>
                        </a:cubicBezTo>
                        <a:cubicBezTo>
                          <a:pt x="6873798" y="240977"/>
                          <a:pt x="6833577" y="324263"/>
                          <a:pt x="6857625" y="506139"/>
                        </a:cubicBezTo>
                        <a:cubicBezTo>
                          <a:pt x="6881673" y="688015"/>
                          <a:pt x="6823822" y="732096"/>
                          <a:pt x="6857625" y="924253"/>
                        </a:cubicBezTo>
                        <a:cubicBezTo>
                          <a:pt x="6891428" y="1116410"/>
                          <a:pt x="6808589" y="1275306"/>
                          <a:pt x="6857625" y="1474404"/>
                        </a:cubicBezTo>
                        <a:cubicBezTo>
                          <a:pt x="6906661" y="1673502"/>
                          <a:pt x="6846740" y="1892048"/>
                          <a:pt x="6857625" y="2024554"/>
                        </a:cubicBezTo>
                        <a:cubicBezTo>
                          <a:pt x="6868510" y="2157060"/>
                          <a:pt x="6822693" y="2381062"/>
                          <a:pt x="6857625" y="2574705"/>
                        </a:cubicBezTo>
                        <a:cubicBezTo>
                          <a:pt x="6892557" y="2768348"/>
                          <a:pt x="6805930" y="2988025"/>
                          <a:pt x="6857625" y="3168868"/>
                        </a:cubicBezTo>
                        <a:cubicBezTo>
                          <a:pt x="6909320" y="3349711"/>
                          <a:pt x="6803071" y="3566179"/>
                          <a:pt x="6857625" y="3763030"/>
                        </a:cubicBezTo>
                        <a:cubicBezTo>
                          <a:pt x="6912179" y="3959881"/>
                          <a:pt x="6824436" y="4129831"/>
                          <a:pt x="6857625" y="4401205"/>
                        </a:cubicBezTo>
                        <a:cubicBezTo>
                          <a:pt x="6714170" y="4426289"/>
                          <a:pt x="6587222" y="4367416"/>
                          <a:pt x="6491885" y="4401205"/>
                        </a:cubicBezTo>
                        <a:cubicBezTo>
                          <a:pt x="6396548" y="4434994"/>
                          <a:pt x="5972657" y="4373340"/>
                          <a:pt x="5783264" y="4401205"/>
                        </a:cubicBezTo>
                        <a:cubicBezTo>
                          <a:pt x="5593871" y="4429070"/>
                          <a:pt x="5479553" y="4366551"/>
                          <a:pt x="5211795" y="4401205"/>
                        </a:cubicBezTo>
                        <a:cubicBezTo>
                          <a:pt x="4944037" y="4435859"/>
                          <a:pt x="4929920" y="4391771"/>
                          <a:pt x="4777479" y="4401205"/>
                        </a:cubicBezTo>
                        <a:cubicBezTo>
                          <a:pt x="4625038" y="4410639"/>
                          <a:pt x="4485338" y="4397116"/>
                          <a:pt x="4206010" y="4401205"/>
                        </a:cubicBezTo>
                        <a:cubicBezTo>
                          <a:pt x="3926682" y="4405294"/>
                          <a:pt x="3956691" y="4367540"/>
                          <a:pt x="3840270" y="4401205"/>
                        </a:cubicBezTo>
                        <a:cubicBezTo>
                          <a:pt x="3723849" y="4434870"/>
                          <a:pt x="3647115" y="4376261"/>
                          <a:pt x="3474530" y="4401205"/>
                        </a:cubicBezTo>
                        <a:cubicBezTo>
                          <a:pt x="3301945" y="4426149"/>
                          <a:pt x="3080462" y="4344367"/>
                          <a:pt x="2903061" y="4401205"/>
                        </a:cubicBezTo>
                        <a:cubicBezTo>
                          <a:pt x="2725660" y="4458043"/>
                          <a:pt x="2570710" y="4390280"/>
                          <a:pt x="2468745" y="4401205"/>
                        </a:cubicBezTo>
                        <a:cubicBezTo>
                          <a:pt x="2366780" y="4412130"/>
                          <a:pt x="2036417" y="4381563"/>
                          <a:pt x="1828700" y="4401205"/>
                        </a:cubicBezTo>
                        <a:cubicBezTo>
                          <a:pt x="1620984" y="4420847"/>
                          <a:pt x="1593001" y="4352038"/>
                          <a:pt x="1394384" y="4401205"/>
                        </a:cubicBezTo>
                        <a:cubicBezTo>
                          <a:pt x="1195767" y="4450372"/>
                          <a:pt x="924580" y="4367494"/>
                          <a:pt x="754339" y="4401205"/>
                        </a:cubicBezTo>
                        <a:cubicBezTo>
                          <a:pt x="584099" y="4434916"/>
                          <a:pt x="344814" y="4316677"/>
                          <a:pt x="0" y="4401205"/>
                        </a:cubicBezTo>
                        <a:cubicBezTo>
                          <a:pt x="-70957" y="4139487"/>
                          <a:pt x="3752" y="4005814"/>
                          <a:pt x="0" y="3807042"/>
                        </a:cubicBezTo>
                        <a:cubicBezTo>
                          <a:pt x="-3752" y="3608270"/>
                          <a:pt x="14551" y="3428780"/>
                          <a:pt x="0" y="3212880"/>
                        </a:cubicBezTo>
                        <a:cubicBezTo>
                          <a:pt x="-14551" y="2996980"/>
                          <a:pt x="11153" y="2749965"/>
                          <a:pt x="0" y="2574705"/>
                        </a:cubicBezTo>
                        <a:cubicBezTo>
                          <a:pt x="-11153" y="2399446"/>
                          <a:pt x="2746" y="2243407"/>
                          <a:pt x="0" y="2068566"/>
                        </a:cubicBezTo>
                        <a:cubicBezTo>
                          <a:pt x="-2746" y="1893725"/>
                          <a:pt x="52506" y="1657610"/>
                          <a:pt x="0" y="1430392"/>
                        </a:cubicBezTo>
                        <a:cubicBezTo>
                          <a:pt x="-52506" y="1203174"/>
                          <a:pt x="8662" y="1159967"/>
                          <a:pt x="0" y="968265"/>
                        </a:cubicBezTo>
                        <a:cubicBezTo>
                          <a:pt x="-8662" y="776563"/>
                          <a:pt x="4823" y="667279"/>
                          <a:pt x="0" y="550151"/>
                        </a:cubicBezTo>
                        <a:cubicBezTo>
                          <a:pt x="-4823" y="433023"/>
                          <a:pt x="31422" y="190527"/>
                          <a:pt x="0" y="0"/>
                        </a:cubicBezTo>
                        <a:close/>
                      </a:path>
                    </a:pathLst>
                  </a:custGeom>
                  <ask:type>
                    <ask:lineSketchNone/>
                  </ask:type>
                </ask:lineSketchStyleProps>
              </a:ext>
            </a:extLst>
          </a:ln>
        </p:spPr>
        <p:txBody>
          <a:bodyPr wrap="square">
            <a:spAutoFit/>
          </a:bodyPr>
          <a:lstStyle/>
          <a:p>
            <a:pPr marL="285750" indent="-285750">
              <a:buFont typeface="Wingdings" panose="05000000000000000000" pitchFamily="2" charset="2"/>
              <a:buChar char="q"/>
            </a:pPr>
            <a:r>
              <a:rPr lang="en-GB" sz="2000" dirty="0"/>
              <a:t>Psychopathy showed a significant negative correlation with time management.</a:t>
            </a:r>
          </a:p>
          <a:p>
            <a:pPr marL="285750" indent="-285750">
              <a:buFont typeface="Wingdings" panose="05000000000000000000" pitchFamily="2" charset="2"/>
              <a:buChar char="q"/>
            </a:pPr>
            <a:endParaRPr lang="en-GB" sz="2000" dirty="0"/>
          </a:p>
          <a:p>
            <a:pPr marL="285750" indent="-285750">
              <a:buFont typeface="Wingdings" panose="05000000000000000000" pitchFamily="2" charset="2"/>
              <a:buChar char="q"/>
            </a:pPr>
            <a:r>
              <a:rPr lang="en-GB" sz="2000" dirty="0"/>
              <a:t>No significant correlation found for Machiavellianism or narcissism.</a:t>
            </a:r>
          </a:p>
          <a:p>
            <a:pPr marL="285750" indent="-285750">
              <a:buFont typeface="Wingdings" panose="05000000000000000000" pitchFamily="2" charset="2"/>
              <a:buChar char="q"/>
            </a:pPr>
            <a:endParaRPr lang="en-GB" sz="2000" dirty="0"/>
          </a:p>
          <a:p>
            <a:pPr marL="285750" indent="-285750">
              <a:buFont typeface="Wingdings" panose="05000000000000000000" pitchFamily="2" charset="2"/>
              <a:buChar char="q"/>
            </a:pPr>
            <a:r>
              <a:rPr lang="en-GB" sz="2000" dirty="0"/>
              <a:t>Dark Triad traits were significantly inter-correlated, indicating conceptual overlap.</a:t>
            </a:r>
          </a:p>
          <a:p>
            <a:pPr marL="285750" indent="-285750">
              <a:buFont typeface="Wingdings" panose="05000000000000000000" pitchFamily="2" charset="2"/>
              <a:buChar char="q"/>
            </a:pPr>
            <a:endParaRPr lang="en-GB" sz="2000" dirty="0"/>
          </a:p>
          <a:p>
            <a:pPr marL="285750" indent="-285750">
              <a:buFont typeface="Wingdings" panose="05000000000000000000" pitchFamily="2" charset="2"/>
              <a:buChar char="q"/>
            </a:pPr>
            <a:r>
              <a:rPr lang="en-GB" sz="2000" dirty="0"/>
              <a:t>Regression model not significant (F(3, 50) = 2.39, p = .08) → Hypotheses 1 &amp; 2 rejected.</a:t>
            </a:r>
          </a:p>
          <a:p>
            <a:pPr marL="285750" indent="-285750">
              <a:buFont typeface="Wingdings" panose="05000000000000000000" pitchFamily="2" charset="2"/>
              <a:buChar char="q"/>
            </a:pPr>
            <a:endParaRPr lang="en-GB" sz="2000" dirty="0"/>
          </a:p>
          <a:p>
            <a:pPr marL="285750" indent="-285750">
              <a:buFont typeface="Wingdings" panose="05000000000000000000" pitchFamily="2" charset="2"/>
              <a:buChar char="q"/>
            </a:pPr>
            <a:r>
              <a:rPr lang="en-GB" sz="2000" dirty="0"/>
              <a:t>Psychopathy was a significant negative predictor → Hypothesis 3 rejected.</a:t>
            </a:r>
          </a:p>
        </p:txBody>
      </p:sp>
    </p:spTree>
    <p:extLst>
      <p:ext uri="{BB962C8B-B14F-4D97-AF65-F5344CB8AC3E}">
        <p14:creationId xmlns:p14="http://schemas.microsoft.com/office/powerpoint/2010/main" val="19779059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AF11EA-7588-6D37-A686-D9103C12DA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E176C1-9561-0A11-E1AE-A6A2807A01F4}"/>
              </a:ext>
            </a:extLst>
          </p:cNvPr>
          <p:cNvSpPr>
            <a:spLocks noGrp="1"/>
          </p:cNvSpPr>
          <p:nvPr>
            <p:ph type="title"/>
          </p:nvPr>
        </p:nvSpPr>
        <p:spPr/>
        <p:txBody>
          <a:bodyPr rtlCol="0"/>
          <a:lstStyle/>
          <a:p>
            <a:pPr rtl="0"/>
            <a:r>
              <a:rPr lang="en-GB" dirty="0"/>
              <a:t>Facet-Level Analysis: Goals and Priorities</a:t>
            </a:r>
          </a:p>
        </p:txBody>
      </p:sp>
      <p:sp>
        <p:nvSpPr>
          <p:cNvPr id="8" name="TextBox 7">
            <a:extLst>
              <a:ext uri="{FF2B5EF4-FFF2-40B4-BE49-F238E27FC236}">
                <a16:creationId xmlns:a16="http://schemas.microsoft.com/office/drawing/2014/main" id="{29B3C312-3E2F-4D0A-3A78-17D3B13A8581}"/>
              </a:ext>
            </a:extLst>
          </p:cNvPr>
          <p:cNvSpPr txBox="1"/>
          <p:nvPr/>
        </p:nvSpPr>
        <p:spPr>
          <a:xfrm>
            <a:off x="1071500" y="2080552"/>
            <a:ext cx="5268959" cy="3507963"/>
          </a:xfrm>
          <a:prstGeom prst="rect">
            <a:avLst/>
          </a:prstGeom>
          <a:noFill/>
          <a:ln>
            <a:solidFill>
              <a:srgbClr val="C5AE76"/>
            </a:solidFill>
            <a:prstDash val="lgDash"/>
          </a:ln>
        </p:spPr>
        <p:txBody>
          <a:bodyPr wrap="square">
            <a:spAutoFit/>
          </a:bodyPr>
          <a:lstStyle/>
          <a:p>
            <a:pPr marL="285750" indent="-285750">
              <a:buFont typeface="Wingdings" panose="05000000000000000000" pitchFamily="2" charset="2"/>
              <a:buChar char="q"/>
            </a:pPr>
            <a:r>
              <a:rPr lang="en-GB" sz="2000" dirty="0"/>
              <a:t>Regression analysis was conducted on individual time management subscales.</a:t>
            </a:r>
          </a:p>
          <a:p>
            <a:pPr marL="285750" indent="-285750">
              <a:buFont typeface="Wingdings" panose="05000000000000000000" pitchFamily="2" charset="2"/>
              <a:buChar char="q"/>
            </a:pPr>
            <a:endParaRPr lang="en-GB" sz="2000" dirty="0"/>
          </a:p>
          <a:p>
            <a:pPr marL="285750" indent="-285750">
              <a:buFont typeface="Wingdings" panose="05000000000000000000" pitchFamily="2" charset="2"/>
              <a:buChar char="q"/>
            </a:pPr>
            <a:r>
              <a:rPr lang="en-GB" sz="2000" dirty="0"/>
              <a:t>Only “Goals and Priorities” was significantly predicted by Dark Triad traits (Adjusted R² = .17).</a:t>
            </a:r>
          </a:p>
          <a:p>
            <a:pPr marL="285750" indent="-285750">
              <a:buFont typeface="Wingdings" panose="05000000000000000000" pitchFamily="2" charset="2"/>
              <a:buChar char="q"/>
            </a:pPr>
            <a:endParaRPr lang="en-GB" sz="2000" dirty="0"/>
          </a:p>
          <a:p>
            <a:pPr marL="285750" indent="-285750">
              <a:buFont typeface="Wingdings" panose="05000000000000000000" pitchFamily="2" charset="2"/>
              <a:buChar char="q"/>
            </a:pPr>
            <a:r>
              <a:rPr lang="en-GB" sz="2000" dirty="0"/>
              <a:t>Psychopathy was a significant negative predictor.</a:t>
            </a:r>
          </a:p>
          <a:p>
            <a:pPr marL="285750" indent="-285750">
              <a:buFont typeface="Wingdings" panose="05000000000000000000" pitchFamily="2" charset="2"/>
              <a:buChar char="q"/>
            </a:pPr>
            <a:endParaRPr lang="en-GB" sz="2000" dirty="0"/>
          </a:p>
          <a:p>
            <a:pPr marL="285750" indent="-285750">
              <a:buFont typeface="Wingdings" panose="05000000000000000000" pitchFamily="2" charset="2"/>
              <a:buChar char="q"/>
            </a:pPr>
            <a:r>
              <a:rPr lang="en-GB" sz="2000" dirty="0"/>
              <a:t>Machiavellianism was a significant positive predictor.</a:t>
            </a:r>
          </a:p>
        </p:txBody>
      </p:sp>
      <p:pic>
        <p:nvPicPr>
          <p:cNvPr id="9" name="Picture 8">
            <a:extLst>
              <a:ext uri="{FF2B5EF4-FFF2-40B4-BE49-F238E27FC236}">
                <a16:creationId xmlns:a16="http://schemas.microsoft.com/office/drawing/2014/main" id="{3D621930-EB1E-64C2-8E8A-9A90D2A8D580}"/>
              </a:ext>
            </a:extLst>
          </p:cNvPr>
          <p:cNvPicPr>
            <a:picLocks noChangeAspect="1"/>
          </p:cNvPicPr>
          <p:nvPr/>
        </p:nvPicPr>
        <p:blipFill>
          <a:blip r:embed="rId3"/>
          <a:stretch>
            <a:fillRect/>
          </a:stretch>
        </p:blipFill>
        <p:spPr>
          <a:xfrm>
            <a:off x="6872498" y="2524527"/>
            <a:ext cx="4213725" cy="238167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5347295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886888-B612-8FF3-A353-06686DBF2970}"/>
            </a:ext>
          </a:extLst>
        </p:cNvPr>
        <p:cNvGrpSpPr/>
        <p:nvPr/>
      </p:nvGrpSpPr>
      <p:grpSpPr>
        <a:xfrm>
          <a:off x="0" y="0"/>
          <a:ext cx="0" cy="0"/>
          <a:chOff x="0" y="0"/>
          <a:chExt cx="0" cy="0"/>
        </a:xfrm>
      </p:grpSpPr>
      <p:graphicFrame>
        <p:nvGraphicFramePr>
          <p:cNvPr id="3" name="Content Placeholder 3" descr="SmartArt Placeholder - Block List">
            <a:extLst>
              <a:ext uri="{FF2B5EF4-FFF2-40B4-BE49-F238E27FC236}">
                <a16:creationId xmlns:a16="http://schemas.microsoft.com/office/drawing/2014/main" id="{23940157-C45D-9A46-5E82-A71475E80A85}"/>
              </a:ext>
            </a:extLst>
          </p:cNvPr>
          <p:cNvGraphicFramePr>
            <a:graphicFrameLocks/>
          </p:cNvGraphicFramePr>
          <p:nvPr>
            <p:extLst>
              <p:ext uri="{D42A27DB-BD31-4B8C-83A1-F6EECF244321}">
                <p14:modId xmlns:p14="http://schemas.microsoft.com/office/powerpoint/2010/main" val="3677362896"/>
              </p:ext>
            </p:extLst>
          </p:nvPr>
        </p:nvGraphicFramePr>
        <p:xfrm>
          <a:off x="441420" y="1837206"/>
          <a:ext cx="11309160" cy="40312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itle 1">
            <a:extLst>
              <a:ext uri="{FF2B5EF4-FFF2-40B4-BE49-F238E27FC236}">
                <a16:creationId xmlns:a16="http://schemas.microsoft.com/office/drawing/2014/main" id="{8BAEF9B0-9269-9D51-052C-BE874BDA5143}"/>
              </a:ext>
            </a:extLst>
          </p:cNvPr>
          <p:cNvSpPr>
            <a:spLocks noGrp="1"/>
          </p:cNvSpPr>
          <p:nvPr>
            <p:ph type="title"/>
          </p:nvPr>
        </p:nvSpPr>
        <p:spPr>
          <a:xfrm>
            <a:off x="932329" y="893729"/>
            <a:ext cx="10452849" cy="910492"/>
          </a:xfrm>
        </p:spPr>
        <p:txBody>
          <a:bodyPr/>
          <a:lstStyle/>
          <a:p>
            <a:r>
              <a:rPr lang="en-US" dirty="0"/>
              <a:t>Discussion: Main findings</a:t>
            </a:r>
          </a:p>
        </p:txBody>
      </p:sp>
      <p:pic>
        <p:nvPicPr>
          <p:cNvPr id="4" name="Graphic 3" descr="Questions outline">
            <a:extLst>
              <a:ext uri="{FF2B5EF4-FFF2-40B4-BE49-F238E27FC236}">
                <a16:creationId xmlns:a16="http://schemas.microsoft.com/office/drawing/2014/main" id="{DF244E36-75F3-B8DF-2AEA-4BF59FB4DE48}"/>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470778" y="5362727"/>
            <a:ext cx="914400" cy="914400"/>
          </a:xfrm>
          <a:prstGeom prst="rect">
            <a:avLst/>
          </a:prstGeom>
        </p:spPr>
      </p:pic>
      <p:pic>
        <p:nvPicPr>
          <p:cNvPr id="6" name="Graphic 5" descr="Badge Unfollow with solid fill">
            <a:extLst>
              <a:ext uri="{FF2B5EF4-FFF2-40B4-BE49-F238E27FC236}">
                <a16:creationId xmlns:a16="http://schemas.microsoft.com/office/drawing/2014/main" id="{38F16F35-B846-21DA-F23A-682F14B631B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5783590" y="1469496"/>
            <a:ext cx="624819" cy="624819"/>
          </a:xfrm>
          <a:prstGeom prst="rect">
            <a:avLst/>
          </a:prstGeom>
        </p:spPr>
      </p:pic>
      <p:pic>
        <p:nvPicPr>
          <p:cNvPr id="9" name="Graphic 8" descr="Badge Unfollow outline">
            <a:extLst>
              <a:ext uri="{FF2B5EF4-FFF2-40B4-BE49-F238E27FC236}">
                <a16:creationId xmlns:a16="http://schemas.microsoft.com/office/drawing/2014/main" id="{821DE646-F15E-7000-E04F-34D1E57D5840}"/>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6034254" y="5662727"/>
            <a:ext cx="614400" cy="614400"/>
          </a:xfrm>
          <a:prstGeom prst="rect">
            <a:avLst/>
          </a:prstGeom>
        </p:spPr>
      </p:pic>
      <p:pic>
        <p:nvPicPr>
          <p:cNvPr id="11" name="Graphic 10" descr="Badge Follow outline">
            <a:extLst>
              <a:ext uri="{FF2B5EF4-FFF2-40B4-BE49-F238E27FC236}">
                <a16:creationId xmlns:a16="http://schemas.microsoft.com/office/drawing/2014/main" id="{1FC0A001-399D-767A-9A88-17289D9CC04F}"/>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5522734" y="5646261"/>
            <a:ext cx="636019" cy="636019"/>
          </a:xfrm>
          <a:prstGeom prst="rect">
            <a:avLst/>
          </a:prstGeom>
        </p:spPr>
      </p:pic>
      <p:pic>
        <p:nvPicPr>
          <p:cNvPr id="13" name="Graphic 12" descr="Aspiration outline">
            <a:extLst>
              <a:ext uri="{FF2B5EF4-FFF2-40B4-BE49-F238E27FC236}">
                <a16:creationId xmlns:a16="http://schemas.microsoft.com/office/drawing/2014/main" id="{6C0CE4F3-AAB5-56E2-4BC1-87216B5321DD}"/>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635442" y="5339503"/>
            <a:ext cx="914400" cy="914400"/>
          </a:xfrm>
          <a:prstGeom prst="rect">
            <a:avLst/>
          </a:prstGeom>
        </p:spPr>
      </p:pic>
      <p:pic>
        <p:nvPicPr>
          <p:cNvPr id="15" name="Graphic 14" descr="Neutral face outline outline">
            <a:extLst>
              <a:ext uri="{FF2B5EF4-FFF2-40B4-BE49-F238E27FC236}">
                <a16:creationId xmlns:a16="http://schemas.microsoft.com/office/drawing/2014/main" id="{B78D1532-4CAC-8B73-230A-6E8E7333951D}"/>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10739238" y="1347019"/>
            <a:ext cx="914400" cy="914400"/>
          </a:xfrm>
          <a:prstGeom prst="rect">
            <a:avLst/>
          </a:prstGeom>
        </p:spPr>
      </p:pic>
      <p:pic>
        <p:nvPicPr>
          <p:cNvPr id="17" name="Graphic 16" descr="Close with solid fill">
            <a:extLst>
              <a:ext uri="{FF2B5EF4-FFF2-40B4-BE49-F238E27FC236}">
                <a16:creationId xmlns:a16="http://schemas.microsoft.com/office/drawing/2014/main" id="{01BD7F7A-F280-8883-7197-C671E6F38C67}"/>
              </a:ext>
            </a:extLst>
          </p:cNvPr>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504173" y="1600734"/>
            <a:ext cx="914400" cy="914400"/>
          </a:xfrm>
          <a:prstGeom prst="rect">
            <a:avLst/>
          </a:prstGeom>
        </p:spPr>
      </p:pic>
    </p:spTree>
    <p:extLst>
      <p:ext uri="{BB962C8B-B14F-4D97-AF65-F5344CB8AC3E}">
        <p14:creationId xmlns:p14="http://schemas.microsoft.com/office/powerpoint/2010/main" val="36184536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A31874-66C6-984A-6FDF-0568B8C4CABD}"/>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9B7FF876-F32D-8918-373E-9978A4D7AFED}"/>
              </a:ext>
            </a:extLst>
          </p:cNvPr>
          <p:cNvSpPr>
            <a:spLocks noGrp="1"/>
          </p:cNvSpPr>
          <p:nvPr>
            <p:ph type="title"/>
          </p:nvPr>
        </p:nvSpPr>
        <p:spPr>
          <a:xfrm>
            <a:off x="2966627" y="692609"/>
            <a:ext cx="6583593" cy="910492"/>
          </a:xfrm>
        </p:spPr>
        <p:txBody>
          <a:bodyPr/>
          <a:lstStyle/>
          <a:p>
            <a:r>
              <a:rPr lang="en-US" dirty="0"/>
              <a:t>Discussion: Implications</a:t>
            </a:r>
          </a:p>
        </p:txBody>
      </p:sp>
      <p:sp>
        <p:nvSpPr>
          <p:cNvPr id="25" name="TextBox 24">
            <a:extLst>
              <a:ext uri="{FF2B5EF4-FFF2-40B4-BE49-F238E27FC236}">
                <a16:creationId xmlns:a16="http://schemas.microsoft.com/office/drawing/2014/main" id="{C25F4516-69F3-B2BD-3FF2-F8F193777CFF}"/>
              </a:ext>
            </a:extLst>
          </p:cNvPr>
          <p:cNvSpPr txBox="1"/>
          <p:nvPr/>
        </p:nvSpPr>
        <p:spPr>
          <a:xfrm>
            <a:off x="821937" y="1924493"/>
            <a:ext cx="5069527" cy="4093428"/>
          </a:xfrm>
          <a:prstGeom prst="rect">
            <a:avLst/>
          </a:prstGeom>
          <a:noFill/>
          <a:ln>
            <a:solidFill>
              <a:schemeClr val="accent1">
                <a:lumMod val="75000"/>
              </a:schemeClr>
            </a:solidFill>
            <a:prstDash val="lgDash"/>
          </a:ln>
        </p:spPr>
        <p:style>
          <a:lnRef idx="2">
            <a:schemeClr val="accent1">
              <a:shade val="15000"/>
            </a:schemeClr>
          </a:lnRef>
          <a:fillRef idx="1">
            <a:schemeClr val="accent1"/>
          </a:fillRef>
          <a:effectRef idx="0">
            <a:schemeClr val="accent1"/>
          </a:effectRef>
          <a:fontRef idx="minor">
            <a:schemeClr val="lt1"/>
          </a:fontRef>
        </p:style>
        <p:txBody>
          <a:bodyPr wrap="square">
            <a:spAutoFit/>
          </a:bodyPr>
          <a:lstStyle/>
          <a:p>
            <a:r>
              <a:rPr lang="en-GB" sz="2000" b="1" dirty="0">
                <a:solidFill>
                  <a:schemeClr val="tx1"/>
                </a:solidFill>
              </a:rPr>
              <a:t>Theoretical Implications</a:t>
            </a:r>
          </a:p>
          <a:p>
            <a:pPr lvl="0"/>
            <a:endParaRPr lang="en-GB" sz="2000" dirty="0">
              <a:solidFill>
                <a:schemeClr val="tx1"/>
              </a:solidFill>
            </a:endParaRPr>
          </a:p>
          <a:p>
            <a:pPr marL="285750" lvl="0" indent="-285750">
              <a:buFont typeface="Wingdings" panose="05000000000000000000" pitchFamily="2" charset="2"/>
              <a:buChar char="q"/>
            </a:pPr>
            <a:r>
              <a:rPr lang="en-GB" sz="2000" dirty="0">
                <a:solidFill>
                  <a:schemeClr val="tx1"/>
                </a:solidFill>
              </a:rPr>
              <a:t>Findings support Trait Activation Theory:</a:t>
            </a:r>
          </a:p>
          <a:p>
            <a:pPr marL="742950" lvl="1" indent="-285750">
              <a:buFont typeface="Wingdings" panose="05000000000000000000" pitchFamily="2" charset="2"/>
              <a:buChar char="§"/>
            </a:pPr>
            <a:r>
              <a:rPr lang="en-GB" sz="2000" dirty="0">
                <a:solidFill>
                  <a:schemeClr val="tx1"/>
                </a:solidFill>
              </a:rPr>
              <a:t>Dark Triad traits may be more/less expressed depending on environmental cues.</a:t>
            </a:r>
          </a:p>
          <a:p>
            <a:pPr marL="285750" indent="-285750">
              <a:buFont typeface="Wingdings" panose="05000000000000000000" pitchFamily="2" charset="2"/>
              <a:buChar char="q"/>
            </a:pPr>
            <a:endParaRPr lang="en-GB" sz="2000" dirty="0">
              <a:solidFill>
                <a:schemeClr val="tx1"/>
              </a:solidFill>
            </a:endParaRPr>
          </a:p>
          <a:p>
            <a:pPr marL="285750" indent="-285750">
              <a:buFont typeface="Wingdings" panose="05000000000000000000" pitchFamily="2" charset="2"/>
              <a:buChar char="q"/>
            </a:pPr>
            <a:r>
              <a:rPr lang="en-GB" sz="2000" dirty="0">
                <a:solidFill>
                  <a:schemeClr val="tx1"/>
                </a:solidFill>
              </a:rPr>
              <a:t>Covey’s Matrix: Each trait activates in a distinct quadrant.</a:t>
            </a:r>
          </a:p>
          <a:p>
            <a:pPr marL="285750" indent="-285750">
              <a:buFont typeface="Wingdings" panose="05000000000000000000" pitchFamily="2" charset="2"/>
              <a:buChar char="q"/>
            </a:pPr>
            <a:endParaRPr lang="en-GB" sz="2000" dirty="0">
              <a:solidFill>
                <a:schemeClr val="tx1"/>
              </a:solidFill>
            </a:endParaRPr>
          </a:p>
          <a:p>
            <a:pPr marL="285750" indent="-285750">
              <a:buFont typeface="Wingdings" panose="05000000000000000000" pitchFamily="2" charset="2"/>
              <a:buChar char="q"/>
            </a:pPr>
            <a:endParaRPr lang="en-GB" sz="2000" dirty="0">
              <a:solidFill>
                <a:schemeClr val="tx1"/>
              </a:solidFill>
            </a:endParaRPr>
          </a:p>
          <a:p>
            <a:pPr marL="285750" indent="-285750">
              <a:buFont typeface="Wingdings" panose="05000000000000000000" pitchFamily="2" charset="2"/>
              <a:buChar char="q"/>
            </a:pPr>
            <a:endParaRPr lang="en-GB" sz="2000" dirty="0">
              <a:solidFill>
                <a:schemeClr val="tx1"/>
              </a:solidFill>
            </a:endParaRPr>
          </a:p>
          <a:p>
            <a:pPr marL="285750" indent="-285750">
              <a:buFont typeface="Wingdings" panose="05000000000000000000" pitchFamily="2" charset="2"/>
              <a:buChar char="q"/>
            </a:pPr>
            <a:endParaRPr lang="en-GB" sz="2000" dirty="0">
              <a:solidFill>
                <a:schemeClr val="tx1"/>
              </a:solidFill>
            </a:endParaRPr>
          </a:p>
        </p:txBody>
      </p:sp>
      <p:pic>
        <p:nvPicPr>
          <p:cNvPr id="27" name="Graphic 26" descr="Puzzle pieces outline">
            <a:extLst>
              <a:ext uri="{FF2B5EF4-FFF2-40B4-BE49-F238E27FC236}">
                <a16:creationId xmlns:a16="http://schemas.microsoft.com/office/drawing/2014/main" id="{219A43D5-2123-C542-C04C-DF992FED2B1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84139" y="1603101"/>
            <a:ext cx="914400" cy="914400"/>
          </a:xfrm>
          <a:prstGeom prst="rect">
            <a:avLst/>
          </a:prstGeom>
        </p:spPr>
      </p:pic>
      <p:pic>
        <p:nvPicPr>
          <p:cNvPr id="29" name="Graphic 28" descr="Books with solid fill">
            <a:extLst>
              <a:ext uri="{FF2B5EF4-FFF2-40B4-BE49-F238E27FC236}">
                <a16:creationId xmlns:a16="http://schemas.microsoft.com/office/drawing/2014/main" id="{28B5EE01-B8F6-F7FB-9E7F-865C3E5CEBE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851909" y="1603101"/>
            <a:ext cx="914400" cy="914400"/>
          </a:xfrm>
          <a:prstGeom prst="rect">
            <a:avLst/>
          </a:prstGeom>
        </p:spPr>
      </p:pic>
      <p:sp>
        <p:nvSpPr>
          <p:cNvPr id="2" name="TextBox 1">
            <a:extLst>
              <a:ext uri="{FF2B5EF4-FFF2-40B4-BE49-F238E27FC236}">
                <a16:creationId xmlns:a16="http://schemas.microsoft.com/office/drawing/2014/main" id="{0CD67248-F46B-6FF0-14B8-ECBF6604D318}"/>
              </a:ext>
            </a:extLst>
          </p:cNvPr>
          <p:cNvSpPr txBox="1"/>
          <p:nvPr/>
        </p:nvSpPr>
        <p:spPr>
          <a:xfrm>
            <a:off x="6258424" y="1924493"/>
            <a:ext cx="5126754" cy="3785652"/>
          </a:xfrm>
          <a:prstGeom prst="rect">
            <a:avLst/>
          </a:prstGeom>
          <a:noFill/>
          <a:ln>
            <a:solidFill>
              <a:schemeClr val="accent1">
                <a:lumMod val="75000"/>
              </a:schemeClr>
            </a:solidFill>
            <a:prstDash val="lgDash"/>
          </a:ln>
        </p:spPr>
        <p:style>
          <a:lnRef idx="2">
            <a:schemeClr val="accent1">
              <a:shade val="15000"/>
            </a:schemeClr>
          </a:lnRef>
          <a:fillRef idx="1">
            <a:schemeClr val="accent1"/>
          </a:fillRef>
          <a:effectRef idx="0">
            <a:schemeClr val="accent1"/>
          </a:effectRef>
          <a:fontRef idx="minor">
            <a:schemeClr val="lt1"/>
          </a:fontRef>
        </p:style>
        <p:txBody>
          <a:bodyPr wrap="square">
            <a:spAutoFit/>
          </a:bodyPr>
          <a:lstStyle/>
          <a:p>
            <a:r>
              <a:rPr lang="en-GB" sz="2000" b="1" dirty="0">
                <a:solidFill>
                  <a:schemeClr val="tx1"/>
                </a:solidFill>
              </a:rPr>
              <a:t>Practical Implications</a:t>
            </a:r>
          </a:p>
          <a:p>
            <a:endParaRPr lang="en-GB" sz="2000" b="1" dirty="0">
              <a:solidFill>
                <a:schemeClr val="tx1"/>
              </a:solidFill>
            </a:endParaRPr>
          </a:p>
          <a:p>
            <a:pPr marL="342900" indent="-342900">
              <a:buFont typeface="Wingdings" panose="05000000000000000000" pitchFamily="2" charset="2"/>
              <a:buChar char="q"/>
            </a:pPr>
            <a:r>
              <a:rPr lang="en-GB" sz="2000" dirty="0">
                <a:solidFill>
                  <a:schemeClr val="tx1"/>
                </a:solidFill>
              </a:rPr>
              <a:t>Highlights need to distinguish trait impacts on specific workplace competencies (like time use), not just interpersonal dysfunction.</a:t>
            </a:r>
          </a:p>
          <a:p>
            <a:pPr marL="342900" indent="-342900">
              <a:buFont typeface="Wingdings" panose="05000000000000000000" pitchFamily="2" charset="2"/>
              <a:buChar char="q"/>
            </a:pPr>
            <a:endParaRPr lang="en-GB" sz="2000" dirty="0">
              <a:solidFill>
                <a:schemeClr val="tx1"/>
              </a:solidFill>
            </a:endParaRPr>
          </a:p>
          <a:p>
            <a:pPr marL="342900" indent="-342900">
              <a:buFont typeface="Wingdings" panose="05000000000000000000" pitchFamily="2" charset="2"/>
              <a:buChar char="q"/>
            </a:pPr>
            <a:r>
              <a:rPr lang="en-GB" sz="2000" dirty="0">
                <a:solidFill>
                  <a:schemeClr val="tx1"/>
                </a:solidFill>
              </a:rPr>
              <a:t>Suggests that organisations may benefit from:</a:t>
            </a:r>
          </a:p>
          <a:p>
            <a:pPr marL="800100" lvl="1" indent="-342900">
              <a:buFont typeface="Wingdings" panose="05000000000000000000" pitchFamily="2" charset="2"/>
              <a:buChar char="§"/>
            </a:pPr>
            <a:r>
              <a:rPr lang="en-GB" sz="2000" dirty="0">
                <a:solidFill>
                  <a:schemeClr val="tx1"/>
                </a:solidFill>
              </a:rPr>
              <a:t>Recognising contextual activation of traits.</a:t>
            </a:r>
          </a:p>
          <a:p>
            <a:pPr marL="800100" lvl="1" indent="-342900">
              <a:buFont typeface="Wingdings" panose="05000000000000000000" pitchFamily="2" charset="2"/>
              <a:buChar char="§"/>
            </a:pPr>
            <a:r>
              <a:rPr lang="en-GB" sz="2000" dirty="0">
                <a:solidFill>
                  <a:schemeClr val="tx1"/>
                </a:solidFill>
              </a:rPr>
              <a:t>Designing roles or interventions that minimise impulsivity and promote structured behaviour.</a:t>
            </a:r>
          </a:p>
        </p:txBody>
      </p:sp>
      <p:graphicFrame>
        <p:nvGraphicFramePr>
          <p:cNvPr id="4" name="Table 3">
            <a:extLst>
              <a:ext uri="{FF2B5EF4-FFF2-40B4-BE49-F238E27FC236}">
                <a16:creationId xmlns:a16="http://schemas.microsoft.com/office/drawing/2014/main" id="{D3FFEDF6-12E3-2ED7-752C-E90373E618C8}"/>
              </a:ext>
            </a:extLst>
          </p:cNvPr>
          <p:cNvGraphicFramePr>
            <a:graphicFrameLocks noGrp="1"/>
          </p:cNvGraphicFramePr>
          <p:nvPr>
            <p:extLst>
              <p:ext uri="{D42A27DB-BD31-4B8C-83A1-F6EECF244321}">
                <p14:modId xmlns:p14="http://schemas.microsoft.com/office/powerpoint/2010/main" val="168279429"/>
              </p:ext>
            </p:extLst>
          </p:nvPr>
        </p:nvGraphicFramePr>
        <p:xfrm>
          <a:off x="1049006" y="4763835"/>
          <a:ext cx="4558074" cy="1145800"/>
        </p:xfrm>
        <a:graphic>
          <a:graphicData uri="http://schemas.openxmlformats.org/drawingml/2006/table">
            <a:tbl>
              <a:tblPr firstRow="1" bandRow="1">
                <a:tableStyleId>{5C22544A-7EE6-4342-B048-85BDC9FD1C3A}</a:tableStyleId>
              </a:tblPr>
              <a:tblGrid>
                <a:gridCol w="1519358">
                  <a:extLst>
                    <a:ext uri="{9D8B030D-6E8A-4147-A177-3AD203B41FA5}">
                      <a16:colId xmlns:a16="http://schemas.microsoft.com/office/drawing/2014/main" val="1340779293"/>
                    </a:ext>
                  </a:extLst>
                </a:gridCol>
                <a:gridCol w="1519358">
                  <a:extLst>
                    <a:ext uri="{9D8B030D-6E8A-4147-A177-3AD203B41FA5}">
                      <a16:colId xmlns:a16="http://schemas.microsoft.com/office/drawing/2014/main" val="3900275347"/>
                    </a:ext>
                  </a:extLst>
                </a:gridCol>
                <a:gridCol w="1519358">
                  <a:extLst>
                    <a:ext uri="{9D8B030D-6E8A-4147-A177-3AD203B41FA5}">
                      <a16:colId xmlns:a16="http://schemas.microsoft.com/office/drawing/2014/main" val="4173680711"/>
                    </a:ext>
                  </a:extLst>
                </a:gridCol>
              </a:tblGrid>
              <a:tr h="292360">
                <a:tc>
                  <a:txBody>
                    <a:bodyPr/>
                    <a:lstStyle/>
                    <a:p>
                      <a:pPr algn="ctr"/>
                      <a:endParaRPr lang="en-GB" sz="1100" b="1" dirty="0"/>
                    </a:p>
                  </a:txBody>
                  <a:tcPr/>
                </a:tc>
                <a:tc>
                  <a:txBody>
                    <a:bodyPr/>
                    <a:lstStyle/>
                    <a:p>
                      <a:pPr algn="ctr"/>
                      <a:r>
                        <a:rPr lang="en-US" sz="1100" b="1" dirty="0"/>
                        <a:t>Important</a:t>
                      </a:r>
                      <a:endParaRPr lang="en-GB" sz="1100" b="1" dirty="0"/>
                    </a:p>
                  </a:txBody>
                  <a:tcPr/>
                </a:tc>
                <a:tc>
                  <a:txBody>
                    <a:bodyPr/>
                    <a:lstStyle/>
                    <a:p>
                      <a:pPr algn="ctr"/>
                      <a:r>
                        <a:rPr lang="en-US" sz="1100" b="1" dirty="0"/>
                        <a:t>Not important</a:t>
                      </a:r>
                      <a:endParaRPr lang="en-GB" sz="1100" b="1" dirty="0"/>
                    </a:p>
                  </a:txBody>
                  <a:tcPr/>
                </a:tc>
                <a:extLst>
                  <a:ext uri="{0D108BD9-81ED-4DB2-BD59-A6C34878D82A}">
                    <a16:rowId xmlns:a16="http://schemas.microsoft.com/office/drawing/2014/main" val="1410488758"/>
                  </a:ext>
                </a:extLst>
              </a:tr>
              <a:tr h="417657">
                <a:tc>
                  <a:txBody>
                    <a:bodyPr/>
                    <a:lstStyle/>
                    <a:p>
                      <a:pPr algn="ctr"/>
                      <a:r>
                        <a:rPr lang="en-US" sz="1100" b="1" dirty="0"/>
                        <a:t>Urgent</a:t>
                      </a:r>
                      <a:endParaRPr lang="en-GB" sz="1100" b="1" dirty="0"/>
                    </a:p>
                  </a:txBody>
                  <a:tcPr/>
                </a:tc>
                <a:tc>
                  <a:txBody>
                    <a:bodyPr/>
                    <a:lstStyle/>
                    <a:p>
                      <a:pPr algn="ctr"/>
                      <a:r>
                        <a:rPr lang="en-US" sz="1100" dirty="0"/>
                        <a:t>Q1 Crisis</a:t>
                      </a:r>
                    </a:p>
                    <a:p>
                      <a:pPr algn="ctr"/>
                      <a:r>
                        <a:rPr lang="en-US" sz="1100" dirty="0"/>
                        <a:t>Psychopathy</a:t>
                      </a:r>
                      <a:endParaRPr lang="en-GB" sz="1100" dirty="0"/>
                    </a:p>
                  </a:txBody>
                  <a:tcPr/>
                </a:tc>
                <a:tc>
                  <a:txBody>
                    <a:bodyPr/>
                    <a:lstStyle/>
                    <a:p>
                      <a:pPr algn="ctr"/>
                      <a:r>
                        <a:rPr lang="en-US" sz="1100" dirty="0"/>
                        <a:t>Q3 Interruptions</a:t>
                      </a:r>
                    </a:p>
                    <a:p>
                      <a:pPr algn="ctr"/>
                      <a:r>
                        <a:rPr lang="en-US" sz="1100" dirty="0"/>
                        <a:t>Narcissism</a:t>
                      </a:r>
                      <a:endParaRPr lang="en-GB" sz="1100" dirty="0"/>
                    </a:p>
                  </a:txBody>
                  <a:tcPr/>
                </a:tc>
                <a:extLst>
                  <a:ext uri="{0D108BD9-81ED-4DB2-BD59-A6C34878D82A}">
                    <a16:rowId xmlns:a16="http://schemas.microsoft.com/office/drawing/2014/main" val="3428897998"/>
                  </a:ext>
                </a:extLst>
              </a:tr>
              <a:tr h="292360">
                <a:tc>
                  <a:txBody>
                    <a:bodyPr/>
                    <a:lstStyle/>
                    <a:p>
                      <a:pPr algn="ctr"/>
                      <a:r>
                        <a:rPr lang="en-US" sz="1100" b="1" dirty="0"/>
                        <a:t>Not urgent</a:t>
                      </a:r>
                      <a:endParaRPr lang="en-GB" sz="1100" b="1" dirty="0"/>
                    </a:p>
                  </a:txBody>
                  <a:tcPr/>
                </a:tc>
                <a:tc>
                  <a:txBody>
                    <a:bodyPr/>
                    <a:lstStyle/>
                    <a:p>
                      <a:pPr algn="ctr"/>
                      <a:r>
                        <a:rPr lang="en-US" sz="1100" dirty="0"/>
                        <a:t>Q2 Strategy</a:t>
                      </a:r>
                    </a:p>
                    <a:p>
                      <a:pPr algn="ctr"/>
                      <a:r>
                        <a:rPr lang="en-US" sz="1100" dirty="0"/>
                        <a:t>Machiavellism </a:t>
                      </a:r>
                      <a:endParaRPr lang="en-GB" sz="1100" dirty="0"/>
                    </a:p>
                  </a:txBody>
                  <a:tcPr/>
                </a:tc>
                <a:tc>
                  <a:txBody>
                    <a:bodyPr/>
                    <a:lstStyle/>
                    <a:p>
                      <a:pPr algn="ctr"/>
                      <a:r>
                        <a:rPr lang="en-US" sz="1100" dirty="0"/>
                        <a:t>Q4 Distraction</a:t>
                      </a:r>
                    </a:p>
                    <a:p>
                      <a:pPr algn="ctr"/>
                      <a:r>
                        <a:rPr lang="en-US" sz="1100" dirty="0"/>
                        <a:t>No trait</a:t>
                      </a:r>
                      <a:endParaRPr lang="en-GB" sz="1100" dirty="0"/>
                    </a:p>
                  </a:txBody>
                  <a:tcPr/>
                </a:tc>
                <a:extLst>
                  <a:ext uri="{0D108BD9-81ED-4DB2-BD59-A6C34878D82A}">
                    <a16:rowId xmlns:a16="http://schemas.microsoft.com/office/drawing/2014/main" val="234044530"/>
                  </a:ext>
                </a:extLst>
              </a:tr>
            </a:tbl>
          </a:graphicData>
        </a:graphic>
      </p:graphicFrame>
    </p:spTree>
    <p:extLst>
      <p:ext uri="{BB962C8B-B14F-4D97-AF65-F5344CB8AC3E}">
        <p14:creationId xmlns:p14="http://schemas.microsoft.com/office/powerpoint/2010/main" val="19372246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23DBC43-2FBF-624E-ADB3-BA3583AE3449}"/>
              </a:ext>
            </a:extLst>
          </p:cNvPr>
          <p:cNvSpPr>
            <a:spLocks noGrp="1"/>
          </p:cNvSpPr>
          <p:nvPr>
            <p:ph type="body" idx="1"/>
          </p:nvPr>
        </p:nvSpPr>
        <p:spPr/>
        <p:txBody>
          <a:bodyPr rtlCol="0"/>
          <a:lstStyle/>
          <a:p>
            <a:pPr rtl="0"/>
            <a:r>
              <a:rPr lang="en-GB" dirty="0"/>
              <a:t>Strengths</a:t>
            </a:r>
          </a:p>
        </p:txBody>
      </p:sp>
      <p:sp>
        <p:nvSpPr>
          <p:cNvPr id="4" name="Content Placeholder 3">
            <a:extLst>
              <a:ext uri="{FF2B5EF4-FFF2-40B4-BE49-F238E27FC236}">
                <a16:creationId xmlns:a16="http://schemas.microsoft.com/office/drawing/2014/main" id="{8F06D68A-A600-9C45-B10C-2A39080E9E2D}"/>
              </a:ext>
            </a:extLst>
          </p:cNvPr>
          <p:cNvSpPr>
            <a:spLocks noGrp="1"/>
          </p:cNvSpPr>
          <p:nvPr>
            <p:ph sz="half" idx="2"/>
          </p:nvPr>
        </p:nvSpPr>
        <p:spPr>
          <a:xfrm>
            <a:off x="767789" y="3007374"/>
            <a:ext cx="4997392" cy="3501483"/>
          </a:xfrm>
        </p:spPr>
        <p:txBody>
          <a:bodyPr rtlCol="0">
            <a:normAutofit fontScale="92500"/>
          </a:bodyPr>
          <a:lstStyle/>
          <a:p>
            <a:pPr rtl="0">
              <a:buFont typeface="Wingdings" panose="05000000000000000000" pitchFamily="2" charset="2"/>
              <a:buChar char="q"/>
            </a:pPr>
            <a:r>
              <a:rPr lang="en-GB" dirty="0"/>
              <a:t>Filled a key gap by linking Dark Triad traits to time-management behaviours</a:t>
            </a:r>
          </a:p>
          <a:p>
            <a:pPr rtl="0">
              <a:buFont typeface="Wingdings" panose="05000000000000000000" pitchFamily="2" charset="2"/>
              <a:buChar char="q"/>
            </a:pPr>
            <a:r>
              <a:rPr lang="en-GB" dirty="0"/>
              <a:t>Used reliable, validated measures (SD3 &amp; TMBS)</a:t>
            </a:r>
          </a:p>
          <a:p>
            <a:pPr rtl="0">
              <a:buFont typeface="Wingdings" panose="05000000000000000000" pitchFamily="2" charset="2"/>
              <a:buChar char="q"/>
            </a:pPr>
            <a:r>
              <a:rPr lang="en-GB" dirty="0"/>
              <a:t>Conducted facet-level analyses for deeper insight</a:t>
            </a:r>
          </a:p>
          <a:p>
            <a:pPr rtl="0">
              <a:buFont typeface="Wingdings" panose="05000000000000000000" pitchFamily="2" charset="2"/>
              <a:buChar char="q"/>
            </a:pPr>
            <a:r>
              <a:rPr lang="en-GB" dirty="0"/>
              <a:t>Grounded results in Trait Activation Theory &amp; Covey’s Matrix</a:t>
            </a:r>
          </a:p>
          <a:p>
            <a:pPr rtl="0">
              <a:buFont typeface="Wingdings" panose="05000000000000000000" pitchFamily="2" charset="2"/>
              <a:buChar char="q"/>
            </a:pPr>
            <a:r>
              <a:rPr lang="en-GB" dirty="0"/>
              <a:t>Offered actionable implications for HR and organisational practice</a:t>
            </a:r>
          </a:p>
        </p:txBody>
      </p:sp>
      <p:sp>
        <p:nvSpPr>
          <p:cNvPr id="5" name="Text Placeholder 4">
            <a:extLst>
              <a:ext uri="{FF2B5EF4-FFF2-40B4-BE49-F238E27FC236}">
                <a16:creationId xmlns:a16="http://schemas.microsoft.com/office/drawing/2014/main" id="{F06F519B-5706-804A-8C82-1D9EDAA812F9}"/>
              </a:ext>
            </a:extLst>
          </p:cNvPr>
          <p:cNvSpPr>
            <a:spLocks noGrp="1"/>
          </p:cNvSpPr>
          <p:nvPr>
            <p:ph type="body" idx="13"/>
          </p:nvPr>
        </p:nvSpPr>
        <p:spPr/>
        <p:txBody>
          <a:bodyPr rtlCol="0"/>
          <a:lstStyle/>
          <a:p>
            <a:pPr rtl="0"/>
            <a:r>
              <a:rPr lang="en-GB" dirty="0"/>
              <a:t>Limitations</a:t>
            </a:r>
          </a:p>
        </p:txBody>
      </p:sp>
      <p:sp>
        <p:nvSpPr>
          <p:cNvPr id="6" name="Content Placeholder 5">
            <a:extLst>
              <a:ext uri="{FF2B5EF4-FFF2-40B4-BE49-F238E27FC236}">
                <a16:creationId xmlns:a16="http://schemas.microsoft.com/office/drawing/2014/main" id="{A65FB2C5-19EB-8A4A-98B2-19E436877E98}"/>
              </a:ext>
            </a:extLst>
          </p:cNvPr>
          <p:cNvSpPr>
            <a:spLocks noGrp="1"/>
          </p:cNvSpPr>
          <p:nvPr>
            <p:ph sz="half" idx="14"/>
          </p:nvPr>
        </p:nvSpPr>
        <p:spPr>
          <a:xfrm>
            <a:off x="6549485" y="2899317"/>
            <a:ext cx="5246439" cy="3501483"/>
          </a:xfrm>
        </p:spPr>
        <p:txBody>
          <a:bodyPr rtlCol="0">
            <a:normAutofit fontScale="92500"/>
          </a:bodyPr>
          <a:lstStyle/>
          <a:p>
            <a:pPr rtl="0">
              <a:buFont typeface="Wingdings" panose="05000000000000000000" pitchFamily="2" charset="2"/>
              <a:buChar char="q"/>
            </a:pPr>
            <a:r>
              <a:rPr lang="en-GB" dirty="0"/>
              <a:t>Small sample (N = 55) limits power and generalisability</a:t>
            </a:r>
          </a:p>
          <a:p>
            <a:pPr rtl="0">
              <a:buFont typeface="Wingdings" panose="05000000000000000000" pitchFamily="2" charset="2"/>
              <a:buChar char="q"/>
            </a:pPr>
            <a:r>
              <a:rPr lang="en-GB" dirty="0"/>
              <a:t>Student participants may not mirror high-stakes workplaces</a:t>
            </a:r>
          </a:p>
          <a:p>
            <a:pPr rtl="0">
              <a:buFont typeface="Wingdings" panose="05000000000000000000" pitchFamily="2" charset="2"/>
              <a:buChar char="q"/>
            </a:pPr>
            <a:r>
              <a:rPr lang="en-GB" dirty="0"/>
              <a:t>Self‐report data risk social desirability and recall bias</a:t>
            </a:r>
          </a:p>
          <a:p>
            <a:pPr rtl="0">
              <a:buFont typeface="Wingdings" panose="05000000000000000000" pitchFamily="2" charset="2"/>
              <a:buChar char="q"/>
            </a:pPr>
            <a:r>
              <a:rPr lang="en-GB" dirty="0"/>
              <a:t>Cross‐sectional design prevents causal or stability inferences</a:t>
            </a:r>
          </a:p>
          <a:p>
            <a:pPr rtl="0">
              <a:buFont typeface="Wingdings" panose="05000000000000000000" pitchFamily="2" charset="2"/>
              <a:buChar char="q"/>
            </a:pPr>
            <a:r>
              <a:rPr lang="en-GB" dirty="0"/>
              <a:t>Predominantly female sample may restrict broader applicability</a:t>
            </a:r>
          </a:p>
        </p:txBody>
      </p:sp>
      <p:sp>
        <p:nvSpPr>
          <p:cNvPr id="2" name="Title 1">
            <a:extLst>
              <a:ext uri="{FF2B5EF4-FFF2-40B4-BE49-F238E27FC236}">
                <a16:creationId xmlns:a16="http://schemas.microsoft.com/office/drawing/2014/main" id="{DDA2F4C6-F233-E149-AA45-4C25835FC4B7}"/>
              </a:ext>
            </a:extLst>
          </p:cNvPr>
          <p:cNvSpPr>
            <a:spLocks noGrp="1"/>
          </p:cNvSpPr>
          <p:nvPr>
            <p:ph type="title"/>
          </p:nvPr>
        </p:nvSpPr>
        <p:spPr>
          <a:xfrm>
            <a:off x="3919734" y="754831"/>
            <a:ext cx="4352531" cy="910492"/>
          </a:xfrm>
        </p:spPr>
        <p:txBody>
          <a:bodyPr rtlCol="0">
            <a:normAutofit/>
          </a:bodyPr>
          <a:lstStyle/>
          <a:p>
            <a:pPr rtl="0"/>
            <a:r>
              <a:rPr lang="en-GB" dirty="0"/>
              <a:t>Critical evaluation</a:t>
            </a:r>
          </a:p>
        </p:txBody>
      </p:sp>
      <p:pic>
        <p:nvPicPr>
          <p:cNvPr id="10" name="Graphic 9" descr="Badge Cross outline">
            <a:extLst>
              <a:ext uri="{FF2B5EF4-FFF2-40B4-BE49-F238E27FC236}">
                <a16:creationId xmlns:a16="http://schemas.microsoft.com/office/drawing/2014/main" id="{C4F0537A-892F-B24C-E481-986DBA448B9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35038" y="2029110"/>
            <a:ext cx="545690" cy="545690"/>
          </a:xfrm>
          <a:prstGeom prst="rect">
            <a:avLst/>
          </a:prstGeom>
        </p:spPr>
      </p:pic>
      <p:pic>
        <p:nvPicPr>
          <p:cNvPr id="12" name="Graphic 11" descr="Muscular arm outline">
            <a:extLst>
              <a:ext uri="{FF2B5EF4-FFF2-40B4-BE49-F238E27FC236}">
                <a16:creationId xmlns:a16="http://schemas.microsoft.com/office/drawing/2014/main" id="{FC712951-AD26-DDD3-27FC-1BB39134CA8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32330" y="2029110"/>
            <a:ext cx="592258" cy="592258"/>
          </a:xfrm>
          <a:prstGeom prst="rect">
            <a:avLst/>
          </a:prstGeom>
        </p:spPr>
      </p:pic>
    </p:spTree>
    <p:extLst>
      <p:ext uri="{BB962C8B-B14F-4D97-AF65-F5344CB8AC3E}">
        <p14:creationId xmlns:p14="http://schemas.microsoft.com/office/powerpoint/2010/main" val="182286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 name="Rectangle 82">
            <a:extLst>
              <a:ext uri="{FF2B5EF4-FFF2-40B4-BE49-F238E27FC236}">
                <a16:creationId xmlns:a16="http://schemas.microsoft.com/office/drawing/2014/main" id="{B7B5F661-BF4C-2816-C06A-BBA0F52D57E1}"/>
              </a:ext>
            </a:extLst>
          </p:cNvPr>
          <p:cNvSpPr/>
          <p:nvPr/>
        </p:nvSpPr>
        <p:spPr>
          <a:xfrm>
            <a:off x="1494604" y="1541019"/>
            <a:ext cx="4325218" cy="1338613"/>
          </a:xfrm>
          <a:prstGeom prst="rect">
            <a:avLst/>
          </a:prstGeom>
          <a:noFill/>
          <a:ln>
            <a:solidFill>
              <a:schemeClr val="accent1">
                <a:lumMod val="50000"/>
              </a:schemeClr>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000"/>
          </a:p>
        </p:txBody>
      </p:sp>
      <p:sp>
        <p:nvSpPr>
          <p:cNvPr id="5" name="Title 4">
            <a:extLst>
              <a:ext uri="{FF2B5EF4-FFF2-40B4-BE49-F238E27FC236}">
                <a16:creationId xmlns:a16="http://schemas.microsoft.com/office/drawing/2014/main" id="{9DE64504-E56E-5378-64F3-74112A82892C}"/>
              </a:ext>
            </a:extLst>
          </p:cNvPr>
          <p:cNvSpPr>
            <a:spLocks noGrp="1"/>
          </p:cNvSpPr>
          <p:nvPr>
            <p:ph type="title"/>
          </p:nvPr>
        </p:nvSpPr>
        <p:spPr>
          <a:xfrm>
            <a:off x="3799210" y="569578"/>
            <a:ext cx="4508283" cy="910492"/>
          </a:xfrm>
        </p:spPr>
        <p:txBody>
          <a:bodyPr/>
          <a:lstStyle/>
          <a:p>
            <a:pPr algn="ctr"/>
            <a:r>
              <a:rPr lang="en-GB" dirty="0"/>
              <a:t>Future Directions</a:t>
            </a:r>
          </a:p>
        </p:txBody>
      </p:sp>
      <p:sp>
        <p:nvSpPr>
          <p:cNvPr id="36" name="TextBox 35">
            <a:extLst>
              <a:ext uri="{FF2B5EF4-FFF2-40B4-BE49-F238E27FC236}">
                <a16:creationId xmlns:a16="http://schemas.microsoft.com/office/drawing/2014/main" id="{7D125231-8433-D8E2-D593-08C0122A5921}"/>
              </a:ext>
            </a:extLst>
          </p:cNvPr>
          <p:cNvSpPr txBox="1"/>
          <p:nvPr/>
        </p:nvSpPr>
        <p:spPr>
          <a:xfrm>
            <a:off x="2679341" y="1596817"/>
            <a:ext cx="2945907" cy="1323439"/>
          </a:xfrm>
          <a:prstGeom prst="rect">
            <a:avLst/>
          </a:prstGeom>
          <a:noFill/>
        </p:spPr>
        <p:txBody>
          <a:bodyPr wrap="square">
            <a:spAutoFit/>
          </a:bodyPr>
          <a:lstStyle/>
          <a:p>
            <a:pPr algn="ctr"/>
            <a:r>
              <a:rPr lang="en-GB" sz="2000" b="1" dirty="0"/>
              <a:t>Professional Samples­</a:t>
            </a:r>
          </a:p>
          <a:p>
            <a:pPr algn="ctr"/>
            <a:r>
              <a:rPr lang="en-GB" sz="2000" dirty="0"/>
              <a:t>Use diverse, non-student samples to boost ecological validity.</a:t>
            </a:r>
          </a:p>
        </p:txBody>
      </p:sp>
      <p:pic>
        <p:nvPicPr>
          <p:cNvPr id="38" name="Graphic 37" descr="Group of people outline">
            <a:extLst>
              <a:ext uri="{FF2B5EF4-FFF2-40B4-BE49-F238E27FC236}">
                <a16:creationId xmlns:a16="http://schemas.microsoft.com/office/drawing/2014/main" id="{406A8346-0DEF-4B05-1822-90D3275AC07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691779" y="1666822"/>
            <a:ext cx="1079144" cy="1079144"/>
          </a:xfrm>
          <a:prstGeom prst="rect">
            <a:avLst/>
          </a:prstGeom>
          <a:effectLst>
            <a:glow rad="63500">
              <a:schemeClr val="accent1">
                <a:satMod val="175000"/>
                <a:alpha val="40000"/>
              </a:schemeClr>
            </a:glow>
          </a:effectLst>
        </p:spPr>
      </p:pic>
      <p:sp>
        <p:nvSpPr>
          <p:cNvPr id="73" name="TextBox 72">
            <a:extLst>
              <a:ext uri="{FF2B5EF4-FFF2-40B4-BE49-F238E27FC236}">
                <a16:creationId xmlns:a16="http://schemas.microsoft.com/office/drawing/2014/main" id="{70565B2E-02C9-AA55-8D09-A5654BE8316A}"/>
              </a:ext>
            </a:extLst>
          </p:cNvPr>
          <p:cNvSpPr txBox="1"/>
          <p:nvPr/>
        </p:nvSpPr>
        <p:spPr>
          <a:xfrm>
            <a:off x="2671431" y="3065829"/>
            <a:ext cx="2945907" cy="1323439"/>
          </a:xfrm>
          <a:prstGeom prst="rect">
            <a:avLst/>
          </a:prstGeom>
          <a:noFill/>
        </p:spPr>
        <p:txBody>
          <a:bodyPr wrap="square">
            <a:spAutoFit/>
          </a:bodyPr>
          <a:lstStyle/>
          <a:p>
            <a:pPr algn="ctr"/>
            <a:r>
              <a:rPr lang="en-GB" sz="2000" b="1" dirty="0"/>
              <a:t>Longitudinal Tracking</a:t>
            </a:r>
          </a:p>
          <a:p>
            <a:pPr algn="ctr"/>
            <a:r>
              <a:rPr lang="en-GB" sz="2000" b="1" dirty="0"/>
              <a:t>­</a:t>
            </a:r>
            <a:r>
              <a:rPr lang="en-GB" sz="2000" dirty="0"/>
              <a:t>Follow traits and behaviours over time with repeated measures.</a:t>
            </a:r>
          </a:p>
        </p:txBody>
      </p:sp>
      <p:sp>
        <p:nvSpPr>
          <p:cNvPr id="74" name="TextBox 73">
            <a:extLst>
              <a:ext uri="{FF2B5EF4-FFF2-40B4-BE49-F238E27FC236}">
                <a16:creationId xmlns:a16="http://schemas.microsoft.com/office/drawing/2014/main" id="{E1A47393-DB19-07BC-DA78-4E9334832732}"/>
              </a:ext>
            </a:extLst>
          </p:cNvPr>
          <p:cNvSpPr txBox="1"/>
          <p:nvPr/>
        </p:nvSpPr>
        <p:spPr>
          <a:xfrm>
            <a:off x="2671431" y="4521674"/>
            <a:ext cx="2945907" cy="1323439"/>
          </a:xfrm>
          <a:prstGeom prst="rect">
            <a:avLst/>
          </a:prstGeom>
          <a:noFill/>
        </p:spPr>
        <p:txBody>
          <a:bodyPr wrap="square">
            <a:spAutoFit/>
          </a:bodyPr>
          <a:lstStyle/>
          <a:p>
            <a:pPr algn="ctr"/>
            <a:r>
              <a:rPr lang="en-GB" sz="2000" b="1" dirty="0"/>
              <a:t>Qualitative Insights­</a:t>
            </a:r>
          </a:p>
          <a:p>
            <a:pPr algn="ctr"/>
            <a:r>
              <a:rPr lang="en-GB" sz="2000" dirty="0"/>
              <a:t>Add interviews or diary studies for rich, contextual detail.</a:t>
            </a:r>
          </a:p>
        </p:txBody>
      </p:sp>
      <p:sp>
        <p:nvSpPr>
          <p:cNvPr id="75" name="TextBox 74">
            <a:extLst>
              <a:ext uri="{FF2B5EF4-FFF2-40B4-BE49-F238E27FC236}">
                <a16:creationId xmlns:a16="http://schemas.microsoft.com/office/drawing/2014/main" id="{E6637112-F202-1EF0-7B3F-2254518A30C8}"/>
              </a:ext>
            </a:extLst>
          </p:cNvPr>
          <p:cNvSpPr txBox="1"/>
          <p:nvPr/>
        </p:nvSpPr>
        <p:spPr>
          <a:xfrm>
            <a:off x="7384951" y="1593125"/>
            <a:ext cx="2945907" cy="1015663"/>
          </a:xfrm>
          <a:prstGeom prst="rect">
            <a:avLst/>
          </a:prstGeom>
          <a:noFill/>
        </p:spPr>
        <p:txBody>
          <a:bodyPr wrap="square">
            <a:spAutoFit/>
          </a:bodyPr>
          <a:lstStyle/>
          <a:p>
            <a:pPr algn="ctr"/>
            <a:r>
              <a:rPr lang="en-GB" sz="2000" b="1" dirty="0"/>
              <a:t>Industry Comparisons</a:t>
            </a:r>
          </a:p>
          <a:p>
            <a:pPr algn="ctr"/>
            <a:r>
              <a:rPr lang="en-GB" sz="2000" b="1" dirty="0"/>
              <a:t>­</a:t>
            </a:r>
            <a:r>
              <a:rPr lang="en-GB" sz="2000" dirty="0"/>
              <a:t>Examine how traits play out across different sectors.</a:t>
            </a:r>
          </a:p>
        </p:txBody>
      </p:sp>
      <p:sp>
        <p:nvSpPr>
          <p:cNvPr id="76" name="TextBox 75">
            <a:extLst>
              <a:ext uri="{FF2B5EF4-FFF2-40B4-BE49-F238E27FC236}">
                <a16:creationId xmlns:a16="http://schemas.microsoft.com/office/drawing/2014/main" id="{B3EF7F76-5371-BE28-6058-28E937888CC0}"/>
              </a:ext>
            </a:extLst>
          </p:cNvPr>
          <p:cNvSpPr txBox="1"/>
          <p:nvPr/>
        </p:nvSpPr>
        <p:spPr>
          <a:xfrm>
            <a:off x="7384951" y="2990519"/>
            <a:ext cx="3115270" cy="1323439"/>
          </a:xfrm>
          <a:prstGeom prst="rect">
            <a:avLst/>
          </a:prstGeom>
          <a:noFill/>
        </p:spPr>
        <p:txBody>
          <a:bodyPr wrap="square">
            <a:spAutoFit/>
          </a:bodyPr>
          <a:lstStyle/>
          <a:p>
            <a:pPr algn="ctr"/>
            <a:r>
              <a:rPr lang="en-GB" sz="2000" b="1" dirty="0"/>
              <a:t>Activation Triggers</a:t>
            </a:r>
          </a:p>
          <a:p>
            <a:pPr algn="ctr"/>
            <a:r>
              <a:rPr lang="en-GB" sz="2000" b="1" dirty="0"/>
              <a:t>­</a:t>
            </a:r>
            <a:r>
              <a:rPr lang="en-GB" sz="2000" dirty="0"/>
              <a:t>Identify environmental cues (e.g. competition, autonomy) that “switch on” each trait</a:t>
            </a:r>
          </a:p>
        </p:txBody>
      </p:sp>
      <p:sp>
        <p:nvSpPr>
          <p:cNvPr id="77" name="TextBox 76">
            <a:extLst>
              <a:ext uri="{FF2B5EF4-FFF2-40B4-BE49-F238E27FC236}">
                <a16:creationId xmlns:a16="http://schemas.microsoft.com/office/drawing/2014/main" id="{929AF947-6E63-C042-C217-A7E651E8AE68}"/>
              </a:ext>
            </a:extLst>
          </p:cNvPr>
          <p:cNvSpPr txBox="1"/>
          <p:nvPr/>
        </p:nvSpPr>
        <p:spPr>
          <a:xfrm>
            <a:off x="6925379" y="4610852"/>
            <a:ext cx="3678904" cy="1323439"/>
          </a:xfrm>
          <a:prstGeom prst="rect">
            <a:avLst/>
          </a:prstGeom>
          <a:noFill/>
        </p:spPr>
        <p:txBody>
          <a:bodyPr wrap="square">
            <a:spAutoFit/>
          </a:bodyPr>
          <a:lstStyle/>
          <a:p>
            <a:pPr algn="ctr"/>
            <a:r>
              <a:rPr lang="en-GB" sz="2000" b="1" dirty="0"/>
              <a:t>Practitioner Partnerships­</a:t>
            </a:r>
          </a:p>
          <a:p>
            <a:pPr algn="ctr"/>
            <a:r>
              <a:rPr lang="en-GB" sz="2000" dirty="0"/>
              <a:t>Work with HR/organisational psychologists for real-world impact.</a:t>
            </a:r>
          </a:p>
        </p:txBody>
      </p:sp>
      <p:pic>
        <p:nvPicPr>
          <p:cNvPr id="78" name="Graphic 77" descr="Upward trend with solid fill">
            <a:extLst>
              <a:ext uri="{FF2B5EF4-FFF2-40B4-BE49-F238E27FC236}">
                <a16:creationId xmlns:a16="http://schemas.microsoft.com/office/drawing/2014/main" id="{E5BE687B-0934-2B94-8A01-B2A40344074B}"/>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1691779" y="3119666"/>
            <a:ext cx="1079144" cy="1079144"/>
          </a:xfrm>
          <a:prstGeom prst="rect">
            <a:avLst/>
          </a:prstGeom>
          <a:effectLst>
            <a:glow rad="63500">
              <a:schemeClr val="accent1">
                <a:satMod val="175000"/>
                <a:alpha val="40000"/>
              </a:schemeClr>
            </a:glow>
          </a:effectLst>
        </p:spPr>
      </p:pic>
      <p:pic>
        <p:nvPicPr>
          <p:cNvPr id="79" name="Graphic 78" descr="Social Network">
            <a:extLst>
              <a:ext uri="{FF2B5EF4-FFF2-40B4-BE49-F238E27FC236}">
                <a16:creationId xmlns:a16="http://schemas.microsoft.com/office/drawing/2014/main" id="{38F0F427-598C-E2A4-4422-FCE70195B83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691779" y="4572510"/>
            <a:ext cx="1079144" cy="1079144"/>
          </a:xfrm>
          <a:prstGeom prst="rect">
            <a:avLst/>
          </a:prstGeom>
          <a:effectLst>
            <a:glow rad="63500">
              <a:schemeClr val="accent1">
                <a:satMod val="175000"/>
                <a:alpha val="40000"/>
              </a:schemeClr>
            </a:glow>
          </a:effectLst>
        </p:spPr>
      </p:pic>
      <p:pic>
        <p:nvPicPr>
          <p:cNvPr id="80" name="Graphic 79" descr="Office worker female with solid fill">
            <a:extLst>
              <a:ext uri="{FF2B5EF4-FFF2-40B4-BE49-F238E27FC236}">
                <a16:creationId xmlns:a16="http://schemas.microsoft.com/office/drawing/2014/main" id="{95C8A910-332A-60B3-13EE-92DF7B158708}"/>
              </a:ext>
            </a:extLst>
          </p:cNvPr>
          <p:cNvPicPr>
            <a:picLocks noChangeAspect="1"/>
          </p:cNvPicPr>
          <p:nvPr/>
        </p:nvPicPr>
        <p:blipFill>
          <a:blip r:embed="rId9">
            <a:extLst>
              <a:ext uri="{96DAC541-7B7A-43D3-8B79-37D633B846F1}">
                <asvg:svgBlip xmlns:asvg="http://schemas.microsoft.com/office/drawing/2016/SVG/main" r:embed="rId10"/>
              </a:ext>
            </a:extLst>
          </a:blip>
          <a:srcRect/>
          <a:stretch/>
        </p:blipFill>
        <p:spPr>
          <a:xfrm>
            <a:off x="6221753" y="1620402"/>
            <a:ext cx="1079144" cy="1079144"/>
          </a:xfrm>
          <a:prstGeom prst="rect">
            <a:avLst/>
          </a:prstGeom>
          <a:effectLst>
            <a:glow rad="63500">
              <a:schemeClr val="accent1">
                <a:satMod val="175000"/>
                <a:alpha val="40000"/>
              </a:schemeClr>
            </a:glow>
          </a:effectLst>
        </p:spPr>
      </p:pic>
      <p:pic>
        <p:nvPicPr>
          <p:cNvPr id="81" name="Graphic 80" descr="Bow And Arrow with solid fill">
            <a:extLst>
              <a:ext uri="{FF2B5EF4-FFF2-40B4-BE49-F238E27FC236}">
                <a16:creationId xmlns:a16="http://schemas.microsoft.com/office/drawing/2014/main" id="{8C5BA121-981F-461F-78C9-BD883944118C}"/>
              </a:ext>
            </a:extLst>
          </p:cNvPr>
          <p:cNvPicPr>
            <a:picLocks noChangeAspect="1"/>
          </p:cNvPicPr>
          <p:nvPr/>
        </p:nvPicPr>
        <p:blipFill>
          <a:blip r:embed="rId11">
            <a:extLst>
              <a:ext uri="{96DAC541-7B7A-43D3-8B79-37D633B846F1}">
                <asvg:svgBlip xmlns:asvg="http://schemas.microsoft.com/office/drawing/2016/SVG/main" r:embed="rId12"/>
              </a:ext>
            </a:extLst>
          </a:blip>
          <a:srcRect/>
          <a:stretch/>
        </p:blipFill>
        <p:spPr>
          <a:xfrm>
            <a:off x="6179580" y="3119666"/>
            <a:ext cx="1079144" cy="1079144"/>
          </a:xfrm>
          <a:prstGeom prst="rect">
            <a:avLst/>
          </a:prstGeom>
          <a:effectLst>
            <a:glow rad="63500">
              <a:schemeClr val="accent1">
                <a:satMod val="175000"/>
                <a:alpha val="40000"/>
              </a:schemeClr>
            </a:glow>
          </a:effectLst>
        </p:spPr>
      </p:pic>
      <p:pic>
        <p:nvPicPr>
          <p:cNvPr id="82" name="Graphic 81" descr="Handshake outline">
            <a:extLst>
              <a:ext uri="{FF2B5EF4-FFF2-40B4-BE49-F238E27FC236}">
                <a16:creationId xmlns:a16="http://schemas.microsoft.com/office/drawing/2014/main" id="{D4DF9106-E3CC-09C0-8F73-457E40939907}"/>
              </a:ext>
            </a:extLst>
          </p:cNvPr>
          <p:cNvPicPr>
            <a:picLocks noChangeAspect="1"/>
          </p:cNvPicPr>
          <p:nvPr/>
        </p:nvPicPr>
        <p:blipFill>
          <a:blip r:embed="rId13">
            <a:extLst>
              <a:ext uri="{96DAC541-7B7A-43D3-8B79-37D633B846F1}">
                <asvg:svgBlip xmlns:asvg="http://schemas.microsoft.com/office/drawing/2016/SVG/main" r:embed="rId14"/>
              </a:ext>
            </a:extLst>
          </a:blip>
          <a:srcRect/>
          <a:stretch/>
        </p:blipFill>
        <p:spPr>
          <a:xfrm>
            <a:off x="6152276" y="4610852"/>
            <a:ext cx="1079144" cy="1079144"/>
          </a:xfrm>
          <a:prstGeom prst="rect">
            <a:avLst/>
          </a:prstGeom>
          <a:effectLst>
            <a:glow rad="63500">
              <a:schemeClr val="accent1">
                <a:satMod val="175000"/>
                <a:alpha val="40000"/>
              </a:schemeClr>
            </a:glow>
          </a:effectLst>
        </p:spPr>
      </p:pic>
      <p:sp>
        <p:nvSpPr>
          <p:cNvPr id="84" name="Rectangle 83">
            <a:extLst>
              <a:ext uri="{FF2B5EF4-FFF2-40B4-BE49-F238E27FC236}">
                <a16:creationId xmlns:a16="http://schemas.microsoft.com/office/drawing/2014/main" id="{68A04322-67D3-20A6-B358-B1BDC9167812}"/>
              </a:ext>
            </a:extLst>
          </p:cNvPr>
          <p:cNvSpPr/>
          <p:nvPr/>
        </p:nvSpPr>
        <p:spPr>
          <a:xfrm>
            <a:off x="1494602" y="2967402"/>
            <a:ext cx="4325219" cy="1434509"/>
          </a:xfrm>
          <a:prstGeom prst="rect">
            <a:avLst/>
          </a:prstGeom>
          <a:noFill/>
          <a:ln>
            <a:solidFill>
              <a:schemeClr val="accent1">
                <a:lumMod val="50000"/>
              </a:schemeClr>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000"/>
          </a:p>
        </p:txBody>
      </p:sp>
      <p:sp>
        <p:nvSpPr>
          <p:cNvPr id="85" name="Rectangle 84">
            <a:extLst>
              <a:ext uri="{FF2B5EF4-FFF2-40B4-BE49-F238E27FC236}">
                <a16:creationId xmlns:a16="http://schemas.microsoft.com/office/drawing/2014/main" id="{F71CB939-BD46-BBCF-2275-4E475808AB45}"/>
              </a:ext>
            </a:extLst>
          </p:cNvPr>
          <p:cNvSpPr/>
          <p:nvPr/>
        </p:nvSpPr>
        <p:spPr>
          <a:xfrm>
            <a:off x="1494602" y="4533345"/>
            <a:ext cx="4325219" cy="1332889"/>
          </a:xfrm>
          <a:prstGeom prst="rect">
            <a:avLst/>
          </a:prstGeom>
          <a:noFill/>
          <a:ln>
            <a:solidFill>
              <a:schemeClr val="accent1">
                <a:lumMod val="50000"/>
              </a:schemeClr>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000"/>
          </a:p>
        </p:txBody>
      </p:sp>
      <p:sp>
        <p:nvSpPr>
          <p:cNvPr id="86" name="Rectangle 85">
            <a:extLst>
              <a:ext uri="{FF2B5EF4-FFF2-40B4-BE49-F238E27FC236}">
                <a16:creationId xmlns:a16="http://schemas.microsoft.com/office/drawing/2014/main" id="{2340B596-57E8-05D8-FE33-37E47DF75230}"/>
              </a:ext>
            </a:extLst>
          </p:cNvPr>
          <p:cNvSpPr/>
          <p:nvPr/>
        </p:nvSpPr>
        <p:spPr>
          <a:xfrm>
            <a:off x="6096000" y="1545787"/>
            <a:ext cx="4508283" cy="1276784"/>
          </a:xfrm>
          <a:prstGeom prst="rect">
            <a:avLst/>
          </a:prstGeom>
          <a:noFill/>
          <a:ln>
            <a:solidFill>
              <a:schemeClr val="accent1">
                <a:lumMod val="50000"/>
              </a:schemeClr>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000"/>
          </a:p>
        </p:txBody>
      </p:sp>
      <p:sp>
        <p:nvSpPr>
          <p:cNvPr id="87" name="Rectangle 86">
            <a:extLst>
              <a:ext uri="{FF2B5EF4-FFF2-40B4-BE49-F238E27FC236}">
                <a16:creationId xmlns:a16="http://schemas.microsoft.com/office/drawing/2014/main" id="{D291E2DB-A426-12BA-45B7-92D0CEA5F9BA}"/>
              </a:ext>
            </a:extLst>
          </p:cNvPr>
          <p:cNvSpPr/>
          <p:nvPr/>
        </p:nvSpPr>
        <p:spPr>
          <a:xfrm>
            <a:off x="6053352" y="2998651"/>
            <a:ext cx="4550931" cy="1315307"/>
          </a:xfrm>
          <a:prstGeom prst="rect">
            <a:avLst/>
          </a:prstGeom>
          <a:noFill/>
          <a:ln>
            <a:solidFill>
              <a:schemeClr val="accent1">
                <a:lumMod val="50000"/>
              </a:schemeClr>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000"/>
          </a:p>
        </p:txBody>
      </p:sp>
      <p:sp>
        <p:nvSpPr>
          <p:cNvPr id="88" name="Rectangle 87">
            <a:extLst>
              <a:ext uri="{FF2B5EF4-FFF2-40B4-BE49-F238E27FC236}">
                <a16:creationId xmlns:a16="http://schemas.microsoft.com/office/drawing/2014/main" id="{C4D6F439-F374-E6BF-7E15-4195EF7943EA}"/>
              </a:ext>
            </a:extLst>
          </p:cNvPr>
          <p:cNvSpPr/>
          <p:nvPr/>
        </p:nvSpPr>
        <p:spPr>
          <a:xfrm>
            <a:off x="6053352" y="4458789"/>
            <a:ext cx="4550931" cy="1530312"/>
          </a:xfrm>
          <a:prstGeom prst="rect">
            <a:avLst/>
          </a:prstGeom>
          <a:noFill/>
          <a:ln>
            <a:solidFill>
              <a:schemeClr val="accent1">
                <a:lumMod val="50000"/>
              </a:schemeClr>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000"/>
          </a:p>
        </p:txBody>
      </p:sp>
    </p:spTree>
    <p:extLst>
      <p:ext uri="{BB962C8B-B14F-4D97-AF65-F5344CB8AC3E}">
        <p14:creationId xmlns:p14="http://schemas.microsoft.com/office/powerpoint/2010/main" val="29860323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6CBFE42-DFD1-4945-A9A4-5544D38C9B7E}"/>
              </a:ext>
            </a:extLst>
          </p:cNvPr>
          <p:cNvSpPr>
            <a:spLocks noGrp="1"/>
          </p:cNvSpPr>
          <p:nvPr>
            <p:ph type="title"/>
          </p:nvPr>
        </p:nvSpPr>
        <p:spPr>
          <a:xfrm>
            <a:off x="2979285" y="674304"/>
            <a:ext cx="6313247" cy="910492"/>
          </a:xfrm>
        </p:spPr>
        <p:txBody>
          <a:bodyPr rtlCol="0" anchor="ctr">
            <a:normAutofit/>
          </a:bodyPr>
          <a:lstStyle/>
          <a:p>
            <a:pPr rtl="0"/>
            <a:r>
              <a:rPr lang="en-GB" dirty="0"/>
              <a:t>Reflections as a researcher</a:t>
            </a:r>
          </a:p>
        </p:txBody>
      </p:sp>
      <p:graphicFrame>
        <p:nvGraphicFramePr>
          <p:cNvPr id="3" name="Content Placeholder 3" descr="SmartArt Placeholder - Block List">
            <a:extLst>
              <a:ext uri="{FF2B5EF4-FFF2-40B4-BE49-F238E27FC236}">
                <a16:creationId xmlns:a16="http://schemas.microsoft.com/office/drawing/2014/main" id="{F56E9CB7-A5E6-479F-A6C4-A480D06B974D}"/>
              </a:ext>
            </a:extLst>
          </p:cNvPr>
          <p:cNvGraphicFramePr>
            <a:graphicFrameLocks/>
          </p:cNvGraphicFramePr>
          <p:nvPr>
            <p:extLst>
              <p:ext uri="{D42A27DB-BD31-4B8C-83A1-F6EECF244321}">
                <p14:modId xmlns:p14="http://schemas.microsoft.com/office/powerpoint/2010/main" val="1472996727"/>
              </p:ext>
            </p:extLst>
          </p:nvPr>
        </p:nvGraphicFramePr>
        <p:xfrm>
          <a:off x="1058290" y="1786866"/>
          <a:ext cx="10389247" cy="4258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Graphic 7" descr="Suit outline">
            <a:extLst>
              <a:ext uri="{FF2B5EF4-FFF2-40B4-BE49-F238E27FC236}">
                <a16:creationId xmlns:a16="http://schemas.microsoft.com/office/drawing/2014/main" id="{8D329A10-42BD-49A8-7C84-4ECA29D0017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990337" y="5378831"/>
            <a:ext cx="914400" cy="914400"/>
          </a:xfrm>
          <a:prstGeom prst="rect">
            <a:avLst/>
          </a:prstGeom>
        </p:spPr>
      </p:pic>
      <p:pic>
        <p:nvPicPr>
          <p:cNvPr id="10" name="Graphic 9" descr="Stopwatch with solid fill">
            <a:extLst>
              <a:ext uri="{FF2B5EF4-FFF2-40B4-BE49-F238E27FC236}">
                <a16:creationId xmlns:a16="http://schemas.microsoft.com/office/drawing/2014/main" id="{92A2852A-2198-D144-8C03-23BA81C8AC3D}"/>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5881379" y="5717830"/>
            <a:ext cx="655248" cy="655248"/>
          </a:xfrm>
          <a:prstGeom prst="rect">
            <a:avLst/>
          </a:prstGeom>
        </p:spPr>
      </p:pic>
      <p:pic>
        <p:nvPicPr>
          <p:cNvPr id="12" name="Graphic 11" descr="Signature outline">
            <a:extLst>
              <a:ext uri="{FF2B5EF4-FFF2-40B4-BE49-F238E27FC236}">
                <a16:creationId xmlns:a16="http://schemas.microsoft.com/office/drawing/2014/main" id="{7E223360-50E3-F336-F137-4F6D934F467B}"/>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692158" y="5458678"/>
            <a:ext cx="914400" cy="914400"/>
          </a:xfrm>
          <a:prstGeom prst="rect">
            <a:avLst/>
          </a:prstGeom>
        </p:spPr>
      </p:pic>
      <p:pic>
        <p:nvPicPr>
          <p:cNvPr id="14" name="Graphic 13" descr="Flowchart outline">
            <a:extLst>
              <a:ext uri="{FF2B5EF4-FFF2-40B4-BE49-F238E27FC236}">
                <a16:creationId xmlns:a16="http://schemas.microsoft.com/office/drawing/2014/main" id="{B869F621-88C4-B8BB-0CC3-44844E7D64F4}"/>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10924506" y="1228631"/>
            <a:ext cx="914400" cy="914400"/>
          </a:xfrm>
          <a:prstGeom prst="rect">
            <a:avLst/>
          </a:prstGeom>
        </p:spPr>
      </p:pic>
      <p:pic>
        <p:nvPicPr>
          <p:cNvPr id="16" name="Graphic 15" descr="Research with solid fill">
            <a:extLst>
              <a:ext uri="{FF2B5EF4-FFF2-40B4-BE49-F238E27FC236}">
                <a16:creationId xmlns:a16="http://schemas.microsoft.com/office/drawing/2014/main" id="{F2EE3858-D4D4-EC20-8196-E9576BCC03B7}"/>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666921" y="1584796"/>
            <a:ext cx="914400" cy="914400"/>
          </a:xfrm>
          <a:prstGeom prst="rect">
            <a:avLst/>
          </a:prstGeom>
        </p:spPr>
      </p:pic>
      <p:pic>
        <p:nvPicPr>
          <p:cNvPr id="18" name="Graphic 17" descr="Bar chart with solid fill">
            <a:extLst>
              <a:ext uri="{FF2B5EF4-FFF2-40B4-BE49-F238E27FC236}">
                <a16:creationId xmlns:a16="http://schemas.microsoft.com/office/drawing/2014/main" id="{C26729BB-4E30-9D00-9C74-D0FA9440675E}"/>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5964239" y="1380406"/>
            <a:ext cx="610849" cy="610849"/>
          </a:xfrm>
          <a:prstGeom prst="rect">
            <a:avLst/>
          </a:prstGeom>
        </p:spPr>
      </p:pic>
    </p:spTree>
    <p:extLst>
      <p:ext uri="{BB962C8B-B14F-4D97-AF65-F5344CB8AC3E}">
        <p14:creationId xmlns:p14="http://schemas.microsoft.com/office/powerpoint/2010/main" val="23456800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Isosceles Triangle 34">
            <a:extLst>
              <a:ext uri="{FF2B5EF4-FFF2-40B4-BE49-F238E27FC236}">
                <a16:creationId xmlns:a16="http://schemas.microsoft.com/office/drawing/2014/main" id="{52C82D54-ACC2-B601-1391-A3DD9E1AB388}"/>
              </a:ext>
            </a:extLst>
          </p:cNvPr>
          <p:cNvSpPr/>
          <p:nvPr/>
        </p:nvSpPr>
        <p:spPr>
          <a:xfrm rot="10800000">
            <a:off x="-9223" y="546276"/>
            <a:ext cx="6010507" cy="6166625"/>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itle 2">
            <a:extLst>
              <a:ext uri="{FF2B5EF4-FFF2-40B4-BE49-F238E27FC236}">
                <a16:creationId xmlns:a16="http://schemas.microsoft.com/office/drawing/2014/main" id="{EE043948-F7B3-9A02-1B20-8F0D787BA980}"/>
              </a:ext>
            </a:extLst>
          </p:cNvPr>
          <p:cNvSpPr>
            <a:spLocks noGrp="1"/>
          </p:cNvSpPr>
          <p:nvPr>
            <p:ph type="title"/>
          </p:nvPr>
        </p:nvSpPr>
        <p:spPr>
          <a:xfrm>
            <a:off x="6574283" y="680968"/>
            <a:ext cx="3058743" cy="829234"/>
          </a:xfrm>
        </p:spPr>
        <p:txBody>
          <a:bodyPr/>
          <a:lstStyle/>
          <a:p>
            <a:r>
              <a:rPr lang="en-US" dirty="0"/>
              <a:t>Conclusion</a:t>
            </a:r>
          </a:p>
        </p:txBody>
      </p:sp>
      <p:sp>
        <p:nvSpPr>
          <p:cNvPr id="11" name="Rectangle 10">
            <a:extLst>
              <a:ext uri="{FF2B5EF4-FFF2-40B4-BE49-F238E27FC236}">
                <a16:creationId xmlns:a16="http://schemas.microsoft.com/office/drawing/2014/main" id="{B2162F5A-69DF-556F-1997-CC7347543E79}"/>
              </a:ext>
            </a:extLst>
          </p:cNvPr>
          <p:cNvSpPr/>
          <p:nvPr/>
        </p:nvSpPr>
        <p:spPr>
          <a:xfrm>
            <a:off x="6096000" y="1763623"/>
            <a:ext cx="5497210" cy="1121282"/>
          </a:xfrm>
          <a:prstGeom prst="rect">
            <a:avLst/>
          </a:prstGeom>
          <a:noFill/>
          <a:ln>
            <a:solidFill>
              <a:schemeClr val="accent1">
                <a:lumMod val="50000"/>
              </a:schemeClr>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000"/>
          </a:p>
        </p:txBody>
      </p:sp>
      <p:sp>
        <p:nvSpPr>
          <p:cNvPr id="13" name="TextBox 12">
            <a:extLst>
              <a:ext uri="{FF2B5EF4-FFF2-40B4-BE49-F238E27FC236}">
                <a16:creationId xmlns:a16="http://schemas.microsoft.com/office/drawing/2014/main" id="{419BDB6A-C9B6-C6FD-D6F0-BD344B19DBD8}"/>
              </a:ext>
            </a:extLst>
          </p:cNvPr>
          <p:cNvSpPr txBox="1"/>
          <p:nvPr/>
        </p:nvSpPr>
        <p:spPr>
          <a:xfrm>
            <a:off x="7269861" y="1763623"/>
            <a:ext cx="4200685" cy="1015663"/>
          </a:xfrm>
          <a:prstGeom prst="rect">
            <a:avLst/>
          </a:prstGeom>
          <a:noFill/>
        </p:spPr>
        <p:txBody>
          <a:bodyPr wrap="square">
            <a:spAutoFit/>
          </a:bodyPr>
          <a:lstStyle/>
          <a:p>
            <a:pPr algn="ctr"/>
            <a:r>
              <a:rPr lang="en-GB" sz="2000" b="1" dirty="0"/>
              <a:t>Key Finding: </a:t>
            </a:r>
          </a:p>
          <a:p>
            <a:pPr algn="ctr"/>
            <a:r>
              <a:rPr lang="en-GB" sz="2000" dirty="0"/>
              <a:t>Psychopathy uniquely undermines time management (especially goal-setting).</a:t>
            </a:r>
          </a:p>
        </p:txBody>
      </p:sp>
      <p:pic>
        <p:nvPicPr>
          <p:cNvPr id="15" name="Graphic 14" descr="Magnifying glass outline">
            <a:extLst>
              <a:ext uri="{FF2B5EF4-FFF2-40B4-BE49-F238E27FC236}">
                <a16:creationId xmlns:a16="http://schemas.microsoft.com/office/drawing/2014/main" id="{D0441CBA-CB78-B84B-B747-D774DCAAE922}"/>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6190717" y="1805761"/>
            <a:ext cx="1079144" cy="1079144"/>
          </a:xfrm>
          <a:prstGeom prst="rect">
            <a:avLst/>
          </a:prstGeom>
          <a:effectLst>
            <a:glow rad="63500">
              <a:schemeClr val="accent1">
                <a:satMod val="175000"/>
                <a:alpha val="40000"/>
              </a:schemeClr>
            </a:glow>
          </a:effectLst>
        </p:spPr>
      </p:pic>
      <p:sp>
        <p:nvSpPr>
          <p:cNvPr id="19" name="Rectangle 18">
            <a:extLst>
              <a:ext uri="{FF2B5EF4-FFF2-40B4-BE49-F238E27FC236}">
                <a16:creationId xmlns:a16="http://schemas.microsoft.com/office/drawing/2014/main" id="{B752DE62-9BB2-B552-9F60-B6A44E1C1E82}"/>
              </a:ext>
            </a:extLst>
          </p:cNvPr>
          <p:cNvSpPr/>
          <p:nvPr/>
        </p:nvSpPr>
        <p:spPr>
          <a:xfrm>
            <a:off x="6096000" y="3047879"/>
            <a:ext cx="5497210" cy="1121282"/>
          </a:xfrm>
          <a:prstGeom prst="rect">
            <a:avLst/>
          </a:prstGeom>
          <a:noFill/>
          <a:ln>
            <a:solidFill>
              <a:schemeClr val="accent1">
                <a:lumMod val="50000"/>
              </a:schemeClr>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000"/>
          </a:p>
        </p:txBody>
      </p:sp>
      <p:sp>
        <p:nvSpPr>
          <p:cNvPr id="20" name="TextBox 19">
            <a:extLst>
              <a:ext uri="{FF2B5EF4-FFF2-40B4-BE49-F238E27FC236}">
                <a16:creationId xmlns:a16="http://schemas.microsoft.com/office/drawing/2014/main" id="{C04F6937-8DF0-F3A4-02A2-87FA30312D32}"/>
              </a:ext>
            </a:extLst>
          </p:cNvPr>
          <p:cNvSpPr txBox="1"/>
          <p:nvPr/>
        </p:nvSpPr>
        <p:spPr>
          <a:xfrm>
            <a:off x="7269861" y="3047879"/>
            <a:ext cx="4200685" cy="1015663"/>
          </a:xfrm>
          <a:prstGeom prst="rect">
            <a:avLst/>
          </a:prstGeom>
          <a:noFill/>
        </p:spPr>
        <p:txBody>
          <a:bodyPr wrap="square">
            <a:spAutoFit/>
          </a:bodyPr>
          <a:lstStyle/>
          <a:p>
            <a:pPr algn="ctr"/>
            <a:r>
              <a:rPr lang="en-GB" sz="2000" b="1" dirty="0"/>
              <a:t>Unexpected Insight: </a:t>
            </a:r>
          </a:p>
          <a:p>
            <a:pPr algn="ctr"/>
            <a:r>
              <a:rPr lang="en-GB" sz="2000" dirty="0"/>
              <a:t>Machiavellianism can boost strategic planning.</a:t>
            </a:r>
          </a:p>
        </p:txBody>
      </p:sp>
      <p:pic>
        <p:nvPicPr>
          <p:cNvPr id="21" name="Graphic 20" descr="Surprised face outline outline">
            <a:extLst>
              <a:ext uri="{FF2B5EF4-FFF2-40B4-BE49-F238E27FC236}">
                <a16:creationId xmlns:a16="http://schemas.microsoft.com/office/drawing/2014/main" id="{17AA6A99-2AFB-507D-2669-95A85E747F0B}"/>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6190717" y="3090017"/>
            <a:ext cx="1079144" cy="1079144"/>
          </a:xfrm>
          <a:prstGeom prst="rect">
            <a:avLst/>
          </a:prstGeom>
          <a:effectLst>
            <a:glow rad="63500">
              <a:schemeClr val="accent1">
                <a:satMod val="175000"/>
                <a:alpha val="40000"/>
              </a:schemeClr>
            </a:glow>
          </a:effectLst>
        </p:spPr>
      </p:pic>
      <p:sp>
        <p:nvSpPr>
          <p:cNvPr id="22" name="Rectangle 21">
            <a:extLst>
              <a:ext uri="{FF2B5EF4-FFF2-40B4-BE49-F238E27FC236}">
                <a16:creationId xmlns:a16="http://schemas.microsoft.com/office/drawing/2014/main" id="{DA27B87B-6297-954D-0807-62DE0BC80EFB}"/>
              </a:ext>
            </a:extLst>
          </p:cNvPr>
          <p:cNvSpPr/>
          <p:nvPr/>
        </p:nvSpPr>
        <p:spPr>
          <a:xfrm>
            <a:off x="6096000" y="4332135"/>
            <a:ext cx="5497210" cy="1121282"/>
          </a:xfrm>
          <a:prstGeom prst="rect">
            <a:avLst/>
          </a:prstGeom>
          <a:noFill/>
          <a:ln>
            <a:solidFill>
              <a:schemeClr val="accent1">
                <a:lumMod val="50000"/>
              </a:schemeClr>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000"/>
          </a:p>
        </p:txBody>
      </p:sp>
      <p:sp>
        <p:nvSpPr>
          <p:cNvPr id="23" name="TextBox 22">
            <a:extLst>
              <a:ext uri="{FF2B5EF4-FFF2-40B4-BE49-F238E27FC236}">
                <a16:creationId xmlns:a16="http://schemas.microsoft.com/office/drawing/2014/main" id="{E2ADBF78-364C-8807-4CA3-698BD5A81896}"/>
              </a:ext>
            </a:extLst>
          </p:cNvPr>
          <p:cNvSpPr txBox="1"/>
          <p:nvPr/>
        </p:nvSpPr>
        <p:spPr>
          <a:xfrm>
            <a:off x="7269861" y="4332135"/>
            <a:ext cx="4200685" cy="1015663"/>
          </a:xfrm>
          <a:prstGeom prst="rect">
            <a:avLst/>
          </a:prstGeom>
          <a:noFill/>
        </p:spPr>
        <p:txBody>
          <a:bodyPr wrap="square">
            <a:spAutoFit/>
          </a:bodyPr>
          <a:lstStyle/>
          <a:p>
            <a:pPr algn="ctr"/>
            <a:r>
              <a:rPr lang="en-GB" sz="2000" b="1" dirty="0"/>
              <a:t>Trait Specificity: </a:t>
            </a:r>
          </a:p>
          <a:p>
            <a:pPr algn="ctr"/>
            <a:r>
              <a:rPr lang="en-GB" sz="2000" dirty="0"/>
              <a:t>Not all “dark” traits equally harm workplace skills.</a:t>
            </a:r>
          </a:p>
        </p:txBody>
      </p:sp>
      <p:pic>
        <p:nvPicPr>
          <p:cNvPr id="24" name="Graphic 23" descr="Angel face outline outline">
            <a:extLst>
              <a:ext uri="{FF2B5EF4-FFF2-40B4-BE49-F238E27FC236}">
                <a16:creationId xmlns:a16="http://schemas.microsoft.com/office/drawing/2014/main" id="{DCEDFAE7-87E7-754C-6CA2-7DCBA9CD1BDD}"/>
              </a:ext>
            </a:extLst>
          </p:cNvPr>
          <p:cNvPicPr>
            <a:picLocks noChangeAspect="1"/>
          </p:cNvPicPr>
          <p:nvPr/>
        </p:nvPicPr>
        <p:blipFill>
          <a:blip r:embed="rId7">
            <a:extLst>
              <a:ext uri="{96DAC541-7B7A-43D3-8B79-37D633B846F1}">
                <asvg:svgBlip xmlns:asvg="http://schemas.microsoft.com/office/drawing/2016/SVG/main" r:embed="rId8"/>
              </a:ext>
            </a:extLst>
          </a:blip>
          <a:srcRect/>
          <a:stretch/>
        </p:blipFill>
        <p:spPr>
          <a:xfrm>
            <a:off x="6190717" y="4374273"/>
            <a:ext cx="1079144" cy="1079144"/>
          </a:xfrm>
          <a:prstGeom prst="rect">
            <a:avLst/>
          </a:prstGeom>
          <a:effectLst>
            <a:glow rad="63500">
              <a:schemeClr val="accent1">
                <a:satMod val="175000"/>
                <a:alpha val="40000"/>
              </a:schemeClr>
            </a:glow>
          </a:effectLst>
        </p:spPr>
      </p:pic>
      <p:sp>
        <p:nvSpPr>
          <p:cNvPr id="25" name="Rectangle 24">
            <a:extLst>
              <a:ext uri="{FF2B5EF4-FFF2-40B4-BE49-F238E27FC236}">
                <a16:creationId xmlns:a16="http://schemas.microsoft.com/office/drawing/2014/main" id="{B25590BA-46A1-D21C-C399-DB2442349BCB}"/>
              </a:ext>
            </a:extLst>
          </p:cNvPr>
          <p:cNvSpPr/>
          <p:nvPr/>
        </p:nvSpPr>
        <p:spPr>
          <a:xfrm>
            <a:off x="6096000" y="5554907"/>
            <a:ext cx="5497210" cy="1121282"/>
          </a:xfrm>
          <a:prstGeom prst="rect">
            <a:avLst/>
          </a:prstGeom>
          <a:noFill/>
          <a:ln>
            <a:solidFill>
              <a:schemeClr val="accent1">
                <a:lumMod val="50000"/>
              </a:schemeClr>
            </a:solidFill>
            <a:prstDash val="lg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000"/>
          </a:p>
        </p:txBody>
      </p:sp>
      <p:sp>
        <p:nvSpPr>
          <p:cNvPr id="26" name="TextBox 25">
            <a:extLst>
              <a:ext uri="{FF2B5EF4-FFF2-40B4-BE49-F238E27FC236}">
                <a16:creationId xmlns:a16="http://schemas.microsoft.com/office/drawing/2014/main" id="{8DDFAEB5-21F7-6158-2ECB-C618FE27CD88}"/>
              </a:ext>
            </a:extLst>
          </p:cNvPr>
          <p:cNvSpPr txBox="1"/>
          <p:nvPr/>
        </p:nvSpPr>
        <p:spPr>
          <a:xfrm>
            <a:off x="7269861" y="5554907"/>
            <a:ext cx="4200685" cy="1015663"/>
          </a:xfrm>
          <a:prstGeom prst="rect">
            <a:avLst/>
          </a:prstGeom>
          <a:noFill/>
        </p:spPr>
        <p:txBody>
          <a:bodyPr wrap="square">
            <a:spAutoFit/>
          </a:bodyPr>
          <a:lstStyle/>
          <a:p>
            <a:pPr algn="ctr"/>
            <a:r>
              <a:rPr lang="en-GB" sz="2000" b="1" dirty="0"/>
              <a:t>Context Matters: </a:t>
            </a:r>
          </a:p>
          <a:p>
            <a:pPr algn="ctr"/>
            <a:r>
              <a:rPr lang="en-GB" sz="2000" dirty="0"/>
              <a:t>Personality effects depend on role demands and structure.</a:t>
            </a:r>
          </a:p>
        </p:txBody>
      </p:sp>
      <p:pic>
        <p:nvPicPr>
          <p:cNvPr id="27" name="Graphic 26" descr="Hierarchy outline">
            <a:extLst>
              <a:ext uri="{FF2B5EF4-FFF2-40B4-BE49-F238E27FC236}">
                <a16:creationId xmlns:a16="http://schemas.microsoft.com/office/drawing/2014/main" id="{9F368BCB-7BA4-0C9A-6879-CA61B24087A1}"/>
              </a:ext>
            </a:extLst>
          </p:cNvPr>
          <p:cNvPicPr>
            <a:picLocks noChangeAspect="1"/>
          </p:cNvPicPr>
          <p:nvPr/>
        </p:nvPicPr>
        <p:blipFill>
          <a:blip r:embed="rId9">
            <a:extLst>
              <a:ext uri="{96DAC541-7B7A-43D3-8B79-37D633B846F1}">
                <asvg:svgBlip xmlns:asvg="http://schemas.microsoft.com/office/drawing/2016/SVG/main" r:embed="rId10"/>
              </a:ext>
            </a:extLst>
          </a:blip>
          <a:srcRect/>
          <a:stretch/>
        </p:blipFill>
        <p:spPr>
          <a:xfrm>
            <a:off x="6190717" y="5597045"/>
            <a:ext cx="1079144" cy="1079144"/>
          </a:xfrm>
          <a:prstGeom prst="rect">
            <a:avLst/>
          </a:prstGeom>
          <a:effectLst>
            <a:glow rad="63500">
              <a:schemeClr val="accent1">
                <a:satMod val="175000"/>
                <a:alpha val="40000"/>
              </a:schemeClr>
            </a:glow>
          </a:effectLst>
        </p:spPr>
      </p:pic>
      <p:pic>
        <p:nvPicPr>
          <p:cNvPr id="1026" name="Picture 2">
            <a:extLst>
              <a:ext uri="{FF2B5EF4-FFF2-40B4-BE49-F238E27FC236}">
                <a16:creationId xmlns:a16="http://schemas.microsoft.com/office/drawing/2014/main" id="{F7351EFF-A281-8132-1080-4D611A665809}"/>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16124" t="-9216" r="-19159" b="11286"/>
          <a:stretch/>
        </p:blipFill>
        <p:spPr bwMode="auto">
          <a:xfrm>
            <a:off x="-920459" y="-1394"/>
            <a:ext cx="7733941" cy="5598440"/>
          </a:xfrm>
          <a:prstGeom prst="triangle">
            <a:avLst/>
          </a:prstGeom>
          <a:noFill/>
          <a:extLst>
            <a:ext uri="{909E8E84-426E-40DD-AFC4-6F175D3DCCD1}">
              <a14:hiddenFill xmlns:a14="http://schemas.microsoft.com/office/drawing/2010/main">
                <a:solidFill>
                  <a:srgbClr val="FFFFFF"/>
                </a:solidFill>
              </a14:hiddenFill>
            </a:ext>
          </a:extLst>
        </p:spPr>
      </p:pic>
      <p:pic>
        <p:nvPicPr>
          <p:cNvPr id="37" name="Picture 36" descr="Minimalistic brown clock">
            <a:extLst>
              <a:ext uri="{FF2B5EF4-FFF2-40B4-BE49-F238E27FC236}">
                <a16:creationId xmlns:a16="http://schemas.microsoft.com/office/drawing/2014/main" id="{29222D44-72E2-E237-2224-61F7D2E36413}"/>
              </a:ext>
            </a:extLst>
          </p:cNvPr>
          <p:cNvPicPr>
            <a:picLocks noChangeAspect="1"/>
          </p:cNvPicPr>
          <p:nvPr/>
        </p:nvPicPr>
        <p:blipFill>
          <a:blip r:embed="rId12">
            <a:extLst>
              <a:ext uri="{28A0092B-C50C-407E-A947-70E740481C1C}">
                <a14:useLocalDpi xmlns:a14="http://schemas.microsoft.com/office/drawing/2010/main" val="0"/>
              </a:ext>
            </a:extLst>
          </a:blip>
          <a:srcRect l="21755" t="11588" r="21465" b="11821"/>
          <a:stretch/>
        </p:blipFill>
        <p:spPr>
          <a:xfrm>
            <a:off x="2192195" y="2907939"/>
            <a:ext cx="1286856" cy="1426227"/>
          </a:xfrm>
          <a:prstGeom prst="ellipse">
            <a:avLst/>
          </a:prstGeom>
        </p:spPr>
      </p:pic>
    </p:spTree>
    <p:extLst>
      <p:ext uri="{BB962C8B-B14F-4D97-AF65-F5344CB8AC3E}">
        <p14:creationId xmlns:p14="http://schemas.microsoft.com/office/powerpoint/2010/main" val="8943478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4D9E47F-41E0-4FE3-891C-B53FBC82D7F3}"/>
              </a:ext>
            </a:extLst>
          </p:cNvPr>
          <p:cNvSpPr>
            <a:spLocks noGrp="1"/>
          </p:cNvSpPr>
          <p:nvPr>
            <p:ph type="ctrTitle"/>
          </p:nvPr>
        </p:nvSpPr>
        <p:spPr>
          <a:xfrm>
            <a:off x="913703" y="645078"/>
            <a:ext cx="4567608" cy="3566160"/>
          </a:xfrm>
        </p:spPr>
        <p:txBody>
          <a:bodyPr rtlCol="0" anchor="b">
            <a:normAutofit/>
          </a:bodyPr>
          <a:lstStyle/>
          <a:p>
            <a:pPr rtl="0"/>
            <a:r>
              <a:rPr lang="en-GB" dirty="0"/>
              <a:t>Thank you for listening</a:t>
            </a:r>
            <a:br>
              <a:rPr lang="en-GB" dirty="0"/>
            </a:br>
            <a:endParaRPr lang="en-GB" dirty="0"/>
          </a:p>
        </p:txBody>
      </p:sp>
      <p:sp>
        <p:nvSpPr>
          <p:cNvPr id="14" name="Subtitle 2">
            <a:extLst>
              <a:ext uri="{FF2B5EF4-FFF2-40B4-BE49-F238E27FC236}">
                <a16:creationId xmlns:a16="http://schemas.microsoft.com/office/drawing/2014/main" id="{C19D4A13-DFDE-C02B-4425-7B549A7B6A82}"/>
              </a:ext>
            </a:extLst>
          </p:cNvPr>
          <p:cNvSpPr>
            <a:spLocks noGrp="1"/>
          </p:cNvSpPr>
          <p:nvPr>
            <p:ph type="subTitle" idx="1"/>
          </p:nvPr>
        </p:nvSpPr>
        <p:spPr>
          <a:xfrm>
            <a:off x="1061440" y="4429842"/>
            <a:ext cx="3956609" cy="866987"/>
          </a:xfrm>
        </p:spPr>
        <p:txBody>
          <a:bodyPr>
            <a:normAutofit/>
          </a:bodyPr>
          <a:lstStyle/>
          <a:p>
            <a:r>
              <a:rPr lang="en-GB" sz="2000" dirty="0"/>
              <a:t>Questions?</a:t>
            </a:r>
            <a:endParaRPr lang="en-US" sz="2000" dirty="0"/>
          </a:p>
        </p:txBody>
      </p:sp>
      <p:pic>
        <p:nvPicPr>
          <p:cNvPr id="11" name="Picture Placeholder 10" descr="Wristwatch face">
            <a:extLst>
              <a:ext uri="{FF2B5EF4-FFF2-40B4-BE49-F238E27FC236}">
                <a16:creationId xmlns:a16="http://schemas.microsoft.com/office/drawing/2014/main" id="{B0B86B06-F4A6-2643-966F-7B41DA43C0B2}"/>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1006" r="18513" b="-1"/>
          <a:stretch/>
        </p:blipFill>
        <p:spPr>
          <a:xfrm>
            <a:off x="4933721" y="-19458"/>
            <a:ext cx="7261837" cy="6877457"/>
          </a:xfrm>
          <a:noFill/>
        </p:spPr>
      </p:pic>
    </p:spTree>
    <p:extLst>
      <p:ext uri="{BB962C8B-B14F-4D97-AF65-F5344CB8AC3E}">
        <p14:creationId xmlns:p14="http://schemas.microsoft.com/office/powerpoint/2010/main" val="36423163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1">
            <a:extLst>
              <a:ext uri="{FF2B5EF4-FFF2-40B4-BE49-F238E27FC236}">
                <a16:creationId xmlns:a16="http://schemas.microsoft.com/office/drawing/2014/main" id="{F711C466-56D6-1B88-EB16-1B21D98AB0B4}"/>
              </a:ext>
            </a:extLst>
          </p:cNvPr>
          <p:cNvSpPr>
            <a:spLocks noGrp="1"/>
          </p:cNvSpPr>
          <p:nvPr>
            <p:ph idx="1"/>
          </p:nvPr>
        </p:nvSpPr>
        <p:spPr>
          <a:xfrm>
            <a:off x="568384" y="1573920"/>
            <a:ext cx="11055232" cy="4782274"/>
          </a:xfrm>
        </p:spPr>
        <p:txBody>
          <a:bodyPr>
            <a:noAutofit/>
          </a:bodyPr>
          <a:lstStyle/>
          <a:p>
            <a:pPr marL="144018" lvl="1" indent="0">
              <a:buNone/>
            </a:pPr>
            <a:r>
              <a:rPr lang="en-GB" sz="1000" dirty="0"/>
              <a:t>Aeon, B., &amp; </a:t>
            </a:r>
            <a:r>
              <a:rPr lang="en-GB" sz="1000" dirty="0" err="1"/>
              <a:t>Aguinis</a:t>
            </a:r>
            <a:r>
              <a:rPr lang="en-GB" sz="1000" dirty="0"/>
              <a:t>, H. (2017). It’s about time: New perspectives and insights on time management. Academy of Management Perspectives, 31(4), 309-330. https://doi.org/10.5465/amp.2016.0166</a:t>
            </a:r>
          </a:p>
          <a:p>
            <a:pPr marL="144018" lvl="1" indent="0">
              <a:buNone/>
            </a:pPr>
            <a:r>
              <a:rPr lang="en-GB" sz="1000" dirty="0" err="1"/>
              <a:t>Aguinis</a:t>
            </a:r>
            <a:r>
              <a:rPr lang="en-GB" sz="1000" dirty="0"/>
              <a:t>, H. (2023). Performance management. Sage Publications.</a:t>
            </a:r>
          </a:p>
          <a:p>
            <a:pPr marL="144018" lvl="1" indent="0">
              <a:buNone/>
            </a:pPr>
            <a:r>
              <a:rPr lang="en-GB" sz="1000" dirty="0"/>
              <a:t>Babiak, P., Hare, R. D., &amp; McLaren, T. (2007). Snakes in suits: When psychopaths go to work. Harper.</a:t>
            </a:r>
          </a:p>
          <a:p>
            <a:pPr marL="144018" lvl="1" indent="0">
              <a:buNone/>
            </a:pPr>
            <a:r>
              <a:rPr lang="en-GB" sz="1000" dirty="0"/>
              <a:t>Babiak, P., Neumann, C. S., &amp; Hare, R. D. (2010). Corporate psychopathy: Talking the walk. </a:t>
            </a:r>
            <a:r>
              <a:rPr lang="en-GB" sz="1000" dirty="0" err="1"/>
              <a:t>Behavioral</a:t>
            </a:r>
            <a:r>
              <a:rPr lang="en-GB" sz="1000" dirty="0"/>
              <a:t> Sciences &amp; the Law, 28(2), 174-193. https://doi.org/10.1002/bsl.925</a:t>
            </a:r>
          </a:p>
          <a:p>
            <a:pPr marL="144018" lvl="1" indent="0">
              <a:buNone/>
            </a:pPr>
            <a:r>
              <a:rPr lang="en-GB" sz="1000" dirty="0"/>
              <a:t>Barling, J., Kelloway, E. K., &amp; Cheung, D. (1996). Time management and achievement striving interact to predict car sales performance. Journal of Applied Psychology, 81(6), 821. https://doi.org/10.1037/0021-9010.81.6.821</a:t>
            </a:r>
          </a:p>
          <a:p>
            <a:pPr marL="144018" lvl="1" indent="0">
              <a:buNone/>
            </a:pPr>
            <a:r>
              <a:rPr lang="en-GB" sz="1000" dirty="0"/>
              <a:t>Barrick, M. R., &amp; Mount, M. K. (1991). The big five personality dimensions and job performance: a meta‐analysis. Personnel Psychology, 44(1), 1-26. https://doi.org/10.1111/j.1744-6570.1991.tb00688.x</a:t>
            </a:r>
          </a:p>
          <a:p>
            <a:pPr marL="144018" lvl="1" indent="0">
              <a:buNone/>
            </a:pPr>
            <a:r>
              <a:rPr lang="en-GB" sz="1000" dirty="0"/>
              <a:t>Boddy, C. R. (2011). The corporate psychopaths theory of the global financial crisis. Journal of Business Ethics, 102, 255-259. https://doi.org/10.1007/s10551-011-0810-4</a:t>
            </a:r>
          </a:p>
          <a:p>
            <a:pPr marL="144018" lvl="1" indent="0">
              <a:buNone/>
            </a:pPr>
            <a:r>
              <a:rPr lang="en-GB" sz="1000" dirty="0"/>
              <a:t>Bushman, B. J., &amp; Baumeister, R. F. (1998). Threatened egotism, narcissism, self-esteem, and direct and displaced aggression: Does self-love or self-hate lead to violence? Journal of Personality and Social Psychology, 75(1), 219. https://doi.org/10.1037/0022-3514.75.1.219</a:t>
            </a:r>
          </a:p>
          <a:p>
            <a:pPr marL="144018" lvl="1" indent="0">
              <a:buNone/>
            </a:pPr>
            <a:r>
              <a:rPr lang="en-GB" sz="1000" dirty="0"/>
              <a:t>Cai, H., Wang, L., &amp; Jin, X. (2024). Leader’s Machiavellianism and employees’ counterproductive work </a:t>
            </a:r>
            <a:r>
              <a:rPr lang="en-GB" sz="1000" dirty="0" err="1"/>
              <a:t>behavior</a:t>
            </a:r>
            <a:r>
              <a:rPr lang="en-GB" sz="1000" dirty="0"/>
              <a:t>: testing a moderated mediation model. Frontiers in Psychology, 14, 1283509. https://doi.org/10.3389/fpsyg.2023.1283509</a:t>
            </a:r>
          </a:p>
          <a:p>
            <a:pPr marL="144018" lvl="1" indent="0">
              <a:buNone/>
            </a:pPr>
            <a:r>
              <a:rPr lang="en-GB" sz="1000" dirty="0"/>
              <a:t>Campbell, W. K., Brunell, A. B., &amp; Finkel, E. J. (2006). Narcissism, Interpersonal Self-Regulation, and Romantic Relationships: An Agency Model Approach. In K. D. Finkel, Self and Relationships: Connecting Intrapersonal and Interpersonal Processes (pp. 57-83). The Guilford Press.</a:t>
            </a:r>
          </a:p>
          <a:p>
            <a:pPr marL="144018" lvl="1" indent="0">
              <a:buNone/>
            </a:pPr>
            <a:r>
              <a:rPr lang="en-GB" sz="1000" dirty="0"/>
              <a:t>Christie, R., &amp; Geis, F. L. (2013). Studies in </a:t>
            </a:r>
            <a:r>
              <a:rPr lang="en-GB" sz="1000" dirty="0" err="1"/>
              <a:t>machiavellianism</a:t>
            </a:r>
            <a:r>
              <a:rPr lang="en-GB" sz="1000" dirty="0"/>
              <a:t>. Academic Press.</a:t>
            </a:r>
          </a:p>
          <a:p>
            <a:pPr marL="144018" lvl="1" indent="0">
              <a:buNone/>
            </a:pPr>
            <a:r>
              <a:rPr lang="en-GB" sz="1000" dirty="0"/>
              <a:t>Claessens, B. J., Van </a:t>
            </a:r>
            <a:r>
              <a:rPr lang="en-GB" sz="1000" dirty="0" err="1"/>
              <a:t>Eerde</a:t>
            </a:r>
            <a:r>
              <a:rPr lang="en-GB" sz="1000" dirty="0"/>
              <a:t>, W., Rutte, C. G., &amp; Roe, R. A. (2007). A review of the time management literature. Personnel review, 36(2), 255-276. https://doi.org/10.1108/00483480710726136</a:t>
            </a:r>
          </a:p>
          <a:p>
            <a:pPr marL="144018" lvl="1" indent="0">
              <a:buNone/>
            </a:pPr>
            <a:r>
              <a:rPr lang="en-GB" sz="1000" dirty="0"/>
              <a:t>Coleman, B. (2021). The dark side of organisations: A study of Psychopaths, Narcissists, Machiavellians, and Job Performance. Doctoral dissertation, Henley Business School, University of Reading.</a:t>
            </a:r>
          </a:p>
          <a:p>
            <a:pPr marL="144018" lvl="1" indent="0">
              <a:buNone/>
            </a:pPr>
            <a:r>
              <a:rPr lang="en-GB" sz="1000" dirty="0"/>
              <a:t>Costa, P. T., &amp; McCrae, R. R. (2014). The NEO Inventories1. In Personality Assessment (pp. 229-260). Routledge.</a:t>
            </a:r>
          </a:p>
          <a:p>
            <a:pPr marL="144018" lvl="1" indent="0">
              <a:buNone/>
            </a:pPr>
            <a:r>
              <a:rPr lang="en-GB" sz="1000" dirty="0"/>
              <a:t>Eilam, B., &amp; Aharon, I. (2003). Students’ planning in the process of self-regulated learning. Contemporary Educational Psychology, 28(3), 304-334. https://doi.org/10.1016/S0361-476X(02)00042-5</a:t>
            </a:r>
          </a:p>
          <a:p>
            <a:pPr marL="144018" lvl="1" indent="0">
              <a:buNone/>
            </a:pPr>
            <a:r>
              <a:rPr lang="en-GB" sz="1000" dirty="0"/>
              <a:t>Ellen III, B. P., Alexander, K. C., Mackey, J. D., McAllister, C. P., &amp; Carson, J. E. (2021). Portrait of a workplace deviant: A clearer picture of the Big Five and Dark Triad as predictors of workplace deviance. Journal of Applied Psychology, 106(12), 1950. https://doi.org/10.1037/apl0000880</a:t>
            </a:r>
          </a:p>
          <a:p>
            <a:pPr marL="144018" lvl="1" indent="0">
              <a:buNone/>
            </a:pPr>
            <a:r>
              <a:rPr lang="en-GB" sz="1000" dirty="0"/>
              <a:t>Forsyth, D. R., Banks, G. C., &amp; McDaniel, M. A. (2012). A meta-analysis of the Dark Triad and work </a:t>
            </a:r>
            <a:r>
              <a:rPr lang="en-GB" sz="1000" dirty="0" err="1"/>
              <a:t>behavior</a:t>
            </a:r>
            <a:r>
              <a:rPr lang="en-GB" sz="1000" dirty="0"/>
              <a:t>: a social exchange perspective. Journal of Applied Psychology, 97(3), 557. https://doi.org/10.1037/a0025679</a:t>
            </a:r>
          </a:p>
        </p:txBody>
      </p:sp>
      <p:sp>
        <p:nvSpPr>
          <p:cNvPr id="11" name="Title 2">
            <a:extLst>
              <a:ext uri="{FF2B5EF4-FFF2-40B4-BE49-F238E27FC236}">
                <a16:creationId xmlns:a16="http://schemas.microsoft.com/office/drawing/2014/main" id="{D8CECDFE-B7B1-1F51-A149-A1BD588253CA}"/>
              </a:ext>
            </a:extLst>
          </p:cNvPr>
          <p:cNvSpPr>
            <a:spLocks noGrp="1"/>
          </p:cNvSpPr>
          <p:nvPr>
            <p:ph type="title"/>
          </p:nvPr>
        </p:nvSpPr>
        <p:spPr>
          <a:xfrm>
            <a:off x="568384" y="663428"/>
            <a:ext cx="10452849" cy="910492"/>
          </a:xfrm>
        </p:spPr>
        <p:txBody>
          <a:bodyPr/>
          <a:lstStyle/>
          <a:p>
            <a:r>
              <a:rPr lang="en-US" dirty="0"/>
              <a:t>References</a:t>
            </a:r>
          </a:p>
        </p:txBody>
      </p:sp>
    </p:spTree>
    <p:extLst>
      <p:ext uri="{BB962C8B-B14F-4D97-AF65-F5344CB8AC3E}">
        <p14:creationId xmlns:p14="http://schemas.microsoft.com/office/powerpoint/2010/main" val="30635376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D7C559-FD70-5418-53F3-B5E14988D287}"/>
            </a:ext>
          </a:extLst>
        </p:cNvPr>
        <p:cNvGrpSpPr/>
        <p:nvPr/>
      </p:nvGrpSpPr>
      <p:grpSpPr>
        <a:xfrm>
          <a:off x="0" y="0"/>
          <a:ext cx="0" cy="0"/>
          <a:chOff x="0" y="0"/>
          <a:chExt cx="0" cy="0"/>
        </a:xfrm>
      </p:grpSpPr>
      <p:sp>
        <p:nvSpPr>
          <p:cNvPr id="9" name="Content Placeholder 1">
            <a:extLst>
              <a:ext uri="{FF2B5EF4-FFF2-40B4-BE49-F238E27FC236}">
                <a16:creationId xmlns:a16="http://schemas.microsoft.com/office/drawing/2014/main" id="{18010DB9-1FFB-3E54-636D-05079C4D53A8}"/>
              </a:ext>
            </a:extLst>
          </p:cNvPr>
          <p:cNvSpPr>
            <a:spLocks noGrp="1"/>
          </p:cNvSpPr>
          <p:nvPr>
            <p:ph idx="1"/>
          </p:nvPr>
        </p:nvSpPr>
        <p:spPr>
          <a:xfrm>
            <a:off x="568384" y="1573920"/>
            <a:ext cx="11055232" cy="4782274"/>
          </a:xfrm>
        </p:spPr>
        <p:txBody>
          <a:bodyPr>
            <a:noAutofit/>
          </a:bodyPr>
          <a:lstStyle/>
          <a:p>
            <a:pPr marL="144018" lvl="1" indent="0">
              <a:buNone/>
            </a:pPr>
            <a:r>
              <a:rPr lang="en-GB" sz="1000" dirty="0"/>
              <a:t>Greenbaum, R. L., Hill, A., </a:t>
            </a:r>
            <a:r>
              <a:rPr lang="en-GB" sz="1000" dirty="0" err="1"/>
              <a:t>Mawritz</a:t>
            </a:r>
            <a:r>
              <a:rPr lang="en-GB" sz="1000" dirty="0"/>
              <a:t>, M. B., &amp; Quade, M. J. (2017). Employee Machiavellianism to unethical </a:t>
            </a:r>
            <a:r>
              <a:rPr lang="en-GB" sz="1000" dirty="0" err="1"/>
              <a:t>behavior</a:t>
            </a:r>
            <a:r>
              <a:rPr lang="en-GB" sz="1000" dirty="0"/>
              <a:t>: The role of abusive supervision as a trait activator. Journal of Management, 43(2), 585-609. https://doi.org/10.1177/0149206314535434</a:t>
            </a:r>
          </a:p>
          <a:p>
            <a:pPr marL="144018" lvl="1" indent="0">
              <a:buNone/>
            </a:pPr>
            <a:r>
              <a:rPr lang="en-GB" sz="1000" dirty="0"/>
              <a:t>Grijalva, E., Harms, P. D., Newman, D. A., Gaddis, B. H., &amp; Fraley, R. C. (2015). Narcissism and leadership: A meta‐analytic review of linear and nonlinear relationships. Personnel Psychology, 68(1), 1-47. https://doi.org/10.1111/peps.12072</a:t>
            </a:r>
          </a:p>
          <a:p>
            <a:pPr marL="144018" lvl="1" indent="0">
              <a:buNone/>
            </a:pPr>
            <a:r>
              <a:rPr lang="en-GB" sz="1000" dirty="0" err="1"/>
              <a:t>Häfner</a:t>
            </a:r>
            <a:r>
              <a:rPr lang="en-GB" sz="1000" dirty="0"/>
              <a:t>, A., Stock, A., &amp; Oberst, V. (2015). Decreasing students’ stress through time management training: An intervention study. European Journal of Psychology of Education, 30, 81-94. https://doi.org/10.1007/s10212-014-0229-2</a:t>
            </a:r>
          </a:p>
          <a:p>
            <a:pPr marL="144018" lvl="1" indent="0">
              <a:buNone/>
            </a:pPr>
            <a:r>
              <a:rPr lang="en-GB" sz="1000" dirty="0"/>
              <a:t>Hare, R. D. (1999). Without conscience: The disturbing world of the psychopaths among us. Guilford Press.</a:t>
            </a:r>
          </a:p>
          <a:p>
            <a:pPr marL="144018" lvl="1" indent="0">
              <a:buNone/>
            </a:pPr>
            <a:r>
              <a:rPr lang="en-GB" sz="1000" dirty="0"/>
              <a:t>Jonason, P. K., &amp; Webster, G. D. (2010). The dirty dozen: a concise measure of the dark triad. Psychological Assessment, 22(2), 420. https://doi.org/10.1037/a0019265</a:t>
            </a:r>
          </a:p>
          <a:p>
            <a:pPr marL="144018" lvl="1" indent="0">
              <a:buNone/>
            </a:pPr>
            <a:r>
              <a:rPr lang="en-GB" sz="1000" dirty="0"/>
              <a:t>Jonason, P. K., Slomski, S., &amp; Partyka, J. (2012). The Dark Triad at work: How toxic employees get their way. Personality and Individual Differences, 52(3), 449-453. https://doi.org/10.1016/j.paid.2011.11.008</a:t>
            </a:r>
          </a:p>
          <a:p>
            <a:pPr marL="144018" lvl="1" indent="0">
              <a:buNone/>
            </a:pPr>
            <a:r>
              <a:rPr lang="en-GB" sz="1000" dirty="0"/>
              <a:t>Jonason, P. K., Wee, S., &amp; Li, N. P. (2015). Competition, autonomy, and prestige: Mechanisms through which the Dark Triad predict job satisfaction. Personality and Individual Differences, 72, 112-116. https://doi.org/10.1016/j.paid.2014.08.026</a:t>
            </a:r>
          </a:p>
          <a:p>
            <a:pPr marL="144018" lvl="1" indent="0">
              <a:buNone/>
            </a:pPr>
            <a:r>
              <a:rPr lang="en-GB" sz="1000" dirty="0"/>
              <a:t>Jones, D. N., &amp; Paulhus, D. L. (2014). Introducing the short dark triad (SD3) a brief measure of dark personality traits. Assessment, 21(1), 28-41. https://doi.org/10.1177/1073191113514105</a:t>
            </a:r>
          </a:p>
          <a:p>
            <a:pPr marL="144018" lvl="1" indent="0">
              <a:buNone/>
            </a:pPr>
            <a:r>
              <a:rPr lang="en-GB" sz="1000" dirty="0"/>
              <a:t>Kessler, S. R., </a:t>
            </a:r>
            <a:r>
              <a:rPr lang="en-GB" sz="1000" dirty="0" err="1"/>
              <a:t>Bandelli</a:t>
            </a:r>
            <a:r>
              <a:rPr lang="en-GB" sz="1000" dirty="0"/>
              <a:t>, A. C., Spector, P. E., Borman, W. C., Nelson, C. E., &amp; Penney, L. M. (2010). Re‐examining Machiavelli: A three‐dimensional model of Machiavellianism in the workplace. Journal of Applied Social Psychology, 40(8), 1868-1896. https://doi.org/10.1111/j.1559-1816.2010.00643.x</a:t>
            </a:r>
          </a:p>
          <a:p>
            <a:pPr marL="144018" lvl="1" indent="0">
              <a:buNone/>
            </a:pPr>
            <a:r>
              <a:rPr lang="en-GB" sz="1000" dirty="0" err="1"/>
              <a:t>Könecke</a:t>
            </a:r>
            <a:r>
              <a:rPr lang="en-GB" sz="1000" dirty="0"/>
              <a:t>, P. K., &amp; Hannesdóttir, A. H. (2023). The Relationship between the Dark Triad and the Different Dimensions of Time Banditry. </a:t>
            </a:r>
            <a:r>
              <a:rPr lang="en-GB" sz="1000" dirty="0" err="1"/>
              <a:t>Linnæus</a:t>
            </a:r>
            <a:r>
              <a:rPr lang="en-GB" sz="1000" dirty="0"/>
              <a:t> University.</a:t>
            </a:r>
          </a:p>
          <a:p>
            <a:pPr marL="144018" lvl="1" indent="0">
              <a:buNone/>
            </a:pPr>
            <a:r>
              <a:rPr lang="en-GB" sz="1000" dirty="0"/>
              <a:t>Lilienfeld, S. O., &amp; Andrews, B. P. (1996). Development and preliminary validation of a self-report measure of psychopathic personality traits in noncriminal population. Journal of Personality Assessment, 66(3), 488-524. https://doi.org/10.1207/s15327752jpa6603_3</a:t>
            </a:r>
          </a:p>
          <a:p>
            <a:pPr marL="144018" lvl="1" indent="0">
              <a:buNone/>
            </a:pPr>
            <a:r>
              <a:rPr lang="en-GB" sz="1000" dirty="0"/>
              <a:t>Locke, E. A., &amp; Latham, G. P. (2002). Building a practically useful theory of goal setting and task motivation: A 35-year odyssey. American Psychologist, 57(9), 705. https://doi.org/10.1037/0003-066X.57.9.705</a:t>
            </a:r>
          </a:p>
          <a:p>
            <a:pPr marL="144018" lvl="1" indent="0">
              <a:buNone/>
            </a:pPr>
            <a:r>
              <a:rPr lang="en-GB" sz="1000" dirty="0"/>
              <a:t>Macan, T. H. (1994). Time management: Test of a process model. Journal of Applied Psychology, 79(3), 381. https://doi.org/10.1037/0021-9010.79.3.381</a:t>
            </a:r>
          </a:p>
          <a:p>
            <a:pPr marL="144018" lvl="1" indent="0">
              <a:buNone/>
            </a:pPr>
            <a:r>
              <a:rPr lang="en-GB" sz="1000" dirty="0"/>
              <a:t>Macan, T. H., Shahani, C., </a:t>
            </a:r>
            <a:r>
              <a:rPr lang="en-GB" sz="1000" dirty="0" err="1"/>
              <a:t>Dipboye</a:t>
            </a:r>
            <a:r>
              <a:rPr lang="en-GB" sz="1000" dirty="0"/>
              <a:t>, R. L., &amp; Phillips, A. P. (1990). College students' time management: Correlations with academic performance and stress. Journal of Educational Psychology, 82(4), 760. https://doi.org/10.1037/0022-0663.82.4.760</a:t>
            </a:r>
          </a:p>
          <a:p>
            <a:pPr marL="144018" lvl="1" indent="0">
              <a:buNone/>
            </a:pPr>
            <a:r>
              <a:rPr lang="en-GB" sz="1000" dirty="0"/>
              <a:t>Mark, G., Gonzalez, V. M., &amp; Harris, J. (2005). No task left behind? Examining the nature of fragmented work. In Proceedings of the SIGCHI conference on Human factors in computing systems, 321 - 330. https://doi.org/10.1145/1054972.1055017</a:t>
            </a:r>
          </a:p>
        </p:txBody>
      </p:sp>
      <p:sp>
        <p:nvSpPr>
          <p:cNvPr id="11" name="Title 2">
            <a:extLst>
              <a:ext uri="{FF2B5EF4-FFF2-40B4-BE49-F238E27FC236}">
                <a16:creationId xmlns:a16="http://schemas.microsoft.com/office/drawing/2014/main" id="{5E6FDAEB-AA30-DEA3-E667-4FDD046A7441}"/>
              </a:ext>
            </a:extLst>
          </p:cNvPr>
          <p:cNvSpPr>
            <a:spLocks noGrp="1"/>
          </p:cNvSpPr>
          <p:nvPr>
            <p:ph type="title"/>
          </p:nvPr>
        </p:nvSpPr>
        <p:spPr>
          <a:xfrm>
            <a:off x="568384" y="663428"/>
            <a:ext cx="10452849" cy="910492"/>
          </a:xfrm>
        </p:spPr>
        <p:txBody>
          <a:bodyPr/>
          <a:lstStyle/>
          <a:p>
            <a:r>
              <a:rPr lang="en-US" dirty="0"/>
              <a:t>References</a:t>
            </a:r>
          </a:p>
        </p:txBody>
      </p:sp>
    </p:spTree>
    <p:extLst>
      <p:ext uri="{BB962C8B-B14F-4D97-AF65-F5344CB8AC3E}">
        <p14:creationId xmlns:p14="http://schemas.microsoft.com/office/powerpoint/2010/main" val="35980935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DB9851-F20F-D2C8-2EA8-E7128A102F3D}"/>
            </a:ext>
          </a:extLst>
        </p:cNvPr>
        <p:cNvGrpSpPr/>
        <p:nvPr/>
      </p:nvGrpSpPr>
      <p:grpSpPr>
        <a:xfrm>
          <a:off x="0" y="0"/>
          <a:ext cx="0" cy="0"/>
          <a:chOff x="0" y="0"/>
          <a:chExt cx="0" cy="0"/>
        </a:xfrm>
      </p:grpSpPr>
      <p:sp>
        <p:nvSpPr>
          <p:cNvPr id="9" name="Content Placeholder 1">
            <a:extLst>
              <a:ext uri="{FF2B5EF4-FFF2-40B4-BE49-F238E27FC236}">
                <a16:creationId xmlns:a16="http://schemas.microsoft.com/office/drawing/2014/main" id="{27ADFDF4-F387-1AE2-1ED8-8691A0EC1CD4}"/>
              </a:ext>
            </a:extLst>
          </p:cNvPr>
          <p:cNvSpPr>
            <a:spLocks noGrp="1"/>
          </p:cNvSpPr>
          <p:nvPr>
            <p:ph idx="1"/>
          </p:nvPr>
        </p:nvSpPr>
        <p:spPr>
          <a:xfrm>
            <a:off x="568384" y="1573920"/>
            <a:ext cx="11055232" cy="4782274"/>
          </a:xfrm>
        </p:spPr>
        <p:txBody>
          <a:bodyPr>
            <a:noAutofit/>
          </a:bodyPr>
          <a:lstStyle/>
          <a:p>
            <a:pPr marL="144018" lvl="1" indent="0">
              <a:buNone/>
            </a:pPr>
            <a:r>
              <a:rPr lang="en-GB" sz="1000" dirty="0"/>
              <a:t>Mathieu, C., Neumann, C. S., Hare, R. D., &amp; Babiak, P. (2014). A dark side of leadership: Corporate psychopathy and its influence on employee well-being and job satisfaction. Personality and Individual Differences, 59, 83-88. https://doi.org/10.1016/j.paid.2013.11.010</a:t>
            </a:r>
          </a:p>
          <a:p>
            <a:pPr marL="144018" lvl="1" indent="0">
              <a:buNone/>
            </a:pPr>
            <a:r>
              <a:rPr lang="en-GB" sz="1000" dirty="0"/>
              <a:t>Mesko, N., Lang, A., Andrea, C., </a:t>
            </a:r>
            <a:r>
              <a:rPr lang="en-GB" sz="1000" dirty="0" err="1"/>
              <a:t>Szijjarto</a:t>
            </a:r>
            <a:r>
              <a:rPr lang="en-GB" sz="1000" dirty="0"/>
              <a:t>, L., &amp; </a:t>
            </a:r>
            <a:r>
              <a:rPr lang="en-GB" sz="1000" dirty="0" err="1"/>
              <a:t>Bereczkei</a:t>
            </a:r>
            <a:r>
              <a:rPr lang="en-GB" sz="1000" dirty="0"/>
              <a:t>, T. (2014). Compete and compromise: Machiavellianism and conflict resolution. EJBO: Electronic Journal of Business Ethics and Organizational Studies, 19(1), 14-18. Retrieved from https://jyx.jyu.fi/handle/123456789/43204</a:t>
            </a:r>
          </a:p>
          <a:p>
            <a:pPr marL="144018" lvl="1" indent="0">
              <a:buNone/>
            </a:pPr>
            <a:r>
              <a:rPr lang="en-GB" sz="1000" dirty="0"/>
              <a:t>Morf, C. C., &amp; </a:t>
            </a:r>
            <a:r>
              <a:rPr lang="en-GB" sz="1000" dirty="0" err="1"/>
              <a:t>Rhodewalt</a:t>
            </a:r>
            <a:r>
              <a:rPr lang="en-GB" sz="1000" dirty="0"/>
              <a:t>, F. (2001). </a:t>
            </a:r>
            <a:r>
              <a:rPr lang="en-GB" sz="1000" dirty="0" err="1"/>
              <a:t>Unraveling</a:t>
            </a:r>
            <a:r>
              <a:rPr lang="en-GB" sz="1000" dirty="0"/>
              <a:t> the paradoxes of narcissism: A dynamic self-regulatory processing model. Psychological Inquiry, 12(4), 177-196. https://doi.org/10.1207/S15327965PLI1204_1</a:t>
            </a:r>
          </a:p>
          <a:p>
            <a:pPr marL="144018" lvl="1" indent="0">
              <a:buNone/>
            </a:pPr>
            <a:r>
              <a:rPr lang="en-GB" sz="1000" dirty="0" err="1"/>
              <a:t>Nevicka</a:t>
            </a:r>
            <a:r>
              <a:rPr lang="en-GB" sz="1000" dirty="0"/>
              <a:t>, B., Van </a:t>
            </a:r>
            <a:r>
              <a:rPr lang="en-GB" sz="1000" dirty="0" err="1"/>
              <a:t>Vianen</a:t>
            </a:r>
            <a:r>
              <a:rPr lang="en-GB" sz="1000" dirty="0"/>
              <a:t>, A. E., De </a:t>
            </a:r>
            <a:r>
              <a:rPr lang="en-GB" sz="1000" dirty="0" err="1"/>
              <a:t>Hoogh</a:t>
            </a:r>
            <a:r>
              <a:rPr lang="en-GB" sz="1000" dirty="0"/>
              <a:t>, A. H., &amp; </a:t>
            </a:r>
            <a:r>
              <a:rPr lang="en-GB" sz="1000" dirty="0" err="1"/>
              <a:t>Voorn</a:t>
            </a:r>
            <a:r>
              <a:rPr lang="en-GB" sz="1000" dirty="0"/>
              <a:t>, B. (2018). Narcissistic leaders: An asset or a liability? Leader visibility, follower responses, and group-level absenteeism. Journal of Applied Psychology, 103(7), 703. https://doi.org/10.1037/apl0000298</a:t>
            </a:r>
          </a:p>
          <a:p>
            <a:pPr marL="144018" lvl="1" indent="0">
              <a:buNone/>
            </a:pPr>
            <a:r>
              <a:rPr lang="en-GB" sz="1000" dirty="0"/>
              <a:t>Owens, B. P., Wallace, A. S., &amp; Waldman, D. A. (2015). Leader narcissism and follower outcomes: The counterbalancing effect of leader humility. Journal of Applied Psychology, 100(4), 1203. https://doi.org/10.1037/a0038698</a:t>
            </a:r>
          </a:p>
          <a:p>
            <a:pPr marL="144018" lvl="1" indent="0">
              <a:buNone/>
            </a:pPr>
            <a:r>
              <a:rPr lang="en-GB" sz="1000" dirty="0"/>
              <a:t>Paulhus, D. L., &amp; Williams, K. M. (2002). The dark triad of personality: Narcissism, Machiavellianism, and psychopathy. Journal of Research in Personality, 36(6), 556-563. https://doi.org/10.1016/S0092-6566(02)00505-6</a:t>
            </a:r>
          </a:p>
          <a:p>
            <a:pPr marL="144018" lvl="1" indent="0">
              <a:buNone/>
            </a:pPr>
            <a:r>
              <a:rPr lang="en-GB" sz="1000" dirty="0"/>
              <a:t>Persson, B. N., </a:t>
            </a:r>
            <a:r>
              <a:rPr lang="en-GB" sz="1000" dirty="0" err="1"/>
              <a:t>Kajonius</a:t>
            </a:r>
            <a:r>
              <a:rPr lang="en-GB" sz="1000" dirty="0"/>
              <a:t>, P. J., &amp; Garcia, D. (2019). Revisiting the structure of the Short Dark Triad. Assessment, 26(1), 3-16. https://doi.org/10.1177/1073191117701192</a:t>
            </a:r>
          </a:p>
          <a:p>
            <a:pPr marL="144018" lvl="1" indent="0">
              <a:buNone/>
            </a:pPr>
            <a:r>
              <a:rPr lang="en-GB" sz="1000" dirty="0"/>
              <a:t>Project Management Institute. (2017). Pulse of the Profession: Success rates rise; transforming the high cost of low performance. Project Management Institute. Retrieved from https://www.pmi.org/-/media/pmi/documents/public/pdf/learning/thought-leadership/pulse/pulse-of-the-profession-2017.pdf</a:t>
            </a:r>
          </a:p>
          <a:p>
            <a:pPr marL="144018" lvl="1" indent="0">
              <a:buNone/>
            </a:pPr>
            <a:r>
              <a:rPr lang="en-GB" sz="1000" dirty="0"/>
              <a:t>Smith, S. F., &amp; Lilienfeld, S. O. (2013). Psychopathy in the workplace: The knowns and unknowns. Aggression and Violent </a:t>
            </a:r>
            <a:r>
              <a:rPr lang="en-GB" sz="1000" dirty="0" err="1"/>
              <a:t>Behavior</a:t>
            </a:r>
            <a:r>
              <a:rPr lang="en-GB" sz="1000" dirty="0"/>
              <a:t>, 18(2), 204-218. https://doi.org/10.1016/j.avb.2012.11.007</a:t>
            </a:r>
          </a:p>
          <a:p>
            <a:pPr marL="144018" lvl="1" indent="0">
              <a:buNone/>
            </a:pPr>
            <a:r>
              <a:rPr lang="en-GB" sz="1000" dirty="0"/>
              <a:t>Spain, S. M., Harms, P., &amp; LeBreton, J. M. (2014). The dark side of personality at work. Journal of Organizational </a:t>
            </a:r>
            <a:r>
              <a:rPr lang="en-GB" sz="1000" dirty="0" err="1"/>
              <a:t>Behavior</a:t>
            </a:r>
            <a:r>
              <a:rPr lang="en-GB" sz="1000" dirty="0"/>
              <a:t>, 35(S1), S41-S60. https://doi.org/10.1002/job.1894</a:t>
            </a:r>
          </a:p>
          <a:p>
            <a:pPr marL="144018" lvl="1" indent="0">
              <a:buNone/>
            </a:pPr>
            <a:r>
              <a:rPr lang="en-GB" sz="1000" dirty="0"/>
              <a:t>Steel, P. (2007). The nature of procrastination: a meta-analytic and theoretical review of quintessential self-regulatory failure. Psychological Bulletin, 133(1), 65. https://doi.org/10.1037/0033-2909.133.1.65</a:t>
            </a:r>
          </a:p>
          <a:p>
            <a:pPr marL="144018" lvl="1" indent="0">
              <a:buNone/>
            </a:pPr>
            <a:r>
              <a:rPr lang="en-GB" sz="1000" dirty="0"/>
              <a:t>Tett, R., &amp; Burnett, D. D. (2003). A personality trait-based interactionist model of job performance. Journal of Applied Psychology, 88(3), 500. https://doi.org/10.1037/0021-9010.88.3.500</a:t>
            </a:r>
          </a:p>
          <a:p>
            <a:pPr marL="144018" lvl="1" indent="0">
              <a:buNone/>
            </a:pPr>
            <a:r>
              <a:rPr lang="en-GB" sz="1000" dirty="0"/>
              <a:t>Wallace, H. M., &amp; Baumeister, R. F. (2002). The performance of narcissists rises and falls with perceived opportunity for glory. Journal of Personality and Social Psychology, 82(5), 819. https://doi.org/10.1037/0022-3514.82.5.819</a:t>
            </a:r>
          </a:p>
          <a:p>
            <a:pPr marL="144018" lvl="1" indent="0">
              <a:buNone/>
            </a:pPr>
            <a:r>
              <a:rPr lang="en-GB" sz="1000" dirty="0"/>
              <a:t>Wilson, D. S., Near, D., &amp; Miller, R. R. (1996). Machiavellianism: a synthesis of the evolutionary and psychological literatures. Psychological Bulletin, 119(2), 285. https://doi.org/10.1037/0033-2909.119.2.285</a:t>
            </a:r>
          </a:p>
          <a:p>
            <a:pPr marL="144018" lvl="1" indent="0">
              <a:buNone/>
            </a:pPr>
            <a:r>
              <a:rPr lang="en-GB" sz="1000" dirty="0"/>
              <a:t>Woods, S. A. (2004). Contextualising personality assessment: Using meta-perceptions of the Big Five to improve the prediction of work performance. United Kingdom: University of Surrey.</a:t>
            </a:r>
          </a:p>
          <a:p>
            <a:pPr marL="144018" lvl="1" indent="0">
              <a:buNone/>
            </a:pPr>
            <a:r>
              <a:rPr lang="en-GB" sz="1000" dirty="0" err="1"/>
              <a:t>Ziekye</a:t>
            </a:r>
            <a:r>
              <a:rPr lang="en-GB" sz="1000" dirty="0"/>
              <a:t>, J. (2016). Impact of time management on organizational effectiveness. South American Journal of Management, 2(1), 1-9. https://doi.org/10.21522/TIJMG.2015.02.01.Art003</a:t>
            </a:r>
          </a:p>
          <a:p>
            <a:pPr marL="144018" lvl="1" indent="0">
              <a:buNone/>
            </a:pPr>
            <a:endParaRPr lang="en-GB" sz="1000" dirty="0"/>
          </a:p>
        </p:txBody>
      </p:sp>
      <p:sp>
        <p:nvSpPr>
          <p:cNvPr id="11" name="Title 2">
            <a:extLst>
              <a:ext uri="{FF2B5EF4-FFF2-40B4-BE49-F238E27FC236}">
                <a16:creationId xmlns:a16="http://schemas.microsoft.com/office/drawing/2014/main" id="{90AD9987-9159-F717-D5C8-5B35A1A6E271}"/>
              </a:ext>
            </a:extLst>
          </p:cNvPr>
          <p:cNvSpPr>
            <a:spLocks noGrp="1"/>
          </p:cNvSpPr>
          <p:nvPr>
            <p:ph type="title"/>
          </p:nvPr>
        </p:nvSpPr>
        <p:spPr>
          <a:xfrm>
            <a:off x="568384" y="663428"/>
            <a:ext cx="10452849" cy="910492"/>
          </a:xfrm>
        </p:spPr>
        <p:txBody>
          <a:bodyPr/>
          <a:lstStyle/>
          <a:p>
            <a:r>
              <a:rPr lang="en-US" dirty="0"/>
              <a:t>References</a:t>
            </a:r>
          </a:p>
        </p:txBody>
      </p:sp>
    </p:spTree>
    <p:extLst>
      <p:ext uri="{BB962C8B-B14F-4D97-AF65-F5344CB8AC3E}">
        <p14:creationId xmlns:p14="http://schemas.microsoft.com/office/powerpoint/2010/main" val="40576236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32EBBE0-E801-8949-74EA-2F57A9EEA2BC}"/>
              </a:ext>
            </a:extLst>
          </p:cNvPr>
          <p:cNvSpPr>
            <a:spLocks noGrp="1"/>
          </p:cNvSpPr>
          <p:nvPr>
            <p:ph idx="1"/>
          </p:nvPr>
        </p:nvSpPr>
        <p:spPr>
          <a:xfrm>
            <a:off x="1039009" y="1924442"/>
            <a:ext cx="9805454" cy="3433622"/>
          </a:xfrm>
          <a:ln>
            <a:solidFill>
              <a:srgbClr val="C5AE76"/>
            </a:solidFill>
            <a:prstDash val="lgDash"/>
          </a:ln>
        </p:spPr>
        <p:txBody>
          <a:bodyPr>
            <a:normAutofit fontScale="92500" lnSpcReduction="10000"/>
          </a:bodyPr>
          <a:lstStyle/>
          <a:p>
            <a:pPr marL="0" indent="0">
              <a:buNone/>
            </a:pPr>
            <a:r>
              <a:rPr lang="en-GB" dirty="0"/>
              <a:t>I acknowledge the use of ChatGPT (https://chatgpt.com/) on 12 May 2025 to check my work using the prompt(s):</a:t>
            </a:r>
          </a:p>
          <a:p>
            <a:pPr marL="457200" indent="-457200">
              <a:buFont typeface="+mj-lt"/>
              <a:buAutoNum type="arabicPeriod"/>
            </a:pPr>
            <a:r>
              <a:rPr lang="en-GB" dirty="0"/>
              <a:t>1.	Check the following text for grammar, syntax and readability and highlight any areas that need attention</a:t>
            </a:r>
          </a:p>
          <a:p>
            <a:pPr marL="457200" indent="-457200">
              <a:buFont typeface="+mj-lt"/>
              <a:buAutoNum type="arabicPeriod"/>
            </a:pPr>
            <a:r>
              <a:rPr lang="en-GB" dirty="0"/>
              <a:t>Create an image in chibi style of the dark triad traits</a:t>
            </a:r>
          </a:p>
          <a:p>
            <a:pPr marL="457200" indent="-457200">
              <a:buFont typeface="+mj-lt"/>
              <a:buAutoNum type="arabicPeriod"/>
            </a:pPr>
            <a:r>
              <a:rPr lang="en-GB" dirty="0"/>
              <a:t>Create an image of the same chibi style of dark triad traits with plus for Machiavellism, minus for psychopathy, and neutral for narcissism.</a:t>
            </a:r>
          </a:p>
          <a:p>
            <a:pPr marL="0" indent="0">
              <a:buNone/>
            </a:pPr>
            <a:r>
              <a:rPr lang="en-GB" dirty="0"/>
              <a:t>I confirm that I have not presented any AI generated text as my own work. I confirm I have copies of my drafts, notes, and other resources I used before, and after the use of AI tools which I may be asked to provide in evidence.</a:t>
            </a:r>
          </a:p>
        </p:txBody>
      </p:sp>
      <p:sp>
        <p:nvSpPr>
          <p:cNvPr id="3" name="Title 2">
            <a:extLst>
              <a:ext uri="{FF2B5EF4-FFF2-40B4-BE49-F238E27FC236}">
                <a16:creationId xmlns:a16="http://schemas.microsoft.com/office/drawing/2014/main" id="{329C9EA0-A618-EECF-E296-1FFA4AFCF520}"/>
              </a:ext>
            </a:extLst>
          </p:cNvPr>
          <p:cNvSpPr>
            <a:spLocks noGrp="1"/>
          </p:cNvSpPr>
          <p:nvPr>
            <p:ph type="title"/>
          </p:nvPr>
        </p:nvSpPr>
        <p:spPr/>
        <p:txBody>
          <a:bodyPr/>
          <a:lstStyle/>
          <a:p>
            <a:r>
              <a:rPr lang="en-GB" dirty="0"/>
              <a:t>AI declaration</a:t>
            </a:r>
          </a:p>
        </p:txBody>
      </p:sp>
    </p:spTree>
    <p:extLst>
      <p:ext uri="{BB962C8B-B14F-4D97-AF65-F5344CB8AC3E}">
        <p14:creationId xmlns:p14="http://schemas.microsoft.com/office/powerpoint/2010/main" val="2860978735"/>
      </p:ext>
    </p:extLst>
  </p:cSld>
  <p:clrMapOvr>
    <a:masterClrMapping/>
  </p:clrMapOvr>
</p:sld>
</file>

<file path=ppt/theme/theme1.xml><?xml version="1.0" encoding="utf-8"?>
<a:theme xmlns:a="http://schemas.openxmlformats.org/drawingml/2006/main" name="RetrospectVTI">
  <a:themeElements>
    <a:clrScheme name="GOLD AND SILVER">
      <a:dk1>
        <a:srgbClr val="000000"/>
      </a:dk1>
      <a:lt1>
        <a:srgbClr val="FFFFFF"/>
      </a:lt1>
      <a:dk2>
        <a:srgbClr val="464646"/>
      </a:dk2>
      <a:lt2>
        <a:srgbClr val="FFFFFF"/>
      </a:lt2>
      <a:accent1>
        <a:srgbClr val="C4AE75"/>
      </a:accent1>
      <a:accent2>
        <a:srgbClr val="A9A9A9"/>
      </a:accent2>
      <a:accent3>
        <a:srgbClr val="5E5E5E"/>
      </a:accent3>
      <a:accent4>
        <a:srgbClr val="424242"/>
      </a:accent4>
      <a:accent5>
        <a:srgbClr val="212121"/>
      </a:accent5>
      <a:accent6>
        <a:srgbClr val="D5D5D5"/>
      </a:accent6>
      <a:hlink>
        <a:srgbClr val="C1AA73"/>
      </a:hlink>
      <a:folHlink>
        <a:srgbClr val="797979"/>
      </a:folHlink>
    </a:clrScheme>
    <a:fontScheme name="Garamond">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Office_42167661_TF11344857.potx" id="{447DE04F-D9F7-411E-8003-AF7540944A8B}" vid="{F02F3C99-844F-4725-8EDE-49154AAB679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3" ma:contentTypeDescription="Create a new document." ma:contentTypeScope="" ma:versionID="7f07651a8c6e39a850241dc77548be3b">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e97c0f80b0e5e1f9c6b9b040f357146a"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LengthInSeconds" minOccurs="0"/>
                <xsd:element ref="ns4:SharedWithUsers" minOccurs="0"/>
                <xsd:element ref="ns4:SharedWithDetails" minOccurs="0"/>
                <xsd:element ref="ns4:SharingHintHash" minOccurs="0"/>
                <xsd:element ref="ns3:_activity" minOccurs="0"/>
                <xsd:element ref="ns3:MediaServiceAutoTags" minOccurs="0"/>
                <xsd:element ref="ns3:MediaServiceObjectDetectorVersions" minOccurs="0"/>
                <xsd:element ref="ns3:MediaServiceSystem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LengthInSeconds" ma:index="11" nillable="true" ma:displayName="MediaLengthInSeconds" ma:hidden="true" ma:internalName="MediaLengthInSeconds" ma:readOnly="true">
      <xsd:simpleType>
        <xsd:restriction base="dms:Unknown"/>
      </xsd:simpleType>
    </xsd:element>
    <xsd:element name="_activity" ma:index="15" nillable="true" ma:displayName="_activity" ma:hidden="true" ma:internalName="_activity">
      <xsd:simpleType>
        <xsd:restriction base="dms:Note"/>
      </xsd:simpleType>
    </xsd:element>
    <xsd:element name="MediaServiceAutoTags" ma:index="16" nillable="true" ma:displayName="Tags" ma:internalName="MediaServiceAutoTags" ma:readOnly="true">
      <xsd:simpleType>
        <xsd:restriction base="dms:Text"/>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SystemTags" ma:index="18" nillable="true" ma:displayName="MediaServiceSystemTags" ma:hidden="true" ma:internalName="MediaServiceSystemTags" ma:readOnly="true">
      <xsd:simpleType>
        <xsd:restriction base="dms:Note"/>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Props1.xml><?xml version="1.0" encoding="utf-8"?>
<ds:datastoreItem xmlns:ds="http://schemas.openxmlformats.org/officeDocument/2006/customXml" ds:itemID="{C652A0BE-5C81-4D27-83E2-7D0838F79C75}">
  <ds:schemaRefs>
    <ds:schemaRef ds:uri="http://schemas.microsoft.com/sharepoint/v3/contenttype/forms"/>
  </ds:schemaRefs>
</ds:datastoreItem>
</file>

<file path=customXml/itemProps2.xml><?xml version="1.0" encoding="utf-8"?>
<ds:datastoreItem xmlns:ds="http://schemas.openxmlformats.org/officeDocument/2006/customXml" ds:itemID="{5AA69E13-9D5C-4C5E-A88D-0E965E4B4B2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0338428b-3fc8-4989-9d03-78e16c931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A3E112C-E9E4-4BCE-BBEA-3ABD6411202A}">
  <ds:schemaRefs>
    <ds:schemaRef ds:uri="4055ddc6-ee7b-4b5b-b8fb-52871646f80e"/>
    <ds:schemaRef ds:uri="http://schemas.microsoft.com/office/infopath/2007/PartnerControls"/>
    <ds:schemaRef ds:uri="http://purl.org/dc/dcmitype/"/>
    <ds:schemaRef ds:uri="http://schemas.openxmlformats.org/package/2006/metadata/core-properties"/>
    <ds:schemaRef ds:uri="http://purl.org/dc/elements/1.1/"/>
    <ds:schemaRef ds:uri="http://schemas.microsoft.com/office/2006/documentManagement/types"/>
    <ds:schemaRef ds:uri="http://www.w3.org/XML/1998/namespace"/>
    <ds:schemaRef ds:uri="0338428b-3fc8-4989-9d03-78e16c931d9f"/>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Geometric conference presentation</Template>
  <TotalTime>0</TotalTime>
  <Words>6913</Words>
  <Application>Microsoft Office PowerPoint</Application>
  <PresentationFormat>Widescreen</PresentationFormat>
  <Paragraphs>407</Paragraphs>
  <Slides>24</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Aptos</vt:lpstr>
      <vt:lpstr>Arial</vt:lpstr>
      <vt:lpstr>Calibri</vt:lpstr>
      <vt:lpstr>Garamond</vt:lpstr>
      <vt:lpstr>Symbol</vt:lpstr>
      <vt:lpstr>Wingdings</vt:lpstr>
      <vt:lpstr>RetrospectVTI</vt:lpstr>
      <vt:lpstr>Navigating the shadows: The influence of Dark Triad traits on time management in the workplace.</vt:lpstr>
      <vt:lpstr>Background to the Study</vt:lpstr>
      <vt:lpstr>Why They Matter in the Workplace</vt:lpstr>
      <vt:lpstr>Time management in the workplace</vt:lpstr>
      <vt:lpstr>Rationale and Aims</vt:lpstr>
      <vt:lpstr>Research question and Hypothesis</vt:lpstr>
      <vt:lpstr>Participants</vt:lpstr>
      <vt:lpstr>Design and Materials</vt:lpstr>
      <vt:lpstr>Ethical considerations</vt:lpstr>
      <vt:lpstr>Procedure</vt:lpstr>
      <vt:lpstr>Descriptive statistics</vt:lpstr>
      <vt:lpstr>Correlations and Regression Results</vt:lpstr>
      <vt:lpstr>Facet-Level Analysis: Goals and Priorities</vt:lpstr>
      <vt:lpstr>Discussion: Main findings</vt:lpstr>
      <vt:lpstr>Discussion: Implications</vt:lpstr>
      <vt:lpstr>Critical evaluation</vt:lpstr>
      <vt:lpstr>Future Directions</vt:lpstr>
      <vt:lpstr>Reflections as a researcher</vt:lpstr>
      <vt:lpstr>Conclusion</vt:lpstr>
      <vt:lpstr>Thank you for listening </vt:lpstr>
      <vt:lpstr>References</vt:lpstr>
      <vt:lpstr>References</vt:lpstr>
      <vt:lpstr>References</vt:lpstr>
      <vt:lpstr>AI declaration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Reia Sigrist (2219662)</dc:creator>
  <cp:lastModifiedBy>Reia Sigrist (2219662)</cp:lastModifiedBy>
  <cp:revision>1</cp:revision>
  <dcterms:created xsi:type="dcterms:W3CDTF">2024-11-26T18:24:10Z</dcterms:created>
  <dcterms:modified xsi:type="dcterms:W3CDTF">2025-05-14T19:31:17Z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