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amp;ehk=IseBIEXWX6U" ContentType="image/jpeg"/>
  <Default Extension="jpg&amp;ehk=BCXeJd4Uc5k4YWzl41ebAQ&amp;r=0&amp;pid=OfficeInsert" ContentType="image/jpeg"/>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56" r:id="rId5"/>
    <p:sldId id="257" r:id="rId6"/>
    <p:sldId id="275" r:id="rId7"/>
    <p:sldId id="258" r:id="rId8"/>
    <p:sldId id="259" r:id="rId9"/>
    <p:sldId id="260" r:id="rId10"/>
    <p:sldId id="261" r:id="rId11"/>
    <p:sldId id="262" r:id="rId12"/>
    <p:sldId id="263" r:id="rId13"/>
    <p:sldId id="264" r:id="rId14"/>
    <p:sldId id="265" r:id="rId15"/>
    <p:sldId id="266"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custSel addSld modSld sldOrd">
      <pc:chgData name="Paul Tinkler" userId="bcebf29c-73c2-433d-80d2-6bad896374bf" providerId="ADAL" clId="{C9F3F452-D2BC-403F-BF01-153CFB20CCFC}" dt="2018-01-09T21:31:23.432" v="525" actId="20577"/>
      <pc:docMkLst>
        <pc:docMk/>
      </pc:docMkLst>
      <pc:sldChg chg="modSp">
        <pc:chgData name="Paul Tinkler" userId="bcebf29c-73c2-433d-80d2-6bad896374bf" providerId="ADAL" clId="{C9F3F452-D2BC-403F-BF01-153CFB20CCFC}" dt="2018-01-09T21:26:35.809" v="180" actId="114"/>
        <pc:sldMkLst>
          <pc:docMk/>
          <pc:sldMk cId="1947463288" sldId="257"/>
        </pc:sldMkLst>
        <pc:spChg chg="mod">
          <ac:chgData name="Paul Tinkler" userId="bcebf29c-73c2-433d-80d2-6bad896374bf" providerId="ADAL" clId="{C9F3F452-D2BC-403F-BF01-153CFB20CCFC}" dt="2018-01-09T21:21:36.856" v="22" actId="20577"/>
          <ac:spMkLst>
            <pc:docMk/>
            <pc:sldMk cId="1947463288" sldId="257"/>
            <ac:spMk id="2" creationId="{00000000-0000-0000-0000-000000000000}"/>
          </ac:spMkLst>
        </pc:spChg>
        <pc:spChg chg="mod">
          <ac:chgData name="Paul Tinkler" userId="bcebf29c-73c2-433d-80d2-6bad896374bf" providerId="ADAL" clId="{C9F3F452-D2BC-403F-BF01-153CFB20CCFC}" dt="2018-01-09T21:26:35.809" v="180" actId="114"/>
          <ac:spMkLst>
            <pc:docMk/>
            <pc:sldMk cId="1947463288" sldId="257"/>
            <ac:spMk id="3" creationId="{00000000-0000-0000-0000-000000000000}"/>
          </ac:spMkLst>
        </pc:spChg>
      </pc:sldChg>
      <pc:sldChg chg="modSp add">
        <pc:chgData name="Paul Tinkler" userId="bcebf29c-73c2-433d-80d2-6bad896374bf" providerId="ADAL" clId="{C9F3F452-D2BC-403F-BF01-153CFB20CCFC}" dt="2018-01-09T21:31:23.432" v="525" actId="20577"/>
        <pc:sldMkLst>
          <pc:docMk/>
          <pc:sldMk cId="3152290058" sldId="258"/>
        </pc:sldMkLst>
        <pc:spChg chg="mod">
          <ac:chgData name="Paul Tinkler" userId="bcebf29c-73c2-433d-80d2-6bad896374bf" providerId="ADAL" clId="{C9F3F452-D2BC-403F-BF01-153CFB20CCFC}" dt="2018-01-09T21:31:23.432" v="525" actId="20577"/>
          <ac:spMkLst>
            <pc:docMk/>
            <pc:sldMk cId="3152290058" sldId="258"/>
            <ac:spMk id="2" creationId="{3CFF2B27-77C9-476B-90AA-CDACB19F0D02}"/>
          </ac:spMkLst>
        </pc:spChg>
      </pc:sldChg>
      <pc:sldChg chg="add">
        <pc:chgData name="Paul Tinkler" userId="bcebf29c-73c2-433d-80d2-6bad896374bf" providerId="ADAL" clId="{C9F3F452-D2BC-403F-BF01-153CFB20CCFC}" dt="2018-01-09T21:21:50.040" v="24" actId="20577"/>
        <pc:sldMkLst>
          <pc:docMk/>
          <pc:sldMk cId="3066286179" sldId="259"/>
        </pc:sldMkLst>
      </pc:sldChg>
      <pc:sldChg chg="add">
        <pc:chgData name="Paul Tinkler" userId="bcebf29c-73c2-433d-80d2-6bad896374bf" providerId="ADAL" clId="{C9F3F452-D2BC-403F-BF01-153CFB20CCFC}" dt="2018-01-09T21:21:50.456" v="25" actId="20577"/>
        <pc:sldMkLst>
          <pc:docMk/>
          <pc:sldMk cId="3912249595" sldId="260"/>
        </pc:sldMkLst>
      </pc:sldChg>
      <pc:sldChg chg="add">
        <pc:chgData name="Paul Tinkler" userId="bcebf29c-73c2-433d-80d2-6bad896374bf" providerId="ADAL" clId="{C9F3F452-D2BC-403F-BF01-153CFB20CCFC}" dt="2018-01-09T21:21:50.681" v="26" actId="20577"/>
        <pc:sldMkLst>
          <pc:docMk/>
          <pc:sldMk cId="1988471613" sldId="261"/>
        </pc:sldMkLst>
      </pc:sldChg>
      <pc:sldChg chg="add">
        <pc:chgData name="Paul Tinkler" userId="bcebf29c-73c2-433d-80d2-6bad896374bf" providerId="ADAL" clId="{C9F3F452-D2BC-403F-BF01-153CFB20CCFC}" dt="2018-01-09T21:21:50.858" v="27" actId="20577"/>
        <pc:sldMkLst>
          <pc:docMk/>
          <pc:sldMk cId="63805321" sldId="262"/>
        </pc:sldMkLst>
      </pc:sldChg>
      <pc:sldChg chg="add">
        <pc:chgData name="Paul Tinkler" userId="bcebf29c-73c2-433d-80d2-6bad896374bf" providerId="ADAL" clId="{C9F3F452-D2BC-403F-BF01-153CFB20CCFC}" dt="2018-01-09T21:21:51.033" v="28" actId="20577"/>
        <pc:sldMkLst>
          <pc:docMk/>
          <pc:sldMk cId="802685571" sldId="263"/>
        </pc:sldMkLst>
      </pc:sldChg>
      <pc:sldChg chg="add">
        <pc:chgData name="Paul Tinkler" userId="bcebf29c-73c2-433d-80d2-6bad896374bf" providerId="ADAL" clId="{C9F3F452-D2BC-403F-BF01-153CFB20CCFC}" dt="2018-01-09T21:21:51.194" v="29" actId="20577"/>
        <pc:sldMkLst>
          <pc:docMk/>
          <pc:sldMk cId="3737564302" sldId="264"/>
        </pc:sldMkLst>
      </pc:sldChg>
      <pc:sldChg chg="add">
        <pc:chgData name="Paul Tinkler" userId="bcebf29c-73c2-433d-80d2-6bad896374bf" providerId="ADAL" clId="{C9F3F452-D2BC-403F-BF01-153CFB20CCFC}" dt="2018-01-09T21:21:51.385" v="30" actId="20577"/>
        <pc:sldMkLst>
          <pc:docMk/>
          <pc:sldMk cId="795610917" sldId="265"/>
        </pc:sldMkLst>
      </pc:sldChg>
      <pc:sldChg chg="add">
        <pc:chgData name="Paul Tinkler" userId="bcebf29c-73c2-433d-80d2-6bad896374bf" providerId="ADAL" clId="{C9F3F452-D2BC-403F-BF01-153CFB20CCFC}" dt="2018-01-09T21:21:51.576" v="31" actId="20577"/>
        <pc:sldMkLst>
          <pc:docMk/>
          <pc:sldMk cId="4068165933" sldId="266"/>
        </pc:sldMkLst>
      </pc:sldChg>
      <pc:sldChg chg="add">
        <pc:chgData name="Paul Tinkler" userId="bcebf29c-73c2-433d-80d2-6bad896374bf" providerId="ADAL" clId="{C9F3F452-D2BC-403F-BF01-153CFB20CCFC}" dt="2018-01-09T21:21:51.753" v="32" actId="20577"/>
        <pc:sldMkLst>
          <pc:docMk/>
          <pc:sldMk cId="1807577974" sldId="267"/>
        </pc:sldMkLst>
      </pc:sldChg>
      <pc:sldChg chg="add">
        <pc:chgData name="Paul Tinkler" userId="bcebf29c-73c2-433d-80d2-6bad896374bf" providerId="ADAL" clId="{C9F3F452-D2BC-403F-BF01-153CFB20CCFC}" dt="2018-01-09T21:21:51.930" v="33" actId="20577"/>
        <pc:sldMkLst>
          <pc:docMk/>
          <pc:sldMk cId="1791434154" sldId="268"/>
        </pc:sldMkLst>
      </pc:sldChg>
      <pc:sldChg chg="add">
        <pc:chgData name="Paul Tinkler" userId="bcebf29c-73c2-433d-80d2-6bad896374bf" providerId="ADAL" clId="{C9F3F452-D2BC-403F-BF01-153CFB20CCFC}" dt="2018-01-09T21:21:52.105" v="34" actId="20577"/>
        <pc:sldMkLst>
          <pc:docMk/>
          <pc:sldMk cId="99576057" sldId="269"/>
        </pc:sldMkLst>
      </pc:sldChg>
      <pc:sldChg chg="add">
        <pc:chgData name="Paul Tinkler" userId="bcebf29c-73c2-433d-80d2-6bad896374bf" providerId="ADAL" clId="{C9F3F452-D2BC-403F-BF01-153CFB20CCFC}" dt="2018-01-09T21:21:52.284" v="35" actId="20577"/>
        <pc:sldMkLst>
          <pc:docMk/>
          <pc:sldMk cId="1826267829" sldId="270"/>
        </pc:sldMkLst>
      </pc:sldChg>
      <pc:sldChg chg="add">
        <pc:chgData name="Paul Tinkler" userId="bcebf29c-73c2-433d-80d2-6bad896374bf" providerId="ADAL" clId="{C9F3F452-D2BC-403F-BF01-153CFB20CCFC}" dt="2018-01-09T21:21:52.462" v="36" actId="20577"/>
        <pc:sldMkLst>
          <pc:docMk/>
          <pc:sldMk cId="2770758948" sldId="271"/>
        </pc:sldMkLst>
      </pc:sldChg>
      <pc:sldChg chg="add">
        <pc:chgData name="Paul Tinkler" userId="bcebf29c-73c2-433d-80d2-6bad896374bf" providerId="ADAL" clId="{C9F3F452-D2BC-403F-BF01-153CFB20CCFC}" dt="2018-01-09T21:21:52.637" v="37" actId="20577"/>
        <pc:sldMkLst>
          <pc:docMk/>
          <pc:sldMk cId="1543695189" sldId="272"/>
        </pc:sldMkLst>
      </pc:sldChg>
      <pc:sldChg chg="add">
        <pc:chgData name="Paul Tinkler" userId="bcebf29c-73c2-433d-80d2-6bad896374bf" providerId="ADAL" clId="{C9F3F452-D2BC-403F-BF01-153CFB20CCFC}" dt="2018-01-09T21:21:52.832" v="38" actId="20577"/>
        <pc:sldMkLst>
          <pc:docMk/>
          <pc:sldMk cId="1085114054" sldId="273"/>
        </pc:sldMkLst>
      </pc:sldChg>
      <pc:sldChg chg="add">
        <pc:chgData name="Paul Tinkler" userId="bcebf29c-73c2-433d-80d2-6bad896374bf" providerId="ADAL" clId="{C9F3F452-D2BC-403F-BF01-153CFB20CCFC}" dt="2018-01-09T21:21:53.021" v="39" actId="20577"/>
        <pc:sldMkLst>
          <pc:docMk/>
          <pc:sldMk cId="775196667" sldId="274"/>
        </pc:sldMkLst>
      </pc:sldChg>
      <pc:sldChg chg="modSp add ord modNotesTx">
        <pc:chgData name="Paul Tinkler" userId="bcebf29c-73c2-433d-80d2-6bad896374bf" providerId="ADAL" clId="{C9F3F452-D2BC-403F-BF01-153CFB20CCFC}" dt="2018-01-09T21:31:02.443" v="503" actId="20577"/>
        <pc:sldMkLst>
          <pc:docMk/>
          <pc:sldMk cId="744511977" sldId="275"/>
        </pc:sldMkLst>
        <pc:spChg chg="mod">
          <ac:chgData name="Paul Tinkler" userId="bcebf29c-73c2-433d-80d2-6bad896374bf" providerId="ADAL" clId="{C9F3F452-D2BC-403F-BF01-153CFB20CCFC}" dt="2018-01-09T21:27:07.145" v="212" actId="20577"/>
          <ac:spMkLst>
            <pc:docMk/>
            <pc:sldMk cId="744511977" sldId="275"/>
            <ac:spMk id="2" creationId="{4F1831D7-DE61-4FA3-A032-F7AA3444AE9B}"/>
          </ac:spMkLst>
        </pc:spChg>
        <pc:spChg chg="mod">
          <ac:chgData name="Paul Tinkler" userId="bcebf29c-73c2-433d-80d2-6bad896374bf" providerId="ADAL" clId="{C9F3F452-D2BC-403F-BF01-153CFB20CCFC}" dt="2018-01-09T21:28:59.495" v="221" actId="20577"/>
          <ac:spMkLst>
            <pc:docMk/>
            <pc:sldMk cId="744511977" sldId="275"/>
            <ac:spMk id="3" creationId="{C13140BF-8388-459C-BB3A-FDC52F880F71}"/>
          </ac:spMkLst>
        </pc:spChg>
      </pc:sldChg>
    </pc:docChg>
  </pc:docChgLst>
  <pc:docChgLst>
    <pc:chgData name="Paul Tinkler" userId="bcebf29c-73c2-433d-80d2-6bad896374bf" providerId="ADAL" clId="{14E11E3A-C411-4AF6-AE25-B9B076664EF2}"/>
    <pc:docChg chg="undo custSel delSld modSld">
      <pc:chgData name="Paul Tinkler" userId="bcebf29c-73c2-433d-80d2-6bad896374bf" providerId="ADAL" clId="{14E11E3A-C411-4AF6-AE25-B9B076664EF2}" dt="2018-01-09T23:11:13.703" v="5850" actId="20577"/>
      <pc:docMkLst>
        <pc:docMk/>
      </pc:docMkLst>
      <pc:sldChg chg="modSp">
        <pc:chgData name="Paul Tinkler" userId="bcebf29c-73c2-433d-80d2-6bad896374bf" providerId="ADAL" clId="{14E11E3A-C411-4AF6-AE25-B9B076664EF2}" dt="2018-01-09T23:11:13.703" v="5850" actId="20577"/>
        <pc:sldMkLst>
          <pc:docMk/>
          <pc:sldMk cId="3408955283" sldId="256"/>
        </pc:sldMkLst>
        <pc:spChg chg="mod">
          <ac:chgData name="Paul Tinkler" userId="bcebf29c-73c2-433d-80d2-6bad896374bf" providerId="ADAL" clId="{14E11E3A-C411-4AF6-AE25-B9B076664EF2}" dt="2018-01-09T23:11:13.703" v="5850" actId="20577"/>
          <ac:spMkLst>
            <pc:docMk/>
            <pc:sldMk cId="3408955283" sldId="256"/>
            <ac:spMk id="3" creationId="{00000000-0000-0000-0000-000000000000}"/>
          </ac:spMkLst>
        </pc:spChg>
      </pc:sldChg>
      <pc:sldChg chg="modSp modNotesTx">
        <pc:chgData name="Paul Tinkler" userId="bcebf29c-73c2-433d-80d2-6bad896374bf" providerId="ADAL" clId="{14E11E3A-C411-4AF6-AE25-B9B076664EF2}" dt="2018-01-09T21:37:54.376" v="648" actId="20577"/>
        <pc:sldMkLst>
          <pc:docMk/>
          <pc:sldMk cId="3152290058" sldId="258"/>
        </pc:sldMkLst>
        <pc:spChg chg="mod">
          <ac:chgData name="Paul Tinkler" userId="bcebf29c-73c2-433d-80d2-6bad896374bf" providerId="ADAL" clId="{14E11E3A-C411-4AF6-AE25-B9B076664EF2}" dt="2018-01-09T21:35:05.605" v="271" actId="313"/>
          <ac:spMkLst>
            <pc:docMk/>
            <pc:sldMk cId="3152290058" sldId="258"/>
            <ac:spMk id="3" creationId="{E39A5840-CFC2-4931-9DE0-EF8ED77850BB}"/>
          </ac:spMkLst>
        </pc:spChg>
      </pc:sldChg>
      <pc:sldChg chg="addSp delSp modSp modAnim modNotesTx">
        <pc:chgData name="Paul Tinkler" userId="bcebf29c-73c2-433d-80d2-6bad896374bf" providerId="ADAL" clId="{14E11E3A-C411-4AF6-AE25-B9B076664EF2}" dt="2018-01-09T21:45:17.563" v="1513" actId="20577"/>
        <pc:sldMkLst>
          <pc:docMk/>
          <pc:sldMk cId="3066286179" sldId="259"/>
        </pc:sldMkLst>
        <pc:spChg chg="mod">
          <ac:chgData name="Paul Tinkler" userId="bcebf29c-73c2-433d-80d2-6bad896374bf" providerId="ADAL" clId="{14E11E3A-C411-4AF6-AE25-B9B076664EF2}" dt="2018-01-09T21:40:07.602" v="686" actId="1076"/>
          <ac:spMkLst>
            <pc:docMk/>
            <pc:sldMk cId="3066286179" sldId="259"/>
            <ac:spMk id="2" creationId="{D96B54F8-2323-496B-950C-CB11D020F1B2}"/>
          </ac:spMkLst>
        </pc:spChg>
        <pc:spChg chg="del">
          <ac:chgData name="Paul Tinkler" userId="bcebf29c-73c2-433d-80d2-6bad896374bf" providerId="ADAL" clId="{14E11E3A-C411-4AF6-AE25-B9B076664EF2}" dt="2018-01-09T21:39:35.339" v="680" actId="478"/>
          <ac:spMkLst>
            <pc:docMk/>
            <pc:sldMk cId="3066286179" sldId="259"/>
            <ac:spMk id="3" creationId="{564909B5-30F1-49E6-8CA4-8D12C2F64528}"/>
          </ac:spMkLst>
        </pc:spChg>
        <pc:picChg chg="add mod">
          <ac:chgData name="Paul Tinkler" userId="bcebf29c-73c2-433d-80d2-6bad896374bf" providerId="ADAL" clId="{14E11E3A-C411-4AF6-AE25-B9B076664EF2}" dt="2018-01-09T21:40:01.226" v="685" actId="1076"/>
          <ac:picMkLst>
            <pc:docMk/>
            <pc:sldMk cId="3066286179" sldId="259"/>
            <ac:picMk id="4" creationId="{60C4BEFE-722D-4B55-92F4-A2F4F23C14B1}"/>
          </ac:picMkLst>
        </pc:picChg>
      </pc:sldChg>
      <pc:sldChg chg="addSp delSp modSp modNotesTx">
        <pc:chgData name="Paul Tinkler" userId="bcebf29c-73c2-433d-80d2-6bad896374bf" providerId="ADAL" clId="{14E11E3A-C411-4AF6-AE25-B9B076664EF2}" dt="2018-01-09T22:00:26.390" v="2022" actId="20577"/>
        <pc:sldMkLst>
          <pc:docMk/>
          <pc:sldMk cId="3912249595" sldId="260"/>
        </pc:sldMkLst>
        <pc:spChg chg="mod">
          <ac:chgData name="Paul Tinkler" userId="bcebf29c-73c2-433d-80d2-6bad896374bf" providerId="ADAL" clId="{14E11E3A-C411-4AF6-AE25-B9B076664EF2}" dt="2018-01-09T21:45:54.585" v="1557" actId="20577"/>
          <ac:spMkLst>
            <pc:docMk/>
            <pc:sldMk cId="3912249595" sldId="260"/>
            <ac:spMk id="2" creationId="{0768353B-BFDB-4541-89DD-38B1ED2D9C70}"/>
          </ac:spMkLst>
        </pc:spChg>
        <pc:spChg chg="del">
          <ac:chgData name="Paul Tinkler" userId="bcebf29c-73c2-433d-80d2-6bad896374bf" providerId="ADAL" clId="{14E11E3A-C411-4AF6-AE25-B9B076664EF2}" dt="2018-01-09T21:46:00.711" v="1558" actId="478"/>
          <ac:spMkLst>
            <pc:docMk/>
            <pc:sldMk cId="3912249595" sldId="260"/>
            <ac:spMk id="3" creationId="{9A9CA5F1-D066-428E-93D9-D40391D68764}"/>
          </ac:spMkLst>
        </pc:spChg>
        <pc:spChg chg="add mod">
          <ac:chgData name="Paul Tinkler" userId="bcebf29c-73c2-433d-80d2-6bad896374bf" providerId="ADAL" clId="{14E11E3A-C411-4AF6-AE25-B9B076664EF2}" dt="2018-01-09T21:49:18.380" v="1660" actId="113"/>
          <ac:spMkLst>
            <pc:docMk/>
            <pc:sldMk cId="3912249595" sldId="260"/>
            <ac:spMk id="4" creationId="{2D7C91E1-33EF-44CD-83BE-5A0C569D4DE9}"/>
          </ac:spMkLst>
        </pc:spChg>
        <pc:spChg chg="add mod">
          <ac:chgData name="Paul Tinkler" userId="bcebf29c-73c2-433d-80d2-6bad896374bf" providerId="ADAL" clId="{14E11E3A-C411-4AF6-AE25-B9B076664EF2}" dt="2018-01-09T21:57:48.518" v="1748" actId="1076"/>
          <ac:spMkLst>
            <pc:docMk/>
            <pc:sldMk cId="3912249595" sldId="260"/>
            <ac:spMk id="5" creationId="{8451F6B0-7C01-4AE4-8849-EDF824009222}"/>
          </ac:spMkLst>
        </pc:spChg>
        <pc:spChg chg="add mod">
          <ac:chgData name="Paul Tinkler" userId="bcebf29c-73c2-433d-80d2-6bad896374bf" providerId="ADAL" clId="{14E11E3A-C411-4AF6-AE25-B9B076664EF2}" dt="2018-01-09T21:52:12.510" v="1684" actId="1076"/>
          <ac:spMkLst>
            <pc:docMk/>
            <pc:sldMk cId="3912249595" sldId="260"/>
            <ac:spMk id="6" creationId="{0875F66A-28A9-44B8-8B86-9DB4F9D868DB}"/>
          </ac:spMkLst>
        </pc:spChg>
        <pc:spChg chg="add mod">
          <ac:chgData name="Paul Tinkler" userId="bcebf29c-73c2-433d-80d2-6bad896374bf" providerId="ADAL" clId="{14E11E3A-C411-4AF6-AE25-B9B076664EF2}" dt="2018-01-09T21:56:01.866" v="1727" actId="14100"/>
          <ac:spMkLst>
            <pc:docMk/>
            <pc:sldMk cId="3912249595" sldId="260"/>
            <ac:spMk id="7" creationId="{02D903A8-B3B2-433D-8D79-8042D3FF0398}"/>
          </ac:spMkLst>
        </pc:spChg>
        <pc:spChg chg="add mod">
          <ac:chgData name="Paul Tinkler" userId="bcebf29c-73c2-433d-80d2-6bad896374bf" providerId="ADAL" clId="{14E11E3A-C411-4AF6-AE25-B9B076664EF2}" dt="2018-01-09T21:53:28.238" v="1691" actId="1076"/>
          <ac:spMkLst>
            <pc:docMk/>
            <pc:sldMk cId="3912249595" sldId="260"/>
            <ac:spMk id="8" creationId="{A8FF4DCB-3A1D-4916-9E50-1C86259E925C}"/>
          </ac:spMkLst>
        </pc:spChg>
        <pc:spChg chg="add mod">
          <ac:chgData name="Paul Tinkler" userId="bcebf29c-73c2-433d-80d2-6bad896374bf" providerId="ADAL" clId="{14E11E3A-C411-4AF6-AE25-B9B076664EF2}" dt="2018-01-09T21:53:52.102" v="1693" actId="1076"/>
          <ac:spMkLst>
            <pc:docMk/>
            <pc:sldMk cId="3912249595" sldId="260"/>
            <ac:spMk id="9" creationId="{0049BD88-1B51-4D60-95E5-172FBF3B10D3}"/>
          </ac:spMkLst>
        </pc:spChg>
        <pc:spChg chg="add mod">
          <ac:chgData name="Paul Tinkler" userId="bcebf29c-73c2-433d-80d2-6bad896374bf" providerId="ADAL" clId="{14E11E3A-C411-4AF6-AE25-B9B076664EF2}" dt="2018-01-09T21:54:23.048" v="1706" actId="113"/>
          <ac:spMkLst>
            <pc:docMk/>
            <pc:sldMk cId="3912249595" sldId="260"/>
            <ac:spMk id="27" creationId="{112643D4-AEF0-46D4-94D1-8C89945D506A}"/>
          </ac:spMkLst>
        </pc:spChg>
        <pc:spChg chg="add mod">
          <ac:chgData name="Paul Tinkler" userId="bcebf29c-73c2-433d-80d2-6bad896374bf" providerId="ADAL" clId="{14E11E3A-C411-4AF6-AE25-B9B076664EF2}" dt="2018-01-09T21:54:55.942" v="1709" actId="1076"/>
          <ac:spMkLst>
            <pc:docMk/>
            <pc:sldMk cId="3912249595" sldId="260"/>
            <ac:spMk id="28" creationId="{121F2320-84C5-45D1-A41A-00F84ADA1FDD}"/>
          </ac:spMkLst>
        </pc:spChg>
        <pc:spChg chg="add mod">
          <ac:chgData name="Paul Tinkler" userId="bcebf29c-73c2-433d-80d2-6bad896374bf" providerId="ADAL" clId="{14E11E3A-C411-4AF6-AE25-B9B076664EF2}" dt="2018-01-09T21:55:39.257" v="1723" actId="1076"/>
          <ac:spMkLst>
            <pc:docMk/>
            <pc:sldMk cId="3912249595" sldId="260"/>
            <ac:spMk id="29" creationId="{42DED6C1-1CA2-400E-9277-6C2715184B9A}"/>
          </ac:spMkLst>
        </pc:spChg>
        <pc:spChg chg="add mod">
          <ac:chgData name="Paul Tinkler" userId="bcebf29c-73c2-433d-80d2-6bad896374bf" providerId="ADAL" clId="{14E11E3A-C411-4AF6-AE25-B9B076664EF2}" dt="2018-01-09T21:56:26.153" v="1739" actId="1076"/>
          <ac:spMkLst>
            <pc:docMk/>
            <pc:sldMk cId="3912249595" sldId="260"/>
            <ac:spMk id="30" creationId="{E50A9F82-67A0-4BFE-B3F0-6A4B3E9ABE89}"/>
          </ac:spMkLst>
        </pc:spChg>
        <pc:cxnChg chg="add mod">
          <ac:chgData name="Paul Tinkler" userId="bcebf29c-73c2-433d-80d2-6bad896374bf" providerId="ADAL" clId="{14E11E3A-C411-4AF6-AE25-B9B076664EF2}" dt="2018-01-09T21:56:37.462" v="1740" actId="1582"/>
          <ac:cxnSpMkLst>
            <pc:docMk/>
            <pc:sldMk cId="3912249595" sldId="260"/>
            <ac:cxnSpMk id="11" creationId="{D9E78056-C63E-4F93-95B3-62E0EFA72826}"/>
          </ac:cxnSpMkLst>
        </pc:cxnChg>
        <pc:cxnChg chg="add del mod">
          <ac:chgData name="Paul Tinkler" userId="bcebf29c-73c2-433d-80d2-6bad896374bf" providerId="ADAL" clId="{14E11E3A-C411-4AF6-AE25-B9B076664EF2}" dt="2018-01-09T21:52:42.007" v="1687" actId="478"/>
          <ac:cxnSpMkLst>
            <pc:docMk/>
            <pc:sldMk cId="3912249595" sldId="260"/>
            <ac:cxnSpMk id="14" creationId="{4FB73EAF-8A55-4289-AF41-E9B29C706533}"/>
          </ac:cxnSpMkLst>
        </pc:cxnChg>
        <pc:cxnChg chg="add mod">
          <ac:chgData name="Paul Tinkler" userId="bcebf29c-73c2-433d-80d2-6bad896374bf" providerId="ADAL" clId="{14E11E3A-C411-4AF6-AE25-B9B076664EF2}" dt="2018-01-09T21:56:47.502" v="1741" actId="1582"/>
          <ac:cxnSpMkLst>
            <pc:docMk/>
            <pc:sldMk cId="3912249595" sldId="260"/>
            <ac:cxnSpMk id="17" creationId="{F58FFC97-9FDB-4051-B774-A6D11F6052D5}"/>
          </ac:cxnSpMkLst>
        </pc:cxnChg>
        <pc:cxnChg chg="add mod">
          <ac:chgData name="Paul Tinkler" userId="bcebf29c-73c2-433d-80d2-6bad896374bf" providerId="ADAL" clId="{14E11E3A-C411-4AF6-AE25-B9B076664EF2}" dt="2018-01-09T21:56:58.925" v="1742" actId="1582"/>
          <ac:cxnSpMkLst>
            <pc:docMk/>
            <pc:sldMk cId="3912249595" sldId="260"/>
            <ac:cxnSpMk id="20" creationId="{D3F38E26-078C-4D9F-B60B-1F7153072692}"/>
          </ac:cxnSpMkLst>
        </pc:cxnChg>
        <pc:cxnChg chg="add mod">
          <ac:chgData name="Paul Tinkler" userId="bcebf29c-73c2-433d-80d2-6bad896374bf" providerId="ADAL" clId="{14E11E3A-C411-4AF6-AE25-B9B076664EF2}" dt="2018-01-09T21:57:07.924" v="1743" actId="1582"/>
          <ac:cxnSpMkLst>
            <pc:docMk/>
            <pc:sldMk cId="3912249595" sldId="260"/>
            <ac:cxnSpMk id="24" creationId="{56F78097-2156-494A-B35A-8461B1B144ED}"/>
          </ac:cxnSpMkLst>
        </pc:cxnChg>
        <pc:cxnChg chg="add mod">
          <ac:chgData name="Paul Tinkler" userId="bcebf29c-73c2-433d-80d2-6bad896374bf" providerId="ADAL" clId="{14E11E3A-C411-4AF6-AE25-B9B076664EF2}" dt="2018-01-09T21:58:05.819" v="1749" actId="1582"/>
          <ac:cxnSpMkLst>
            <pc:docMk/>
            <pc:sldMk cId="3912249595" sldId="260"/>
            <ac:cxnSpMk id="36" creationId="{D2D2A3AC-8429-4680-9C87-459D65BE424C}"/>
          </ac:cxnSpMkLst>
        </pc:cxnChg>
      </pc:sldChg>
      <pc:sldChg chg="addSp delSp modSp modNotesTx">
        <pc:chgData name="Paul Tinkler" userId="bcebf29c-73c2-433d-80d2-6bad896374bf" providerId="ADAL" clId="{14E11E3A-C411-4AF6-AE25-B9B076664EF2}" dt="2018-01-09T22:21:40.726" v="3140" actId="20577"/>
        <pc:sldMkLst>
          <pc:docMk/>
          <pc:sldMk cId="1988471613" sldId="261"/>
        </pc:sldMkLst>
        <pc:spChg chg="add del mod">
          <ac:chgData name="Paul Tinkler" userId="bcebf29c-73c2-433d-80d2-6bad896374bf" providerId="ADAL" clId="{14E11E3A-C411-4AF6-AE25-B9B076664EF2}" dt="2018-01-09T22:04:34.814" v="2147" actId="14100"/>
          <ac:spMkLst>
            <pc:docMk/>
            <pc:sldMk cId="1988471613" sldId="261"/>
            <ac:spMk id="2" creationId="{9DAAF12B-7596-4855-9C0E-F51355940F6D}"/>
          </ac:spMkLst>
        </pc:spChg>
        <pc:spChg chg="add del">
          <ac:chgData name="Paul Tinkler" userId="bcebf29c-73c2-433d-80d2-6bad896374bf" providerId="ADAL" clId="{14E11E3A-C411-4AF6-AE25-B9B076664EF2}" dt="2018-01-09T22:02:07.355" v="2058" actId="478"/>
          <ac:spMkLst>
            <pc:docMk/>
            <pc:sldMk cId="1988471613" sldId="261"/>
            <ac:spMk id="3" creationId="{A2902004-F1D0-4A6E-A08A-5FB9270871C8}"/>
          </ac:spMkLst>
        </pc:spChg>
        <pc:spChg chg="add del mod">
          <ac:chgData name="Paul Tinkler" userId="bcebf29c-73c2-433d-80d2-6bad896374bf" providerId="ADAL" clId="{14E11E3A-C411-4AF6-AE25-B9B076664EF2}" dt="2018-01-09T22:03:05.097" v="2063" actId="478"/>
          <ac:spMkLst>
            <pc:docMk/>
            <pc:sldMk cId="1988471613" sldId="261"/>
            <ac:spMk id="4" creationId="{CC293A79-54AD-40F7-BE4F-EDEC58FD7764}"/>
          </ac:spMkLst>
        </pc:spChg>
        <pc:spChg chg="add mod">
          <ac:chgData name="Paul Tinkler" userId="bcebf29c-73c2-433d-80d2-6bad896374bf" providerId="ADAL" clId="{14E11E3A-C411-4AF6-AE25-B9B076664EF2}" dt="2018-01-09T22:19:57.649" v="2964" actId="255"/>
          <ac:spMkLst>
            <pc:docMk/>
            <pc:sldMk cId="1988471613" sldId="261"/>
            <ac:spMk id="5" creationId="{25FCBCE5-C593-4606-8713-6C0E86AC1905}"/>
          </ac:spMkLst>
        </pc:spChg>
        <pc:spChg chg="add mod">
          <ac:chgData name="Paul Tinkler" userId="bcebf29c-73c2-433d-80d2-6bad896374bf" providerId="ADAL" clId="{14E11E3A-C411-4AF6-AE25-B9B076664EF2}" dt="2018-01-09T22:20:05.701" v="2965" actId="255"/>
          <ac:spMkLst>
            <pc:docMk/>
            <pc:sldMk cId="1988471613" sldId="261"/>
            <ac:spMk id="6" creationId="{F772D7F4-6D27-4E1E-B362-80C6D736779A}"/>
          </ac:spMkLst>
        </pc:spChg>
        <pc:spChg chg="add mod">
          <ac:chgData name="Paul Tinkler" userId="bcebf29c-73c2-433d-80d2-6bad896374bf" providerId="ADAL" clId="{14E11E3A-C411-4AF6-AE25-B9B076664EF2}" dt="2018-01-09T22:20:12.806" v="2966" actId="255"/>
          <ac:spMkLst>
            <pc:docMk/>
            <pc:sldMk cId="1988471613" sldId="261"/>
            <ac:spMk id="7" creationId="{9109E0E7-CC58-4690-A116-84012DE6AEFE}"/>
          </ac:spMkLst>
        </pc:spChg>
        <pc:spChg chg="add mod">
          <ac:chgData name="Paul Tinkler" userId="bcebf29c-73c2-433d-80d2-6bad896374bf" providerId="ADAL" clId="{14E11E3A-C411-4AF6-AE25-B9B076664EF2}" dt="2018-01-09T22:20:18.605" v="2967" actId="255"/>
          <ac:spMkLst>
            <pc:docMk/>
            <pc:sldMk cId="1988471613" sldId="261"/>
            <ac:spMk id="8" creationId="{DD1D86B0-C5AD-474B-8BBD-A762D1BBA5A5}"/>
          </ac:spMkLst>
        </pc:spChg>
        <pc:spChg chg="add mod">
          <ac:chgData name="Paul Tinkler" userId="bcebf29c-73c2-433d-80d2-6bad896374bf" providerId="ADAL" clId="{14E11E3A-C411-4AF6-AE25-B9B076664EF2}" dt="2018-01-09T22:12:00.350" v="2415" actId="1076"/>
          <ac:spMkLst>
            <pc:docMk/>
            <pc:sldMk cId="1988471613" sldId="261"/>
            <ac:spMk id="9" creationId="{6BA3563F-CD8C-4ABD-9B13-E577CA0D2A29}"/>
          </ac:spMkLst>
        </pc:spChg>
        <pc:spChg chg="add mod">
          <ac:chgData name="Paul Tinkler" userId="bcebf29c-73c2-433d-80d2-6bad896374bf" providerId="ADAL" clId="{14E11E3A-C411-4AF6-AE25-B9B076664EF2}" dt="2018-01-09T22:12:18.976" v="2421" actId="6549"/>
          <ac:spMkLst>
            <pc:docMk/>
            <pc:sldMk cId="1988471613" sldId="261"/>
            <ac:spMk id="10" creationId="{04E5FAC5-4122-420B-ADA9-ED2B9319E6E6}"/>
          </ac:spMkLst>
        </pc:spChg>
        <pc:spChg chg="add mod">
          <ac:chgData name="Paul Tinkler" userId="bcebf29c-73c2-433d-80d2-6bad896374bf" providerId="ADAL" clId="{14E11E3A-C411-4AF6-AE25-B9B076664EF2}" dt="2018-01-09T22:16:24.725" v="2549" actId="1076"/>
          <ac:spMkLst>
            <pc:docMk/>
            <pc:sldMk cId="1988471613" sldId="261"/>
            <ac:spMk id="17" creationId="{8E823250-255C-4254-825A-0FEB01F659FE}"/>
          </ac:spMkLst>
        </pc:spChg>
        <pc:cxnChg chg="add mod">
          <ac:chgData name="Paul Tinkler" userId="bcebf29c-73c2-433d-80d2-6bad896374bf" providerId="ADAL" clId="{14E11E3A-C411-4AF6-AE25-B9B076664EF2}" dt="2018-01-09T22:12:51.802" v="2423" actId="1582"/>
          <ac:cxnSpMkLst>
            <pc:docMk/>
            <pc:sldMk cId="1988471613" sldId="261"/>
            <ac:cxnSpMk id="12" creationId="{E6E8CC55-6168-4439-BF69-70C144B78080}"/>
          </ac:cxnSpMkLst>
        </pc:cxnChg>
        <pc:cxnChg chg="add mod">
          <ac:chgData name="Paul Tinkler" userId="bcebf29c-73c2-433d-80d2-6bad896374bf" providerId="ADAL" clId="{14E11E3A-C411-4AF6-AE25-B9B076664EF2}" dt="2018-01-09T22:13:10.869" v="2426" actId="14100"/>
          <ac:cxnSpMkLst>
            <pc:docMk/>
            <pc:sldMk cId="1988471613" sldId="261"/>
            <ac:cxnSpMk id="13" creationId="{2BCED88A-3FA6-40C4-8EB4-6EA38DF1F845}"/>
          </ac:cxnSpMkLst>
        </pc:cxnChg>
        <pc:cxnChg chg="add mod">
          <ac:chgData name="Paul Tinkler" userId="bcebf29c-73c2-433d-80d2-6bad896374bf" providerId="ADAL" clId="{14E11E3A-C411-4AF6-AE25-B9B076664EF2}" dt="2018-01-09T22:13:30.097" v="2429" actId="1076"/>
          <ac:cxnSpMkLst>
            <pc:docMk/>
            <pc:sldMk cId="1988471613" sldId="261"/>
            <ac:cxnSpMk id="15" creationId="{905CB214-B682-417D-9C15-B5695474AA85}"/>
          </ac:cxnSpMkLst>
        </pc:cxnChg>
      </pc:sldChg>
      <pc:sldChg chg="addSp delSp modSp">
        <pc:chgData name="Paul Tinkler" userId="bcebf29c-73c2-433d-80d2-6bad896374bf" providerId="ADAL" clId="{14E11E3A-C411-4AF6-AE25-B9B076664EF2}" dt="2018-01-09T22:34:01.884" v="3324"/>
        <pc:sldMkLst>
          <pc:docMk/>
          <pc:sldMk cId="63805321" sldId="262"/>
        </pc:sldMkLst>
        <pc:spChg chg="mod">
          <ac:chgData name="Paul Tinkler" userId="bcebf29c-73c2-433d-80d2-6bad896374bf" providerId="ADAL" clId="{14E11E3A-C411-4AF6-AE25-B9B076664EF2}" dt="2018-01-09T22:22:31.465" v="3181" actId="255"/>
          <ac:spMkLst>
            <pc:docMk/>
            <pc:sldMk cId="63805321" sldId="262"/>
            <ac:spMk id="2" creationId="{7DE26725-BB54-457C-92BE-F4D946D99762}"/>
          </ac:spMkLst>
        </pc:spChg>
        <pc:spChg chg="del">
          <ac:chgData name="Paul Tinkler" userId="bcebf29c-73c2-433d-80d2-6bad896374bf" providerId="ADAL" clId="{14E11E3A-C411-4AF6-AE25-B9B076664EF2}" dt="2018-01-09T22:22:36.474" v="3182" actId="478"/>
          <ac:spMkLst>
            <pc:docMk/>
            <pc:sldMk cId="63805321" sldId="262"/>
            <ac:spMk id="3" creationId="{19066B0D-7965-4DB2-B984-AC8B9CFE9D36}"/>
          </ac:spMkLst>
        </pc:spChg>
        <pc:spChg chg="add mod">
          <ac:chgData name="Paul Tinkler" userId="bcebf29c-73c2-433d-80d2-6bad896374bf" providerId="ADAL" clId="{14E11E3A-C411-4AF6-AE25-B9B076664EF2}" dt="2018-01-09T22:32:19.845" v="3253" actId="20577"/>
          <ac:spMkLst>
            <pc:docMk/>
            <pc:sldMk cId="63805321" sldId="262"/>
            <ac:spMk id="4" creationId="{79E05C18-BBB7-41D0-82ED-B6166BC58685}"/>
          </ac:spMkLst>
        </pc:spChg>
        <pc:spChg chg="add mod">
          <ac:chgData name="Paul Tinkler" userId="bcebf29c-73c2-433d-80d2-6bad896374bf" providerId="ADAL" clId="{14E11E3A-C411-4AF6-AE25-B9B076664EF2}" dt="2018-01-09T22:32:58.325" v="3291" actId="20577"/>
          <ac:spMkLst>
            <pc:docMk/>
            <pc:sldMk cId="63805321" sldId="262"/>
            <ac:spMk id="5" creationId="{542E222B-3526-488E-AA2D-D01212881D8D}"/>
          </ac:spMkLst>
        </pc:spChg>
        <pc:spChg chg="add mod">
          <ac:chgData name="Paul Tinkler" userId="bcebf29c-73c2-433d-80d2-6bad896374bf" providerId="ADAL" clId="{14E11E3A-C411-4AF6-AE25-B9B076664EF2}" dt="2018-01-09T22:34:01.884" v="3324"/>
          <ac:spMkLst>
            <pc:docMk/>
            <pc:sldMk cId="63805321" sldId="262"/>
            <ac:spMk id="6" creationId="{EF341BFB-602C-4695-A7CA-7E3796F86616}"/>
          </ac:spMkLst>
        </pc:spChg>
        <pc:spChg chg="add mod">
          <ac:chgData name="Paul Tinkler" userId="bcebf29c-73c2-433d-80d2-6bad896374bf" providerId="ADAL" clId="{14E11E3A-C411-4AF6-AE25-B9B076664EF2}" dt="2018-01-09T22:33:47.411" v="3323"/>
          <ac:spMkLst>
            <pc:docMk/>
            <pc:sldMk cId="63805321" sldId="262"/>
            <ac:spMk id="7" creationId="{9CED1D81-9ABA-4EEE-A8A8-08A1C0603232}"/>
          </ac:spMkLst>
        </pc:spChg>
        <pc:spChg chg="add del mod">
          <ac:chgData name="Paul Tinkler" userId="bcebf29c-73c2-433d-80d2-6bad896374bf" providerId="ADAL" clId="{14E11E3A-C411-4AF6-AE25-B9B076664EF2}" dt="2018-01-09T22:30:06.037" v="3231" actId="478"/>
          <ac:spMkLst>
            <pc:docMk/>
            <pc:sldMk cId="63805321" sldId="262"/>
            <ac:spMk id="8" creationId="{EDB94A4C-A199-4F6D-92F4-F468A6C01972}"/>
          </ac:spMkLst>
        </pc:spChg>
        <pc:spChg chg="add del mod">
          <ac:chgData name="Paul Tinkler" userId="bcebf29c-73c2-433d-80d2-6bad896374bf" providerId="ADAL" clId="{14E11E3A-C411-4AF6-AE25-B9B076664EF2}" dt="2018-01-09T22:30:07.622" v="3232" actId="478"/>
          <ac:spMkLst>
            <pc:docMk/>
            <pc:sldMk cId="63805321" sldId="262"/>
            <ac:spMk id="9" creationId="{8CB8EFB0-412B-424E-8579-DC76CDE6F1CF}"/>
          </ac:spMkLst>
        </pc:spChg>
        <pc:spChg chg="add del mod">
          <ac:chgData name="Paul Tinkler" userId="bcebf29c-73c2-433d-80d2-6bad896374bf" providerId="ADAL" clId="{14E11E3A-C411-4AF6-AE25-B9B076664EF2}" dt="2018-01-09T22:30:04.199" v="3230" actId="478"/>
          <ac:spMkLst>
            <pc:docMk/>
            <pc:sldMk cId="63805321" sldId="262"/>
            <ac:spMk id="10" creationId="{04339EDB-11AE-496A-8660-15DCF38139E3}"/>
          </ac:spMkLst>
        </pc:spChg>
        <pc:spChg chg="add del mod">
          <ac:chgData name="Paul Tinkler" userId="bcebf29c-73c2-433d-80d2-6bad896374bf" providerId="ADAL" clId="{14E11E3A-C411-4AF6-AE25-B9B076664EF2}" dt="2018-01-09T22:28:33.388" v="3213" actId="478"/>
          <ac:spMkLst>
            <pc:docMk/>
            <pc:sldMk cId="63805321" sldId="262"/>
            <ac:spMk id="11" creationId="{B63A6A01-536D-400D-9CF8-B91145F592AD}"/>
          </ac:spMkLst>
        </pc:spChg>
        <pc:spChg chg="add del mod">
          <ac:chgData name="Paul Tinkler" userId="bcebf29c-73c2-433d-80d2-6bad896374bf" providerId="ADAL" clId="{14E11E3A-C411-4AF6-AE25-B9B076664EF2}" dt="2018-01-09T22:30:08.697" v="3233" actId="478"/>
          <ac:spMkLst>
            <pc:docMk/>
            <pc:sldMk cId="63805321" sldId="262"/>
            <ac:spMk id="12" creationId="{AA52BD32-0B51-480D-8136-923496251BC9}"/>
          </ac:spMkLst>
        </pc:spChg>
        <pc:cxnChg chg="add mod">
          <ac:chgData name="Paul Tinkler" userId="bcebf29c-73c2-433d-80d2-6bad896374bf" providerId="ADAL" clId="{14E11E3A-C411-4AF6-AE25-B9B076664EF2}" dt="2018-01-09T22:32:12.985" v="3246" actId="1582"/>
          <ac:cxnSpMkLst>
            <pc:docMk/>
            <pc:sldMk cId="63805321" sldId="262"/>
            <ac:cxnSpMk id="14" creationId="{88EE7E80-BF77-4F3E-8735-D7C638D54A8C}"/>
          </ac:cxnSpMkLst>
        </pc:cxnChg>
        <pc:cxnChg chg="add mod">
          <ac:chgData name="Paul Tinkler" userId="bcebf29c-73c2-433d-80d2-6bad896374bf" providerId="ADAL" clId="{14E11E3A-C411-4AF6-AE25-B9B076664EF2}" dt="2018-01-09T22:31:51.895" v="3243" actId="1582"/>
          <ac:cxnSpMkLst>
            <pc:docMk/>
            <pc:sldMk cId="63805321" sldId="262"/>
            <ac:cxnSpMk id="16" creationId="{3157E6BA-C62F-4190-B61B-91249E14D23D}"/>
          </ac:cxnSpMkLst>
        </pc:cxnChg>
        <pc:cxnChg chg="add del mod">
          <ac:chgData name="Paul Tinkler" userId="bcebf29c-73c2-433d-80d2-6bad896374bf" providerId="ADAL" clId="{14E11E3A-C411-4AF6-AE25-B9B076664EF2}" dt="2018-01-09T22:31:09.578" v="3239" actId="478"/>
          <ac:cxnSpMkLst>
            <pc:docMk/>
            <pc:sldMk cId="63805321" sldId="262"/>
            <ac:cxnSpMk id="18" creationId="{7265B829-D5EC-4046-A363-C899DFFAB8C5}"/>
          </ac:cxnSpMkLst>
        </pc:cxnChg>
        <pc:cxnChg chg="add mod">
          <ac:chgData name="Paul Tinkler" userId="bcebf29c-73c2-433d-80d2-6bad896374bf" providerId="ADAL" clId="{14E11E3A-C411-4AF6-AE25-B9B076664EF2}" dt="2018-01-09T22:32:01.018" v="3244" actId="1582"/>
          <ac:cxnSpMkLst>
            <pc:docMk/>
            <pc:sldMk cId="63805321" sldId="262"/>
            <ac:cxnSpMk id="21" creationId="{2D847EC8-78A8-4A9E-8B7D-797D701C2F03}"/>
          </ac:cxnSpMkLst>
        </pc:cxnChg>
        <pc:cxnChg chg="add mod">
          <ac:chgData name="Paul Tinkler" userId="bcebf29c-73c2-433d-80d2-6bad896374bf" providerId="ADAL" clId="{14E11E3A-C411-4AF6-AE25-B9B076664EF2}" dt="2018-01-09T22:32:07.129" v="3245" actId="1582"/>
          <ac:cxnSpMkLst>
            <pc:docMk/>
            <pc:sldMk cId="63805321" sldId="262"/>
            <ac:cxnSpMk id="23" creationId="{C28B0633-A61E-450B-B77D-D64E6814CB50}"/>
          </ac:cxnSpMkLst>
        </pc:cxnChg>
      </pc:sldChg>
      <pc:sldChg chg="modSp modNotesTx">
        <pc:chgData name="Paul Tinkler" userId="bcebf29c-73c2-433d-80d2-6bad896374bf" providerId="ADAL" clId="{14E11E3A-C411-4AF6-AE25-B9B076664EF2}" dt="2018-01-09T22:42:43.372" v="4301" actId="20577"/>
        <pc:sldMkLst>
          <pc:docMk/>
          <pc:sldMk cId="802685571" sldId="263"/>
        </pc:sldMkLst>
        <pc:spChg chg="mod">
          <ac:chgData name="Paul Tinkler" userId="bcebf29c-73c2-433d-80d2-6bad896374bf" providerId="ADAL" clId="{14E11E3A-C411-4AF6-AE25-B9B076664EF2}" dt="2018-01-09T22:35:28.330" v="3371" actId="313"/>
          <ac:spMkLst>
            <pc:docMk/>
            <pc:sldMk cId="802685571" sldId="263"/>
            <ac:spMk id="2" creationId="{FD9E88EB-736D-4E83-85EB-9B37487F9C5B}"/>
          </ac:spMkLst>
        </pc:spChg>
        <pc:spChg chg="mod">
          <ac:chgData name="Paul Tinkler" userId="bcebf29c-73c2-433d-80d2-6bad896374bf" providerId="ADAL" clId="{14E11E3A-C411-4AF6-AE25-B9B076664EF2}" dt="2018-01-09T22:37:59.483" v="3555" actId="114"/>
          <ac:spMkLst>
            <pc:docMk/>
            <pc:sldMk cId="802685571" sldId="263"/>
            <ac:spMk id="3" creationId="{707808C1-53E7-4EDA-A9D5-DFB0098E38AD}"/>
          </ac:spMkLst>
        </pc:spChg>
      </pc:sldChg>
      <pc:sldChg chg="addSp delSp modSp modNotesTx">
        <pc:chgData name="Paul Tinkler" userId="bcebf29c-73c2-433d-80d2-6bad896374bf" providerId="ADAL" clId="{14E11E3A-C411-4AF6-AE25-B9B076664EF2}" dt="2018-01-09T22:48:37.369" v="4583" actId="20577"/>
        <pc:sldMkLst>
          <pc:docMk/>
          <pc:sldMk cId="3737564302" sldId="264"/>
        </pc:sldMkLst>
        <pc:spChg chg="mod">
          <ac:chgData name="Paul Tinkler" userId="bcebf29c-73c2-433d-80d2-6bad896374bf" providerId="ADAL" clId="{14E11E3A-C411-4AF6-AE25-B9B076664EF2}" dt="2018-01-09T22:48:37.369" v="4583" actId="20577"/>
          <ac:spMkLst>
            <pc:docMk/>
            <pc:sldMk cId="3737564302" sldId="264"/>
            <ac:spMk id="2" creationId="{25319C45-359C-49D3-B254-DBA16A011EB9}"/>
          </ac:spMkLst>
        </pc:spChg>
        <pc:spChg chg="del">
          <ac:chgData name="Paul Tinkler" userId="bcebf29c-73c2-433d-80d2-6bad896374bf" providerId="ADAL" clId="{14E11E3A-C411-4AF6-AE25-B9B076664EF2}" dt="2018-01-09T22:44:57.973" v="4357" actId="478"/>
          <ac:spMkLst>
            <pc:docMk/>
            <pc:sldMk cId="3737564302" sldId="264"/>
            <ac:spMk id="3" creationId="{98A697B5-85E2-4F34-BB5C-2AE069DDE692}"/>
          </ac:spMkLst>
        </pc:spChg>
        <pc:picChg chg="add mod">
          <ac:chgData name="Paul Tinkler" userId="bcebf29c-73c2-433d-80d2-6bad896374bf" providerId="ADAL" clId="{14E11E3A-C411-4AF6-AE25-B9B076664EF2}" dt="2018-01-09T22:45:28.152" v="4361" actId="1076"/>
          <ac:picMkLst>
            <pc:docMk/>
            <pc:sldMk cId="3737564302" sldId="264"/>
            <ac:picMk id="4" creationId="{5D5B77ED-84A5-48C5-8D02-1A9E3AD59793}"/>
          </ac:picMkLst>
        </pc:picChg>
      </pc:sldChg>
      <pc:sldChg chg="modSp modNotesTx">
        <pc:chgData name="Paul Tinkler" userId="bcebf29c-73c2-433d-80d2-6bad896374bf" providerId="ADAL" clId="{14E11E3A-C411-4AF6-AE25-B9B076664EF2}" dt="2018-01-09T23:01:40.100" v="5593" actId="20577"/>
        <pc:sldMkLst>
          <pc:docMk/>
          <pc:sldMk cId="795610917" sldId="265"/>
        </pc:sldMkLst>
        <pc:spChg chg="mod">
          <ac:chgData name="Paul Tinkler" userId="bcebf29c-73c2-433d-80d2-6bad896374bf" providerId="ADAL" clId="{14E11E3A-C411-4AF6-AE25-B9B076664EF2}" dt="2018-01-09T22:49:02.672" v="4585" actId="27636"/>
          <ac:spMkLst>
            <pc:docMk/>
            <pc:sldMk cId="795610917" sldId="265"/>
            <ac:spMk id="2" creationId="{0D4E5825-3CA8-48F1-BA18-DE6B60E97A80}"/>
          </ac:spMkLst>
        </pc:spChg>
        <pc:spChg chg="mod">
          <ac:chgData name="Paul Tinkler" userId="bcebf29c-73c2-433d-80d2-6bad896374bf" providerId="ADAL" clId="{14E11E3A-C411-4AF6-AE25-B9B076664EF2}" dt="2018-01-09T22:55:13.911" v="4926" actId="114"/>
          <ac:spMkLst>
            <pc:docMk/>
            <pc:sldMk cId="795610917" sldId="265"/>
            <ac:spMk id="3" creationId="{2226FB86-B85E-4D6A-ABF0-FAFFCDA5D387}"/>
          </ac:spMkLst>
        </pc:spChg>
      </pc:sldChg>
      <pc:sldChg chg="addSp delSp modSp">
        <pc:chgData name="Paul Tinkler" userId="bcebf29c-73c2-433d-80d2-6bad896374bf" providerId="ADAL" clId="{14E11E3A-C411-4AF6-AE25-B9B076664EF2}" dt="2018-01-09T23:10:03.904" v="5811" actId="1076"/>
        <pc:sldMkLst>
          <pc:docMk/>
          <pc:sldMk cId="4068165933" sldId="266"/>
        </pc:sldMkLst>
        <pc:spChg chg="mod">
          <ac:chgData name="Paul Tinkler" userId="bcebf29c-73c2-433d-80d2-6bad896374bf" providerId="ADAL" clId="{14E11E3A-C411-4AF6-AE25-B9B076664EF2}" dt="2018-01-09T23:03:18.442" v="5594"/>
          <ac:spMkLst>
            <pc:docMk/>
            <pc:sldMk cId="4068165933" sldId="266"/>
            <ac:spMk id="2" creationId="{9763881F-CC60-4A5D-9FC3-E3EF7BE531DB}"/>
          </ac:spMkLst>
        </pc:spChg>
        <pc:spChg chg="mod">
          <ac:chgData name="Paul Tinkler" userId="bcebf29c-73c2-433d-80d2-6bad896374bf" providerId="ADAL" clId="{14E11E3A-C411-4AF6-AE25-B9B076664EF2}" dt="2018-01-09T23:03:30.620" v="5597" actId="20577"/>
          <ac:spMkLst>
            <pc:docMk/>
            <pc:sldMk cId="4068165933" sldId="266"/>
            <ac:spMk id="3" creationId="{17867540-1C3C-4AF2-8696-15BE91F66B20}"/>
          </ac:spMkLst>
        </pc:spChg>
        <pc:spChg chg="add del mod">
          <ac:chgData name="Paul Tinkler" userId="bcebf29c-73c2-433d-80d2-6bad896374bf" providerId="ADAL" clId="{14E11E3A-C411-4AF6-AE25-B9B076664EF2}" dt="2018-01-09T23:09:54.314" v="5809" actId="478"/>
          <ac:spMkLst>
            <pc:docMk/>
            <pc:sldMk cId="4068165933" sldId="266"/>
            <ac:spMk id="6" creationId="{E5433C60-59B6-47A9-BF4D-DA4227E43B44}"/>
          </ac:spMkLst>
        </pc:spChg>
        <pc:picChg chg="add mod">
          <ac:chgData name="Paul Tinkler" userId="bcebf29c-73c2-433d-80d2-6bad896374bf" providerId="ADAL" clId="{14E11E3A-C411-4AF6-AE25-B9B076664EF2}" dt="2018-01-09T23:10:03.904" v="5811" actId="1076"/>
          <ac:picMkLst>
            <pc:docMk/>
            <pc:sldMk cId="4068165933" sldId="266"/>
            <ac:picMk id="5" creationId="{C81D2DA0-34BB-496D-9596-44C2D12111D7}"/>
          </ac:picMkLst>
        </pc:picChg>
      </pc:sldChg>
      <pc:sldChg chg="addSp delSp modSp">
        <pc:chgData name="Paul Tinkler" userId="bcebf29c-73c2-433d-80d2-6bad896374bf" providerId="ADAL" clId="{14E11E3A-C411-4AF6-AE25-B9B076664EF2}" dt="2018-01-09T23:10:47.219" v="5833" actId="20577"/>
        <pc:sldMkLst>
          <pc:docMk/>
          <pc:sldMk cId="1807577974" sldId="267"/>
        </pc:sldMkLst>
        <pc:spChg chg="mod">
          <ac:chgData name="Paul Tinkler" userId="bcebf29c-73c2-433d-80d2-6bad896374bf" providerId="ADAL" clId="{14E11E3A-C411-4AF6-AE25-B9B076664EF2}" dt="2018-01-09T23:08:06.936" v="5792" actId="1076"/>
          <ac:spMkLst>
            <pc:docMk/>
            <pc:sldMk cId="1807577974" sldId="267"/>
            <ac:spMk id="2" creationId="{450475BC-3159-4BBD-9158-209ACA0688E5}"/>
          </ac:spMkLst>
        </pc:spChg>
        <pc:spChg chg="mod">
          <ac:chgData name="Paul Tinkler" userId="bcebf29c-73c2-433d-80d2-6bad896374bf" providerId="ADAL" clId="{14E11E3A-C411-4AF6-AE25-B9B076664EF2}" dt="2018-01-09T23:10:47.219" v="5833" actId="20577"/>
          <ac:spMkLst>
            <pc:docMk/>
            <pc:sldMk cId="1807577974" sldId="267"/>
            <ac:spMk id="3" creationId="{39F87A9D-2368-4FF9-97F0-70A74AA65E05}"/>
          </ac:spMkLst>
        </pc:spChg>
        <pc:spChg chg="add del mod">
          <ac:chgData name="Paul Tinkler" userId="bcebf29c-73c2-433d-80d2-6bad896374bf" providerId="ADAL" clId="{14E11E3A-C411-4AF6-AE25-B9B076664EF2}" dt="2018-01-09T23:07:31.355" v="5787" actId="478"/>
          <ac:spMkLst>
            <pc:docMk/>
            <pc:sldMk cId="1807577974" sldId="267"/>
            <ac:spMk id="6" creationId="{1E224D51-8749-4F88-B3AC-1DB52857D0E9}"/>
          </ac:spMkLst>
        </pc:spChg>
        <pc:picChg chg="add mod ord">
          <ac:chgData name="Paul Tinkler" userId="bcebf29c-73c2-433d-80d2-6bad896374bf" providerId="ADAL" clId="{14E11E3A-C411-4AF6-AE25-B9B076664EF2}" dt="2018-01-09T23:09:10.120" v="5807" actId="14100"/>
          <ac:picMkLst>
            <pc:docMk/>
            <pc:sldMk cId="1807577974" sldId="267"/>
            <ac:picMk id="5" creationId="{C18A429F-6608-412B-A842-F8702834BA2C}"/>
          </ac:picMkLst>
        </pc:picChg>
      </pc:sldChg>
      <pc:sldChg chg="del">
        <pc:chgData name="Paul Tinkler" userId="bcebf29c-73c2-433d-80d2-6bad896374bf" providerId="ADAL" clId="{14E11E3A-C411-4AF6-AE25-B9B076664EF2}" dt="2018-01-09T23:10:24.925" v="5818" actId="2696"/>
        <pc:sldMkLst>
          <pc:docMk/>
          <pc:sldMk cId="1791434154" sldId="268"/>
        </pc:sldMkLst>
      </pc:sldChg>
      <pc:sldChg chg="del">
        <pc:chgData name="Paul Tinkler" userId="bcebf29c-73c2-433d-80d2-6bad896374bf" providerId="ADAL" clId="{14E11E3A-C411-4AF6-AE25-B9B076664EF2}" dt="2018-01-09T23:10:23.600" v="5817" actId="2696"/>
        <pc:sldMkLst>
          <pc:docMk/>
          <pc:sldMk cId="99576057" sldId="269"/>
        </pc:sldMkLst>
      </pc:sldChg>
      <pc:sldChg chg="del">
        <pc:chgData name="Paul Tinkler" userId="bcebf29c-73c2-433d-80d2-6bad896374bf" providerId="ADAL" clId="{14E11E3A-C411-4AF6-AE25-B9B076664EF2}" dt="2018-01-09T23:10:22.844" v="5816" actId="2696"/>
        <pc:sldMkLst>
          <pc:docMk/>
          <pc:sldMk cId="1826267829" sldId="270"/>
        </pc:sldMkLst>
      </pc:sldChg>
      <pc:sldChg chg="del">
        <pc:chgData name="Paul Tinkler" userId="bcebf29c-73c2-433d-80d2-6bad896374bf" providerId="ADAL" clId="{14E11E3A-C411-4AF6-AE25-B9B076664EF2}" dt="2018-01-09T23:10:22.459" v="5815" actId="2696"/>
        <pc:sldMkLst>
          <pc:docMk/>
          <pc:sldMk cId="2770758948" sldId="271"/>
        </pc:sldMkLst>
      </pc:sldChg>
      <pc:sldChg chg="del">
        <pc:chgData name="Paul Tinkler" userId="bcebf29c-73c2-433d-80d2-6bad896374bf" providerId="ADAL" clId="{14E11E3A-C411-4AF6-AE25-B9B076664EF2}" dt="2018-01-09T23:10:22.086" v="5814" actId="2696"/>
        <pc:sldMkLst>
          <pc:docMk/>
          <pc:sldMk cId="1543695189" sldId="272"/>
        </pc:sldMkLst>
      </pc:sldChg>
      <pc:sldChg chg="del">
        <pc:chgData name="Paul Tinkler" userId="bcebf29c-73c2-433d-80d2-6bad896374bf" providerId="ADAL" clId="{14E11E3A-C411-4AF6-AE25-B9B076664EF2}" dt="2018-01-09T23:10:21.690" v="5813" actId="2696"/>
        <pc:sldMkLst>
          <pc:docMk/>
          <pc:sldMk cId="1085114054" sldId="273"/>
        </pc:sldMkLst>
      </pc:sldChg>
      <pc:sldChg chg="del">
        <pc:chgData name="Paul Tinkler" userId="bcebf29c-73c2-433d-80d2-6bad896374bf" providerId="ADAL" clId="{14E11E3A-C411-4AF6-AE25-B9B076664EF2}" dt="2018-01-09T23:10:21.243" v="5812" actId="2696"/>
        <pc:sldMkLst>
          <pc:docMk/>
          <pc:sldMk cId="775196667"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09/01/2018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on flipchart, the key learning points they identify before summarising yourself using the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p>
        </p:txBody>
      </p:sp>
      <p:sp>
        <p:nvSpPr>
          <p:cNvPr id="4" name="Slide Number Placeholder 3"/>
          <p:cNvSpPr>
            <a:spLocks noGrp="1"/>
          </p:cNvSpPr>
          <p:nvPr>
            <p:ph type="sldNum" sz="quarter" idx="10"/>
          </p:nvPr>
        </p:nvSpPr>
        <p:spPr/>
        <p:txBody>
          <a:bodyPr/>
          <a:lstStyle/>
          <a:p>
            <a:fld id="{2E08981C-5477-41DA-A44B-80B5904A5173}" type="slidenum">
              <a:rPr lang="en-GB" smtClean="0"/>
              <a:t>10</a:t>
            </a:fld>
            <a:endParaRPr lang="en-GB"/>
          </a:p>
        </p:txBody>
      </p:sp>
    </p:spTree>
    <p:extLst>
      <p:ext uri="{BB962C8B-B14F-4D97-AF65-F5344CB8AC3E}">
        <p14:creationId xmlns:p14="http://schemas.microsoft.com/office/powerpoint/2010/main" val="3937855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should identify ‘complexity’, and that very little communication takes place in isolation…there are existing relationships and, often, baggage!  A key consideration here is that </a:t>
            </a:r>
            <a:r>
              <a:rPr lang="en-GB" b="1" i="1" u="sng" dirty="0"/>
              <a:t>“where communication is not interpreted correctly (i.e. ‘as intended’), it will have consequences for the beliefs and attitudes of the recipients, their emotions and then their broader behaviour, which is why many relationship issues in team, at work and elsewhere, tend to arise from poor communication. </a:t>
            </a:r>
            <a:r>
              <a:rPr lang="en-GB" dirty="0"/>
              <a:t> Morgan, P. (2017). P.245-246.</a:t>
            </a:r>
          </a:p>
        </p:txBody>
      </p:sp>
      <p:sp>
        <p:nvSpPr>
          <p:cNvPr id="4" name="Slide Number Placeholder 3"/>
          <p:cNvSpPr>
            <a:spLocks noGrp="1"/>
          </p:cNvSpPr>
          <p:nvPr>
            <p:ph type="sldNum" sz="quarter" idx="10"/>
          </p:nvPr>
        </p:nvSpPr>
        <p:spPr/>
        <p:txBody>
          <a:bodyPr/>
          <a:lstStyle/>
          <a:p>
            <a:fld id="{2E08981C-5477-41DA-A44B-80B5904A5173}" type="slidenum">
              <a:rPr lang="en-GB" smtClean="0"/>
              <a:t>11</a:t>
            </a:fld>
            <a:endParaRPr lang="en-GB"/>
          </a:p>
        </p:txBody>
      </p:sp>
    </p:spTree>
    <p:extLst>
      <p:ext uri="{BB962C8B-B14F-4D97-AF65-F5344CB8AC3E}">
        <p14:creationId xmlns:p14="http://schemas.microsoft.com/office/powerpoint/2010/main" val="5485332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09/01/2018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principlesofedu.wikispaces.com/Summary+of+Perenialism" TargetMode="External"/><Relationship Id="rId2" Type="http://schemas.openxmlformats.org/officeDocument/2006/relationships/image" Target="../media/image5.jpg&amp;ehk=BCXeJd4Uc5k4YWzl41ebAQ&amp;r=0&amp;pid=OfficeInsert"/><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6.jpg&amp;ehk=IseBIEXWX6U"/><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br>
              <a:rPr lang="en-GB" altLang="en-US" sz="1600" dirty="0"/>
            </a:br>
            <a:r>
              <a:rPr lang="en-GB" altLang="en-US" sz="2000" b="1" dirty="0"/>
              <a:t>Evening Session 4</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4</a:t>
            </a:r>
          </a:p>
        </p:txBody>
      </p:sp>
      <p:sp>
        <p:nvSpPr>
          <p:cNvPr id="3" name="Content Placeholder 2"/>
          <p:cNvSpPr>
            <a:spLocks noGrp="1"/>
          </p:cNvSpPr>
          <p:nvPr>
            <p:ph idx="1"/>
          </p:nvPr>
        </p:nvSpPr>
        <p:spPr/>
        <p:txBody>
          <a:bodyPr/>
          <a:lstStyle/>
          <a:p>
            <a:pPr>
              <a:lnSpc>
                <a:spcPct val="200000"/>
              </a:lnSpc>
              <a:spcBef>
                <a:spcPts val="0"/>
              </a:spcBef>
            </a:pPr>
            <a:r>
              <a:rPr lang="en-GB" sz="3600" i="1" dirty="0">
                <a:solidFill>
                  <a:srgbClr val="0070C0"/>
                </a:solidFill>
              </a:rPr>
              <a:t>Reflection</a:t>
            </a:r>
            <a:r>
              <a:rPr lang="en-GB" sz="3600" dirty="0">
                <a:solidFill>
                  <a:srgbClr val="0070C0"/>
                </a:solidFill>
              </a:rPr>
              <a:t> on Last Session</a:t>
            </a:r>
          </a:p>
          <a:p>
            <a:pPr>
              <a:lnSpc>
                <a:spcPct val="200000"/>
              </a:lnSpc>
              <a:spcBef>
                <a:spcPts val="0"/>
              </a:spcBef>
            </a:pPr>
            <a:r>
              <a:rPr lang="en-GB" sz="3600" i="1" dirty="0">
                <a:solidFill>
                  <a:srgbClr val="00B050"/>
                </a:solidFill>
              </a:rPr>
              <a:t>Reflection </a:t>
            </a:r>
            <a:r>
              <a:rPr lang="en-GB" sz="3600" dirty="0">
                <a:solidFill>
                  <a:srgbClr val="00B050"/>
                </a:solidFill>
              </a:rPr>
              <a:t>on Research</a:t>
            </a:r>
          </a:p>
          <a:p>
            <a:pPr>
              <a:lnSpc>
                <a:spcPct val="200000"/>
              </a:lnSpc>
              <a:spcBef>
                <a:spcPts val="0"/>
              </a:spcBef>
            </a:pPr>
            <a:r>
              <a:rPr lang="en-GB" sz="3600" i="1" dirty="0">
                <a:solidFill>
                  <a:srgbClr val="FF0000"/>
                </a:solidFill>
              </a:rPr>
              <a:t>Communication </a:t>
            </a:r>
            <a:r>
              <a:rPr lang="en-GB" sz="3600" dirty="0">
                <a:solidFill>
                  <a:srgbClr val="FF0000"/>
                </a:solidFill>
              </a:rPr>
              <a:t>Models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Reflection On Last Session</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lnSpcReduction="10000"/>
          </a:bodyPr>
          <a:lstStyle/>
          <a:p>
            <a:r>
              <a:rPr lang="en-GB" dirty="0">
                <a:solidFill>
                  <a:srgbClr val="7030A0"/>
                </a:solidFill>
              </a:rPr>
              <a:t>What is communication?</a:t>
            </a:r>
          </a:p>
          <a:p>
            <a:r>
              <a:rPr lang="en-GB" dirty="0">
                <a:solidFill>
                  <a:srgbClr val="0070C0"/>
                </a:solidFill>
              </a:rPr>
              <a:t>Elements of Communication</a:t>
            </a:r>
          </a:p>
          <a:p>
            <a:r>
              <a:rPr lang="en-GB" dirty="0">
                <a:solidFill>
                  <a:srgbClr val="00B050"/>
                </a:solidFill>
              </a:rPr>
              <a:t>Non-verbal communication – intro</a:t>
            </a:r>
          </a:p>
          <a:p>
            <a:r>
              <a:rPr lang="en-GB" dirty="0">
                <a:solidFill>
                  <a:srgbClr val="FFC000"/>
                </a:solidFill>
              </a:rPr>
              <a:t>Barriers to communication</a:t>
            </a:r>
          </a:p>
          <a:p>
            <a:r>
              <a:rPr lang="en-GB" dirty="0">
                <a:solidFill>
                  <a:srgbClr val="FF0000"/>
                </a:solidFill>
              </a:rPr>
              <a:t>Listening</a:t>
            </a:r>
          </a:p>
          <a:p>
            <a:r>
              <a:rPr lang="en-GB" dirty="0">
                <a:solidFill>
                  <a:srgbClr val="C00000"/>
                </a:solidFill>
              </a:rPr>
              <a:t>Communication styles</a:t>
            </a:r>
          </a:p>
          <a:p>
            <a:r>
              <a:rPr lang="en-GB" dirty="0"/>
              <a:t>Difficult communications</a:t>
            </a:r>
          </a:p>
          <a:p>
            <a:endParaRPr lang="en-GB" dirty="0"/>
          </a:p>
        </p:txBody>
      </p:sp>
    </p:spTree>
    <p:extLst>
      <p:ext uri="{BB962C8B-B14F-4D97-AF65-F5344CB8AC3E}">
        <p14:creationId xmlns:p14="http://schemas.microsoft.com/office/powerpoint/2010/main" val="74451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t>Reflection On Research</a:t>
            </a:r>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lstStyle/>
          <a:p>
            <a:r>
              <a:rPr lang="en-GB" dirty="0"/>
              <a:t>How did you get on with the free on-line survey sites?  </a:t>
            </a:r>
          </a:p>
          <a:p>
            <a:r>
              <a:rPr lang="en-GB" dirty="0"/>
              <a:t>Did you manage to get some ideas for a communication skills survey?</a:t>
            </a:r>
          </a:p>
          <a:p>
            <a:r>
              <a:rPr lang="en-GB" dirty="0"/>
              <a:t>Has anyone set something up?</a:t>
            </a:r>
          </a:p>
          <a:p>
            <a:r>
              <a:rPr lang="en-GB" dirty="0"/>
              <a:t>What’s your next steps?</a:t>
            </a:r>
          </a:p>
        </p:txBody>
      </p:sp>
    </p:spTree>
    <p:extLst>
      <p:ext uri="{BB962C8B-B14F-4D97-AF65-F5344CB8AC3E}">
        <p14:creationId xmlns:p14="http://schemas.microsoft.com/office/powerpoint/2010/main" val="3152290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124744"/>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117611"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141352"/>
            <a:ext cx="1117611"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425269" y="125760"/>
            <a:ext cx="8229600" cy="854968"/>
          </a:xfrm>
        </p:spPr>
        <p:txBody>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fontScale="92500" lnSpcReduction="10000"/>
          </a:bodyPr>
          <a:lstStyle/>
          <a:p>
            <a:pPr marL="514350" indent="-514350">
              <a:buFont typeface="+mj-lt"/>
              <a:buAutoNum type="arabicPeriod"/>
            </a:pPr>
            <a:r>
              <a:rPr lang="en-GB" altLang="en-US" dirty="0">
                <a:latin typeface="+mj-lt"/>
                <a:cs typeface="Arial" charset="0"/>
              </a:rPr>
              <a:t>Explain the similarities and the differences between the four models shown: </a:t>
            </a:r>
            <a:r>
              <a:rPr lang="en-GB" altLang="en-US" i="1" dirty="0">
                <a:solidFill>
                  <a:srgbClr val="0070C0"/>
                </a:solidFill>
                <a:latin typeface="+mj-lt"/>
                <a:cs typeface="Arial" charset="0"/>
              </a:rPr>
              <a:t>Communication Cycle, Shannon &amp; Weaver, et al.</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Explain the relevance of the models for effective communication in management.</a:t>
            </a:r>
          </a:p>
          <a:p>
            <a:pPr>
              <a:buFont typeface="+mj-lt"/>
              <a:buAutoNum type="arabicPeriod"/>
            </a:pPr>
            <a:endParaRPr lang="en-GB" altLang="en-US" sz="1800" dirty="0">
              <a:latin typeface="+mj-lt"/>
              <a:cs typeface="Arial" charset="0"/>
            </a:endParaRPr>
          </a:p>
          <a:p>
            <a:pPr marL="514350" indent="-514350">
              <a:buFont typeface="+mj-lt"/>
              <a:buAutoNum type="arabicPeriod"/>
            </a:pPr>
            <a:r>
              <a:rPr lang="en-GB" altLang="en-US" dirty="0">
                <a:latin typeface="+mj-lt"/>
                <a:cs typeface="Arial" charset="0"/>
              </a:rPr>
              <a:t>Write-up and present results</a:t>
            </a:r>
          </a:p>
          <a:p>
            <a:pPr marL="0" indent="0" algn="ctr">
              <a:buNone/>
            </a:pPr>
            <a:r>
              <a:rPr lang="en-GB" altLang="en-US" b="1" i="1" dirty="0">
                <a:solidFill>
                  <a:srgbClr val="00B050"/>
                </a:solidFill>
                <a:latin typeface="+mj-lt"/>
                <a:cs typeface="Arial" charset="0"/>
              </a:rPr>
              <a:t>Exercise: 30 mins to prepare</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9C45-359C-49D3-B254-DBA16A011EB9}"/>
              </a:ext>
            </a:extLst>
          </p:cNvPr>
          <p:cNvSpPr>
            <a:spLocks noGrp="1"/>
          </p:cNvSpPr>
          <p:nvPr>
            <p:ph type="title"/>
          </p:nvPr>
        </p:nvSpPr>
        <p:spPr>
          <a:xfrm>
            <a:off x="179512" y="-171400"/>
            <a:ext cx="8784976"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id="{5D5B77ED-84A5-48C5-8D02-1A9E3AD59793}"/>
              </a:ext>
            </a:extLst>
          </p:cNvPr>
          <p:cNvPicPr/>
          <p:nvPr/>
        </p:nvPicPr>
        <p:blipFill>
          <a:blip r:embed="rId3">
            <a:extLst>
              <a:ext uri="{28A0092B-C50C-407E-A947-70E740481C1C}">
                <a14:useLocalDpi xmlns:a14="http://schemas.microsoft.com/office/drawing/2010/main" val="0"/>
              </a:ext>
            </a:extLst>
          </a:blip>
          <a:stretch>
            <a:fillRect/>
          </a:stretch>
        </p:blipFill>
        <p:spPr>
          <a:xfrm>
            <a:off x="1007604" y="692696"/>
            <a:ext cx="7128792" cy="4875014"/>
          </a:xfrm>
          <a:prstGeom prst="rect">
            <a:avLst/>
          </a:prstGeom>
          <a:ln>
            <a:solidFill>
              <a:schemeClr val="accent1"/>
            </a:solidFill>
          </a:ln>
        </p:spPr>
      </p:pic>
    </p:spTree>
    <p:extLst>
      <p:ext uri="{BB962C8B-B14F-4D97-AF65-F5344CB8AC3E}">
        <p14:creationId xmlns:p14="http://schemas.microsoft.com/office/powerpoint/2010/main" val="3737564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5825-3CA8-48F1-BA18-DE6B60E97A80}"/>
              </a:ext>
            </a:extLst>
          </p:cNvPr>
          <p:cNvSpPr>
            <a:spLocks noGrp="1"/>
          </p:cNvSpPr>
          <p:nvPr>
            <p:ph type="title"/>
          </p:nvPr>
        </p:nvSpPr>
        <p:spPr/>
        <p:txBody>
          <a:bodyPr>
            <a:normAutofit fontScale="90000"/>
          </a:bodyPr>
          <a:lstStyle/>
          <a:p>
            <a:r>
              <a:rPr lang="en-GB" b="1" i="1" dirty="0"/>
              <a:t>The Context Of Communication</a:t>
            </a:r>
            <a:endParaRPr lang="en-GB" dirty="0"/>
          </a:p>
        </p:txBody>
      </p:sp>
      <p:sp>
        <p:nvSpPr>
          <p:cNvPr id="3" name="Content Placeholder 2">
            <a:extLst>
              <a:ext uri="{FF2B5EF4-FFF2-40B4-BE49-F238E27FC236}">
                <a16:creationId xmlns:a16="http://schemas.microsoft.com/office/drawing/2014/main" id="{2226FB86-B85E-4D6A-ABF0-FAFFCDA5D387}"/>
              </a:ext>
            </a:extLst>
          </p:cNvPr>
          <p:cNvSpPr>
            <a:spLocks noGrp="1"/>
          </p:cNvSpPr>
          <p:nvPr>
            <p:ph idx="1"/>
          </p:nvPr>
        </p:nvSpPr>
        <p:spPr/>
        <p:txBody>
          <a:bodyPr>
            <a:normAutofit lnSpcReduction="10000"/>
          </a:bodyPr>
          <a:lstStyle/>
          <a:p>
            <a:pPr marL="0" indent="0">
              <a:buNone/>
            </a:pPr>
            <a:r>
              <a:rPr lang="en-GB" dirty="0"/>
              <a:t>Examine the diagram and…</a:t>
            </a:r>
          </a:p>
          <a:p>
            <a:endParaRPr lang="en-GB" sz="2400" dirty="0"/>
          </a:p>
          <a:p>
            <a:pPr marL="457200" indent="-457200">
              <a:buFont typeface="+mj-lt"/>
              <a:buAutoNum type="arabicPeriod"/>
            </a:pPr>
            <a:r>
              <a:rPr lang="en-GB" sz="2400" dirty="0">
                <a:solidFill>
                  <a:srgbClr val="0070C0"/>
                </a:solidFill>
              </a:rPr>
              <a:t>Key Learning Points?</a:t>
            </a:r>
          </a:p>
          <a:p>
            <a:pPr marL="457200" indent="-457200">
              <a:buFont typeface="+mj-lt"/>
              <a:buAutoNum type="arabicPeriod"/>
            </a:pPr>
            <a:r>
              <a:rPr lang="en-GB" sz="2400" dirty="0">
                <a:solidFill>
                  <a:srgbClr val="FF0000"/>
                </a:solidFill>
              </a:rPr>
              <a:t>Any terms you don’t understand?</a:t>
            </a:r>
          </a:p>
          <a:p>
            <a:pPr marL="457200" indent="-457200">
              <a:buFont typeface="+mj-lt"/>
              <a:buAutoNum type="arabicPeriod"/>
            </a:pPr>
            <a:r>
              <a:rPr lang="en-GB" sz="2400" dirty="0">
                <a:solidFill>
                  <a:srgbClr val="00B050"/>
                </a:solidFill>
              </a:rPr>
              <a:t>Which of these could have the biggest impact on the quality of your communications?</a:t>
            </a:r>
          </a:p>
          <a:p>
            <a:endParaRPr lang="en-GB" sz="2400" dirty="0"/>
          </a:p>
          <a:p>
            <a:pPr marL="0" indent="0">
              <a:buNone/>
            </a:pPr>
            <a:r>
              <a:rPr lang="en-GB" sz="2400" dirty="0"/>
              <a:t>Record your findings for feedback to the group and discussion.   </a:t>
            </a:r>
            <a:r>
              <a:rPr lang="en-GB" sz="2400" b="1" i="1" dirty="0">
                <a:solidFill>
                  <a:srgbClr val="7030A0"/>
                </a:solidFill>
              </a:rPr>
              <a:t>Exercise – 30 minutes to prepare</a:t>
            </a:r>
          </a:p>
        </p:txBody>
      </p:sp>
    </p:spTree>
    <p:extLst>
      <p:ext uri="{BB962C8B-B14F-4D97-AF65-F5344CB8AC3E}">
        <p14:creationId xmlns:p14="http://schemas.microsoft.com/office/powerpoint/2010/main" val="795610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pic>
        <p:nvPicPr>
          <p:cNvPr id="5" name="Picture 4">
            <a:extLst>
              <a:ext uri="{FF2B5EF4-FFF2-40B4-BE49-F238E27FC236}">
                <a16:creationId xmlns:a16="http://schemas.microsoft.com/office/drawing/2014/main" id="{C81D2DA0-34BB-496D-9596-44C2D12111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5576" y="2776735"/>
            <a:ext cx="3020695" cy="2481064"/>
          </a:xfrm>
          <a:prstGeom prst="rect">
            <a:avLst/>
          </a:prstGeom>
        </p:spPr>
      </p:pic>
    </p:spTree>
    <p:extLst>
      <p:ext uri="{BB962C8B-B14F-4D97-AF65-F5344CB8AC3E}">
        <p14:creationId xmlns:p14="http://schemas.microsoft.com/office/powerpoint/2010/main" val="4068165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3068890"/>
            <a:ext cx="3995936" cy="2663307"/>
          </a:xfrm>
          <a:prstGeom prst="rect">
            <a:avLst/>
          </a:prstGeom>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1143000"/>
          </a:xfrm>
        </p:spPr>
        <p:txBody>
          <a:bodyPr/>
          <a:lstStyle/>
          <a:p>
            <a:r>
              <a:rPr lang="en-GB" dirty="0"/>
              <a:t>Further Research</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lnSpcReduction="10000"/>
          </a:bodyPr>
          <a:lstStyle/>
          <a:p>
            <a:pPr marL="0" indent="0">
              <a:buNone/>
            </a:pPr>
            <a:r>
              <a:rPr lang="en-GB" dirty="0"/>
              <a:t>By the next session, have a look at Peter Morgan’s Text, and research the following:-</a:t>
            </a:r>
          </a:p>
          <a:p>
            <a:r>
              <a:rPr lang="en-GB" dirty="0">
                <a:solidFill>
                  <a:srgbClr val="0070C0"/>
                </a:solidFill>
              </a:rPr>
              <a:t>The Context Of Communication Model</a:t>
            </a:r>
          </a:p>
          <a:p>
            <a:r>
              <a:rPr lang="en-GB" dirty="0">
                <a:solidFill>
                  <a:srgbClr val="0070C0"/>
                </a:solidFill>
              </a:rPr>
              <a:t>Paralinguistic Behaviours</a:t>
            </a:r>
          </a:p>
          <a:p>
            <a:endParaRPr lang="en-GB" dirty="0"/>
          </a:p>
          <a:p>
            <a:pPr marL="0" indent="0">
              <a:buNone/>
            </a:pPr>
            <a:r>
              <a:rPr lang="en-GB" b="1" i="1" dirty="0">
                <a:solidFill>
                  <a:srgbClr val="7030A0"/>
                </a:solidFill>
              </a:rPr>
              <a:t>Be prepared to join in </a:t>
            </a:r>
          </a:p>
          <a:p>
            <a:pPr marL="0" indent="0">
              <a:buNone/>
            </a:pPr>
            <a:r>
              <a:rPr lang="en-GB" b="1" i="1" dirty="0">
                <a:solidFill>
                  <a:srgbClr val="7030A0"/>
                </a:solidFill>
              </a:rPr>
              <a:t>the discussion </a:t>
            </a:r>
          </a:p>
        </p:txBody>
      </p:sp>
    </p:spTree>
    <p:extLst>
      <p:ext uri="{BB962C8B-B14F-4D97-AF65-F5344CB8AC3E}">
        <p14:creationId xmlns:p14="http://schemas.microsoft.com/office/powerpoint/2010/main" val="1807577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7DA52748-D761-4B85-A552-FABE4E18BAD9}"/>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161</TotalTime>
  <Words>940</Words>
  <Application>Microsoft Office PowerPoint</Application>
  <PresentationFormat>On-screen Show (4:3)</PresentationFormat>
  <Paragraphs>169</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Myriad Pro</vt:lpstr>
      <vt:lpstr>20140311PresentationUWTSDTemplate</vt:lpstr>
      <vt:lpstr>CertHE Skills for the Workplace Module: BMSK4002</vt:lpstr>
      <vt:lpstr>Overview of Session 4</vt:lpstr>
      <vt:lpstr>Reflection On Last Session</vt:lpstr>
      <vt:lpstr>Reflection On Research</vt:lpstr>
      <vt:lpstr>A Communication Cycle</vt:lpstr>
      <vt:lpstr>The Shannon-Weaver Mathematical Model, 1949</vt:lpstr>
      <vt:lpstr>Berlo’s Model of Communication</vt:lpstr>
      <vt:lpstr>Schramm’s Model of Communication, 1954</vt:lpstr>
      <vt:lpstr>Comparative Study</vt:lpstr>
      <vt:lpstr>A Final Activity: The Context Of Communication</vt:lpstr>
      <vt:lpstr>The Context Of 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Paul Tinkler</cp:lastModifiedBy>
  <cp:revision>4</cp:revision>
  <dcterms:created xsi:type="dcterms:W3CDTF">2015-04-14T15:21:28Z</dcterms:created>
  <dcterms:modified xsi:type="dcterms:W3CDTF">2018-01-09T23:11:19Z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