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58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Me</a:t>
            </a:r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</a:p>
          <a:p>
            <a:endParaRPr lang="en-GB" sz="1200" dirty="0"/>
          </a:p>
          <a:p>
            <a:r>
              <a:rPr lang="en-GB" sz="1200" dirty="0" smtClean="0"/>
              <a:t>.</a:t>
            </a:r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smtClean="0"/>
              <a:t>haddysgu</a:t>
            </a:r>
          </a:p>
          <a:p>
            <a:r>
              <a:rPr lang="en-GB" sz="1200" b="1" u="sng" dirty="0" smtClean="0"/>
              <a:t>Areas / subjects I could teach</a:t>
            </a:r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b="1" u="sng" dirty="0"/>
          </a:p>
          <a:p>
            <a:endParaRPr lang="en-GB" sz="1200" dirty="0"/>
          </a:p>
          <a:p>
            <a:r>
              <a:rPr lang="en-GB" sz="1200" dirty="0" smtClean="0"/>
              <a:t>.</a:t>
            </a:r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45</TotalTime>
  <Words>54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Catharine Bleasdale</cp:lastModifiedBy>
  <cp:revision>5</cp:revision>
  <dcterms:created xsi:type="dcterms:W3CDTF">2019-09-05T20:58:34Z</dcterms:created>
  <dcterms:modified xsi:type="dcterms:W3CDTF">2019-09-18T13:04:44Z</dcterms:modified>
</cp:coreProperties>
</file>