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670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200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477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38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163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204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456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361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026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992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712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9D8AC4-1141-4F15-86DD-9DA087C5976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E3059-0BAE-4FBF-8955-495CBEFC1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529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19E43-E9A0-40C0-A012-32D716EB3A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Two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517743-E0D6-4675-BDBD-0DF533E5BF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Julie Thomas</a:t>
            </a:r>
          </a:p>
        </p:txBody>
      </p:sp>
    </p:spTree>
    <p:extLst>
      <p:ext uri="{BB962C8B-B14F-4D97-AF65-F5344CB8AC3E}">
        <p14:creationId xmlns:p14="http://schemas.microsoft.com/office/powerpoint/2010/main" val="596887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E3C51-7206-4A23-A018-B9D5BF4CF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9F760-73C7-4817-8D6B-156E70A8B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student will produce an individual 3000 word formal report which is to consider the critical analysis of the impact of beliefs, attitudes and values on own workplace behaviour.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839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F5768-EE6D-4008-A602-974FAA6A8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2432F-FC2D-4275-AE97-752D4A0F59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Critically analyse the impact of values, beliefs and attitudes in the work place.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Identify a management theory relevant to your role and critically assess its impact on your own beliefs, attitudes and values.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Ensure the report is structured as a formal report and ‘Harvard’ referencing is used.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457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1B5B3-7C4F-45E0-8FCB-386BCA11D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16AC9-9381-4C23-AC61-C0F32C7DB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1. Identify </a:t>
            </a:r>
            <a:r>
              <a:rPr lang="en-GB" dirty="0" smtClean="0"/>
              <a:t>a management </a:t>
            </a:r>
            <a:r>
              <a:rPr lang="en-GB" dirty="0"/>
              <a:t>theory (theories) that is/ are being followed in an organisation. </a:t>
            </a:r>
            <a:r>
              <a:rPr lang="en-GB" i="1" dirty="0"/>
              <a:t>Describe the theory, evaluate its effectiveness in the organisation and identify any additional theories that could enhance </a:t>
            </a:r>
            <a:r>
              <a:rPr lang="en-GB" i="1" dirty="0" smtClean="0"/>
              <a:t>the organisation’s </a:t>
            </a:r>
            <a:r>
              <a:rPr lang="en-GB" i="1" dirty="0"/>
              <a:t>performance.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2. Critically assess its impact on your own beliefs, attitudes and values. </a:t>
            </a:r>
            <a:r>
              <a:rPr lang="en-GB" i="1" dirty="0"/>
              <a:t>Does it influence you to perform well? Do you/could you work there successfully?</a:t>
            </a:r>
          </a:p>
          <a:p>
            <a:pPr marL="0" indent="0">
              <a:buNone/>
            </a:pPr>
            <a:r>
              <a:rPr lang="en-GB" dirty="0"/>
              <a:t>3. Critically analyse the impact of values, beliefs and attitudes in the work place. </a:t>
            </a:r>
            <a:r>
              <a:rPr lang="en-GB" i="1" dirty="0"/>
              <a:t>How can organisations influence employees to perform well? Are values-led organisations more successful?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590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E5308-65D2-42DD-8702-CEE49CE64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77AEC-BE8D-4C07-ADA2-185BB04D1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the models to provide a framework to construct your arguments - say how you have used RED/Toulmin etc.</a:t>
            </a:r>
          </a:p>
          <a:p>
            <a:r>
              <a:rPr lang="en-GB" dirty="0"/>
              <a:t>Make sure you describe RED etc and then say how you have used the model. </a:t>
            </a:r>
          </a:p>
        </p:txBody>
      </p:sp>
    </p:spTree>
    <p:extLst>
      <p:ext uri="{BB962C8B-B14F-4D97-AF65-F5344CB8AC3E}">
        <p14:creationId xmlns:p14="http://schemas.microsoft.com/office/powerpoint/2010/main" val="1133315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EB79-C648-4F5C-875A-95F37180C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7446"/>
            <a:ext cx="10972800" cy="536895"/>
          </a:xfrm>
        </p:spPr>
        <p:txBody>
          <a:bodyPr>
            <a:normAutofit fontScale="90000"/>
          </a:bodyPr>
          <a:lstStyle/>
          <a:p>
            <a:r>
              <a:rPr lang="en-GB" dirty="0"/>
              <a:t>Guidance specific to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1524E-725D-453F-8D26-793A05247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52082"/>
            <a:ext cx="10972800" cy="4753835"/>
          </a:xfrm>
        </p:spPr>
        <p:txBody>
          <a:bodyPr>
            <a:normAutofit fontScale="85000" lnSpcReduction="10000"/>
          </a:bodyPr>
          <a:lstStyle/>
          <a:p>
            <a:r>
              <a:rPr lang="en-GB" i="1" dirty="0"/>
              <a:t>There should be at least 20 academic references to support your work from a variety of valid and reliable sources. A reference list should be provided using Harvard referencing convention.</a:t>
            </a:r>
          </a:p>
          <a:p>
            <a:r>
              <a:rPr lang="en-GB" i="1" dirty="0"/>
              <a:t>You should demonstrate your knowledge and understanding of the theories and models associated with critical thinking.</a:t>
            </a:r>
          </a:p>
          <a:p>
            <a:r>
              <a:rPr lang="en-GB" i="1" dirty="0"/>
              <a:t>Critically analyse and evaluate your sources and draw appropriate conclusions supported by academic references.</a:t>
            </a:r>
          </a:p>
          <a:p>
            <a:r>
              <a:rPr lang="en-GB" i="1" dirty="0"/>
              <a:t>Critically evaluate and identify a management theory relevant to the work place and critically assess its impact on your own beliefs, attitudes and values.</a:t>
            </a:r>
          </a:p>
          <a:p>
            <a:r>
              <a:rPr lang="en-GB" i="1" dirty="0"/>
              <a:t>Your report should be presented in a clear and coherent format.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60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1C0C8-84C6-4DD4-B983-35979A9F3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13927"/>
          </a:xfrm>
        </p:spPr>
        <p:txBody>
          <a:bodyPr>
            <a:normAutofit fontScale="90000"/>
          </a:bodyPr>
          <a:lstStyle/>
          <a:p>
            <a:r>
              <a:rPr lang="en-GB" dirty="0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80CBC-6114-4E99-85D7-CA146AB65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82180"/>
            <a:ext cx="10972800" cy="460372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Remember to answer the brief PLUS build in critical thinking models. </a:t>
            </a:r>
          </a:p>
          <a:p>
            <a:r>
              <a:rPr lang="en-GB" dirty="0"/>
              <a:t>Apply one of the management theories to your workplace, but if you do not work, then choose an organisation that you are familiar with. </a:t>
            </a:r>
          </a:p>
          <a:p>
            <a:r>
              <a:rPr lang="en-GB" dirty="0"/>
              <a:t>Underpin your work with credible sources – books, the resources on Moodle, articles (not </a:t>
            </a:r>
            <a:r>
              <a:rPr lang="en-GB" dirty="0" smtClean="0"/>
              <a:t>less credible </a:t>
            </a:r>
            <a:r>
              <a:rPr lang="en-GB" dirty="0"/>
              <a:t>websites).</a:t>
            </a:r>
          </a:p>
          <a:p>
            <a:r>
              <a:rPr lang="en-GB" dirty="0"/>
              <a:t>Use a report format – executive summary, contents page, introduction, findings, conclusion, </a:t>
            </a:r>
            <a:r>
              <a:rPr lang="en-GB" dirty="0" smtClean="0"/>
              <a:t>recommendations, reference </a:t>
            </a:r>
            <a:r>
              <a:rPr lang="en-GB" dirty="0"/>
              <a:t>list.  </a:t>
            </a:r>
          </a:p>
          <a:p>
            <a:r>
              <a:rPr lang="en-GB" dirty="0"/>
              <a:t>Use the third person. </a:t>
            </a:r>
          </a:p>
        </p:txBody>
      </p:sp>
    </p:spTree>
    <p:extLst>
      <p:ext uri="{BB962C8B-B14F-4D97-AF65-F5344CB8AC3E}">
        <p14:creationId xmlns:p14="http://schemas.microsoft.com/office/powerpoint/2010/main" val="71171418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161</TotalTime>
  <Words>392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Myriad Pro</vt:lpstr>
      <vt:lpstr>ThemeUWTSD</vt:lpstr>
      <vt:lpstr>Assignment Two Guidance</vt:lpstr>
      <vt:lpstr>The Brief</vt:lpstr>
      <vt:lpstr>Tasks</vt:lpstr>
      <vt:lpstr>Possible Structure</vt:lpstr>
      <vt:lpstr>Critical Thinking Models</vt:lpstr>
      <vt:lpstr>Guidance specific to assignment</vt:lpstr>
      <vt:lpstr>Tips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8</cp:revision>
  <dcterms:created xsi:type="dcterms:W3CDTF">2019-03-20T15:45:20Z</dcterms:created>
  <dcterms:modified xsi:type="dcterms:W3CDTF">2019-03-25T09:01:26Z</dcterms:modified>
</cp:coreProperties>
</file>