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llangatwgcommunityschool.org.uk/index.asp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AD883-2B8C-48E1-B34C-5B80538E1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619" y="2217598"/>
            <a:ext cx="7766936" cy="1646302"/>
          </a:xfrm>
        </p:spPr>
        <p:txBody>
          <a:bodyPr/>
          <a:lstStyle/>
          <a:p>
            <a:r>
              <a:rPr lang="en-GB" dirty="0"/>
              <a:t>Llangatwg Community comprehensive School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EF4634-4F81-4F18-906B-C5B4787C4C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75046" y="5869674"/>
            <a:ext cx="3212983" cy="842869"/>
          </a:xfrm>
        </p:spPr>
        <p:txBody>
          <a:bodyPr>
            <a:normAutofit/>
          </a:bodyPr>
          <a:lstStyle/>
          <a:p>
            <a:pPr fontAlgn="ctr"/>
            <a:r>
              <a:rPr lang="en-GB" dirty="0">
                <a:hlinkClick r:id="rId2"/>
              </a:rPr>
              <a:t>Ysgol Gymunedol Llangatwg</a:t>
            </a:r>
            <a:endParaRPr lang="en-GB" dirty="0"/>
          </a:p>
          <a:p>
            <a:pPr fontAlgn="base"/>
            <a:r>
              <a:rPr lang="en-GB" i="1" dirty="0"/>
              <a:t>Inspire Aspire Succeed</a:t>
            </a:r>
            <a:endParaRPr lang="en-GB" dirty="0"/>
          </a:p>
          <a:p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25909405-952F-4BD5-86EC-FF2DDADA3B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020" y="3983724"/>
            <a:ext cx="1885950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7098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27837-D811-47ED-A559-D6124105F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About the School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612CF-B284-492C-8BBE-C144AD0C3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 Llangatwg is a Community School situated in in the village of Cadoxton, which lies just outside the town of Neath. We are a relatively small school of around 700 pupils ranging from the ages of 11 - 16 and they serve both the Neath and Dulais Valleys together with the villages of Cilfrew and Cadoxton.</a:t>
            </a:r>
          </a:p>
        </p:txBody>
      </p:sp>
      <p:pic>
        <p:nvPicPr>
          <p:cNvPr id="3074" name="Picture 2" descr="http://www.llangatwgcommunityschool.org.uk/i/photos/Gallery/home/010.jpg">
            <a:extLst>
              <a:ext uri="{FF2B5EF4-FFF2-40B4-BE49-F238E27FC236}">
                <a16:creationId xmlns:a16="http://schemas.microsoft.com/office/drawing/2014/main" id="{2D643D32-53BA-4807-8BEC-5603C72FC1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21" y="3519824"/>
            <a:ext cx="8012381" cy="275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537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74F65-4004-498C-BCC7-58C1D5F75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02CD0-244E-46C3-8318-0AC995A61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Llangatwg Community School has superb facilities and rooms available to hire. It is the ideal venue for community groups and activities.</a:t>
            </a:r>
          </a:p>
        </p:txBody>
      </p:sp>
      <p:pic>
        <p:nvPicPr>
          <p:cNvPr id="2050" name="Picture 2" descr="http://www.llangatwgcommunityschool.org.uk/i/photos/gallery/SSmedium/20180129151712_astro2.PNG">
            <a:extLst>
              <a:ext uri="{FF2B5EF4-FFF2-40B4-BE49-F238E27FC236}">
                <a16:creationId xmlns:a16="http://schemas.microsoft.com/office/drawing/2014/main" id="{3E987C84-743D-4FC8-98C7-5E0F1D4BB0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039" y="2817491"/>
            <a:ext cx="4335462" cy="327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482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C02E9-5185-4E2D-AE65-D7E75DBA2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Llandarcy</a:t>
            </a:r>
            <a:r>
              <a:rPr lang="en-GB" dirty="0"/>
              <a:t> Academy of Sport 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1DEDC53-7BF3-4439-9CBB-4241E9CAB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00294"/>
            <a:ext cx="3580050" cy="316561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C00000"/>
                </a:solidFill>
              </a:rPr>
              <a:t>First for Health and Fitness</a:t>
            </a:r>
          </a:p>
          <a:p>
            <a:r>
              <a:rPr lang="en-GB" sz="2400" dirty="0">
                <a:solidFill>
                  <a:srgbClr val="C00000"/>
                </a:solidFill>
              </a:rPr>
              <a:t>1 Indoor 3G pitch 50m x 55m</a:t>
            </a:r>
          </a:p>
          <a:p>
            <a:r>
              <a:rPr lang="en-GB" sz="2400" dirty="0">
                <a:solidFill>
                  <a:srgbClr val="C00000"/>
                </a:solidFill>
              </a:rPr>
              <a:t>4 changing rooms</a:t>
            </a:r>
          </a:p>
          <a:p>
            <a:r>
              <a:rPr lang="en-GB" sz="2400" dirty="0">
                <a:solidFill>
                  <a:srgbClr val="C00000"/>
                </a:solidFill>
              </a:rPr>
              <a:t>Male &amp; female toilets upstairs    </a:t>
            </a:r>
          </a:p>
        </p:txBody>
      </p:sp>
      <p:pic>
        <p:nvPicPr>
          <p:cNvPr id="1030" name="Picture 6" descr="Gallery item">
            <a:extLst>
              <a:ext uri="{FF2B5EF4-FFF2-40B4-BE49-F238E27FC236}">
                <a16:creationId xmlns:a16="http://schemas.microsoft.com/office/drawing/2014/main" id="{459D3C37-056E-4FBD-BF5D-D82B737B0C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2747" y="1300294"/>
            <a:ext cx="5016618" cy="316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582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9110E-08E8-4AC5-833E-247EF97A7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Football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526B24-B4AF-4F47-95D3-A5E09E52F9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Passing</a:t>
            </a:r>
          </a:p>
          <a:p>
            <a:r>
              <a:rPr lang="en-GB" dirty="0"/>
              <a:t>Dribbling</a:t>
            </a:r>
          </a:p>
          <a:p>
            <a:r>
              <a:rPr lang="en-GB" dirty="0"/>
              <a:t>Heading</a:t>
            </a:r>
          </a:p>
          <a:p>
            <a:r>
              <a:rPr lang="en-GB" dirty="0"/>
              <a:t>Ball Control</a:t>
            </a:r>
          </a:p>
          <a:p>
            <a:r>
              <a:rPr lang="en-GB" dirty="0"/>
              <a:t>Football Match/Game </a:t>
            </a:r>
          </a:p>
        </p:txBody>
      </p:sp>
      <p:pic>
        <p:nvPicPr>
          <p:cNvPr id="2050" name="Picture 2" descr="Sports Party Package">
            <a:extLst>
              <a:ext uri="{FF2B5EF4-FFF2-40B4-BE49-F238E27FC236}">
                <a16:creationId xmlns:a16="http://schemas.microsoft.com/office/drawing/2014/main" id="{FD6F1854-5937-4D4E-8593-15CAC85FC3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7109" y="2072081"/>
            <a:ext cx="4642607" cy="3481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1935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AF0FC-3EE9-4A97-9F52-06DCB92A3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Partners/sponsors </a:t>
            </a:r>
          </a:p>
        </p:txBody>
      </p:sp>
      <p:pic>
        <p:nvPicPr>
          <p:cNvPr id="3074" name="Picture 2" descr="Image result for Llandarcy Academy of Sport logo">
            <a:extLst>
              <a:ext uri="{FF2B5EF4-FFF2-40B4-BE49-F238E27FC236}">
                <a16:creationId xmlns:a16="http://schemas.microsoft.com/office/drawing/2014/main" id="{CB527ED1-9872-436B-94A6-E4C1D7E1513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953" y="1767281"/>
            <a:ext cx="30480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metre football logo">
            <a:extLst>
              <a:ext uri="{FF2B5EF4-FFF2-40B4-BE49-F238E27FC236}">
                <a16:creationId xmlns:a16="http://schemas.microsoft.com/office/drawing/2014/main" id="{7D061FF6-3E92-4A8B-9166-F92D9750FC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042" y="1462259"/>
            <a:ext cx="3228660" cy="251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fiji logo">
            <a:extLst>
              <a:ext uri="{FF2B5EF4-FFF2-40B4-BE49-F238E27FC236}">
                <a16:creationId xmlns:a16="http://schemas.microsoft.com/office/drawing/2014/main" id="{45ECF003-F83B-44F7-BDE5-50059A17E9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18" y="3760677"/>
            <a:ext cx="4200926" cy="2333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transport company in wales logo">
            <a:extLst>
              <a:ext uri="{FF2B5EF4-FFF2-40B4-BE49-F238E27FC236}">
                <a16:creationId xmlns:a16="http://schemas.microsoft.com/office/drawing/2014/main" id="{1BD20398-BA2F-4A4A-A0D5-75693E6CD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617" y="3998183"/>
            <a:ext cx="3932085" cy="2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841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62DCD-E695-47A4-83C7-CFBD0E02E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837" y="609600"/>
            <a:ext cx="8997165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</a:t>
            </a:r>
            <a:r>
              <a:rPr lang="en-GB" sz="8800" dirty="0"/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0BD1E-3325-4719-9BB9-F5926F81B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837" y="2386202"/>
            <a:ext cx="8596668" cy="2382473"/>
          </a:xfrm>
        </p:spPr>
        <p:txBody>
          <a:bodyPr/>
          <a:lstStyle/>
          <a:p>
            <a:r>
              <a:rPr lang="en-GB" dirty="0"/>
              <a:t>                            </a:t>
            </a:r>
            <a:r>
              <a:rPr lang="en-GB" sz="4800" dirty="0"/>
              <a:t>Any Question?</a:t>
            </a:r>
          </a:p>
        </p:txBody>
      </p:sp>
      <p:pic>
        <p:nvPicPr>
          <p:cNvPr id="4100" name="Picture 4" descr="Image result for thank you child">
            <a:extLst>
              <a:ext uri="{FF2B5EF4-FFF2-40B4-BE49-F238E27FC236}">
                <a16:creationId xmlns:a16="http://schemas.microsoft.com/office/drawing/2014/main" id="{4EF39C28-3159-4C58-9C99-8F3C5754C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809" y="3429000"/>
            <a:ext cx="4405618" cy="293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3324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AD4D-AC88-4992-827C-2EA4AFFFD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69E10-72F3-4258-B58F-930BBB5E3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>
                <a:solidFill>
                  <a:srgbClr val="0070C0"/>
                </a:solidFill>
              </a:rPr>
              <a:t>Llangatwg</a:t>
            </a:r>
            <a:r>
              <a:rPr lang="en-GB" dirty="0">
                <a:solidFill>
                  <a:srgbClr val="0070C0"/>
                </a:solidFill>
              </a:rPr>
              <a:t> Community comprehensive School (2020) </a:t>
            </a:r>
            <a:r>
              <a:rPr lang="en-GB" dirty="0" err="1">
                <a:solidFill>
                  <a:srgbClr val="0070C0"/>
                </a:solidFill>
              </a:rPr>
              <a:t>Llangatwg</a:t>
            </a:r>
            <a:r>
              <a:rPr lang="en-GB" dirty="0">
                <a:solidFill>
                  <a:srgbClr val="0070C0"/>
                </a:solidFill>
              </a:rPr>
              <a:t> Community School Ysgol </a:t>
            </a:r>
            <a:r>
              <a:rPr lang="en-GB" dirty="0" err="1">
                <a:solidFill>
                  <a:srgbClr val="0070C0"/>
                </a:solidFill>
              </a:rPr>
              <a:t>Gymunedol</a:t>
            </a:r>
            <a:r>
              <a:rPr lang="en-GB" dirty="0">
                <a:solidFill>
                  <a:srgbClr val="0070C0"/>
                </a:solidFill>
              </a:rPr>
              <a:t> </a:t>
            </a:r>
            <a:r>
              <a:rPr lang="en-GB" dirty="0" err="1">
                <a:solidFill>
                  <a:srgbClr val="0070C0"/>
                </a:solidFill>
              </a:rPr>
              <a:t>Llangatwg</a:t>
            </a:r>
            <a:r>
              <a:rPr lang="en-GB" dirty="0">
                <a:solidFill>
                  <a:srgbClr val="0070C0"/>
                </a:solidFill>
              </a:rPr>
              <a:t> Inspire Aspire Succeed. [online]  Available at https://www.llangatwgcommunityschool.org.uk/index.asp </a:t>
            </a:r>
          </a:p>
          <a:p>
            <a:pPr marL="0" indent="0">
              <a:buNone/>
            </a:pPr>
            <a:r>
              <a:rPr lang="en-GB" dirty="0"/>
              <a:t>       Accessed on [08.01.2020]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>
                <a:solidFill>
                  <a:srgbClr val="0070C0"/>
                </a:solidFill>
              </a:rPr>
              <a:t>Llandarcy</a:t>
            </a:r>
            <a:r>
              <a:rPr lang="en-GB" dirty="0">
                <a:solidFill>
                  <a:srgbClr val="0070C0"/>
                </a:solidFill>
              </a:rPr>
              <a:t> Academy of Sport (2020) ADULT MEMBERSHIP FROM £19 PER MONTH &amp; INCLUDES NO CONTRACT PLUS FREE WELLNESS KEY Our memberships are designed to suit you and your lifestyle. [Online] Available at https://www.llandarcyacademy.com/facilities-arena.php </a:t>
            </a:r>
          </a:p>
          <a:p>
            <a:pPr marL="0" indent="0">
              <a:buNone/>
            </a:pPr>
            <a:r>
              <a:rPr lang="en-GB" dirty="0"/>
              <a:t>        Accessed on [08.01.2020] </a:t>
            </a:r>
          </a:p>
          <a:p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Transport for Wales (2020) Metro begins [Online] Available at https://tfw.wales/metrobegins </a:t>
            </a:r>
          </a:p>
          <a:p>
            <a:pPr marL="0" indent="0">
              <a:buNone/>
            </a:pPr>
            <a:r>
              <a:rPr lang="en-GB" dirty="0"/>
              <a:t>        Accessed on [08.01.2020]</a:t>
            </a:r>
          </a:p>
        </p:txBody>
      </p:sp>
    </p:spTree>
    <p:extLst>
      <p:ext uri="{BB962C8B-B14F-4D97-AF65-F5344CB8AC3E}">
        <p14:creationId xmlns:p14="http://schemas.microsoft.com/office/powerpoint/2010/main" val="154116683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2" ma:contentTypeDescription="Create a new document." ma:contentTypeScope="" ma:versionID="0114a99373b1dc9f5bc36b6651fa5c9c">
  <xsd:schema xmlns:xsd="http://www.w3.org/2001/XMLSchema" xmlns:xs="http://www.w3.org/2001/XMLSchema" xmlns:p="http://schemas.microsoft.com/office/2006/metadata/properties" xmlns:ns3="ed25a739-d205-4a8f-b117-2566f909cb60" targetNamespace="http://schemas.microsoft.com/office/2006/metadata/properties" ma:root="true" ma:fieldsID="c42e70a4ef6fe05dfd280bf93111efcd" ns3:_="">
    <xsd:import namespace="ed25a739-d205-4a8f-b117-2566f909cb6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E2F56B2-A8DD-4B1D-88E9-15C6A8775012}">
  <ds:schemaRefs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infopath/2007/PartnerControls"/>
    <ds:schemaRef ds:uri="ed25a739-d205-4a8f-b117-2566f909cb60"/>
    <ds:schemaRef ds:uri="http://purl.org/dc/terms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8D85FD5-DA88-4FB9-8629-E246BEB2EA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9F4FD9E-F2F0-47DB-A1A1-7275BBBF3F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84</TotalTime>
  <Words>205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Llangatwg Community comprehensive School</vt:lpstr>
      <vt:lpstr>About the School</vt:lpstr>
      <vt:lpstr>Facilities</vt:lpstr>
      <vt:lpstr>Llandarcy Academy of Sport  </vt:lpstr>
      <vt:lpstr>Activity Football </vt:lpstr>
      <vt:lpstr>Partners/sponsors </vt:lpstr>
      <vt:lpstr>               THANK YOU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Llangatwg Community comprehensive School</dc:title>
  <dc:creator>Abdulai Rabiu issah</dc:creator>
  <cp:lastModifiedBy>Abdulai Rabiu issah (1702984)</cp:lastModifiedBy>
  <cp:revision>11</cp:revision>
  <dcterms:created xsi:type="dcterms:W3CDTF">2019-11-29T10:33:01Z</dcterms:created>
  <dcterms:modified xsi:type="dcterms:W3CDTF">2020-01-09T15:27:57Z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