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1B8943-2CC6-00B1-A187-3A314C9E0B1D}" v="265" dt="2025-11-18T18:08:21.5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dret Nikolaev Metodiev (2317961)" userId="S::2317961@student.uwtsd.ac.uk::c41c5e18-c64e-4a14-acbc-e24d7c535d7f" providerId="AD" clId="Web-{0E1B8943-2CC6-00B1-A187-3A314C9E0B1D}"/>
    <pc:docChg chg="addSld delSld modSld sldOrd">
      <pc:chgData name="Nedret Nikolaev Metodiev (2317961)" userId="S::2317961@student.uwtsd.ac.uk::c41c5e18-c64e-4a14-acbc-e24d7c535d7f" providerId="AD" clId="Web-{0E1B8943-2CC6-00B1-A187-3A314C9E0B1D}" dt="2025-11-18T18:08:40.825" v="271"/>
      <pc:docMkLst>
        <pc:docMk/>
      </pc:docMkLst>
      <pc:sldChg chg="addSp modSp mod setBg">
        <pc:chgData name="Nedret Nikolaev Metodiev (2317961)" userId="S::2317961@student.uwtsd.ac.uk::c41c5e18-c64e-4a14-acbc-e24d7c535d7f" providerId="AD" clId="Web-{0E1B8943-2CC6-00B1-A187-3A314C9E0B1D}" dt="2025-11-18T17:54:13.933" v="266" actId="20577"/>
        <pc:sldMkLst>
          <pc:docMk/>
          <pc:sldMk cId="109857222" sldId="256"/>
        </pc:sldMkLst>
        <pc:spChg chg="mod">
          <ac:chgData name="Nedret Nikolaev Metodiev (2317961)" userId="S::2317961@student.uwtsd.ac.uk::c41c5e18-c64e-4a14-acbc-e24d7c535d7f" providerId="AD" clId="Web-{0E1B8943-2CC6-00B1-A187-3A314C9E0B1D}" dt="2025-11-18T17:50:11.230" v="213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edret Nikolaev Metodiev (2317961)" userId="S::2317961@student.uwtsd.ac.uk::c41c5e18-c64e-4a14-acbc-e24d7c535d7f" providerId="AD" clId="Web-{0E1B8943-2CC6-00B1-A187-3A314C9E0B1D}" dt="2025-11-18T17:54:13.933" v="266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7:07:17.848" v="153"/>
          <ac:spMkLst>
            <pc:docMk/>
            <pc:sldMk cId="109857222" sldId="256"/>
            <ac:spMk id="10" creationId="{A3363022-C969-41E9-8EB2-E4C94908C1FA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7:07:17.848" v="153"/>
          <ac:spMkLst>
            <pc:docMk/>
            <pc:sldMk cId="109857222" sldId="256"/>
            <ac:spMk id="12" creationId="{8D1AD6B3-BE88-4CEB-BA17-790657CC4729}"/>
          </ac:spMkLst>
        </pc:spChg>
        <pc:grpChg chg="add">
          <ac:chgData name="Nedret Nikolaev Metodiev (2317961)" userId="S::2317961@student.uwtsd.ac.uk::c41c5e18-c64e-4a14-acbc-e24d7c535d7f" providerId="AD" clId="Web-{0E1B8943-2CC6-00B1-A187-3A314C9E0B1D}" dt="2025-11-18T17:07:17.848" v="153"/>
          <ac:grpSpMkLst>
            <pc:docMk/>
            <pc:sldMk cId="109857222" sldId="256"/>
            <ac:grpSpMk id="14" creationId="{89D1390B-7E13-4B4F-9CB2-391063412E54}"/>
          </ac:grpSpMkLst>
        </pc:grpChg>
        <pc:picChg chg="add mod">
          <ac:chgData name="Nedret Nikolaev Metodiev (2317961)" userId="S::2317961@student.uwtsd.ac.uk::c41c5e18-c64e-4a14-acbc-e24d7c535d7f" providerId="AD" clId="Web-{0E1B8943-2CC6-00B1-A187-3A314C9E0B1D}" dt="2025-11-18T17:50:02.308" v="212" actId="1076"/>
          <ac:picMkLst>
            <pc:docMk/>
            <pc:sldMk cId="109857222" sldId="256"/>
            <ac:picMk id="4" creationId="{7EFDD924-FCB3-1E20-A649-9C71E52822F2}"/>
          </ac:picMkLst>
        </pc:picChg>
        <pc:picChg chg="add mod">
          <ac:chgData name="Nedret Nikolaev Metodiev (2317961)" userId="S::2317961@student.uwtsd.ac.uk::c41c5e18-c64e-4a14-acbc-e24d7c535d7f" providerId="AD" clId="Web-{0E1B8943-2CC6-00B1-A187-3A314C9E0B1D}" dt="2025-11-18T17:49:47.183" v="209" actId="1076"/>
          <ac:picMkLst>
            <pc:docMk/>
            <pc:sldMk cId="109857222" sldId="256"/>
            <ac:picMk id="7" creationId="{2453757F-90F2-BE9A-4385-C9DBBDEABE1B}"/>
          </ac:picMkLst>
        </pc:picChg>
      </pc:sldChg>
      <pc:sldChg chg="addSp delSp modSp new mod setBg">
        <pc:chgData name="Nedret Nikolaev Metodiev (2317961)" userId="S::2317961@student.uwtsd.ac.uk::c41c5e18-c64e-4a14-acbc-e24d7c535d7f" providerId="AD" clId="Web-{0E1B8943-2CC6-00B1-A187-3A314C9E0B1D}" dt="2025-11-18T17:08:11.633" v="162"/>
        <pc:sldMkLst>
          <pc:docMk/>
          <pc:sldMk cId="1380837630" sldId="257"/>
        </pc:sldMkLst>
        <pc:spChg chg="mod">
          <ac:chgData name="Nedret Nikolaev Metodiev (2317961)" userId="S::2317961@student.uwtsd.ac.uk::c41c5e18-c64e-4a14-acbc-e24d7c535d7f" providerId="AD" clId="Web-{0E1B8943-2CC6-00B1-A187-3A314C9E0B1D}" dt="2025-11-18T17:08:11.602" v="161"/>
          <ac:spMkLst>
            <pc:docMk/>
            <pc:sldMk cId="1380837630" sldId="257"/>
            <ac:spMk id="2" creationId="{E6149AFF-B92D-C063-E78E-A1ECA002F434}"/>
          </ac:spMkLst>
        </pc:spChg>
        <pc:spChg chg="add del mod">
          <ac:chgData name="Nedret Nikolaev Metodiev (2317961)" userId="S::2317961@student.uwtsd.ac.uk::c41c5e18-c64e-4a14-acbc-e24d7c535d7f" providerId="AD" clId="Web-{0E1B8943-2CC6-00B1-A187-3A314C9E0B1D}" dt="2025-11-18T17:08:11.633" v="162"/>
          <ac:spMkLst>
            <pc:docMk/>
            <pc:sldMk cId="1380837630" sldId="257"/>
            <ac:spMk id="3" creationId="{F5FEF5F3-4DEF-CC93-89B4-F69F9E659B98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08:04.101" v="159"/>
          <ac:spMkLst>
            <pc:docMk/>
            <pc:sldMk cId="1380837630" sldId="257"/>
            <ac:spMk id="7" creationId="{F5FEF5F3-4DEF-CC93-89B4-F69F9E659B98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07:50.288" v="155"/>
          <ac:spMkLst>
            <pc:docMk/>
            <pc:sldMk cId="1380837630" sldId="257"/>
            <ac:spMk id="8" creationId="{081EA652-8C6A-4E69-BEB9-170809474553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08:04.101" v="159"/>
          <ac:spMkLst>
            <pc:docMk/>
            <pc:sldMk cId="1380837630" sldId="257"/>
            <ac:spMk id="9" creationId="{C0763A76-9F1C-4FC5-82B7-DD475DA461B2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07:50.288" v="155"/>
          <ac:spMkLst>
            <pc:docMk/>
            <pc:sldMk cId="1380837630" sldId="257"/>
            <ac:spMk id="10" creationId="{5298780A-33B9-4EA2-8F67-DE68AD62841B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08:04.101" v="159"/>
          <ac:spMkLst>
            <pc:docMk/>
            <pc:sldMk cId="1380837630" sldId="257"/>
            <ac:spMk id="11" creationId="{E81BF4F6-F2CF-4984-9D14-D6966D92F99F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07:50.288" v="155"/>
          <ac:spMkLst>
            <pc:docMk/>
            <pc:sldMk cId="1380837630" sldId="257"/>
            <ac:spMk id="12" creationId="{7F488E8B-4E1E-4402-8935-D4E6C02615C7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08:11.602" v="161"/>
          <ac:spMkLst>
            <pc:docMk/>
            <pc:sldMk cId="1380837630" sldId="257"/>
            <ac:spMk id="15" creationId="{B50AB553-2A96-4A92-96F2-93548E096954}"/>
          </ac:spMkLst>
        </pc:spChg>
        <pc:graphicFrameChg chg="add del">
          <ac:chgData name="Nedret Nikolaev Metodiev (2317961)" userId="S::2317961@student.uwtsd.ac.uk::c41c5e18-c64e-4a14-acbc-e24d7c535d7f" providerId="AD" clId="Web-{0E1B8943-2CC6-00B1-A187-3A314C9E0B1D}" dt="2025-11-18T17:07:59.038" v="157"/>
          <ac:graphicFrameMkLst>
            <pc:docMk/>
            <pc:sldMk cId="1380837630" sldId="257"/>
            <ac:graphicFrameMk id="5" creationId="{D245F168-3975-A931-9A7A-AEF67BD1B363}"/>
          </ac:graphicFrameMkLst>
        </pc:graphicFrameChg>
        <pc:graphicFrameChg chg="add del">
          <ac:chgData name="Nedret Nikolaev Metodiev (2317961)" userId="S::2317961@student.uwtsd.ac.uk::c41c5e18-c64e-4a14-acbc-e24d7c535d7f" providerId="AD" clId="Web-{0E1B8943-2CC6-00B1-A187-3A314C9E0B1D}" dt="2025-11-18T17:08:11.602" v="161"/>
          <ac:graphicFrameMkLst>
            <pc:docMk/>
            <pc:sldMk cId="1380837630" sldId="257"/>
            <ac:graphicFrameMk id="16" creationId="{0A4403E2-088B-6DE6-3111-E30C3F255F24}"/>
          </ac:graphicFrameMkLst>
        </pc:graphicFrameChg>
        <pc:graphicFrameChg chg="add">
          <ac:chgData name="Nedret Nikolaev Metodiev (2317961)" userId="S::2317961@student.uwtsd.ac.uk::c41c5e18-c64e-4a14-acbc-e24d7c535d7f" providerId="AD" clId="Web-{0E1B8943-2CC6-00B1-A187-3A314C9E0B1D}" dt="2025-11-18T17:08:11.633" v="162"/>
          <ac:graphicFrameMkLst>
            <pc:docMk/>
            <pc:sldMk cId="1380837630" sldId="257"/>
            <ac:graphicFrameMk id="18" creationId="{D245F168-3975-A931-9A7A-AEF67BD1B363}"/>
          </ac:graphicFrameMkLst>
        </pc:graphicFrameChg>
        <pc:picChg chg="add del">
          <ac:chgData name="Nedret Nikolaev Metodiev (2317961)" userId="S::2317961@student.uwtsd.ac.uk::c41c5e18-c64e-4a14-acbc-e24d7c535d7f" providerId="AD" clId="Web-{0E1B8943-2CC6-00B1-A187-3A314C9E0B1D}" dt="2025-11-18T17:08:11.602" v="161"/>
          <ac:picMkLst>
            <pc:docMk/>
            <pc:sldMk cId="1380837630" sldId="257"/>
            <ac:picMk id="6" creationId="{4C95ABE8-13C5-DE17-08CE-CA1A9DB8923E}"/>
          </ac:picMkLst>
        </pc:picChg>
        <pc:picChg chg="add del">
          <ac:chgData name="Nedret Nikolaev Metodiev (2317961)" userId="S::2317961@student.uwtsd.ac.uk::c41c5e18-c64e-4a14-acbc-e24d7c535d7f" providerId="AD" clId="Web-{0E1B8943-2CC6-00B1-A187-3A314C9E0B1D}" dt="2025-11-18T17:08:04.101" v="159"/>
          <ac:picMkLst>
            <pc:docMk/>
            <pc:sldMk cId="1380837630" sldId="257"/>
            <ac:picMk id="13" creationId="{2362F1D5-8845-03C6-5C00-7EFD4ADCD151}"/>
          </ac:picMkLst>
        </pc:picChg>
      </pc:sldChg>
      <pc:sldChg chg="addSp delSp modSp new mod ord setBg">
        <pc:chgData name="Nedret Nikolaev Metodiev (2317961)" userId="S::2317961@student.uwtsd.ac.uk::c41c5e18-c64e-4a14-acbc-e24d7c535d7f" providerId="AD" clId="Web-{0E1B8943-2CC6-00B1-A187-3A314C9E0B1D}" dt="2025-11-18T18:08:40.825" v="271"/>
        <pc:sldMkLst>
          <pc:docMk/>
          <pc:sldMk cId="4025880917" sldId="258"/>
        </pc:sldMkLst>
        <pc:spChg chg="mod">
          <ac:chgData name="Nedret Nikolaev Metodiev (2317961)" userId="S::2317961@student.uwtsd.ac.uk::c41c5e18-c64e-4a14-acbc-e24d7c535d7f" providerId="AD" clId="Web-{0E1B8943-2CC6-00B1-A187-3A314C9E0B1D}" dt="2025-11-18T18:08:40.825" v="271"/>
          <ac:spMkLst>
            <pc:docMk/>
            <pc:sldMk cId="4025880917" sldId="258"/>
            <ac:spMk id="2" creationId="{61F5C752-071F-E77A-4D75-E54D8A073590}"/>
          </ac:spMkLst>
        </pc:spChg>
        <pc:spChg chg="add del mod">
          <ac:chgData name="Nedret Nikolaev Metodiev (2317961)" userId="S::2317961@student.uwtsd.ac.uk::c41c5e18-c64e-4a14-acbc-e24d7c535d7f" providerId="AD" clId="Web-{0E1B8943-2CC6-00B1-A187-3A314C9E0B1D}" dt="2025-11-18T18:08:40.825" v="271"/>
          <ac:spMkLst>
            <pc:docMk/>
            <pc:sldMk cId="4025880917" sldId="258"/>
            <ac:spMk id="3" creationId="{03A5DD65-E188-A2A5-81B5-18F9D8C2A80E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8:08:40.825" v="271"/>
          <ac:spMkLst>
            <pc:docMk/>
            <pc:sldMk cId="4025880917" sldId="258"/>
            <ac:spMk id="9" creationId="{C0763A76-9F1C-4FC5-82B7-DD475DA461B2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8:08:40.778" v="270"/>
          <ac:spMkLst>
            <pc:docMk/>
            <pc:sldMk cId="4025880917" sldId="258"/>
            <ac:spMk id="10" creationId="{D93394DA-E684-47C2-9020-13225823F40A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8:08:40.825" v="271"/>
          <ac:spMkLst>
            <pc:docMk/>
            <pc:sldMk cId="4025880917" sldId="258"/>
            <ac:spMk id="11" creationId="{E81BF4F6-F2CF-4984-9D14-D6966D92F99F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8:08:40.825" v="271"/>
          <ac:spMkLst>
            <pc:docMk/>
            <pc:sldMk cId="4025880917" sldId="258"/>
            <ac:spMk id="12" creationId="{03A5DD65-E188-A2A5-81B5-18F9D8C2A80E}"/>
          </ac:spMkLst>
        </pc:spChg>
        <pc:graphicFrameChg chg="add del">
          <ac:chgData name="Nedret Nikolaev Metodiev (2317961)" userId="S::2317961@student.uwtsd.ac.uk::c41c5e18-c64e-4a14-acbc-e24d7c535d7f" providerId="AD" clId="Web-{0E1B8943-2CC6-00B1-A187-3A314C9E0B1D}" dt="2025-11-18T18:08:40.778" v="270"/>
          <ac:graphicFrameMkLst>
            <pc:docMk/>
            <pc:sldMk cId="4025880917" sldId="258"/>
            <ac:graphicFrameMk id="5" creationId="{C0589F7D-8888-7577-A23A-2ACED9BAC997}"/>
          </ac:graphicFrameMkLst>
        </pc:graphicFrameChg>
        <pc:picChg chg="add del">
          <ac:chgData name="Nedret Nikolaev Metodiev (2317961)" userId="S::2317961@student.uwtsd.ac.uk::c41c5e18-c64e-4a14-acbc-e24d7c535d7f" providerId="AD" clId="Web-{0E1B8943-2CC6-00B1-A187-3A314C9E0B1D}" dt="2025-11-18T18:08:40.778" v="270"/>
          <ac:picMkLst>
            <pc:docMk/>
            <pc:sldMk cId="4025880917" sldId="258"/>
            <ac:picMk id="6" creationId="{E1A7B7E4-3A91-78F6-046B-5D4B802FECC1}"/>
          </ac:picMkLst>
        </pc:picChg>
        <pc:picChg chg="add">
          <ac:chgData name="Nedret Nikolaev Metodiev (2317961)" userId="S::2317961@student.uwtsd.ac.uk::c41c5e18-c64e-4a14-acbc-e24d7c535d7f" providerId="AD" clId="Web-{0E1B8943-2CC6-00B1-A187-3A314C9E0B1D}" dt="2025-11-18T18:08:40.825" v="271"/>
          <ac:picMkLst>
            <pc:docMk/>
            <pc:sldMk cId="4025880917" sldId="258"/>
            <ac:picMk id="13" creationId="{AAB28F5F-CD0D-BA4A-F8C4-11A72761E3B5}"/>
          </ac:picMkLst>
        </pc:picChg>
      </pc:sldChg>
      <pc:sldChg chg="addSp delSp modSp new mod setBg">
        <pc:chgData name="Nedret Nikolaev Metodiev (2317961)" userId="S::2317961@student.uwtsd.ac.uk::c41c5e18-c64e-4a14-acbc-e24d7c535d7f" providerId="AD" clId="Web-{0E1B8943-2CC6-00B1-A187-3A314C9E0B1D}" dt="2025-11-18T17:09:49.091" v="163"/>
        <pc:sldMkLst>
          <pc:docMk/>
          <pc:sldMk cId="4182542339" sldId="259"/>
        </pc:sldMkLst>
        <pc:spChg chg="mod">
          <ac:chgData name="Nedret Nikolaev Metodiev (2317961)" userId="S::2317961@student.uwtsd.ac.uk::c41c5e18-c64e-4a14-acbc-e24d7c535d7f" providerId="AD" clId="Web-{0E1B8943-2CC6-00B1-A187-3A314C9E0B1D}" dt="2025-11-18T17:09:49.091" v="163"/>
          <ac:spMkLst>
            <pc:docMk/>
            <pc:sldMk cId="4182542339" sldId="259"/>
            <ac:spMk id="2" creationId="{F0EC39CD-364F-E040-A626-696ECBDF5294}"/>
          </ac:spMkLst>
        </pc:spChg>
        <pc:spChg chg="del mod">
          <ac:chgData name="Nedret Nikolaev Metodiev (2317961)" userId="S::2317961@student.uwtsd.ac.uk::c41c5e18-c64e-4a14-acbc-e24d7c535d7f" providerId="AD" clId="Web-{0E1B8943-2CC6-00B1-A187-3A314C9E0B1D}" dt="2025-11-18T17:09:49.091" v="163"/>
          <ac:spMkLst>
            <pc:docMk/>
            <pc:sldMk cId="4182542339" sldId="259"/>
            <ac:spMk id="3" creationId="{25DDD0EF-9840-C345-3229-6E23DA61A472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7:09:49.091" v="163"/>
          <ac:spMkLst>
            <pc:docMk/>
            <pc:sldMk cId="4182542339" sldId="259"/>
            <ac:spMk id="9" creationId="{56E9B3E6-E277-4D68-BA48-9CB43FFBD6E2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7:09:49.091" v="163"/>
          <ac:spMkLst>
            <pc:docMk/>
            <pc:sldMk cId="4182542339" sldId="259"/>
            <ac:spMk id="16" creationId="{D5B0017B-2ECA-49AF-B397-DC140825DF8D}"/>
          </ac:spMkLst>
        </pc:spChg>
        <pc:grpChg chg="add">
          <ac:chgData name="Nedret Nikolaev Metodiev (2317961)" userId="S::2317961@student.uwtsd.ac.uk::c41c5e18-c64e-4a14-acbc-e24d7c535d7f" providerId="AD" clId="Web-{0E1B8943-2CC6-00B1-A187-3A314C9E0B1D}" dt="2025-11-18T17:09:49.091" v="163"/>
          <ac:grpSpMkLst>
            <pc:docMk/>
            <pc:sldMk cId="4182542339" sldId="259"/>
            <ac:grpSpMk id="11" creationId="{AE1C45F0-260A-458C-96ED-C1F6D2151219}"/>
          </ac:grpSpMkLst>
        </pc:grpChg>
        <pc:graphicFrameChg chg="add">
          <ac:chgData name="Nedret Nikolaev Metodiev (2317961)" userId="S::2317961@student.uwtsd.ac.uk::c41c5e18-c64e-4a14-acbc-e24d7c535d7f" providerId="AD" clId="Web-{0E1B8943-2CC6-00B1-A187-3A314C9E0B1D}" dt="2025-11-18T17:09:49.091" v="163"/>
          <ac:graphicFrameMkLst>
            <pc:docMk/>
            <pc:sldMk cId="4182542339" sldId="259"/>
            <ac:graphicFrameMk id="5" creationId="{4E7D95E8-B8A7-C426-00B0-5ACBDE72E7BD}"/>
          </ac:graphicFrameMkLst>
        </pc:graphicFrameChg>
        <pc:cxnChg chg="add">
          <ac:chgData name="Nedret Nikolaev Metodiev (2317961)" userId="S::2317961@student.uwtsd.ac.uk::c41c5e18-c64e-4a14-acbc-e24d7c535d7f" providerId="AD" clId="Web-{0E1B8943-2CC6-00B1-A187-3A314C9E0B1D}" dt="2025-11-18T17:09:49.091" v="163"/>
          <ac:cxnSpMkLst>
            <pc:docMk/>
            <pc:sldMk cId="4182542339" sldId="259"/>
            <ac:cxnSpMk id="18" creationId="{6CF1BAF6-AD41-4082-B212-8A1F9A2E8779}"/>
          </ac:cxnSpMkLst>
        </pc:cxnChg>
      </pc:sldChg>
      <pc:sldChg chg="addSp delSp modSp new mod setBg">
        <pc:chgData name="Nedret Nikolaev Metodiev (2317961)" userId="S::2317961@student.uwtsd.ac.uk::c41c5e18-c64e-4a14-acbc-e24d7c535d7f" providerId="AD" clId="Web-{0E1B8943-2CC6-00B1-A187-3A314C9E0B1D}" dt="2025-11-18T17:10:49.593" v="164"/>
        <pc:sldMkLst>
          <pc:docMk/>
          <pc:sldMk cId="2970794853" sldId="260"/>
        </pc:sldMkLst>
        <pc:spChg chg="mod">
          <ac:chgData name="Nedret Nikolaev Metodiev (2317961)" userId="S::2317961@student.uwtsd.ac.uk::c41c5e18-c64e-4a14-acbc-e24d7c535d7f" providerId="AD" clId="Web-{0E1B8943-2CC6-00B1-A187-3A314C9E0B1D}" dt="2025-11-18T17:10:49.593" v="164"/>
          <ac:spMkLst>
            <pc:docMk/>
            <pc:sldMk cId="2970794853" sldId="260"/>
            <ac:spMk id="2" creationId="{53368D98-E2BA-B163-C3B9-8857EAE79F12}"/>
          </ac:spMkLst>
        </pc:spChg>
        <pc:spChg chg="del mod">
          <ac:chgData name="Nedret Nikolaev Metodiev (2317961)" userId="S::2317961@student.uwtsd.ac.uk::c41c5e18-c64e-4a14-acbc-e24d7c535d7f" providerId="AD" clId="Web-{0E1B8943-2CC6-00B1-A187-3A314C9E0B1D}" dt="2025-11-18T17:10:49.593" v="164"/>
          <ac:spMkLst>
            <pc:docMk/>
            <pc:sldMk cId="2970794853" sldId="260"/>
            <ac:spMk id="3" creationId="{54AEA65C-7A93-D18E-DE92-B5342F02C66D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7:10:49.593" v="164"/>
          <ac:spMkLst>
            <pc:docMk/>
            <pc:sldMk cId="2970794853" sldId="260"/>
            <ac:spMk id="9" creationId="{56E9B3E6-E277-4D68-BA48-9CB43FFBD6E2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7:10:49.593" v="164"/>
          <ac:spMkLst>
            <pc:docMk/>
            <pc:sldMk cId="2970794853" sldId="260"/>
            <ac:spMk id="16" creationId="{D5B0017B-2ECA-49AF-B397-DC140825DF8D}"/>
          </ac:spMkLst>
        </pc:spChg>
        <pc:grpChg chg="add">
          <ac:chgData name="Nedret Nikolaev Metodiev (2317961)" userId="S::2317961@student.uwtsd.ac.uk::c41c5e18-c64e-4a14-acbc-e24d7c535d7f" providerId="AD" clId="Web-{0E1B8943-2CC6-00B1-A187-3A314C9E0B1D}" dt="2025-11-18T17:10:49.593" v="164"/>
          <ac:grpSpMkLst>
            <pc:docMk/>
            <pc:sldMk cId="2970794853" sldId="260"/>
            <ac:grpSpMk id="11" creationId="{AE1C45F0-260A-458C-96ED-C1F6D2151219}"/>
          </ac:grpSpMkLst>
        </pc:grpChg>
        <pc:graphicFrameChg chg="add">
          <ac:chgData name="Nedret Nikolaev Metodiev (2317961)" userId="S::2317961@student.uwtsd.ac.uk::c41c5e18-c64e-4a14-acbc-e24d7c535d7f" providerId="AD" clId="Web-{0E1B8943-2CC6-00B1-A187-3A314C9E0B1D}" dt="2025-11-18T17:10:49.593" v="164"/>
          <ac:graphicFrameMkLst>
            <pc:docMk/>
            <pc:sldMk cId="2970794853" sldId="260"/>
            <ac:graphicFrameMk id="5" creationId="{B73D97F7-B803-D95D-6461-6643BA50243E}"/>
          </ac:graphicFrameMkLst>
        </pc:graphicFrameChg>
        <pc:cxnChg chg="add">
          <ac:chgData name="Nedret Nikolaev Metodiev (2317961)" userId="S::2317961@student.uwtsd.ac.uk::c41c5e18-c64e-4a14-acbc-e24d7c535d7f" providerId="AD" clId="Web-{0E1B8943-2CC6-00B1-A187-3A314C9E0B1D}" dt="2025-11-18T17:10:49.593" v="164"/>
          <ac:cxnSpMkLst>
            <pc:docMk/>
            <pc:sldMk cId="2970794853" sldId="260"/>
            <ac:cxnSpMk id="18" creationId="{6CF1BAF6-AD41-4082-B212-8A1F9A2E8779}"/>
          </ac:cxnSpMkLst>
        </pc:cxnChg>
      </pc:sldChg>
      <pc:sldChg chg="addSp delSp modSp new mod setBg">
        <pc:chgData name="Nedret Nikolaev Metodiev (2317961)" userId="S::2317961@student.uwtsd.ac.uk::c41c5e18-c64e-4a14-acbc-e24d7c535d7f" providerId="AD" clId="Web-{0E1B8943-2CC6-00B1-A187-3A314C9E0B1D}" dt="2025-11-18T17:11:31.625" v="167"/>
        <pc:sldMkLst>
          <pc:docMk/>
          <pc:sldMk cId="149487455" sldId="261"/>
        </pc:sldMkLst>
        <pc:spChg chg="mod">
          <ac:chgData name="Nedret Nikolaev Metodiev (2317961)" userId="S::2317961@student.uwtsd.ac.uk::c41c5e18-c64e-4a14-acbc-e24d7c535d7f" providerId="AD" clId="Web-{0E1B8943-2CC6-00B1-A187-3A314C9E0B1D}" dt="2025-11-18T17:11:31.609" v="166"/>
          <ac:spMkLst>
            <pc:docMk/>
            <pc:sldMk cId="149487455" sldId="261"/>
            <ac:spMk id="2" creationId="{AFFA042F-90F1-5BFA-BACB-D3A8D06C277A}"/>
          </ac:spMkLst>
        </pc:spChg>
        <pc:spChg chg="add del mod">
          <ac:chgData name="Nedret Nikolaev Metodiev (2317961)" userId="S::2317961@student.uwtsd.ac.uk::c41c5e18-c64e-4a14-acbc-e24d7c535d7f" providerId="AD" clId="Web-{0E1B8943-2CC6-00B1-A187-3A314C9E0B1D}" dt="2025-11-18T17:11:31.625" v="167"/>
          <ac:spMkLst>
            <pc:docMk/>
            <pc:sldMk cId="149487455" sldId="261"/>
            <ac:spMk id="3" creationId="{E4125D78-C586-33B5-323E-B3F228459800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11:31.609" v="166"/>
          <ac:spMkLst>
            <pc:docMk/>
            <pc:sldMk cId="149487455" sldId="261"/>
            <ac:spMk id="9" creationId="{BACC6370-2D7E-4714-9D71-7542949D7D5D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11:31.609" v="166"/>
          <ac:spMkLst>
            <pc:docMk/>
            <pc:sldMk cId="149487455" sldId="261"/>
            <ac:spMk id="11" creationId="{F68B3F68-107C-434F-AA38-110D5EA91B85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11:31.609" v="166"/>
          <ac:spMkLst>
            <pc:docMk/>
            <pc:sldMk cId="149487455" sldId="261"/>
            <ac:spMk id="13" creationId="{AAD0DBB9-1A4B-4391-81D4-CB19F9AB918A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11:31.609" v="166"/>
          <ac:spMkLst>
            <pc:docMk/>
            <pc:sldMk cId="149487455" sldId="261"/>
            <ac:spMk id="15" creationId="{063BBA22-50EA-4C4D-BE05-F1CE4E63AA56}"/>
          </ac:spMkLst>
        </pc:spChg>
        <pc:graphicFrameChg chg="add del">
          <ac:chgData name="Nedret Nikolaev Metodiev (2317961)" userId="S::2317961@student.uwtsd.ac.uk::c41c5e18-c64e-4a14-acbc-e24d7c535d7f" providerId="AD" clId="Web-{0E1B8943-2CC6-00B1-A187-3A314C9E0B1D}" dt="2025-11-18T17:11:31.609" v="166"/>
          <ac:graphicFrameMkLst>
            <pc:docMk/>
            <pc:sldMk cId="149487455" sldId="261"/>
            <ac:graphicFrameMk id="5" creationId="{63665BC9-D164-8E06-8864-C3D08062A14F}"/>
          </ac:graphicFrameMkLst>
        </pc:graphicFrameChg>
        <pc:graphicFrameChg chg="add">
          <ac:chgData name="Nedret Nikolaev Metodiev (2317961)" userId="S::2317961@student.uwtsd.ac.uk::c41c5e18-c64e-4a14-acbc-e24d7c535d7f" providerId="AD" clId="Web-{0E1B8943-2CC6-00B1-A187-3A314C9E0B1D}" dt="2025-11-18T17:11:31.625" v="167"/>
          <ac:graphicFrameMkLst>
            <pc:docMk/>
            <pc:sldMk cId="149487455" sldId="261"/>
            <ac:graphicFrameMk id="17" creationId="{A682B1D4-1572-8B99-06CA-4B0869113921}"/>
          </ac:graphicFrameMkLst>
        </pc:graphicFrameChg>
      </pc:sldChg>
      <pc:sldChg chg="addSp delSp modSp new">
        <pc:chgData name="Nedret Nikolaev Metodiev (2317961)" userId="S::2317961@student.uwtsd.ac.uk::c41c5e18-c64e-4a14-acbc-e24d7c535d7f" providerId="AD" clId="Web-{0E1B8943-2CC6-00B1-A187-3A314C9E0B1D}" dt="2025-11-18T17:12:09.017" v="168"/>
        <pc:sldMkLst>
          <pc:docMk/>
          <pc:sldMk cId="3003396319" sldId="262"/>
        </pc:sldMkLst>
        <pc:spChg chg="mod">
          <ac:chgData name="Nedret Nikolaev Metodiev (2317961)" userId="S::2317961@student.uwtsd.ac.uk::c41c5e18-c64e-4a14-acbc-e24d7c535d7f" providerId="AD" clId="Web-{0E1B8943-2CC6-00B1-A187-3A314C9E0B1D}" dt="2025-11-18T17:02:55.908" v="117" actId="20577"/>
          <ac:spMkLst>
            <pc:docMk/>
            <pc:sldMk cId="3003396319" sldId="262"/>
            <ac:spMk id="2" creationId="{AA200D6C-477B-8E58-3D42-9084187FB620}"/>
          </ac:spMkLst>
        </pc:spChg>
        <pc:spChg chg="del mod">
          <ac:chgData name="Nedret Nikolaev Metodiev (2317961)" userId="S::2317961@student.uwtsd.ac.uk::c41c5e18-c64e-4a14-acbc-e24d7c535d7f" providerId="AD" clId="Web-{0E1B8943-2CC6-00B1-A187-3A314C9E0B1D}" dt="2025-11-18T17:12:09.017" v="168"/>
          <ac:spMkLst>
            <pc:docMk/>
            <pc:sldMk cId="3003396319" sldId="262"/>
            <ac:spMk id="3" creationId="{9294EC8F-1A2A-33E7-D143-16E1C8B89558}"/>
          </ac:spMkLst>
        </pc:spChg>
        <pc:graphicFrameChg chg="add">
          <ac:chgData name="Nedret Nikolaev Metodiev (2317961)" userId="S::2317961@student.uwtsd.ac.uk::c41c5e18-c64e-4a14-acbc-e24d7c535d7f" providerId="AD" clId="Web-{0E1B8943-2CC6-00B1-A187-3A314C9E0B1D}" dt="2025-11-18T17:12:09.017" v="168"/>
          <ac:graphicFrameMkLst>
            <pc:docMk/>
            <pc:sldMk cId="3003396319" sldId="262"/>
            <ac:graphicFrameMk id="5" creationId="{FF927319-906B-F7F0-67B2-DD6D5619276D}"/>
          </ac:graphicFrameMkLst>
        </pc:graphicFrameChg>
      </pc:sldChg>
      <pc:sldChg chg="addSp delSp modSp new mod setBg">
        <pc:chgData name="Nedret Nikolaev Metodiev (2317961)" userId="S::2317961@student.uwtsd.ac.uk::c41c5e18-c64e-4a14-acbc-e24d7c535d7f" providerId="AD" clId="Web-{0E1B8943-2CC6-00B1-A187-3A314C9E0B1D}" dt="2025-11-18T17:12:26.142" v="169"/>
        <pc:sldMkLst>
          <pc:docMk/>
          <pc:sldMk cId="2534402258" sldId="263"/>
        </pc:sldMkLst>
        <pc:spChg chg="mod">
          <ac:chgData name="Nedret Nikolaev Metodiev (2317961)" userId="S::2317961@student.uwtsd.ac.uk::c41c5e18-c64e-4a14-acbc-e24d7c535d7f" providerId="AD" clId="Web-{0E1B8943-2CC6-00B1-A187-3A314C9E0B1D}" dt="2025-11-18T17:12:26.142" v="169"/>
          <ac:spMkLst>
            <pc:docMk/>
            <pc:sldMk cId="2534402258" sldId="263"/>
            <ac:spMk id="2" creationId="{0ACB9692-66FE-02CD-03B9-39B2C0B458EC}"/>
          </ac:spMkLst>
        </pc:spChg>
        <pc:spChg chg="del mod">
          <ac:chgData name="Nedret Nikolaev Metodiev (2317961)" userId="S::2317961@student.uwtsd.ac.uk::c41c5e18-c64e-4a14-acbc-e24d7c535d7f" providerId="AD" clId="Web-{0E1B8943-2CC6-00B1-A187-3A314C9E0B1D}" dt="2025-11-18T17:12:26.142" v="169"/>
          <ac:spMkLst>
            <pc:docMk/>
            <pc:sldMk cId="2534402258" sldId="263"/>
            <ac:spMk id="3" creationId="{80CCBC7E-2E7F-65B4-D878-4FDF329AFCF5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7:12:26.142" v="169"/>
          <ac:spMkLst>
            <pc:docMk/>
            <pc:sldMk cId="2534402258" sldId="263"/>
            <ac:spMk id="9" creationId="{BACC6370-2D7E-4714-9D71-7542949D7D5D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7:12:26.142" v="169"/>
          <ac:spMkLst>
            <pc:docMk/>
            <pc:sldMk cId="2534402258" sldId="263"/>
            <ac:spMk id="11" creationId="{F68B3F68-107C-434F-AA38-110D5EA91B85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7:12:26.142" v="169"/>
          <ac:spMkLst>
            <pc:docMk/>
            <pc:sldMk cId="2534402258" sldId="263"/>
            <ac:spMk id="13" creationId="{AAD0DBB9-1A4B-4391-81D4-CB19F9AB918A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7:12:26.142" v="169"/>
          <ac:spMkLst>
            <pc:docMk/>
            <pc:sldMk cId="2534402258" sldId="263"/>
            <ac:spMk id="15" creationId="{063BBA22-50EA-4C4D-BE05-F1CE4E63AA56}"/>
          </ac:spMkLst>
        </pc:spChg>
        <pc:graphicFrameChg chg="add">
          <ac:chgData name="Nedret Nikolaev Metodiev (2317961)" userId="S::2317961@student.uwtsd.ac.uk::c41c5e18-c64e-4a14-acbc-e24d7c535d7f" providerId="AD" clId="Web-{0E1B8943-2CC6-00B1-A187-3A314C9E0B1D}" dt="2025-11-18T17:12:26.142" v="169"/>
          <ac:graphicFrameMkLst>
            <pc:docMk/>
            <pc:sldMk cId="2534402258" sldId="263"/>
            <ac:graphicFrameMk id="5" creationId="{692BC1D2-878C-8E05-A359-095969AEA3C6}"/>
          </ac:graphicFrameMkLst>
        </pc:graphicFrameChg>
      </pc:sldChg>
      <pc:sldChg chg="addSp delSp modSp new add del mod setBg">
        <pc:chgData name="Nedret Nikolaev Metodiev (2317961)" userId="S::2317961@student.uwtsd.ac.uk::c41c5e18-c64e-4a14-acbc-e24d7c535d7f" providerId="AD" clId="Web-{0E1B8943-2CC6-00B1-A187-3A314C9E0B1D}" dt="2025-11-18T17:13:19.253" v="172"/>
        <pc:sldMkLst>
          <pc:docMk/>
          <pc:sldMk cId="1770324739" sldId="264"/>
        </pc:sldMkLst>
        <pc:spChg chg="mod">
          <ac:chgData name="Nedret Nikolaev Metodiev (2317961)" userId="S::2317961@student.uwtsd.ac.uk::c41c5e18-c64e-4a14-acbc-e24d7c535d7f" providerId="AD" clId="Web-{0E1B8943-2CC6-00B1-A187-3A314C9E0B1D}" dt="2025-11-18T17:13:19.237" v="171"/>
          <ac:spMkLst>
            <pc:docMk/>
            <pc:sldMk cId="1770324739" sldId="264"/>
            <ac:spMk id="2" creationId="{46C537D8-B56D-FB02-6B4C-104AF32ECB2F}"/>
          </ac:spMkLst>
        </pc:spChg>
        <pc:spChg chg="add del mod">
          <ac:chgData name="Nedret Nikolaev Metodiev (2317961)" userId="S::2317961@student.uwtsd.ac.uk::c41c5e18-c64e-4a14-acbc-e24d7c535d7f" providerId="AD" clId="Web-{0E1B8943-2CC6-00B1-A187-3A314C9E0B1D}" dt="2025-11-18T17:13:19.253" v="172"/>
          <ac:spMkLst>
            <pc:docMk/>
            <pc:sldMk cId="1770324739" sldId="264"/>
            <ac:spMk id="3" creationId="{961C28D0-F0C5-AEF4-99C7-DA206EFE7158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13:19.237" v="171"/>
          <ac:spMkLst>
            <pc:docMk/>
            <pc:sldMk cId="1770324739" sldId="264"/>
            <ac:spMk id="10" creationId="{B50AB553-2A96-4A92-96F2-93548E096954}"/>
          </ac:spMkLst>
        </pc:spChg>
        <pc:graphicFrameChg chg="add del">
          <ac:chgData name="Nedret Nikolaev Metodiev (2317961)" userId="S::2317961@student.uwtsd.ac.uk::c41c5e18-c64e-4a14-acbc-e24d7c535d7f" providerId="AD" clId="Web-{0E1B8943-2CC6-00B1-A187-3A314C9E0B1D}" dt="2025-11-18T17:13:19.237" v="171"/>
          <ac:graphicFrameMkLst>
            <pc:docMk/>
            <pc:sldMk cId="1770324739" sldId="264"/>
            <ac:graphicFrameMk id="5" creationId="{26860FF9-3C27-258B-2D23-BB6682D56761}"/>
          </ac:graphicFrameMkLst>
        </pc:graphicFrameChg>
        <pc:graphicFrameChg chg="add">
          <ac:chgData name="Nedret Nikolaev Metodiev (2317961)" userId="S::2317961@student.uwtsd.ac.uk::c41c5e18-c64e-4a14-acbc-e24d7c535d7f" providerId="AD" clId="Web-{0E1B8943-2CC6-00B1-A187-3A314C9E0B1D}" dt="2025-11-18T17:13:19.253" v="172"/>
          <ac:graphicFrameMkLst>
            <pc:docMk/>
            <pc:sldMk cId="1770324739" sldId="264"/>
            <ac:graphicFrameMk id="12" creationId="{223878F2-C248-6BB2-BA2A-EC7D0F4ECAF0}"/>
          </ac:graphicFrameMkLst>
        </pc:graphicFrameChg>
        <pc:picChg chg="add del">
          <ac:chgData name="Nedret Nikolaev Metodiev (2317961)" userId="S::2317961@student.uwtsd.ac.uk::c41c5e18-c64e-4a14-acbc-e24d7c535d7f" providerId="AD" clId="Web-{0E1B8943-2CC6-00B1-A187-3A314C9E0B1D}" dt="2025-11-18T17:13:19.237" v="171"/>
          <ac:picMkLst>
            <pc:docMk/>
            <pc:sldMk cId="1770324739" sldId="264"/>
            <ac:picMk id="6" creationId="{176793D2-83C0-D479-F6DC-3FFD421C1B23}"/>
          </ac:picMkLst>
        </pc:picChg>
      </pc:sldChg>
      <pc:sldChg chg="addSp delSp modSp new mod setBg">
        <pc:chgData name="Nedret Nikolaev Metodiev (2317961)" userId="S::2317961@student.uwtsd.ac.uk::c41c5e18-c64e-4a14-acbc-e24d7c535d7f" providerId="AD" clId="Web-{0E1B8943-2CC6-00B1-A187-3A314C9E0B1D}" dt="2025-11-18T17:14:00.910" v="175"/>
        <pc:sldMkLst>
          <pc:docMk/>
          <pc:sldMk cId="537493518" sldId="265"/>
        </pc:sldMkLst>
        <pc:spChg chg="mod">
          <ac:chgData name="Nedret Nikolaev Metodiev (2317961)" userId="S::2317961@student.uwtsd.ac.uk::c41c5e18-c64e-4a14-acbc-e24d7c535d7f" providerId="AD" clId="Web-{0E1B8943-2CC6-00B1-A187-3A314C9E0B1D}" dt="2025-11-18T17:14:00.910" v="175"/>
          <ac:spMkLst>
            <pc:docMk/>
            <pc:sldMk cId="537493518" sldId="265"/>
            <ac:spMk id="2" creationId="{12E6D1E1-4C0D-4B4E-2686-570F5C8074E6}"/>
          </ac:spMkLst>
        </pc:spChg>
        <pc:spChg chg="mod">
          <ac:chgData name="Nedret Nikolaev Metodiev (2317961)" userId="S::2317961@student.uwtsd.ac.uk::c41c5e18-c64e-4a14-acbc-e24d7c535d7f" providerId="AD" clId="Web-{0E1B8943-2CC6-00B1-A187-3A314C9E0B1D}" dt="2025-11-18T17:14:00.910" v="175"/>
          <ac:spMkLst>
            <pc:docMk/>
            <pc:sldMk cId="537493518" sldId="265"/>
            <ac:spMk id="3" creationId="{F3E148A7-B540-86FD-7AF9-406AADBCF1D0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14:00.879" v="174"/>
          <ac:spMkLst>
            <pc:docMk/>
            <pc:sldMk cId="537493518" sldId="265"/>
            <ac:spMk id="9" creationId="{C0763A76-9F1C-4FC5-82B7-DD475DA461B2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14:00.879" v="174"/>
          <ac:spMkLst>
            <pc:docMk/>
            <pc:sldMk cId="537493518" sldId="265"/>
            <ac:spMk id="11" creationId="{E81BF4F6-F2CF-4984-9D14-D6966D92F99F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7:14:00.910" v="175"/>
          <ac:spMkLst>
            <pc:docMk/>
            <pc:sldMk cId="537493518" sldId="265"/>
            <ac:spMk id="13" creationId="{9F7D5CDA-D291-4307-BF55-1381FED29634}"/>
          </ac:spMkLst>
        </pc:spChg>
        <pc:picChg chg="add del">
          <ac:chgData name="Nedret Nikolaev Metodiev (2317961)" userId="S::2317961@student.uwtsd.ac.uk::c41c5e18-c64e-4a14-acbc-e24d7c535d7f" providerId="AD" clId="Web-{0E1B8943-2CC6-00B1-A187-3A314C9E0B1D}" dt="2025-11-18T17:14:00.879" v="174"/>
          <ac:picMkLst>
            <pc:docMk/>
            <pc:sldMk cId="537493518" sldId="265"/>
            <ac:picMk id="5" creationId="{5205A8C5-5C81-24CB-5AAD-924A62D094D6}"/>
          </ac:picMkLst>
        </pc:picChg>
        <pc:picChg chg="add">
          <ac:chgData name="Nedret Nikolaev Metodiev (2317961)" userId="S::2317961@student.uwtsd.ac.uk::c41c5e18-c64e-4a14-acbc-e24d7c535d7f" providerId="AD" clId="Web-{0E1B8943-2CC6-00B1-A187-3A314C9E0B1D}" dt="2025-11-18T17:14:00.910" v="175"/>
          <ac:picMkLst>
            <pc:docMk/>
            <pc:sldMk cId="537493518" sldId="265"/>
            <ac:picMk id="14" creationId="{54A4B145-D5DC-C981-9285-4B947F7C41DD}"/>
          </ac:picMkLst>
        </pc:picChg>
      </pc:sldChg>
      <pc:sldChg chg="addSp modSp new mod setBg">
        <pc:chgData name="Nedret Nikolaev Metodiev (2317961)" userId="S::2317961@student.uwtsd.ac.uk::c41c5e18-c64e-4a14-acbc-e24d7c535d7f" providerId="AD" clId="Web-{0E1B8943-2CC6-00B1-A187-3A314C9E0B1D}" dt="2025-11-18T17:14:19.113" v="176"/>
        <pc:sldMkLst>
          <pc:docMk/>
          <pc:sldMk cId="3973386171" sldId="266"/>
        </pc:sldMkLst>
        <pc:spChg chg="mod">
          <ac:chgData name="Nedret Nikolaev Metodiev (2317961)" userId="S::2317961@student.uwtsd.ac.uk::c41c5e18-c64e-4a14-acbc-e24d7c535d7f" providerId="AD" clId="Web-{0E1B8943-2CC6-00B1-A187-3A314C9E0B1D}" dt="2025-11-18T17:14:19.113" v="176"/>
          <ac:spMkLst>
            <pc:docMk/>
            <pc:sldMk cId="3973386171" sldId="266"/>
            <ac:spMk id="2" creationId="{F439367C-E35C-31BE-4158-025CE157B4F0}"/>
          </ac:spMkLst>
        </pc:spChg>
        <pc:spChg chg="mod">
          <ac:chgData name="Nedret Nikolaev Metodiev (2317961)" userId="S::2317961@student.uwtsd.ac.uk::c41c5e18-c64e-4a14-acbc-e24d7c535d7f" providerId="AD" clId="Web-{0E1B8943-2CC6-00B1-A187-3A314C9E0B1D}" dt="2025-11-18T17:14:19.113" v="176"/>
          <ac:spMkLst>
            <pc:docMk/>
            <pc:sldMk cId="3973386171" sldId="266"/>
            <ac:spMk id="3" creationId="{28BA760E-DB96-43B5-D898-E74B76CABACF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7:14:19.113" v="176"/>
          <ac:spMkLst>
            <pc:docMk/>
            <pc:sldMk cId="3973386171" sldId="266"/>
            <ac:spMk id="9" creationId="{9F7D5CDA-D291-4307-BF55-1381FED29634}"/>
          </ac:spMkLst>
        </pc:spChg>
        <pc:picChg chg="add">
          <ac:chgData name="Nedret Nikolaev Metodiev (2317961)" userId="S::2317961@student.uwtsd.ac.uk::c41c5e18-c64e-4a14-acbc-e24d7c535d7f" providerId="AD" clId="Web-{0E1B8943-2CC6-00B1-A187-3A314C9E0B1D}" dt="2025-11-18T17:14:19.113" v="176"/>
          <ac:picMkLst>
            <pc:docMk/>
            <pc:sldMk cId="3973386171" sldId="266"/>
            <ac:picMk id="5" creationId="{8A30AE18-F70F-8730-A922-E13D5630CA1F}"/>
          </ac:picMkLst>
        </pc:picChg>
      </pc:sldChg>
      <pc:sldChg chg="addSp delSp modSp new mod setBg">
        <pc:chgData name="Nedret Nikolaev Metodiev (2317961)" userId="S::2317961@student.uwtsd.ac.uk::c41c5e18-c64e-4a14-acbc-e24d7c535d7f" providerId="AD" clId="Web-{0E1B8943-2CC6-00B1-A187-3A314C9E0B1D}" dt="2025-11-18T17:15:15.895" v="183"/>
        <pc:sldMkLst>
          <pc:docMk/>
          <pc:sldMk cId="2020773485" sldId="267"/>
        </pc:sldMkLst>
        <pc:spChg chg="mod">
          <ac:chgData name="Nedret Nikolaev Metodiev (2317961)" userId="S::2317961@student.uwtsd.ac.uk::c41c5e18-c64e-4a14-acbc-e24d7c535d7f" providerId="AD" clId="Web-{0E1B8943-2CC6-00B1-A187-3A314C9E0B1D}" dt="2025-11-18T17:15:15.895" v="183"/>
          <ac:spMkLst>
            <pc:docMk/>
            <pc:sldMk cId="2020773485" sldId="267"/>
            <ac:spMk id="2" creationId="{24CB9BA3-C5DF-3BD2-D0B7-60B68AFC5125}"/>
          </ac:spMkLst>
        </pc:spChg>
        <pc:spChg chg="add del mod">
          <ac:chgData name="Nedret Nikolaev Metodiev (2317961)" userId="S::2317961@student.uwtsd.ac.uk::c41c5e18-c64e-4a14-acbc-e24d7c535d7f" providerId="AD" clId="Web-{0E1B8943-2CC6-00B1-A187-3A314C9E0B1D}" dt="2025-11-18T17:15:15.895" v="183"/>
          <ac:spMkLst>
            <pc:docMk/>
            <pc:sldMk cId="2020773485" sldId="267"/>
            <ac:spMk id="3" creationId="{7AEDDF2D-7920-5090-9047-18C1DA20E8F6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14:49.208" v="178"/>
          <ac:spMkLst>
            <pc:docMk/>
            <pc:sldMk cId="2020773485" sldId="267"/>
            <ac:spMk id="9" creationId="{BACC6370-2D7E-4714-9D71-7542949D7D5D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14:49.208" v="178"/>
          <ac:spMkLst>
            <pc:docMk/>
            <pc:sldMk cId="2020773485" sldId="267"/>
            <ac:spMk id="11" creationId="{F68B3F68-107C-434F-AA38-110D5EA91B85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14:49.208" v="178"/>
          <ac:spMkLst>
            <pc:docMk/>
            <pc:sldMk cId="2020773485" sldId="267"/>
            <ac:spMk id="13" creationId="{AAD0DBB9-1A4B-4391-81D4-CB19F9AB918A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14:49.208" v="178"/>
          <ac:spMkLst>
            <pc:docMk/>
            <pc:sldMk cId="2020773485" sldId="267"/>
            <ac:spMk id="15" creationId="{063BBA22-50EA-4C4D-BE05-F1CE4E63AA56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15:08.270" v="180"/>
          <ac:spMkLst>
            <pc:docMk/>
            <pc:sldMk cId="2020773485" sldId="267"/>
            <ac:spMk id="18" creationId="{345A976A-8DE3-4B67-B94B-2044FDD12899}"/>
          </ac:spMkLst>
        </pc:spChg>
        <pc:spChg chg="add del">
          <ac:chgData name="Nedret Nikolaev Metodiev (2317961)" userId="S::2317961@student.uwtsd.ac.uk::c41c5e18-c64e-4a14-acbc-e24d7c535d7f" providerId="AD" clId="Web-{0E1B8943-2CC6-00B1-A187-3A314C9E0B1D}" dt="2025-11-18T17:15:08.270" v="180"/>
          <ac:spMkLst>
            <pc:docMk/>
            <pc:sldMk cId="2020773485" sldId="267"/>
            <ac:spMk id="24" creationId="{6EAAA1B9-2DDB-49C9-A037-A523D2F13C15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7:15:15.895" v="183"/>
          <ac:spMkLst>
            <pc:docMk/>
            <pc:sldMk cId="2020773485" sldId="267"/>
            <ac:spMk id="31" creationId="{2E442304-DDBD-4F7B-8017-36BCC863FB40}"/>
          </ac:spMkLst>
        </pc:spChg>
        <pc:spChg chg="add">
          <ac:chgData name="Nedret Nikolaev Metodiev (2317961)" userId="S::2317961@student.uwtsd.ac.uk::c41c5e18-c64e-4a14-acbc-e24d7c535d7f" providerId="AD" clId="Web-{0E1B8943-2CC6-00B1-A187-3A314C9E0B1D}" dt="2025-11-18T17:15:15.895" v="183"/>
          <ac:spMkLst>
            <pc:docMk/>
            <pc:sldMk cId="2020773485" sldId="267"/>
            <ac:spMk id="32" creationId="{5E107275-3853-46FD-A241-DE4355A42675}"/>
          </ac:spMkLst>
        </pc:spChg>
        <pc:grpChg chg="add del">
          <ac:chgData name="Nedret Nikolaev Metodiev (2317961)" userId="S::2317961@student.uwtsd.ac.uk::c41c5e18-c64e-4a14-acbc-e24d7c535d7f" providerId="AD" clId="Web-{0E1B8943-2CC6-00B1-A187-3A314C9E0B1D}" dt="2025-11-18T17:15:08.270" v="180"/>
          <ac:grpSpMkLst>
            <pc:docMk/>
            <pc:sldMk cId="2020773485" sldId="267"/>
            <ac:grpSpMk id="19" creationId="{08701F99-7E4C-4B92-A4B5-307CDFB7A4DE}"/>
          </ac:grpSpMkLst>
        </pc:grpChg>
        <pc:grpChg chg="add del">
          <ac:chgData name="Nedret Nikolaev Metodiev (2317961)" userId="S::2317961@student.uwtsd.ac.uk::c41c5e18-c64e-4a14-acbc-e24d7c535d7f" providerId="AD" clId="Web-{0E1B8943-2CC6-00B1-A187-3A314C9E0B1D}" dt="2025-11-18T17:15:08.270" v="180"/>
          <ac:grpSpMkLst>
            <pc:docMk/>
            <pc:sldMk cId="2020773485" sldId="267"/>
            <ac:grpSpMk id="25" creationId="{B441F8D5-EBCE-4FB9-91A9-3425971C1F99}"/>
          </ac:grpSpMkLst>
        </pc:grpChg>
        <pc:graphicFrameChg chg="add del">
          <ac:chgData name="Nedret Nikolaev Metodiev (2317961)" userId="S::2317961@student.uwtsd.ac.uk::c41c5e18-c64e-4a14-acbc-e24d7c535d7f" providerId="AD" clId="Web-{0E1B8943-2CC6-00B1-A187-3A314C9E0B1D}" dt="2025-11-18T17:14:49.208" v="178"/>
          <ac:graphicFrameMkLst>
            <pc:docMk/>
            <pc:sldMk cId="2020773485" sldId="267"/>
            <ac:graphicFrameMk id="5" creationId="{DA191D0C-97B3-DA53-9608-F100A344107A}"/>
          </ac:graphicFrameMkLst>
        </pc:graphicFrameChg>
        <pc:graphicFrameChg chg="add del">
          <ac:chgData name="Nedret Nikolaev Metodiev (2317961)" userId="S::2317961@student.uwtsd.ac.uk::c41c5e18-c64e-4a14-acbc-e24d7c535d7f" providerId="AD" clId="Web-{0E1B8943-2CC6-00B1-A187-3A314C9E0B1D}" dt="2025-11-18T17:15:08.270" v="180"/>
          <ac:graphicFrameMkLst>
            <pc:docMk/>
            <pc:sldMk cId="2020773485" sldId="267"/>
            <ac:graphicFrameMk id="27" creationId="{576D3D52-559F-6C4A-0B28-5B2EDEC97A7D}"/>
          </ac:graphicFrameMkLst>
        </pc:graphicFrameChg>
        <pc:graphicFrameChg chg="add del">
          <ac:chgData name="Nedret Nikolaev Metodiev (2317961)" userId="S::2317961@student.uwtsd.ac.uk::c41c5e18-c64e-4a14-acbc-e24d7c535d7f" providerId="AD" clId="Web-{0E1B8943-2CC6-00B1-A187-3A314C9E0B1D}" dt="2025-11-18T17:15:15.864" v="182"/>
          <ac:graphicFrameMkLst>
            <pc:docMk/>
            <pc:sldMk cId="2020773485" sldId="267"/>
            <ac:graphicFrameMk id="29" creationId="{2D521E8D-82C5-CE17-A2D8-E46F2F8CE7C0}"/>
          </ac:graphicFrameMkLst>
        </pc:graphicFrameChg>
        <pc:graphicFrameChg chg="add">
          <ac:chgData name="Nedret Nikolaev Metodiev (2317961)" userId="S::2317961@student.uwtsd.ac.uk::c41c5e18-c64e-4a14-acbc-e24d7c535d7f" providerId="AD" clId="Web-{0E1B8943-2CC6-00B1-A187-3A314C9E0B1D}" dt="2025-11-18T17:15:15.895" v="183"/>
          <ac:graphicFrameMkLst>
            <pc:docMk/>
            <pc:sldMk cId="2020773485" sldId="267"/>
            <ac:graphicFrameMk id="33" creationId="{3CEDCD6C-3B4D-DC4C-DB02-9BE7F5935F73}"/>
          </ac:graphicFrameMkLst>
        </pc:graphicFrameChg>
      </pc:sldChg>
      <pc:sldChg chg="modSp new">
        <pc:chgData name="Nedret Nikolaev Metodiev (2317961)" userId="S::2317961@student.uwtsd.ac.uk::c41c5e18-c64e-4a14-acbc-e24d7c535d7f" providerId="AD" clId="Web-{0E1B8943-2CC6-00B1-A187-3A314C9E0B1D}" dt="2025-11-18T17:19:02.914" v="198" actId="20577"/>
        <pc:sldMkLst>
          <pc:docMk/>
          <pc:sldMk cId="3473582478" sldId="268"/>
        </pc:sldMkLst>
        <pc:spChg chg="mod">
          <ac:chgData name="Nedret Nikolaev Metodiev (2317961)" userId="S::2317961@student.uwtsd.ac.uk::c41c5e18-c64e-4a14-acbc-e24d7c535d7f" providerId="AD" clId="Web-{0E1B8943-2CC6-00B1-A187-3A314C9E0B1D}" dt="2025-11-18T17:15:53.662" v="188" actId="20577"/>
          <ac:spMkLst>
            <pc:docMk/>
            <pc:sldMk cId="3473582478" sldId="268"/>
            <ac:spMk id="2" creationId="{AA4D7C88-F6B6-5631-F450-0675C0ADB287}"/>
          </ac:spMkLst>
        </pc:spChg>
        <pc:spChg chg="mod">
          <ac:chgData name="Nedret Nikolaev Metodiev (2317961)" userId="S::2317961@student.uwtsd.ac.uk::c41c5e18-c64e-4a14-acbc-e24d7c535d7f" providerId="AD" clId="Web-{0E1B8943-2CC6-00B1-A187-3A314C9E0B1D}" dt="2025-11-18T17:19:02.914" v="198" actId="20577"/>
          <ac:spMkLst>
            <pc:docMk/>
            <pc:sldMk cId="3473582478" sldId="268"/>
            <ac:spMk id="3" creationId="{5CA7981C-8985-C0ED-BAF9-55F8EABD312C}"/>
          </ac:spMkLst>
        </pc:spChg>
      </pc:sldChg>
    </pc:docChg>
  </pc:docChgLst>
</pc:chgInfo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12140F-36EE-49E6-92C6-12264D64A7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2F437A8-C8FE-4520-A185-9938DE11BE06}">
      <dgm:prSet/>
      <dgm:spPr/>
      <dgm:t>
        <a:bodyPr/>
        <a:lstStyle/>
        <a:p>
          <a:r>
            <a:rPr lang="en-GB"/>
            <a:t>1.Introduction</a:t>
          </a:r>
          <a:endParaRPr lang="en-US"/>
        </a:p>
      </dgm:t>
    </dgm:pt>
    <dgm:pt modelId="{C05FAE97-9A5E-4A5F-9391-F312A4436650}" type="parTrans" cxnId="{E518BD79-48E4-4A41-A4DD-4A499CB82797}">
      <dgm:prSet/>
      <dgm:spPr/>
      <dgm:t>
        <a:bodyPr/>
        <a:lstStyle/>
        <a:p>
          <a:endParaRPr lang="en-US"/>
        </a:p>
      </dgm:t>
    </dgm:pt>
    <dgm:pt modelId="{54EEB946-67FA-45EF-9905-E4921E5AB566}" type="sibTrans" cxnId="{E518BD79-48E4-4A41-A4DD-4A499CB82797}">
      <dgm:prSet/>
      <dgm:spPr/>
      <dgm:t>
        <a:bodyPr/>
        <a:lstStyle/>
        <a:p>
          <a:endParaRPr lang="en-US"/>
        </a:p>
      </dgm:t>
    </dgm:pt>
    <dgm:pt modelId="{75CB02E0-649D-4969-BC82-E0356C427236}">
      <dgm:prSet/>
      <dgm:spPr/>
      <dgm:t>
        <a:bodyPr/>
        <a:lstStyle/>
        <a:p>
          <a:r>
            <a:rPr lang="en-GB"/>
            <a:t>2.Importance of Intercultural Communication</a:t>
          </a:r>
          <a:endParaRPr lang="en-US"/>
        </a:p>
      </dgm:t>
    </dgm:pt>
    <dgm:pt modelId="{7BB76C60-DD36-4405-8B12-8CFE4B0691B2}" type="parTrans" cxnId="{9F5E4F70-CA38-4A63-A7CB-CD5766B590B1}">
      <dgm:prSet/>
      <dgm:spPr/>
      <dgm:t>
        <a:bodyPr/>
        <a:lstStyle/>
        <a:p>
          <a:endParaRPr lang="en-US"/>
        </a:p>
      </dgm:t>
    </dgm:pt>
    <dgm:pt modelId="{DC6CDC41-FD0D-44A9-BE12-782E214CB12A}" type="sibTrans" cxnId="{9F5E4F70-CA38-4A63-A7CB-CD5766B590B1}">
      <dgm:prSet/>
      <dgm:spPr/>
      <dgm:t>
        <a:bodyPr/>
        <a:lstStyle/>
        <a:p>
          <a:endParaRPr lang="en-US"/>
        </a:p>
      </dgm:t>
    </dgm:pt>
    <dgm:pt modelId="{FBC9A47E-5D75-4E56-B110-A52970A16DD2}">
      <dgm:prSet/>
      <dgm:spPr/>
      <dgm:t>
        <a:bodyPr/>
        <a:lstStyle/>
        <a:p>
          <a:r>
            <a:rPr lang="en-GB"/>
            <a:t>3.Theoretical Frameworks</a:t>
          </a:r>
          <a:endParaRPr lang="en-US"/>
        </a:p>
      </dgm:t>
    </dgm:pt>
    <dgm:pt modelId="{9EAE0F45-F2DC-4D3D-BB1E-67BFC90FD249}" type="parTrans" cxnId="{41E6ABED-A5C5-405E-A246-5D2D8E6C6E7E}">
      <dgm:prSet/>
      <dgm:spPr/>
      <dgm:t>
        <a:bodyPr/>
        <a:lstStyle/>
        <a:p>
          <a:endParaRPr lang="en-US"/>
        </a:p>
      </dgm:t>
    </dgm:pt>
    <dgm:pt modelId="{CB863DE6-D16E-4004-941F-368F48443C22}" type="sibTrans" cxnId="{41E6ABED-A5C5-405E-A246-5D2D8E6C6E7E}">
      <dgm:prSet/>
      <dgm:spPr/>
      <dgm:t>
        <a:bodyPr/>
        <a:lstStyle/>
        <a:p>
          <a:endParaRPr lang="en-US"/>
        </a:p>
      </dgm:t>
    </dgm:pt>
    <dgm:pt modelId="{42AAB9A6-F521-4279-BB7A-72938F22AF78}">
      <dgm:prSet/>
      <dgm:spPr/>
      <dgm:t>
        <a:bodyPr/>
        <a:lstStyle/>
        <a:p>
          <a:r>
            <a:rPr lang="en-GB"/>
            <a:t>4.Hofstede’s Dimensions in Japan</a:t>
          </a:r>
          <a:endParaRPr lang="en-US"/>
        </a:p>
      </dgm:t>
    </dgm:pt>
    <dgm:pt modelId="{A4D65498-527B-4761-A90A-A42F38AE6F17}" type="parTrans" cxnId="{ED76F61D-DB2F-4D8A-97FA-F4844DC1087E}">
      <dgm:prSet/>
      <dgm:spPr/>
      <dgm:t>
        <a:bodyPr/>
        <a:lstStyle/>
        <a:p>
          <a:endParaRPr lang="en-US"/>
        </a:p>
      </dgm:t>
    </dgm:pt>
    <dgm:pt modelId="{3C70A574-21E1-4BCC-8C74-6002069C9B4F}" type="sibTrans" cxnId="{ED76F61D-DB2F-4D8A-97FA-F4844DC1087E}">
      <dgm:prSet/>
      <dgm:spPr/>
      <dgm:t>
        <a:bodyPr/>
        <a:lstStyle/>
        <a:p>
          <a:endParaRPr lang="en-US"/>
        </a:p>
      </dgm:t>
    </dgm:pt>
    <dgm:pt modelId="{9A2735DA-1C47-4672-B605-CFA0437033D4}">
      <dgm:prSet/>
      <dgm:spPr/>
      <dgm:t>
        <a:bodyPr/>
        <a:lstStyle/>
        <a:p>
          <a:r>
            <a:rPr lang="en-GB"/>
            <a:t>5.High-Context Communication</a:t>
          </a:r>
          <a:endParaRPr lang="en-US"/>
        </a:p>
      </dgm:t>
    </dgm:pt>
    <dgm:pt modelId="{3699D0EB-C3E3-4A10-A98D-EEB01E523AB9}" type="parTrans" cxnId="{99A394D6-823F-4FD8-B65F-C3DA51937E9C}">
      <dgm:prSet/>
      <dgm:spPr/>
      <dgm:t>
        <a:bodyPr/>
        <a:lstStyle/>
        <a:p>
          <a:endParaRPr lang="en-US"/>
        </a:p>
      </dgm:t>
    </dgm:pt>
    <dgm:pt modelId="{EAD1A371-64F9-483C-9A6B-203E3BD60AD8}" type="sibTrans" cxnId="{99A394D6-823F-4FD8-B65F-C3DA51937E9C}">
      <dgm:prSet/>
      <dgm:spPr/>
      <dgm:t>
        <a:bodyPr/>
        <a:lstStyle/>
        <a:p>
          <a:endParaRPr lang="en-US"/>
        </a:p>
      </dgm:t>
    </dgm:pt>
    <dgm:pt modelId="{FBEDBA69-F2D1-43F3-9B10-92DB85EBA49C}">
      <dgm:prSet/>
      <dgm:spPr/>
      <dgm:t>
        <a:bodyPr/>
        <a:lstStyle/>
        <a:p>
          <a:r>
            <a:rPr lang="en-GB"/>
            <a:t>6.Real-World Examples</a:t>
          </a:r>
          <a:endParaRPr lang="en-US"/>
        </a:p>
      </dgm:t>
    </dgm:pt>
    <dgm:pt modelId="{E59D36C9-139C-493B-AF9C-7E666C6C1314}" type="parTrans" cxnId="{9F924532-5683-4F71-BD20-C8C8D4E32DC2}">
      <dgm:prSet/>
      <dgm:spPr/>
      <dgm:t>
        <a:bodyPr/>
        <a:lstStyle/>
        <a:p>
          <a:endParaRPr lang="en-US"/>
        </a:p>
      </dgm:t>
    </dgm:pt>
    <dgm:pt modelId="{3903AED5-DAB2-439B-A894-BC7BD9EAB2D9}" type="sibTrans" cxnId="{9F924532-5683-4F71-BD20-C8C8D4E32DC2}">
      <dgm:prSet/>
      <dgm:spPr/>
      <dgm:t>
        <a:bodyPr/>
        <a:lstStyle/>
        <a:p>
          <a:endParaRPr lang="en-US"/>
        </a:p>
      </dgm:t>
    </dgm:pt>
    <dgm:pt modelId="{C67CEB98-D3F6-4658-95B4-29D585360BE9}">
      <dgm:prSet/>
      <dgm:spPr/>
      <dgm:t>
        <a:bodyPr/>
        <a:lstStyle/>
        <a:p>
          <a:r>
            <a:rPr lang="en-GB"/>
            <a:t>7.Challenges</a:t>
          </a:r>
          <a:endParaRPr lang="en-US"/>
        </a:p>
      </dgm:t>
    </dgm:pt>
    <dgm:pt modelId="{CA9CADBC-3A13-420B-AAA1-379B98B20204}" type="parTrans" cxnId="{C8886783-FC39-4FC7-A9C4-41F6AD0516A7}">
      <dgm:prSet/>
      <dgm:spPr/>
      <dgm:t>
        <a:bodyPr/>
        <a:lstStyle/>
        <a:p>
          <a:endParaRPr lang="en-US"/>
        </a:p>
      </dgm:t>
    </dgm:pt>
    <dgm:pt modelId="{FC76969D-BE80-4856-8B8F-9A181944EB74}" type="sibTrans" cxnId="{C8886783-FC39-4FC7-A9C4-41F6AD0516A7}">
      <dgm:prSet/>
      <dgm:spPr/>
      <dgm:t>
        <a:bodyPr/>
        <a:lstStyle/>
        <a:p>
          <a:endParaRPr lang="en-US"/>
        </a:p>
      </dgm:t>
    </dgm:pt>
    <dgm:pt modelId="{979CBE70-D532-4075-BC20-423CFFE6850A}">
      <dgm:prSet/>
      <dgm:spPr/>
      <dgm:t>
        <a:bodyPr/>
        <a:lstStyle/>
        <a:p>
          <a:r>
            <a:rPr lang="en-GB"/>
            <a:t>8.Opportunities</a:t>
          </a:r>
          <a:endParaRPr lang="en-US"/>
        </a:p>
      </dgm:t>
    </dgm:pt>
    <dgm:pt modelId="{CE75BD26-2568-4F41-948B-559CF5CC1482}" type="parTrans" cxnId="{3024607E-2406-4DB6-A276-CA4061EDDA6C}">
      <dgm:prSet/>
      <dgm:spPr/>
      <dgm:t>
        <a:bodyPr/>
        <a:lstStyle/>
        <a:p>
          <a:endParaRPr lang="en-US"/>
        </a:p>
      </dgm:t>
    </dgm:pt>
    <dgm:pt modelId="{0CE4AFB3-9694-4CF2-AC87-BB00E36B3EDF}" type="sibTrans" cxnId="{3024607E-2406-4DB6-A276-CA4061EDDA6C}">
      <dgm:prSet/>
      <dgm:spPr/>
      <dgm:t>
        <a:bodyPr/>
        <a:lstStyle/>
        <a:p>
          <a:endParaRPr lang="en-US"/>
        </a:p>
      </dgm:t>
    </dgm:pt>
    <dgm:pt modelId="{A0FDD658-C9F6-4AB1-96BB-E64AC3C40727}">
      <dgm:prSet/>
      <dgm:spPr/>
      <dgm:t>
        <a:bodyPr/>
        <a:lstStyle/>
        <a:p>
          <a:r>
            <a:rPr lang="en-GB"/>
            <a:t>9.Practical Recommendations</a:t>
          </a:r>
          <a:endParaRPr lang="en-US"/>
        </a:p>
      </dgm:t>
    </dgm:pt>
    <dgm:pt modelId="{3B2BB5E2-B946-4249-8580-4AD36FBF487F}" type="parTrans" cxnId="{CDD253D4-D979-411B-8D59-DBA2563C98DA}">
      <dgm:prSet/>
      <dgm:spPr/>
      <dgm:t>
        <a:bodyPr/>
        <a:lstStyle/>
        <a:p>
          <a:endParaRPr lang="en-US"/>
        </a:p>
      </dgm:t>
    </dgm:pt>
    <dgm:pt modelId="{B10213DB-CA06-4F68-BE0D-B41EC31BF29C}" type="sibTrans" cxnId="{CDD253D4-D979-411B-8D59-DBA2563C98DA}">
      <dgm:prSet/>
      <dgm:spPr/>
      <dgm:t>
        <a:bodyPr/>
        <a:lstStyle/>
        <a:p>
          <a:endParaRPr lang="en-US"/>
        </a:p>
      </dgm:t>
    </dgm:pt>
    <dgm:pt modelId="{A04BDACA-D194-4304-A9B2-E4EED64D15ED}">
      <dgm:prSet/>
      <dgm:spPr/>
      <dgm:t>
        <a:bodyPr/>
        <a:lstStyle/>
        <a:p>
          <a:r>
            <a:rPr lang="en-GB"/>
            <a:t>10.Conclusion</a:t>
          </a:r>
          <a:endParaRPr lang="en-US"/>
        </a:p>
      </dgm:t>
    </dgm:pt>
    <dgm:pt modelId="{537031A4-9371-444C-986E-24F2724B3FBD}" type="parTrans" cxnId="{0CC68CF6-95CD-47A6-8B24-FBA01F7F7D39}">
      <dgm:prSet/>
      <dgm:spPr/>
      <dgm:t>
        <a:bodyPr/>
        <a:lstStyle/>
        <a:p>
          <a:endParaRPr lang="en-US"/>
        </a:p>
      </dgm:t>
    </dgm:pt>
    <dgm:pt modelId="{63993755-1DB7-4BBE-A704-95ACA6698441}" type="sibTrans" cxnId="{0CC68CF6-95CD-47A6-8B24-FBA01F7F7D39}">
      <dgm:prSet/>
      <dgm:spPr/>
      <dgm:t>
        <a:bodyPr/>
        <a:lstStyle/>
        <a:p>
          <a:endParaRPr lang="en-US"/>
        </a:p>
      </dgm:t>
    </dgm:pt>
    <dgm:pt modelId="{5F016FFD-5126-4D29-8D6B-E08A0500CFD9}" type="pres">
      <dgm:prSet presAssocID="{2412140F-36EE-49E6-92C6-12264D64A76A}" presName="vert0" presStyleCnt="0">
        <dgm:presLayoutVars>
          <dgm:dir/>
          <dgm:animOne val="branch"/>
          <dgm:animLvl val="lvl"/>
        </dgm:presLayoutVars>
      </dgm:prSet>
      <dgm:spPr/>
    </dgm:pt>
    <dgm:pt modelId="{FE7BFE64-9061-4EDE-924D-14CD2EC2DA05}" type="pres">
      <dgm:prSet presAssocID="{A2F437A8-C8FE-4520-A185-9938DE11BE06}" presName="thickLine" presStyleLbl="alignNode1" presStyleIdx="0" presStyleCnt="10"/>
      <dgm:spPr/>
    </dgm:pt>
    <dgm:pt modelId="{D44C5DF5-CBC1-4200-95E9-1D31251F7DF0}" type="pres">
      <dgm:prSet presAssocID="{A2F437A8-C8FE-4520-A185-9938DE11BE06}" presName="horz1" presStyleCnt="0"/>
      <dgm:spPr/>
    </dgm:pt>
    <dgm:pt modelId="{31C68D98-4F39-4E28-BCF9-76FA26725775}" type="pres">
      <dgm:prSet presAssocID="{A2F437A8-C8FE-4520-A185-9938DE11BE06}" presName="tx1" presStyleLbl="revTx" presStyleIdx="0" presStyleCnt="10"/>
      <dgm:spPr/>
    </dgm:pt>
    <dgm:pt modelId="{CB6B3CE9-7317-419E-87B7-9B68500FB272}" type="pres">
      <dgm:prSet presAssocID="{A2F437A8-C8FE-4520-A185-9938DE11BE06}" presName="vert1" presStyleCnt="0"/>
      <dgm:spPr/>
    </dgm:pt>
    <dgm:pt modelId="{384AF497-C5DE-4AA9-8EAC-9B12DCF6CDE0}" type="pres">
      <dgm:prSet presAssocID="{75CB02E0-649D-4969-BC82-E0356C427236}" presName="thickLine" presStyleLbl="alignNode1" presStyleIdx="1" presStyleCnt="10"/>
      <dgm:spPr/>
    </dgm:pt>
    <dgm:pt modelId="{FD2212C2-ABF0-42C1-8BCD-837DA7D8855F}" type="pres">
      <dgm:prSet presAssocID="{75CB02E0-649D-4969-BC82-E0356C427236}" presName="horz1" presStyleCnt="0"/>
      <dgm:spPr/>
    </dgm:pt>
    <dgm:pt modelId="{BD2948D6-84C7-4092-A523-16740B993FD5}" type="pres">
      <dgm:prSet presAssocID="{75CB02E0-649D-4969-BC82-E0356C427236}" presName="tx1" presStyleLbl="revTx" presStyleIdx="1" presStyleCnt="10"/>
      <dgm:spPr/>
    </dgm:pt>
    <dgm:pt modelId="{7BB7A97C-2E42-4AEB-A6D4-B528AF4C383E}" type="pres">
      <dgm:prSet presAssocID="{75CB02E0-649D-4969-BC82-E0356C427236}" presName="vert1" presStyleCnt="0"/>
      <dgm:spPr/>
    </dgm:pt>
    <dgm:pt modelId="{7B5BAF97-0D26-433C-866E-A22A5E83B888}" type="pres">
      <dgm:prSet presAssocID="{FBC9A47E-5D75-4E56-B110-A52970A16DD2}" presName="thickLine" presStyleLbl="alignNode1" presStyleIdx="2" presStyleCnt="10"/>
      <dgm:spPr/>
    </dgm:pt>
    <dgm:pt modelId="{CB5E97D0-5D5D-4CD5-BEE8-37E81BA01580}" type="pres">
      <dgm:prSet presAssocID="{FBC9A47E-5D75-4E56-B110-A52970A16DD2}" presName="horz1" presStyleCnt="0"/>
      <dgm:spPr/>
    </dgm:pt>
    <dgm:pt modelId="{79BEBB53-670A-4B9E-B106-1E5C7D09EA7C}" type="pres">
      <dgm:prSet presAssocID="{FBC9A47E-5D75-4E56-B110-A52970A16DD2}" presName="tx1" presStyleLbl="revTx" presStyleIdx="2" presStyleCnt="10"/>
      <dgm:spPr/>
    </dgm:pt>
    <dgm:pt modelId="{BEBE5A8A-5735-4935-B136-9FEFF28990C9}" type="pres">
      <dgm:prSet presAssocID="{FBC9A47E-5D75-4E56-B110-A52970A16DD2}" presName="vert1" presStyleCnt="0"/>
      <dgm:spPr/>
    </dgm:pt>
    <dgm:pt modelId="{8A0AA08C-E48F-4DD8-9EA4-27BD468CE64F}" type="pres">
      <dgm:prSet presAssocID="{42AAB9A6-F521-4279-BB7A-72938F22AF78}" presName="thickLine" presStyleLbl="alignNode1" presStyleIdx="3" presStyleCnt="10"/>
      <dgm:spPr/>
    </dgm:pt>
    <dgm:pt modelId="{32B38668-EE43-44A9-A6A7-AE58D5DF33D7}" type="pres">
      <dgm:prSet presAssocID="{42AAB9A6-F521-4279-BB7A-72938F22AF78}" presName="horz1" presStyleCnt="0"/>
      <dgm:spPr/>
    </dgm:pt>
    <dgm:pt modelId="{93E52219-E6DA-424F-AC68-447B56812C0F}" type="pres">
      <dgm:prSet presAssocID="{42AAB9A6-F521-4279-BB7A-72938F22AF78}" presName="tx1" presStyleLbl="revTx" presStyleIdx="3" presStyleCnt="10"/>
      <dgm:spPr/>
    </dgm:pt>
    <dgm:pt modelId="{95648E55-7ECC-4B28-901F-CDCBDEF398CE}" type="pres">
      <dgm:prSet presAssocID="{42AAB9A6-F521-4279-BB7A-72938F22AF78}" presName="vert1" presStyleCnt="0"/>
      <dgm:spPr/>
    </dgm:pt>
    <dgm:pt modelId="{95063FF7-D7F9-4248-B666-53EE90B7EC93}" type="pres">
      <dgm:prSet presAssocID="{9A2735DA-1C47-4672-B605-CFA0437033D4}" presName="thickLine" presStyleLbl="alignNode1" presStyleIdx="4" presStyleCnt="10"/>
      <dgm:spPr/>
    </dgm:pt>
    <dgm:pt modelId="{F498997C-E43B-46CC-AF24-7398CB19FE18}" type="pres">
      <dgm:prSet presAssocID="{9A2735DA-1C47-4672-B605-CFA0437033D4}" presName="horz1" presStyleCnt="0"/>
      <dgm:spPr/>
    </dgm:pt>
    <dgm:pt modelId="{A99F26FF-C7C5-4FEB-9ACE-FA10CA48E3C5}" type="pres">
      <dgm:prSet presAssocID="{9A2735DA-1C47-4672-B605-CFA0437033D4}" presName="tx1" presStyleLbl="revTx" presStyleIdx="4" presStyleCnt="10"/>
      <dgm:spPr/>
    </dgm:pt>
    <dgm:pt modelId="{D68D4FDB-E7AB-4062-9029-82F693F8A2C8}" type="pres">
      <dgm:prSet presAssocID="{9A2735DA-1C47-4672-B605-CFA0437033D4}" presName="vert1" presStyleCnt="0"/>
      <dgm:spPr/>
    </dgm:pt>
    <dgm:pt modelId="{3189B1D3-1CBB-41B0-AFA4-DC1FFD4AE8B4}" type="pres">
      <dgm:prSet presAssocID="{FBEDBA69-F2D1-43F3-9B10-92DB85EBA49C}" presName="thickLine" presStyleLbl="alignNode1" presStyleIdx="5" presStyleCnt="10"/>
      <dgm:spPr/>
    </dgm:pt>
    <dgm:pt modelId="{547055DB-689C-4373-AB26-4EEA0C57896F}" type="pres">
      <dgm:prSet presAssocID="{FBEDBA69-F2D1-43F3-9B10-92DB85EBA49C}" presName="horz1" presStyleCnt="0"/>
      <dgm:spPr/>
    </dgm:pt>
    <dgm:pt modelId="{14B1D015-D968-475F-A0C2-A71013D8C7F0}" type="pres">
      <dgm:prSet presAssocID="{FBEDBA69-F2D1-43F3-9B10-92DB85EBA49C}" presName="tx1" presStyleLbl="revTx" presStyleIdx="5" presStyleCnt="10"/>
      <dgm:spPr/>
    </dgm:pt>
    <dgm:pt modelId="{AD68052F-2045-4B25-8541-F5FC6FF3A7A8}" type="pres">
      <dgm:prSet presAssocID="{FBEDBA69-F2D1-43F3-9B10-92DB85EBA49C}" presName="vert1" presStyleCnt="0"/>
      <dgm:spPr/>
    </dgm:pt>
    <dgm:pt modelId="{14644BE6-BC32-4109-94B7-4C8403AA3E89}" type="pres">
      <dgm:prSet presAssocID="{C67CEB98-D3F6-4658-95B4-29D585360BE9}" presName="thickLine" presStyleLbl="alignNode1" presStyleIdx="6" presStyleCnt="10"/>
      <dgm:spPr/>
    </dgm:pt>
    <dgm:pt modelId="{5689D68D-87BB-4929-973E-B1722C674C76}" type="pres">
      <dgm:prSet presAssocID="{C67CEB98-D3F6-4658-95B4-29D585360BE9}" presName="horz1" presStyleCnt="0"/>
      <dgm:spPr/>
    </dgm:pt>
    <dgm:pt modelId="{F2F1C004-052E-4C2C-8813-FB97B4A0DCFF}" type="pres">
      <dgm:prSet presAssocID="{C67CEB98-D3F6-4658-95B4-29D585360BE9}" presName="tx1" presStyleLbl="revTx" presStyleIdx="6" presStyleCnt="10"/>
      <dgm:spPr/>
    </dgm:pt>
    <dgm:pt modelId="{D4F02A16-ACA0-41E1-A34D-1651E07EA6B0}" type="pres">
      <dgm:prSet presAssocID="{C67CEB98-D3F6-4658-95B4-29D585360BE9}" presName="vert1" presStyleCnt="0"/>
      <dgm:spPr/>
    </dgm:pt>
    <dgm:pt modelId="{076F082F-5B03-4130-BA9F-044CFCCC46CA}" type="pres">
      <dgm:prSet presAssocID="{979CBE70-D532-4075-BC20-423CFFE6850A}" presName="thickLine" presStyleLbl="alignNode1" presStyleIdx="7" presStyleCnt="10"/>
      <dgm:spPr/>
    </dgm:pt>
    <dgm:pt modelId="{2AE34035-D6DF-43DC-91C0-749C75CE4F3E}" type="pres">
      <dgm:prSet presAssocID="{979CBE70-D532-4075-BC20-423CFFE6850A}" presName="horz1" presStyleCnt="0"/>
      <dgm:spPr/>
    </dgm:pt>
    <dgm:pt modelId="{B71AF66D-78B9-4142-B97D-EB04CCAD3F6F}" type="pres">
      <dgm:prSet presAssocID="{979CBE70-D532-4075-BC20-423CFFE6850A}" presName="tx1" presStyleLbl="revTx" presStyleIdx="7" presStyleCnt="10"/>
      <dgm:spPr/>
    </dgm:pt>
    <dgm:pt modelId="{72FA5FE9-8C92-4EA6-9AD9-41A933109BCF}" type="pres">
      <dgm:prSet presAssocID="{979CBE70-D532-4075-BC20-423CFFE6850A}" presName="vert1" presStyleCnt="0"/>
      <dgm:spPr/>
    </dgm:pt>
    <dgm:pt modelId="{7873834A-3E2B-44EC-942D-29B63AC32B8A}" type="pres">
      <dgm:prSet presAssocID="{A0FDD658-C9F6-4AB1-96BB-E64AC3C40727}" presName="thickLine" presStyleLbl="alignNode1" presStyleIdx="8" presStyleCnt="10"/>
      <dgm:spPr/>
    </dgm:pt>
    <dgm:pt modelId="{1E8A1A13-5567-457B-A7CF-B4DFEE252222}" type="pres">
      <dgm:prSet presAssocID="{A0FDD658-C9F6-4AB1-96BB-E64AC3C40727}" presName="horz1" presStyleCnt="0"/>
      <dgm:spPr/>
    </dgm:pt>
    <dgm:pt modelId="{94C0C2AC-433C-4362-9218-FC2AD4FBBE4F}" type="pres">
      <dgm:prSet presAssocID="{A0FDD658-C9F6-4AB1-96BB-E64AC3C40727}" presName="tx1" presStyleLbl="revTx" presStyleIdx="8" presStyleCnt="10"/>
      <dgm:spPr/>
    </dgm:pt>
    <dgm:pt modelId="{DD25FC10-B802-480C-83A0-B6610952AF9A}" type="pres">
      <dgm:prSet presAssocID="{A0FDD658-C9F6-4AB1-96BB-E64AC3C40727}" presName="vert1" presStyleCnt="0"/>
      <dgm:spPr/>
    </dgm:pt>
    <dgm:pt modelId="{8D53973B-93AD-4691-9C1F-8EA826F786EA}" type="pres">
      <dgm:prSet presAssocID="{A04BDACA-D194-4304-A9B2-E4EED64D15ED}" presName="thickLine" presStyleLbl="alignNode1" presStyleIdx="9" presStyleCnt="10"/>
      <dgm:spPr/>
    </dgm:pt>
    <dgm:pt modelId="{10BD410C-9E48-4D95-8792-AEEB4E2577BF}" type="pres">
      <dgm:prSet presAssocID="{A04BDACA-D194-4304-A9B2-E4EED64D15ED}" presName="horz1" presStyleCnt="0"/>
      <dgm:spPr/>
    </dgm:pt>
    <dgm:pt modelId="{2AD7C785-118D-4892-8BC9-75A869164A3F}" type="pres">
      <dgm:prSet presAssocID="{A04BDACA-D194-4304-A9B2-E4EED64D15ED}" presName="tx1" presStyleLbl="revTx" presStyleIdx="9" presStyleCnt="10"/>
      <dgm:spPr/>
    </dgm:pt>
    <dgm:pt modelId="{A379C3A4-51BC-42A0-89A3-D0312AD0E8CC}" type="pres">
      <dgm:prSet presAssocID="{A04BDACA-D194-4304-A9B2-E4EED64D15ED}" presName="vert1" presStyleCnt="0"/>
      <dgm:spPr/>
    </dgm:pt>
  </dgm:ptLst>
  <dgm:cxnLst>
    <dgm:cxn modelId="{25E85809-F4CE-477B-84AB-84319CD0C1F1}" type="presOf" srcId="{9A2735DA-1C47-4672-B605-CFA0437033D4}" destId="{A99F26FF-C7C5-4FEB-9ACE-FA10CA48E3C5}" srcOrd="0" destOrd="0" presId="urn:microsoft.com/office/officeart/2008/layout/LinedList"/>
    <dgm:cxn modelId="{ED76F61D-DB2F-4D8A-97FA-F4844DC1087E}" srcId="{2412140F-36EE-49E6-92C6-12264D64A76A}" destId="{42AAB9A6-F521-4279-BB7A-72938F22AF78}" srcOrd="3" destOrd="0" parTransId="{A4D65498-527B-4761-A90A-A42F38AE6F17}" sibTransId="{3C70A574-21E1-4BCC-8C74-6002069C9B4F}"/>
    <dgm:cxn modelId="{DFFA7F1E-E9BC-4B19-A244-72334D04E823}" type="presOf" srcId="{75CB02E0-649D-4969-BC82-E0356C427236}" destId="{BD2948D6-84C7-4092-A523-16740B993FD5}" srcOrd="0" destOrd="0" presId="urn:microsoft.com/office/officeart/2008/layout/LinedList"/>
    <dgm:cxn modelId="{A7B7C927-3330-4119-A64A-BFE447880D5B}" type="presOf" srcId="{979CBE70-D532-4075-BC20-423CFFE6850A}" destId="{B71AF66D-78B9-4142-B97D-EB04CCAD3F6F}" srcOrd="0" destOrd="0" presId="urn:microsoft.com/office/officeart/2008/layout/LinedList"/>
    <dgm:cxn modelId="{9F924532-5683-4F71-BD20-C8C8D4E32DC2}" srcId="{2412140F-36EE-49E6-92C6-12264D64A76A}" destId="{FBEDBA69-F2D1-43F3-9B10-92DB85EBA49C}" srcOrd="5" destOrd="0" parTransId="{E59D36C9-139C-493B-AF9C-7E666C6C1314}" sibTransId="{3903AED5-DAB2-439B-A894-BC7BD9EAB2D9}"/>
    <dgm:cxn modelId="{3FB70B34-D077-4B2C-BEC1-CC53AD9CEBFC}" type="presOf" srcId="{FBEDBA69-F2D1-43F3-9B10-92DB85EBA49C}" destId="{14B1D015-D968-475F-A0C2-A71013D8C7F0}" srcOrd="0" destOrd="0" presId="urn:microsoft.com/office/officeart/2008/layout/LinedList"/>
    <dgm:cxn modelId="{9F5E4F70-CA38-4A63-A7CB-CD5766B590B1}" srcId="{2412140F-36EE-49E6-92C6-12264D64A76A}" destId="{75CB02E0-649D-4969-BC82-E0356C427236}" srcOrd="1" destOrd="0" parTransId="{7BB76C60-DD36-4405-8B12-8CFE4B0691B2}" sibTransId="{DC6CDC41-FD0D-44A9-BE12-782E214CB12A}"/>
    <dgm:cxn modelId="{29B77F58-1393-4C53-A86F-A0FAC3FD2388}" type="presOf" srcId="{FBC9A47E-5D75-4E56-B110-A52970A16DD2}" destId="{79BEBB53-670A-4B9E-B106-1E5C7D09EA7C}" srcOrd="0" destOrd="0" presId="urn:microsoft.com/office/officeart/2008/layout/LinedList"/>
    <dgm:cxn modelId="{E518BD79-48E4-4A41-A4DD-4A499CB82797}" srcId="{2412140F-36EE-49E6-92C6-12264D64A76A}" destId="{A2F437A8-C8FE-4520-A185-9938DE11BE06}" srcOrd="0" destOrd="0" parTransId="{C05FAE97-9A5E-4A5F-9391-F312A4436650}" sibTransId="{54EEB946-67FA-45EF-9905-E4921E5AB566}"/>
    <dgm:cxn modelId="{3024607E-2406-4DB6-A276-CA4061EDDA6C}" srcId="{2412140F-36EE-49E6-92C6-12264D64A76A}" destId="{979CBE70-D532-4075-BC20-423CFFE6850A}" srcOrd="7" destOrd="0" parTransId="{CE75BD26-2568-4F41-948B-559CF5CC1482}" sibTransId="{0CE4AFB3-9694-4CF2-AC87-BB00E36B3EDF}"/>
    <dgm:cxn modelId="{C8886783-FC39-4FC7-A9C4-41F6AD0516A7}" srcId="{2412140F-36EE-49E6-92C6-12264D64A76A}" destId="{C67CEB98-D3F6-4658-95B4-29D585360BE9}" srcOrd="6" destOrd="0" parTransId="{CA9CADBC-3A13-420B-AAA1-379B98B20204}" sibTransId="{FC76969D-BE80-4856-8B8F-9A181944EB74}"/>
    <dgm:cxn modelId="{6C5B83AF-CDCA-4431-8590-0917360B9F59}" type="presOf" srcId="{A2F437A8-C8FE-4520-A185-9938DE11BE06}" destId="{31C68D98-4F39-4E28-BCF9-76FA26725775}" srcOrd="0" destOrd="0" presId="urn:microsoft.com/office/officeart/2008/layout/LinedList"/>
    <dgm:cxn modelId="{3353FEB6-89AB-4871-B11A-3F11D1F2A986}" type="presOf" srcId="{A04BDACA-D194-4304-A9B2-E4EED64D15ED}" destId="{2AD7C785-118D-4892-8BC9-75A869164A3F}" srcOrd="0" destOrd="0" presId="urn:microsoft.com/office/officeart/2008/layout/LinedList"/>
    <dgm:cxn modelId="{CDD253D4-D979-411B-8D59-DBA2563C98DA}" srcId="{2412140F-36EE-49E6-92C6-12264D64A76A}" destId="{A0FDD658-C9F6-4AB1-96BB-E64AC3C40727}" srcOrd="8" destOrd="0" parTransId="{3B2BB5E2-B946-4249-8580-4AD36FBF487F}" sibTransId="{B10213DB-CA06-4F68-BE0D-B41EC31BF29C}"/>
    <dgm:cxn modelId="{0A0B59D4-7B45-41F8-BADB-40A46F37F714}" type="presOf" srcId="{C67CEB98-D3F6-4658-95B4-29D585360BE9}" destId="{F2F1C004-052E-4C2C-8813-FB97B4A0DCFF}" srcOrd="0" destOrd="0" presId="urn:microsoft.com/office/officeart/2008/layout/LinedList"/>
    <dgm:cxn modelId="{99A394D6-823F-4FD8-B65F-C3DA51937E9C}" srcId="{2412140F-36EE-49E6-92C6-12264D64A76A}" destId="{9A2735DA-1C47-4672-B605-CFA0437033D4}" srcOrd="4" destOrd="0" parTransId="{3699D0EB-C3E3-4A10-A98D-EEB01E523AB9}" sibTransId="{EAD1A371-64F9-483C-9A6B-203E3BD60AD8}"/>
    <dgm:cxn modelId="{41E6ABED-A5C5-405E-A246-5D2D8E6C6E7E}" srcId="{2412140F-36EE-49E6-92C6-12264D64A76A}" destId="{FBC9A47E-5D75-4E56-B110-A52970A16DD2}" srcOrd="2" destOrd="0" parTransId="{9EAE0F45-F2DC-4D3D-BB1E-67BFC90FD249}" sibTransId="{CB863DE6-D16E-4004-941F-368F48443C22}"/>
    <dgm:cxn modelId="{BDA3C9EF-724C-4CCE-8270-D5F7EF30B967}" type="presOf" srcId="{A0FDD658-C9F6-4AB1-96BB-E64AC3C40727}" destId="{94C0C2AC-433C-4362-9218-FC2AD4FBBE4F}" srcOrd="0" destOrd="0" presId="urn:microsoft.com/office/officeart/2008/layout/LinedList"/>
    <dgm:cxn modelId="{0CC68CF6-95CD-47A6-8B24-FBA01F7F7D39}" srcId="{2412140F-36EE-49E6-92C6-12264D64A76A}" destId="{A04BDACA-D194-4304-A9B2-E4EED64D15ED}" srcOrd="9" destOrd="0" parTransId="{537031A4-9371-444C-986E-24F2724B3FBD}" sibTransId="{63993755-1DB7-4BBE-A704-95ACA6698441}"/>
    <dgm:cxn modelId="{389A32F9-3005-4D3B-8998-F31046A8BBAC}" type="presOf" srcId="{42AAB9A6-F521-4279-BB7A-72938F22AF78}" destId="{93E52219-E6DA-424F-AC68-447B56812C0F}" srcOrd="0" destOrd="0" presId="urn:microsoft.com/office/officeart/2008/layout/LinedList"/>
    <dgm:cxn modelId="{FBF530FF-2122-4E0E-B672-0B808808CCB3}" type="presOf" srcId="{2412140F-36EE-49E6-92C6-12264D64A76A}" destId="{5F016FFD-5126-4D29-8D6B-E08A0500CFD9}" srcOrd="0" destOrd="0" presId="urn:microsoft.com/office/officeart/2008/layout/LinedList"/>
    <dgm:cxn modelId="{C2FA0F9A-BCC5-4EE3-B406-5B7154CAD7C3}" type="presParOf" srcId="{5F016FFD-5126-4D29-8D6B-E08A0500CFD9}" destId="{FE7BFE64-9061-4EDE-924D-14CD2EC2DA05}" srcOrd="0" destOrd="0" presId="urn:microsoft.com/office/officeart/2008/layout/LinedList"/>
    <dgm:cxn modelId="{250EC647-DBFD-44A6-AEB5-ABEE7704180A}" type="presParOf" srcId="{5F016FFD-5126-4D29-8D6B-E08A0500CFD9}" destId="{D44C5DF5-CBC1-4200-95E9-1D31251F7DF0}" srcOrd="1" destOrd="0" presId="urn:microsoft.com/office/officeart/2008/layout/LinedList"/>
    <dgm:cxn modelId="{5CE0A0B4-9BE6-4BFC-B543-2BB9A0216362}" type="presParOf" srcId="{D44C5DF5-CBC1-4200-95E9-1D31251F7DF0}" destId="{31C68D98-4F39-4E28-BCF9-76FA26725775}" srcOrd="0" destOrd="0" presId="urn:microsoft.com/office/officeart/2008/layout/LinedList"/>
    <dgm:cxn modelId="{3AE42C6E-F347-4C6B-8BC4-F8A2A2E74D7E}" type="presParOf" srcId="{D44C5DF5-CBC1-4200-95E9-1D31251F7DF0}" destId="{CB6B3CE9-7317-419E-87B7-9B68500FB272}" srcOrd="1" destOrd="0" presId="urn:microsoft.com/office/officeart/2008/layout/LinedList"/>
    <dgm:cxn modelId="{2CF79A66-DD80-4DF5-80A2-7F5FA991910A}" type="presParOf" srcId="{5F016FFD-5126-4D29-8D6B-E08A0500CFD9}" destId="{384AF497-C5DE-4AA9-8EAC-9B12DCF6CDE0}" srcOrd="2" destOrd="0" presId="urn:microsoft.com/office/officeart/2008/layout/LinedList"/>
    <dgm:cxn modelId="{A56E496C-395F-4ED4-B7C5-7A42B5583E87}" type="presParOf" srcId="{5F016FFD-5126-4D29-8D6B-E08A0500CFD9}" destId="{FD2212C2-ABF0-42C1-8BCD-837DA7D8855F}" srcOrd="3" destOrd="0" presId="urn:microsoft.com/office/officeart/2008/layout/LinedList"/>
    <dgm:cxn modelId="{DAF37614-FDB3-4529-A7AE-377BC3F217EC}" type="presParOf" srcId="{FD2212C2-ABF0-42C1-8BCD-837DA7D8855F}" destId="{BD2948D6-84C7-4092-A523-16740B993FD5}" srcOrd="0" destOrd="0" presId="urn:microsoft.com/office/officeart/2008/layout/LinedList"/>
    <dgm:cxn modelId="{1C17A944-9EEE-4BAC-9AD7-C7A259F32A51}" type="presParOf" srcId="{FD2212C2-ABF0-42C1-8BCD-837DA7D8855F}" destId="{7BB7A97C-2E42-4AEB-A6D4-B528AF4C383E}" srcOrd="1" destOrd="0" presId="urn:microsoft.com/office/officeart/2008/layout/LinedList"/>
    <dgm:cxn modelId="{76719A24-DBE6-4616-BC25-133E23BB0471}" type="presParOf" srcId="{5F016FFD-5126-4D29-8D6B-E08A0500CFD9}" destId="{7B5BAF97-0D26-433C-866E-A22A5E83B888}" srcOrd="4" destOrd="0" presId="urn:microsoft.com/office/officeart/2008/layout/LinedList"/>
    <dgm:cxn modelId="{741EC98F-4956-4767-A48E-5AADB01CFF6C}" type="presParOf" srcId="{5F016FFD-5126-4D29-8D6B-E08A0500CFD9}" destId="{CB5E97D0-5D5D-4CD5-BEE8-37E81BA01580}" srcOrd="5" destOrd="0" presId="urn:microsoft.com/office/officeart/2008/layout/LinedList"/>
    <dgm:cxn modelId="{1EEF0421-99D0-4827-8C38-34C79CCF453A}" type="presParOf" srcId="{CB5E97D0-5D5D-4CD5-BEE8-37E81BA01580}" destId="{79BEBB53-670A-4B9E-B106-1E5C7D09EA7C}" srcOrd="0" destOrd="0" presId="urn:microsoft.com/office/officeart/2008/layout/LinedList"/>
    <dgm:cxn modelId="{B1B2854F-8382-4088-B7A9-ADCAA889A1D2}" type="presParOf" srcId="{CB5E97D0-5D5D-4CD5-BEE8-37E81BA01580}" destId="{BEBE5A8A-5735-4935-B136-9FEFF28990C9}" srcOrd="1" destOrd="0" presId="urn:microsoft.com/office/officeart/2008/layout/LinedList"/>
    <dgm:cxn modelId="{09D665D1-7E4C-472A-A2CB-A9892FD9D881}" type="presParOf" srcId="{5F016FFD-5126-4D29-8D6B-E08A0500CFD9}" destId="{8A0AA08C-E48F-4DD8-9EA4-27BD468CE64F}" srcOrd="6" destOrd="0" presId="urn:microsoft.com/office/officeart/2008/layout/LinedList"/>
    <dgm:cxn modelId="{4DBD78B3-3E6D-4865-9B6A-B32603B6FC81}" type="presParOf" srcId="{5F016FFD-5126-4D29-8D6B-E08A0500CFD9}" destId="{32B38668-EE43-44A9-A6A7-AE58D5DF33D7}" srcOrd="7" destOrd="0" presId="urn:microsoft.com/office/officeart/2008/layout/LinedList"/>
    <dgm:cxn modelId="{C0F215C5-8482-4C20-9D0A-3405F6163B3C}" type="presParOf" srcId="{32B38668-EE43-44A9-A6A7-AE58D5DF33D7}" destId="{93E52219-E6DA-424F-AC68-447B56812C0F}" srcOrd="0" destOrd="0" presId="urn:microsoft.com/office/officeart/2008/layout/LinedList"/>
    <dgm:cxn modelId="{A5FC57C5-8BA1-4D26-9ABB-A5461576AE87}" type="presParOf" srcId="{32B38668-EE43-44A9-A6A7-AE58D5DF33D7}" destId="{95648E55-7ECC-4B28-901F-CDCBDEF398CE}" srcOrd="1" destOrd="0" presId="urn:microsoft.com/office/officeart/2008/layout/LinedList"/>
    <dgm:cxn modelId="{3FB83F13-F22A-463E-83DA-957B6480F9A7}" type="presParOf" srcId="{5F016FFD-5126-4D29-8D6B-E08A0500CFD9}" destId="{95063FF7-D7F9-4248-B666-53EE90B7EC93}" srcOrd="8" destOrd="0" presId="urn:microsoft.com/office/officeart/2008/layout/LinedList"/>
    <dgm:cxn modelId="{5D1CDB5B-7F3A-4F47-A3BA-5E933818CDB4}" type="presParOf" srcId="{5F016FFD-5126-4D29-8D6B-E08A0500CFD9}" destId="{F498997C-E43B-46CC-AF24-7398CB19FE18}" srcOrd="9" destOrd="0" presId="urn:microsoft.com/office/officeart/2008/layout/LinedList"/>
    <dgm:cxn modelId="{7FBDDAE6-4BFB-4ED4-B41D-7584A19987FF}" type="presParOf" srcId="{F498997C-E43B-46CC-AF24-7398CB19FE18}" destId="{A99F26FF-C7C5-4FEB-9ACE-FA10CA48E3C5}" srcOrd="0" destOrd="0" presId="urn:microsoft.com/office/officeart/2008/layout/LinedList"/>
    <dgm:cxn modelId="{1428414F-162A-4B44-AD9C-4BEFED556B82}" type="presParOf" srcId="{F498997C-E43B-46CC-AF24-7398CB19FE18}" destId="{D68D4FDB-E7AB-4062-9029-82F693F8A2C8}" srcOrd="1" destOrd="0" presId="urn:microsoft.com/office/officeart/2008/layout/LinedList"/>
    <dgm:cxn modelId="{9F0C7EB9-BDCC-424F-8BA1-47DC273CC0EF}" type="presParOf" srcId="{5F016FFD-5126-4D29-8D6B-E08A0500CFD9}" destId="{3189B1D3-1CBB-41B0-AFA4-DC1FFD4AE8B4}" srcOrd="10" destOrd="0" presId="urn:microsoft.com/office/officeart/2008/layout/LinedList"/>
    <dgm:cxn modelId="{55A05B87-E887-4A7B-858E-DBA647D46A1E}" type="presParOf" srcId="{5F016FFD-5126-4D29-8D6B-E08A0500CFD9}" destId="{547055DB-689C-4373-AB26-4EEA0C57896F}" srcOrd="11" destOrd="0" presId="urn:microsoft.com/office/officeart/2008/layout/LinedList"/>
    <dgm:cxn modelId="{94022ED6-0BDA-4547-BCE5-71D59DB6AD16}" type="presParOf" srcId="{547055DB-689C-4373-AB26-4EEA0C57896F}" destId="{14B1D015-D968-475F-A0C2-A71013D8C7F0}" srcOrd="0" destOrd="0" presId="urn:microsoft.com/office/officeart/2008/layout/LinedList"/>
    <dgm:cxn modelId="{F0CD5F1C-80EA-4AED-B009-AB9F86BEBDF3}" type="presParOf" srcId="{547055DB-689C-4373-AB26-4EEA0C57896F}" destId="{AD68052F-2045-4B25-8541-F5FC6FF3A7A8}" srcOrd="1" destOrd="0" presId="urn:microsoft.com/office/officeart/2008/layout/LinedList"/>
    <dgm:cxn modelId="{3D3C5F93-18FC-4BE7-B640-5CD6805F029F}" type="presParOf" srcId="{5F016FFD-5126-4D29-8D6B-E08A0500CFD9}" destId="{14644BE6-BC32-4109-94B7-4C8403AA3E89}" srcOrd="12" destOrd="0" presId="urn:microsoft.com/office/officeart/2008/layout/LinedList"/>
    <dgm:cxn modelId="{EB12E5B5-B047-411E-945F-74729E84A025}" type="presParOf" srcId="{5F016FFD-5126-4D29-8D6B-E08A0500CFD9}" destId="{5689D68D-87BB-4929-973E-B1722C674C76}" srcOrd="13" destOrd="0" presId="urn:microsoft.com/office/officeart/2008/layout/LinedList"/>
    <dgm:cxn modelId="{F50DA264-E8FD-4055-9EBB-555237ED2264}" type="presParOf" srcId="{5689D68D-87BB-4929-973E-B1722C674C76}" destId="{F2F1C004-052E-4C2C-8813-FB97B4A0DCFF}" srcOrd="0" destOrd="0" presId="urn:microsoft.com/office/officeart/2008/layout/LinedList"/>
    <dgm:cxn modelId="{507EA036-193D-450B-8C0E-232474AC3C5D}" type="presParOf" srcId="{5689D68D-87BB-4929-973E-B1722C674C76}" destId="{D4F02A16-ACA0-41E1-A34D-1651E07EA6B0}" srcOrd="1" destOrd="0" presId="urn:microsoft.com/office/officeart/2008/layout/LinedList"/>
    <dgm:cxn modelId="{1E89CA5B-F41A-470E-A2C8-32E0FE8AAEB1}" type="presParOf" srcId="{5F016FFD-5126-4D29-8D6B-E08A0500CFD9}" destId="{076F082F-5B03-4130-BA9F-044CFCCC46CA}" srcOrd="14" destOrd="0" presId="urn:microsoft.com/office/officeart/2008/layout/LinedList"/>
    <dgm:cxn modelId="{55F1DCF2-66AE-47D7-B4CC-80207C196E70}" type="presParOf" srcId="{5F016FFD-5126-4D29-8D6B-E08A0500CFD9}" destId="{2AE34035-D6DF-43DC-91C0-749C75CE4F3E}" srcOrd="15" destOrd="0" presId="urn:microsoft.com/office/officeart/2008/layout/LinedList"/>
    <dgm:cxn modelId="{A849ED8D-3D7A-4DFF-B51A-2D37546D0545}" type="presParOf" srcId="{2AE34035-D6DF-43DC-91C0-749C75CE4F3E}" destId="{B71AF66D-78B9-4142-B97D-EB04CCAD3F6F}" srcOrd="0" destOrd="0" presId="urn:microsoft.com/office/officeart/2008/layout/LinedList"/>
    <dgm:cxn modelId="{F3C1976A-63C8-4826-B667-0CB08ED4703A}" type="presParOf" srcId="{2AE34035-D6DF-43DC-91C0-749C75CE4F3E}" destId="{72FA5FE9-8C92-4EA6-9AD9-41A933109BCF}" srcOrd="1" destOrd="0" presId="urn:microsoft.com/office/officeart/2008/layout/LinedList"/>
    <dgm:cxn modelId="{5ED2D30B-92DC-4204-8A1A-0D8ED7AE6FC2}" type="presParOf" srcId="{5F016FFD-5126-4D29-8D6B-E08A0500CFD9}" destId="{7873834A-3E2B-44EC-942D-29B63AC32B8A}" srcOrd="16" destOrd="0" presId="urn:microsoft.com/office/officeart/2008/layout/LinedList"/>
    <dgm:cxn modelId="{AD5829BD-1F45-4775-943C-4D7FE24EDA56}" type="presParOf" srcId="{5F016FFD-5126-4D29-8D6B-E08A0500CFD9}" destId="{1E8A1A13-5567-457B-A7CF-B4DFEE252222}" srcOrd="17" destOrd="0" presId="urn:microsoft.com/office/officeart/2008/layout/LinedList"/>
    <dgm:cxn modelId="{EDB177EF-0F3F-4868-BDD3-D9871DA1B2C4}" type="presParOf" srcId="{1E8A1A13-5567-457B-A7CF-B4DFEE252222}" destId="{94C0C2AC-433C-4362-9218-FC2AD4FBBE4F}" srcOrd="0" destOrd="0" presId="urn:microsoft.com/office/officeart/2008/layout/LinedList"/>
    <dgm:cxn modelId="{43BE4DAF-BE1B-4092-9E9F-963C3B1C60E5}" type="presParOf" srcId="{1E8A1A13-5567-457B-A7CF-B4DFEE252222}" destId="{DD25FC10-B802-480C-83A0-B6610952AF9A}" srcOrd="1" destOrd="0" presId="urn:microsoft.com/office/officeart/2008/layout/LinedList"/>
    <dgm:cxn modelId="{7D120388-7795-46E2-9431-E9550D4FE461}" type="presParOf" srcId="{5F016FFD-5126-4D29-8D6B-E08A0500CFD9}" destId="{8D53973B-93AD-4691-9C1F-8EA826F786EA}" srcOrd="18" destOrd="0" presId="urn:microsoft.com/office/officeart/2008/layout/LinedList"/>
    <dgm:cxn modelId="{B138E332-6C1B-406A-B5F0-67A6C0FE024A}" type="presParOf" srcId="{5F016FFD-5126-4D29-8D6B-E08A0500CFD9}" destId="{10BD410C-9E48-4D95-8792-AEEB4E2577BF}" srcOrd="19" destOrd="0" presId="urn:microsoft.com/office/officeart/2008/layout/LinedList"/>
    <dgm:cxn modelId="{CDB2C8D3-491C-46F2-BF34-3917C5603D43}" type="presParOf" srcId="{10BD410C-9E48-4D95-8792-AEEB4E2577BF}" destId="{2AD7C785-118D-4892-8BC9-75A869164A3F}" srcOrd="0" destOrd="0" presId="urn:microsoft.com/office/officeart/2008/layout/LinedList"/>
    <dgm:cxn modelId="{DA34950F-30C7-4B1F-807F-0B732C66280E}" type="presParOf" srcId="{10BD410C-9E48-4D95-8792-AEEB4E2577BF}" destId="{A379C3A4-51BC-42A0-89A3-D0312AD0E8C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387AE5-7E10-480D-8AD2-C3E2734948B5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F0A392CA-AD6A-4481-9A57-ED92663A2AC6}">
      <dgm:prSet/>
      <dgm:spPr/>
      <dgm:t>
        <a:bodyPr/>
        <a:lstStyle/>
        <a:p>
          <a:r>
            <a:rPr lang="en-GB"/>
            <a:t>Globalization = diverse business interactions</a:t>
          </a:r>
          <a:endParaRPr lang="en-US"/>
        </a:p>
      </dgm:t>
    </dgm:pt>
    <dgm:pt modelId="{EF639BF9-0AD9-47C5-9B3D-EFB39E2F3E13}" type="parTrans" cxnId="{6C73FC9A-635E-4509-98BB-D5EE6F92169A}">
      <dgm:prSet/>
      <dgm:spPr/>
      <dgm:t>
        <a:bodyPr/>
        <a:lstStyle/>
        <a:p>
          <a:endParaRPr lang="en-US"/>
        </a:p>
      </dgm:t>
    </dgm:pt>
    <dgm:pt modelId="{4E83CA00-1200-459F-BD00-9B8F0E24532C}" type="sibTrans" cxnId="{6C73FC9A-635E-4509-98BB-D5EE6F92169A}">
      <dgm:prSet/>
      <dgm:spPr/>
      <dgm:t>
        <a:bodyPr/>
        <a:lstStyle/>
        <a:p>
          <a:endParaRPr lang="en-US"/>
        </a:p>
      </dgm:t>
    </dgm:pt>
    <dgm:pt modelId="{24F87439-6C73-4AF9-9C50-66654C4BD4C2}">
      <dgm:prSet/>
      <dgm:spPr/>
      <dgm:t>
        <a:bodyPr/>
        <a:lstStyle/>
        <a:p>
          <a:r>
            <a:rPr lang="en-GB"/>
            <a:t>Miscommunication → lost deals, damaged relationships</a:t>
          </a:r>
          <a:endParaRPr lang="en-US"/>
        </a:p>
      </dgm:t>
    </dgm:pt>
    <dgm:pt modelId="{FDDD847E-153C-4B9A-AE4A-9DB929313010}" type="parTrans" cxnId="{4425E8DA-FB4E-471A-8A75-3317D965180F}">
      <dgm:prSet/>
      <dgm:spPr/>
      <dgm:t>
        <a:bodyPr/>
        <a:lstStyle/>
        <a:p>
          <a:endParaRPr lang="en-US"/>
        </a:p>
      </dgm:t>
    </dgm:pt>
    <dgm:pt modelId="{37A48449-C420-4347-B396-821F5A1432EF}" type="sibTrans" cxnId="{4425E8DA-FB4E-471A-8A75-3317D965180F}">
      <dgm:prSet/>
      <dgm:spPr/>
      <dgm:t>
        <a:bodyPr/>
        <a:lstStyle/>
        <a:p>
          <a:endParaRPr lang="en-US"/>
        </a:p>
      </dgm:t>
    </dgm:pt>
    <dgm:pt modelId="{8B3F319E-0D33-44CE-8A83-66421AC293BB}">
      <dgm:prSet/>
      <dgm:spPr/>
      <dgm:t>
        <a:bodyPr/>
        <a:lstStyle/>
        <a:p>
          <a:r>
            <a:rPr lang="en-GB"/>
            <a:t>Japan as a case study</a:t>
          </a:r>
          <a:endParaRPr lang="en-US"/>
        </a:p>
      </dgm:t>
    </dgm:pt>
    <dgm:pt modelId="{84050F33-A633-4474-B087-6A29EB34E2F3}" type="parTrans" cxnId="{81FECFC3-B8E7-4EBB-8D71-EE2F3129B8E6}">
      <dgm:prSet/>
      <dgm:spPr/>
      <dgm:t>
        <a:bodyPr/>
        <a:lstStyle/>
        <a:p>
          <a:endParaRPr lang="en-US"/>
        </a:p>
      </dgm:t>
    </dgm:pt>
    <dgm:pt modelId="{29636DD6-F394-46AB-B875-67A71BCD31B5}" type="sibTrans" cxnId="{81FECFC3-B8E7-4EBB-8D71-EE2F3129B8E6}">
      <dgm:prSet/>
      <dgm:spPr/>
      <dgm:t>
        <a:bodyPr/>
        <a:lstStyle/>
        <a:p>
          <a:endParaRPr lang="en-US"/>
        </a:p>
      </dgm:t>
    </dgm:pt>
    <dgm:pt modelId="{B2B38129-B1F7-4879-8994-BF6C176951F6}" type="pres">
      <dgm:prSet presAssocID="{EC387AE5-7E10-480D-8AD2-C3E2734948B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4C58D25-F10F-40A8-A1DA-ABF45A43BFE7}" type="pres">
      <dgm:prSet presAssocID="{F0A392CA-AD6A-4481-9A57-ED92663A2AC6}" presName="hierRoot1" presStyleCnt="0"/>
      <dgm:spPr/>
    </dgm:pt>
    <dgm:pt modelId="{9D022245-22A6-4C7B-B83C-88382CB736DA}" type="pres">
      <dgm:prSet presAssocID="{F0A392CA-AD6A-4481-9A57-ED92663A2AC6}" presName="composite" presStyleCnt="0"/>
      <dgm:spPr/>
    </dgm:pt>
    <dgm:pt modelId="{5F5427E2-D03C-4CC0-A3CF-0F3280D28374}" type="pres">
      <dgm:prSet presAssocID="{F0A392CA-AD6A-4481-9A57-ED92663A2AC6}" presName="background" presStyleLbl="node0" presStyleIdx="0" presStyleCnt="3"/>
      <dgm:spPr/>
    </dgm:pt>
    <dgm:pt modelId="{8308EABA-22EF-4405-BA0E-FC1956A0637A}" type="pres">
      <dgm:prSet presAssocID="{F0A392CA-AD6A-4481-9A57-ED92663A2AC6}" presName="text" presStyleLbl="fgAcc0" presStyleIdx="0" presStyleCnt="3">
        <dgm:presLayoutVars>
          <dgm:chPref val="3"/>
        </dgm:presLayoutVars>
      </dgm:prSet>
      <dgm:spPr/>
    </dgm:pt>
    <dgm:pt modelId="{3AD3B9CB-F70F-4A8F-8AD5-24143EF23AD3}" type="pres">
      <dgm:prSet presAssocID="{F0A392CA-AD6A-4481-9A57-ED92663A2AC6}" presName="hierChild2" presStyleCnt="0"/>
      <dgm:spPr/>
    </dgm:pt>
    <dgm:pt modelId="{35B5F692-257F-489F-83E0-CE89FFAF41C5}" type="pres">
      <dgm:prSet presAssocID="{24F87439-6C73-4AF9-9C50-66654C4BD4C2}" presName="hierRoot1" presStyleCnt="0"/>
      <dgm:spPr/>
    </dgm:pt>
    <dgm:pt modelId="{D6D6E2F3-CF2D-4402-A49E-80D457A4926B}" type="pres">
      <dgm:prSet presAssocID="{24F87439-6C73-4AF9-9C50-66654C4BD4C2}" presName="composite" presStyleCnt="0"/>
      <dgm:spPr/>
    </dgm:pt>
    <dgm:pt modelId="{5E784FB6-EFF9-4595-9555-FC6A3CBB8912}" type="pres">
      <dgm:prSet presAssocID="{24F87439-6C73-4AF9-9C50-66654C4BD4C2}" presName="background" presStyleLbl="node0" presStyleIdx="1" presStyleCnt="3"/>
      <dgm:spPr/>
    </dgm:pt>
    <dgm:pt modelId="{407F7972-E76A-4472-94E6-775BF5430004}" type="pres">
      <dgm:prSet presAssocID="{24F87439-6C73-4AF9-9C50-66654C4BD4C2}" presName="text" presStyleLbl="fgAcc0" presStyleIdx="1" presStyleCnt="3">
        <dgm:presLayoutVars>
          <dgm:chPref val="3"/>
        </dgm:presLayoutVars>
      </dgm:prSet>
      <dgm:spPr/>
    </dgm:pt>
    <dgm:pt modelId="{E3FDAFC7-9947-421A-A090-6D5A54C12CAE}" type="pres">
      <dgm:prSet presAssocID="{24F87439-6C73-4AF9-9C50-66654C4BD4C2}" presName="hierChild2" presStyleCnt="0"/>
      <dgm:spPr/>
    </dgm:pt>
    <dgm:pt modelId="{426D93D6-6DF8-47AD-9A3F-249397A1D632}" type="pres">
      <dgm:prSet presAssocID="{8B3F319E-0D33-44CE-8A83-66421AC293BB}" presName="hierRoot1" presStyleCnt="0"/>
      <dgm:spPr/>
    </dgm:pt>
    <dgm:pt modelId="{2361FEBE-DFE5-4DAE-9A11-CF6E00E13ACA}" type="pres">
      <dgm:prSet presAssocID="{8B3F319E-0D33-44CE-8A83-66421AC293BB}" presName="composite" presStyleCnt="0"/>
      <dgm:spPr/>
    </dgm:pt>
    <dgm:pt modelId="{AEB31E02-3F29-4EFF-A4B4-3571CA772DC8}" type="pres">
      <dgm:prSet presAssocID="{8B3F319E-0D33-44CE-8A83-66421AC293BB}" presName="background" presStyleLbl="node0" presStyleIdx="2" presStyleCnt="3"/>
      <dgm:spPr/>
    </dgm:pt>
    <dgm:pt modelId="{3D4D1BB7-0175-47F7-9F94-ED9FBE2471A6}" type="pres">
      <dgm:prSet presAssocID="{8B3F319E-0D33-44CE-8A83-66421AC293BB}" presName="text" presStyleLbl="fgAcc0" presStyleIdx="2" presStyleCnt="3">
        <dgm:presLayoutVars>
          <dgm:chPref val="3"/>
        </dgm:presLayoutVars>
      </dgm:prSet>
      <dgm:spPr/>
    </dgm:pt>
    <dgm:pt modelId="{9C74D199-56DF-40A3-99A5-0594233977C6}" type="pres">
      <dgm:prSet presAssocID="{8B3F319E-0D33-44CE-8A83-66421AC293BB}" presName="hierChild2" presStyleCnt="0"/>
      <dgm:spPr/>
    </dgm:pt>
  </dgm:ptLst>
  <dgm:cxnLst>
    <dgm:cxn modelId="{7F6CC255-BA86-4E2E-981B-A2877134AA12}" type="presOf" srcId="{EC387AE5-7E10-480D-8AD2-C3E2734948B5}" destId="{B2B38129-B1F7-4879-8994-BF6C176951F6}" srcOrd="0" destOrd="0" presId="urn:microsoft.com/office/officeart/2005/8/layout/hierarchy1"/>
    <dgm:cxn modelId="{E95F307F-E7EE-4E9E-939A-D5185BBEDF19}" type="presOf" srcId="{F0A392CA-AD6A-4481-9A57-ED92663A2AC6}" destId="{8308EABA-22EF-4405-BA0E-FC1956A0637A}" srcOrd="0" destOrd="0" presId="urn:microsoft.com/office/officeart/2005/8/layout/hierarchy1"/>
    <dgm:cxn modelId="{BD2EC07F-5866-4866-99C6-873ACB791C3E}" type="presOf" srcId="{8B3F319E-0D33-44CE-8A83-66421AC293BB}" destId="{3D4D1BB7-0175-47F7-9F94-ED9FBE2471A6}" srcOrd="0" destOrd="0" presId="urn:microsoft.com/office/officeart/2005/8/layout/hierarchy1"/>
    <dgm:cxn modelId="{6C73FC9A-635E-4509-98BB-D5EE6F92169A}" srcId="{EC387AE5-7E10-480D-8AD2-C3E2734948B5}" destId="{F0A392CA-AD6A-4481-9A57-ED92663A2AC6}" srcOrd="0" destOrd="0" parTransId="{EF639BF9-0AD9-47C5-9B3D-EFB39E2F3E13}" sibTransId="{4E83CA00-1200-459F-BD00-9B8F0E24532C}"/>
    <dgm:cxn modelId="{81FECFC3-B8E7-4EBB-8D71-EE2F3129B8E6}" srcId="{EC387AE5-7E10-480D-8AD2-C3E2734948B5}" destId="{8B3F319E-0D33-44CE-8A83-66421AC293BB}" srcOrd="2" destOrd="0" parTransId="{84050F33-A633-4474-B087-6A29EB34E2F3}" sibTransId="{29636DD6-F394-46AB-B875-67A71BCD31B5}"/>
    <dgm:cxn modelId="{FFC501D8-00C2-48E6-92B5-A0E36621C1B7}" type="presOf" srcId="{24F87439-6C73-4AF9-9C50-66654C4BD4C2}" destId="{407F7972-E76A-4472-94E6-775BF5430004}" srcOrd="0" destOrd="0" presId="urn:microsoft.com/office/officeart/2005/8/layout/hierarchy1"/>
    <dgm:cxn modelId="{4425E8DA-FB4E-471A-8A75-3317D965180F}" srcId="{EC387AE5-7E10-480D-8AD2-C3E2734948B5}" destId="{24F87439-6C73-4AF9-9C50-66654C4BD4C2}" srcOrd="1" destOrd="0" parTransId="{FDDD847E-153C-4B9A-AE4A-9DB929313010}" sibTransId="{37A48449-C420-4347-B396-821F5A1432EF}"/>
    <dgm:cxn modelId="{455FAB31-10F4-424B-880B-0D72D965D46A}" type="presParOf" srcId="{B2B38129-B1F7-4879-8994-BF6C176951F6}" destId="{84C58D25-F10F-40A8-A1DA-ABF45A43BFE7}" srcOrd="0" destOrd="0" presId="urn:microsoft.com/office/officeart/2005/8/layout/hierarchy1"/>
    <dgm:cxn modelId="{17AD01EA-E7B3-4B66-A51A-8FE9D48A279A}" type="presParOf" srcId="{84C58D25-F10F-40A8-A1DA-ABF45A43BFE7}" destId="{9D022245-22A6-4C7B-B83C-88382CB736DA}" srcOrd="0" destOrd="0" presId="urn:microsoft.com/office/officeart/2005/8/layout/hierarchy1"/>
    <dgm:cxn modelId="{5138877A-B171-48A6-AA9D-543A93A8ECD2}" type="presParOf" srcId="{9D022245-22A6-4C7B-B83C-88382CB736DA}" destId="{5F5427E2-D03C-4CC0-A3CF-0F3280D28374}" srcOrd="0" destOrd="0" presId="urn:microsoft.com/office/officeart/2005/8/layout/hierarchy1"/>
    <dgm:cxn modelId="{B0B6063D-A1F9-4E42-ABF3-A0FFFDBE54B2}" type="presParOf" srcId="{9D022245-22A6-4C7B-B83C-88382CB736DA}" destId="{8308EABA-22EF-4405-BA0E-FC1956A0637A}" srcOrd="1" destOrd="0" presId="urn:microsoft.com/office/officeart/2005/8/layout/hierarchy1"/>
    <dgm:cxn modelId="{D48AC672-77B9-4D52-9344-843709C1ED95}" type="presParOf" srcId="{84C58D25-F10F-40A8-A1DA-ABF45A43BFE7}" destId="{3AD3B9CB-F70F-4A8F-8AD5-24143EF23AD3}" srcOrd="1" destOrd="0" presId="urn:microsoft.com/office/officeart/2005/8/layout/hierarchy1"/>
    <dgm:cxn modelId="{7C4FE794-653F-488B-BC1A-5D6AC157977F}" type="presParOf" srcId="{B2B38129-B1F7-4879-8994-BF6C176951F6}" destId="{35B5F692-257F-489F-83E0-CE89FFAF41C5}" srcOrd="1" destOrd="0" presId="urn:microsoft.com/office/officeart/2005/8/layout/hierarchy1"/>
    <dgm:cxn modelId="{C79A6BDC-63AB-4A0D-84A7-9CE91E59589A}" type="presParOf" srcId="{35B5F692-257F-489F-83E0-CE89FFAF41C5}" destId="{D6D6E2F3-CF2D-4402-A49E-80D457A4926B}" srcOrd="0" destOrd="0" presId="urn:microsoft.com/office/officeart/2005/8/layout/hierarchy1"/>
    <dgm:cxn modelId="{8732ABC8-A785-4C50-A001-D9EE2F163875}" type="presParOf" srcId="{D6D6E2F3-CF2D-4402-A49E-80D457A4926B}" destId="{5E784FB6-EFF9-4595-9555-FC6A3CBB8912}" srcOrd="0" destOrd="0" presId="urn:microsoft.com/office/officeart/2005/8/layout/hierarchy1"/>
    <dgm:cxn modelId="{60DF138D-EC22-4AD5-9193-A7D32F52DDE2}" type="presParOf" srcId="{D6D6E2F3-CF2D-4402-A49E-80D457A4926B}" destId="{407F7972-E76A-4472-94E6-775BF5430004}" srcOrd="1" destOrd="0" presId="urn:microsoft.com/office/officeart/2005/8/layout/hierarchy1"/>
    <dgm:cxn modelId="{81CFD634-20CC-4945-BEA9-3F3F16DAF0A7}" type="presParOf" srcId="{35B5F692-257F-489F-83E0-CE89FFAF41C5}" destId="{E3FDAFC7-9947-421A-A090-6D5A54C12CAE}" srcOrd="1" destOrd="0" presId="urn:microsoft.com/office/officeart/2005/8/layout/hierarchy1"/>
    <dgm:cxn modelId="{3D6ADE30-D60E-4D66-9A79-925720A07E3E}" type="presParOf" srcId="{B2B38129-B1F7-4879-8994-BF6C176951F6}" destId="{426D93D6-6DF8-47AD-9A3F-249397A1D632}" srcOrd="2" destOrd="0" presId="urn:microsoft.com/office/officeart/2005/8/layout/hierarchy1"/>
    <dgm:cxn modelId="{07D527E2-CD67-4832-8F34-4994FD9CB25A}" type="presParOf" srcId="{426D93D6-6DF8-47AD-9A3F-249397A1D632}" destId="{2361FEBE-DFE5-4DAE-9A11-CF6E00E13ACA}" srcOrd="0" destOrd="0" presId="urn:microsoft.com/office/officeart/2005/8/layout/hierarchy1"/>
    <dgm:cxn modelId="{BDBE002B-FE52-4142-BDBE-C1B77482B55C}" type="presParOf" srcId="{2361FEBE-DFE5-4DAE-9A11-CF6E00E13ACA}" destId="{AEB31E02-3F29-4EFF-A4B4-3571CA772DC8}" srcOrd="0" destOrd="0" presId="urn:microsoft.com/office/officeart/2005/8/layout/hierarchy1"/>
    <dgm:cxn modelId="{4A55AEEA-B6A6-4FB8-8EC1-D739080AD592}" type="presParOf" srcId="{2361FEBE-DFE5-4DAE-9A11-CF6E00E13ACA}" destId="{3D4D1BB7-0175-47F7-9F94-ED9FBE2471A6}" srcOrd="1" destOrd="0" presId="urn:microsoft.com/office/officeart/2005/8/layout/hierarchy1"/>
    <dgm:cxn modelId="{E8F9D593-834A-4AFC-B69F-076E7FBDF651}" type="presParOf" srcId="{426D93D6-6DF8-47AD-9A3F-249397A1D632}" destId="{9C74D199-56DF-40A3-99A5-0594233977C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E5A3055-4884-4907-B0DD-57598FC5B0C1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FDA6311-E2DB-4FBB-B1A9-8D8DF8049785}">
      <dgm:prSet/>
      <dgm:spPr/>
      <dgm:t>
        <a:bodyPr/>
        <a:lstStyle/>
        <a:p>
          <a:r>
            <a:rPr lang="en-GB"/>
            <a:t>Hofstede’s Dimensions (collectivism, uncertainty avoidance, masculinity, power distance)</a:t>
          </a:r>
          <a:endParaRPr lang="en-US"/>
        </a:p>
      </dgm:t>
    </dgm:pt>
    <dgm:pt modelId="{AA57E43A-DCDE-4C93-A18F-5B9CE1BB44F3}" type="parTrans" cxnId="{03310489-189F-4E35-BC71-BA4720F7A538}">
      <dgm:prSet/>
      <dgm:spPr/>
      <dgm:t>
        <a:bodyPr/>
        <a:lstStyle/>
        <a:p>
          <a:endParaRPr lang="en-US"/>
        </a:p>
      </dgm:t>
    </dgm:pt>
    <dgm:pt modelId="{BBF3ADD1-5A4E-4309-BE3D-D76C9E25B8D9}" type="sibTrans" cxnId="{03310489-189F-4E35-BC71-BA4720F7A538}">
      <dgm:prSet/>
      <dgm:spPr/>
      <dgm:t>
        <a:bodyPr/>
        <a:lstStyle/>
        <a:p>
          <a:endParaRPr lang="en-US"/>
        </a:p>
      </dgm:t>
    </dgm:pt>
    <dgm:pt modelId="{9C453E79-E15F-4CC5-8734-36E0F39C6542}">
      <dgm:prSet/>
      <dgm:spPr/>
      <dgm:t>
        <a:bodyPr/>
        <a:lstStyle/>
        <a:p>
          <a:r>
            <a:rPr lang="en-GB"/>
            <a:t>Hall’s High vs. Low Context (Japan = high-context)</a:t>
          </a:r>
          <a:endParaRPr lang="en-US"/>
        </a:p>
      </dgm:t>
    </dgm:pt>
    <dgm:pt modelId="{3FEA2B54-BECA-46BC-BD00-589226AAE9A1}" type="parTrans" cxnId="{0E26FE7D-A5D7-4334-889F-A4C1457D5669}">
      <dgm:prSet/>
      <dgm:spPr/>
      <dgm:t>
        <a:bodyPr/>
        <a:lstStyle/>
        <a:p>
          <a:endParaRPr lang="en-US"/>
        </a:p>
      </dgm:t>
    </dgm:pt>
    <dgm:pt modelId="{EF0FA569-92F6-4BB9-BA7D-F12483BD06F5}" type="sibTrans" cxnId="{0E26FE7D-A5D7-4334-889F-A4C1457D5669}">
      <dgm:prSet/>
      <dgm:spPr/>
      <dgm:t>
        <a:bodyPr/>
        <a:lstStyle/>
        <a:p>
          <a:endParaRPr lang="en-US"/>
        </a:p>
      </dgm:t>
    </dgm:pt>
    <dgm:pt modelId="{75B9291A-3B33-48C8-A89F-D745E196230D}">
      <dgm:prSet/>
      <dgm:spPr/>
      <dgm:t>
        <a:bodyPr/>
        <a:lstStyle/>
        <a:p>
          <a:r>
            <a:rPr lang="en-GB"/>
            <a:t>Samovar &amp; Porter (face-saving, indirectness)</a:t>
          </a:r>
          <a:endParaRPr lang="en-US"/>
        </a:p>
      </dgm:t>
    </dgm:pt>
    <dgm:pt modelId="{A3A44200-BAAB-4CB4-83D4-46332B3B6854}" type="parTrans" cxnId="{4303AB52-15AD-4899-B6B0-F77C526FD74A}">
      <dgm:prSet/>
      <dgm:spPr/>
      <dgm:t>
        <a:bodyPr/>
        <a:lstStyle/>
        <a:p>
          <a:endParaRPr lang="en-US"/>
        </a:p>
      </dgm:t>
    </dgm:pt>
    <dgm:pt modelId="{E7D9AEC8-7543-4C44-BD5F-D067FC45A742}" type="sibTrans" cxnId="{4303AB52-15AD-4899-B6B0-F77C526FD74A}">
      <dgm:prSet/>
      <dgm:spPr/>
      <dgm:t>
        <a:bodyPr/>
        <a:lstStyle/>
        <a:p>
          <a:endParaRPr lang="en-US"/>
        </a:p>
      </dgm:t>
    </dgm:pt>
    <dgm:pt modelId="{4DA38916-D0DA-43D2-BFA5-236DACA11738}" type="pres">
      <dgm:prSet presAssocID="{2E5A3055-4884-4907-B0DD-57598FC5B0C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044446A-5979-46C8-91B5-4152E4DC94B6}" type="pres">
      <dgm:prSet presAssocID="{BFDA6311-E2DB-4FBB-B1A9-8D8DF8049785}" presName="hierRoot1" presStyleCnt="0"/>
      <dgm:spPr/>
    </dgm:pt>
    <dgm:pt modelId="{EC140EE8-826D-4B95-8FFC-DEC7CA4909C7}" type="pres">
      <dgm:prSet presAssocID="{BFDA6311-E2DB-4FBB-B1A9-8D8DF8049785}" presName="composite" presStyleCnt="0"/>
      <dgm:spPr/>
    </dgm:pt>
    <dgm:pt modelId="{73441A9A-5CCD-4CC4-8CB6-CB35242E3C88}" type="pres">
      <dgm:prSet presAssocID="{BFDA6311-E2DB-4FBB-B1A9-8D8DF8049785}" presName="background" presStyleLbl="node0" presStyleIdx="0" presStyleCnt="3"/>
      <dgm:spPr/>
    </dgm:pt>
    <dgm:pt modelId="{01D986E1-E0C4-44F4-9324-B6D2D0A4209E}" type="pres">
      <dgm:prSet presAssocID="{BFDA6311-E2DB-4FBB-B1A9-8D8DF8049785}" presName="text" presStyleLbl="fgAcc0" presStyleIdx="0" presStyleCnt="3">
        <dgm:presLayoutVars>
          <dgm:chPref val="3"/>
        </dgm:presLayoutVars>
      </dgm:prSet>
      <dgm:spPr/>
    </dgm:pt>
    <dgm:pt modelId="{A544E31F-129D-4BDF-B8B5-E9CDE2C7ABFE}" type="pres">
      <dgm:prSet presAssocID="{BFDA6311-E2DB-4FBB-B1A9-8D8DF8049785}" presName="hierChild2" presStyleCnt="0"/>
      <dgm:spPr/>
    </dgm:pt>
    <dgm:pt modelId="{9289B19B-2BE7-40E4-AD9B-A50C5EDFC45C}" type="pres">
      <dgm:prSet presAssocID="{9C453E79-E15F-4CC5-8734-36E0F39C6542}" presName="hierRoot1" presStyleCnt="0"/>
      <dgm:spPr/>
    </dgm:pt>
    <dgm:pt modelId="{5F60FD0D-C574-4ECE-B750-50D87A6EEA44}" type="pres">
      <dgm:prSet presAssocID="{9C453E79-E15F-4CC5-8734-36E0F39C6542}" presName="composite" presStyleCnt="0"/>
      <dgm:spPr/>
    </dgm:pt>
    <dgm:pt modelId="{F63BEB50-00ED-4CF9-8861-B0C606FCF1C5}" type="pres">
      <dgm:prSet presAssocID="{9C453E79-E15F-4CC5-8734-36E0F39C6542}" presName="background" presStyleLbl="node0" presStyleIdx="1" presStyleCnt="3"/>
      <dgm:spPr/>
    </dgm:pt>
    <dgm:pt modelId="{97D0E400-8A42-4A66-933D-588507B91C56}" type="pres">
      <dgm:prSet presAssocID="{9C453E79-E15F-4CC5-8734-36E0F39C6542}" presName="text" presStyleLbl="fgAcc0" presStyleIdx="1" presStyleCnt="3">
        <dgm:presLayoutVars>
          <dgm:chPref val="3"/>
        </dgm:presLayoutVars>
      </dgm:prSet>
      <dgm:spPr/>
    </dgm:pt>
    <dgm:pt modelId="{3C077701-0438-4260-92B6-180FCA0AD0D8}" type="pres">
      <dgm:prSet presAssocID="{9C453E79-E15F-4CC5-8734-36E0F39C6542}" presName="hierChild2" presStyleCnt="0"/>
      <dgm:spPr/>
    </dgm:pt>
    <dgm:pt modelId="{8791E9BF-6CBF-4823-A299-93FE9034ED23}" type="pres">
      <dgm:prSet presAssocID="{75B9291A-3B33-48C8-A89F-D745E196230D}" presName="hierRoot1" presStyleCnt="0"/>
      <dgm:spPr/>
    </dgm:pt>
    <dgm:pt modelId="{C4E6568F-97FF-4079-893B-893B2830F772}" type="pres">
      <dgm:prSet presAssocID="{75B9291A-3B33-48C8-A89F-D745E196230D}" presName="composite" presStyleCnt="0"/>
      <dgm:spPr/>
    </dgm:pt>
    <dgm:pt modelId="{96161978-4C70-41EA-886E-796351C6252E}" type="pres">
      <dgm:prSet presAssocID="{75B9291A-3B33-48C8-A89F-D745E196230D}" presName="background" presStyleLbl="node0" presStyleIdx="2" presStyleCnt="3"/>
      <dgm:spPr/>
    </dgm:pt>
    <dgm:pt modelId="{A547DFEB-1B33-4BB3-8288-FF29480794BA}" type="pres">
      <dgm:prSet presAssocID="{75B9291A-3B33-48C8-A89F-D745E196230D}" presName="text" presStyleLbl="fgAcc0" presStyleIdx="2" presStyleCnt="3">
        <dgm:presLayoutVars>
          <dgm:chPref val="3"/>
        </dgm:presLayoutVars>
      </dgm:prSet>
      <dgm:spPr/>
    </dgm:pt>
    <dgm:pt modelId="{E245B458-6E2A-448D-B06D-14128AEA7080}" type="pres">
      <dgm:prSet presAssocID="{75B9291A-3B33-48C8-A89F-D745E196230D}" presName="hierChild2" presStyleCnt="0"/>
      <dgm:spPr/>
    </dgm:pt>
  </dgm:ptLst>
  <dgm:cxnLst>
    <dgm:cxn modelId="{92A86C0C-D150-4DE4-9D43-129FAA13AF32}" type="presOf" srcId="{2E5A3055-4884-4907-B0DD-57598FC5B0C1}" destId="{4DA38916-D0DA-43D2-BFA5-236DACA11738}" srcOrd="0" destOrd="0" presId="urn:microsoft.com/office/officeart/2005/8/layout/hierarchy1"/>
    <dgm:cxn modelId="{88E3E745-2A97-4BEB-B632-3CA9CCB4554B}" type="presOf" srcId="{BFDA6311-E2DB-4FBB-B1A9-8D8DF8049785}" destId="{01D986E1-E0C4-44F4-9324-B6D2D0A4209E}" srcOrd="0" destOrd="0" presId="urn:microsoft.com/office/officeart/2005/8/layout/hierarchy1"/>
    <dgm:cxn modelId="{76FDC16E-66C0-40A8-B10D-A2A2236B73C9}" type="presOf" srcId="{75B9291A-3B33-48C8-A89F-D745E196230D}" destId="{A547DFEB-1B33-4BB3-8288-FF29480794BA}" srcOrd="0" destOrd="0" presId="urn:microsoft.com/office/officeart/2005/8/layout/hierarchy1"/>
    <dgm:cxn modelId="{4303AB52-15AD-4899-B6B0-F77C526FD74A}" srcId="{2E5A3055-4884-4907-B0DD-57598FC5B0C1}" destId="{75B9291A-3B33-48C8-A89F-D745E196230D}" srcOrd="2" destOrd="0" parTransId="{A3A44200-BAAB-4CB4-83D4-46332B3B6854}" sibTransId="{E7D9AEC8-7543-4C44-BD5F-D067FC45A742}"/>
    <dgm:cxn modelId="{0E26FE7D-A5D7-4334-889F-A4C1457D5669}" srcId="{2E5A3055-4884-4907-B0DD-57598FC5B0C1}" destId="{9C453E79-E15F-4CC5-8734-36E0F39C6542}" srcOrd="1" destOrd="0" parTransId="{3FEA2B54-BECA-46BC-BD00-589226AAE9A1}" sibTransId="{EF0FA569-92F6-4BB9-BA7D-F12483BD06F5}"/>
    <dgm:cxn modelId="{03310489-189F-4E35-BC71-BA4720F7A538}" srcId="{2E5A3055-4884-4907-B0DD-57598FC5B0C1}" destId="{BFDA6311-E2DB-4FBB-B1A9-8D8DF8049785}" srcOrd="0" destOrd="0" parTransId="{AA57E43A-DCDE-4C93-A18F-5B9CE1BB44F3}" sibTransId="{BBF3ADD1-5A4E-4309-BE3D-D76C9E25B8D9}"/>
    <dgm:cxn modelId="{798ECCF4-A4DD-4521-A374-7C8DB0E821EB}" type="presOf" srcId="{9C453E79-E15F-4CC5-8734-36E0F39C6542}" destId="{97D0E400-8A42-4A66-933D-588507B91C56}" srcOrd="0" destOrd="0" presId="urn:microsoft.com/office/officeart/2005/8/layout/hierarchy1"/>
    <dgm:cxn modelId="{3E1E5394-5DCB-4D97-A263-C259A679B83B}" type="presParOf" srcId="{4DA38916-D0DA-43D2-BFA5-236DACA11738}" destId="{C044446A-5979-46C8-91B5-4152E4DC94B6}" srcOrd="0" destOrd="0" presId="urn:microsoft.com/office/officeart/2005/8/layout/hierarchy1"/>
    <dgm:cxn modelId="{A2628FD1-3EDA-44EA-BC30-D03AA508D5D5}" type="presParOf" srcId="{C044446A-5979-46C8-91B5-4152E4DC94B6}" destId="{EC140EE8-826D-4B95-8FFC-DEC7CA4909C7}" srcOrd="0" destOrd="0" presId="urn:microsoft.com/office/officeart/2005/8/layout/hierarchy1"/>
    <dgm:cxn modelId="{BC5E01D6-90CC-4BBB-8A0F-E4797314DFA6}" type="presParOf" srcId="{EC140EE8-826D-4B95-8FFC-DEC7CA4909C7}" destId="{73441A9A-5CCD-4CC4-8CB6-CB35242E3C88}" srcOrd="0" destOrd="0" presId="urn:microsoft.com/office/officeart/2005/8/layout/hierarchy1"/>
    <dgm:cxn modelId="{2F23C1E0-7C1A-4233-A478-E1F4F1A48946}" type="presParOf" srcId="{EC140EE8-826D-4B95-8FFC-DEC7CA4909C7}" destId="{01D986E1-E0C4-44F4-9324-B6D2D0A4209E}" srcOrd="1" destOrd="0" presId="urn:microsoft.com/office/officeart/2005/8/layout/hierarchy1"/>
    <dgm:cxn modelId="{ADC2FE6B-7C2A-4B00-A651-35EC6106727D}" type="presParOf" srcId="{C044446A-5979-46C8-91B5-4152E4DC94B6}" destId="{A544E31F-129D-4BDF-B8B5-E9CDE2C7ABFE}" srcOrd="1" destOrd="0" presId="urn:microsoft.com/office/officeart/2005/8/layout/hierarchy1"/>
    <dgm:cxn modelId="{744BB1C6-F8CA-48EB-8EAC-43A247DE7690}" type="presParOf" srcId="{4DA38916-D0DA-43D2-BFA5-236DACA11738}" destId="{9289B19B-2BE7-40E4-AD9B-A50C5EDFC45C}" srcOrd="1" destOrd="0" presId="urn:microsoft.com/office/officeart/2005/8/layout/hierarchy1"/>
    <dgm:cxn modelId="{BB2C4F07-C375-4E0F-87E8-20E7A8DA7224}" type="presParOf" srcId="{9289B19B-2BE7-40E4-AD9B-A50C5EDFC45C}" destId="{5F60FD0D-C574-4ECE-B750-50D87A6EEA44}" srcOrd="0" destOrd="0" presId="urn:microsoft.com/office/officeart/2005/8/layout/hierarchy1"/>
    <dgm:cxn modelId="{61FC49B4-EF99-49E8-8390-43AFD9C7F2A3}" type="presParOf" srcId="{5F60FD0D-C574-4ECE-B750-50D87A6EEA44}" destId="{F63BEB50-00ED-4CF9-8861-B0C606FCF1C5}" srcOrd="0" destOrd="0" presId="urn:microsoft.com/office/officeart/2005/8/layout/hierarchy1"/>
    <dgm:cxn modelId="{6105C9BA-C415-4A55-8E2F-826B78B3B1D8}" type="presParOf" srcId="{5F60FD0D-C574-4ECE-B750-50D87A6EEA44}" destId="{97D0E400-8A42-4A66-933D-588507B91C56}" srcOrd="1" destOrd="0" presId="urn:microsoft.com/office/officeart/2005/8/layout/hierarchy1"/>
    <dgm:cxn modelId="{CADECCBD-B6D6-498A-B745-6A2D41AA03FE}" type="presParOf" srcId="{9289B19B-2BE7-40E4-AD9B-A50C5EDFC45C}" destId="{3C077701-0438-4260-92B6-180FCA0AD0D8}" srcOrd="1" destOrd="0" presId="urn:microsoft.com/office/officeart/2005/8/layout/hierarchy1"/>
    <dgm:cxn modelId="{592691FF-4147-441E-8F48-7FC37F0C32BD}" type="presParOf" srcId="{4DA38916-D0DA-43D2-BFA5-236DACA11738}" destId="{8791E9BF-6CBF-4823-A299-93FE9034ED23}" srcOrd="2" destOrd="0" presId="urn:microsoft.com/office/officeart/2005/8/layout/hierarchy1"/>
    <dgm:cxn modelId="{0EB20E5E-8B2E-4F8F-9EA5-92CFDFD8D783}" type="presParOf" srcId="{8791E9BF-6CBF-4823-A299-93FE9034ED23}" destId="{C4E6568F-97FF-4079-893B-893B2830F772}" srcOrd="0" destOrd="0" presId="urn:microsoft.com/office/officeart/2005/8/layout/hierarchy1"/>
    <dgm:cxn modelId="{321239FD-D941-48C7-8556-9754014F2747}" type="presParOf" srcId="{C4E6568F-97FF-4079-893B-893B2830F772}" destId="{96161978-4C70-41EA-886E-796351C6252E}" srcOrd="0" destOrd="0" presId="urn:microsoft.com/office/officeart/2005/8/layout/hierarchy1"/>
    <dgm:cxn modelId="{4D0862B8-FC20-4CB4-87E9-0A55C138A075}" type="presParOf" srcId="{C4E6568F-97FF-4079-893B-893B2830F772}" destId="{A547DFEB-1B33-4BB3-8288-FF29480794BA}" srcOrd="1" destOrd="0" presId="urn:microsoft.com/office/officeart/2005/8/layout/hierarchy1"/>
    <dgm:cxn modelId="{CBAFFBC8-E77F-49DC-8380-9C6AF159982A}" type="presParOf" srcId="{8791E9BF-6CBF-4823-A299-93FE9034ED23}" destId="{E245B458-6E2A-448D-B06D-14128AEA708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D25DD41-81C8-4CC4-8180-7725B7254D69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5320CD3-C4A0-4031-9F9D-F47F5649B630}">
      <dgm:prSet/>
      <dgm:spPr/>
      <dgm:t>
        <a:bodyPr/>
        <a:lstStyle/>
        <a:p>
          <a:r>
            <a:rPr lang="en-GB"/>
            <a:t>Collectivism → group harmony</a:t>
          </a:r>
          <a:endParaRPr lang="en-US"/>
        </a:p>
      </dgm:t>
    </dgm:pt>
    <dgm:pt modelId="{C37B821A-1DF2-405F-83D3-1C244B81B9F5}" type="parTrans" cxnId="{A2BCA5F4-8BA1-4249-9038-86D760C6B10D}">
      <dgm:prSet/>
      <dgm:spPr/>
      <dgm:t>
        <a:bodyPr/>
        <a:lstStyle/>
        <a:p>
          <a:endParaRPr lang="en-US"/>
        </a:p>
      </dgm:t>
    </dgm:pt>
    <dgm:pt modelId="{FBFF86F3-24C9-48AD-A176-9403CA63A2A9}" type="sibTrans" cxnId="{A2BCA5F4-8BA1-4249-9038-86D760C6B10D}">
      <dgm:prSet/>
      <dgm:spPr/>
      <dgm:t>
        <a:bodyPr/>
        <a:lstStyle/>
        <a:p>
          <a:endParaRPr lang="en-US"/>
        </a:p>
      </dgm:t>
    </dgm:pt>
    <dgm:pt modelId="{5F95E0D7-7F8D-4034-B21E-A8920157B096}">
      <dgm:prSet/>
      <dgm:spPr/>
      <dgm:t>
        <a:bodyPr/>
        <a:lstStyle/>
        <a:p>
          <a:r>
            <a:rPr lang="en-GB"/>
            <a:t>High uncertainty avoidance → rules, predictability</a:t>
          </a:r>
          <a:endParaRPr lang="en-US"/>
        </a:p>
      </dgm:t>
    </dgm:pt>
    <dgm:pt modelId="{2F02E36A-7D76-4C36-9005-55D93FA9ACBA}" type="parTrans" cxnId="{6CBF1671-9B97-446B-AF8A-BA466743D9FC}">
      <dgm:prSet/>
      <dgm:spPr/>
      <dgm:t>
        <a:bodyPr/>
        <a:lstStyle/>
        <a:p>
          <a:endParaRPr lang="en-US"/>
        </a:p>
      </dgm:t>
    </dgm:pt>
    <dgm:pt modelId="{41511E9E-1169-4EC6-93E8-03BB4F297695}" type="sibTrans" cxnId="{6CBF1671-9B97-446B-AF8A-BA466743D9FC}">
      <dgm:prSet/>
      <dgm:spPr/>
      <dgm:t>
        <a:bodyPr/>
        <a:lstStyle/>
        <a:p>
          <a:endParaRPr lang="en-US"/>
        </a:p>
      </dgm:t>
    </dgm:pt>
    <dgm:pt modelId="{6539F177-457F-4D98-B78B-DF7B15E0A2BC}">
      <dgm:prSet/>
      <dgm:spPr/>
      <dgm:t>
        <a:bodyPr/>
        <a:lstStyle/>
        <a:p>
          <a:r>
            <a:rPr lang="en-GB"/>
            <a:t>Masculinity → achievement, competition</a:t>
          </a:r>
          <a:endParaRPr lang="en-US"/>
        </a:p>
      </dgm:t>
    </dgm:pt>
    <dgm:pt modelId="{BDDDE46B-2782-4333-AA12-0041414FE088}" type="parTrans" cxnId="{F7825F8B-E8AC-4D9A-9941-70B23371787F}">
      <dgm:prSet/>
      <dgm:spPr/>
      <dgm:t>
        <a:bodyPr/>
        <a:lstStyle/>
        <a:p>
          <a:endParaRPr lang="en-US"/>
        </a:p>
      </dgm:t>
    </dgm:pt>
    <dgm:pt modelId="{8C8D6655-5EDD-4C20-9567-0109766DCBB1}" type="sibTrans" cxnId="{F7825F8B-E8AC-4D9A-9941-70B23371787F}">
      <dgm:prSet/>
      <dgm:spPr/>
      <dgm:t>
        <a:bodyPr/>
        <a:lstStyle/>
        <a:p>
          <a:endParaRPr lang="en-US"/>
        </a:p>
      </dgm:t>
    </dgm:pt>
    <dgm:pt modelId="{1055BCD5-2D60-4E9E-9B04-A46D0FF7FE2B}">
      <dgm:prSet/>
      <dgm:spPr/>
      <dgm:t>
        <a:bodyPr/>
        <a:lstStyle/>
        <a:p>
          <a:r>
            <a:rPr lang="en-GB"/>
            <a:t>Moderate power distance → respect for hierarchy</a:t>
          </a:r>
          <a:endParaRPr lang="en-US"/>
        </a:p>
      </dgm:t>
    </dgm:pt>
    <dgm:pt modelId="{21F775B5-05E7-4089-803E-F0CF29DFC389}" type="parTrans" cxnId="{8EFDE0C9-802D-49B7-BC32-411BC4DB462F}">
      <dgm:prSet/>
      <dgm:spPr/>
      <dgm:t>
        <a:bodyPr/>
        <a:lstStyle/>
        <a:p>
          <a:endParaRPr lang="en-US"/>
        </a:p>
      </dgm:t>
    </dgm:pt>
    <dgm:pt modelId="{D7A934B4-7262-491C-A6AC-EF39DD9E2FCA}" type="sibTrans" cxnId="{8EFDE0C9-802D-49B7-BC32-411BC4DB462F}">
      <dgm:prSet/>
      <dgm:spPr/>
      <dgm:t>
        <a:bodyPr/>
        <a:lstStyle/>
        <a:p>
          <a:endParaRPr lang="en-US"/>
        </a:p>
      </dgm:t>
    </dgm:pt>
    <dgm:pt modelId="{0D30241B-0F00-44E6-B2C6-61959CF39FD4}" type="pres">
      <dgm:prSet presAssocID="{8D25DD41-81C8-4CC4-8180-7725B7254D69}" presName="vert0" presStyleCnt="0">
        <dgm:presLayoutVars>
          <dgm:dir/>
          <dgm:animOne val="branch"/>
          <dgm:animLvl val="lvl"/>
        </dgm:presLayoutVars>
      </dgm:prSet>
      <dgm:spPr/>
    </dgm:pt>
    <dgm:pt modelId="{1D91D8B5-36E3-463A-A0F2-8CDC7EDEF352}" type="pres">
      <dgm:prSet presAssocID="{25320CD3-C4A0-4031-9F9D-F47F5649B630}" presName="thickLine" presStyleLbl="alignNode1" presStyleIdx="0" presStyleCnt="4"/>
      <dgm:spPr/>
    </dgm:pt>
    <dgm:pt modelId="{57041862-AD3A-4234-9A0A-0054B5CCE68E}" type="pres">
      <dgm:prSet presAssocID="{25320CD3-C4A0-4031-9F9D-F47F5649B630}" presName="horz1" presStyleCnt="0"/>
      <dgm:spPr/>
    </dgm:pt>
    <dgm:pt modelId="{2E84AE4F-C448-4EC4-BE43-F288A5FF0067}" type="pres">
      <dgm:prSet presAssocID="{25320CD3-C4A0-4031-9F9D-F47F5649B630}" presName="tx1" presStyleLbl="revTx" presStyleIdx="0" presStyleCnt="4"/>
      <dgm:spPr/>
    </dgm:pt>
    <dgm:pt modelId="{1905AB9E-5844-4B24-9D32-00E93ED68BB2}" type="pres">
      <dgm:prSet presAssocID="{25320CD3-C4A0-4031-9F9D-F47F5649B630}" presName="vert1" presStyleCnt="0"/>
      <dgm:spPr/>
    </dgm:pt>
    <dgm:pt modelId="{FED02418-5707-4ACB-9B65-49AF8B4F0928}" type="pres">
      <dgm:prSet presAssocID="{5F95E0D7-7F8D-4034-B21E-A8920157B096}" presName="thickLine" presStyleLbl="alignNode1" presStyleIdx="1" presStyleCnt="4"/>
      <dgm:spPr/>
    </dgm:pt>
    <dgm:pt modelId="{957D80DF-B3C8-4A6E-9075-AAD0B9F2DAD6}" type="pres">
      <dgm:prSet presAssocID="{5F95E0D7-7F8D-4034-B21E-A8920157B096}" presName="horz1" presStyleCnt="0"/>
      <dgm:spPr/>
    </dgm:pt>
    <dgm:pt modelId="{EF1B319E-3A8F-4EDF-A546-232438A386C8}" type="pres">
      <dgm:prSet presAssocID="{5F95E0D7-7F8D-4034-B21E-A8920157B096}" presName="tx1" presStyleLbl="revTx" presStyleIdx="1" presStyleCnt="4"/>
      <dgm:spPr/>
    </dgm:pt>
    <dgm:pt modelId="{D77D8206-BFFE-41F2-88EE-51B63224776F}" type="pres">
      <dgm:prSet presAssocID="{5F95E0D7-7F8D-4034-B21E-A8920157B096}" presName="vert1" presStyleCnt="0"/>
      <dgm:spPr/>
    </dgm:pt>
    <dgm:pt modelId="{7FA1AB7E-C7E4-4F2A-8BCF-5B01B3BF4232}" type="pres">
      <dgm:prSet presAssocID="{6539F177-457F-4D98-B78B-DF7B15E0A2BC}" presName="thickLine" presStyleLbl="alignNode1" presStyleIdx="2" presStyleCnt="4"/>
      <dgm:spPr/>
    </dgm:pt>
    <dgm:pt modelId="{EBFD994D-8B4D-4A50-9F95-97E4338008A0}" type="pres">
      <dgm:prSet presAssocID="{6539F177-457F-4D98-B78B-DF7B15E0A2BC}" presName="horz1" presStyleCnt="0"/>
      <dgm:spPr/>
    </dgm:pt>
    <dgm:pt modelId="{329F9A2D-CA90-47E8-BB76-E8BC94E09998}" type="pres">
      <dgm:prSet presAssocID="{6539F177-457F-4D98-B78B-DF7B15E0A2BC}" presName="tx1" presStyleLbl="revTx" presStyleIdx="2" presStyleCnt="4"/>
      <dgm:spPr/>
    </dgm:pt>
    <dgm:pt modelId="{7D7FE53F-346D-49E8-82F5-8F4FD71CDBAA}" type="pres">
      <dgm:prSet presAssocID="{6539F177-457F-4D98-B78B-DF7B15E0A2BC}" presName="vert1" presStyleCnt="0"/>
      <dgm:spPr/>
    </dgm:pt>
    <dgm:pt modelId="{6F2BB289-EC2C-4D81-A24D-6C9540C90245}" type="pres">
      <dgm:prSet presAssocID="{1055BCD5-2D60-4E9E-9B04-A46D0FF7FE2B}" presName="thickLine" presStyleLbl="alignNode1" presStyleIdx="3" presStyleCnt="4"/>
      <dgm:spPr/>
    </dgm:pt>
    <dgm:pt modelId="{E6DCCBBB-3713-48D5-BCBD-E32672E7B71D}" type="pres">
      <dgm:prSet presAssocID="{1055BCD5-2D60-4E9E-9B04-A46D0FF7FE2B}" presName="horz1" presStyleCnt="0"/>
      <dgm:spPr/>
    </dgm:pt>
    <dgm:pt modelId="{78745B4F-3C8E-4CBD-BCB8-A41A30D77A90}" type="pres">
      <dgm:prSet presAssocID="{1055BCD5-2D60-4E9E-9B04-A46D0FF7FE2B}" presName="tx1" presStyleLbl="revTx" presStyleIdx="3" presStyleCnt="4"/>
      <dgm:spPr/>
    </dgm:pt>
    <dgm:pt modelId="{587A79D6-CACD-42B4-B36D-BA38A2E66DAD}" type="pres">
      <dgm:prSet presAssocID="{1055BCD5-2D60-4E9E-9B04-A46D0FF7FE2B}" presName="vert1" presStyleCnt="0"/>
      <dgm:spPr/>
    </dgm:pt>
  </dgm:ptLst>
  <dgm:cxnLst>
    <dgm:cxn modelId="{4BDA2E04-09C6-438B-96D7-973E9CACA106}" type="presOf" srcId="{6539F177-457F-4D98-B78B-DF7B15E0A2BC}" destId="{329F9A2D-CA90-47E8-BB76-E8BC94E09998}" srcOrd="0" destOrd="0" presId="urn:microsoft.com/office/officeart/2008/layout/LinedList"/>
    <dgm:cxn modelId="{A56B6C1D-6DF1-46A1-AD15-960BB87510DB}" type="presOf" srcId="{5F95E0D7-7F8D-4034-B21E-A8920157B096}" destId="{EF1B319E-3A8F-4EDF-A546-232438A386C8}" srcOrd="0" destOrd="0" presId="urn:microsoft.com/office/officeart/2008/layout/LinedList"/>
    <dgm:cxn modelId="{56B4EA6E-2CDF-4543-8B0D-11A166FA008B}" type="presOf" srcId="{1055BCD5-2D60-4E9E-9B04-A46D0FF7FE2B}" destId="{78745B4F-3C8E-4CBD-BCB8-A41A30D77A90}" srcOrd="0" destOrd="0" presId="urn:microsoft.com/office/officeart/2008/layout/LinedList"/>
    <dgm:cxn modelId="{6CBF1671-9B97-446B-AF8A-BA466743D9FC}" srcId="{8D25DD41-81C8-4CC4-8180-7725B7254D69}" destId="{5F95E0D7-7F8D-4034-B21E-A8920157B096}" srcOrd="1" destOrd="0" parTransId="{2F02E36A-7D76-4C36-9005-55D93FA9ACBA}" sibTransId="{41511E9E-1169-4EC6-93E8-03BB4F297695}"/>
    <dgm:cxn modelId="{F7825F8B-E8AC-4D9A-9941-70B23371787F}" srcId="{8D25DD41-81C8-4CC4-8180-7725B7254D69}" destId="{6539F177-457F-4D98-B78B-DF7B15E0A2BC}" srcOrd="2" destOrd="0" parTransId="{BDDDE46B-2782-4333-AA12-0041414FE088}" sibTransId="{8C8D6655-5EDD-4C20-9567-0109766DCBB1}"/>
    <dgm:cxn modelId="{A3818E97-F608-4449-9C9F-90DE9FACA3DF}" type="presOf" srcId="{8D25DD41-81C8-4CC4-8180-7725B7254D69}" destId="{0D30241B-0F00-44E6-B2C6-61959CF39FD4}" srcOrd="0" destOrd="0" presId="urn:microsoft.com/office/officeart/2008/layout/LinedList"/>
    <dgm:cxn modelId="{8EFDE0C9-802D-49B7-BC32-411BC4DB462F}" srcId="{8D25DD41-81C8-4CC4-8180-7725B7254D69}" destId="{1055BCD5-2D60-4E9E-9B04-A46D0FF7FE2B}" srcOrd="3" destOrd="0" parTransId="{21F775B5-05E7-4089-803E-F0CF29DFC389}" sibTransId="{D7A934B4-7262-491C-A6AC-EF39DD9E2FCA}"/>
    <dgm:cxn modelId="{636DECD2-0872-4681-88C4-396544A561E9}" type="presOf" srcId="{25320CD3-C4A0-4031-9F9D-F47F5649B630}" destId="{2E84AE4F-C448-4EC4-BE43-F288A5FF0067}" srcOrd="0" destOrd="0" presId="urn:microsoft.com/office/officeart/2008/layout/LinedList"/>
    <dgm:cxn modelId="{A2BCA5F4-8BA1-4249-9038-86D760C6B10D}" srcId="{8D25DD41-81C8-4CC4-8180-7725B7254D69}" destId="{25320CD3-C4A0-4031-9F9D-F47F5649B630}" srcOrd="0" destOrd="0" parTransId="{C37B821A-1DF2-405F-83D3-1C244B81B9F5}" sibTransId="{FBFF86F3-24C9-48AD-A176-9403CA63A2A9}"/>
    <dgm:cxn modelId="{640E88B6-87E8-4208-88E9-4C26A78EBB2A}" type="presParOf" srcId="{0D30241B-0F00-44E6-B2C6-61959CF39FD4}" destId="{1D91D8B5-36E3-463A-A0F2-8CDC7EDEF352}" srcOrd="0" destOrd="0" presId="urn:microsoft.com/office/officeart/2008/layout/LinedList"/>
    <dgm:cxn modelId="{1ABB50F1-30FB-4DA7-AB3C-A082378B80FC}" type="presParOf" srcId="{0D30241B-0F00-44E6-B2C6-61959CF39FD4}" destId="{57041862-AD3A-4234-9A0A-0054B5CCE68E}" srcOrd="1" destOrd="0" presId="urn:microsoft.com/office/officeart/2008/layout/LinedList"/>
    <dgm:cxn modelId="{A7D48EC7-E155-46C8-8E75-F16C6A5FF47E}" type="presParOf" srcId="{57041862-AD3A-4234-9A0A-0054B5CCE68E}" destId="{2E84AE4F-C448-4EC4-BE43-F288A5FF0067}" srcOrd="0" destOrd="0" presId="urn:microsoft.com/office/officeart/2008/layout/LinedList"/>
    <dgm:cxn modelId="{A37A4328-BBFB-4F45-8AA6-2F3D8975DFDC}" type="presParOf" srcId="{57041862-AD3A-4234-9A0A-0054B5CCE68E}" destId="{1905AB9E-5844-4B24-9D32-00E93ED68BB2}" srcOrd="1" destOrd="0" presId="urn:microsoft.com/office/officeart/2008/layout/LinedList"/>
    <dgm:cxn modelId="{7F360B40-36D1-400A-B0AA-98B69BA0070C}" type="presParOf" srcId="{0D30241B-0F00-44E6-B2C6-61959CF39FD4}" destId="{FED02418-5707-4ACB-9B65-49AF8B4F0928}" srcOrd="2" destOrd="0" presId="urn:microsoft.com/office/officeart/2008/layout/LinedList"/>
    <dgm:cxn modelId="{6EF52F5E-3EF7-4AEC-9BDB-A5155CAACB40}" type="presParOf" srcId="{0D30241B-0F00-44E6-B2C6-61959CF39FD4}" destId="{957D80DF-B3C8-4A6E-9075-AAD0B9F2DAD6}" srcOrd="3" destOrd="0" presId="urn:microsoft.com/office/officeart/2008/layout/LinedList"/>
    <dgm:cxn modelId="{28770F22-A72F-4D3A-8DB0-57A3D96208D7}" type="presParOf" srcId="{957D80DF-B3C8-4A6E-9075-AAD0B9F2DAD6}" destId="{EF1B319E-3A8F-4EDF-A546-232438A386C8}" srcOrd="0" destOrd="0" presId="urn:microsoft.com/office/officeart/2008/layout/LinedList"/>
    <dgm:cxn modelId="{5CD112C1-10CF-4D67-9CB3-BD5B9D877B4B}" type="presParOf" srcId="{957D80DF-B3C8-4A6E-9075-AAD0B9F2DAD6}" destId="{D77D8206-BFFE-41F2-88EE-51B63224776F}" srcOrd="1" destOrd="0" presId="urn:microsoft.com/office/officeart/2008/layout/LinedList"/>
    <dgm:cxn modelId="{20EB4C8B-C911-48C5-AB5D-ACBD141EFA92}" type="presParOf" srcId="{0D30241B-0F00-44E6-B2C6-61959CF39FD4}" destId="{7FA1AB7E-C7E4-4F2A-8BCF-5B01B3BF4232}" srcOrd="4" destOrd="0" presId="urn:microsoft.com/office/officeart/2008/layout/LinedList"/>
    <dgm:cxn modelId="{31FA98A1-AFC8-42CB-AE05-13525A8C51AB}" type="presParOf" srcId="{0D30241B-0F00-44E6-B2C6-61959CF39FD4}" destId="{EBFD994D-8B4D-4A50-9F95-97E4338008A0}" srcOrd="5" destOrd="0" presId="urn:microsoft.com/office/officeart/2008/layout/LinedList"/>
    <dgm:cxn modelId="{282DB015-6481-49DE-BD6A-B4FB0771EFF9}" type="presParOf" srcId="{EBFD994D-8B4D-4A50-9F95-97E4338008A0}" destId="{329F9A2D-CA90-47E8-BB76-E8BC94E09998}" srcOrd="0" destOrd="0" presId="urn:microsoft.com/office/officeart/2008/layout/LinedList"/>
    <dgm:cxn modelId="{B3393DCA-E203-4DFB-A4C9-1FB1C590E1C3}" type="presParOf" srcId="{EBFD994D-8B4D-4A50-9F95-97E4338008A0}" destId="{7D7FE53F-346D-49E8-82F5-8F4FD71CDBAA}" srcOrd="1" destOrd="0" presId="urn:microsoft.com/office/officeart/2008/layout/LinedList"/>
    <dgm:cxn modelId="{30F69615-0782-4A7A-89C5-8D021B65214E}" type="presParOf" srcId="{0D30241B-0F00-44E6-B2C6-61959CF39FD4}" destId="{6F2BB289-EC2C-4D81-A24D-6C9540C90245}" srcOrd="6" destOrd="0" presId="urn:microsoft.com/office/officeart/2008/layout/LinedList"/>
    <dgm:cxn modelId="{EB77E8C5-67D1-4EEA-9C6B-ECD822E431D6}" type="presParOf" srcId="{0D30241B-0F00-44E6-B2C6-61959CF39FD4}" destId="{E6DCCBBB-3713-48D5-BCBD-E32672E7B71D}" srcOrd="7" destOrd="0" presId="urn:microsoft.com/office/officeart/2008/layout/LinedList"/>
    <dgm:cxn modelId="{550BA372-C55D-4A2D-B046-EB7839BD3CBB}" type="presParOf" srcId="{E6DCCBBB-3713-48D5-BCBD-E32672E7B71D}" destId="{78745B4F-3C8E-4CBD-BCB8-A41A30D77A90}" srcOrd="0" destOrd="0" presId="urn:microsoft.com/office/officeart/2008/layout/LinedList"/>
    <dgm:cxn modelId="{2B0EBF54-E909-42F9-A379-C1375AE9AD36}" type="presParOf" srcId="{E6DCCBBB-3713-48D5-BCBD-E32672E7B71D}" destId="{587A79D6-CACD-42B4-B36D-BA38A2E66DA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1A4B235-D994-4CFA-8683-4ABAFCB72E4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D1EBF43-5569-4095-A2F8-45CCBA839C8C}">
      <dgm:prSet/>
      <dgm:spPr/>
      <dgm:t>
        <a:bodyPr/>
        <a:lstStyle/>
        <a:p>
          <a:r>
            <a:rPr lang="en-GB"/>
            <a:t>Meaning conveyed through silence, gestures, shared understanding</a:t>
          </a:r>
          <a:endParaRPr lang="en-US"/>
        </a:p>
      </dgm:t>
    </dgm:pt>
    <dgm:pt modelId="{16E7D980-A8F0-4A65-8059-5D7920E39C49}" type="parTrans" cxnId="{FB013C2D-F7C9-4262-952B-20CB3C7A3B35}">
      <dgm:prSet/>
      <dgm:spPr/>
      <dgm:t>
        <a:bodyPr/>
        <a:lstStyle/>
        <a:p>
          <a:endParaRPr lang="en-US"/>
        </a:p>
      </dgm:t>
    </dgm:pt>
    <dgm:pt modelId="{CC8D3972-D6FD-4178-B8D3-A06BFE637FA6}" type="sibTrans" cxnId="{FB013C2D-F7C9-4262-952B-20CB3C7A3B35}">
      <dgm:prSet/>
      <dgm:spPr/>
      <dgm:t>
        <a:bodyPr/>
        <a:lstStyle/>
        <a:p>
          <a:endParaRPr lang="en-US"/>
        </a:p>
      </dgm:t>
    </dgm:pt>
    <dgm:pt modelId="{91F4F24D-5408-4158-A996-F7C91808C62C}">
      <dgm:prSet/>
      <dgm:spPr/>
      <dgm:t>
        <a:bodyPr/>
        <a:lstStyle/>
        <a:p>
          <a:r>
            <a:rPr lang="en-GB"/>
            <a:t>“Reading the air” (</a:t>
          </a:r>
          <a:r>
            <a:rPr lang="en-GB" i="1"/>
            <a:t>kuuki wo yomu</a:t>
          </a:r>
          <a:r>
            <a:rPr lang="en-GB"/>
            <a:t>)</a:t>
          </a:r>
          <a:endParaRPr lang="en-US"/>
        </a:p>
      </dgm:t>
    </dgm:pt>
    <dgm:pt modelId="{0601E308-687B-4380-A005-394C7D78E8DB}" type="parTrans" cxnId="{F512F6C3-0F31-41ED-970B-14AA9FCA8E0B}">
      <dgm:prSet/>
      <dgm:spPr/>
      <dgm:t>
        <a:bodyPr/>
        <a:lstStyle/>
        <a:p>
          <a:endParaRPr lang="en-US"/>
        </a:p>
      </dgm:t>
    </dgm:pt>
    <dgm:pt modelId="{2C10A16E-5BD6-4C05-A7E4-189A6F684DD9}" type="sibTrans" cxnId="{F512F6C3-0F31-41ED-970B-14AA9FCA8E0B}">
      <dgm:prSet/>
      <dgm:spPr/>
      <dgm:t>
        <a:bodyPr/>
        <a:lstStyle/>
        <a:p>
          <a:endParaRPr lang="en-US"/>
        </a:p>
      </dgm:t>
    </dgm:pt>
    <dgm:pt modelId="{8DC6EABE-9985-44A5-9A75-F35E481DC124}">
      <dgm:prSet/>
      <dgm:spPr/>
      <dgm:t>
        <a:bodyPr/>
        <a:lstStyle/>
        <a:p>
          <a:r>
            <a:rPr lang="en-GB"/>
            <a:t>Indirectness valued over bluntness</a:t>
          </a:r>
          <a:endParaRPr lang="en-US"/>
        </a:p>
      </dgm:t>
    </dgm:pt>
    <dgm:pt modelId="{BF096055-6030-4474-986C-83DC50E30B77}" type="parTrans" cxnId="{74EDF26B-FB06-4E62-B696-43453022B2B6}">
      <dgm:prSet/>
      <dgm:spPr/>
      <dgm:t>
        <a:bodyPr/>
        <a:lstStyle/>
        <a:p>
          <a:endParaRPr lang="en-US"/>
        </a:p>
      </dgm:t>
    </dgm:pt>
    <dgm:pt modelId="{40B24DDE-5878-4B42-95CE-8D02A0C86F0B}" type="sibTrans" cxnId="{74EDF26B-FB06-4E62-B696-43453022B2B6}">
      <dgm:prSet/>
      <dgm:spPr/>
      <dgm:t>
        <a:bodyPr/>
        <a:lstStyle/>
        <a:p>
          <a:endParaRPr lang="en-US"/>
        </a:p>
      </dgm:t>
    </dgm:pt>
    <dgm:pt modelId="{EF8FE541-3866-4E17-BFF2-A8E399FE39A0}" type="pres">
      <dgm:prSet presAssocID="{F1A4B235-D994-4CFA-8683-4ABAFCB72E4B}" presName="vert0" presStyleCnt="0">
        <dgm:presLayoutVars>
          <dgm:dir/>
          <dgm:animOne val="branch"/>
          <dgm:animLvl val="lvl"/>
        </dgm:presLayoutVars>
      </dgm:prSet>
      <dgm:spPr/>
    </dgm:pt>
    <dgm:pt modelId="{035C365F-9AE1-4D5E-A69E-B0385942FB29}" type="pres">
      <dgm:prSet presAssocID="{CD1EBF43-5569-4095-A2F8-45CCBA839C8C}" presName="thickLine" presStyleLbl="alignNode1" presStyleIdx="0" presStyleCnt="3"/>
      <dgm:spPr/>
    </dgm:pt>
    <dgm:pt modelId="{681B9D7B-D99E-469B-B691-8336EDCDC503}" type="pres">
      <dgm:prSet presAssocID="{CD1EBF43-5569-4095-A2F8-45CCBA839C8C}" presName="horz1" presStyleCnt="0"/>
      <dgm:spPr/>
    </dgm:pt>
    <dgm:pt modelId="{FF91957D-7CF4-4261-ADAB-74D8BFF9ED29}" type="pres">
      <dgm:prSet presAssocID="{CD1EBF43-5569-4095-A2F8-45CCBA839C8C}" presName="tx1" presStyleLbl="revTx" presStyleIdx="0" presStyleCnt="3"/>
      <dgm:spPr/>
    </dgm:pt>
    <dgm:pt modelId="{818F321B-6E49-4FD5-A776-E34F6F4EB475}" type="pres">
      <dgm:prSet presAssocID="{CD1EBF43-5569-4095-A2F8-45CCBA839C8C}" presName="vert1" presStyleCnt="0"/>
      <dgm:spPr/>
    </dgm:pt>
    <dgm:pt modelId="{A69D9F3B-E0BF-4A50-B42F-B2B767315454}" type="pres">
      <dgm:prSet presAssocID="{91F4F24D-5408-4158-A996-F7C91808C62C}" presName="thickLine" presStyleLbl="alignNode1" presStyleIdx="1" presStyleCnt="3"/>
      <dgm:spPr/>
    </dgm:pt>
    <dgm:pt modelId="{33399745-F9B6-4F16-8246-E38CE96F6A26}" type="pres">
      <dgm:prSet presAssocID="{91F4F24D-5408-4158-A996-F7C91808C62C}" presName="horz1" presStyleCnt="0"/>
      <dgm:spPr/>
    </dgm:pt>
    <dgm:pt modelId="{CF00B028-C8D4-4951-B8B0-7092BE63A78C}" type="pres">
      <dgm:prSet presAssocID="{91F4F24D-5408-4158-A996-F7C91808C62C}" presName="tx1" presStyleLbl="revTx" presStyleIdx="1" presStyleCnt="3"/>
      <dgm:spPr/>
    </dgm:pt>
    <dgm:pt modelId="{90E2804D-56A7-426A-BC1B-69D775501BDC}" type="pres">
      <dgm:prSet presAssocID="{91F4F24D-5408-4158-A996-F7C91808C62C}" presName="vert1" presStyleCnt="0"/>
      <dgm:spPr/>
    </dgm:pt>
    <dgm:pt modelId="{EEEAE759-BCE2-4198-9B09-D3550DAA6F31}" type="pres">
      <dgm:prSet presAssocID="{8DC6EABE-9985-44A5-9A75-F35E481DC124}" presName="thickLine" presStyleLbl="alignNode1" presStyleIdx="2" presStyleCnt="3"/>
      <dgm:spPr/>
    </dgm:pt>
    <dgm:pt modelId="{45B1C242-D415-49EA-95E1-09D43E8EE35A}" type="pres">
      <dgm:prSet presAssocID="{8DC6EABE-9985-44A5-9A75-F35E481DC124}" presName="horz1" presStyleCnt="0"/>
      <dgm:spPr/>
    </dgm:pt>
    <dgm:pt modelId="{2BA535D6-1418-4085-B7A2-3C77A9119755}" type="pres">
      <dgm:prSet presAssocID="{8DC6EABE-9985-44A5-9A75-F35E481DC124}" presName="tx1" presStyleLbl="revTx" presStyleIdx="2" presStyleCnt="3"/>
      <dgm:spPr/>
    </dgm:pt>
    <dgm:pt modelId="{16E57CDF-E348-4F61-9C20-683AA8400CFC}" type="pres">
      <dgm:prSet presAssocID="{8DC6EABE-9985-44A5-9A75-F35E481DC124}" presName="vert1" presStyleCnt="0"/>
      <dgm:spPr/>
    </dgm:pt>
  </dgm:ptLst>
  <dgm:cxnLst>
    <dgm:cxn modelId="{FB013C2D-F7C9-4262-952B-20CB3C7A3B35}" srcId="{F1A4B235-D994-4CFA-8683-4ABAFCB72E4B}" destId="{CD1EBF43-5569-4095-A2F8-45CCBA839C8C}" srcOrd="0" destOrd="0" parTransId="{16E7D980-A8F0-4A65-8059-5D7920E39C49}" sibTransId="{CC8D3972-D6FD-4178-B8D3-A06BFE637FA6}"/>
    <dgm:cxn modelId="{74EDF26B-FB06-4E62-B696-43453022B2B6}" srcId="{F1A4B235-D994-4CFA-8683-4ABAFCB72E4B}" destId="{8DC6EABE-9985-44A5-9A75-F35E481DC124}" srcOrd="2" destOrd="0" parTransId="{BF096055-6030-4474-986C-83DC50E30B77}" sibTransId="{40B24DDE-5878-4B42-95CE-8D02A0C86F0B}"/>
    <dgm:cxn modelId="{6D32A0B9-F4FB-4147-A803-BB705198E7EE}" type="presOf" srcId="{8DC6EABE-9985-44A5-9A75-F35E481DC124}" destId="{2BA535D6-1418-4085-B7A2-3C77A9119755}" srcOrd="0" destOrd="0" presId="urn:microsoft.com/office/officeart/2008/layout/LinedList"/>
    <dgm:cxn modelId="{F512F6C3-0F31-41ED-970B-14AA9FCA8E0B}" srcId="{F1A4B235-D994-4CFA-8683-4ABAFCB72E4B}" destId="{91F4F24D-5408-4158-A996-F7C91808C62C}" srcOrd="1" destOrd="0" parTransId="{0601E308-687B-4380-A005-394C7D78E8DB}" sibTransId="{2C10A16E-5BD6-4C05-A7E4-189A6F684DD9}"/>
    <dgm:cxn modelId="{5B88FEC4-A70E-4F51-B415-0362D9F42AC3}" type="presOf" srcId="{CD1EBF43-5569-4095-A2F8-45CCBA839C8C}" destId="{FF91957D-7CF4-4261-ADAB-74D8BFF9ED29}" srcOrd="0" destOrd="0" presId="urn:microsoft.com/office/officeart/2008/layout/LinedList"/>
    <dgm:cxn modelId="{ED94DECF-9871-415B-AB33-B72B2EC7EA64}" type="presOf" srcId="{91F4F24D-5408-4158-A996-F7C91808C62C}" destId="{CF00B028-C8D4-4951-B8B0-7092BE63A78C}" srcOrd="0" destOrd="0" presId="urn:microsoft.com/office/officeart/2008/layout/LinedList"/>
    <dgm:cxn modelId="{67426FFE-E978-482C-867F-30E5BF7E18A8}" type="presOf" srcId="{F1A4B235-D994-4CFA-8683-4ABAFCB72E4B}" destId="{EF8FE541-3866-4E17-BFF2-A8E399FE39A0}" srcOrd="0" destOrd="0" presId="urn:microsoft.com/office/officeart/2008/layout/LinedList"/>
    <dgm:cxn modelId="{6B360BE6-A0C1-4035-A103-92E433AB6111}" type="presParOf" srcId="{EF8FE541-3866-4E17-BFF2-A8E399FE39A0}" destId="{035C365F-9AE1-4D5E-A69E-B0385942FB29}" srcOrd="0" destOrd="0" presId="urn:microsoft.com/office/officeart/2008/layout/LinedList"/>
    <dgm:cxn modelId="{75C436A3-65AD-4550-8A76-D91B3B683FA0}" type="presParOf" srcId="{EF8FE541-3866-4E17-BFF2-A8E399FE39A0}" destId="{681B9D7B-D99E-469B-B691-8336EDCDC503}" srcOrd="1" destOrd="0" presId="urn:microsoft.com/office/officeart/2008/layout/LinedList"/>
    <dgm:cxn modelId="{577C9EEA-511B-4509-9EEC-9DF08FAED9F1}" type="presParOf" srcId="{681B9D7B-D99E-469B-B691-8336EDCDC503}" destId="{FF91957D-7CF4-4261-ADAB-74D8BFF9ED29}" srcOrd="0" destOrd="0" presId="urn:microsoft.com/office/officeart/2008/layout/LinedList"/>
    <dgm:cxn modelId="{D4F5C87A-CA46-45C1-801E-A2B8FD560CE5}" type="presParOf" srcId="{681B9D7B-D99E-469B-B691-8336EDCDC503}" destId="{818F321B-6E49-4FD5-A776-E34F6F4EB475}" srcOrd="1" destOrd="0" presId="urn:microsoft.com/office/officeart/2008/layout/LinedList"/>
    <dgm:cxn modelId="{730FA5B9-A3E2-4743-A285-35A06C6D5389}" type="presParOf" srcId="{EF8FE541-3866-4E17-BFF2-A8E399FE39A0}" destId="{A69D9F3B-E0BF-4A50-B42F-B2B767315454}" srcOrd="2" destOrd="0" presId="urn:microsoft.com/office/officeart/2008/layout/LinedList"/>
    <dgm:cxn modelId="{E02AF391-D2D9-4D4D-A730-841625FE2AD8}" type="presParOf" srcId="{EF8FE541-3866-4E17-BFF2-A8E399FE39A0}" destId="{33399745-F9B6-4F16-8246-E38CE96F6A26}" srcOrd="3" destOrd="0" presId="urn:microsoft.com/office/officeart/2008/layout/LinedList"/>
    <dgm:cxn modelId="{DADB3BE2-9B4F-4407-BFA3-827AA1A41C35}" type="presParOf" srcId="{33399745-F9B6-4F16-8246-E38CE96F6A26}" destId="{CF00B028-C8D4-4951-B8B0-7092BE63A78C}" srcOrd="0" destOrd="0" presId="urn:microsoft.com/office/officeart/2008/layout/LinedList"/>
    <dgm:cxn modelId="{D819EE73-0670-49AF-AA4C-E3ECE53ACC50}" type="presParOf" srcId="{33399745-F9B6-4F16-8246-E38CE96F6A26}" destId="{90E2804D-56A7-426A-BC1B-69D775501BDC}" srcOrd="1" destOrd="0" presId="urn:microsoft.com/office/officeart/2008/layout/LinedList"/>
    <dgm:cxn modelId="{B656EC60-5599-433B-9C22-8A59735A618C}" type="presParOf" srcId="{EF8FE541-3866-4E17-BFF2-A8E399FE39A0}" destId="{EEEAE759-BCE2-4198-9B09-D3550DAA6F31}" srcOrd="4" destOrd="0" presId="urn:microsoft.com/office/officeart/2008/layout/LinedList"/>
    <dgm:cxn modelId="{FCE78015-8064-495A-9BAA-A8FCE58C7571}" type="presParOf" srcId="{EF8FE541-3866-4E17-BFF2-A8E399FE39A0}" destId="{45B1C242-D415-49EA-95E1-09D43E8EE35A}" srcOrd="5" destOrd="0" presId="urn:microsoft.com/office/officeart/2008/layout/LinedList"/>
    <dgm:cxn modelId="{D2D32652-232B-4DE2-B72F-00C628E60812}" type="presParOf" srcId="{45B1C242-D415-49EA-95E1-09D43E8EE35A}" destId="{2BA535D6-1418-4085-B7A2-3C77A9119755}" srcOrd="0" destOrd="0" presId="urn:microsoft.com/office/officeart/2008/layout/LinedList"/>
    <dgm:cxn modelId="{873C97F7-A463-42E0-ABFD-881E11BC9C3E}" type="presParOf" srcId="{45B1C242-D415-49EA-95E1-09D43E8EE35A}" destId="{16E57CDF-E348-4F61-9C20-683AA8400CF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111BEB1-0210-423A-A744-CA5E99CD081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E781B4D4-3ED7-4630-9FC2-51B6DFEF17F9}">
      <dgm:prSet/>
      <dgm:spPr/>
      <dgm:t>
        <a:bodyPr/>
        <a:lstStyle/>
        <a:p>
          <a:pPr>
            <a:defRPr cap="all"/>
          </a:pPr>
          <a:r>
            <a:rPr lang="en-GB"/>
            <a:t>Nissan–Renault alliance: French directness vs. Japanese indirectness</a:t>
          </a:r>
          <a:endParaRPr lang="en-US"/>
        </a:p>
      </dgm:t>
    </dgm:pt>
    <dgm:pt modelId="{61B401A9-3FDE-4A16-8E87-0D2FFBBA295D}" type="parTrans" cxnId="{F533D191-D790-41A7-8558-86957FBB7F4B}">
      <dgm:prSet/>
      <dgm:spPr/>
      <dgm:t>
        <a:bodyPr/>
        <a:lstStyle/>
        <a:p>
          <a:endParaRPr lang="en-US"/>
        </a:p>
      </dgm:t>
    </dgm:pt>
    <dgm:pt modelId="{94235561-8642-4C62-81F4-8C0BBAC012AE}" type="sibTrans" cxnId="{F533D191-D790-41A7-8558-86957FBB7F4B}">
      <dgm:prSet/>
      <dgm:spPr/>
      <dgm:t>
        <a:bodyPr/>
        <a:lstStyle/>
        <a:p>
          <a:endParaRPr lang="en-US"/>
        </a:p>
      </dgm:t>
    </dgm:pt>
    <dgm:pt modelId="{FDAE7A28-9250-4633-9627-4BAD45B25018}">
      <dgm:prSet/>
      <dgm:spPr/>
      <dgm:t>
        <a:bodyPr/>
        <a:lstStyle/>
        <a:p>
          <a:pPr>
            <a:defRPr cap="all"/>
          </a:pPr>
          <a:r>
            <a:rPr lang="en-GB"/>
            <a:t>Business card exchange (</a:t>
          </a:r>
          <a:r>
            <a:rPr lang="en-GB" i="1"/>
            <a:t>meishi</a:t>
          </a:r>
          <a:r>
            <a:rPr lang="en-GB"/>
            <a:t>) ritual</a:t>
          </a:r>
          <a:endParaRPr lang="en-US"/>
        </a:p>
      </dgm:t>
    </dgm:pt>
    <dgm:pt modelId="{F2018B47-7B9C-4DFF-A0E9-4AB314762ED3}" type="parTrans" cxnId="{01FF9D2B-779A-4A94-A4C9-C65D79AE2C5B}">
      <dgm:prSet/>
      <dgm:spPr/>
      <dgm:t>
        <a:bodyPr/>
        <a:lstStyle/>
        <a:p>
          <a:endParaRPr lang="en-US"/>
        </a:p>
      </dgm:t>
    </dgm:pt>
    <dgm:pt modelId="{A33CC571-C62F-4840-B88A-1C06FDDC91BE}" type="sibTrans" cxnId="{01FF9D2B-779A-4A94-A4C9-C65D79AE2C5B}">
      <dgm:prSet/>
      <dgm:spPr/>
      <dgm:t>
        <a:bodyPr/>
        <a:lstStyle/>
        <a:p>
          <a:endParaRPr lang="en-US"/>
        </a:p>
      </dgm:t>
    </dgm:pt>
    <dgm:pt modelId="{128CDE1D-EBD2-478E-BF82-C93E9237BAEE}">
      <dgm:prSet/>
      <dgm:spPr/>
      <dgm:t>
        <a:bodyPr/>
        <a:lstStyle/>
        <a:p>
          <a:pPr>
            <a:defRPr cap="all"/>
          </a:pPr>
          <a:r>
            <a:rPr lang="en-GB"/>
            <a:t>Negotiations: consensus-driven, slower pace</a:t>
          </a:r>
          <a:endParaRPr lang="en-US"/>
        </a:p>
      </dgm:t>
    </dgm:pt>
    <dgm:pt modelId="{F940DA89-B0D1-4E0F-81B4-1AFF3884FF0E}" type="parTrans" cxnId="{C5147204-4250-40EC-805F-11455737CC73}">
      <dgm:prSet/>
      <dgm:spPr/>
      <dgm:t>
        <a:bodyPr/>
        <a:lstStyle/>
        <a:p>
          <a:endParaRPr lang="en-US"/>
        </a:p>
      </dgm:t>
    </dgm:pt>
    <dgm:pt modelId="{0A23CB77-5C43-40E9-87F9-AA32C65915C0}" type="sibTrans" cxnId="{C5147204-4250-40EC-805F-11455737CC73}">
      <dgm:prSet/>
      <dgm:spPr/>
      <dgm:t>
        <a:bodyPr/>
        <a:lstStyle/>
        <a:p>
          <a:endParaRPr lang="en-US"/>
        </a:p>
      </dgm:t>
    </dgm:pt>
    <dgm:pt modelId="{D53BDA0F-A108-445A-BA81-C3D09035DF88}" type="pres">
      <dgm:prSet presAssocID="{D111BEB1-0210-423A-A744-CA5E99CD081B}" presName="root" presStyleCnt="0">
        <dgm:presLayoutVars>
          <dgm:dir/>
          <dgm:resizeHandles val="exact"/>
        </dgm:presLayoutVars>
      </dgm:prSet>
      <dgm:spPr/>
    </dgm:pt>
    <dgm:pt modelId="{2526256D-D816-4172-9E21-4EE705D2617C}" type="pres">
      <dgm:prSet presAssocID="{E781B4D4-3ED7-4630-9FC2-51B6DFEF17F9}" presName="compNode" presStyleCnt="0"/>
      <dgm:spPr/>
    </dgm:pt>
    <dgm:pt modelId="{29233E05-F6BA-4992-95B9-4246E457D6C5}" type="pres">
      <dgm:prSet presAssocID="{E781B4D4-3ED7-4630-9FC2-51B6DFEF17F9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4434B96-7077-4558-923D-38A114ED4E9B}" type="pres">
      <dgm:prSet presAssocID="{E781B4D4-3ED7-4630-9FC2-51B6DFEF17F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ectric Car"/>
        </a:ext>
      </dgm:extLst>
    </dgm:pt>
    <dgm:pt modelId="{00B12437-3FCE-464F-9F9B-D657E22B3344}" type="pres">
      <dgm:prSet presAssocID="{E781B4D4-3ED7-4630-9FC2-51B6DFEF17F9}" presName="spaceRect" presStyleCnt="0"/>
      <dgm:spPr/>
    </dgm:pt>
    <dgm:pt modelId="{7B470C8D-4ED7-45C6-955E-D8FE939FBFBA}" type="pres">
      <dgm:prSet presAssocID="{E781B4D4-3ED7-4630-9FC2-51B6DFEF17F9}" presName="textRect" presStyleLbl="revTx" presStyleIdx="0" presStyleCnt="3">
        <dgm:presLayoutVars>
          <dgm:chMax val="1"/>
          <dgm:chPref val="1"/>
        </dgm:presLayoutVars>
      </dgm:prSet>
      <dgm:spPr/>
    </dgm:pt>
    <dgm:pt modelId="{49544198-307D-4176-A078-C78B3F5A7029}" type="pres">
      <dgm:prSet presAssocID="{94235561-8642-4C62-81F4-8C0BBAC012AE}" presName="sibTrans" presStyleCnt="0"/>
      <dgm:spPr/>
    </dgm:pt>
    <dgm:pt modelId="{85C7D19D-A5B1-4641-B1A8-B93329AEE07D}" type="pres">
      <dgm:prSet presAssocID="{FDAE7A28-9250-4633-9627-4BAD45B25018}" presName="compNode" presStyleCnt="0"/>
      <dgm:spPr/>
    </dgm:pt>
    <dgm:pt modelId="{9F90A085-976F-4874-BE60-181944C3436F}" type="pres">
      <dgm:prSet presAssocID="{FDAE7A28-9250-4633-9627-4BAD45B25018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0F17A9D4-1392-4D88-9211-AF26466A92F2}" type="pres">
      <dgm:prSet presAssocID="{FDAE7A28-9250-4633-9627-4BAD45B2501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gon Dance"/>
        </a:ext>
      </dgm:extLst>
    </dgm:pt>
    <dgm:pt modelId="{71375CDF-8F13-4696-9386-9732BFBCDEA3}" type="pres">
      <dgm:prSet presAssocID="{FDAE7A28-9250-4633-9627-4BAD45B25018}" presName="spaceRect" presStyleCnt="0"/>
      <dgm:spPr/>
    </dgm:pt>
    <dgm:pt modelId="{08E0CB8D-F0B0-4485-97BC-F7A1BE9C773B}" type="pres">
      <dgm:prSet presAssocID="{FDAE7A28-9250-4633-9627-4BAD45B25018}" presName="textRect" presStyleLbl="revTx" presStyleIdx="1" presStyleCnt="3">
        <dgm:presLayoutVars>
          <dgm:chMax val="1"/>
          <dgm:chPref val="1"/>
        </dgm:presLayoutVars>
      </dgm:prSet>
      <dgm:spPr/>
    </dgm:pt>
    <dgm:pt modelId="{059C3B1B-7096-41A2-9DA5-641A90617784}" type="pres">
      <dgm:prSet presAssocID="{A33CC571-C62F-4840-B88A-1C06FDDC91BE}" presName="sibTrans" presStyleCnt="0"/>
      <dgm:spPr/>
    </dgm:pt>
    <dgm:pt modelId="{3FAD25C0-22FB-473A-B896-98F1BAA0AD46}" type="pres">
      <dgm:prSet presAssocID="{128CDE1D-EBD2-478E-BF82-C93E9237BAEE}" presName="compNode" presStyleCnt="0"/>
      <dgm:spPr/>
    </dgm:pt>
    <dgm:pt modelId="{B1E12769-DB17-4965-8687-80E72744E9B3}" type="pres">
      <dgm:prSet presAssocID="{128CDE1D-EBD2-478E-BF82-C93E9237BAEE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68B7B4C9-4FE7-4A3C-99D5-11236E07E395}" type="pres">
      <dgm:prSet presAssocID="{128CDE1D-EBD2-478E-BF82-C93E9237BAE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7E0D565-2469-463F-9FFB-D7959CA62015}" type="pres">
      <dgm:prSet presAssocID="{128CDE1D-EBD2-478E-BF82-C93E9237BAEE}" presName="spaceRect" presStyleCnt="0"/>
      <dgm:spPr/>
    </dgm:pt>
    <dgm:pt modelId="{57D46107-AA96-4767-84D0-C42EE0AF164F}" type="pres">
      <dgm:prSet presAssocID="{128CDE1D-EBD2-478E-BF82-C93E9237BAE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5147204-4250-40EC-805F-11455737CC73}" srcId="{D111BEB1-0210-423A-A744-CA5E99CD081B}" destId="{128CDE1D-EBD2-478E-BF82-C93E9237BAEE}" srcOrd="2" destOrd="0" parTransId="{F940DA89-B0D1-4E0F-81B4-1AFF3884FF0E}" sibTransId="{0A23CB77-5C43-40E9-87F9-AA32C65915C0}"/>
    <dgm:cxn modelId="{C456BF0D-7B1D-4A28-A8CA-75B51B6AA890}" type="presOf" srcId="{128CDE1D-EBD2-478E-BF82-C93E9237BAEE}" destId="{57D46107-AA96-4767-84D0-C42EE0AF164F}" srcOrd="0" destOrd="0" presId="urn:microsoft.com/office/officeart/2018/5/layout/IconLeafLabelList"/>
    <dgm:cxn modelId="{8DEC6413-9C9F-4676-AA96-E4CD9DF82842}" type="presOf" srcId="{E781B4D4-3ED7-4630-9FC2-51B6DFEF17F9}" destId="{7B470C8D-4ED7-45C6-955E-D8FE939FBFBA}" srcOrd="0" destOrd="0" presId="urn:microsoft.com/office/officeart/2018/5/layout/IconLeafLabelList"/>
    <dgm:cxn modelId="{01FF9D2B-779A-4A94-A4C9-C65D79AE2C5B}" srcId="{D111BEB1-0210-423A-A744-CA5E99CD081B}" destId="{FDAE7A28-9250-4633-9627-4BAD45B25018}" srcOrd="1" destOrd="0" parTransId="{F2018B47-7B9C-4DFF-A0E9-4AB314762ED3}" sibTransId="{A33CC571-C62F-4840-B88A-1C06FDDC91BE}"/>
    <dgm:cxn modelId="{CE73FB69-8A1B-4661-AC05-4A5A0F3690DB}" type="presOf" srcId="{D111BEB1-0210-423A-A744-CA5E99CD081B}" destId="{D53BDA0F-A108-445A-BA81-C3D09035DF88}" srcOrd="0" destOrd="0" presId="urn:microsoft.com/office/officeart/2018/5/layout/IconLeafLabelList"/>
    <dgm:cxn modelId="{CBC73172-F70E-4604-B631-95C16A336A1E}" type="presOf" srcId="{FDAE7A28-9250-4633-9627-4BAD45B25018}" destId="{08E0CB8D-F0B0-4485-97BC-F7A1BE9C773B}" srcOrd="0" destOrd="0" presId="urn:microsoft.com/office/officeart/2018/5/layout/IconLeafLabelList"/>
    <dgm:cxn modelId="{F533D191-D790-41A7-8558-86957FBB7F4B}" srcId="{D111BEB1-0210-423A-A744-CA5E99CD081B}" destId="{E781B4D4-3ED7-4630-9FC2-51B6DFEF17F9}" srcOrd="0" destOrd="0" parTransId="{61B401A9-3FDE-4A16-8E87-0D2FFBBA295D}" sibTransId="{94235561-8642-4C62-81F4-8C0BBAC012AE}"/>
    <dgm:cxn modelId="{9B42C99C-5BE4-45F9-8D20-7F30F600175D}" type="presParOf" srcId="{D53BDA0F-A108-445A-BA81-C3D09035DF88}" destId="{2526256D-D816-4172-9E21-4EE705D2617C}" srcOrd="0" destOrd="0" presId="urn:microsoft.com/office/officeart/2018/5/layout/IconLeafLabelList"/>
    <dgm:cxn modelId="{1A05B9B9-81D1-47BD-91D9-46C3F8E5D811}" type="presParOf" srcId="{2526256D-D816-4172-9E21-4EE705D2617C}" destId="{29233E05-F6BA-4992-95B9-4246E457D6C5}" srcOrd="0" destOrd="0" presId="urn:microsoft.com/office/officeart/2018/5/layout/IconLeafLabelList"/>
    <dgm:cxn modelId="{5269518C-3491-4719-A7E3-CDDBDA36F621}" type="presParOf" srcId="{2526256D-D816-4172-9E21-4EE705D2617C}" destId="{A4434B96-7077-4558-923D-38A114ED4E9B}" srcOrd="1" destOrd="0" presId="urn:microsoft.com/office/officeart/2018/5/layout/IconLeafLabelList"/>
    <dgm:cxn modelId="{5B7BB102-506C-434E-AD4A-9AC1F57EA0D7}" type="presParOf" srcId="{2526256D-D816-4172-9E21-4EE705D2617C}" destId="{00B12437-3FCE-464F-9F9B-D657E22B3344}" srcOrd="2" destOrd="0" presId="urn:microsoft.com/office/officeart/2018/5/layout/IconLeafLabelList"/>
    <dgm:cxn modelId="{4DCAB12B-DB1B-42AD-91E9-D85DED01BA8A}" type="presParOf" srcId="{2526256D-D816-4172-9E21-4EE705D2617C}" destId="{7B470C8D-4ED7-45C6-955E-D8FE939FBFBA}" srcOrd="3" destOrd="0" presId="urn:microsoft.com/office/officeart/2018/5/layout/IconLeafLabelList"/>
    <dgm:cxn modelId="{99B2DE47-A73C-4051-929F-BCD4CDE718D7}" type="presParOf" srcId="{D53BDA0F-A108-445A-BA81-C3D09035DF88}" destId="{49544198-307D-4176-A078-C78B3F5A7029}" srcOrd="1" destOrd="0" presId="urn:microsoft.com/office/officeart/2018/5/layout/IconLeafLabelList"/>
    <dgm:cxn modelId="{F49FAC7E-EB63-4C87-94F9-8972F8A34F01}" type="presParOf" srcId="{D53BDA0F-A108-445A-BA81-C3D09035DF88}" destId="{85C7D19D-A5B1-4641-B1A8-B93329AEE07D}" srcOrd="2" destOrd="0" presId="urn:microsoft.com/office/officeart/2018/5/layout/IconLeafLabelList"/>
    <dgm:cxn modelId="{D2677DCA-5411-45F3-8C32-CBCDD7859D57}" type="presParOf" srcId="{85C7D19D-A5B1-4641-B1A8-B93329AEE07D}" destId="{9F90A085-976F-4874-BE60-181944C3436F}" srcOrd="0" destOrd="0" presId="urn:microsoft.com/office/officeart/2018/5/layout/IconLeafLabelList"/>
    <dgm:cxn modelId="{1C9D3CF3-BC25-4C90-8D08-B035D93786DB}" type="presParOf" srcId="{85C7D19D-A5B1-4641-B1A8-B93329AEE07D}" destId="{0F17A9D4-1392-4D88-9211-AF26466A92F2}" srcOrd="1" destOrd="0" presId="urn:microsoft.com/office/officeart/2018/5/layout/IconLeafLabelList"/>
    <dgm:cxn modelId="{2AF20788-CCDE-439C-8685-DC852C8E00D5}" type="presParOf" srcId="{85C7D19D-A5B1-4641-B1A8-B93329AEE07D}" destId="{71375CDF-8F13-4696-9386-9732BFBCDEA3}" srcOrd="2" destOrd="0" presId="urn:microsoft.com/office/officeart/2018/5/layout/IconLeafLabelList"/>
    <dgm:cxn modelId="{E2335433-5E31-4A7A-A135-8B3F6FBFAEEA}" type="presParOf" srcId="{85C7D19D-A5B1-4641-B1A8-B93329AEE07D}" destId="{08E0CB8D-F0B0-4485-97BC-F7A1BE9C773B}" srcOrd="3" destOrd="0" presId="urn:microsoft.com/office/officeart/2018/5/layout/IconLeafLabelList"/>
    <dgm:cxn modelId="{5B868609-45D1-4F67-B466-FC500E95B4AC}" type="presParOf" srcId="{D53BDA0F-A108-445A-BA81-C3D09035DF88}" destId="{059C3B1B-7096-41A2-9DA5-641A90617784}" srcOrd="3" destOrd="0" presId="urn:microsoft.com/office/officeart/2018/5/layout/IconLeafLabelList"/>
    <dgm:cxn modelId="{75BD9FFB-7F9A-4AE3-8ACA-40ED1DE02CB7}" type="presParOf" srcId="{D53BDA0F-A108-445A-BA81-C3D09035DF88}" destId="{3FAD25C0-22FB-473A-B896-98F1BAA0AD46}" srcOrd="4" destOrd="0" presId="urn:microsoft.com/office/officeart/2018/5/layout/IconLeafLabelList"/>
    <dgm:cxn modelId="{AA98470E-2BA5-4924-80B7-796F86B55626}" type="presParOf" srcId="{3FAD25C0-22FB-473A-B896-98F1BAA0AD46}" destId="{B1E12769-DB17-4965-8687-80E72744E9B3}" srcOrd="0" destOrd="0" presId="urn:microsoft.com/office/officeart/2018/5/layout/IconLeafLabelList"/>
    <dgm:cxn modelId="{A2F70F8F-2244-4952-875E-EF4C9599BC10}" type="presParOf" srcId="{3FAD25C0-22FB-473A-B896-98F1BAA0AD46}" destId="{68B7B4C9-4FE7-4A3C-99D5-11236E07E395}" srcOrd="1" destOrd="0" presId="urn:microsoft.com/office/officeart/2018/5/layout/IconLeafLabelList"/>
    <dgm:cxn modelId="{7715ADD2-42BD-451A-99C1-4D1BBB90BC4A}" type="presParOf" srcId="{3FAD25C0-22FB-473A-B896-98F1BAA0AD46}" destId="{F7E0D565-2469-463F-9FFB-D7959CA62015}" srcOrd="2" destOrd="0" presId="urn:microsoft.com/office/officeart/2018/5/layout/IconLeafLabelList"/>
    <dgm:cxn modelId="{CD206F8F-F5F5-40CC-90AD-9BC945C7AE0E}" type="presParOf" srcId="{3FAD25C0-22FB-473A-B896-98F1BAA0AD46}" destId="{57D46107-AA96-4767-84D0-C42EE0AF164F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9B8DF4C-62C5-4372-9220-3A013BA316A2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9A4BD75-093D-47D2-8214-CEC2620038E2}">
      <dgm:prSet/>
      <dgm:spPr/>
      <dgm:t>
        <a:bodyPr/>
        <a:lstStyle/>
        <a:p>
          <a:r>
            <a:rPr lang="en-GB"/>
            <a:t>Silence misinterpreted as disagreement</a:t>
          </a:r>
          <a:endParaRPr lang="en-US"/>
        </a:p>
      </dgm:t>
    </dgm:pt>
    <dgm:pt modelId="{B35C1B55-C2A2-4CE2-9AB2-FB6B98B686CA}" type="parTrans" cxnId="{D8E480CB-E45B-4AAC-B4E8-4E0D721C148B}">
      <dgm:prSet/>
      <dgm:spPr/>
      <dgm:t>
        <a:bodyPr/>
        <a:lstStyle/>
        <a:p>
          <a:endParaRPr lang="en-US"/>
        </a:p>
      </dgm:t>
    </dgm:pt>
    <dgm:pt modelId="{B597A0EF-69FE-47F7-814E-AE6FB4DB4E1C}" type="sibTrans" cxnId="{D8E480CB-E45B-4AAC-B4E8-4E0D721C148B}">
      <dgm:prSet/>
      <dgm:spPr/>
      <dgm:t>
        <a:bodyPr/>
        <a:lstStyle/>
        <a:p>
          <a:endParaRPr lang="en-US"/>
        </a:p>
      </dgm:t>
    </dgm:pt>
    <dgm:pt modelId="{66453733-81B9-49DD-8B00-071348C140CB}">
      <dgm:prSet/>
      <dgm:spPr/>
      <dgm:t>
        <a:bodyPr/>
        <a:lstStyle/>
        <a:p>
          <a:r>
            <a:rPr lang="en-GB"/>
            <a:t>Indirect communication frustrates direct communicators</a:t>
          </a:r>
          <a:endParaRPr lang="en-US"/>
        </a:p>
      </dgm:t>
    </dgm:pt>
    <dgm:pt modelId="{568B0389-C997-4C0D-AFF9-2DAB25864A39}" type="parTrans" cxnId="{B1BAC689-5420-4EC2-B5C1-552CA18011EF}">
      <dgm:prSet/>
      <dgm:spPr/>
      <dgm:t>
        <a:bodyPr/>
        <a:lstStyle/>
        <a:p>
          <a:endParaRPr lang="en-US"/>
        </a:p>
      </dgm:t>
    </dgm:pt>
    <dgm:pt modelId="{2DC7422C-887F-4CF0-8E12-1B4EF69653F6}" type="sibTrans" cxnId="{B1BAC689-5420-4EC2-B5C1-552CA18011EF}">
      <dgm:prSet/>
      <dgm:spPr/>
      <dgm:t>
        <a:bodyPr/>
        <a:lstStyle/>
        <a:p>
          <a:endParaRPr lang="en-US"/>
        </a:p>
      </dgm:t>
    </dgm:pt>
    <dgm:pt modelId="{17B492D0-732D-44EF-A59D-2724B39918FC}">
      <dgm:prSet/>
      <dgm:spPr/>
      <dgm:t>
        <a:bodyPr/>
        <a:lstStyle/>
        <a:p>
          <a:r>
            <a:rPr lang="en-GB"/>
            <a:t>Hierarchical decision-making slows processes</a:t>
          </a:r>
          <a:endParaRPr lang="en-US"/>
        </a:p>
      </dgm:t>
    </dgm:pt>
    <dgm:pt modelId="{F6C4EEF3-BEA4-414C-8B64-555A9446CF0F}" type="parTrans" cxnId="{08674AED-388A-48D6-B893-2D55E3F850E1}">
      <dgm:prSet/>
      <dgm:spPr/>
      <dgm:t>
        <a:bodyPr/>
        <a:lstStyle/>
        <a:p>
          <a:endParaRPr lang="en-US"/>
        </a:p>
      </dgm:t>
    </dgm:pt>
    <dgm:pt modelId="{6461C80D-7C23-4B90-9831-24F3D47B8EFB}" type="sibTrans" cxnId="{08674AED-388A-48D6-B893-2D55E3F850E1}">
      <dgm:prSet/>
      <dgm:spPr/>
      <dgm:t>
        <a:bodyPr/>
        <a:lstStyle/>
        <a:p>
          <a:endParaRPr lang="en-US"/>
        </a:p>
      </dgm:t>
    </dgm:pt>
    <dgm:pt modelId="{019210AE-2094-466A-B792-E8F51200727F}" type="pres">
      <dgm:prSet presAssocID="{F9B8DF4C-62C5-4372-9220-3A013BA316A2}" presName="diagram" presStyleCnt="0">
        <dgm:presLayoutVars>
          <dgm:dir/>
          <dgm:resizeHandles val="exact"/>
        </dgm:presLayoutVars>
      </dgm:prSet>
      <dgm:spPr/>
    </dgm:pt>
    <dgm:pt modelId="{4AD76C09-008D-48AD-87DF-8F619D854DAD}" type="pres">
      <dgm:prSet presAssocID="{09A4BD75-093D-47D2-8214-CEC2620038E2}" presName="arrow" presStyleLbl="node1" presStyleIdx="0" presStyleCnt="3">
        <dgm:presLayoutVars>
          <dgm:bulletEnabled val="1"/>
        </dgm:presLayoutVars>
      </dgm:prSet>
      <dgm:spPr/>
    </dgm:pt>
    <dgm:pt modelId="{3BEA5691-5EC8-4D0B-8755-E16BBE3ADD15}" type="pres">
      <dgm:prSet presAssocID="{66453733-81B9-49DD-8B00-071348C140CB}" presName="arrow" presStyleLbl="node1" presStyleIdx="1" presStyleCnt="3">
        <dgm:presLayoutVars>
          <dgm:bulletEnabled val="1"/>
        </dgm:presLayoutVars>
      </dgm:prSet>
      <dgm:spPr/>
    </dgm:pt>
    <dgm:pt modelId="{D8866C20-2388-4807-AF71-967760EC4B2D}" type="pres">
      <dgm:prSet presAssocID="{17B492D0-732D-44EF-A59D-2724B39918FC}" presName="arrow" presStyleLbl="node1" presStyleIdx="2" presStyleCnt="3">
        <dgm:presLayoutVars>
          <dgm:bulletEnabled val="1"/>
        </dgm:presLayoutVars>
      </dgm:prSet>
      <dgm:spPr/>
    </dgm:pt>
  </dgm:ptLst>
  <dgm:cxnLst>
    <dgm:cxn modelId="{04472769-5DFC-4AE4-9FC6-2FF95778EF9B}" type="presOf" srcId="{09A4BD75-093D-47D2-8214-CEC2620038E2}" destId="{4AD76C09-008D-48AD-87DF-8F619D854DAD}" srcOrd="0" destOrd="0" presId="urn:microsoft.com/office/officeart/2005/8/layout/arrow5"/>
    <dgm:cxn modelId="{5660A06B-F636-4219-B245-1849F5B8E566}" type="presOf" srcId="{17B492D0-732D-44EF-A59D-2724B39918FC}" destId="{D8866C20-2388-4807-AF71-967760EC4B2D}" srcOrd="0" destOrd="0" presId="urn:microsoft.com/office/officeart/2005/8/layout/arrow5"/>
    <dgm:cxn modelId="{6C32944F-54B6-4168-812C-6B03F46CB645}" type="presOf" srcId="{66453733-81B9-49DD-8B00-071348C140CB}" destId="{3BEA5691-5EC8-4D0B-8755-E16BBE3ADD15}" srcOrd="0" destOrd="0" presId="urn:microsoft.com/office/officeart/2005/8/layout/arrow5"/>
    <dgm:cxn modelId="{3C08B586-5A1E-4505-959C-31662FE2A0CC}" type="presOf" srcId="{F9B8DF4C-62C5-4372-9220-3A013BA316A2}" destId="{019210AE-2094-466A-B792-E8F51200727F}" srcOrd="0" destOrd="0" presId="urn:microsoft.com/office/officeart/2005/8/layout/arrow5"/>
    <dgm:cxn modelId="{B1BAC689-5420-4EC2-B5C1-552CA18011EF}" srcId="{F9B8DF4C-62C5-4372-9220-3A013BA316A2}" destId="{66453733-81B9-49DD-8B00-071348C140CB}" srcOrd="1" destOrd="0" parTransId="{568B0389-C997-4C0D-AFF9-2DAB25864A39}" sibTransId="{2DC7422C-887F-4CF0-8E12-1B4EF69653F6}"/>
    <dgm:cxn modelId="{D8E480CB-E45B-4AAC-B4E8-4E0D721C148B}" srcId="{F9B8DF4C-62C5-4372-9220-3A013BA316A2}" destId="{09A4BD75-093D-47D2-8214-CEC2620038E2}" srcOrd="0" destOrd="0" parTransId="{B35C1B55-C2A2-4CE2-9AB2-FB6B98B686CA}" sibTransId="{B597A0EF-69FE-47F7-814E-AE6FB4DB4E1C}"/>
    <dgm:cxn modelId="{08674AED-388A-48D6-B893-2D55E3F850E1}" srcId="{F9B8DF4C-62C5-4372-9220-3A013BA316A2}" destId="{17B492D0-732D-44EF-A59D-2724B39918FC}" srcOrd="2" destOrd="0" parTransId="{F6C4EEF3-BEA4-414C-8B64-555A9446CF0F}" sibTransId="{6461C80D-7C23-4B90-9831-24F3D47B8EFB}"/>
    <dgm:cxn modelId="{6DE9FEBC-B8B6-4A69-8408-1242066A2448}" type="presParOf" srcId="{019210AE-2094-466A-B792-E8F51200727F}" destId="{4AD76C09-008D-48AD-87DF-8F619D854DAD}" srcOrd="0" destOrd="0" presId="urn:microsoft.com/office/officeart/2005/8/layout/arrow5"/>
    <dgm:cxn modelId="{01EA72E3-8885-42B6-92ED-D964100CCA4B}" type="presParOf" srcId="{019210AE-2094-466A-B792-E8F51200727F}" destId="{3BEA5691-5EC8-4D0B-8755-E16BBE3ADD15}" srcOrd="1" destOrd="0" presId="urn:microsoft.com/office/officeart/2005/8/layout/arrow5"/>
    <dgm:cxn modelId="{215D1B79-16C9-47C8-A4CA-360AE840024B}" type="presParOf" srcId="{019210AE-2094-466A-B792-E8F51200727F}" destId="{D8866C20-2388-4807-AF71-967760EC4B2D}" srcOrd="2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6016725-A1E4-46A6-9574-4387852D6404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BD8BB77-DB06-4794-BD3F-50236506AB72}">
      <dgm:prSet/>
      <dgm:spPr/>
      <dgm:t>
        <a:bodyPr/>
        <a:lstStyle/>
        <a:p>
          <a:r>
            <a:rPr lang="en-GB"/>
            <a:t>Theories explain Japan’s communication style</a:t>
          </a:r>
          <a:endParaRPr lang="en-US"/>
        </a:p>
      </dgm:t>
    </dgm:pt>
    <dgm:pt modelId="{B72D6AC6-6052-49BF-9EED-B95B9F42831B}" type="parTrans" cxnId="{87ED062E-FBB3-4CC6-BAFB-0DF1762A63F4}">
      <dgm:prSet/>
      <dgm:spPr/>
      <dgm:t>
        <a:bodyPr/>
        <a:lstStyle/>
        <a:p>
          <a:endParaRPr lang="en-US"/>
        </a:p>
      </dgm:t>
    </dgm:pt>
    <dgm:pt modelId="{5800669E-D566-4388-B39F-CA1C1EAC7975}" type="sibTrans" cxnId="{87ED062E-FBB3-4CC6-BAFB-0DF1762A63F4}">
      <dgm:prSet/>
      <dgm:spPr/>
      <dgm:t>
        <a:bodyPr/>
        <a:lstStyle/>
        <a:p>
          <a:endParaRPr lang="en-US"/>
        </a:p>
      </dgm:t>
    </dgm:pt>
    <dgm:pt modelId="{2BD3E33A-9356-40CE-9577-BE8DA9F8E835}">
      <dgm:prSet/>
      <dgm:spPr/>
      <dgm:t>
        <a:bodyPr/>
        <a:lstStyle/>
        <a:p>
          <a:r>
            <a:rPr lang="en-GB"/>
            <a:t>Examples show challenges and opportunities</a:t>
          </a:r>
          <a:endParaRPr lang="en-US"/>
        </a:p>
      </dgm:t>
    </dgm:pt>
    <dgm:pt modelId="{8B6793F5-E592-4400-9569-00B49F3AC3E0}" type="parTrans" cxnId="{8AEE310F-E2C4-44CE-AF8F-234536879E33}">
      <dgm:prSet/>
      <dgm:spPr/>
      <dgm:t>
        <a:bodyPr/>
        <a:lstStyle/>
        <a:p>
          <a:endParaRPr lang="en-US"/>
        </a:p>
      </dgm:t>
    </dgm:pt>
    <dgm:pt modelId="{423F259E-CEF3-4915-8B6A-F39828A8AE1E}" type="sibTrans" cxnId="{8AEE310F-E2C4-44CE-AF8F-234536879E33}">
      <dgm:prSet/>
      <dgm:spPr/>
      <dgm:t>
        <a:bodyPr/>
        <a:lstStyle/>
        <a:p>
          <a:endParaRPr lang="en-US"/>
        </a:p>
      </dgm:t>
    </dgm:pt>
    <dgm:pt modelId="{2368A82C-53B9-4D7D-84E5-1A3957329684}">
      <dgm:prSet/>
      <dgm:spPr/>
      <dgm:t>
        <a:bodyPr/>
        <a:lstStyle/>
        <a:p>
          <a:r>
            <a:rPr lang="en-GB"/>
            <a:t>Recommendations guide managers toward success</a:t>
          </a:r>
          <a:endParaRPr lang="en-US"/>
        </a:p>
      </dgm:t>
    </dgm:pt>
    <dgm:pt modelId="{1590EED1-4ABA-4C52-9B14-735F9D7E8F05}" type="parTrans" cxnId="{8E011DD1-F125-416D-A086-152874269750}">
      <dgm:prSet/>
      <dgm:spPr/>
      <dgm:t>
        <a:bodyPr/>
        <a:lstStyle/>
        <a:p>
          <a:endParaRPr lang="en-US"/>
        </a:p>
      </dgm:t>
    </dgm:pt>
    <dgm:pt modelId="{F4A5006C-8F5B-457B-84E1-D8125D1BA742}" type="sibTrans" cxnId="{8E011DD1-F125-416D-A086-152874269750}">
      <dgm:prSet/>
      <dgm:spPr/>
      <dgm:t>
        <a:bodyPr/>
        <a:lstStyle/>
        <a:p>
          <a:endParaRPr lang="en-US"/>
        </a:p>
      </dgm:t>
    </dgm:pt>
    <dgm:pt modelId="{8F32BAF5-2F38-47C4-B8D0-A6B41310D02A}">
      <dgm:prSet/>
      <dgm:spPr/>
      <dgm:t>
        <a:bodyPr/>
        <a:lstStyle/>
        <a:p>
          <a:r>
            <a:rPr lang="en-GB"/>
            <a:t>Quote: </a:t>
          </a:r>
          <a:r>
            <a:rPr lang="en-GB" i="1"/>
            <a:t>“In Japan, silence is not empty — it is full of meaning.”</a:t>
          </a:r>
          <a:endParaRPr lang="en-US"/>
        </a:p>
      </dgm:t>
    </dgm:pt>
    <dgm:pt modelId="{0840EB5C-D3EF-4772-865A-783862B042EF}" type="parTrans" cxnId="{106D9E54-C4EF-4EC9-A211-A4358CE463D4}">
      <dgm:prSet/>
      <dgm:spPr/>
      <dgm:t>
        <a:bodyPr/>
        <a:lstStyle/>
        <a:p>
          <a:endParaRPr lang="en-US"/>
        </a:p>
      </dgm:t>
    </dgm:pt>
    <dgm:pt modelId="{BC99D68F-FB6A-468F-8012-E53E58B10DE5}" type="sibTrans" cxnId="{106D9E54-C4EF-4EC9-A211-A4358CE463D4}">
      <dgm:prSet/>
      <dgm:spPr/>
      <dgm:t>
        <a:bodyPr/>
        <a:lstStyle/>
        <a:p>
          <a:endParaRPr lang="en-US"/>
        </a:p>
      </dgm:t>
    </dgm:pt>
    <dgm:pt modelId="{2C1011C4-247F-46E7-96C9-6DE42CC3AFAC}" type="pres">
      <dgm:prSet presAssocID="{96016725-A1E4-46A6-9574-4387852D6404}" presName="vert0" presStyleCnt="0">
        <dgm:presLayoutVars>
          <dgm:dir/>
          <dgm:animOne val="branch"/>
          <dgm:animLvl val="lvl"/>
        </dgm:presLayoutVars>
      </dgm:prSet>
      <dgm:spPr/>
    </dgm:pt>
    <dgm:pt modelId="{5C2C05A1-E512-4CC9-9124-419939FA3E37}" type="pres">
      <dgm:prSet presAssocID="{ABD8BB77-DB06-4794-BD3F-50236506AB72}" presName="thickLine" presStyleLbl="alignNode1" presStyleIdx="0" presStyleCnt="4"/>
      <dgm:spPr/>
    </dgm:pt>
    <dgm:pt modelId="{8D970850-BDC0-454F-981B-2EC6E81CF269}" type="pres">
      <dgm:prSet presAssocID="{ABD8BB77-DB06-4794-BD3F-50236506AB72}" presName="horz1" presStyleCnt="0"/>
      <dgm:spPr/>
    </dgm:pt>
    <dgm:pt modelId="{3278B317-673D-4747-B630-149376D279AD}" type="pres">
      <dgm:prSet presAssocID="{ABD8BB77-DB06-4794-BD3F-50236506AB72}" presName="tx1" presStyleLbl="revTx" presStyleIdx="0" presStyleCnt="4"/>
      <dgm:spPr/>
    </dgm:pt>
    <dgm:pt modelId="{DD3ED86E-8083-43DE-B700-EA493A949C73}" type="pres">
      <dgm:prSet presAssocID="{ABD8BB77-DB06-4794-BD3F-50236506AB72}" presName="vert1" presStyleCnt="0"/>
      <dgm:spPr/>
    </dgm:pt>
    <dgm:pt modelId="{832F2D5B-DF09-4626-A560-ED491D28C4E2}" type="pres">
      <dgm:prSet presAssocID="{2BD3E33A-9356-40CE-9577-BE8DA9F8E835}" presName="thickLine" presStyleLbl="alignNode1" presStyleIdx="1" presStyleCnt="4"/>
      <dgm:spPr/>
    </dgm:pt>
    <dgm:pt modelId="{A1342A68-1FEF-4E8B-AA1D-A737D3DCBBBF}" type="pres">
      <dgm:prSet presAssocID="{2BD3E33A-9356-40CE-9577-BE8DA9F8E835}" presName="horz1" presStyleCnt="0"/>
      <dgm:spPr/>
    </dgm:pt>
    <dgm:pt modelId="{57099B38-24F2-4944-9F0F-EE7A1AC2380B}" type="pres">
      <dgm:prSet presAssocID="{2BD3E33A-9356-40CE-9577-BE8DA9F8E835}" presName="tx1" presStyleLbl="revTx" presStyleIdx="1" presStyleCnt="4"/>
      <dgm:spPr/>
    </dgm:pt>
    <dgm:pt modelId="{6CA76DA9-4472-4CEB-BADD-462D8FDB586B}" type="pres">
      <dgm:prSet presAssocID="{2BD3E33A-9356-40CE-9577-BE8DA9F8E835}" presName="vert1" presStyleCnt="0"/>
      <dgm:spPr/>
    </dgm:pt>
    <dgm:pt modelId="{B16AF63D-F00B-4770-B273-1D14672E8173}" type="pres">
      <dgm:prSet presAssocID="{2368A82C-53B9-4D7D-84E5-1A3957329684}" presName="thickLine" presStyleLbl="alignNode1" presStyleIdx="2" presStyleCnt="4"/>
      <dgm:spPr/>
    </dgm:pt>
    <dgm:pt modelId="{760038A3-68B8-44AB-876F-EB07DF57E974}" type="pres">
      <dgm:prSet presAssocID="{2368A82C-53B9-4D7D-84E5-1A3957329684}" presName="horz1" presStyleCnt="0"/>
      <dgm:spPr/>
    </dgm:pt>
    <dgm:pt modelId="{ADA25559-F62D-4595-A3CC-1C147525E251}" type="pres">
      <dgm:prSet presAssocID="{2368A82C-53B9-4D7D-84E5-1A3957329684}" presName="tx1" presStyleLbl="revTx" presStyleIdx="2" presStyleCnt="4"/>
      <dgm:spPr/>
    </dgm:pt>
    <dgm:pt modelId="{BE5DC72F-5538-4EB5-A067-9BA7700150DC}" type="pres">
      <dgm:prSet presAssocID="{2368A82C-53B9-4D7D-84E5-1A3957329684}" presName="vert1" presStyleCnt="0"/>
      <dgm:spPr/>
    </dgm:pt>
    <dgm:pt modelId="{BE62B239-D151-4854-8E70-08C223B698BF}" type="pres">
      <dgm:prSet presAssocID="{8F32BAF5-2F38-47C4-B8D0-A6B41310D02A}" presName="thickLine" presStyleLbl="alignNode1" presStyleIdx="3" presStyleCnt="4"/>
      <dgm:spPr/>
    </dgm:pt>
    <dgm:pt modelId="{CAFF1821-D97F-4241-AB88-90496EEA9DA7}" type="pres">
      <dgm:prSet presAssocID="{8F32BAF5-2F38-47C4-B8D0-A6B41310D02A}" presName="horz1" presStyleCnt="0"/>
      <dgm:spPr/>
    </dgm:pt>
    <dgm:pt modelId="{15EEDDA5-0B6E-4654-95F2-F3863BEE81BD}" type="pres">
      <dgm:prSet presAssocID="{8F32BAF5-2F38-47C4-B8D0-A6B41310D02A}" presName="tx1" presStyleLbl="revTx" presStyleIdx="3" presStyleCnt="4"/>
      <dgm:spPr/>
    </dgm:pt>
    <dgm:pt modelId="{DC42FE5D-CCB1-4661-A8FD-4C19815CC9A2}" type="pres">
      <dgm:prSet presAssocID="{8F32BAF5-2F38-47C4-B8D0-A6B41310D02A}" presName="vert1" presStyleCnt="0"/>
      <dgm:spPr/>
    </dgm:pt>
  </dgm:ptLst>
  <dgm:cxnLst>
    <dgm:cxn modelId="{8AEE310F-E2C4-44CE-AF8F-234536879E33}" srcId="{96016725-A1E4-46A6-9574-4387852D6404}" destId="{2BD3E33A-9356-40CE-9577-BE8DA9F8E835}" srcOrd="1" destOrd="0" parTransId="{8B6793F5-E592-4400-9569-00B49F3AC3E0}" sibTransId="{423F259E-CEF3-4915-8B6A-F39828A8AE1E}"/>
    <dgm:cxn modelId="{87ED062E-FBB3-4CC6-BAFB-0DF1762A63F4}" srcId="{96016725-A1E4-46A6-9574-4387852D6404}" destId="{ABD8BB77-DB06-4794-BD3F-50236506AB72}" srcOrd="0" destOrd="0" parTransId="{B72D6AC6-6052-49BF-9EED-B95B9F42831B}" sibTransId="{5800669E-D566-4388-B39F-CA1C1EAC7975}"/>
    <dgm:cxn modelId="{15A7373E-5A74-4E72-B523-1C9C300ECD4C}" type="presOf" srcId="{8F32BAF5-2F38-47C4-B8D0-A6B41310D02A}" destId="{15EEDDA5-0B6E-4654-95F2-F3863BEE81BD}" srcOrd="0" destOrd="0" presId="urn:microsoft.com/office/officeart/2008/layout/LinedList"/>
    <dgm:cxn modelId="{897B9651-4135-478E-89E9-EDA617AFC0A4}" type="presOf" srcId="{96016725-A1E4-46A6-9574-4387852D6404}" destId="{2C1011C4-247F-46E7-96C9-6DE42CC3AFAC}" srcOrd="0" destOrd="0" presId="urn:microsoft.com/office/officeart/2008/layout/LinedList"/>
    <dgm:cxn modelId="{106D9E54-C4EF-4EC9-A211-A4358CE463D4}" srcId="{96016725-A1E4-46A6-9574-4387852D6404}" destId="{8F32BAF5-2F38-47C4-B8D0-A6B41310D02A}" srcOrd="3" destOrd="0" parTransId="{0840EB5C-D3EF-4772-865A-783862B042EF}" sibTransId="{BC99D68F-FB6A-468F-8012-E53E58B10DE5}"/>
    <dgm:cxn modelId="{325217C8-4B98-405D-A5CD-86697EBF3827}" type="presOf" srcId="{2368A82C-53B9-4D7D-84E5-1A3957329684}" destId="{ADA25559-F62D-4595-A3CC-1C147525E251}" srcOrd="0" destOrd="0" presId="urn:microsoft.com/office/officeart/2008/layout/LinedList"/>
    <dgm:cxn modelId="{8E011DD1-F125-416D-A086-152874269750}" srcId="{96016725-A1E4-46A6-9574-4387852D6404}" destId="{2368A82C-53B9-4D7D-84E5-1A3957329684}" srcOrd="2" destOrd="0" parTransId="{1590EED1-4ABA-4C52-9B14-735F9D7E8F05}" sibTransId="{F4A5006C-8F5B-457B-84E1-D8125D1BA742}"/>
    <dgm:cxn modelId="{F61827ED-F5F7-41AD-8893-A176CC9ABBFB}" type="presOf" srcId="{2BD3E33A-9356-40CE-9577-BE8DA9F8E835}" destId="{57099B38-24F2-4944-9F0F-EE7A1AC2380B}" srcOrd="0" destOrd="0" presId="urn:microsoft.com/office/officeart/2008/layout/LinedList"/>
    <dgm:cxn modelId="{4267E6F0-D9DA-49EA-ACBF-B62D31EE4997}" type="presOf" srcId="{ABD8BB77-DB06-4794-BD3F-50236506AB72}" destId="{3278B317-673D-4747-B630-149376D279AD}" srcOrd="0" destOrd="0" presId="urn:microsoft.com/office/officeart/2008/layout/LinedList"/>
    <dgm:cxn modelId="{BC6A2E3B-7D53-473A-A507-A6B181FFA768}" type="presParOf" srcId="{2C1011C4-247F-46E7-96C9-6DE42CC3AFAC}" destId="{5C2C05A1-E512-4CC9-9124-419939FA3E37}" srcOrd="0" destOrd="0" presId="urn:microsoft.com/office/officeart/2008/layout/LinedList"/>
    <dgm:cxn modelId="{14AF64C1-48DF-4953-AE1D-CFED2C3DA77A}" type="presParOf" srcId="{2C1011C4-247F-46E7-96C9-6DE42CC3AFAC}" destId="{8D970850-BDC0-454F-981B-2EC6E81CF269}" srcOrd="1" destOrd="0" presId="urn:microsoft.com/office/officeart/2008/layout/LinedList"/>
    <dgm:cxn modelId="{D015B682-D380-4F9E-B5CF-80A5D1949EF2}" type="presParOf" srcId="{8D970850-BDC0-454F-981B-2EC6E81CF269}" destId="{3278B317-673D-4747-B630-149376D279AD}" srcOrd="0" destOrd="0" presId="urn:microsoft.com/office/officeart/2008/layout/LinedList"/>
    <dgm:cxn modelId="{5636FF23-876D-4AFC-925C-B7A2AADCB722}" type="presParOf" srcId="{8D970850-BDC0-454F-981B-2EC6E81CF269}" destId="{DD3ED86E-8083-43DE-B700-EA493A949C73}" srcOrd="1" destOrd="0" presId="urn:microsoft.com/office/officeart/2008/layout/LinedList"/>
    <dgm:cxn modelId="{46AD16A1-2392-41DB-9D8D-605178D43100}" type="presParOf" srcId="{2C1011C4-247F-46E7-96C9-6DE42CC3AFAC}" destId="{832F2D5B-DF09-4626-A560-ED491D28C4E2}" srcOrd="2" destOrd="0" presId="urn:microsoft.com/office/officeart/2008/layout/LinedList"/>
    <dgm:cxn modelId="{129C5C01-E98E-4A4D-932F-8FAA57715F1C}" type="presParOf" srcId="{2C1011C4-247F-46E7-96C9-6DE42CC3AFAC}" destId="{A1342A68-1FEF-4E8B-AA1D-A737D3DCBBBF}" srcOrd="3" destOrd="0" presId="urn:microsoft.com/office/officeart/2008/layout/LinedList"/>
    <dgm:cxn modelId="{1994BA94-FDB8-4E5C-A9FA-C93F115A21EE}" type="presParOf" srcId="{A1342A68-1FEF-4E8B-AA1D-A737D3DCBBBF}" destId="{57099B38-24F2-4944-9F0F-EE7A1AC2380B}" srcOrd="0" destOrd="0" presId="urn:microsoft.com/office/officeart/2008/layout/LinedList"/>
    <dgm:cxn modelId="{DDA6C9A2-25B2-4EFC-94AB-D555B92AE2FA}" type="presParOf" srcId="{A1342A68-1FEF-4E8B-AA1D-A737D3DCBBBF}" destId="{6CA76DA9-4472-4CEB-BADD-462D8FDB586B}" srcOrd="1" destOrd="0" presId="urn:microsoft.com/office/officeart/2008/layout/LinedList"/>
    <dgm:cxn modelId="{827E8B97-E61F-4628-A64B-040BB018597D}" type="presParOf" srcId="{2C1011C4-247F-46E7-96C9-6DE42CC3AFAC}" destId="{B16AF63D-F00B-4770-B273-1D14672E8173}" srcOrd="4" destOrd="0" presId="urn:microsoft.com/office/officeart/2008/layout/LinedList"/>
    <dgm:cxn modelId="{75A75184-AD28-4687-833D-66E02976CA9B}" type="presParOf" srcId="{2C1011C4-247F-46E7-96C9-6DE42CC3AFAC}" destId="{760038A3-68B8-44AB-876F-EB07DF57E974}" srcOrd="5" destOrd="0" presId="urn:microsoft.com/office/officeart/2008/layout/LinedList"/>
    <dgm:cxn modelId="{15C6A952-BA51-42E0-B939-164E8E0A362F}" type="presParOf" srcId="{760038A3-68B8-44AB-876F-EB07DF57E974}" destId="{ADA25559-F62D-4595-A3CC-1C147525E251}" srcOrd="0" destOrd="0" presId="urn:microsoft.com/office/officeart/2008/layout/LinedList"/>
    <dgm:cxn modelId="{D2868B32-B02A-418E-8C35-E9C4CF413293}" type="presParOf" srcId="{760038A3-68B8-44AB-876F-EB07DF57E974}" destId="{BE5DC72F-5538-4EB5-A067-9BA7700150DC}" srcOrd="1" destOrd="0" presId="urn:microsoft.com/office/officeart/2008/layout/LinedList"/>
    <dgm:cxn modelId="{56598879-F314-4617-84FD-DEE919330CFD}" type="presParOf" srcId="{2C1011C4-247F-46E7-96C9-6DE42CC3AFAC}" destId="{BE62B239-D151-4854-8E70-08C223B698BF}" srcOrd="6" destOrd="0" presId="urn:microsoft.com/office/officeart/2008/layout/LinedList"/>
    <dgm:cxn modelId="{6598BCFF-5A29-4753-88DB-9AE200A69EC8}" type="presParOf" srcId="{2C1011C4-247F-46E7-96C9-6DE42CC3AFAC}" destId="{CAFF1821-D97F-4241-AB88-90496EEA9DA7}" srcOrd="7" destOrd="0" presId="urn:microsoft.com/office/officeart/2008/layout/LinedList"/>
    <dgm:cxn modelId="{14BC8575-B2F0-4FB7-9F2B-0618146DF58D}" type="presParOf" srcId="{CAFF1821-D97F-4241-AB88-90496EEA9DA7}" destId="{15EEDDA5-0B6E-4654-95F2-F3863BEE81BD}" srcOrd="0" destOrd="0" presId="urn:microsoft.com/office/officeart/2008/layout/LinedList"/>
    <dgm:cxn modelId="{8FD85ED3-E663-48A0-8741-32F8C2047FF9}" type="presParOf" srcId="{CAFF1821-D97F-4241-AB88-90496EEA9DA7}" destId="{DC42FE5D-CCB1-4661-A8FD-4C19815CC9A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7BFE64-9061-4EDE-924D-14CD2EC2DA05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C68D98-4F39-4E28-BCF9-76FA26725775}">
      <dsp:nvSpPr>
        <dsp:cNvPr id="0" name=""/>
        <dsp:cNvSpPr/>
      </dsp:nvSpPr>
      <dsp:spPr>
        <a:xfrm>
          <a:off x="0" y="531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1.Introduction</a:t>
          </a:r>
          <a:endParaRPr lang="en-US" sz="2000" kern="1200"/>
        </a:p>
      </dsp:txBody>
      <dsp:txXfrm>
        <a:off x="0" y="531"/>
        <a:ext cx="10515600" cy="435027"/>
      </dsp:txXfrm>
    </dsp:sp>
    <dsp:sp modelId="{384AF497-C5DE-4AA9-8EAC-9B12DCF6CDE0}">
      <dsp:nvSpPr>
        <dsp:cNvPr id="0" name=""/>
        <dsp:cNvSpPr/>
      </dsp:nvSpPr>
      <dsp:spPr>
        <a:xfrm>
          <a:off x="0" y="43555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2948D6-84C7-4092-A523-16740B993FD5}">
      <dsp:nvSpPr>
        <dsp:cNvPr id="0" name=""/>
        <dsp:cNvSpPr/>
      </dsp:nvSpPr>
      <dsp:spPr>
        <a:xfrm>
          <a:off x="0" y="435558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2.Importance of Intercultural Communication</a:t>
          </a:r>
          <a:endParaRPr lang="en-US" sz="2000" kern="1200"/>
        </a:p>
      </dsp:txBody>
      <dsp:txXfrm>
        <a:off x="0" y="435558"/>
        <a:ext cx="10515600" cy="435027"/>
      </dsp:txXfrm>
    </dsp:sp>
    <dsp:sp modelId="{7B5BAF97-0D26-433C-866E-A22A5E83B888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BEBB53-670A-4B9E-B106-1E5C7D09EA7C}">
      <dsp:nvSpPr>
        <dsp:cNvPr id="0" name=""/>
        <dsp:cNvSpPr/>
      </dsp:nvSpPr>
      <dsp:spPr>
        <a:xfrm>
          <a:off x="0" y="870586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3.Theoretical Frameworks</a:t>
          </a:r>
          <a:endParaRPr lang="en-US" sz="2000" kern="1200"/>
        </a:p>
      </dsp:txBody>
      <dsp:txXfrm>
        <a:off x="0" y="870586"/>
        <a:ext cx="10515600" cy="435027"/>
      </dsp:txXfrm>
    </dsp:sp>
    <dsp:sp modelId="{8A0AA08C-E48F-4DD8-9EA4-27BD468CE64F}">
      <dsp:nvSpPr>
        <dsp:cNvPr id="0" name=""/>
        <dsp:cNvSpPr/>
      </dsp:nvSpPr>
      <dsp:spPr>
        <a:xfrm>
          <a:off x="0" y="130561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E52219-E6DA-424F-AC68-447B56812C0F}">
      <dsp:nvSpPr>
        <dsp:cNvPr id="0" name=""/>
        <dsp:cNvSpPr/>
      </dsp:nvSpPr>
      <dsp:spPr>
        <a:xfrm>
          <a:off x="0" y="1305613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4.Hofstede’s Dimensions in Japan</a:t>
          </a:r>
          <a:endParaRPr lang="en-US" sz="2000" kern="1200"/>
        </a:p>
      </dsp:txBody>
      <dsp:txXfrm>
        <a:off x="0" y="1305613"/>
        <a:ext cx="10515600" cy="435027"/>
      </dsp:txXfrm>
    </dsp:sp>
    <dsp:sp modelId="{95063FF7-D7F9-4248-B666-53EE90B7EC93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9F26FF-C7C5-4FEB-9ACE-FA10CA48E3C5}">
      <dsp:nvSpPr>
        <dsp:cNvPr id="0" name=""/>
        <dsp:cNvSpPr/>
      </dsp:nvSpPr>
      <dsp:spPr>
        <a:xfrm>
          <a:off x="0" y="1740641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5.High-Context Communication</a:t>
          </a:r>
          <a:endParaRPr lang="en-US" sz="2000" kern="1200"/>
        </a:p>
      </dsp:txBody>
      <dsp:txXfrm>
        <a:off x="0" y="1740641"/>
        <a:ext cx="10515600" cy="435027"/>
      </dsp:txXfrm>
    </dsp:sp>
    <dsp:sp modelId="{3189B1D3-1CBB-41B0-AFA4-DC1FFD4AE8B4}">
      <dsp:nvSpPr>
        <dsp:cNvPr id="0" name=""/>
        <dsp:cNvSpPr/>
      </dsp:nvSpPr>
      <dsp:spPr>
        <a:xfrm>
          <a:off x="0" y="217566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B1D015-D968-475F-A0C2-A71013D8C7F0}">
      <dsp:nvSpPr>
        <dsp:cNvPr id="0" name=""/>
        <dsp:cNvSpPr/>
      </dsp:nvSpPr>
      <dsp:spPr>
        <a:xfrm>
          <a:off x="0" y="2175669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6.Real-World Examples</a:t>
          </a:r>
          <a:endParaRPr lang="en-US" sz="2000" kern="1200"/>
        </a:p>
      </dsp:txBody>
      <dsp:txXfrm>
        <a:off x="0" y="2175669"/>
        <a:ext cx="10515600" cy="435027"/>
      </dsp:txXfrm>
    </dsp:sp>
    <dsp:sp modelId="{14644BE6-BC32-4109-94B7-4C8403AA3E89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F1C004-052E-4C2C-8813-FB97B4A0DCFF}">
      <dsp:nvSpPr>
        <dsp:cNvPr id="0" name=""/>
        <dsp:cNvSpPr/>
      </dsp:nvSpPr>
      <dsp:spPr>
        <a:xfrm>
          <a:off x="0" y="2610696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7.Challenges</a:t>
          </a:r>
          <a:endParaRPr lang="en-US" sz="2000" kern="1200"/>
        </a:p>
      </dsp:txBody>
      <dsp:txXfrm>
        <a:off x="0" y="2610696"/>
        <a:ext cx="10515600" cy="435027"/>
      </dsp:txXfrm>
    </dsp:sp>
    <dsp:sp modelId="{076F082F-5B03-4130-BA9F-044CFCCC46CA}">
      <dsp:nvSpPr>
        <dsp:cNvPr id="0" name=""/>
        <dsp:cNvSpPr/>
      </dsp:nvSpPr>
      <dsp:spPr>
        <a:xfrm>
          <a:off x="0" y="30457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1AF66D-78B9-4142-B97D-EB04CCAD3F6F}">
      <dsp:nvSpPr>
        <dsp:cNvPr id="0" name=""/>
        <dsp:cNvSpPr/>
      </dsp:nvSpPr>
      <dsp:spPr>
        <a:xfrm>
          <a:off x="0" y="3045724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8.Opportunities</a:t>
          </a:r>
          <a:endParaRPr lang="en-US" sz="2000" kern="1200"/>
        </a:p>
      </dsp:txBody>
      <dsp:txXfrm>
        <a:off x="0" y="3045724"/>
        <a:ext cx="10515600" cy="435027"/>
      </dsp:txXfrm>
    </dsp:sp>
    <dsp:sp modelId="{7873834A-3E2B-44EC-942D-29B63AC32B8A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C0C2AC-433C-4362-9218-FC2AD4FBBE4F}">
      <dsp:nvSpPr>
        <dsp:cNvPr id="0" name=""/>
        <dsp:cNvSpPr/>
      </dsp:nvSpPr>
      <dsp:spPr>
        <a:xfrm>
          <a:off x="0" y="3480751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9.Practical Recommendations</a:t>
          </a:r>
          <a:endParaRPr lang="en-US" sz="2000" kern="1200"/>
        </a:p>
      </dsp:txBody>
      <dsp:txXfrm>
        <a:off x="0" y="3480751"/>
        <a:ext cx="10515600" cy="435027"/>
      </dsp:txXfrm>
    </dsp:sp>
    <dsp:sp modelId="{8D53973B-93AD-4691-9C1F-8EA826F786EA}">
      <dsp:nvSpPr>
        <dsp:cNvPr id="0" name=""/>
        <dsp:cNvSpPr/>
      </dsp:nvSpPr>
      <dsp:spPr>
        <a:xfrm>
          <a:off x="0" y="391577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D7C785-118D-4892-8BC9-75A869164A3F}">
      <dsp:nvSpPr>
        <dsp:cNvPr id="0" name=""/>
        <dsp:cNvSpPr/>
      </dsp:nvSpPr>
      <dsp:spPr>
        <a:xfrm>
          <a:off x="0" y="3915779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10.Conclusion</a:t>
          </a:r>
          <a:endParaRPr lang="en-US" sz="2000" kern="1200"/>
        </a:p>
      </dsp:txBody>
      <dsp:txXfrm>
        <a:off x="0" y="3915779"/>
        <a:ext cx="10515600" cy="4350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5427E2-D03C-4CC0-A3CF-0F3280D28374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08EABA-22EF-4405-BA0E-FC1956A0637A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Globalization = diverse business interactions</a:t>
          </a:r>
          <a:endParaRPr lang="en-US" sz="2400" kern="1200"/>
        </a:p>
      </dsp:txBody>
      <dsp:txXfrm>
        <a:off x="378614" y="886531"/>
        <a:ext cx="2810360" cy="1744948"/>
      </dsp:txXfrm>
    </dsp:sp>
    <dsp:sp modelId="{5E784FB6-EFF9-4595-9555-FC6A3CBB8912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7F7972-E76A-4472-94E6-775BF5430004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Miscommunication → lost deals, damaged relationships</a:t>
          </a:r>
          <a:endParaRPr lang="en-US" sz="2400" kern="1200"/>
        </a:p>
      </dsp:txBody>
      <dsp:txXfrm>
        <a:off x="3946203" y="886531"/>
        <a:ext cx="2810360" cy="1744948"/>
      </dsp:txXfrm>
    </dsp:sp>
    <dsp:sp modelId="{AEB31E02-3F29-4EFF-A4B4-3571CA772DC8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4D1BB7-0175-47F7-9F94-ED9FBE2471A6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Japan as a case study</a:t>
          </a:r>
          <a:endParaRPr lang="en-US" sz="2400" kern="1200"/>
        </a:p>
      </dsp:txBody>
      <dsp:txXfrm>
        <a:off x="7513791" y="886531"/>
        <a:ext cx="2810360" cy="17449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441A9A-5CCD-4CC4-8CB6-CB35242E3C88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D986E1-E0C4-44F4-9324-B6D2D0A4209E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Hofstede’s Dimensions (collectivism, uncertainty avoidance, masculinity, power distance)</a:t>
          </a:r>
          <a:endParaRPr lang="en-US" sz="2000" kern="1200"/>
        </a:p>
      </dsp:txBody>
      <dsp:txXfrm>
        <a:off x="378614" y="886531"/>
        <a:ext cx="2810360" cy="1744948"/>
      </dsp:txXfrm>
    </dsp:sp>
    <dsp:sp modelId="{F63BEB50-00ED-4CF9-8861-B0C606FCF1C5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D0E400-8A42-4A66-933D-588507B91C56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Hall’s High vs. Low Context (Japan = high-context)</a:t>
          </a:r>
          <a:endParaRPr lang="en-US" sz="2000" kern="1200"/>
        </a:p>
      </dsp:txBody>
      <dsp:txXfrm>
        <a:off x="3946203" y="886531"/>
        <a:ext cx="2810360" cy="1744948"/>
      </dsp:txXfrm>
    </dsp:sp>
    <dsp:sp modelId="{96161978-4C70-41EA-886E-796351C6252E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47DFEB-1B33-4BB3-8288-FF29480794BA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Samovar &amp; Porter (face-saving, indirectness)</a:t>
          </a:r>
          <a:endParaRPr lang="en-US" sz="2000" kern="1200"/>
        </a:p>
      </dsp:txBody>
      <dsp:txXfrm>
        <a:off x="7513791" y="886531"/>
        <a:ext cx="2810360" cy="174494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91D8B5-36E3-463A-A0F2-8CDC7EDEF352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84AE4F-C448-4EC4-BE43-F288A5FF0067}">
      <dsp:nvSpPr>
        <dsp:cNvPr id="0" name=""/>
        <dsp:cNvSpPr/>
      </dsp:nvSpPr>
      <dsp:spPr>
        <a:xfrm>
          <a:off x="0" y="0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Collectivism → group harmony</a:t>
          </a:r>
          <a:endParaRPr lang="en-US" sz="3800" kern="1200"/>
        </a:p>
      </dsp:txBody>
      <dsp:txXfrm>
        <a:off x="0" y="0"/>
        <a:ext cx="10515600" cy="1087834"/>
      </dsp:txXfrm>
    </dsp:sp>
    <dsp:sp modelId="{FED02418-5707-4ACB-9B65-49AF8B4F0928}">
      <dsp:nvSpPr>
        <dsp:cNvPr id="0" name=""/>
        <dsp:cNvSpPr/>
      </dsp:nvSpPr>
      <dsp:spPr>
        <a:xfrm>
          <a:off x="0" y="108783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1B319E-3A8F-4EDF-A546-232438A386C8}">
      <dsp:nvSpPr>
        <dsp:cNvPr id="0" name=""/>
        <dsp:cNvSpPr/>
      </dsp:nvSpPr>
      <dsp:spPr>
        <a:xfrm>
          <a:off x="0" y="1087834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High uncertainty avoidance → rules, predictability</a:t>
          </a:r>
          <a:endParaRPr lang="en-US" sz="3800" kern="1200"/>
        </a:p>
      </dsp:txBody>
      <dsp:txXfrm>
        <a:off x="0" y="1087834"/>
        <a:ext cx="10515600" cy="1087834"/>
      </dsp:txXfrm>
    </dsp:sp>
    <dsp:sp modelId="{7FA1AB7E-C7E4-4F2A-8BCF-5B01B3BF4232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9F9A2D-CA90-47E8-BB76-E8BC94E09998}">
      <dsp:nvSpPr>
        <dsp:cNvPr id="0" name=""/>
        <dsp:cNvSpPr/>
      </dsp:nvSpPr>
      <dsp:spPr>
        <a:xfrm>
          <a:off x="0" y="2175669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Masculinity → achievement, competition</a:t>
          </a:r>
          <a:endParaRPr lang="en-US" sz="3800" kern="1200"/>
        </a:p>
      </dsp:txBody>
      <dsp:txXfrm>
        <a:off x="0" y="2175669"/>
        <a:ext cx="10515600" cy="1087834"/>
      </dsp:txXfrm>
    </dsp:sp>
    <dsp:sp modelId="{6F2BB289-EC2C-4D81-A24D-6C9540C90245}">
      <dsp:nvSpPr>
        <dsp:cNvPr id="0" name=""/>
        <dsp:cNvSpPr/>
      </dsp:nvSpPr>
      <dsp:spPr>
        <a:xfrm>
          <a:off x="0" y="326350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745B4F-3C8E-4CBD-BCB8-A41A30D77A90}">
      <dsp:nvSpPr>
        <dsp:cNvPr id="0" name=""/>
        <dsp:cNvSpPr/>
      </dsp:nvSpPr>
      <dsp:spPr>
        <a:xfrm>
          <a:off x="0" y="3263503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Moderate power distance → respect for hierarchy</a:t>
          </a:r>
          <a:endParaRPr lang="en-US" sz="3800" kern="1200"/>
        </a:p>
      </dsp:txBody>
      <dsp:txXfrm>
        <a:off x="0" y="3263503"/>
        <a:ext cx="10515600" cy="108783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5C365F-9AE1-4D5E-A69E-B0385942FB29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91957D-7CF4-4261-ADAB-74D8BFF9ED29}">
      <dsp:nvSpPr>
        <dsp:cNvPr id="0" name=""/>
        <dsp:cNvSpPr/>
      </dsp:nvSpPr>
      <dsp:spPr>
        <a:xfrm>
          <a:off x="0" y="212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Meaning conveyed through silence, gestures, shared understanding</a:t>
          </a:r>
          <a:endParaRPr lang="en-US" sz="4000" kern="1200"/>
        </a:p>
      </dsp:txBody>
      <dsp:txXfrm>
        <a:off x="0" y="2124"/>
        <a:ext cx="10515600" cy="1449029"/>
      </dsp:txXfrm>
    </dsp:sp>
    <dsp:sp modelId="{A69D9F3B-E0BF-4A50-B42F-B2B767315454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00B028-C8D4-4951-B8B0-7092BE63A78C}">
      <dsp:nvSpPr>
        <dsp:cNvPr id="0" name=""/>
        <dsp:cNvSpPr/>
      </dsp:nvSpPr>
      <dsp:spPr>
        <a:xfrm>
          <a:off x="0" y="145115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“Reading the air” (</a:t>
          </a:r>
          <a:r>
            <a:rPr lang="en-GB" sz="4000" i="1" kern="1200"/>
            <a:t>kuuki wo yomu</a:t>
          </a:r>
          <a:r>
            <a:rPr lang="en-GB" sz="4000" kern="1200"/>
            <a:t>)</a:t>
          </a:r>
          <a:endParaRPr lang="en-US" sz="4000" kern="1200"/>
        </a:p>
      </dsp:txBody>
      <dsp:txXfrm>
        <a:off x="0" y="1451154"/>
        <a:ext cx="10515600" cy="1449029"/>
      </dsp:txXfrm>
    </dsp:sp>
    <dsp:sp modelId="{EEEAE759-BCE2-4198-9B09-D3550DAA6F31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A535D6-1418-4085-B7A2-3C77A9119755}">
      <dsp:nvSpPr>
        <dsp:cNvPr id="0" name=""/>
        <dsp:cNvSpPr/>
      </dsp:nvSpPr>
      <dsp:spPr>
        <a:xfrm>
          <a:off x="0" y="2900183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Indirectness valued over bluntness</a:t>
          </a:r>
          <a:endParaRPr lang="en-US" sz="4000" kern="1200"/>
        </a:p>
      </dsp:txBody>
      <dsp:txXfrm>
        <a:off x="0" y="2900183"/>
        <a:ext cx="10515600" cy="144902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233E05-F6BA-4992-95B9-4246E457D6C5}">
      <dsp:nvSpPr>
        <dsp:cNvPr id="0" name=""/>
        <dsp:cNvSpPr/>
      </dsp:nvSpPr>
      <dsp:spPr>
        <a:xfrm>
          <a:off x="718664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434B96-7077-4558-923D-38A114ED4E9B}">
      <dsp:nvSpPr>
        <dsp:cNvPr id="0" name=""/>
        <dsp:cNvSpPr/>
      </dsp:nvSpPr>
      <dsp:spPr>
        <a:xfrm>
          <a:off x="1135476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470C8D-4ED7-45C6-955E-D8FE939FBFBA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Nissan–Renault alliance: French directness vs. Japanese indirectness</a:t>
          </a:r>
          <a:endParaRPr lang="en-US" sz="1700" kern="1200"/>
        </a:p>
      </dsp:txBody>
      <dsp:txXfrm>
        <a:off x="93445" y="3018902"/>
        <a:ext cx="3206250" cy="720000"/>
      </dsp:txXfrm>
    </dsp:sp>
    <dsp:sp modelId="{9F90A085-976F-4874-BE60-181944C3436F}">
      <dsp:nvSpPr>
        <dsp:cNvPr id="0" name=""/>
        <dsp:cNvSpPr/>
      </dsp:nvSpPr>
      <dsp:spPr>
        <a:xfrm>
          <a:off x="4486008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17A9D4-1392-4D88-9211-AF26466A92F2}">
      <dsp:nvSpPr>
        <dsp:cNvPr id="0" name=""/>
        <dsp:cNvSpPr/>
      </dsp:nvSpPr>
      <dsp:spPr>
        <a:xfrm>
          <a:off x="4902820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E0CB8D-F0B0-4485-97BC-F7A1BE9C773B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Business card exchange (</a:t>
          </a:r>
          <a:r>
            <a:rPr lang="en-GB" sz="1700" i="1" kern="1200"/>
            <a:t>meishi</a:t>
          </a:r>
          <a:r>
            <a:rPr lang="en-GB" sz="1700" kern="1200"/>
            <a:t>) ritual</a:t>
          </a:r>
          <a:endParaRPr lang="en-US" sz="1700" kern="1200"/>
        </a:p>
      </dsp:txBody>
      <dsp:txXfrm>
        <a:off x="3860789" y="3018902"/>
        <a:ext cx="3206250" cy="720000"/>
      </dsp:txXfrm>
    </dsp:sp>
    <dsp:sp modelId="{B1E12769-DB17-4965-8687-80E72744E9B3}">
      <dsp:nvSpPr>
        <dsp:cNvPr id="0" name=""/>
        <dsp:cNvSpPr/>
      </dsp:nvSpPr>
      <dsp:spPr>
        <a:xfrm>
          <a:off x="8253352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B7B4C9-4FE7-4A3C-99D5-11236E07E395}">
      <dsp:nvSpPr>
        <dsp:cNvPr id="0" name=""/>
        <dsp:cNvSpPr/>
      </dsp:nvSpPr>
      <dsp:spPr>
        <a:xfrm>
          <a:off x="8670164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D46107-AA96-4767-84D0-C42EE0AF164F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Negotiations: consensus-driven, slower pace</a:t>
          </a:r>
          <a:endParaRPr lang="en-US" sz="1700" kern="1200"/>
        </a:p>
      </dsp:txBody>
      <dsp:txXfrm>
        <a:off x="7628133" y="3018902"/>
        <a:ext cx="320625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D76C09-008D-48AD-87DF-8F619D854DAD}">
      <dsp:nvSpPr>
        <dsp:cNvPr id="0" name=""/>
        <dsp:cNvSpPr/>
      </dsp:nvSpPr>
      <dsp:spPr>
        <a:xfrm>
          <a:off x="4170554" y="642"/>
          <a:ext cx="2174490" cy="2174490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Silence misinterpreted as disagreement</a:t>
          </a:r>
          <a:endParaRPr lang="en-US" sz="1100" kern="1200"/>
        </a:p>
      </dsp:txBody>
      <dsp:txXfrm>
        <a:off x="4714177" y="642"/>
        <a:ext cx="1087245" cy="1793954"/>
      </dsp:txXfrm>
    </dsp:sp>
    <dsp:sp modelId="{3BEA5691-5EC8-4D0B-8755-E16BBE3ADD15}">
      <dsp:nvSpPr>
        <dsp:cNvPr id="0" name=""/>
        <dsp:cNvSpPr/>
      </dsp:nvSpPr>
      <dsp:spPr>
        <a:xfrm rot="7200000">
          <a:off x="5426615" y="2176204"/>
          <a:ext cx="2174490" cy="2174490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Indirect communication frustrates direct communicators</a:t>
          </a:r>
          <a:endParaRPr lang="en-US" sz="1100" kern="1200"/>
        </a:p>
      </dsp:txBody>
      <dsp:txXfrm rot="-5400000">
        <a:off x="5781660" y="2814960"/>
        <a:ext cx="1793954" cy="1087245"/>
      </dsp:txXfrm>
    </dsp:sp>
    <dsp:sp modelId="{D8866C20-2388-4807-AF71-967760EC4B2D}">
      <dsp:nvSpPr>
        <dsp:cNvPr id="0" name=""/>
        <dsp:cNvSpPr/>
      </dsp:nvSpPr>
      <dsp:spPr>
        <a:xfrm rot="14400000">
          <a:off x="2914493" y="2176204"/>
          <a:ext cx="2174490" cy="2174490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Hierarchical decision-making slows processes</a:t>
          </a:r>
          <a:endParaRPr lang="en-US" sz="1100" kern="1200"/>
        </a:p>
      </dsp:txBody>
      <dsp:txXfrm rot="5400000">
        <a:off x="2939984" y="2814960"/>
        <a:ext cx="1793954" cy="108724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2C05A1-E512-4CC9-9124-419939FA3E37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78B317-673D-4747-B630-149376D279AD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Theories explain Japan’s communication style</a:t>
          </a:r>
          <a:endParaRPr lang="en-US" sz="3800" kern="1200"/>
        </a:p>
      </dsp:txBody>
      <dsp:txXfrm>
        <a:off x="0" y="0"/>
        <a:ext cx="6900512" cy="1384035"/>
      </dsp:txXfrm>
    </dsp:sp>
    <dsp:sp modelId="{832F2D5B-DF09-4626-A560-ED491D28C4E2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099B38-24F2-4944-9F0F-EE7A1AC2380B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Examples show challenges and opportunities</a:t>
          </a:r>
          <a:endParaRPr lang="en-US" sz="3800" kern="1200"/>
        </a:p>
      </dsp:txBody>
      <dsp:txXfrm>
        <a:off x="0" y="1384035"/>
        <a:ext cx="6900512" cy="1384035"/>
      </dsp:txXfrm>
    </dsp:sp>
    <dsp:sp modelId="{B16AF63D-F00B-4770-B273-1D14672E8173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A25559-F62D-4595-A3CC-1C147525E251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Recommendations guide managers toward success</a:t>
          </a:r>
          <a:endParaRPr lang="en-US" sz="3800" kern="1200"/>
        </a:p>
      </dsp:txBody>
      <dsp:txXfrm>
        <a:off x="0" y="2768070"/>
        <a:ext cx="6900512" cy="1384035"/>
      </dsp:txXfrm>
    </dsp:sp>
    <dsp:sp modelId="{BE62B239-D151-4854-8E70-08C223B698BF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EEDDA5-0B6E-4654-95F2-F3863BEE81BD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Quote: </a:t>
          </a:r>
          <a:r>
            <a:rPr lang="en-GB" sz="3800" i="1" kern="1200"/>
            <a:t>“In Japan, silence is not empty — it is full of meaning.”</a:t>
          </a:r>
          <a:endParaRPr lang="en-US" sz="3800" kern="1200"/>
        </a:p>
      </dsp:txBody>
      <dsp:txXfrm>
        <a:off x="0" y="4152105"/>
        <a:ext cx="6900512" cy="13840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90662" y="931195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GB" sz="3400" i="1">
                <a:solidFill>
                  <a:schemeClr val="tx2"/>
                </a:solidFill>
                <a:ea typeface="+mj-lt"/>
                <a:cs typeface="+mj-lt"/>
              </a:rPr>
              <a:t>Intercultural Business Communication in Japan</a:t>
            </a:r>
            <a:endParaRPr lang="en-US" sz="3400">
              <a:solidFill>
                <a:schemeClr val="tx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17966" y="3001817"/>
            <a:ext cx="4805691" cy="2282012"/>
          </a:xfrm>
        </p:spPr>
        <p:txBody>
          <a:bodyPr anchor="b">
            <a:normAutofit lnSpcReduction="10000"/>
          </a:bodyPr>
          <a:lstStyle/>
          <a:p>
            <a:pPr algn="l"/>
            <a:r>
              <a:rPr lang="en-US" sz="1800" dirty="0">
                <a:solidFill>
                  <a:srgbClr val="000000"/>
                </a:solidFill>
              </a:rPr>
              <a:t>International Business Communication</a:t>
            </a:r>
          </a:p>
          <a:p>
            <a:pPr algn="l"/>
            <a:r>
              <a:rPr lang="en-US" sz="1800" dirty="0">
                <a:solidFill>
                  <a:srgbClr val="000000"/>
                </a:solidFill>
              </a:rPr>
              <a:t>LCBB6023</a:t>
            </a:r>
          </a:p>
          <a:p>
            <a:pPr algn="l"/>
            <a:r>
              <a:rPr lang="en-US" sz="1800" dirty="0">
                <a:solidFill>
                  <a:srgbClr val="000000"/>
                </a:solidFill>
              </a:rPr>
              <a:t>Student name &amp; ID : </a:t>
            </a:r>
            <a:r>
              <a:rPr lang="en-US" sz="1800" dirty="0" err="1">
                <a:solidFill>
                  <a:srgbClr val="000000"/>
                </a:solidFill>
              </a:rPr>
              <a:t>Nedret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Metodiev</a:t>
            </a:r>
            <a:r>
              <a:rPr lang="en-US" sz="1800" dirty="0">
                <a:solidFill>
                  <a:srgbClr val="000000"/>
                </a:solidFill>
              </a:rPr>
              <a:t> 2317961</a:t>
            </a:r>
            <a:endParaRPr lang="en-US"/>
          </a:p>
          <a:p>
            <a:pPr algn="l"/>
            <a:r>
              <a:rPr lang="en-US" sz="1800" dirty="0">
                <a:solidFill>
                  <a:srgbClr val="000000"/>
                </a:solidFill>
              </a:rPr>
              <a:t>Lecturer </a:t>
            </a:r>
            <a:r>
              <a:rPr lang="en-US" sz="1800" dirty="0" err="1">
                <a:solidFill>
                  <a:srgbClr val="000000"/>
                </a:solidFill>
              </a:rPr>
              <a:t>name:Gregory</a:t>
            </a:r>
            <a:r>
              <a:rPr lang="en-US" sz="1800" dirty="0">
                <a:solidFill>
                  <a:srgbClr val="000000"/>
                </a:solidFill>
              </a:rPr>
              <a:t> Cowan</a:t>
            </a:r>
          </a:p>
          <a:p>
            <a:pPr algn="l"/>
            <a:r>
              <a:rPr lang="en-US" sz="1800" dirty="0">
                <a:solidFill>
                  <a:srgbClr val="000000"/>
                </a:solidFill>
                <a:ea typeface="+mn-lt"/>
                <a:cs typeface="+mn-lt"/>
              </a:rPr>
              <a:t>Component 1: Practical - Individual Presentation </a:t>
            </a:r>
            <a:endParaRPr lang="en-US" dirty="0"/>
          </a:p>
          <a:p>
            <a:pPr algn="l"/>
            <a:r>
              <a:rPr lang="en-US" sz="1800" dirty="0">
                <a:solidFill>
                  <a:srgbClr val="000000"/>
                </a:solidFill>
              </a:rPr>
              <a:t>Submission:18.11.2025</a:t>
            </a:r>
            <a:endParaRPr lang="en-GB" dirty="0"/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2453757F-90F2-BE9A-4385-C9DBBDEABE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59652" y="245139"/>
            <a:ext cx="4141760" cy="335667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Japan's GDP decreased by 1.8% year-on-year in the third quarter | AKM EN">
            <a:extLst>
              <a:ext uri="{FF2B5EF4-FFF2-40B4-BE49-F238E27FC236}">
                <a16:creationId xmlns:a16="http://schemas.microsoft.com/office/drawing/2014/main" id="{7EFDD924-FCB3-1E20-A649-9C71E52822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357" y="3425536"/>
            <a:ext cx="3779652" cy="3158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49AFF-B92D-C063-E78E-A1ECA002F4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D245F168-3975-A931-9A7A-AEF67BD1B36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08376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F5C752-071F-E77A-4D75-E54D8A073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1.Introduction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03A5DD65-E188-A2A5-81B5-18F9D8C2A8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900">
                <a:ea typeface="+mn-lt"/>
                <a:cs typeface="+mn-lt"/>
              </a:rPr>
              <a:t>Globalization increases cross-cultural business interactions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Miscommunication can damage deals and relationships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Japan chosen as case study: high-context, collectivist culture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Purpose: Apply intercultural theories to Japan’s business communication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Structure: Theory → Application → Challenges &amp; Opportunities → Recommendations → Conclusion</a:t>
            </a:r>
            <a:endParaRPr lang="en-GB" sz="1900"/>
          </a:p>
          <a:p>
            <a:endParaRPr lang="en-GB" sz="1900"/>
          </a:p>
        </p:txBody>
      </p:sp>
      <p:pic>
        <p:nvPicPr>
          <p:cNvPr id="13" name="Picture 12" descr="Digital numbers art">
            <a:extLst>
              <a:ext uri="{FF2B5EF4-FFF2-40B4-BE49-F238E27FC236}">
                <a16:creationId xmlns:a16="http://schemas.microsoft.com/office/drawing/2014/main" id="{AAB28F5F-CD0D-BA4A-F8C4-11A72761E3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444" r="23196" b="-8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58809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EC39CD-364F-E040-A626-696ECBDF5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pPr>
              <a:spcBef>
                <a:spcPts val="1000"/>
              </a:spcBef>
            </a:pPr>
            <a:r>
              <a:rPr lang="en-GB" sz="4800">
                <a:latin typeface="Aptos"/>
              </a:rPr>
              <a:t> 2.Importance of Intercultural Communication</a:t>
            </a:r>
            <a:endParaRPr lang="en-US" sz="4800">
              <a:latin typeface="Apto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7D95E8-B8A7-C426-00B0-5ACBDE72E7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1153246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25423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368D98-E2BA-B163-C3B9-8857EAE79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en-GB" sz="4800"/>
              <a:t>3</a:t>
            </a:r>
            <a:r>
              <a:rPr lang="en-GB" sz="4800">
                <a:latin typeface="Aptos Display"/>
              </a:rPr>
              <a:t>.</a:t>
            </a:r>
            <a:r>
              <a:rPr lang="en-GB" sz="4800">
                <a:latin typeface="Aptos"/>
              </a:rPr>
              <a:t>Theoretical Frameworks</a:t>
            </a:r>
            <a:endParaRPr lang="en-US" sz="4800">
              <a:latin typeface="Aptos"/>
            </a:endParaRPr>
          </a:p>
          <a:p>
            <a:endParaRPr lang="en-GB" sz="480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3D97F7-B803-D95D-6461-6643BA5024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3387793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07948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A042F-90F1-5BFA-BACB-D3A8D06C27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</a:t>
            </a:r>
            <a:r>
              <a:rPr lang="en-GB" sz="2600" dirty="0">
                <a:latin typeface="Aptos"/>
              </a:rPr>
              <a:t>Hofstede’s Dimensions in Japan</a:t>
            </a:r>
            <a:endParaRPr lang="en-US" dirty="0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A682B1D4-1572-8B99-06CA-4B086911392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94874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00D6C-477B-8E58-3D42-9084187FB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5.</a:t>
            </a:r>
            <a:r>
              <a:rPr lang="en-GB" dirty="0">
                <a:ea typeface="+mj-lt"/>
                <a:cs typeface="+mj-lt"/>
              </a:rPr>
              <a:t>High-Context Communication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927319-906B-F7F0-67B2-DD6D5619276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33963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CB9692-66FE-02CD-03B9-39B2C0B458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6.</a:t>
            </a:r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Real-World Examples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2BC1D2-878C-8E05-A359-095969AEA3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615619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44022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537D8-B56D-FB02-6B4C-104AF32EC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7.</a:t>
            </a:r>
            <a:r>
              <a:rPr lang="en-GB" dirty="0">
                <a:ea typeface="+mj-lt"/>
                <a:cs typeface="+mj-lt"/>
              </a:rPr>
              <a:t>Challenges</a:t>
            </a:r>
            <a:endParaRPr lang="en-GB" dirty="0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223878F2-C248-6BB2-BA2A-EC7D0F4ECAF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03247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E6D1E1-4C0D-4B4E-2686-570F5C8074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8.</a:t>
            </a:r>
            <a:r>
              <a:rPr lang="en-GB" sz="4000">
                <a:ea typeface="+mj-lt"/>
                <a:cs typeface="+mj-lt"/>
              </a:rPr>
              <a:t>Opportunities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148A7-B540-86FD-7AF9-406AADBCF1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Strong relationship-building culture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Emphasis on harmony → stable partnerships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Punctuality and professionalism → reliability</a:t>
            </a: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  <p:pic>
        <p:nvPicPr>
          <p:cNvPr id="14" name="Picture 13" descr="Hands-on top of each other">
            <a:extLst>
              <a:ext uri="{FF2B5EF4-FFF2-40B4-BE49-F238E27FC236}">
                <a16:creationId xmlns:a16="http://schemas.microsoft.com/office/drawing/2014/main" id="{54A4B145-D5DC-C981-9285-4B947F7C41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300" r="11799" b="-4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5374935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39367C-E35C-31BE-4158-025CE157B4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9.</a:t>
            </a:r>
            <a:r>
              <a:rPr lang="en-GB" sz="4000">
                <a:ea typeface="+mj-lt"/>
                <a:cs typeface="+mj-lt"/>
              </a:rPr>
              <a:t>Practical Recommendations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BA760E-DB96-43B5-D898-E74B76CABA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Adapt communication style: indirect, respectful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Be patient in negotiations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Learn etiquette: greetings, gift-giving, business cards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Use visual aids and summaries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Build trust before deals</a:t>
            </a: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  <p:pic>
        <p:nvPicPr>
          <p:cNvPr id="5" name="Picture 4" descr="Drawings on colourful paper">
            <a:extLst>
              <a:ext uri="{FF2B5EF4-FFF2-40B4-BE49-F238E27FC236}">
                <a16:creationId xmlns:a16="http://schemas.microsoft.com/office/drawing/2014/main" id="{8A30AE18-F70F-8730-A922-E13D5630CA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28" r="37112" b="-3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733861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CB9BA3-C5DF-3BD2-D0B7-60B68AFC5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200"/>
              <a:t>10.</a:t>
            </a:r>
            <a:r>
              <a:rPr lang="en-GB" sz="4200">
                <a:ea typeface="+mj-lt"/>
                <a:cs typeface="+mj-lt"/>
              </a:rPr>
              <a:t>Conclusion</a:t>
            </a:r>
            <a:endParaRPr lang="en-GB" sz="4200"/>
          </a:p>
        </p:txBody>
      </p:sp>
      <p:sp>
        <p:nvSpPr>
          <p:cNvPr id="32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3CEDCD6C-3B4D-DC4C-DB02-9BE7F5935F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524299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207734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D7C88-F6B6-5631-F450-0675C0ADB2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A7981C-8985-C0ED-BAF9-55F8EABD31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Adler, N.J., 2008. </a:t>
            </a:r>
            <a:r>
              <a:rPr lang="en-GB" i="1" dirty="0">
                <a:ea typeface="+mn-lt"/>
                <a:cs typeface="+mn-lt"/>
              </a:rPr>
              <a:t>International Dimensions of Organizational </a:t>
            </a:r>
            <a:r>
              <a:rPr lang="en-GB" i="1" dirty="0" err="1">
                <a:ea typeface="+mn-lt"/>
                <a:cs typeface="+mn-lt"/>
              </a:rPr>
              <a:t>Behavior</a:t>
            </a:r>
            <a:r>
              <a:rPr lang="en-GB" dirty="0">
                <a:ea typeface="+mn-lt"/>
                <a:cs typeface="+mn-lt"/>
              </a:rPr>
              <a:t>. 5th ed. Mason, OH: Thomson South-Western.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Hall, E.T., 1976. </a:t>
            </a:r>
            <a:r>
              <a:rPr lang="en-GB" i="1" dirty="0">
                <a:ea typeface="+mn-lt"/>
                <a:cs typeface="+mn-lt"/>
              </a:rPr>
              <a:t>Beyond Culture</a:t>
            </a:r>
            <a:r>
              <a:rPr lang="en-GB" dirty="0">
                <a:ea typeface="+mn-lt"/>
                <a:cs typeface="+mn-lt"/>
              </a:rPr>
              <a:t>. New York: Anchor Books.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Hofstede, G., 2001. </a:t>
            </a:r>
            <a:r>
              <a:rPr lang="en-GB" i="1" dirty="0">
                <a:ea typeface="+mn-lt"/>
                <a:cs typeface="+mn-lt"/>
              </a:rPr>
              <a:t>Culture’s Consequences: Comparing Values, </a:t>
            </a:r>
            <a:r>
              <a:rPr lang="en-GB" i="1" dirty="0" err="1">
                <a:ea typeface="+mn-lt"/>
                <a:cs typeface="+mn-lt"/>
              </a:rPr>
              <a:t>Behaviors</a:t>
            </a:r>
            <a:r>
              <a:rPr lang="en-GB" i="1" dirty="0">
                <a:ea typeface="+mn-lt"/>
                <a:cs typeface="+mn-lt"/>
              </a:rPr>
              <a:t>, Institutions, and Organizations Across Nations</a:t>
            </a:r>
            <a:r>
              <a:rPr lang="en-GB" dirty="0">
                <a:ea typeface="+mn-lt"/>
                <a:cs typeface="+mn-lt"/>
              </a:rPr>
              <a:t>. 2nd ed. Thousand Oaks, CA: Sage Publications.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Hofstede, G., Hofstede, G.J. and Minkov, M., 2010. </a:t>
            </a:r>
            <a:r>
              <a:rPr lang="en-GB" i="1" dirty="0">
                <a:ea typeface="+mn-lt"/>
                <a:cs typeface="+mn-lt"/>
              </a:rPr>
              <a:t>Cultures and Organizations: Software of the Mind</a:t>
            </a:r>
            <a:r>
              <a:rPr lang="en-GB" dirty="0">
                <a:ea typeface="+mn-lt"/>
                <a:cs typeface="+mn-lt"/>
              </a:rPr>
              <a:t>. 3rd ed. New York: McGraw-Hill.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Jandt, F.E., 2021. </a:t>
            </a:r>
            <a:r>
              <a:rPr lang="en-GB" i="1" dirty="0">
                <a:ea typeface="+mn-lt"/>
                <a:cs typeface="+mn-lt"/>
              </a:rPr>
              <a:t>An Introduction to Intercultural Communication: Identities in a Global Community</a:t>
            </a:r>
            <a:r>
              <a:rPr lang="en-GB" dirty="0">
                <a:ea typeface="+mn-lt"/>
                <a:cs typeface="+mn-lt"/>
              </a:rPr>
              <a:t>. 10th ed. Thousand Oaks, CA: Sage Publications.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Lewis, R.D., 2006. </a:t>
            </a:r>
            <a:r>
              <a:rPr lang="en-GB" i="1" dirty="0">
                <a:ea typeface="+mn-lt"/>
                <a:cs typeface="+mn-lt"/>
              </a:rPr>
              <a:t>When Cultures Collide: Leading Across Cultures</a:t>
            </a:r>
            <a:r>
              <a:rPr lang="en-GB" dirty="0">
                <a:ea typeface="+mn-lt"/>
                <a:cs typeface="+mn-lt"/>
              </a:rPr>
              <a:t>. 3rd ed. Boston, MA: Nicholas Brealey International.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Samovar, L.A., Porter, R.E. and McDaniel, E.R., 2017. </a:t>
            </a:r>
            <a:r>
              <a:rPr lang="en-GB" i="1" dirty="0">
                <a:ea typeface="+mn-lt"/>
                <a:cs typeface="+mn-lt"/>
              </a:rPr>
              <a:t>Communication Between Cultures</a:t>
            </a:r>
            <a:r>
              <a:rPr lang="en-GB" dirty="0">
                <a:ea typeface="+mn-lt"/>
                <a:cs typeface="+mn-lt"/>
              </a:rPr>
              <a:t>. 9th ed. Boston, MA: Cengage Learning.</a:t>
            </a:r>
            <a:endParaRPr lang="en-GB" dirty="0"/>
          </a:p>
          <a:p>
            <a:r>
              <a:rPr lang="en-GB" dirty="0" err="1">
                <a:ea typeface="+mn-lt"/>
                <a:cs typeface="+mn-lt"/>
              </a:rPr>
              <a:t>Schaede</a:t>
            </a:r>
            <a:r>
              <a:rPr lang="en-GB" dirty="0">
                <a:ea typeface="+mn-lt"/>
                <a:cs typeface="+mn-lt"/>
              </a:rPr>
              <a:t>, U., 2003. </a:t>
            </a:r>
            <a:r>
              <a:rPr lang="en-GB" i="1" dirty="0">
                <a:ea typeface="+mn-lt"/>
                <a:cs typeface="+mn-lt"/>
              </a:rPr>
              <a:t>Cooperation and Conflict in International Business: The Nissan–Renault Alliance</a:t>
            </a:r>
            <a:r>
              <a:rPr lang="en-GB" dirty="0">
                <a:ea typeface="+mn-lt"/>
                <a:cs typeface="+mn-lt"/>
              </a:rPr>
              <a:t>. </a:t>
            </a:r>
            <a:r>
              <a:rPr lang="en-GB" i="1" dirty="0">
                <a:ea typeface="+mn-lt"/>
                <a:cs typeface="+mn-lt"/>
              </a:rPr>
              <a:t>Journal of International Business Studies</a:t>
            </a:r>
            <a:r>
              <a:rPr lang="en-GB" dirty="0">
                <a:ea typeface="+mn-lt"/>
                <a:cs typeface="+mn-lt"/>
              </a:rPr>
              <a:t>, 34(6), pp.701–726.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Trompenaars, F. and Hampden-Turner, C., 2012. </a:t>
            </a:r>
            <a:r>
              <a:rPr lang="en-GB" i="1" dirty="0">
                <a:ea typeface="+mn-lt"/>
                <a:cs typeface="+mn-lt"/>
              </a:rPr>
              <a:t>Riding the Waves of Culture: Understanding Diversity in Global Business</a:t>
            </a:r>
            <a:r>
              <a:rPr lang="en-GB" dirty="0">
                <a:ea typeface="+mn-lt"/>
                <a:cs typeface="+mn-lt"/>
              </a:rPr>
              <a:t>. 3rd ed. London: Nicholas Brealey Publishing.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Varner,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35824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Intercultural Business Communication in Japan</vt:lpstr>
      <vt:lpstr>Table of content</vt:lpstr>
      <vt:lpstr>1.Introduction</vt:lpstr>
      <vt:lpstr> 2.Importance of Intercultural Communication</vt:lpstr>
      <vt:lpstr>3.Theoretical Frameworks </vt:lpstr>
      <vt:lpstr>4.Hofstede’s Dimensions in Japan</vt:lpstr>
      <vt:lpstr>5.High-Context Communication</vt:lpstr>
      <vt:lpstr>6.Real-World Examples</vt:lpstr>
      <vt:lpstr>7.Challenges</vt:lpstr>
      <vt:lpstr>8.Opportunities</vt:lpstr>
      <vt:lpstr>9.Practical Recommendations</vt:lpstr>
      <vt:lpstr>10.Conclusion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145</cp:revision>
  <dcterms:created xsi:type="dcterms:W3CDTF">2025-11-17T16:13:15Z</dcterms:created>
  <dcterms:modified xsi:type="dcterms:W3CDTF">2025-11-18T18:08:49Z</dcterms:modified>
</cp:coreProperties>
</file>