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xml" ContentType="application/vnd.openxmlformats-officedocument.presentationml.tags+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2.xml" ContentType="application/vnd.openxmlformats-officedocument.presentationml.tags+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6.xml" ContentType="application/vnd.openxmlformats-officedocument.presentationml.tags+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tags/tag7.xml" ContentType="application/vnd.openxmlformats-officedocument.presentationml.tags+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tags/tag8.xml" ContentType="application/vnd.openxmlformats-officedocument.presentationml.tags+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tags/tag9.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47"/>
  </p:notesMasterIdLst>
  <p:sldIdLst>
    <p:sldId id="256" r:id="rId2"/>
    <p:sldId id="258" r:id="rId3"/>
    <p:sldId id="257" r:id="rId4"/>
    <p:sldId id="294" r:id="rId5"/>
    <p:sldId id="259" r:id="rId6"/>
    <p:sldId id="265" r:id="rId7"/>
    <p:sldId id="264" r:id="rId8"/>
    <p:sldId id="321" r:id="rId9"/>
    <p:sldId id="269" r:id="rId10"/>
    <p:sldId id="270" r:id="rId11"/>
    <p:sldId id="271" r:id="rId12"/>
    <p:sldId id="272" r:id="rId13"/>
    <p:sldId id="273" r:id="rId14"/>
    <p:sldId id="322" r:id="rId15"/>
    <p:sldId id="325" r:id="rId16"/>
    <p:sldId id="323" r:id="rId17"/>
    <p:sldId id="324" r:id="rId18"/>
    <p:sldId id="326" r:id="rId19"/>
    <p:sldId id="327" r:id="rId20"/>
    <p:sldId id="328" r:id="rId21"/>
    <p:sldId id="329" r:id="rId22"/>
    <p:sldId id="330" r:id="rId23"/>
    <p:sldId id="331" r:id="rId24"/>
    <p:sldId id="332" r:id="rId25"/>
    <p:sldId id="333" r:id="rId26"/>
    <p:sldId id="336" r:id="rId27"/>
    <p:sldId id="337" r:id="rId28"/>
    <p:sldId id="334" r:id="rId29"/>
    <p:sldId id="335" r:id="rId30"/>
    <p:sldId id="338" r:id="rId31"/>
    <p:sldId id="346" r:id="rId32"/>
    <p:sldId id="339" r:id="rId33"/>
    <p:sldId id="340" r:id="rId34"/>
    <p:sldId id="341" r:id="rId35"/>
    <p:sldId id="342" r:id="rId36"/>
    <p:sldId id="275" r:id="rId37"/>
    <p:sldId id="276" r:id="rId38"/>
    <p:sldId id="277" r:id="rId39"/>
    <p:sldId id="278" r:id="rId40"/>
    <p:sldId id="320" r:id="rId41"/>
    <p:sldId id="343" r:id="rId42"/>
    <p:sldId id="344" r:id="rId43"/>
    <p:sldId id="345" r:id="rId44"/>
    <p:sldId id="319" r:id="rId45"/>
    <p:sldId id="318" r:id="rId4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201921-5786-4D85-A370-2864E54CFF2B}" v="50" dt="2026-09-28T13:30:54.0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2727" autoAdjust="0"/>
  </p:normalViewPr>
  <p:slideViewPr>
    <p:cSldViewPr snapToGrid="0">
      <p:cViewPr varScale="1">
        <p:scale>
          <a:sx n="74" d="100"/>
          <a:sy n="74" d="100"/>
        </p:scale>
        <p:origin x="84" y="5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undo custSel addSld delSld modSld sldOrd">
      <pc:chgData name="Ellie Brown" userId="fb51a185-9f8a-4b58-9e86-92b6e2c1185d" providerId="ADAL" clId="{20265939-53F3-4730-BE9D-07BAABE94B46}" dt="2026-09-28T13:33:59.571" v="2621" actId="26606"/>
      <pc:docMkLst>
        <pc:docMk/>
      </pc:docMkLst>
      <pc:sldChg chg="addSp delSp modSp mod setBg setClrOvrMap delDesignElem">
        <pc:chgData name="Ellie Brown" userId="fb51a185-9f8a-4b58-9e86-92b6e2c1185d" providerId="ADAL" clId="{20265939-53F3-4730-BE9D-07BAABE94B46}" dt="2026-09-28T13:33:59.571" v="2621" actId="26606"/>
        <pc:sldMkLst>
          <pc:docMk/>
          <pc:sldMk cId="3955292515" sldId="256"/>
        </pc:sldMkLst>
        <pc:spChg chg="mod ord">
          <ac:chgData name="Ellie Brown" userId="fb51a185-9f8a-4b58-9e86-92b6e2c1185d" providerId="ADAL" clId="{20265939-53F3-4730-BE9D-07BAABE94B46}" dt="2026-09-28T13:33:59.571" v="2621" actId="26606"/>
          <ac:spMkLst>
            <pc:docMk/>
            <pc:sldMk cId="3955292515" sldId="256"/>
            <ac:spMk id="2" creationId="{7EA445BA-DE2A-44FA-98CF-86D1A5058549}"/>
          </ac:spMkLst>
        </pc:spChg>
        <pc:spChg chg="mod">
          <ac:chgData name="Ellie Brown" userId="fb51a185-9f8a-4b58-9e86-92b6e2c1185d" providerId="ADAL" clId="{20265939-53F3-4730-BE9D-07BAABE94B46}" dt="2026-09-28T13:33:59.571" v="2621" actId="26606"/>
          <ac:spMkLst>
            <pc:docMk/>
            <pc:sldMk cId="3955292515" sldId="256"/>
            <ac:spMk id="3" creationId="{30CF5604-814B-4B4A-801D-10C6D3048BFA}"/>
          </ac:spMkLst>
        </pc:spChg>
        <pc:spChg chg="add del">
          <ac:chgData name="Ellie Brown" userId="fb51a185-9f8a-4b58-9e86-92b6e2c1185d" providerId="ADAL" clId="{20265939-53F3-4730-BE9D-07BAABE94B46}" dt="2026-09-28T13:33:59.571" v="2621" actId="26606"/>
          <ac:spMkLst>
            <pc:docMk/>
            <pc:sldMk cId="3955292515" sldId="256"/>
            <ac:spMk id="20" creationId="{C885E190-58DD-42DD-A4A8-401E15C92A52}"/>
          </ac:spMkLst>
        </pc:spChg>
        <pc:spChg chg="add del">
          <ac:chgData name="Ellie Brown" userId="fb51a185-9f8a-4b58-9e86-92b6e2c1185d" providerId="ADAL" clId="{20265939-53F3-4730-BE9D-07BAABE94B46}" dt="2026-09-28T13:33:59.565" v="2620" actId="26606"/>
          <ac:spMkLst>
            <pc:docMk/>
            <pc:sldMk cId="3955292515" sldId="256"/>
            <ac:spMk id="25" creationId="{DE27238C-8EAF-4098-86E6-7723B7DAE601}"/>
          </ac:spMkLst>
        </pc:spChg>
        <pc:spChg chg="add del">
          <ac:chgData name="Ellie Brown" userId="fb51a185-9f8a-4b58-9e86-92b6e2c1185d" providerId="ADAL" clId="{20265939-53F3-4730-BE9D-07BAABE94B46}" dt="2026-09-28T13:33:57.480" v="2618" actId="26606"/>
          <ac:spMkLst>
            <pc:docMk/>
            <pc:sldMk cId="3955292515" sldId="256"/>
            <ac:spMk id="27" creationId="{C6A81905-F480-46A4-BC10-215D24EA1AE6}"/>
          </ac:spMkLst>
        </pc:spChg>
        <pc:spChg chg="add del">
          <ac:chgData name="Ellie Brown" userId="fb51a185-9f8a-4b58-9e86-92b6e2c1185d" providerId="ADAL" clId="{20265939-53F3-4730-BE9D-07BAABE94B46}" dt="2026-09-28T13:33:57.480" v="2618" actId="26606"/>
          <ac:spMkLst>
            <pc:docMk/>
            <pc:sldMk cId="3955292515" sldId="256"/>
            <ac:spMk id="29" creationId="{36FD4D9D-3784-41E8-8405-A42B72F51331}"/>
          </ac:spMkLst>
        </pc:spChg>
        <pc:spChg chg="add del">
          <ac:chgData name="Ellie Brown" userId="fb51a185-9f8a-4b58-9e86-92b6e2c1185d" providerId="ADAL" clId="{20265939-53F3-4730-BE9D-07BAABE94B46}" dt="2026-09-28T13:33:57.480" v="2618" actId="26606"/>
          <ac:spMkLst>
            <pc:docMk/>
            <pc:sldMk cId="3955292515" sldId="256"/>
            <ac:spMk id="31" creationId="{09811DF6-66E4-43D5-B564-3151796531ED}"/>
          </ac:spMkLst>
        </pc:spChg>
        <pc:spChg chg="add del">
          <ac:chgData name="Ellie Brown" userId="fb51a185-9f8a-4b58-9e86-92b6e2c1185d" providerId="ADAL" clId="{20265939-53F3-4730-BE9D-07BAABE94B46}" dt="2026-09-28T13:33:57.480" v="2618" actId="26606"/>
          <ac:spMkLst>
            <pc:docMk/>
            <pc:sldMk cId="3955292515" sldId="256"/>
            <ac:spMk id="33" creationId="{60817A52-B891-4228-A61E-0C0A57632DDA}"/>
          </ac:spMkLst>
        </pc:spChg>
        <pc:spChg chg="add del">
          <ac:chgData name="Ellie Brown" userId="fb51a185-9f8a-4b58-9e86-92b6e2c1185d" providerId="ADAL" clId="{20265939-53F3-4730-BE9D-07BAABE94B46}" dt="2026-09-28T13:33:59.565" v="2620" actId="26606"/>
          <ac:spMkLst>
            <pc:docMk/>
            <pc:sldMk cId="3955292515" sldId="256"/>
            <ac:spMk id="35" creationId="{992F97B1-1891-4FCC-9E5F-BA97EDB48F89}"/>
          </ac:spMkLst>
        </pc:spChg>
        <pc:spChg chg="add del">
          <ac:chgData name="Ellie Brown" userId="fb51a185-9f8a-4b58-9e86-92b6e2c1185d" providerId="ADAL" clId="{20265939-53F3-4730-BE9D-07BAABE94B46}" dt="2026-09-28T13:33:59.565" v="2620" actId="26606"/>
          <ac:spMkLst>
            <pc:docMk/>
            <pc:sldMk cId="3955292515" sldId="256"/>
            <ac:spMk id="36" creationId="{78C6C821-FEE1-4EB6-9590-C021440C77DE}"/>
          </ac:spMkLst>
        </pc:spChg>
        <pc:spChg chg="add del">
          <ac:chgData name="Ellie Brown" userId="fb51a185-9f8a-4b58-9e86-92b6e2c1185d" providerId="ADAL" clId="{20265939-53F3-4730-BE9D-07BAABE94B46}" dt="2026-09-28T13:33:59.565" v="2620" actId="26606"/>
          <ac:spMkLst>
            <pc:docMk/>
            <pc:sldMk cId="3955292515" sldId="256"/>
            <ac:spMk id="37" creationId="{B61A74B3-E247-44D4-8C48-FAE8E2056401}"/>
          </ac:spMkLst>
        </pc:spChg>
        <pc:spChg chg="add">
          <ac:chgData name="Ellie Brown" userId="fb51a185-9f8a-4b58-9e86-92b6e2c1185d" providerId="ADAL" clId="{20265939-53F3-4730-BE9D-07BAABE94B46}" dt="2026-09-28T13:33:59.571" v="2621" actId="26606"/>
          <ac:spMkLst>
            <pc:docMk/>
            <pc:sldMk cId="3955292515" sldId="256"/>
            <ac:spMk id="39" creationId="{DE92A8BB-07B9-40DB-984F-2CB1A2535B9E}"/>
          </ac:spMkLst>
        </pc:spChg>
        <pc:spChg chg="add">
          <ac:chgData name="Ellie Brown" userId="fb51a185-9f8a-4b58-9e86-92b6e2c1185d" providerId="ADAL" clId="{20265939-53F3-4730-BE9D-07BAABE94B46}" dt="2026-09-28T13:33:59.571" v="2621" actId="26606"/>
          <ac:spMkLst>
            <pc:docMk/>
            <pc:sldMk cId="3955292515" sldId="256"/>
            <ac:spMk id="40" creationId="{2CDDB745-6C26-4B79-9EF2-08E3E4AB9024}"/>
          </ac:spMkLst>
        </pc:spChg>
        <pc:spChg chg="add">
          <ac:chgData name="Ellie Brown" userId="fb51a185-9f8a-4b58-9e86-92b6e2c1185d" providerId="ADAL" clId="{20265939-53F3-4730-BE9D-07BAABE94B46}" dt="2026-09-28T13:33:59.571" v="2621" actId="26606"/>
          <ac:spMkLst>
            <pc:docMk/>
            <pc:sldMk cId="3955292515" sldId="256"/>
            <ac:spMk id="41" creationId="{80B3FE6C-0A59-4114-88CB-3C3172D6AFF8}"/>
          </ac:spMkLst>
        </pc:spChg>
        <pc:spChg chg="add">
          <ac:chgData name="Ellie Brown" userId="fb51a185-9f8a-4b58-9e86-92b6e2c1185d" providerId="ADAL" clId="{20265939-53F3-4730-BE9D-07BAABE94B46}" dt="2026-09-28T13:33:59.571" v="2621" actId="26606"/>
          <ac:spMkLst>
            <pc:docMk/>
            <pc:sldMk cId="3955292515" sldId="256"/>
            <ac:spMk id="43" creationId="{DDA3A238-516A-4076-B3C2-230D913508F2}"/>
          </ac:spMkLst>
        </pc:spChg>
        <pc:picChg chg="del">
          <ac:chgData name="Ellie Brown" userId="fb51a185-9f8a-4b58-9e86-92b6e2c1185d" providerId="ADAL" clId="{20265939-53F3-4730-BE9D-07BAABE94B46}" dt="2026-09-28T12:30:24.434" v="173" actId="478"/>
          <ac:picMkLst>
            <pc:docMk/>
            <pc:sldMk cId="3955292515" sldId="256"/>
            <ac:picMk id="5" creationId="{71FE49A9-6165-7092-C1CC-F6DC12FE0CBA}"/>
          </ac:picMkLst>
        </pc:picChg>
        <pc:picChg chg="add del">
          <ac:chgData name="Ellie Brown" userId="fb51a185-9f8a-4b58-9e86-92b6e2c1185d" providerId="ADAL" clId="{20265939-53F3-4730-BE9D-07BAABE94B46}" dt="2026-09-28T13:33:57.480" v="2618" actId="26606"/>
          <ac:picMkLst>
            <pc:docMk/>
            <pc:sldMk cId="3955292515" sldId="256"/>
            <ac:picMk id="24" creationId="{4E3FC8B5-C23A-5754-7C90-A0BBD38EA0E2}"/>
          </ac:picMkLst>
        </pc:picChg>
        <pc:picChg chg="add">
          <ac:chgData name="Ellie Brown" userId="fb51a185-9f8a-4b58-9e86-92b6e2c1185d" providerId="ADAL" clId="{20265939-53F3-4730-BE9D-07BAABE94B46}" dt="2026-09-28T13:33:59.571" v="2621" actId="26606"/>
          <ac:picMkLst>
            <pc:docMk/>
            <pc:sldMk cId="3955292515" sldId="256"/>
            <ac:picMk id="42" creationId="{4C1AA332-21BD-32D6-59BE-466EE0E31EEB}"/>
          </ac:picMkLst>
        </pc:picChg>
      </pc:sldChg>
      <pc:sldChg chg="addSp delSp delDesignElem">
        <pc:chgData name="Ellie Brown" userId="fb51a185-9f8a-4b58-9e86-92b6e2c1185d" providerId="ADAL" clId="{20265939-53F3-4730-BE9D-07BAABE94B46}" dt="2026-09-28T12:57:15.589" v="950"/>
        <pc:sldMkLst>
          <pc:docMk/>
          <pc:sldMk cId="1681168761" sldId="257"/>
        </pc:sldMkLst>
        <pc:spChg chg="add del">
          <ac:chgData name="Ellie Brown" userId="fb51a185-9f8a-4b58-9e86-92b6e2c1185d" providerId="ADAL" clId="{20265939-53F3-4730-BE9D-07BAABE94B46}" dt="2026-09-28T12:57:15.589" v="950"/>
          <ac:spMkLst>
            <pc:docMk/>
            <pc:sldMk cId="1681168761" sldId="257"/>
            <ac:spMk id="8" creationId="{052BEFF1-896C-45B1-B02C-96A6A1BC389A}"/>
          </ac:spMkLst>
        </pc:spChg>
        <pc:spChg chg="add del">
          <ac:chgData name="Ellie Brown" userId="fb51a185-9f8a-4b58-9e86-92b6e2c1185d" providerId="ADAL" clId="{20265939-53F3-4730-BE9D-07BAABE94B46}" dt="2026-09-28T12:57:15.589" v="950"/>
          <ac:spMkLst>
            <pc:docMk/>
            <pc:sldMk cId="1681168761" sldId="257"/>
            <ac:spMk id="10" creationId="{BB237A14-61B1-4C00-A670-5D8D68A8668E}"/>
          </ac:spMkLst>
        </pc:spChg>
        <pc:spChg chg="add del">
          <ac:chgData name="Ellie Brown" userId="fb51a185-9f8a-4b58-9e86-92b6e2c1185d" providerId="ADAL" clId="{20265939-53F3-4730-BE9D-07BAABE94B46}" dt="2026-09-28T12:57:15.589" v="950"/>
          <ac:spMkLst>
            <pc:docMk/>
            <pc:sldMk cId="1681168761" sldId="257"/>
            <ac:spMk id="12" creationId="{8598F259-6F54-47A3-8D13-1603D786A328}"/>
          </ac:spMkLst>
        </pc:spChg>
        <pc:spChg chg="add del">
          <ac:chgData name="Ellie Brown" userId="fb51a185-9f8a-4b58-9e86-92b6e2c1185d" providerId="ADAL" clId="{20265939-53F3-4730-BE9D-07BAABE94B46}" dt="2026-09-28T12:57:15.589" v="950"/>
          <ac:spMkLst>
            <pc:docMk/>
            <pc:sldMk cId="1681168761" sldId="257"/>
            <ac:spMk id="14" creationId="{0BA768A8-4FED-4ED8-9E46-6BE72188ECD2}"/>
          </ac:spMkLst>
        </pc:spChg>
      </pc:sldChg>
      <pc:sldChg chg="addSp delSp delDesignElem">
        <pc:chgData name="Ellie Brown" userId="fb51a185-9f8a-4b58-9e86-92b6e2c1185d" providerId="ADAL" clId="{20265939-53F3-4730-BE9D-07BAABE94B46}" dt="2026-09-28T12:57:15.589" v="950"/>
        <pc:sldMkLst>
          <pc:docMk/>
          <pc:sldMk cId="3239621320" sldId="258"/>
        </pc:sldMkLst>
        <pc:spChg chg="add del">
          <ac:chgData name="Ellie Brown" userId="fb51a185-9f8a-4b58-9e86-92b6e2c1185d" providerId="ADAL" clId="{20265939-53F3-4730-BE9D-07BAABE94B46}" dt="2026-09-28T12:57:15.589" v="950"/>
          <ac:spMkLst>
            <pc:docMk/>
            <pc:sldMk cId="3239621320" sldId="258"/>
            <ac:spMk id="12" creationId="{0D9B8FD4-CDEB-4EB4-B4DE-C89E11938958}"/>
          </ac:spMkLst>
        </pc:spChg>
        <pc:spChg chg="add del">
          <ac:chgData name="Ellie Brown" userId="fb51a185-9f8a-4b58-9e86-92b6e2c1185d" providerId="ADAL" clId="{20265939-53F3-4730-BE9D-07BAABE94B46}" dt="2026-09-28T12:57:15.589" v="950"/>
          <ac:spMkLst>
            <pc:docMk/>
            <pc:sldMk cId="3239621320" sldId="258"/>
            <ac:spMk id="14" creationId="{5A2E3D1D-9E9F-4739-BA14-D4D7FA9FBDD1}"/>
          </ac:spMkLst>
        </pc:spChg>
        <pc:spChg chg="add del">
          <ac:chgData name="Ellie Brown" userId="fb51a185-9f8a-4b58-9e86-92b6e2c1185d" providerId="ADAL" clId="{20265939-53F3-4730-BE9D-07BAABE94B46}" dt="2026-09-28T12:57:15.589" v="950"/>
          <ac:spMkLst>
            <pc:docMk/>
            <pc:sldMk cId="3239621320" sldId="258"/>
            <ac:spMk id="16" creationId="{1FFB365B-E9DC-4859-B8AB-CB83EEBE4E28}"/>
          </ac:spMkLst>
        </pc:spChg>
        <pc:spChg chg="add del">
          <ac:chgData name="Ellie Brown" userId="fb51a185-9f8a-4b58-9e86-92b6e2c1185d" providerId="ADAL" clId="{20265939-53F3-4730-BE9D-07BAABE94B46}" dt="2026-09-28T12:57:15.589" v="950"/>
          <ac:spMkLst>
            <pc:docMk/>
            <pc:sldMk cId="3239621320" sldId="258"/>
            <ac:spMk id="18" creationId="{8ADAB9C8-EB37-4914-A699-C716FC8FE4FE}"/>
          </ac:spMkLst>
        </pc:spChg>
      </pc:sldChg>
      <pc:sldChg chg="addSp delSp modSp mod delDesignElem">
        <pc:chgData name="Ellie Brown" userId="fb51a185-9f8a-4b58-9e86-92b6e2c1185d" providerId="ADAL" clId="{20265939-53F3-4730-BE9D-07BAABE94B46}" dt="2026-09-28T12:57:15.589" v="950"/>
        <pc:sldMkLst>
          <pc:docMk/>
          <pc:sldMk cId="1727460267" sldId="259"/>
        </pc:sldMkLst>
        <pc:spChg chg="add del">
          <ac:chgData name="Ellie Brown" userId="fb51a185-9f8a-4b58-9e86-92b6e2c1185d" providerId="ADAL" clId="{20265939-53F3-4730-BE9D-07BAABE94B46}" dt="2026-09-28T12:57:15.589" v="950"/>
          <ac:spMkLst>
            <pc:docMk/>
            <pc:sldMk cId="1727460267" sldId="259"/>
            <ac:spMk id="10" creationId="{F747F1B4-B831-4277-8AB0-32767F7EB7BF}"/>
          </ac:spMkLst>
        </pc:spChg>
        <pc:spChg chg="add del">
          <ac:chgData name="Ellie Brown" userId="fb51a185-9f8a-4b58-9e86-92b6e2c1185d" providerId="ADAL" clId="{20265939-53F3-4730-BE9D-07BAABE94B46}" dt="2026-09-28T12:57:15.589" v="950"/>
          <ac:spMkLst>
            <pc:docMk/>
            <pc:sldMk cId="1727460267" sldId="259"/>
            <ac:spMk id="12" creationId="{D80CFA21-AB7C-4BEB-9BFF-05764FBBF3C6}"/>
          </ac:spMkLst>
        </pc:spChg>
        <pc:spChg chg="add del">
          <ac:chgData name="Ellie Brown" userId="fb51a185-9f8a-4b58-9e86-92b6e2c1185d" providerId="ADAL" clId="{20265939-53F3-4730-BE9D-07BAABE94B46}" dt="2026-09-28T12:57:15.589" v="950"/>
          <ac:spMkLst>
            <pc:docMk/>
            <pc:sldMk cId="1727460267" sldId="259"/>
            <ac:spMk id="14" creationId="{12F7E335-851A-4CAE-B09F-E657819D4600}"/>
          </ac:spMkLst>
        </pc:spChg>
        <pc:spChg chg="add del">
          <ac:chgData name="Ellie Brown" userId="fb51a185-9f8a-4b58-9e86-92b6e2c1185d" providerId="ADAL" clId="{20265939-53F3-4730-BE9D-07BAABE94B46}" dt="2026-09-28T12:57:15.589" v="950"/>
          <ac:spMkLst>
            <pc:docMk/>
            <pc:sldMk cId="1727460267" sldId="259"/>
            <ac:spMk id="16" creationId="{10B541F0-7F6E-402E-84D8-CF96EACA5FBC}"/>
          </ac:spMkLst>
        </pc:spChg>
        <pc:graphicFrameChg chg="mod modGraphic">
          <ac:chgData name="Ellie Brown" userId="fb51a185-9f8a-4b58-9e86-92b6e2c1185d" providerId="ADAL" clId="{20265939-53F3-4730-BE9D-07BAABE94B46}" dt="2026-09-07T11:19:34.671" v="108" actId="5793"/>
          <ac:graphicFrameMkLst>
            <pc:docMk/>
            <pc:sldMk cId="1727460267" sldId="259"/>
            <ac:graphicFrameMk id="5" creationId="{5A87D99D-9578-4957-A910-7806C9B14AB4}"/>
          </ac:graphicFrameMkLst>
        </pc:graphicFrameChg>
      </pc:sldChg>
      <pc:sldChg chg="addSp delSp modSp mod delDesignElem">
        <pc:chgData name="Ellie Brown" userId="fb51a185-9f8a-4b58-9e86-92b6e2c1185d" providerId="ADAL" clId="{20265939-53F3-4730-BE9D-07BAABE94B46}" dt="2026-09-28T12:57:15.589" v="950"/>
        <pc:sldMkLst>
          <pc:docMk/>
          <pc:sldMk cId="2227746187" sldId="264"/>
        </pc:sldMkLst>
        <pc:spChg chg="add del">
          <ac:chgData name="Ellie Brown" userId="fb51a185-9f8a-4b58-9e86-92b6e2c1185d" providerId="ADAL" clId="{20265939-53F3-4730-BE9D-07BAABE94B46}" dt="2026-09-28T12:57:15.589" v="950"/>
          <ac:spMkLst>
            <pc:docMk/>
            <pc:sldMk cId="2227746187" sldId="264"/>
            <ac:spMk id="10" creationId="{F747F1B4-B831-4277-8AB0-32767F7EB7BF}"/>
          </ac:spMkLst>
        </pc:spChg>
        <pc:spChg chg="add del">
          <ac:chgData name="Ellie Brown" userId="fb51a185-9f8a-4b58-9e86-92b6e2c1185d" providerId="ADAL" clId="{20265939-53F3-4730-BE9D-07BAABE94B46}" dt="2026-09-28T12:57:15.589" v="950"/>
          <ac:spMkLst>
            <pc:docMk/>
            <pc:sldMk cId="2227746187" sldId="264"/>
            <ac:spMk id="12" creationId="{D80CFA21-AB7C-4BEB-9BFF-05764FBBF3C6}"/>
          </ac:spMkLst>
        </pc:spChg>
        <pc:spChg chg="add del">
          <ac:chgData name="Ellie Brown" userId="fb51a185-9f8a-4b58-9e86-92b6e2c1185d" providerId="ADAL" clId="{20265939-53F3-4730-BE9D-07BAABE94B46}" dt="2026-09-28T12:57:15.589" v="950"/>
          <ac:spMkLst>
            <pc:docMk/>
            <pc:sldMk cId="2227746187" sldId="264"/>
            <ac:spMk id="14" creationId="{12F7E335-851A-4CAE-B09F-E657819D4600}"/>
          </ac:spMkLst>
        </pc:spChg>
        <pc:spChg chg="add del">
          <ac:chgData name="Ellie Brown" userId="fb51a185-9f8a-4b58-9e86-92b6e2c1185d" providerId="ADAL" clId="{20265939-53F3-4730-BE9D-07BAABE94B46}" dt="2026-09-28T12:57:15.589" v="950"/>
          <ac:spMkLst>
            <pc:docMk/>
            <pc:sldMk cId="2227746187" sldId="264"/>
            <ac:spMk id="16" creationId="{10B541F0-7F6E-402E-84D8-CF96EACA5FBC}"/>
          </ac:spMkLst>
        </pc:spChg>
        <pc:graphicFrameChg chg="mod modGraphic">
          <ac:chgData name="Ellie Brown" userId="fb51a185-9f8a-4b58-9e86-92b6e2c1185d" providerId="ADAL" clId="{20265939-53F3-4730-BE9D-07BAABE94B46}" dt="2026-09-28T11:02:00.864" v="172" actId="20577"/>
          <ac:graphicFrameMkLst>
            <pc:docMk/>
            <pc:sldMk cId="2227746187" sldId="264"/>
            <ac:graphicFrameMk id="5" creationId="{AF2E8CD3-8A53-4D77-A501-D073229C7A5D}"/>
          </ac:graphicFrameMkLst>
        </pc:graphicFrameChg>
      </pc:sldChg>
      <pc:sldChg chg="addSp delSp modSp mod delDesignElem">
        <pc:chgData name="Ellie Brown" userId="fb51a185-9f8a-4b58-9e86-92b6e2c1185d" providerId="ADAL" clId="{20265939-53F3-4730-BE9D-07BAABE94B46}" dt="2026-09-28T13:22:50.452" v="2407" actId="20577"/>
        <pc:sldMkLst>
          <pc:docMk/>
          <pc:sldMk cId="1889517945" sldId="265"/>
        </pc:sldMkLst>
        <pc:spChg chg="add mod">
          <ac:chgData name="Ellie Brown" userId="fb51a185-9f8a-4b58-9e86-92b6e2c1185d" providerId="ADAL" clId="{20265939-53F3-4730-BE9D-07BAABE94B46}" dt="2026-09-28T13:16:47.234" v="1881" actId="20577"/>
          <ac:spMkLst>
            <pc:docMk/>
            <pc:sldMk cId="1889517945" sldId="265"/>
            <ac:spMk id="5" creationId="{1D97BEC3-9B6A-3286-8F7A-2429A826CA12}"/>
          </ac:spMkLst>
        </pc:spChg>
        <pc:spChg chg="add mod">
          <ac:chgData name="Ellie Brown" userId="fb51a185-9f8a-4b58-9e86-92b6e2c1185d" providerId="ADAL" clId="{20265939-53F3-4730-BE9D-07BAABE94B46}" dt="2026-09-28T13:22:50.452" v="2407" actId="20577"/>
          <ac:spMkLst>
            <pc:docMk/>
            <pc:sldMk cId="1889517945" sldId="265"/>
            <ac:spMk id="6" creationId="{D95FF06B-DC48-8CEB-B893-D22DFDC23F56}"/>
          </ac:spMkLst>
        </pc:spChg>
        <pc:spChg chg="add del">
          <ac:chgData name="Ellie Brown" userId="fb51a185-9f8a-4b58-9e86-92b6e2c1185d" providerId="ADAL" clId="{20265939-53F3-4730-BE9D-07BAABE94B46}" dt="2026-09-28T12:57:15.589" v="950"/>
          <ac:spMkLst>
            <pc:docMk/>
            <pc:sldMk cId="1889517945" sldId="265"/>
            <ac:spMk id="16" creationId="{4AC0CD9D-7610-4620-93B4-798CCD9AB581}"/>
          </ac:spMkLst>
        </pc:spChg>
        <pc:spChg chg="add del">
          <ac:chgData name="Ellie Brown" userId="fb51a185-9f8a-4b58-9e86-92b6e2c1185d" providerId="ADAL" clId="{20265939-53F3-4730-BE9D-07BAABE94B46}" dt="2026-09-28T12:57:15.589" v="950"/>
          <ac:spMkLst>
            <pc:docMk/>
            <pc:sldMk cId="1889517945" sldId="265"/>
            <ac:spMk id="22" creationId="{DE4D62F9-188E-4530-84C2-24BDEE4BEB82}"/>
          </ac:spMkLst>
        </pc:spChg>
        <pc:spChg chg="add del">
          <ac:chgData name="Ellie Brown" userId="fb51a185-9f8a-4b58-9e86-92b6e2c1185d" providerId="ADAL" clId="{20265939-53F3-4730-BE9D-07BAABE94B46}" dt="2026-09-28T12:57:15.589" v="950"/>
          <ac:spMkLst>
            <pc:docMk/>
            <pc:sldMk cId="1889517945" sldId="265"/>
            <ac:spMk id="24" creationId="{757B325C-3E35-45CF-9D07-3BCB281F3B9C}"/>
          </ac:spMkLst>
        </pc:spChg>
        <pc:spChg chg="add del">
          <ac:chgData name="Ellie Brown" userId="fb51a185-9f8a-4b58-9e86-92b6e2c1185d" providerId="ADAL" clId="{20265939-53F3-4730-BE9D-07BAABE94B46}" dt="2026-09-28T12:57:15.589" v="950"/>
          <ac:spMkLst>
            <pc:docMk/>
            <pc:sldMk cId="1889517945" sldId="265"/>
            <ac:spMk id="26" creationId="{C24BEC42-AFF3-40D1-93A2-A27A42E1E23C}"/>
          </ac:spMkLst>
        </pc:spChg>
        <pc:spChg chg="add del">
          <ac:chgData name="Ellie Brown" userId="fb51a185-9f8a-4b58-9e86-92b6e2c1185d" providerId="ADAL" clId="{20265939-53F3-4730-BE9D-07BAABE94B46}" dt="2026-09-28T12:57:15.589" v="950"/>
          <ac:spMkLst>
            <pc:docMk/>
            <pc:sldMk cId="1889517945" sldId="265"/>
            <ac:spMk id="28" creationId="{608F427C-1EC9-4280-9367-F2B3AA063E82}"/>
          </ac:spMkLst>
        </pc:spChg>
        <pc:spChg chg="add del">
          <ac:chgData name="Ellie Brown" userId="fb51a185-9f8a-4b58-9e86-92b6e2c1185d" providerId="ADAL" clId="{20265939-53F3-4730-BE9D-07BAABE94B46}" dt="2026-09-28T12:57:15.589" v="950"/>
          <ac:spMkLst>
            <pc:docMk/>
            <pc:sldMk cId="1889517945" sldId="265"/>
            <ac:spMk id="30" creationId="{F98810A7-E114-447A-A7D6-69B27CFB5650}"/>
          </ac:spMkLst>
        </pc:spChg>
        <pc:picChg chg="add mod">
          <ac:chgData name="Ellie Brown" userId="fb51a185-9f8a-4b58-9e86-92b6e2c1185d" providerId="ADAL" clId="{20265939-53F3-4730-BE9D-07BAABE94B46}" dt="2026-09-28T13:16:27.658" v="1787" actId="1076"/>
          <ac:picMkLst>
            <pc:docMk/>
            <pc:sldMk cId="1889517945" sldId="265"/>
            <ac:picMk id="4" creationId="{BAABFC73-CA9C-A906-7108-9E87F7C04FD2}"/>
          </ac:picMkLst>
        </pc:picChg>
        <pc:picChg chg="add del">
          <ac:chgData name="Ellie Brown" userId="fb51a185-9f8a-4b58-9e86-92b6e2c1185d" providerId="ADAL" clId="{20265939-53F3-4730-BE9D-07BAABE94B46}" dt="2026-09-28T12:57:15.589" v="950"/>
          <ac:picMkLst>
            <pc:docMk/>
            <pc:sldMk cId="1889517945" sldId="265"/>
            <ac:picMk id="12" creationId="{41B68C77-138E-4BF7-A276-BD0C78A4219F}"/>
          </ac:picMkLst>
        </pc:picChg>
        <pc:picChg chg="add del">
          <ac:chgData name="Ellie Brown" userId="fb51a185-9f8a-4b58-9e86-92b6e2c1185d" providerId="ADAL" clId="{20265939-53F3-4730-BE9D-07BAABE94B46}" dt="2026-09-28T12:57:15.589" v="950"/>
          <ac:picMkLst>
            <pc:docMk/>
            <pc:sldMk cId="1889517945" sldId="265"/>
            <ac:picMk id="14" creationId="{7C268552-D473-46ED-B1B8-422042C4DEF1}"/>
          </ac:picMkLst>
        </pc:picChg>
        <pc:picChg chg="add del">
          <ac:chgData name="Ellie Brown" userId="fb51a185-9f8a-4b58-9e86-92b6e2c1185d" providerId="ADAL" clId="{20265939-53F3-4730-BE9D-07BAABE94B46}" dt="2026-09-28T12:57:15.589" v="950"/>
          <ac:picMkLst>
            <pc:docMk/>
            <pc:sldMk cId="1889517945" sldId="265"/>
            <ac:picMk id="18" creationId="{B9238B3E-24AA-439A-B527-6C5DF6D72145}"/>
          </ac:picMkLst>
        </pc:picChg>
        <pc:picChg chg="add del">
          <ac:chgData name="Ellie Brown" userId="fb51a185-9f8a-4b58-9e86-92b6e2c1185d" providerId="ADAL" clId="{20265939-53F3-4730-BE9D-07BAABE94B46}" dt="2026-09-28T12:57:15.589" v="950"/>
          <ac:picMkLst>
            <pc:docMk/>
            <pc:sldMk cId="1889517945" sldId="265"/>
            <ac:picMk id="20" creationId="{69F01145-BEA3-4CBF-AA21-10077B948CA8}"/>
          </ac:picMkLst>
        </pc:picChg>
      </pc:sldChg>
      <pc:sldChg chg="addSp delSp modSp mod delDesignElem">
        <pc:chgData name="Ellie Brown" userId="fb51a185-9f8a-4b58-9e86-92b6e2c1185d" providerId="ADAL" clId="{20265939-53F3-4730-BE9D-07BAABE94B46}" dt="2026-09-28T12:57:15.589" v="950"/>
        <pc:sldMkLst>
          <pc:docMk/>
          <pc:sldMk cId="0" sldId="269"/>
        </pc:sldMkLst>
        <pc:spChg chg="mod">
          <ac:chgData name="Ellie Brown" userId="fb51a185-9f8a-4b58-9e86-92b6e2c1185d" providerId="ADAL" clId="{20265939-53F3-4730-BE9D-07BAABE94B46}" dt="2026-09-28T12:32:19.208" v="310" actId="20577"/>
          <ac:spMkLst>
            <pc:docMk/>
            <pc:sldMk cId="0" sldId="269"/>
            <ac:spMk id="2" creationId="{9121FED2-AD7F-FD9F-D5E0-45794C647424}"/>
          </ac:spMkLst>
        </pc:spChg>
        <pc:spChg chg="add del">
          <ac:chgData name="Ellie Brown" userId="fb51a185-9f8a-4b58-9e86-92b6e2c1185d" providerId="ADAL" clId="{20265939-53F3-4730-BE9D-07BAABE94B46}" dt="2026-09-28T12:57:15.589" v="950"/>
          <ac:spMkLst>
            <pc:docMk/>
            <pc:sldMk cId="0" sldId="269"/>
            <ac:spMk id="10249" creationId="{ABE6F9A3-300E-47F5-B41C-C8C5E758DE7C}"/>
          </ac:spMkLst>
        </pc:spChg>
        <pc:spChg chg="add del">
          <ac:chgData name="Ellie Brown" userId="fb51a185-9f8a-4b58-9e86-92b6e2c1185d" providerId="ADAL" clId="{20265939-53F3-4730-BE9D-07BAABE94B46}" dt="2026-09-28T12:57:15.589" v="950"/>
          <ac:spMkLst>
            <pc:docMk/>
            <pc:sldMk cId="0" sldId="269"/>
            <ac:spMk id="10251" creationId="{61B4701B-39FE-43B8-86AA-D6B8789C2207}"/>
          </ac:spMkLst>
        </pc:spChg>
        <pc:spChg chg="add del">
          <ac:chgData name="Ellie Brown" userId="fb51a185-9f8a-4b58-9e86-92b6e2c1185d" providerId="ADAL" clId="{20265939-53F3-4730-BE9D-07BAABE94B46}" dt="2026-09-28T12:57:15.589" v="950"/>
          <ac:spMkLst>
            <pc:docMk/>
            <pc:sldMk cId="0" sldId="269"/>
            <ac:spMk id="10253" creationId="{E9A7EF13-49FA-4355-971A-34B065F35022}"/>
          </ac:spMkLst>
        </pc:spChg>
        <pc:spChg chg="add del">
          <ac:chgData name="Ellie Brown" userId="fb51a185-9f8a-4b58-9e86-92b6e2c1185d" providerId="ADAL" clId="{20265939-53F3-4730-BE9D-07BAABE94B46}" dt="2026-09-28T12:57:15.589" v="950"/>
          <ac:spMkLst>
            <pc:docMk/>
            <pc:sldMk cId="0" sldId="269"/>
            <ac:spMk id="10255" creationId="{92CF3C3E-0F7B-4F0C-8EBD-BDD38E9C66F5}"/>
          </ac:spMkLst>
        </pc:spChg>
      </pc:sldChg>
      <pc:sldChg chg="addSp delSp modSp mod delDesignElem">
        <pc:chgData name="Ellie Brown" userId="fb51a185-9f8a-4b58-9e86-92b6e2c1185d" providerId="ADAL" clId="{20265939-53F3-4730-BE9D-07BAABE94B46}" dt="2026-09-28T12:57:15.589" v="950"/>
        <pc:sldMkLst>
          <pc:docMk/>
          <pc:sldMk cId="0" sldId="270"/>
        </pc:sldMkLst>
        <pc:spChg chg="mod">
          <ac:chgData name="Ellie Brown" userId="fb51a185-9f8a-4b58-9e86-92b6e2c1185d" providerId="ADAL" clId="{20265939-53F3-4730-BE9D-07BAABE94B46}" dt="2026-09-28T12:57:15.589" v="950"/>
          <ac:spMkLst>
            <pc:docMk/>
            <pc:sldMk cId="0" sldId="270"/>
            <ac:spMk id="2" creationId="{EC65E0C4-98C7-3D16-432F-C62E474DF752}"/>
          </ac:spMkLst>
        </pc:spChg>
        <pc:spChg chg="add del">
          <ac:chgData name="Ellie Brown" userId="fb51a185-9f8a-4b58-9e86-92b6e2c1185d" providerId="ADAL" clId="{20265939-53F3-4730-BE9D-07BAABE94B46}" dt="2026-09-28T12:57:15.589" v="950"/>
          <ac:spMkLst>
            <pc:docMk/>
            <pc:sldMk cId="0" sldId="270"/>
            <ac:spMk id="6153" creationId="{F747F1B4-B831-4277-8AB0-32767F7EB7BF}"/>
          </ac:spMkLst>
        </pc:spChg>
        <pc:spChg chg="add del">
          <ac:chgData name="Ellie Brown" userId="fb51a185-9f8a-4b58-9e86-92b6e2c1185d" providerId="ADAL" clId="{20265939-53F3-4730-BE9D-07BAABE94B46}" dt="2026-09-28T12:57:15.589" v="950"/>
          <ac:spMkLst>
            <pc:docMk/>
            <pc:sldMk cId="0" sldId="270"/>
            <ac:spMk id="6155" creationId="{D80CFA21-AB7C-4BEB-9BFF-05764FBBF3C6}"/>
          </ac:spMkLst>
        </pc:spChg>
        <pc:spChg chg="add del">
          <ac:chgData name="Ellie Brown" userId="fb51a185-9f8a-4b58-9e86-92b6e2c1185d" providerId="ADAL" clId="{20265939-53F3-4730-BE9D-07BAABE94B46}" dt="2026-09-28T12:57:15.589" v="950"/>
          <ac:spMkLst>
            <pc:docMk/>
            <pc:sldMk cId="0" sldId="270"/>
            <ac:spMk id="6157" creationId="{12F7E335-851A-4CAE-B09F-E657819D4600}"/>
          </ac:spMkLst>
        </pc:spChg>
        <pc:spChg chg="add del">
          <ac:chgData name="Ellie Brown" userId="fb51a185-9f8a-4b58-9e86-92b6e2c1185d" providerId="ADAL" clId="{20265939-53F3-4730-BE9D-07BAABE94B46}" dt="2026-09-28T12:57:15.589" v="950"/>
          <ac:spMkLst>
            <pc:docMk/>
            <pc:sldMk cId="0" sldId="270"/>
            <ac:spMk id="6159" creationId="{10B541F0-7F6E-402E-84D8-CF96EACA5FBC}"/>
          </ac:spMkLst>
        </pc:spChg>
      </pc:sldChg>
      <pc:sldChg chg="modSp mod">
        <pc:chgData name="Ellie Brown" userId="fb51a185-9f8a-4b58-9e86-92b6e2c1185d" providerId="ADAL" clId="{20265939-53F3-4730-BE9D-07BAABE94B46}" dt="2026-09-28T12:57:15.589" v="950"/>
        <pc:sldMkLst>
          <pc:docMk/>
          <pc:sldMk cId="0" sldId="271"/>
        </pc:sldMkLst>
        <pc:spChg chg="mod">
          <ac:chgData name="Ellie Brown" userId="fb51a185-9f8a-4b58-9e86-92b6e2c1185d" providerId="ADAL" clId="{20265939-53F3-4730-BE9D-07BAABE94B46}" dt="2026-09-28T12:57:15.589" v="950"/>
          <ac:spMkLst>
            <pc:docMk/>
            <pc:sldMk cId="0" sldId="271"/>
            <ac:spMk id="6147" creationId="{C01DDD2F-7985-5E67-1ADE-FEEF881A5AF3}"/>
          </ac:spMkLst>
        </pc:spChg>
        <pc:spChg chg="mod">
          <ac:chgData name="Ellie Brown" userId="fb51a185-9f8a-4b58-9e86-92b6e2c1185d" providerId="ADAL" clId="{20265939-53F3-4730-BE9D-07BAABE94B46}" dt="2026-09-28T12:57:15.589" v="950"/>
          <ac:spMkLst>
            <pc:docMk/>
            <pc:sldMk cId="0" sldId="271"/>
            <ac:spMk id="14340" creationId="{87E96FBC-83A4-AE89-CC28-8F95019A0B4D}"/>
          </ac:spMkLst>
        </pc:spChg>
      </pc:sldChg>
      <pc:sldChg chg="modSp mod">
        <pc:chgData name="Ellie Brown" userId="fb51a185-9f8a-4b58-9e86-92b6e2c1185d" providerId="ADAL" clId="{20265939-53F3-4730-BE9D-07BAABE94B46}" dt="2026-09-28T12:57:15.589" v="950"/>
        <pc:sldMkLst>
          <pc:docMk/>
          <pc:sldMk cId="0" sldId="272"/>
        </pc:sldMkLst>
        <pc:spChg chg="mod">
          <ac:chgData name="Ellie Brown" userId="fb51a185-9f8a-4b58-9e86-92b6e2c1185d" providerId="ADAL" clId="{20265939-53F3-4730-BE9D-07BAABE94B46}" dt="2026-09-28T12:57:15.589" v="950"/>
          <ac:spMkLst>
            <pc:docMk/>
            <pc:sldMk cId="0" sldId="272"/>
            <ac:spMk id="2" creationId="{538FF499-A439-053B-CC29-EB548397841E}"/>
          </ac:spMkLst>
        </pc:spChg>
      </pc:sldChg>
      <pc:sldChg chg="addSp delSp modSp mod delDesignElem">
        <pc:chgData name="Ellie Brown" userId="fb51a185-9f8a-4b58-9e86-92b6e2c1185d" providerId="ADAL" clId="{20265939-53F3-4730-BE9D-07BAABE94B46}" dt="2026-09-28T13:06:26.617" v="1410" actId="20577"/>
        <pc:sldMkLst>
          <pc:docMk/>
          <pc:sldMk cId="0" sldId="273"/>
        </pc:sldMkLst>
        <pc:spChg chg="add del">
          <ac:chgData name="Ellie Brown" userId="fb51a185-9f8a-4b58-9e86-92b6e2c1185d" providerId="ADAL" clId="{20265939-53F3-4730-BE9D-07BAABE94B46}" dt="2026-09-28T12:57:15.589" v="950"/>
          <ac:spMkLst>
            <pc:docMk/>
            <pc:sldMk cId="0" sldId="273"/>
            <ac:spMk id="18450" creationId="{ABE6F9A3-300E-47F5-B41C-C8C5E758DE7C}"/>
          </ac:spMkLst>
        </pc:spChg>
        <pc:spChg chg="add del">
          <ac:chgData name="Ellie Brown" userId="fb51a185-9f8a-4b58-9e86-92b6e2c1185d" providerId="ADAL" clId="{20265939-53F3-4730-BE9D-07BAABE94B46}" dt="2026-09-28T12:57:15.589" v="950"/>
          <ac:spMkLst>
            <pc:docMk/>
            <pc:sldMk cId="0" sldId="273"/>
            <ac:spMk id="18451" creationId="{61B4701B-39FE-43B8-86AA-D6B8789C2207}"/>
          </ac:spMkLst>
        </pc:spChg>
        <pc:spChg chg="add del">
          <ac:chgData name="Ellie Brown" userId="fb51a185-9f8a-4b58-9e86-92b6e2c1185d" providerId="ADAL" clId="{20265939-53F3-4730-BE9D-07BAABE94B46}" dt="2026-09-28T12:57:15.589" v="950"/>
          <ac:spMkLst>
            <pc:docMk/>
            <pc:sldMk cId="0" sldId="273"/>
            <ac:spMk id="18452" creationId="{E9A7EF13-49FA-4355-971A-34B065F35022}"/>
          </ac:spMkLst>
        </pc:spChg>
        <pc:spChg chg="add del">
          <ac:chgData name="Ellie Brown" userId="fb51a185-9f8a-4b58-9e86-92b6e2c1185d" providerId="ADAL" clId="{20265939-53F3-4730-BE9D-07BAABE94B46}" dt="2026-09-28T12:57:15.589" v="950"/>
          <ac:spMkLst>
            <pc:docMk/>
            <pc:sldMk cId="0" sldId="273"/>
            <ac:spMk id="18453" creationId="{92CF3C3E-0F7B-4F0C-8EBD-BDD38E9C66F5}"/>
          </ac:spMkLst>
        </pc:spChg>
        <pc:graphicFrameChg chg="mod modGraphic">
          <ac:chgData name="Ellie Brown" userId="fb51a185-9f8a-4b58-9e86-92b6e2c1185d" providerId="ADAL" clId="{20265939-53F3-4730-BE9D-07BAABE94B46}" dt="2026-09-28T13:06:26.617" v="1410" actId="20577"/>
          <ac:graphicFrameMkLst>
            <pc:docMk/>
            <pc:sldMk cId="0" sldId="273"/>
            <ac:graphicFrameMk id="18454" creationId="{D9D71C67-72C1-8D79-EF58-2441A8D3ECC6}"/>
          </ac:graphicFrameMkLst>
        </pc:graphicFrameChg>
      </pc:sldChg>
      <pc:sldChg chg="modSp del mod">
        <pc:chgData name="Ellie Brown" userId="fb51a185-9f8a-4b58-9e86-92b6e2c1185d" providerId="ADAL" clId="{20265939-53F3-4730-BE9D-07BAABE94B46}" dt="2026-09-28T13:31:57.342" v="2610" actId="47"/>
        <pc:sldMkLst>
          <pc:docMk/>
          <pc:sldMk cId="0" sldId="274"/>
        </pc:sldMkLst>
        <pc:spChg chg="mod">
          <ac:chgData name="Ellie Brown" userId="fb51a185-9f8a-4b58-9e86-92b6e2c1185d" providerId="ADAL" clId="{20265939-53F3-4730-BE9D-07BAABE94B46}" dt="2026-09-28T12:57:12.266" v="945"/>
          <ac:spMkLst>
            <pc:docMk/>
            <pc:sldMk cId="0" sldId="274"/>
            <ac:spMk id="2" creationId="{CCA4E763-826C-ECE7-FAE0-9A06F85FC5BA}"/>
          </ac:spMkLst>
        </pc:spChg>
      </pc:sldChg>
      <pc:sldChg chg="addSp delSp modSp mod setBg setClrOvrMap delDesignElem">
        <pc:chgData name="Ellie Brown" userId="fb51a185-9f8a-4b58-9e86-92b6e2c1185d" providerId="ADAL" clId="{20265939-53F3-4730-BE9D-07BAABE94B46}" dt="2026-09-28T12:57:15.589" v="950"/>
        <pc:sldMkLst>
          <pc:docMk/>
          <pc:sldMk cId="0" sldId="275"/>
        </pc:sldMkLst>
        <pc:spChg chg="mod">
          <ac:chgData name="Ellie Brown" userId="fb51a185-9f8a-4b58-9e86-92b6e2c1185d" providerId="ADAL" clId="{20265939-53F3-4730-BE9D-07BAABE94B46}" dt="2026-09-28T12:57:15.589" v="950"/>
          <ac:spMkLst>
            <pc:docMk/>
            <pc:sldMk cId="0" sldId="275"/>
            <ac:spMk id="2" creationId="{98563AF0-E06E-21C9-CC6C-AB2987B55C37}"/>
          </ac:spMkLst>
        </pc:spChg>
        <pc:spChg chg="del">
          <ac:chgData name="Ellie Brown" userId="fb51a185-9f8a-4b58-9e86-92b6e2c1185d" providerId="ADAL" clId="{20265939-53F3-4730-BE9D-07BAABE94B46}" dt="2026-09-28T12:42:55.501" v="719" actId="26606"/>
          <ac:spMkLst>
            <pc:docMk/>
            <pc:sldMk cId="0" sldId="275"/>
            <ac:spMk id="22531" creationId="{01C38BDB-ECDF-8A7A-260A-7D3A024EBDB5}"/>
          </ac:spMkLst>
        </pc:spChg>
        <pc:spChg chg="mod">
          <ac:chgData name="Ellie Brown" userId="fb51a185-9f8a-4b58-9e86-92b6e2c1185d" providerId="ADAL" clId="{20265939-53F3-4730-BE9D-07BAABE94B46}" dt="2026-09-28T12:42:55.501" v="719" actId="26606"/>
          <ac:spMkLst>
            <pc:docMk/>
            <pc:sldMk cId="0" sldId="275"/>
            <ac:spMk id="22532" creationId="{0DD0FD13-E382-2F12-6501-AB8B6989DE28}"/>
          </ac:spMkLst>
        </pc:spChg>
        <pc:spChg chg="add del">
          <ac:chgData name="Ellie Brown" userId="fb51a185-9f8a-4b58-9e86-92b6e2c1185d" providerId="ADAL" clId="{20265939-53F3-4730-BE9D-07BAABE94B46}" dt="2026-09-28T12:57:15.589" v="950"/>
          <ac:spMkLst>
            <pc:docMk/>
            <pc:sldMk cId="0" sldId="275"/>
            <ac:spMk id="22538" creationId="{47AEA421-5F29-4BA7-9360-2501B5987921}"/>
          </ac:spMkLst>
        </pc:spChg>
        <pc:spChg chg="add del">
          <ac:chgData name="Ellie Brown" userId="fb51a185-9f8a-4b58-9e86-92b6e2c1185d" providerId="ADAL" clId="{20265939-53F3-4730-BE9D-07BAABE94B46}" dt="2026-09-28T12:57:15.589" v="950"/>
          <ac:spMkLst>
            <pc:docMk/>
            <pc:sldMk cId="0" sldId="275"/>
            <ac:spMk id="22540" creationId="{9348F0CB-4904-4DEF-BDD4-ADEC2DCCCBD7}"/>
          </ac:spMkLst>
        </pc:spChg>
        <pc:spChg chg="add del">
          <ac:chgData name="Ellie Brown" userId="fb51a185-9f8a-4b58-9e86-92b6e2c1185d" providerId="ADAL" clId="{20265939-53F3-4730-BE9D-07BAABE94B46}" dt="2026-09-28T12:57:15.589" v="950"/>
          <ac:spMkLst>
            <pc:docMk/>
            <pc:sldMk cId="0" sldId="275"/>
            <ac:spMk id="22542" creationId="{1583E1B8-79B3-49BB-8704-58E4AB1AF213}"/>
          </ac:spMkLst>
        </pc:spChg>
        <pc:spChg chg="add del">
          <ac:chgData name="Ellie Brown" userId="fb51a185-9f8a-4b58-9e86-92b6e2c1185d" providerId="ADAL" clId="{20265939-53F3-4730-BE9D-07BAABE94B46}" dt="2026-09-28T12:57:15.589" v="950"/>
          <ac:spMkLst>
            <pc:docMk/>
            <pc:sldMk cId="0" sldId="275"/>
            <ac:spMk id="22544" creationId="{7BB34D5F-2B87-438E-8236-69C6068D47A4}"/>
          </ac:spMkLst>
        </pc:spChg>
        <pc:graphicFrameChg chg="add">
          <ac:chgData name="Ellie Brown" userId="fb51a185-9f8a-4b58-9e86-92b6e2c1185d" providerId="ADAL" clId="{20265939-53F3-4730-BE9D-07BAABE94B46}" dt="2026-09-28T12:42:55.501" v="719" actId="26606"/>
          <ac:graphicFrameMkLst>
            <pc:docMk/>
            <pc:sldMk cId="0" sldId="275"/>
            <ac:graphicFrameMk id="22534" creationId="{F733CCE8-FA3D-C0F8-EB46-013920711126}"/>
          </ac:graphicFrameMkLst>
        </pc:graphicFrameChg>
      </pc:sldChg>
      <pc:sldChg chg="modSp">
        <pc:chgData name="Ellie Brown" userId="fb51a185-9f8a-4b58-9e86-92b6e2c1185d" providerId="ADAL" clId="{20265939-53F3-4730-BE9D-07BAABE94B46}" dt="2026-09-28T12:57:15.589" v="950"/>
        <pc:sldMkLst>
          <pc:docMk/>
          <pc:sldMk cId="0" sldId="276"/>
        </pc:sldMkLst>
        <pc:spChg chg="mod">
          <ac:chgData name="Ellie Brown" userId="fb51a185-9f8a-4b58-9e86-92b6e2c1185d" providerId="ADAL" clId="{20265939-53F3-4730-BE9D-07BAABE94B46}" dt="2026-09-28T12:57:15.589" v="950"/>
          <ac:spMkLst>
            <pc:docMk/>
            <pc:sldMk cId="0" sldId="276"/>
            <ac:spMk id="2" creationId="{7DBDA9C7-3C25-3C00-887B-597373F8105E}"/>
          </ac:spMkLst>
        </pc:spChg>
      </pc:sldChg>
      <pc:sldChg chg="addSp delSp modSp mod setBg setClrOvrMap delDesignElem">
        <pc:chgData name="Ellie Brown" userId="fb51a185-9f8a-4b58-9e86-92b6e2c1185d" providerId="ADAL" clId="{20265939-53F3-4730-BE9D-07BAABE94B46}" dt="2026-09-28T12:57:15.589" v="950"/>
        <pc:sldMkLst>
          <pc:docMk/>
          <pc:sldMk cId="0" sldId="277"/>
        </pc:sldMkLst>
        <pc:spChg chg="mod">
          <ac:chgData name="Ellie Brown" userId="fb51a185-9f8a-4b58-9e86-92b6e2c1185d" providerId="ADAL" clId="{20265939-53F3-4730-BE9D-07BAABE94B46}" dt="2026-09-28T12:46:06.273" v="720" actId="26606"/>
          <ac:spMkLst>
            <pc:docMk/>
            <pc:sldMk cId="0" sldId="277"/>
            <ac:spMk id="2" creationId="{476EA43E-C5BA-7B01-90B5-44EF95C1CE94}"/>
          </ac:spMkLst>
        </pc:spChg>
        <pc:spChg chg="del">
          <ac:chgData name="Ellie Brown" userId="fb51a185-9f8a-4b58-9e86-92b6e2c1185d" providerId="ADAL" clId="{20265939-53F3-4730-BE9D-07BAABE94B46}" dt="2026-09-28T12:46:06.273" v="720" actId="26606"/>
          <ac:spMkLst>
            <pc:docMk/>
            <pc:sldMk cId="0" sldId="277"/>
            <ac:spMk id="26627" creationId="{BBEB524B-C99D-10E2-3134-70A181F7FA00}"/>
          </ac:spMkLst>
        </pc:spChg>
        <pc:spChg chg="add del">
          <ac:chgData name="Ellie Brown" userId="fb51a185-9f8a-4b58-9e86-92b6e2c1185d" providerId="ADAL" clId="{20265939-53F3-4730-BE9D-07BAABE94B46}" dt="2026-09-28T12:57:15.589" v="950"/>
          <ac:spMkLst>
            <pc:docMk/>
            <pc:sldMk cId="0" sldId="277"/>
            <ac:spMk id="26633" creationId="{47AEA421-5F29-4BA7-9360-2501B5987921}"/>
          </ac:spMkLst>
        </pc:spChg>
        <pc:spChg chg="add del">
          <ac:chgData name="Ellie Brown" userId="fb51a185-9f8a-4b58-9e86-92b6e2c1185d" providerId="ADAL" clId="{20265939-53F3-4730-BE9D-07BAABE94B46}" dt="2026-09-28T12:57:15.589" v="950"/>
          <ac:spMkLst>
            <pc:docMk/>
            <pc:sldMk cId="0" sldId="277"/>
            <ac:spMk id="26635" creationId="{9348F0CB-4904-4DEF-BDD4-ADEC2DCCCBD7}"/>
          </ac:spMkLst>
        </pc:spChg>
        <pc:spChg chg="add del">
          <ac:chgData name="Ellie Brown" userId="fb51a185-9f8a-4b58-9e86-92b6e2c1185d" providerId="ADAL" clId="{20265939-53F3-4730-BE9D-07BAABE94B46}" dt="2026-09-28T12:57:15.589" v="950"/>
          <ac:spMkLst>
            <pc:docMk/>
            <pc:sldMk cId="0" sldId="277"/>
            <ac:spMk id="26637" creationId="{1583E1B8-79B3-49BB-8704-58E4AB1AF213}"/>
          </ac:spMkLst>
        </pc:spChg>
        <pc:spChg chg="add del">
          <ac:chgData name="Ellie Brown" userId="fb51a185-9f8a-4b58-9e86-92b6e2c1185d" providerId="ADAL" clId="{20265939-53F3-4730-BE9D-07BAABE94B46}" dt="2026-09-28T12:57:15.589" v="950"/>
          <ac:spMkLst>
            <pc:docMk/>
            <pc:sldMk cId="0" sldId="277"/>
            <ac:spMk id="26639" creationId="{7BB34D5F-2B87-438E-8236-69C6068D47A4}"/>
          </ac:spMkLst>
        </pc:spChg>
        <pc:graphicFrameChg chg="add">
          <ac:chgData name="Ellie Brown" userId="fb51a185-9f8a-4b58-9e86-92b6e2c1185d" providerId="ADAL" clId="{20265939-53F3-4730-BE9D-07BAABE94B46}" dt="2026-09-28T12:46:06.273" v="720" actId="26606"/>
          <ac:graphicFrameMkLst>
            <pc:docMk/>
            <pc:sldMk cId="0" sldId="277"/>
            <ac:graphicFrameMk id="26629" creationId="{BFBD7D51-9D8E-11D4-B666-D3418CDD181B}"/>
          </ac:graphicFrameMkLst>
        </pc:graphicFrameChg>
      </pc:sldChg>
      <pc:sldChg chg="modSp mod">
        <pc:chgData name="Ellie Brown" userId="fb51a185-9f8a-4b58-9e86-92b6e2c1185d" providerId="ADAL" clId="{20265939-53F3-4730-BE9D-07BAABE94B46}" dt="2026-09-28T13:13:10.247" v="1618" actId="1076"/>
        <pc:sldMkLst>
          <pc:docMk/>
          <pc:sldMk cId="0" sldId="278"/>
        </pc:sldMkLst>
        <pc:spChg chg="mod">
          <ac:chgData name="Ellie Brown" userId="fb51a185-9f8a-4b58-9e86-92b6e2c1185d" providerId="ADAL" clId="{20265939-53F3-4730-BE9D-07BAABE94B46}" dt="2026-09-28T13:13:10.247" v="1618" actId="1076"/>
          <ac:spMkLst>
            <pc:docMk/>
            <pc:sldMk cId="0" sldId="278"/>
            <ac:spMk id="2" creationId="{420C802A-337F-6662-4796-A6CCC9A86AF3}"/>
          </ac:spMkLst>
        </pc:spChg>
        <pc:spChg chg="mod">
          <ac:chgData name="Ellie Brown" userId="fb51a185-9f8a-4b58-9e86-92b6e2c1185d" providerId="ADAL" clId="{20265939-53F3-4730-BE9D-07BAABE94B46}" dt="2026-09-28T12:57:15.589" v="950"/>
          <ac:spMkLst>
            <pc:docMk/>
            <pc:sldMk cId="0" sldId="278"/>
            <ac:spMk id="28676" creationId="{802A3C23-9845-32FC-9700-814BB3FC3776}"/>
          </ac:spMkLst>
        </pc:spChg>
      </pc:sldChg>
      <pc:sldChg chg="del">
        <pc:chgData name="Ellie Brown" userId="fb51a185-9f8a-4b58-9e86-92b6e2c1185d" providerId="ADAL" clId="{20265939-53F3-4730-BE9D-07BAABE94B46}" dt="2026-09-28T11:01:37.538" v="125" actId="47"/>
        <pc:sldMkLst>
          <pc:docMk/>
          <pc:sldMk cId="2893394737" sldId="292"/>
        </pc:sldMkLst>
      </pc:sldChg>
      <pc:sldChg chg="addSp delSp modSp mod">
        <pc:chgData name="Ellie Brown" userId="fb51a185-9f8a-4b58-9e86-92b6e2c1185d" providerId="ADAL" clId="{20265939-53F3-4730-BE9D-07BAABE94B46}" dt="2026-09-28T12:30:57.066" v="199" actId="20577"/>
        <pc:sldMkLst>
          <pc:docMk/>
          <pc:sldMk cId="1541734476" sldId="294"/>
        </pc:sldMkLst>
        <pc:spChg chg="add mod">
          <ac:chgData name="Ellie Brown" userId="fb51a185-9f8a-4b58-9e86-92b6e2c1185d" providerId="ADAL" clId="{20265939-53F3-4730-BE9D-07BAABE94B46}" dt="2026-09-28T12:30:57.066" v="199" actId="20577"/>
          <ac:spMkLst>
            <pc:docMk/>
            <pc:sldMk cId="1541734476" sldId="294"/>
            <ac:spMk id="2" creationId="{E3DAF386-D2BF-A2D7-3123-215C10AB686D}"/>
          </ac:spMkLst>
        </pc:spChg>
        <pc:picChg chg="add del mod">
          <ac:chgData name="Ellie Brown" userId="fb51a185-9f8a-4b58-9e86-92b6e2c1185d" providerId="ADAL" clId="{20265939-53F3-4730-BE9D-07BAABE94B46}" dt="2026-09-07T09:09:49.582" v="50" actId="478"/>
          <ac:picMkLst>
            <pc:docMk/>
            <pc:sldMk cId="1541734476" sldId="294"/>
            <ac:picMk id="3" creationId="{77115C2D-6198-FE5F-C047-2E4CED3ED8FB}"/>
          </ac:picMkLst>
        </pc:picChg>
      </pc:sldChg>
      <pc:sldChg chg="addSp delSp ord delDesignElem">
        <pc:chgData name="Ellie Brown" userId="fb51a185-9f8a-4b58-9e86-92b6e2c1185d" providerId="ADAL" clId="{20265939-53F3-4730-BE9D-07BAABE94B46}" dt="2026-09-28T13:14:59.080" v="1699"/>
        <pc:sldMkLst>
          <pc:docMk/>
          <pc:sldMk cId="88061263" sldId="318"/>
        </pc:sldMkLst>
        <pc:spChg chg="add del">
          <ac:chgData name="Ellie Brown" userId="fb51a185-9f8a-4b58-9e86-92b6e2c1185d" providerId="ADAL" clId="{20265939-53F3-4730-BE9D-07BAABE94B46}" dt="2026-09-28T12:57:15.589" v="950"/>
          <ac:spMkLst>
            <pc:docMk/>
            <pc:sldMk cId="88061263" sldId="318"/>
            <ac:spMk id="23567" creationId="{44F3197D-248B-46C5-B6EE-003F4E0C6CF9}"/>
          </ac:spMkLst>
        </pc:spChg>
        <pc:spChg chg="add del">
          <ac:chgData name="Ellie Brown" userId="fb51a185-9f8a-4b58-9e86-92b6e2c1185d" providerId="ADAL" clId="{20265939-53F3-4730-BE9D-07BAABE94B46}" dt="2026-09-28T12:57:15.589" v="950"/>
          <ac:spMkLst>
            <pc:docMk/>
            <pc:sldMk cId="88061263" sldId="318"/>
            <ac:spMk id="23573" creationId="{040549E2-C5A5-4ED5-80AB-070FEBDF5320}"/>
          </ac:spMkLst>
        </pc:spChg>
        <pc:spChg chg="add del">
          <ac:chgData name="Ellie Brown" userId="fb51a185-9f8a-4b58-9e86-92b6e2c1185d" providerId="ADAL" clId="{20265939-53F3-4730-BE9D-07BAABE94B46}" dt="2026-09-28T12:57:15.589" v="950"/>
          <ac:spMkLst>
            <pc:docMk/>
            <pc:sldMk cId="88061263" sldId="318"/>
            <ac:spMk id="23575" creationId="{E4F17063-EDA4-417B-946F-BA357F3B390D}"/>
          </ac:spMkLst>
        </pc:spChg>
        <pc:spChg chg="add del">
          <ac:chgData name="Ellie Brown" userId="fb51a185-9f8a-4b58-9e86-92b6e2c1185d" providerId="ADAL" clId="{20265939-53F3-4730-BE9D-07BAABE94B46}" dt="2026-09-28T12:57:15.589" v="950"/>
          <ac:spMkLst>
            <pc:docMk/>
            <pc:sldMk cId="88061263" sldId="318"/>
            <ac:spMk id="23577" creationId="{D36F3EEA-55D4-4677-80E7-92D00B8F343B}"/>
          </ac:spMkLst>
        </pc:spChg>
        <pc:picChg chg="add del">
          <ac:chgData name="Ellie Brown" userId="fb51a185-9f8a-4b58-9e86-92b6e2c1185d" providerId="ADAL" clId="{20265939-53F3-4730-BE9D-07BAABE94B46}" dt="2026-09-28T12:57:15.589" v="950"/>
          <ac:picMkLst>
            <pc:docMk/>
            <pc:sldMk cId="88061263" sldId="318"/>
            <ac:picMk id="23563" creationId="{844EE02A-F0F8-4A23-B21D-CF2066B65D30}"/>
          </ac:picMkLst>
        </pc:picChg>
        <pc:picChg chg="add del">
          <ac:chgData name="Ellie Brown" userId="fb51a185-9f8a-4b58-9e86-92b6e2c1185d" providerId="ADAL" clId="{20265939-53F3-4730-BE9D-07BAABE94B46}" dt="2026-09-28T12:57:15.589" v="950"/>
          <ac:picMkLst>
            <pc:docMk/>
            <pc:sldMk cId="88061263" sldId="318"/>
            <ac:picMk id="23565" creationId="{99F13062-7BB6-4A97-B661-CDE2EDEAE70E}"/>
          </ac:picMkLst>
        </pc:picChg>
        <pc:picChg chg="add del">
          <ac:chgData name="Ellie Brown" userId="fb51a185-9f8a-4b58-9e86-92b6e2c1185d" providerId="ADAL" clId="{20265939-53F3-4730-BE9D-07BAABE94B46}" dt="2026-09-28T12:57:15.589" v="950"/>
          <ac:picMkLst>
            <pc:docMk/>
            <pc:sldMk cId="88061263" sldId="318"/>
            <ac:picMk id="23569" creationId="{FFC3E649-106F-4B41-9FF5-327536E4CFBD}"/>
          </ac:picMkLst>
        </pc:picChg>
        <pc:picChg chg="add del">
          <ac:chgData name="Ellie Brown" userId="fb51a185-9f8a-4b58-9e86-92b6e2c1185d" providerId="ADAL" clId="{20265939-53F3-4730-BE9D-07BAABE94B46}" dt="2026-09-28T12:57:15.589" v="950"/>
          <ac:picMkLst>
            <pc:docMk/>
            <pc:sldMk cId="88061263" sldId="318"/>
            <ac:picMk id="23571" creationId="{79F6731C-42C0-45DB-9F9A-B831CBEC5182}"/>
          </ac:picMkLst>
        </pc:picChg>
      </pc:sldChg>
      <pc:sldChg chg="addSp delSp modSp mod ord delDesignElem">
        <pc:chgData name="Ellie Brown" userId="fb51a185-9f8a-4b58-9e86-92b6e2c1185d" providerId="ADAL" clId="{20265939-53F3-4730-BE9D-07BAABE94B46}" dt="2026-09-28T13:15:11.489" v="1768"/>
        <pc:sldMkLst>
          <pc:docMk/>
          <pc:sldMk cId="1073507012" sldId="319"/>
        </pc:sldMkLst>
        <pc:spChg chg="mod">
          <ac:chgData name="Ellie Brown" userId="fb51a185-9f8a-4b58-9e86-92b6e2c1185d" providerId="ADAL" clId="{20265939-53F3-4730-BE9D-07BAABE94B46}" dt="2026-09-28T13:13:51.542" v="1655" actId="20577"/>
          <ac:spMkLst>
            <pc:docMk/>
            <pc:sldMk cId="1073507012" sldId="319"/>
            <ac:spMk id="2" creationId="{75B34DDA-EFD3-5A46-2DDE-2104271848E6}"/>
          </ac:spMkLst>
        </pc:spChg>
        <pc:spChg chg="mod">
          <ac:chgData name="Ellie Brown" userId="fb51a185-9f8a-4b58-9e86-92b6e2c1185d" providerId="ADAL" clId="{20265939-53F3-4730-BE9D-07BAABE94B46}" dt="2026-09-28T12:57:14.780" v="948"/>
          <ac:spMkLst>
            <pc:docMk/>
            <pc:sldMk cId="1073507012" sldId="319"/>
            <ac:spMk id="3" creationId="{2E3F02E3-8CFA-DF07-91A7-57C6EDFE5331}"/>
          </ac:spMkLst>
        </pc:spChg>
        <pc:spChg chg="add del">
          <ac:chgData name="Ellie Brown" userId="fb51a185-9f8a-4b58-9e86-92b6e2c1185d" providerId="ADAL" clId="{20265939-53F3-4730-BE9D-07BAABE94B46}" dt="2026-09-28T12:57:15.589" v="950"/>
          <ac:spMkLst>
            <pc:docMk/>
            <pc:sldMk cId="1073507012" sldId="319"/>
            <ac:spMk id="8" creationId="{74CD14DB-BB81-479F-A1FC-1C75640E9F84}"/>
          </ac:spMkLst>
        </pc:spChg>
        <pc:spChg chg="add del">
          <ac:chgData name="Ellie Brown" userId="fb51a185-9f8a-4b58-9e86-92b6e2c1185d" providerId="ADAL" clId="{20265939-53F3-4730-BE9D-07BAABE94B46}" dt="2026-09-28T12:57:15.589" v="950"/>
          <ac:spMkLst>
            <pc:docMk/>
            <pc:sldMk cId="1073507012" sldId="319"/>
            <ac:spMk id="10" creationId="{C943A91B-7CA7-4592-A975-73B1BF8C4C74}"/>
          </ac:spMkLst>
        </pc:spChg>
        <pc:spChg chg="add del">
          <ac:chgData name="Ellie Brown" userId="fb51a185-9f8a-4b58-9e86-92b6e2c1185d" providerId="ADAL" clId="{20265939-53F3-4730-BE9D-07BAABE94B46}" dt="2026-09-28T12:57:15.589" v="950"/>
          <ac:spMkLst>
            <pc:docMk/>
            <pc:sldMk cId="1073507012" sldId="319"/>
            <ac:spMk id="12" creationId="{EC471314-E46A-414B-8D91-74880E84F187}"/>
          </ac:spMkLst>
        </pc:spChg>
        <pc:spChg chg="add del">
          <ac:chgData name="Ellie Brown" userId="fb51a185-9f8a-4b58-9e86-92b6e2c1185d" providerId="ADAL" clId="{20265939-53F3-4730-BE9D-07BAABE94B46}" dt="2026-09-28T12:57:15.589" v="950"/>
          <ac:spMkLst>
            <pc:docMk/>
            <pc:sldMk cId="1073507012" sldId="319"/>
            <ac:spMk id="14" creationId="{6A681326-1C9D-44A3-A627-3871BDAE4127}"/>
          </ac:spMkLst>
        </pc:spChg>
      </pc:sldChg>
      <pc:sldChg chg="addSp delSp delDesignElem">
        <pc:chgData name="Ellie Brown" userId="fb51a185-9f8a-4b58-9e86-92b6e2c1185d" providerId="ADAL" clId="{20265939-53F3-4730-BE9D-07BAABE94B46}" dt="2026-09-28T12:57:15.589" v="950"/>
        <pc:sldMkLst>
          <pc:docMk/>
          <pc:sldMk cId="3675364275" sldId="320"/>
        </pc:sldMkLst>
        <pc:spChg chg="add del">
          <ac:chgData name="Ellie Brown" userId="fb51a185-9f8a-4b58-9e86-92b6e2c1185d" providerId="ADAL" clId="{20265939-53F3-4730-BE9D-07BAABE94B46}" dt="2026-09-28T12:57:15.589" v="950"/>
          <ac:spMkLst>
            <pc:docMk/>
            <pc:sldMk cId="3675364275" sldId="320"/>
            <ac:spMk id="27" creationId="{AEBE9F1A-B38D-446E-83AE-14B17CE77FF2}"/>
          </ac:spMkLst>
        </pc:spChg>
        <pc:spChg chg="add del">
          <ac:chgData name="Ellie Brown" userId="fb51a185-9f8a-4b58-9e86-92b6e2c1185d" providerId="ADAL" clId="{20265939-53F3-4730-BE9D-07BAABE94B46}" dt="2026-09-28T12:57:15.589" v="950"/>
          <ac:spMkLst>
            <pc:docMk/>
            <pc:sldMk cId="3675364275" sldId="320"/>
            <ac:spMk id="30" creationId="{5E3EB826-A471-488F-9E8A-D65528A3C0CA}"/>
          </ac:spMkLst>
        </pc:spChg>
        <pc:spChg chg="add del">
          <ac:chgData name="Ellie Brown" userId="fb51a185-9f8a-4b58-9e86-92b6e2c1185d" providerId="ADAL" clId="{20265939-53F3-4730-BE9D-07BAABE94B46}" dt="2026-09-28T12:57:15.589" v="950"/>
          <ac:spMkLst>
            <pc:docMk/>
            <pc:sldMk cId="3675364275" sldId="320"/>
            <ac:spMk id="31" creationId="{DFB3CEA1-88D9-42FB-88ED-1E9807FE6596}"/>
          </ac:spMkLst>
        </pc:spChg>
        <pc:spChg chg="add del">
          <ac:chgData name="Ellie Brown" userId="fb51a185-9f8a-4b58-9e86-92b6e2c1185d" providerId="ADAL" clId="{20265939-53F3-4730-BE9D-07BAABE94B46}" dt="2026-09-28T12:57:15.589" v="950"/>
          <ac:spMkLst>
            <pc:docMk/>
            <pc:sldMk cId="3675364275" sldId="320"/>
            <ac:spMk id="32" creationId="{9A6C928E-4252-4F33-8C34-E50A12A3170B}"/>
          </ac:spMkLst>
        </pc:spChg>
        <pc:picChg chg="add del">
          <ac:chgData name="Ellie Brown" userId="fb51a185-9f8a-4b58-9e86-92b6e2c1185d" providerId="ADAL" clId="{20265939-53F3-4730-BE9D-07BAABE94B46}" dt="2026-09-28T12:57:15.589" v="950"/>
          <ac:picMkLst>
            <pc:docMk/>
            <pc:sldMk cId="3675364275" sldId="320"/>
            <ac:picMk id="25" creationId="{C9ECDD5C-152A-4CC7-8333-0F367B3A62EA}"/>
          </ac:picMkLst>
        </pc:picChg>
        <pc:picChg chg="add del">
          <ac:chgData name="Ellie Brown" userId="fb51a185-9f8a-4b58-9e86-92b6e2c1185d" providerId="ADAL" clId="{20265939-53F3-4730-BE9D-07BAABE94B46}" dt="2026-09-28T12:57:15.589" v="950"/>
          <ac:picMkLst>
            <pc:docMk/>
            <pc:sldMk cId="3675364275" sldId="320"/>
            <ac:picMk id="26" creationId="{7F5C92A3-369B-43F3-BDCE-E560B1B0EC89}"/>
          </ac:picMkLst>
        </pc:picChg>
        <pc:picChg chg="add del">
          <ac:chgData name="Ellie Brown" userId="fb51a185-9f8a-4b58-9e86-92b6e2c1185d" providerId="ADAL" clId="{20265939-53F3-4730-BE9D-07BAABE94B46}" dt="2026-09-28T12:57:15.589" v="950"/>
          <ac:picMkLst>
            <pc:docMk/>
            <pc:sldMk cId="3675364275" sldId="320"/>
            <ac:picMk id="28" creationId="{915B5014-A7EC-4BA6-9C83-8840CF81DB28}"/>
          </ac:picMkLst>
        </pc:picChg>
        <pc:picChg chg="add del">
          <ac:chgData name="Ellie Brown" userId="fb51a185-9f8a-4b58-9e86-92b6e2c1185d" providerId="ADAL" clId="{20265939-53F3-4730-BE9D-07BAABE94B46}" dt="2026-09-28T12:57:15.589" v="950"/>
          <ac:picMkLst>
            <pc:docMk/>
            <pc:sldMk cId="3675364275" sldId="320"/>
            <ac:picMk id="29" creationId="{022C43AB-86D7-420D-8AD7-DC0A15FDD0AF}"/>
          </ac:picMkLst>
        </pc:picChg>
      </pc:sldChg>
      <pc:sldChg chg="addSp delSp modSp new mod setBg setClrOvrMap">
        <pc:chgData name="Ellie Brown" userId="fb51a185-9f8a-4b58-9e86-92b6e2c1185d" providerId="ADAL" clId="{20265939-53F3-4730-BE9D-07BAABE94B46}" dt="2026-09-28T13:23:04.545" v="2412" actId="26606"/>
        <pc:sldMkLst>
          <pc:docMk/>
          <pc:sldMk cId="1022120031" sldId="321"/>
        </pc:sldMkLst>
        <pc:spChg chg="mod">
          <ac:chgData name="Ellie Brown" userId="fb51a185-9f8a-4b58-9e86-92b6e2c1185d" providerId="ADAL" clId="{20265939-53F3-4730-BE9D-07BAABE94B46}" dt="2026-09-28T13:23:04.545" v="2412" actId="26606"/>
          <ac:spMkLst>
            <pc:docMk/>
            <pc:sldMk cId="1022120031" sldId="321"/>
            <ac:spMk id="2" creationId="{921FD748-DD11-06C2-1480-394EE7084E13}"/>
          </ac:spMkLst>
        </pc:spChg>
        <pc:spChg chg="add del mod">
          <ac:chgData name="Ellie Brown" userId="fb51a185-9f8a-4b58-9e86-92b6e2c1185d" providerId="ADAL" clId="{20265939-53F3-4730-BE9D-07BAABE94B46}" dt="2026-09-28T13:23:04.545" v="2412" actId="26606"/>
          <ac:spMkLst>
            <pc:docMk/>
            <pc:sldMk cId="1022120031" sldId="321"/>
            <ac:spMk id="3" creationId="{59E5A555-FAE2-1CD9-76DB-27814233175C}"/>
          </ac:spMkLst>
        </pc:spChg>
        <pc:spChg chg="add del">
          <ac:chgData name="Ellie Brown" userId="fb51a185-9f8a-4b58-9e86-92b6e2c1185d" providerId="ADAL" clId="{20265939-53F3-4730-BE9D-07BAABE94B46}" dt="2026-09-28T13:23:04.485" v="2411" actId="26606"/>
          <ac:spMkLst>
            <pc:docMk/>
            <pc:sldMk cId="1022120031" sldId="321"/>
            <ac:spMk id="9" creationId="{47AEA421-5F29-4BA7-9360-2501B5987921}"/>
          </ac:spMkLst>
        </pc:spChg>
        <pc:spChg chg="add del">
          <ac:chgData name="Ellie Brown" userId="fb51a185-9f8a-4b58-9e86-92b6e2c1185d" providerId="ADAL" clId="{20265939-53F3-4730-BE9D-07BAABE94B46}" dt="2026-09-28T13:23:04.485" v="2411" actId="26606"/>
          <ac:spMkLst>
            <pc:docMk/>
            <pc:sldMk cId="1022120031" sldId="321"/>
            <ac:spMk id="11" creationId="{9348F0CB-4904-4DEF-BDD4-ADEC2DCCCBD7}"/>
          </ac:spMkLst>
        </pc:spChg>
        <pc:spChg chg="add del">
          <ac:chgData name="Ellie Brown" userId="fb51a185-9f8a-4b58-9e86-92b6e2c1185d" providerId="ADAL" clId="{20265939-53F3-4730-BE9D-07BAABE94B46}" dt="2026-09-28T13:23:04.485" v="2411" actId="26606"/>
          <ac:spMkLst>
            <pc:docMk/>
            <pc:sldMk cId="1022120031" sldId="321"/>
            <ac:spMk id="13" creationId="{1583E1B8-79B3-49BB-8704-58E4AB1AF213}"/>
          </ac:spMkLst>
        </pc:spChg>
        <pc:spChg chg="add del">
          <ac:chgData name="Ellie Brown" userId="fb51a185-9f8a-4b58-9e86-92b6e2c1185d" providerId="ADAL" clId="{20265939-53F3-4730-BE9D-07BAABE94B46}" dt="2026-09-28T13:23:04.485" v="2411" actId="26606"/>
          <ac:spMkLst>
            <pc:docMk/>
            <pc:sldMk cId="1022120031" sldId="321"/>
            <ac:spMk id="15" creationId="{7BB34D5F-2B87-438E-8236-69C6068D47A4}"/>
          </ac:spMkLst>
        </pc:spChg>
        <pc:spChg chg="add">
          <ac:chgData name="Ellie Brown" userId="fb51a185-9f8a-4b58-9e86-92b6e2c1185d" providerId="ADAL" clId="{20265939-53F3-4730-BE9D-07BAABE94B46}" dt="2026-09-28T13:23:04.545" v="2412" actId="26606"/>
          <ac:spMkLst>
            <pc:docMk/>
            <pc:sldMk cId="1022120031" sldId="321"/>
            <ac:spMk id="17" creationId="{ABE6F9A3-300E-47F5-B41C-C8C5E758DE7C}"/>
          </ac:spMkLst>
        </pc:spChg>
        <pc:spChg chg="add">
          <ac:chgData name="Ellie Brown" userId="fb51a185-9f8a-4b58-9e86-92b6e2c1185d" providerId="ADAL" clId="{20265939-53F3-4730-BE9D-07BAABE94B46}" dt="2026-09-28T13:23:04.545" v="2412" actId="26606"/>
          <ac:spMkLst>
            <pc:docMk/>
            <pc:sldMk cId="1022120031" sldId="321"/>
            <ac:spMk id="18" creationId="{61B4701B-39FE-43B8-86AA-D6B8789C2207}"/>
          </ac:spMkLst>
        </pc:spChg>
        <pc:spChg chg="add">
          <ac:chgData name="Ellie Brown" userId="fb51a185-9f8a-4b58-9e86-92b6e2c1185d" providerId="ADAL" clId="{20265939-53F3-4730-BE9D-07BAABE94B46}" dt="2026-09-28T13:23:04.545" v="2412" actId="26606"/>
          <ac:spMkLst>
            <pc:docMk/>
            <pc:sldMk cId="1022120031" sldId="321"/>
            <ac:spMk id="19" creationId="{E9A7EF13-49FA-4355-971A-34B065F35022}"/>
          </ac:spMkLst>
        </pc:spChg>
        <pc:spChg chg="add">
          <ac:chgData name="Ellie Brown" userId="fb51a185-9f8a-4b58-9e86-92b6e2c1185d" providerId="ADAL" clId="{20265939-53F3-4730-BE9D-07BAABE94B46}" dt="2026-09-28T13:23:04.545" v="2412" actId="26606"/>
          <ac:spMkLst>
            <pc:docMk/>
            <pc:sldMk cId="1022120031" sldId="321"/>
            <ac:spMk id="20" creationId="{92CF3C3E-0F7B-4F0C-8EBD-BDD38E9C66F5}"/>
          </ac:spMkLst>
        </pc:spChg>
        <pc:graphicFrameChg chg="add del">
          <ac:chgData name="Ellie Brown" userId="fb51a185-9f8a-4b58-9e86-92b6e2c1185d" providerId="ADAL" clId="{20265939-53F3-4730-BE9D-07BAABE94B46}" dt="2026-09-28T13:23:03.724" v="2409" actId="26606"/>
          <ac:graphicFrameMkLst>
            <pc:docMk/>
            <pc:sldMk cId="1022120031" sldId="321"/>
            <ac:graphicFrameMk id="5" creationId="{4B22BF39-AC44-77BA-4CFA-44DB38B4E61A}"/>
          </ac:graphicFrameMkLst>
        </pc:graphicFrameChg>
        <pc:graphicFrameChg chg="add del">
          <ac:chgData name="Ellie Brown" userId="fb51a185-9f8a-4b58-9e86-92b6e2c1185d" providerId="ADAL" clId="{20265939-53F3-4730-BE9D-07BAABE94B46}" dt="2026-09-28T13:23:04.485" v="2411" actId="26606"/>
          <ac:graphicFrameMkLst>
            <pc:docMk/>
            <pc:sldMk cId="1022120031" sldId="321"/>
            <ac:graphicFrameMk id="7" creationId="{A9D725B9-5397-D444-AE26-39D80D80B561}"/>
          </ac:graphicFrameMkLst>
        </pc:graphicFrameChg>
        <pc:graphicFrameChg chg="add">
          <ac:chgData name="Ellie Brown" userId="fb51a185-9f8a-4b58-9e86-92b6e2c1185d" providerId="ADAL" clId="{20265939-53F3-4730-BE9D-07BAABE94B46}" dt="2026-09-28T13:23:04.545" v="2412" actId="26606"/>
          <ac:graphicFrameMkLst>
            <pc:docMk/>
            <pc:sldMk cId="1022120031" sldId="321"/>
            <ac:graphicFrameMk id="21" creationId="{D7C569C7-3FA5-8061-258A-B79EC906F34E}"/>
          </ac:graphicFrameMkLst>
        </pc:graphicFrameChg>
      </pc:sldChg>
      <pc:sldChg chg="addSp delSp modSp new mod setBg">
        <pc:chgData name="Ellie Brown" userId="fb51a185-9f8a-4b58-9e86-92b6e2c1185d" providerId="ADAL" clId="{20265939-53F3-4730-BE9D-07BAABE94B46}" dt="2026-09-28T13:23:28.746" v="2415" actId="26606"/>
        <pc:sldMkLst>
          <pc:docMk/>
          <pc:sldMk cId="1546689730" sldId="322"/>
        </pc:sldMkLst>
        <pc:spChg chg="mod">
          <ac:chgData name="Ellie Brown" userId="fb51a185-9f8a-4b58-9e86-92b6e2c1185d" providerId="ADAL" clId="{20265939-53F3-4730-BE9D-07BAABE94B46}" dt="2026-09-28T13:23:28.746" v="2415" actId="26606"/>
          <ac:spMkLst>
            <pc:docMk/>
            <pc:sldMk cId="1546689730" sldId="322"/>
            <ac:spMk id="2" creationId="{77AD45B9-74B5-1ADD-307C-31516C5F2327}"/>
          </ac:spMkLst>
        </pc:spChg>
        <pc:spChg chg="add del mod">
          <ac:chgData name="Ellie Brown" userId="fb51a185-9f8a-4b58-9e86-92b6e2c1185d" providerId="ADAL" clId="{20265939-53F3-4730-BE9D-07BAABE94B46}" dt="2026-09-28T13:23:28.746" v="2415" actId="26606"/>
          <ac:spMkLst>
            <pc:docMk/>
            <pc:sldMk cId="1546689730" sldId="322"/>
            <ac:spMk id="3" creationId="{2B51E7A1-1252-B824-F1F4-6C1C4CF5DE86}"/>
          </ac:spMkLst>
        </pc:spChg>
        <pc:spChg chg="add">
          <ac:chgData name="Ellie Brown" userId="fb51a185-9f8a-4b58-9e86-92b6e2c1185d" providerId="ADAL" clId="{20265939-53F3-4730-BE9D-07BAABE94B46}" dt="2026-09-28T13:23:28.746" v="2415" actId="26606"/>
          <ac:spMkLst>
            <pc:docMk/>
            <pc:sldMk cId="1546689730" sldId="322"/>
            <ac:spMk id="7" creationId="{2B51E7A1-1252-B824-F1F4-6C1C4CF5DE86}"/>
          </ac:spMkLst>
        </pc:spChg>
        <pc:spChg chg="add">
          <ac:chgData name="Ellie Brown" userId="fb51a185-9f8a-4b58-9e86-92b6e2c1185d" providerId="ADAL" clId="{20265939-53F3-4730-BE9D-07BAABE94B46}" dt="2026-09-28T13:23:28.746" v="2415" actId="26606"/>
          <ac:spMkLst>
            <pc:docMk/>
            <pc:sldMk cId="1546689730" sldId="322"/>
            <ac:spMk id="8" creationId="{923E8915-D2AA-4327-A45A-972C3CA9574B}"/>
          </ac:spMkLst>
        </pc:spChg>
        <pc:spChg chg="add">
          <ac:chgData name="Ellie Brown" userId="fb51a185-9f8a-4b58-9e86-92b6e2c1185d" providerId="ADAL" clId="{20265939-53F3-4730-BE9D-07BAABE94B46}" dt="2026-09-28T13:23:28.746" v="2415" actId="26606"/>
          <ac:spMkLst>
            <pc:docMk/>
            <pc:sldMk cId="1546689730" sldId="322"/>
            <ac:spMk id="10" creationId="{8302FC3C-9804-4950-B721-5FD704BA6065}"/>
          </ac:spMkLst>
        </pc:spChg>
        <pc:spChg chg="add">
          <ac:chgData name="Ellie Brown" userId="fb51a185-9f8a-4b58-9e86-92b6e2c1185d" providerId="ADAL" clId="{20265939-53F3-4730-BE9D-07BAABE94B46}" dt="2026-09-28T13:23:28.746" v="2415" actId="26606"/>
          <ac:spMkLst>
            <pc:docMk/>
            <pc:sldMk cId="1546689730" sldId="322"/>
            <ac:spMk id="16" creationId="{F3798573-F27B-47EB-8EA4-7EE34954C2D6}"/>
          </ac:spMkLst>
        </pc:spChg>
        <pc:graphicFrameChg chg="add del">
          <ac:chgData name="Ellie Brown" userId="fb51a185-9f8a-4b58-9e86-92b6e2c1185d" providerId="ADAL" clId="{20265939-53F3-4730-BE9D-07BAABE94B46}" dt="2026-09-28T13:23:28.641" v="2414" actId="26606"/>
          <ac:graphicFrameMkLst>
            <pc:docMk/>
            <pc:sldMk cId="1546689730" sldId="322"/>
            <ac:graphicFrameMk id="5" creationId="{0A86B85A-EF78-5431-0E15-F45D5D4EBFA3}"/>
          </ac:graphicFrameMkLst>
        </pc:graphicFrameChg>
        <pc:picChg chg="add">
          <ac:chgData name="Ellie Brown" userId="fb51a185-9f8a-4b58-9e86-92b6e2c1185d" providerId="ADAL" clId="{20265939-53F3-4730-BE9D-07BAABE94B46}" dt="2026-09-28T13:23:28.746" v="2415" actId="26606"/>
          <ac:picMkLst>
            <pc:docMk/>
            <pc:sldMk cId="1546689730" sldId="322"/>
            <ac:picMk id="14" creationId="{3BC6EBB2-9BDC-4075-BA6B-43A9FBF9C86C}"/>
          </ac:picMkLst>
        </pc:picChg>
        <pc:cxnChg chg="add">
          <ac:chgData name="Ellie Brown" userId="fb51a185-9f8a-4b58-9e86-92b6e2c1185d" providerId="ADAL" clId="{20265939-53F3-4730-BE9D-07BAABE94B46}" dt="2026-09-28T13:23:28.746" v="2415" actId="26606"/>
          <ac:cxnSpMkLst>
            <pc:docMk/>
            <pc:sldMk cId="1546689730" sldId="322"/>
            <ac:cxnSpMk id="12" creationId="{6B9695BD-ECF6-49CA-8877-8C493193C65D}"/>
          </ac:cxnSpMkLst>
        </pc:cxnChg>
      </pc:sldChg>
      <pc:sldChg chg="addSp delSp modSp new mod setBg setClrOvrMap">
        <pc:chgData name="Ellie Brown" userId="fb51a185-9f8a-4b58-9e86-92b6e2c1185d" providerId="ADAL" clId="{20265939-53F3-4730-BE9D-07BAABE94B46}" dt="2026-09-28T13:25:02.063" v="2465" actId="20577"/>
        <pc:sldMkLst>
          <pc:docMk/>
          <pc:sldMk cId="3719916319" sldId="323"/>
        </pc:sldMkLst>
        <pc:spChg chg="mod">
          <ac:chgData name="Ellie Brown" userId="fb51a185-9f8a-4b58-9e86-92b6e2c1185d" providerId="ADAL" clId="{20265939-53F3-4730-BE9D-07BAABE94B46}" dt="2026-09-28T13:24:54.120" v="2454" actId="26606"/>
          <ac:spMkLst>
            <pc:docMk/>
            <pc:sldMk cId="3719916319" sldId="323"/>
            <ac:spMk id="2" creationId="{15B593F8-204F-A826-5FB8-DBF454EB72D3}"/>
          </ac:spMkLst>
        </pc:spChg>
        <pc:spChg chg="del mod">
          <ac:chgData name="Ellie Brown" userId="fb51a185-9f8a-4b58-9e86-92b6e2c1185d" providerId="ADAL" clId="{20265939-53F3-4730-BE9D-07BAABE94B46}" dt="2026-09-28T13:24:54.120" v="2454" actId="26606"/>
          <ac:spMkLst>
            <pc:docMk/>
            <pc:sldMk cId="3719916319" sldId="323"/>
            <ac:spMk id="3" creationId="{5A427C45-715B-65C6-60FA-37528335FD43}"/>
          </ac:spMkLst>
        </pc:spChg>
        <pc:spChg chg="add">
          <ac:chgData name="Ellie Brown" userId="fb51a185-9f8a-4b58-9e86-92b6e2c1185d" providerId="ADAL" clId="{20265939-53F3-4730-BE9D-07BAABE94B46}" dt="2026-09-28T13:24:54.120" v="2454" actId="26606"/>
          <ac:spMkLst>
            <pc:docMk/>
            <pc:sldMk cId="3719916319" sldId="323"/>
            <ac:spMk id="9" creationId="{F747F1B4-B831-4277-8AB0-32767F7EB7BF}"/>
          </ac:spMkLst>
        </pc:spChg>
        <pc:spChg chg="add">
          <ac:chgData name="Ellie Brown" userId="fb51a185-9f8a-4b58-9e86-92b6e2c1185d" providerId="ADAL" clId="{20265939-53F3-4730-BE9D-07BAABE94B46}" dt="2026-09-28T13:24:54.120" v="2454" actId="26606"/>
          <ac:spMkLst>
            <pc:docMk/>
            <pc:sldMk cId="3719916319" sldId="323"/>
            <ac:spMk id="11" creationId="{D80CFA21-AB7C-4BEB-9BFF-05764FBBF3C6}"/>
          </ac:spMkLst>
        </pc:spChg>
        <pc:spChg chg="add">
          <ac:chgData name="Ellie Brown" userId="fb51a185-9f8a-4b58-9e86-92b6e2c1185d" providerId="ADAL" clId="{20265939-53F3-4730-BE9D-07BAABE94B46}" dt="2026-09-28T13:24:54.120" v="2454" actId="26606"/>
          <ac:spMkLst>
            <pc:docMk/>
            <pc:sldMk cId="3719916319" sldId="323"/>
            <ac:spMk id="13" creationId="{12F7E335-851A-4CAE-B09F-E657819D4600}"/>
          </ac:spMkLst>
        </pc:spChg>
        <pc:spChg chg="add">
          <ac:chgData name="Ellie Brown" userId="fb51a185-9f8a-4b58-9e86-92b6e2c1185d" providerId="ADAL" clId="{20265939-53F3-4730-BE9D-07BAABE94B46}" dt="2026-09-28T13:24:54.120" v="2454" actId="26606"/>
          <ac:spMkLst>
            <pc:docMk/>
            <pc:sldMk cId="3719916319" sldId="323"/>
            <ac:spMk id="15" creationId="{10B541F0-7F6E-402E-84D8-CF96EACA5FBC}"/>
          </ac:spMkLst>
        </pc:spChg>
        <pc:graphicFrameChg chg="add modGraphic">
          <ac:chgData name="Ellie Brown" userId="fb51a185-9f8a-4b58-9e86-92b6e2c1185d" providerId="ADAL" clId="{20265939-53F3-4730-BE9D-07BAABE94B46}" dt="2026-09-28T13:25:02.063" v="2465" actId="20577"/>
          <ac:graphicFrameMkLst>
            <pc:docMk/>
            <pc:sldMk cId="3719916319" sldId="323"/>
            <ac:graphicFrameMk id="5" creationId="{76CC1D74-181C-5004-919C-EA8B2802E852}"/>
          </ac:graphicFrameMkLst>
        </pc:graphicFrameChg>
      </pc:sldChg>
      <pc:sldChg chg="addSp delSp modSp new mod setBg setClrOvrMap delDesignElem">
        <pc:chgData name="Ellie Brown" userId="fb51a185-9f8a-4b58-9e86-92b6e2c1185d" providerId="ADAL" clId="{20265939-53F3-4730-BE9D-07BAABE94B46}" dt="2026-09-28T12:57:15.589" v="950"/>
        <pc:sldMkLst>
          <pc:docMk/>
          <pc:sldMk cId="2580168349" sldId="324"/>
        </pc:sldMkLst>
        <pc:spChg chg="mod ord">
          <ac:chgData name="Ellie Brown" userId="fb51a185-9f8a-4b58-9e86-92b6e2c1185d" providerId="ADAL" clId="{20265939-53F3-4730-BE9D-07BAABE94B46}" dt="2026-09-28T12:47:13.161" v="722" actId="26606"/>
          <ac:spMkLst>
            <pc:docMk/>
            <pc:sldMk cId="2580168349" sldId="324"/>
            <ac:spMk id="2" creationId="{E0BD948B-D747-5020-0D7A-4E492092B2F6}"/>
          </ac:spMkLst>
        </pc:spChg>
        <pc:spChg chg="del">
          <ac:chgData name="Ellie Brown" userId="fb51a185-9f8a-4b58-9e86-92b6e2c1185d" providerId="ADAL" clId="{20265939-53F3-4730-BE9D-07BAABE94B46}" dt="2026-09-28T12:42:07.406" v="664" actId="478"/>
          <ac:spMkLst>
            <pc:docMk/>
            <pc:sldMk cId="2580168349" sldId="324"/>
            <ac:spMk id="3" creationId="{E9C56078-1061-F185-2877-AE455623ED2C}"/>
          </ac:spMkLst>
        </pc:spChg>
        <pc:spChg chg="add del">
          <ac:chgData name="Ellie Brown" userId="fb51a185-9f8a-4b58-9e86-92b6e2c1185d" providerId="ADAL" clId="{20265939-53F3-4730-BE9D-07BAABE94B46}" dt="2026-09-28T12:57:15.589" v="950"/>
          <ac:spMkLst>
            <pc:docMk/>
            <pc:sldMk cId="2580168349" sldId="324"/>
            <ac:spMk id="14" creationId="{4AC0CD9D-7610-4620-93B4-798CCD9AB581}"/>
          </ac:spMkLst>
        </pc:spChg>
        <pc:spChg chg="add del">
          <ac:chgData name="Ellie Brown" userId="fb51a185-9f8a-4b58-9e86-92b6e2c1185d" providerId="ADAL" clId="{20265939-53F3-4730-BE9D-07BAABE94B46}" dt="2026-09-28T12:57:15.589" v="950"/>
          <ac:spMkLst>
            <pc:docMk/>
            <pc:sldMk cId="2580168349" sldId="324"/>
            <ac:spMk id="20" creationId="{DE4D62F9-188E-4530-84C2-24BDEE4BEB82}"/>
          </ac:spMkLst>
        </pc:spChg>
        <pc:spChg chg="add del">
          <ac:chgData name="Ellie Brown" userId="fb51a185-9f8a-4b58-9e86-92b6e2c1185d" providerId="ADAL" clId="{20265939-53F3-4730-BE9D-07BAABE94B46}" dt="2026-09-28T12:57:15.589" v="950"/>
          <ac:spMkLst>
            <pc:docMk/>
            <pc:sldMk cId="2580168349" sldId="324"/>
            <ac:spMk id="22" creationId="{DE92A8BB-07B9-40DB-984F-2CB1A2535B9E}"/>
          </ac:spMkLst>
        </pc:spChg>
        <pc:spChg chg="add del">
          <ac:chgData name="Ellie Brown" userId="fb51a185-9f8a-4b58-9e86-92b6e2c1185d" providerId="ADAL" clId="{20265939-53F3-4730-BE9D-07BAABE94B46}" dt="2026-09-28T12:57:15.589" v="950"/>
          <ac:spMkLst>
            <pc:docMk/>
            <pc:sldMk cId="2580168349" sldId="324"/>
            <ac:spMk id="24" creationId="{2CDDB745-6C26-4B79-9EF2-08E3E4AB9024}"/>
          </ac:spMkLst>
        </pc:spChg>
        <pc:spChg chg="add del">
          <ac:chgData name="Ellie Brown" userId="fb51a185-9f8a-4b58-9e86-92b6e2c1185d" providerId="ADAL" clId="{20265939-53F3-4730-BE9D-07BAABE94B46}" dt="2026-09-28T12:57:15.589" v="950"/>
          <ac:spMkLst>
            <pc:docMk/>
            <pc:sldMk cId="2580168349" sldId="324"/>
            <ac:spMk id="26" creationId="{80B3FE6C-0A59-4114-88CB-3C3172D6AFF8}"/>
          </ac:spMkLst>
        </pc:spChg>
        <pc:spChg chg="add del">
          <ac:chgData name="Ellie Brown" userId="fb51a185-9f8a-4b58-9e86-92b6e2c1185d" providerId="ADAL" clId="{20265939-53F3-4730-BE9D-07BAABE94B46}" dt="2026-09-28T12:57:15.589" v="950"/>
          <ac:spMkLst>
            <pc:docMk/>
            <pc:sldMk cId="2580168349" sldId="324"/>
            <ac:spMk id="28" creationId="{DDA3A238-516A-4076-B3C2-230D913508F2}"/>
          </ac:spMkLst>
        </pc:spChg>
        <pc:picChg chg="add mod">
          <ac:chgData name="Ellie Brown" userId="fb51a185-9f8a-4b58-9e86-92b6e2c1185d" providerId="ADAL" clId="{20265939-53F3-4730-BE9D-07BAABE94B46}" dt="2026-09-28T12:47:09.539" v="721" actId="1076"/>
          <ac:picMkLst>
            <pc:docMk/>
            <pc:sldMk cId="2580168349" sldId="324"/>
            <ac:picMk id="5" creationId="{6B9B260D-C892-1C41-D84A-36FEC625100B}"/>
          </ac:picMkLst>
        </pc:picChg>
        <pc:picChg chg="add del">
          <ac:chgData name="Ellie Brown" userId="fb51a185-9f8a-4b58-9e86-92b6e2c1185d" providerId="ADAL" clId="{20265939-53F3-4730-BE9D-07BAABE94B46}" dt="2026-09-28T12:57:15.589" v="950"/>
          <ac:picMkLst>
            <pc:docMk/>
            <pc:sldMk cId="2580168349" sldId="324"/>
            <ac:picMk id="10" creationId="{41B68C77-138E-4BF7-A276-BD0C78A4219F}"/>
          </ac:picMkLst>
        </pc:picChg>
        <pc:picChg chg="add del">
          <ac:chgData name="Ellie Brown" userId="fb51a185-9f8a-4b58-9e86-92b6e2c1185d" providerId="ADAL" clId="{20265939-53F3-4730-BE9D-07BAABE94B46}" dt="2026-09-28T12:57:15.589" v="950"/>
          <ac:picMkLst>
            <pc:docMk/>
            <pc:sldMk cId="2580168349" sldId="324"/>
            <ac:picMk id="12" creationId="{7C268552-D473-46ED-B1B8-422042C4DEF1}"/>
          </ac:picMkLst>
        </pc:picChg>
        <pc:picChg chg="add del">
          <ac:chgData name="Ellie Brown" userId="fb51a185-9f8a-4b58-9e86-92b6e2c1185d" providerId="ADAL" clId="{20265939-53F3-4730-BE9D-07BAABE94B46}" dt="2026-09-28T12:57:15.589" v="950"/>
          <ac:picMkLst>
            <pc:docMk/>
            <pc:sldMk cId="2580168349" sldId="324"/>
            <ac:picMk id="16" creationId="{B9238B3E-24AA-439A-B527-6C5DF6D72145}"/>
          </ac:picMkLst>
        </pc:picChg>
        <pc:picChg chg="add del">
          <ac:chgData name="Ellie Brown" userId="fb51a185-9f8a-4b58-9e86-92b6e2c1185d" providerId="ADAL" clId="{20265939-53F3-4730-BE9D-07BAABE94B46}" dt="2026-09-28T12:57:15.589" v="950"/>
          <ac:picMkLst>
            <pc:docMk/>
            <pc:sldMk cId="2580168349" sldId="324"/>
            <ac:picMk id="18" creationId="{69F01145-BEA3-4CBF-AA21-10077B948CA8}"/>
          </ac:picMkLst>
        </pc:picChg>
      </pc:sldChg>
      <pc:sldChg chg="addSp delSp modSp new mod setBg setClrOvrMap">
        <pc:chgData name="Ellie Brown" userId="fb51a185-9f8a-4b58-9e86-92b6e2c1185d" providerId="ADAL" clId="{20265939-53F3-4730-BE9D-07BAABE94B46}" dt="2026-09-28T13:24:29.843" v="2453" actId="20577"/>
        <pc:sldMkLst>
          <pc:docMk/>
          <pc:sldMk cId="2141533908" sldId="325"/>
        </pc:sldMkLst>
        <pc:spChg chg="mod">
          <ac:chgData name="Ellie Brown" userId="fb51a185-9f8a-4b58-9e86-92b6e2c1185d" providerId="ADAL" clId="{20265939-53F3-4730-BE9D-07BAABE94B46}" dt="2026-09-28T13:23:52.043" v="2426" actId="26606"/>
          <ac:spMkLst>
            <pc:docMk/>
            <pc:sldMk cId="2141533908" sldId="325"/>
            <ac:spMk id="2" creationId="{4A723496-B026-1924-BCD0-1773E0F5FBC2}"/>
          </ac:spMkLst>
        </pc:spChg>
        <pc:spChg chg="mod">
          <ac:chgData name="Ellie Brown" userId="fb51a185-9f8a-4b58-9e86-92b6e2c1185d" providerId="ADAL" clId="{20265939-53F3-4730-BE9D-07BAABE94B46}" dt="2026-09-28T13:24:29.843" v="2453" actId="20577"/>
          <ac:spMkLst>
            <pc:docMk/>
            <pc:sldMk cId="2141533908" sldId="325"/>
            <ac:spMk id="3" creationId="{6ACAABC0-1505-CFC6-C9D5-1F01C1870588}"/>
          </ac:spMkLst>
        </pc:spChg>
        <pc:spChg chg="add del">
          <ac:chgData name="Ellie Brown" userId="fb51a185-9f8a-4b58-9e86-92b6e2c1185d" providerId="ADAL" clId="{20265939-53F3-4730-BE9D-07BAABE94B46}" dt="2026-09-28T13:23:52.043" v="2426" actId="26606"/>
          <ac:spMkLst>
            <pc:docMk/>
            <pc:sldMk cId="2141533908" sldId="325"/>
            <ac:spMk id="10" creationId="{C8A3C342-1D03-412F-8DD3-BF519E8E0AE9}"/>
          </ac:spMkLst>
        </pc:spChg>
        <pc:spChg chg="add del">
          <ac:chgData name="Ellie Brown" userId="fb51a185-9f8a-4b58-9e86-92b6e2c1185d" providerId="ADAL" clId="{20265939-53F3-4730-BE9D-07BAABE94B46}" dt="2026-09-28T13:23:52.043" v="2426" actId="26606"/>
          <ac:spMkLst>
            <pc:docMk/>
            <pc:sldMk cId="2141533908" sldId="325"/>
            <ac:spMk id="12" creationId="{81CC9B02-E087-4350-AEBD-2C3CF001AF01}"/>
          </ac:spMkLst>
        </pc:spChg>
        <pc:spChg chg="add del">
          <ac:chgData name="Ellie Brown" userId="fb51a185-9f8a-4b58-9e86-92b6e2c1185d" providerId="ADAL" clId="{20265939-53F3-4730-BE9D-07BAABE94B46}" dt="2026-09-28T13:23:52.043" v="2426" actId="26606"/>
          <ac:spMkLst>
            <pc:docMk/>
            <pc:sldMk cId="2141533908" sldId="325"/>
            <ac:spMk id="14" creationId="{AC3BF0FA-36FA-4CE9-840E-F7C3A8F168B5}"/>
          </ac:spMkLst>
        </pc:spChg>
        <pc:spChg chg="add del">
          <ac:chgData name="Ellie Brown" userId="fb51a185-9f8a-4b58-9e86-92b6e2c1185d" providerId="ADAL" clId="{20265939-53F3-4730-BE9D-07BAABE94B46}" dt="2026-09-28T13:23:52.043" v="2426" actId="26606"/>
          <ac:spMkLst>
            <pc:docMk/>
            <pc:sldMk cId="2141533908" sldId="325"/>
            <ac:spMk id="16" creationId="{D6F18ACE-6E82-4ADC-8A2F-A1771B309B16}"/>
          </ac:spMkLst>
        </pc:spChg>
        <pc:spChg chg="add">
          <ac:chgData name="Ellie Brown" userId="fb51a185-9f8a-4b58-9e86-92b6e2c1185d" providerId="ADAL" clId="{20265939-53F3-4730-BE9D-07BAABE94B46}" dt="2026-09-28T13:23:52.043" v="2426" actId="26606"/>
          <ac:spMkLst>
            <pc:docMk/>
            <pc:sldMk cId="2141533908" sldId="325"/>
            <ac:spMk id="21" creationId="{61515115-95FB-41E0-86F3-8744438C09D0}"/>
          </ac:spMkLst>
        </pc:spChg>
        <pc:spChg chg="add">
          <ac:chgData name="Ellie Brown" userId="fb51a185-9f8a-4b58-9e86-92b6e2c1185d" providerId="ADAL" clId="{20265939-53F3-4730-BE9D-07BAABE94B46}" dt="2026-09-28T13:23:52.043" v="2426" actId="26606"/>
          <ac:spMkLst>
            <pc:docMk/>
            <pc:sldMk cId="2141533908" sldId="325"/>
            <ac:spMk id="23" creationId="{8222A33F-BE2D-4D69-92A0-5DF8B17BAACA}"/>
          </ac:spMkLst>
        </pc:spChg>
        <pc:spChg chg="add">
          <ac:chgData name="Ellie Brown" userId="fb51a185-9f8a-4b58-9e86-92b6e2c1185d" providerId="ADAL" clId="{20265939-53F3-4730-BE9D-07BAABE94B46}" dt="2026-09-28T13:23:52.043" v="2426" actId="26606"/>
          <ac:spMkLst>
            <pc:docMk/>
            <pc:sldMk cId="2141533908" sldId="325"/>
            <ac:spMk id="25" creationId="{CE1C74D0-9609-468A-9597-5D87C8A42B58}"/>
          </ac:spMkLst>
        </pc:spChg>
        <pc:spChg chg="add">
          <ac:chgData name="Ellie Brown" userId="fb51a185-9f8a-4b58-9e86-92b6e2c1185d" providerId="ADAL" clId="{20265939-53F3-4730-BE9D-07BAABE94B46}" dt="2026-09-28T13:23:52.043" v="2426" actId="26606"/>
          <ac:spMkLst>
            <pc:docMk/>
            <pc:sldMk cId="2141533908" sldId="325"/>
            <ac:spMk id="27" creationId="{C137128D-E594-4905-9F76-E385F0831D60}"/>
          </ac:spMkLst>
        </pc:spChg>
        <pc:picChg chg="add mod">
          <ac:chgData name="Ellie Brown" userId="fb51a185-9f8a-4b58-9e86-92b6e2c1185d" providerId="ADAL" clId="{20265939-53F3-4730-BE9D-07BAABE94B46}" dt="2026-09-28T13:23:52.020" v="2425" actId="26606"/>
          <ac:picMkLst>
            <pc:docMk/>
            <pc:sldMk cId="2141533908" sldId="325"/>
            <ac:picMk id="7" creationId="{9452C0AD-6845-48C2-75FD-CD97E20318D1}"/>
          </ac:picMkLst>
        </pc:picChg>
      </pc:sldChg>
      <pc:sldChg chg="addSp modSp new mod setBg">
        <pc:chgData name="Ellie Brown" userId="fb51a185-9f8a-4b58-9e86-92b6e2c1185d" providerId="ADAL" clId="{20265939-53F3-4730-BE9D-07BAABE94B46}" dt="2026-09-28T13:25:19.585" v="2467" actId="6549"/>
        <pc:sldMkLst>
          <pc:docMk/>
          <pc:sldMk cId="340898492" sldId="326"/>
        </pc:sldMkLst>
        <pc:spChg chg="mod">
          <ac:chgData name="Ellie Brown" userId="fb51a185-9f8a-4b58-9e86-92b6e2c1185d" providerId="ADAL" clId="{20265939-53F3-4730-BE9D-07BAABE94B46}" dt="2026-09-28T12:50:45.624" v="794" actId="26606"/>
          <ac:spMkLst>
            <pc:docMk/>
            <pc:sldMk cId="340898492" sldId="326"/>
            <ac:spMk id="2" creationId="{B152FF43-F65E-16DC-50AC-23873D43C1F2}"/>
          </ac:spMkLst>
        </pc:spChg>
        <pc:spChg chg="mod">
          <ac:chgData name="Ellie Brown" userId="fb51a185-9f8a-4b58-9e86-92b6e2c1185d" providerId="ADAL" clId="{20265939-53F3-4730-BE9D-07BAABE94B46}" dt="2026-09-28T13:25:19.585" v="2467" actId="6549"/>
          <ac:spMkLst>
            <pc:docMk/>
            <pc:sldMk cId="340898492" sldId="326"/>
            <ac:spMk id="3" creationId="{799DE242-9443-F77D-46CD-B95FE18303E0}"/>
          </ac:spMkLst>
        </pc:spChg>
        <pc:picChg chg="add">
          <ac:chgData name="Ellie Brown" userId="fb51a185-9f8a-4b58-9e86-92b6e2c1185d" providerId="ADAL" clId="{20265939-53F3-4730-BE9D-07BAABE94B46}" dt="2026-09-28T12:50:45.624" v="794" actId="26606"/>
          <ac:picMkLst>
            <pc:docMk/>
            <pc:sldMk cId="340898492" sldId="326"/>
            <ac:picMk id="7" creationId="{4D273F35-4A64-23E8-3A69-912E7D9D087C}"/>
          </ac:picMkLst>
        </pc:picChg>
      </pc:sldChg>
      <pc:sldChg chg="delSp modSp new mod">
        <pc:chgData name="Ellie Brown" userId="fb51a185-9f8a-4b58-9e86-92b6e2c1185d" providerId="ADAL" clId="{20265939-53F3-4730-BE9D-07BAABE94B46}" dt="2026-09-28T13:25:52.207" v="2471" actId="20577"/>
        <pc:sldMkLst>
          <pc:docMk/>
          <pc:sldMk cId="3647331812" sldId="327"/>
        </pc:sldMkLst>
        <pc:spChg chg="del mod">
          <ac:chgData name="Ellie Brown" userId="fb51a185-9f8a-4b58-9e86-92b6e2c1185d" providerId="ADAL" clId="{20265939-53F3-4730-BE9D-07BAABE94B46}" dt="2026-09-28T13:25:26.391" v="2468" actId="478"/>
          <ac:spMkLst>
            <pc:docMk/>
            <pc:sldMk cId="3647331812" sldId="327"/>
            <ac:spMk id="2" creationId="{62B414FF-D551-0BD8-48B6-6C36F9E3B125}"/>
          </ac:spMkLst>
        </pc:spChg>
        <pc:spChg chg="mod">
          <ac:chgData name="Ellie Brown" userId="fb51a185-9f8a-4b58-9e86-92b6e2c1185d" providerId="ADAL" clId="{20265939-53F3-4730-BE9D-07BAABE94B46}" dt="2026-09-28T13:25:52.207" v="2471" actId="20577"/>
          <ac:spMkLst>
            <pc:docMk/>
            <pc:sldMk cId="3647331812" sldId="327"/>
            <ac:spMk id="3" creationId="{208D5462-343A-9F38-77D0-8327ADC1EE46}"/>
          </ac:spMkLst>
        </pc:spChg>
      </pc:sldChg>
      <pc:sldChg chg="addSp delSp modSp new mod setBg setClrOvrMap">
        <pc:chgData name="Ellie Brown" userId="fb51a185-9f8a-4b58-9e86-92b6e2c1185d" providerId="ADAL" clId="{20265939-53F3-4730-BE9D-07BAABE94B46}" dt="2026-09-28T13:25:59.001" v="2472" actId="26606"/>
        <pc:sldMkLst>
          <pc:docMk/>
          <pc:sldMk cId="3595789074" sldId="328"/>
        </pc:sldMkLst>
        <pc:spChg chg="mod">
          <ac:chgData name="Ellie Brown" userId="fb51a185-9f8a-4b58-9e86-92b6e2c1185d" providerId="ADAL" clId="{20265939-53F3-4730-BE9D-07BAABE94B46}" dt="2026-09-28T13:25:59.001" v="2472" actId="26606"/>
          <ac:spMkLst>
            <pc:docMk/>
            <pc:sldMk cId="3595789074" sldId="328"/>
            <ac:spMk id="2" creationId="{B9AABFE0-27AB-D1BC-3B6C-6BF732204362}"/>
          </ac:spMkLst>
        </pc:spChg>
        <pc:spChg chg="del mod">
          <ac:chgData name="Ellie Brown" userId="fb51a185-9f8a-4b58-9e86-92b6e2c1185d" providerId="ADAL" clId="{20265939-53F3-4730-BE9D-07BAABE94B46}" dt="2026-09-28T13:25:59.001" v="2472" actId="26606"/>
          <ac:spMkLst>
            <pc:docMk/>
            <pc:sldMk cId="3595789074" sldId="328"/>
            <ac:spMk id="3" creationId="{95D403A0-3F7F-972A-FF4A-FA0595B3E269}"/>
          </ac:spMkLst>
        </pc:spChg>
        <pc:spChg chg="add">
          <ac:chgData name="Ellie Brown" userId="fb51a185-9f8a-4b58-9e86-92b6e2c1185d" providerId="ADAL" clId="{20265939-53F3-4730-BE9D-07BAABE94B46}" dt="2026-09-28T13:25:59.001" v="2472" actId="26606"/>
          <ac:spMkLst>
            <pc:docMk/>
            <pc:sldMk cId="3595789074" sldId="328"/>
            <ac:spMk id="9" creationId="{F747F1B4-B831-4277-8AB0-32767F7EB7BF}"/>
          </ac:spMkLst>
        </pc:spChg>
        <pc:spChg chg="add">
          <ac:chgData name="Ellie Brown" userId="fb51a185-9f8a-4b58-9e86-92b6e2c1185d" providerId="ADAL" clId="{20265939-53F3-4730-BE9D-07BAABE94B46}" dt="2026-09-28T13:25:59.001" v="2472" actId="26606"/>
          <ac:spMkLst>
            <pc:docMk/>
            <pc:sldMk cId="3595789074" sldId="328"/>
            <ac:spMk id="11" creationId="{D80CFA21-AB7C-4BEB-9BFF-05764FBBF3C6}"/>
          </ac:spMkLst>
        </pc:spChg>
        <pc:spChg chg="add">
          <ac:chgData name="Ellie Brown" userId="fb51a185-9f8a-4b58-9e86-92b6e2c1185d" providerId="ADAL" clId="{20265939-53F3-4730-BE9D-07BAABE94B46}" dt="2026-09-28T13:25:59.001" v="2472" actId="26606"/>
          <ac:spMkLst>
            <pc:docMk/>
            <pc:sldMk cId="3595789074" sldId="328"/>
            <ac:spMk id="13" creationId="{12F7E335-851A-4CAE-B09F-E657819D4600}"/>
          </ac:spMkLst>
        </pc:spChg>
        <pc:spChg chg="add">
          <ac:chgData name="Ellie Brown" userId="fb51a185-9f8a-4b58-9e86-92b6e2c1185d" providerId="ADAL" clId="{20265939-53F3-4730-BE9D-07BAABE94B46}" dt="2026-09-28T13:25:59.001" v="2472" actId="26606"/>
          <ac:spMkLst>
            <pc:docMk/>
            <pc:sldMk cId="3595789074" sldId="328"/>
            <ac:spMk id="15" creationId="{10B541F0-7F6E-402E-84D8-CF96EACA5FBC}"/>
          </ac:spMkLst>
        </pc:spChg>
        <pc:graphicFrameChg chg="add">
          <ac:chgData name="Ellie Brown" userId="fb51a185-9f8a-4b58-9e86-92b6e2c1185d" providerId="ADAL" clId="{20265939-53F3-4730-BE9D-07BAABE94B46}" dt="2026-09-28T13:25:59.001" v="2472" actId="26606"/>
          <ac:graphicFrameMkLst>
            <pc:docMk/>
            <pc:sldMk cId="3595789074" sldId="328"/>
            <ac:graphicFrameMk id="5" creationId="{36B7612D-8EB0-12D3-7306-B497DABF463D}"/>
          </ac:graphicFrameMkLst>
        </pc:graphicFrameChg>
      </pc:sldChg>
      <pc:sldChg chg="addSp modSp new mod setBg">
        <pc:chgData name="Ellie Brown" userId="fb51a185-9f8a-4b58-9e86-92b6e2c1185d" providerId="ADAL" clId="{20265939-53F3-4730-BE9D-07BAABE94B46}" dt="2026-09-28T13:27:26.154" v="2473" actId="26606"/>
        <pc:sldMkLst>
          <pc:docMk/>
          <pc:sldMk cId="3938887114" sldId="329"/>
        </pc:sldMkLst>
        <pc:spChg chg="mod">
          <ac:chgData name="Ellie Brown" userId="fb51a185-9f8a-4b58-9e86-92b6e2c1185d" providerId="ADAL" clId="{20265939-53F3-4730-BE9D-07BAABE94B46}" dt="2026-09-28T13:27:26.154" v="2473" actId="26606"/>
          <ac:spMkLst>
            <pc:docMk/>
            <pc:sldMk cId="3938887114" sldId="329"/>
            <ac:spMk id="2" creationId="{9ECA64B2-9780-B90B-BAA9-77C274079899}"/>
          </ac:spMkLst>
        </pc:spChg>
        <pc:spChg chg="mod">
          <ac:chgData name="Ellie Brown" userId="fb51a185-9f8a-4b58-9e86-92b6e2c1185d" providerId="ADAL" clId="{20265939-53F3-4730-BE9D-07BAABE94B46}" dt="2026-09-28T13:27:26.154" v="2473" actId="26606"/>
          <ac:spMkLst>
            <pc:docMk/>
            <pc:sldMk cId="3938887114" sldId="329"/>
            <ac:spMk id="3" creationId="{DCA77B05-3221-F8A0-A3C9-4A258E0FC419}"/>
          </ac:spMkLst>
        </pc:spChg>
        <pc:spChg chg="add">
          <ac:chgData name="Ellie Brown" userId="fb51a185-9f8a-4b58-9e86-92b6e2c1185d" providerId="ADAL" clId="{20265939-53F3-4730-BE9D-07BAABE94B46}" dt="2026-09-28T13:27:26.154" v="2473" actId="26606"/>
          <ac:spMkLst>
            <pc:docMk/>
            <pc:sldMk cId="3938887114" sldId="329"/>
            <ac:spMk id="8" creationId="{923E8915-D2AA-4327-A45A-972C3CA9574B}"/>
          </ac:spMkLst>
        </pc:spChg>
        <pc:spChg chg="add">
          <ac:chgData name="Ellie Brown" userId="fb51a185-9f8a-4b58-9e86-92b6e2c1185d" providerId="ADAL" clId="{20265939-53F3-4730-BE9D-07BAABE94B46}" dt="2026-09-28T13:27:26.154" v="2473" actId="26606"/>
          <ac:spMkLst>
            <pc:docMk/>
            <pc:sldMk cId="3938887114" sldId="329"/>
            <ac:spMk id="10" creationId="{8302FC3C-9804-4950-B721-5FD704BA6065}"/>
          </ac:spMkLst>
        </pc:spChg>
        <pc:spChg chg="add">
          <ac:chgData name="Ellie Brown" userId="fb51a185-9f8a-4b58-9e86-92b6e2c1185d" providerId="ADAL" clId="{20265939-53F3-4730-BE9D-07BAABE94B46}" dt="2026-09-28T13:27:26.154" v="2473" actId="26606"/>
          <ac:spMkLst>
            <pc:docMk/>
            <pc:sldMk cId="3938887114" sldId="329"/>
            <ac:spMk id="16" creationId="{F3798573-F27B-47EB-8EA4-7EE34954C2D6}"/>
          </ac:spMkLst>
        </pc:spChg>
        <pc:picChg chg="add">
          <ac:chgData name="Ellie Brown" userId="fb51a185-9f8a-4b58-9e86-92b6e2c1185d" providerId="ADAL" clId="{20265939-53F3-4730-BE9D-07BAABE94B46}" dt="2026-09-28T13:27:26.154" v="2473" actId="26606"/>
          <ac:picMkLst>
            <pc:docMk/>
            <pc:sldMk cId="3938887114" sldId="329"/>
            <ac:picMk id="14" creationId="{3BC6EBB2-9BDC-4075-BA6B-43A9FBF9C86C}"/>
          </ac:picMkLst>
        </pc:picChg>
        <pc:cxnChg chg="add">
          <ac:chgData name="Ellie Brown" userId="fb51a185-9f8a-4b58-9e86-92b6e2c1185d" providerId="ADAL" clId="{20265939-53F3-4730-BE9D-07BAABE94B46}" dt="2026-09-28T13:27:26.154" v="2473" actId="26606"/>
          <ac:cxnSpMkLst>
            <pc:docMk/>
            <pc:sldMk cId="3938887114" sldId="329"/>
            <ac:cxnSpMk id="12" creationId="{6B9695BD-ECF6-49CA-8877-8C493193C65D}"/>
          </ac:cxnSpMkLst>
        </pc:cxnChg>
      </pc:sldChg>
      <pc:sldChg chg="delSp modSp new mod modAnim">
        <pc:chgData name="Ellie Brown" userId="fb51a185-9f8a-4b58-9e86-92b6e2c1185d" providerId="ADAL" clId="{20265939-53F3-4730-BE9D-07BAABE94B46}" dt="2026-09-28T13:27:38.209" v="2475" actId="1076"/>
        <pc:sldMkLst>
          <pc:docMk/>
          <pc:sldMk cId="607353111" sldId="330"/>
        </pc:sldMkLst>
        <pc:spChg chg="del mod">
          <ac:chgData name="Ellie Brown" userId="fb51a185-9f8a-4b58-9e86-92b6e2c1185d" providerId="ADAL" clId="{20265939-53F3-4730-BE9D-07BAABE94B46}" dt="2026-09-28T13:27:33.308" v="2474" actId="478"/>
          <ac:spMkLst>
            <pc:docMk/>
            <pc:sldMk cId="607353111" sldId="330"/>
            <ac:spMk id="2" creationId="{F7335F88-1BE1-92BF-4442-6D16057F6F52}"/>
          </ac:spMkLst>
        </pc:spChg>
        <pc:spChg chg="mod">
          <ac:chgData name="Ellie Brown" userId="fb51a185-9f8a-4b58-9e86-92b6e2c1185d" providerId="ADAL" clId="{20265939-53F3-4730-BE9D-07BAABE94B46}" dt="2026-09-28T13:27:38.209" v="2475" actId="1076"/>
          <ac:spMkLst>
            <pc:docMk/>
            <pc:sldMk cId="607353111" sldId="330"/>
            <ac:spMk id="3" creationId="{84CA9282-CACA-068F-AA88-0908B9FBF1B7}"/>
          </ac:spMkLst>
        </pc:spChg>
      </pc:sldChg>
      <pc:sldChg chg="addSp delSp modSp new mod setBg setClrOvrMap">
        <pc:chgData name="Ellie Brown" userId="fb51a185-9f8a-4b58-9e86-92b6e2c1185d" providerId="ADAL" clId="{20265939-53F3-4730-BE9D-07BAABE94B46}" dt="2026-09-28T12:58:20.349" v="986" actId="14100"/>
        <pc:sldMkLst>
          <pc:docMk/>
          <pc:sldMk cId="4008362812" sldId="331"/>
        </pc:sldMkLst>
        <pc:spChg chg="mod ord">
          <ac:chgData name="Ellie Brown" userId="fb51a185-9f8a-4b58-9e86-92b6e2c1185d" providerId="ADAL" clId="{20265939-53F3-4730-BE9D-07BAABE94B46}" dt="2026-09-28T12:58:14.492" v="985" actId="26606"/>
          <ac:spMkLst>
            <pc:docMk/>
            <pc:sldMk cId="4008362812" sldId="331"/>
            <ac:spMk id="2" creationId="{C3244428-CEF0-9D51-AA05-AD6A7C7BDDCA}"/>
          </ac:spMkLst>
        </pc:spChg>
        <pc:spChg chg="del">
          <ac:chgData name="Ellie Brown" userId="fb51a185-9f8a-4b58-9e86-92b6e2c1185d" providerId="ADAL" clId="{20265939-53F3-4730-BE9D-07BAABE94B46}" dt="2026-09-28T12:58:10.411" v="983" actId="478"/>
          <ac:spMkLst>
            <pc:docMk/>
            <pc:sldMk cId="4008362812" sldId="331"/>
            <ac:spMk id="3" creationId="{13FCE9F7-2221-F1A2-519F-62ED936588FE}"/>
          </ac:spMkLst>
        </pc:spChg>
        <pc:spChg chg="add">
          <ac:chgData name="Ellie Brown" userId="fb51a185-9f8a-4b58-9e86-92b6e2c1185d" providerId="ADAL" clId="{20265939-53F3-4730-BE9D-07BAABE94B46}" dt="2026-09-28T12:58:14.492" v="985" actId="26606"/>
          <ac:spMkLst>
            <pc:docMk/>
            <pc:sldMk cId="4008362812" sldId="331"/>
            <ac:spMk id="14" creationId="{4AC0CD9D-7610-4620-93B4-798CCD9AB581}"/>
          </ac:spMkLst>
        </pc:spChg>
        <pc:spChg chg="add">
          <ac:chgData name="Ellie Brown" userId="fb51a185-9f8a-4b58-9e86-92b6e2c1185d" providerId="ADAL" clId="{20265939-53F3-4730-BE9D-07BAABE94B46}" dt="2026-09-28T12:58:14.492" v="985" actId="26606"/>
          <ac:spMkLst>
            <pc:docMk/>
            <pc:sldMk cId="4008362812" sldId="331"/>
            <ac:spMk id="20" creationId="{DE4D62F9-188E-4530-84C2-24BDEE4BEB82}"/>
          </ac:spMkLst>
        </pc:spChg>
        <pc:spChg chg="add">
          <ac:chgData name="Ellie Brown" userId="fb51a185-9f8a-4b58-9e86-92b6e2c1185d" providerId="ADAL" clId="{20265939-53F3-4730-BE9D-07BAABE94B46}" dt="2026-09-28T12:58:14.492" v="985" actId="26606"/>
          <ac:spMkLst>
            <pc:docMk/>
            <pc:sldMk cId="4008362812" sldId="331"/>
            <ac:spMk id="22" creationId="{D27CF008-4B18-436D-B2D5-C1346C12438E}"/>
          </ac:spMkLst>
        </pc:spChg>
        <pc:spChg chg="add">
          <ac:chgData name="Ellie Brown" userId="fb51a185-9f8a-4b58-9e86-92b6e2c1185d" providerId="ADAL" clId="{20265939-53F3-4730-BE9D-07BAABE94B46}" dt="2026-09-28T12:58:14.492" v="985" actId="26606"/>
          <ac:spMkLst>
            <pc:docMk/>
            <pc:sldMk cId="4008362812" sldId="331"/>
            <ac:spMk id="24" creationId="{CE22DAD8-5F67-4B73-ADA9-06EF381F7AD6}"/>
          </ac:spMkLst>
        </pc:spChg>
        <pc:spChg chg="add">
          <ac:chgData name="Ellie Brown" userId="fb51a185-9f8a-4b58-9e86-92b6e2c1185d" providerId="ADAL" clId="{20265939-53F3-4730-BE9D-07BAABE94B46}" dt="2026-09-28T12:58:14.492" v="985" actId="26606"/>
          <ac:spMkLst>
            <pc:docMk/>
            <pc:sldMk cId="4008362812" sldId="331"/>
            <ac:spMk id="26" creationId="{E4F17063-EDA4-417B-946F-BA357F3B390D}"/>
          </ac:spMkLst>
        </pc:spChg>
        <pc:spChg chg="add">
          <ac:chgData name="Ellie Brown" userId="fb51a185-9f8a-4b58-9e86-92b6e2c1185d" providerId="ADAL" clId="{20265939-53F3-4730-BE9D-07BAABE94B46}" dt="2026-09-28T12:58:14.492" v="985" actId="26606"/>
          <ac:spMkLst>
            <pc:docMk/>
            <pc:sldMk cId="4008362812" sldId="331"/>
            <ac:spMk id="28" creationId="{D36F3EEA-55D4-4677-80E7-92D00B8F343B}"/>
          </ac:spMkLst>
        </pc:spChg>
        <pc:picChg chg="add mod">
          <ac:chgData name="Ellie Brown" userId="fb51a185-9f8a-4b58-9e86-92b6e2c1185d" providerId="ADAL" clId="{20265939-53F3-4730-BE9D-07BAABE94B46}" dt="2026-09-28T12:58:20.349" v="986" actId="14100"/>
          <ac:picMkLst>
            <pc:docMk/>
            <pc:sldMk cId="4008362812" sldId="331"/>
            <ac:picMk id="5" creationId="{A4CBFC88-83C1-EEA3-FC7A-0A1146510CAB}"/>
          </ac:picMkLst>
        </pc:picChg>
        <pc:picChg chg="add">
          <ac:chgData name="Ellie Brown" userId="fb51a185-9f8a-4b58-9e86-92b6e2c1185d" providerId="ADAL" clId="{20265939-53F3-4730-BE9D-07BAABE94B46}" dt="2026-09-28T12:58:14.492" v="985" actId="26606"/>
          <ac:picMkLst>
            <pc:docMk/>
            <pc:sldMk cId="4008362812" sldId="331"/>
            <ac:picMk id="10" creationId="{41B68C77-138E-4BF7-A276-BD0C78A4219F}"/>
          </ac:picMkLst>
        </pc:picChg>
        <pc:picChg chg="add">
          <ac:chgData name="Ellie Brown" userId="fb51a185-9f8a-4b58-9e86-92b6e2c1185d" providerId="ADAL" clId="{20265939-53F3-4730-BE9D-07BAABE94B46}" dt="2026-09-28T12:58:14.492" v="985" actId="26606"/>
          <ac:picMkLst>
            <pc:docMk/>
            <pc:sldMk cId="4008362812" sldId="331"/>
            <ac:picMk id="12" creationId="{7C268552-D473-46ED-B1B8-422042C4DEF1}"/>
          </ac:picMkLst>
        </pc:picChg>
        <pc:picChg chg="add">
          <ac:chgData name="Ellie Brown" userId="fb51a185-9f8a-4b58-9e86-92b6e2c1185d" providerId="ADAL" clId="{20265939-53F3-4730-BE9D-07BAABE94B46}" dt="2026-09-28T12:58:14.492" v="985" actId="26606"/>
          <ac:picMkLst>
            <pc:docMk/>
            <pc:sldMk cId="4008362812" sldId="331"/>
            <ac:picMk id="18" creationId="{69F01145-BEA3-4CBF-AA21-10077B948CA8}"/>
          </ac:picMkLst>
        </pc:picChg>
      </pc:sldChg>
      <pc:sldChg chg="modSp new mod">
        <pc:chgData name="Ellie Brown" userId="fb51a185-9f8a-4b58-9e86-92b6e2c1185d" providerId="ADAL" clId="{20265939-53F3-4730-BE9D-07BAABE94B46}" dt="2026-09-28T13:01:30.277" v="1139" actId="27636"/>
        <pc:sldMkLst>
          <pc:docMk/>
          <pc:sldMk cId="2435186240" sldId="332"/>
        </pc:sldMkLst>
        <pc:spChg chg="mod">
          <ac:chgData name="Ellie Brown" userId="fb51a185-9f8a-4b58-9e86-92b6e2c1185d" providerId="ADAL" clId="{20265939-53F3-4730-BE9D-07BAABE94B46}" dt="2026-09-28T13:00:01.040" v="1044" actId="20577"/>
          <ac:spMkLst>
            <pc:docMk/>
            <pc:sldMk cId="2435186240" sldId="332"/>
            <ac:spMk id="2" creationId="{2DB90F16-74B8-E602-1B54-FAC088C1EEAF}"/>
          </ac:spMkLst>
        </pc:spChg>
        <pc:spChg chg="mod">
          <ac:chgData name="Ellie Brown" userId="fb51a185-9f8a-4b58-9e86-92b6e2c1185d" providerId="ADAL" clId="{20265939-53F3-4730-BE9D-07BAABE94B46}" dt="2026-09-28T13:01:30.277" v="1139" actId="27636"/>
          <ac:spMkLst>
            <pc:docMk/>
            <pc:sldMk cId="2435186240" sldId="332"/>
            <ac:spMk id="3" creationId="{4E54A88A-6A2E-4BAE-13B7-88399B5CC338}"/>
          </ac:spMkLst>
        </pc:spChg>
      </pc:sldChg>
      <pc:sldChg chg="addSp delSp modSp new mod setBg setClrOvrMap">
        <pc:chgData name="Ellie Brown" userId="fb51a185-9f8a-4b58-9e86-92b6e2c1185d" providerId="ADAL" clId="{20265939-53F3-4730-BE9D-07BAABE94B46}" dt="2026-09-28T13:28:14.098" v="2479" actId="26606"/>
        <pc:sldMkLst>
          <pc:docMk/>
          <pc:sldMk cId="2734827821" sldId="333"/>
        </pc:sldMkLst>
        <pc:spChg chg="mod">
          <ac:chgData name="Ellie Brown" userId="fb51a185-9f8a-4b58-9e86-92b6e2c1185d" providerId="ADAL" clId="{20265939-53F3-4730-BE9D-07BAABE94B46}" dt="2026-09-28T13:28:14.098" v="2479" actId="26606"/>
          <ac:spMkLst>
            <pc:docMk/>
            <pc:sldMk cId="2734827821" sldId="333"/>
            <ac:spMk id="2" creationId="{E5979558-251C-611A-0645-B3FAF967DC7E}"/>
          </ac:spMkLst>
        </pc:spChg>
        <pc:spChg chg="del mod">
          <ac:chgData name="Ellie Brown" userId="fb51a185-9f8a-4b58-9e86-92b6e2c1185d" providerId="ADAL" clId="{20265939-53F3-4730-BE9D-07BAABE94B46}" dt="2026-09-28T13:28:14.098" v="2479" actId="26606"/>
          <ac:spMkLst>
            <pc:docMk/>
            <pc:sldMk cId="2734827821" sldId="333"/>
            <ac:spMk id="3" creationId="{BEE90FEF-F632-7B95-86B1-E2691EC34976}"/>
          </ac:spMkLst>
        </pc:spChg>
        <pc:spChg chg="add">
          <ac:chgData name="Ellie Brown" userId="fb51a185-9f8a-4b58-9e86-92b6e2c1185d" providerId="ADAL" clId="{20265939-53F3-4730-BE9D-07BAABE94B46}" dt="2026-09-28T13:28:14.098" v="2479" actId="26606"/>
          <ac:spMkLst>
            <pc:docMk/>
            <pc:sldMk cId="2734827821" sldId="333"/>
            <ac:spMk id="9" creationId="{F747F1B4-B831-4277-8AB0-32767F7EB7BF}"/>
          </ac:spMkLst>
        </pc:spChg>
        <pc:spChg chg="add">
          <ac:chgData name="Ellie Brown" userId="fb51a185-9f8a-4b58-9e86-92b6e2c1185d" providerId="ADAL" clId="{20265939-53F3-4730-BE9D-07BAABE94B46}" dt="2026-09-28T13:28:14.098" v="2479" actId="26606"/>
          <ac:spMkLst>
            <pc:docMk/>
            <pc:sldMk cId="2734827821" sldId="333"/>
            <ac:spMk id="11" creationId="{D80CFA21-AB7C-4BEB-9BFF-05764FBBF3C6}"/>
          </ac:spMkLst>
        </pc:spChg>
        <pc:spChg chg="add">
          <ac:chgData name="Ellie Brown" userId="fb51a185-9f8a-4b58-9e86-92b6e2c1185d" providerId="ADAL" clId="{20265939-53F3-4730-BE9D-07BAABE94B46}" dt="2026-09-28T13:28:14.098" v="2479" actId="26606"/>
          <ac:spMkLst>
            <pc:docMk/>
            <pc:sldMk cId="2734827821" sldId="333"/>
            <ac:spMk id="13" creationId="{12F7E335-851A-4CAE-B09F-E657819D4600}"/>
          </ac:spMkLst>
        </pc:spChg>
        <pc:spChg chg="add">
          <ac:chgData name="Ellie Brown" userId="fb51a185-9f8a-4b58-9e86-92b6e2c1185d" providerId="ADAL" clId="{20265939-53F3-4730-BE9D-07BAABE94B46}" dt="2026-09-28T13:28:14.098" v="2479" actId="26606"/>
          <ac:spMkLst>
            <pc:docMk/>
            <pc:sldMk cId="2734827821" sldId="333"/>
            <ac:spMk id="15" creationId="{10B541F0-7F6E-402E-84D8-CF96EACA5FBC}"/>
          </ac:spMkLst>
        </pc:spChg>
        <pc:graphicFrameChg chg="add">
          <ac:chgData name="Ellie Brown" userId="fb51a185-9f8a-4b58-9e86-92b6e2c1185d" providerId="ADAL" clId="{20265939-53F3-4730-BE9D-07BAABE94B46}" dt="2026-09-28T13:28:14.098" v="2479" actId="26606"/>
          <ac:graphicFrameMkLst>
            <pc:docMk/>
            <pc:sldMk cId="2734827821" sldId="333"/>
            <ac:graphicFrameMk id="5" creationId="{25FCB737-470F-277A-2796-B5D64F0F9A76}"/>
          </ac:graphicFrameMkLst>
        </pc:graphicFrameChg>
      </pc:sldChg>
      <pc:sldChg chg="addSp delSp modSp new mod setBg setClrOvrMap">
        <pc:chgData name="Ellie Brown" userId="fb51a185-9f8a-4b58-9e86-92b6e2c1185d" providerId="ADAL" clId="{20265939-53F3-4730-BE9D-07BAABE94B46}" dt="2026-09-28T13:02:28.702" v="1169" actId="1076"/>
        <pc:sldMkLst>
          <pc:docMk/>
          <pc:sldMk cId="1609407058" sldId="334"/>
        </pc:sldMkLst>
        <pc:spChg chg="mod ord">
          <ac:chgData name="Ellie Brown" userId="fb51a185-9f8a-4b58-9e86-92b6e2c1185d" providerId="ADAL" clId="{20265939-53F3-4730-BE9D-07BAABE94B46}" dt="2026-09-28T13:02:22.338" v="1167" actId="26606"/>
          <ac:spMkLst>
            <pc:docMk/>
            <pc:sldMk cId="1609407058" sldId="334"/>
            <ac:spMk id="2" creationId="{6CBDC08A-0D35-ED62-72EE-AD4F9261B0E2}"/>
          </ac:spMkLst>
        </pc:spChg>
        <pc:spChg chg="del">
          <ac:chgData name="Ellie Brown" userId="fb51a185-9f8a-4b58-9e86-92b6e2c1185d" providerId="ADAL" clId="{20265939-53F3-4730-BE9D-07BAABE94B46}" dt="2026-09-28T13:02:19.650" v="1165" actId="478"/>
          <ac:spMkLst>
            <pc:docMk/>
            <pc:sldMk cId="1609407058" sldId="334"/>
            <ac:spMk id="3" creationId="{DBE58CBD-6E87-E14F-EA1D-17451E1B0E9A}"/>
          </ac:spMkLst>
        </pc:spChg>
        <pc:spChg chg="add">
          <ac:chgData name="Ellie Brown" userId="fb51a185-9f8a-4b58-9e86-92b6e2c1185d" providerId="ADAL" clId="{20265939-53F3-4730-BE9D-07BAABE94B46}" dt="2026-09-28T13:02:22.338" v="1167" actId="26606"/>
          <ac:spMkLst>
            <pc:docMk/>
            <pc:sldMk cId="1609407058" sldId="334"/>
            <ac:spMk id="14" creationId="{4AC0CD9D-7610-4620-93B4-798CCD9AB581}"/>
          </ac:spMkLst>
        </pc:spChg>
        <pc:spChg chg="add">
          <ac:chgData name="Ellie Brown" userId="fb51a185-9f8a-4b58-9e86-92b6e2c1185d" providerId="ADAL" clId="{20265939-53F3-4730-BE9D-07BAABE94B46}" dt="2026-09-28T13:02:22.338" v="1167" actId="26606"/>
          <ac:spMkLst>
            <pc:docMk/>
            <pc:sldMk cId="1609407058" sldId="334"/>
            <ac:spMk id="20" creationId="{DE4D62F9-188E-4530-84C2-24BDEE4BEB82}"/>
          </ac:spMkLst>
        </pc:spChg>
        <pc:spChg chg="add">
          <ac:chgData name="Ellie Brown" userId="fb51a185-9f8a-4b58-9e86-92b6e2c1185d" providerId="ADAL" clId="{20265939-53F3-4730-BE9D-07BAABE94B46}" dt="2026-09-28T13:02:22.338" v="1167" actId="26606"/>
          <ac:spMkLst>
            <pc:docMk/>
            <pc:sldMk cId="1609407058" sldId="334"/>
            <ac:spMk id="22" creationId="{D27CF008-4B18-436D-B2D5-C1346C12438E}"/>
          </ac:spMkLst>
        </pc:spChg>
        <pc:spChg chg="add">
          <ac:chgData name="Ellie Brown" userId="fb51a185-9f8a-4b58-9e86-92b6e2c1185d" providerId="ADAL" clId="{20265939-53F3-4730-BE9D-07BAABE94B46}" dt="2026-09-28T13:02:22.338" v="1167" actId="26606"/>
          <ac:spMkLst>
            <pc:docMk/>
            <pc:sldMk cId="1609407058" sldId="334"/>
            <ac:spMk id="24" creationId="{CE22DAD8-5F67-4B73-ADA9-06EF381F7AD6}"/>
          </ac:spMkLst>
        </pc:spChg>
        <pc:spChg chg="add">
          <ac:chgData name="Ellie Brown" userId="fb51a185-9f8a-4b58-9e86-92b6e2c1185d" providerId="ADAL" clId="{20265939-53F3-4730-BE9D-07BAABE94B46}" dt="2026-09-28T13:02:22.338" v="1167" actId="26606"/>
          <ac:spMkLst>
            <pc:docMk/>
            <pc:sldMk cId="1609407058" sldId="334"/>
            <ac:spMk id="26" creationId="{E4F17063-EDA4-417B-946F-BA357F3B390D}"/>
          </ac:spMkLst>
        </pc:spChg>
        <pc:spChg chg="add">
          <ac:chgData name="Ellie Brown" userId="fb51a185-9f8a-4b58-9e86-92b6e2c1185d" providerId="ADAL" clId="{20265939-53F3-4730-BE9D-07BAABE94B46}" dt="2026-09-28T13:02:22.338" v="1167" actId="26606"/>
          <ac:spMkLst>
            <pc:docMk/>
            <pc:sldMk cId="1609407058" sldId="334"/>
            <ac:spMk id="28" creationId="{D36F3EEA-55D4-4677-80E7-92D00B8F343B}"/>
          </ac:spMkLst>
        </pc:spChg>
        <pc:picChg chg="add mod">
          <ac:chgData name="Ellie Brown" userId="fb51a185-9f8a-4b58-9e86-92b6e2c1185d" providerId="ADAL" clId="{20265939-53F3-4730-BE9D-07BAABE94B46}" dt="2026-09-28T13:02:28.702" v="1169" actId="1076"/>
          <ac:picMkLst>
            <pc:docMk/>
            <pc:sldMk cId="1609407058" sldId="334"/>
            <ac:picMk id="5" creationId="{9C654A9C-D1A4-0D0C-001D-4A8D6404BE2F}"/>
          </ac:picMkLst>
        </pc:picChg>
        <pc:picChg chg="add">
          <ac:chgData name="Ellie Brown" userId="fb51a185-9f8a-4b58-9e86-92b6e2c1185d" providerId="ADAL" clId="{20265939-53F3-4730-BE9D-07BAABE94B46}" dt="2026-09-28T13:02:22.338" v="1167" actId="26606"/>
          <ac:picMkLst>
            <pc:docMk/>
            <pc:sldMk cId="1609407058" sldId="334"/>
            <ac:picMk id="10" creationId="{41B68C77-138E-4BF7-A276-BD0C78A4219F}"/>
          </ac:picMkLst>
        </pc:picChg>
        <pc:picChg chg="add">
          <ac:chgData name="Ellie Brown" userId="fb51a185-9f8a-4b58-9e86-92b6e2c1185d" providerId="ADAL" clId="{20265939-53F3-4730-BE9D-07BAABE94B46}" dt="2026-09-28T13:02:22.338" v="1167" actId="26606"/>
          <ac:picMkLst>
            <pc:docMk/>
            <pc:sldMk cId="1609407058" sldId="334"/>
            <ac:picMk id="12" creationId="{7C268552-D473-46ED-B1B8-422042C4DEF1}"/>
          </ac:picMkLst>
        </pc:picChg>
      </pc:sldChg>
      <pc:sldChg chg="addSp delSp modSp new mod setBg setClrOvrMap">
        <pc:chgData name="Ellie Brown" userId="fb51a185-9f8a-4b58-9e86-92b6e2c1185d" providerId="ADAL" clId="{20265939-53F3-4730-BE9D-07BAABE94B46}" dt="2026-09-28T13:29:10.545" v="2499" actId="27636"/>
        <pc:sldMkLst>
          <pc:docMk/>
          <pc:sldMk cId="960363256" sldId="335"/>
        </pc:sldMkLst>
        <pc:spChg chg="mod">
          <ac:chgData name="Ellie Brown" userId="fb51a185-9f8a-4b58-9e86-92b6e2c1185d" providerId="ADAL" clId="{20265939-53F3-4730-BE9D-07BAABE94B46}" dt="2026-09-28T13:28:37.649" v="2487" actId="26606"/>
          <ac:spMkLst>
            <pc:docMk/>
            <pc:sldMk cId="960363256" sldId="335"/>
            <ac:spMk id="2" creationId="{3F29D4BB-4CF2-A0A1-2627-07C6F723682A}"/>
          </ac:spMkLst>
        </pc:spChg>
        <pc:spChg chg="add del mod">
          <ac:chgData name="Ellie Brown" userId="fb51a185-9f8a-4b58-9e86-92b6e2c1185d" providerId="ADAL" clId="{20265939-53F3-4730-BE9D-07BAABE94B46}" dt="2026-09-28T13:29:10.545" v="2499" actId="27636"/>
          <ac:spMkLst>
            <pc:docMk/>
            <pc:sldMk cId="960363256" sldId="335"/>
            <ac:spMk id="3" creationId="{8B8FBEE6-5778-0E3A-5687-C36F4D9C3C5D}"/>
          </ac:spMkLst>
        </pc:spChg>
        <pc:spChg chg="add del">
          <ac:chgData name="Ellie Brown" userId="fb51a185-9f8a-4b58-9e86-92b6e2c1185d" providerId="ADAL" clId="{20265939-53F3-4730-BE9D-07BAABE94B46}" dt="2026-09-28T13:28:33.469" v="2483" actId="26606"/>
          <ac:spMkLst>
            <pc:docMk/>
            <pc:sldMk cId="960363256" sldId="335"/>
            <ac:spMk id="8" creationId="{923E8915-D2AA-4327-A45A-972C3CA9574B}"/>
          </ac:spMkLst>
        </pc:spChg>
        <pc:spChg chg="add del">
          <ac:chgData name="Ellie Brown" userId="fb51a185-9f8a-4b58-9e86-92b6e2c1185d" providerId="ADAL" clId="{20265939-53F3-4730-BE9D-07BAABE94B46}" dt="2026-09-28T13:28:32.485" v="2481" actId="26606"/>
          <ac:spMkLst>
            <pc:docMk/>
            <pc:sldMk cId="960363256" sldId="335"/>
            <ac:spMk id="9" creationId="{F747F1B4-B831-4277-8AB0-32767F7EB7BF}"/>
          </ac:spMkLst>
        </pc:spChg>
        <pc:spChg chg="add del">
          <ac:chgData name="Ellie Brown" userId="fb51a185-9f8a-4b58-9e86-92b6e2c1185d" providerId="ADAL" clId="{20265939-53F3-4730-BE9D-07BAABE94B46}" dt="2026-09-28T13:28:33.469" v="2483" actId="26606"/>
          <ac:spMkLst>
            <pc:docMk/>
            <pc:sldMk cId="960363256" sldId="335"/>
            <ac:spMk id="10" creationId="{8302FC3C-9804-4950-B721-5FD704BA6065}"/>
          </ac:spMkLst>
        </pc:spChg>
        <pc:spChg chg="add del">
          <ac:chgData name="Ellie Brown" userId="fb51a185-9f8a-4b58-9e86-92b6e2c1185d" providerId="ADAL" clId="{20265939-53F3-4730-BE9D-07BAABE94B46}" dt="2026-09-28T13:28:32.485" v="2481" actId="26606"/>
          <ac:spMkLst>
            <pc:docMk/>
            <pc:sldMk cId="960363256" sldId="335"/>
            <ac:spMk id="11" creationId="{D80CFA21-AB7C-4BEB-9BFF-05764FBBF3C6}"/>
          </ac:spMkLst>
        </pc:spChg>
        <pc:spChg chg="add del">
          <ac:chgData name="Ellie Brown" userId="fb51a185-9f8a-4b58-9e86-92b6e2c1185d" providerId="ADAL" clId="{20265939-53F3-4730-BE9D-07BAABE94B46}" dt="2026-09-28T13:28:32.485" v="2481" actId="26606"/>
          <ac:spMkLst>
            <pc:docMk/>
            <pc:sldMk cId="960363256" sldId="335"/>
            <ac:spMk id="13" creationId="{12F7E335-851A-4CAE-B09F-E657819D4600}"/>
          </ac:spMkLst>
        </pc:spChg>
        <pc:spChg chg="add del">
          <ac:chgData name="Ellie Brown" userId="fb51a185-9f8a-4b58-9e86-92b6e2c1185d" providerId="ADAL" clId="{20265939-53F3-4730-BE9D-07BAABE94B46}" dt="2026-09-28T13:28:32.485" v="2481" actId="26606"/>
          <ac:spMkLst>
            <pc:docMk/>
            <pc:sldMk cId="960363256" sldId="335"/>
            <ac:spMk id="15" creationId="{10B541F0-7F6E-402E-84D8-CF96EACA5FBC}"/>
          </ac:spMkLst>
        </pc:spChg>
        <pc:spChg chg="add del">
          <ac:chgData name="Ellie Brown" userId="fb51a185-9f8a-4b58-9e86-92b6e2c1185d" providerId="ADAL" clId="{20265939-53F3-4730-BE9D-07BAABE94B46}" dt="2026-09-28T13:28:33.469" v="2483" actId="26606"/>
          <ac:spMkLst>
            <pc:docMk/>
            <pc:sldMk cId="960363256" sldId="335"/>
            <ac:spMk id="16" creationId="{F3798573-F27B-47EB-8EA4-7EE34954C2D6}"/>
          </ac:spMkLst>
        </pc:spChg>
        <pc:spChg chg="add del">
          <ac:chgData name="Ellie Brown" userId="fb51a185-9f8a-4b58-9e86-92b6e2c1185d" providerId="ADAL" clId="{20265939-53F3-4730-BE9D-07BAABE94B46}" dt="2026-09-28T13:28:33.469" v="2483" actId="26606"/>
          <ac:spMkLst>
            <pc:docMk/>
            <pc:sldMk cId="960363256" sldId="335"/>
            <ac:spMk id="17" creationId="{8B8FBEE6-5778-0E3A-5687-C36F4D9C3C5D}"/>
          </ac:spMkLst>
        </pc:spChg>
        <pc:spChg chg="add del">
          <ac:chgData name="Ellie Brown" userId="fb51a185-9f8a-4b58-9e86-92b6e2c1185d" providerId="ADAL" clId="{20265939-53F3-4730-BE9D-07BAABE94B46}" dt="2026-09-28T13:28:35.012" v="2485" actId="26606"/>
          <ac:spMkLst>
            <pc:docMk/>
            <pc:sldMk cId="960363256" sldId="335"/>
            <ac:spMk id="19" creationId="{F747F1B4-B831-4277-8AB0-32767F7EB7BF}"/>
          </ac:spMkLst>
        </pc:spChg>
        <pc:spChg chg="add del">
          <ac:chgData name="Ellie Brown" userId="fb51a185-9f8a-4b58-9e86-92b6e2c1185d" providerId="ADAL" clId="{20265939-53F3-4730-BE9D-07BAABE94B46}" dt="2026-09-28T13:28:35.012" v="2485" actId="26606"/>
          <ac:spMkLst>
            <pc:docMk/>
            <pc:sldMk cId="960363256" sldId="335"/>
            <ac:spMk id="20" creationId="{D80CFA21-AB7C-4BEB-9BFF-05764FBBF3C6}"/>
          </ac:spMkLst>
        </pc:spChg>
        <pc:spChg chg="add del">
          <ac:chgData name="Ellie Brown" userId="fb51a185-9f8a-4b58-9e86-92b6e2c1185d" providerId="ADAL" clId="{20265939-53F3-4730-BE9D-07BAABE94B46}" dt="2026-09-28T13:28:35.012" v="2485" actId="26606"/>
          <ac:spMkLst>
            <pc:docMk/>
            <pc:sldMk cId="960363256" sldId="335"/>
            <ac:spMk id="21" creationId="{12F7E335-851A-4CAE-B09F-E657819D4600}"/>
          </ac:spMkLst>
        </pc:spChg>
        <pc:spChg chg="add del">
          <ac:chgData name="Ellie Brown" userId="fb51a185-9f8a-4b58-9e86-92b6e2c1185d" providerId="ADAL" clId="{20265939-53F3-4730-BE9D-07BAABE94B46}" dt="2026-09-28T13:28:35.012" v="2485" actId="26606"/>
          <ac:spMkLst>
            <pc:docMk/>
            <pc:sldMk cId="960363256" sldId="335"/>
            <ac:spMk id="22" creationId="{10B541F0-7F6E-402E-84D8-CF96EACA5FBC}"/>
          </ac:spMkLst>
        </pc:spChg>
        <pc:spChg chg="add del">
          <ac:chgData name="Ellie Brown" userId="fb51a185-9f8a-4b58-9e86-92b6e2c1185d" providerId="ADAL" clId="{20265939-53F3-4730-BE9D-07BAABE94B46}" dt="2026-09-28T13:28:37.649" v="2487" actId="26606"/>
          <ac:spMkLst>
            <pc:docMk/>
            <pc:sldMk cId="960363256" sldId="335"/>
            <ac:spMk id="25" creationId="{923E8915-D2AA-4327-A45A-972C3CA9574B}"/>
          </ac:spMkLst>
        </pc:spChg>
        <pc:spChg chg="add del">
          <ac:chgData name="Ellie Brown" userId="fb51a185-9f8a-4b58-9e86-92b6e2c1185d" providerId="ADAL" clId="{20265939-53F3-4730-BE9D-07BAABE94B46}" dt="2026-09-28T13:28:37.649" v="2487" actId="26606"/>
          <ac:spMkLst>
            <pc:docMk/>
            <pc:sldMk cId="960363256" sldId="335"/>
            <ac:spMk id="26" creationId="{8302FC3C-9804-4950-B721-5FD704BA6065}"/>
          </ac:spMkLst>
        </pc:spChg>
        <pc:spChg chg="add del">
          <ac:chgData name="Ellie Brown" userId="fb51a185-9f8a-4b58-9e86-92b6e2c1185d" providerId="ADAL" clId="{20265939-53F3-4730-BE9D-07BAABE94B46}" dt="2026-09-28T13:28:37.649" v="2487" actId="26606"/>
          <ac:spMkLst>
            <pc:docMk/>
            <pc:sldMk cId="960363256" sldId="335"/>
            <ac:spMk id="29" creationId="{F3798573-F27B-47EB-8EA4-7EE34954C2D6}"/>
          </ac:spMkLst>
        </pc:spChg>
        <pc:spChg chg="add del">
          <ac:chgData name="Ellie Brown" userId="fb51a185-9f8a-4b58-9e86-92b6e2c1185d" providerId="ADAL" clId="{20265939-53F3-4730-BE9D-07BAABE94B46}" dt="2026-09-28T13:28:37.649" v="2487" actId="26606"/>
          <ac:spMkLst>
            <pc:docMk/>
            <pc:sldMk cId="960363256" sldId="335"/>
            <ac:spMk id="30" creationId="{8B8FBEE6-5778-0E3A-5687-C36F4D9C3C5D}"/>
          </ac:spMkLst>
        </pc:spChg>
        <pc:graphicFrameChg chg="add del">
          <ac:chgData name="Ellie Brown" userId="fb51a185-9f8a-4b58-9e86-92b6e2c1185d" providerId="ADAL" clId="{20265939-53F3-4730-BE9D-07BAABE94B46}" dt="2026-09-28T13:28:32.485" v="2481" actId="26606"/>
          <ac:graphicFrameMkLst>
            <pc:docMk/>
            <pc:sldMk cId="960363256" sldId="335"/>
            <ac:graphicFrameMk id="5" creationId="{547184FB-D7B4-8894-0D58-775A49E430FB}"/>
          </ac:graphicFrameMkLst>
        </pc:graphicFrameChg>
        <pc:graphicFrameChg chg="add del">
          <ac:chgData name="Ellie Brown" userId="fb51a185-9f8a-4b58-9e86-92b6e2c1185d" providerId="ADAL" clId="{20265939-53F3-4730-BE9D-07BAABE94B46}" dt="2026-09-28T13:28:35.012" v="2485" actId="26606"/>
          <ac:graphicFrameMkLst>
            <pc:docMk/>
            <pc:sldMk cId="960363256" sldId="335"/>
            <ac:graphicFrameMk id="23" creationId="{6673CD40-F481-4A12-D261-BBAE18B2D13A}"/>
          </ac:graphicFrameMkLst>
        </pc:graphicFrameChg>
        <pc:picChg chg="add del">
          <ac:chgData name="Ellie Brown" userId="fb51a185-9f8a-4b58-9e86-92b6e2c1185d" providerId="ADAL" clId="{20265939-53F3-4730-BE9D-07BAABE94B46}" dt="2026-09-28T13:28:33.469" v="2483" actId="26606"/>
          <ac:picMkLst>
            <pc:docMk/>
            <pc:sldMk cId="960363256" sldId="335"/>
            <ac:picMk id="14" creationId="{3BC6EBB2-9BDC-4075-BA6B-43A9FBF9C86C}"/>
          </ac:picMkLst>
        </pc:picChg>
        <pc:picChg chg="add del">
          <ac:chgData name="Ellie Brown" userId="fb51a185-9f8a-4b58-9e86-92b6e2c1185d" providerId="ADAL" clId="{20265939-53F3-4730-BE9D-07BAABE94B46}" dt="2026-09-28T13:28:37.649" v="2487" actId="26606"/>
          <ac:picMkLst>
            <pc:docMk/>
            <pc:sldMk cId="960363256" sldId="335"/>
            <ac:picMk id="28" creationId="{3BC6EBB2-9BDC-4075-BA6B-43A9FBF9C86C}"/>
          </ac:picMkLst>
        </pc:picChg>
        <pc:cxnChg chg="add del">
          <ac:chgData name="Ellie Brown" userId="fb51a185-9f8a-4b58-9e86-92b6e2c1185d" providerId="ADAL" clId="{20265939-53F3-4730-BE9D-07BAABE94B46}" dt="2026-09-28T13:28:33.469" v="2483" actId="26606"/>
          <ac:cxnSpMkLst>
            <pc:docMk/>
            <pc:sldMk cId="960363256" sldId="335"/>
            <ac:cxnSpMk id="12" creationId="{6B9695BD-ECF6-49CA-8877-8C493193C65D}"/>
          </ac:cxnSpMkLst>
        </pc:cxnChg>
        <pc:cxnChg chg="add del">
          <ac:chgData name="Ellie Brown" userId="fb51a185-9f8a-4b58-9e86-92b6e2c1185d" providerId="ADAL" clId="{20265939-53F3-4730-BE9D-07BAABE94B46}" dt="2026-09-28T13:28:37.649" v="2487" actId="26606"/>
          <ac:cxnSpMkLst>
            <pc:docMk/>
            <pc:sldMk cId="960363256" sldId="335"/>
            <ac:cxnSpMk id="27" creationId="{6B9695BD-ECF6-49CA-8877-8C493193C65D}"/>
          </ac:cxnSpMkLst>
        </pc:cxnChg>
      </pc:sldChg>
      <pc:sldChg chg="addSp modSp new mod setBg addAnim setClrOvrMap">
        <pc:chgData name="Ellie Brown" userId="fb51a185-9f8a-4b58-9e86-92b6e2c1185d" providerId="ADAL" clId="{20265939-53F3-4730-BE9D-07BAABE94B46}" dt="2026-09-28T13:27:44.973" v="2477"/>
        <pc:sldMkLst>
          <pc:docMk/>
          <pc:sldMk cId="3305799107" sldId="336"/>
        </pc:sldMkLst>
        <pc:spChg chg="mod ord">
          <ac:chgData name="Ellie Brown" userId="fb51a185-9f8a-4b58-9e86-92b6e2c1185d" providerId="ADAL" clId="{20265939-53F3-4730-BE9D-07BAABE94B46}" dt="2026-09-28T13:27:44.965" v="2476" actId="26606"/>
          <ac:spMkLst>
            <pc:docMk/>
            <pc:sldMk cId="3305799107" sldId="336"/>
            <ac:spMk id="2" creationId="{4282A424-1C34-D459-31AC-30623409DCE0}"/>
          </ac:spMkLst>
        </pc:spChg>
        <pc:spChg chg="mod">
          <ac:chgData name="Ellie Brown" userId="fb51a185-9f8a-4b58-9e86-92b6e2c1185d" providerId="ADAL" clId="{20265939-53F3-4730-BE9D-07BAABE94B46}" dt="2026-09-28T13:27:44.965" v="2476" actId="26606"/>
          <ac:spMkLst>
            <pc:docMk/>
            <pc:sldMk cId="3305799107" sldId="336"/>
            <ac:spMk id="3" creationId="{8118DF70-66C4-532E-BAD2-E91BD5DDE722}"/>
          </ac:spMkLst>
        </pc:spChg>
        <pc:spChg chg="add">
          <ac:chgData name="Ellie Brown" userId="fb51a185-9f8a-4b58-9e86-92b6e2c1185d" providerId="ADAL" clId="{20265939-53F3-4730-BE9D-07BAABE94B46}" dt="2026-09-28T13:27:44.965" v="2476" actId="26606"/>
          <ac:spMkLst>
            <pc:docMk/>
            <pc:sldMk cId="3305799107" sldId="336"/>
            <ac:spMk id="12" creationId="{4FA533C5-33E3-4611-AF9F-72811D8B26A6}"/>
          </ac:spMkLst>
        </pc:spChg>
        <pc:spChg chg="add">
          <ac:chgData name="Ellie Brown" userId="fb51a185-9f8a-4b58-9e86-92b6e2c1185d" providerId="ADAL" clId="{20265939-53F3-4730-BE9D-07BAABE94B46}" dt="2026-09-28T13:27:44.965" v="2476" actId="26606"/>
          <ac:spMkLst>
            <pc:docMk/>
            <pc:sldMk cId="3305799107" sldId="336"/>
            <ac:spMk id="18" creationId="{87F0FDC4-AD8C-47D9-9131-623C98ADB0AE}"/>
          </ac:spMkLst>
        </pc:spChg>
        <pc:spChg chg="add">
          <ac:chgData name="Ellie Brown" userId="fb51a185-9f8a-4b58-9e86-92b6e2c1185d" providerId="ADAL" clId="{20265939-53F3-4730-BE9D-07BAABE94B46}" dt="2026-09-28T13:27:44.965" v="2476" actId="26606"/>
          <ac:spMkLst>
            <pc:docMk/>
            <pc:sldMk cId="3305799107" sldId="336"/>
            <ac:spMk id="20" creationId="{DE27238C-8EAF-4098-86E6-7723B7DAE601}"/>
          </ac:spMkLst>
        </pc:spChg>
        <pc:spChg chg="add">
          <ac:chgData name="Ellie Brown" userId="fb51a185-9f8a-4b58-9e86-92b6e2c1185d" providerId="ADAL" clId="{20265939-53F3-4730-BE9D-07BAABE94B46}" dt="2026-09-28T13:27:44.965" v="2476" actId="26606"/>
          <ac:spMkLst>
            <pc:docMk/>
            <pc:sldMk cId="3305799107" sldId="336"/>
            <ac:spMk id="22" creationId="{992F97B1-1891-4FCC-9E5F-BA97EDB48F89}"/>
          </ac:spMkLst>
        </pc:spChg>
        <pc:spChg chg="add">
          <ac:chgData name="Ellie Brown" userId="fb51a185-9f8a-4b58-9e86-92b6e2c1185d" providerId="ADAL" clId="{20265939-53F3-4730-BE9D-07BAABE94B46}" dt="2026-09-28T13:27:44.965" v="2476" actId="26606"/>
          <ac:spMkLst>
            <pc:docMk/>
            <pc:sldMk cId="3305799107" sldId="336"/>
            <ac:spMk id="24" creationId="{78C6C821-FEE1-4EB6-9590-C021440C77DE}"/>
          </ac:spMkLst>
        </pc:spChg>
        <pc:spChg chg="add">
          <ac:chgData name="Ellie Brown" userId="fb51a185-9f8a-4b58-9e86-92b6e2c1185d" providerId="ADAL" clId="{20265939-53F3-4730-BE9D-07BAABE94B46}" dt="2026-09-28T13:27:44.965" v="2476" actId="26606"/>
          <ac:spMkLst>
            <pc:docMk/>
            <pc:sldMk cId="3305799107" sldId="336"/>
            <ac:spMk id="26" creationId="{B61A74B3-E247-44D4-8C48-FAE8E2056401}"/>
          </ac:spMkLst>
        </pc:spChg>
        <pc:picChg chg="add">
          <ac:chgData name="Ellie Brown" userId="fb51a185-9f8a-4b58-9e86-92b6e2c1185d" providerId="ADAL" clId="{20265939-53F3-4730-BE9D-07BAABE94B46}" dt="2026-09-28T13:27:44.965" v="2476" actId="26606"/>
          <ac:picMkLst>
            <pc:docMk/>
            <pc:sldMk cId="3305799107" sldId="336"/>
            <ac:picMk id="10" creationId="{2AE609E2-8522-44E4-9077-980E5BCF3E14}"/>
          </ac:picMkLst>
        </pc:picChg>
        <pc:picChg chg="add">
          <ac:chgData name="Ellie Brown" userId="fb51a185-9f8a-4b58-9e86-92b6e2c1185d" providerId="ADAL" clId="{20265939-53F3-4730-BE9D-07BAABE94B46}" dt="2026-09-28T13:27:44.965" v="2476" actId="26606"/>
          <ac:picMkLst>
            <pc:docMk/>
            <pc:sldMk cId="3305799107" sldId="336"/>
            <ac:picMk id="16" creationId="{6AC7D913-60B7-4603-881B-831DA5D3A940}"/>
          </ac:picMkLst>
        </pc:picChg>
      </pc:sldChg>
      <pc:sldChg chg="delSp modSp new mod">
        <pc:chgData name="Ellie Brown" userId="fb51a185-9f8a-4b58-9e86-92b6e2c1185d" providerId="ADAL" clId="{20265939-53F3-4730-BE9D-07BAABE94B46}" dt="2026-09-28T13:27:49.697" v="2478" actId="478"/>
        <pc:sldMkLst>
          <pc:docMk/>
          <pc:sldMk cId="942854571" sldId="337"/>
        </pc:sldMkLst>
        <pc:spChg chg="del">
          <ac:chgData name="Ellie Brown" userId="fb51a185-9f8a-4b58-9e86-92b6e2c1185d" providerId="ADAL" clId="{20265939-53F3-4730-BE9D-07BAABE94B46}" dt="2026-09-28T13:27:49.697" v="2478" actId="478"/>
          <ac:spMkLst>
            <pc:docMk/>
            <pc:sldMk cId="942854571" sldId="337"/>
            <ac:spMk id="2" creationId="{DBA58545-EBB9-9B41-C655-D30220E30352}"/>
          </ac:spMkLst>
        </pc:spChg>
        <pc:spChg chg="mod">
          <ac:chgData name="Ellie Brown" userId="fb51a185-9f8a-4b58-9e86-92b6e2c1185d" providerId="ADAL" clId="{20265939-53F3-4730-BE9D-07BAABE94B46}" dt="2026-09-28T13:03:32.193" v="1204" actId="27636"/>
          <ac:spMkLst>
            <pc:docMk/>
            <pc:sldMk cId="942854571" sldId="337"/>
            <ac:spMk id="3" creationId="{E339DE13-BA74-A968-F109-6A0BA5ADF73B}"/>
          </ac:spMkLst>
        </pc:spChg>
      </pc:sldChg>
      <pc:sldChg chg="addSp modSp new mod setBg setClrOvrMap">
        <pc:chgData name="Ellie Brown" userId="fb51a185-9f8a-4b58-9e86-92b6e2c1185d" providerId="ADAL" clId="{20265939-53F3-4730-BE9D-07BAABE94B46}" dt="2026-09-28T13:30:37.815" v="2587" actId="20577"/>
        <pc:sldMkLst>
          <pc:docMk/>
          <pc:sldMk cId="800047672" sldId="338"/>
        </pc:sldMkLst>
        <pc:spChg chg="mod">
          <ac:chgData name="Ellie Brown" userId="fb51a185-9f8a-4b58-9e86-92b6e2c1185d" providerId="ADAL" clId="{20265939-53F3-4730-BE9D-07BAABE94B46}" dt="2026-09-28T13:29:18.030" v="2500" actId="26606"/>
          <ac:spMkLst>
            <pc:docMk/>
            <pc:sldMk cId="800047672" sldId="338"/>
            <ac:spMk id="2" creationId="{218FEBA4-86D5-260F-0451-48FDBB634102}"/>
          </ac:spMkLst>
        </pc:spChg>
        <pc:spChg chg="mod">
          <ac:chgData name="Ellie Brown" userId="fb51a185-9f8a-4b58-9e86-92b6e2c1185d" providerId="ADAL" clId="{20265939-53F3-4730-BE9D-07BAABE94B46}" dt="2026-09-28T13:30:37.815" v="2587" actId="20577"/>
          <ac:spMkLst>
            <pc:docMk/>
            <pc:sldMk cId="800047672" sldId="338"/>
            <ac:spMk id="3" creationId="{3719C422-8E7F-5CB7-024C-AB41138B442F}"/>
          </ac:spMkLst>
        </pc:spChg>
        <pc:spChg chg="add">
          <ac:chgData name="Ellie Brown" userId="fb51a185-9f8a-4b58-9e86-92b6e2c1185d" providerId="ADAL" clId="{20265939-53F3-4730-BE9D-07BAABE94B46}" dt="2026-09-28T13:29:18.030" v="2500" actId="26606"/>
          <ac:spMkLst>
            <pc:docMk/>
            <pc:sldMk cId="800047672" sldId="338"/>
            <ac:spMk id="8" creationId="{052BEFF1-896C-45B1-B02C-96A6A1BC389A}"/>
          </ac:spMkLst>
        </pc:spChg>
        <pc:spChg chg="add">
          <ac:chgData name="Ellie Brown" userId="fb51a185-9f8a-4b58-9e86-92b6e2c1185d" providerId="ADAL" clId="{20265939-53F3-4730-BE9D-07BAABE94B46}" dt="2026-09-28T13:29:18.030" v="2500" actId="26606"/>
          <ac:spMkLst>
            <pc:docMk/>
            <pc:sldMk cId="800047672" sldId="338"/>
            <ac:spMk id="10" creationId="{BB237A14-61B1-4C00-A670-5D8D68A8668E}"/>
          </ac:spMkLst>
        </pc:spChg>
        <pc:spChg chg="add">
          <ac:chgData name="Ellie Brown" userId="fb51a185-9f8a-4b58-9e86-92b6e2c1185d" providerId="ADAL" clId="{20265939-53F3-4730-BE9D-07BAABE94B46}" dt="2026-09-28T13:29:18.030" v="2500" actId="26606"/>
          <ac:spMkLst>
            <pc:docMk/>
            <pc:sldMk cId="800047672" sldId="338"/>
            <ac:spMk id="12" creationId="{8598F259-6F54-47A3-8D13-1603D786A328}"/>
          </ac:spMkLst>
        </pc:spChg>
        <pc:spChg chg="add">
          <ac:chgData name="Ellie Brown" userId="fb51a185-9f8a-4b58-9e86-92b6e2c1185d" providerId="ADAL" clId="{20265939-53F3-4730-BE9D-07BAABE94B46}" dt="2026-09-28T13:29:18.030" v="2500" actId="26606"/>
          <ac:spMkLst>
            <pc:docMk/>
            <pc:sldMk cId="800047672" sldId="338"/>
            <ac:spMk id="14" creationId="{0BA768A8-4FED-4ED8-9E46-6BE72188ECD2}"/>
          </ac:spMkLst>
        </pc:spChg>
      </pc:sldChg>
      <pc:sldChg chg="addSp delSp modSp new mod setBg setClrOvrMap">
        <pc:chgData name="Ellie Brown" userId="fb51a185-9f8a-4b58-9e86-92b6e2c1185d" providerId="ADAL" clId="{20265939-53F3-4730-BE9D-07BAABE94B46}" dt="2026-09-28T13:31:07.127" v="2602" actId="26606"/>
        <pc:sldMkLst>
          <pc:docMk/>
          <pc:sldMk cId="1196385420" sldId="339"/>
        </pc:sldMkLst>
        <pc:spChg chg="mod">
          <ac:chgData name="Ellie Brown" userId="fb51a185-9f8a-4b58-9e86-92b6e2c1185d" providerId="ADAL" clId="{20265939-53F3-4730-BE9D-07BAABE94B46}" dt="2026-09-28T13:31:07.127" v="2602" actId="26606"/>
          <ac:spMkLst>
            <pc:docMk/>
            <pc:sldMk cId="1196385420" sldId="339"/>
            <ac:spMk id="2" creationId="{7031C5D1-BBAB-140A-9074-FBCA63A97A6B}"/>
          </ac:spMkLst>
        </pc:spChg>
        <pc:spChg chg="mod">
          <ac:chgData name="Ellie Brown" userId="fb51a185-9f8a-4b58-9e86-92b6e2c1185d" providerId="ADAL" clId="{20265939-53F3-4730-BE9D-07BAABE94B46}" dt="2026-09-28T13:31:07.127" v="2602" actId="26606"/>
          <ac:spMkLst>
            <pc:docMk/>
            <pc:sldMk cId="1196385420" sldId="339"/>
            <ac:spMk id="3" creationId="{D4C1DB08-4417-5FB1-FB2B-EB33CFA7AE06}"/>
          </ac:spMkLst>
        </pc:spChg>
        <pc:spChg chg="add">
          <ac:chgData name="Ellie Brown" userId="fb51a185-9f8a-4b58-9e86-92b6e2c1185d" providerId="ADAL" clId="{20265939-53F3-4730-BE9D-07BAABE94B46}" dt="2026-09-28T13:31:07.127" v="2602" actId="26606"/>
          <ac:spMkLst>
            <pc:docMk/>
            <pc:sldMk cId="1196385420" sldId="339"/>
            <ac:spMk id="8" creationId="{923E8915-D2AA-4327-A45A-972C3CA9574B}"/>
          </ac:spMkLst>
        </pc:spChg>
        <pc:spChg chg="add del">
          <ac:chgData name="Ellie Brown" userId="fb51a185-9f8a-4b58-9e86-92b6e2c1185d" providerId="ADAL" clId="{20265939-53F3-4730-BE9D-07BAABE94B46}" dt="2026-09-28T13:31:07.030" v="2601" actId="26606"/>
          <ac:spMkLst>
            <pc:docMk/>
            <pc:sldMk cId="1196385420" sldId="339"/>
            <ac:spMk id="10" creationId="{B4AAD3FD-83A5-4B89-9F8F-01B8870865BE}"/>
          </ac:spMkLst>
        </pc:spChg>
        <pc:spChg chg="add del">
          <ac:chgData name="Ellie Brown" userId="fb51a185-9f8a-4b58-9e86-92b6e2c1185d" providerId="ADAL" clId="{20265939-53F3-4730-BE9D-07BAABE94B46}" dt="2026-09-28T13:31:07.030" v="2601" actId="26606"/>
          <ac:spMkLst>
            <pc:docMk/>
            <pc:sldMk cId="1196385420" sldId="339"/>
            <ac:spMk id="12" creationId="{61752F1D-FC0F-4103-9584-630E643CCDA6}"/>
          </ac:spMkLst>
        </pc:spChg>
        <pc:spChg chg="add del">
          <ac:chgData name="Ellie Brown" userId="fb51a185-9f8a-4b58-9e86-92b6e2c1185d" providerId="ADAL" clId="{20265939-53F3-4730-BE9D-07BAABE94B46}" dt="2026-09-28T13:31:07.030" v="2601" actId="26606"/>
          <ac:spMkLst>
            <pc:docMk/>
            <pc:sldMk cId="1196385420" sldId="339"/>
            <ac:spMk id="14" creationId="{70151CB7-E7DE-4917-B831-01DF9CE01306}"/>
          </ac:spMkLst>
        </pc:spChg>
        <pc:spChg chg="add del">
          <ac:chgData name="Ellie Brown" userId="fb51a185-9f8a-4b58-9e86-92b6e2c1185d" providerId="ADAL" clId="{20265939-53F3-4730-BE9D-07BAABE94B46}" dt="2026-09-28T13:31:07.030" v="2601" actId="26606"/>
          <ac:spMkLst>
            <pc:docMk/>
            <pc:sldMk cId="1196385420" sldId="339"/>
            <ac:spMk id="16" creationId="{A92A1116-1C84-41DF-B803-1F7B0883EC82}"/>
          </ac:spMkLst>
        </pc:spChg>
        <pc:spChg chg="add">
          <ac:chgData name="Ellie Brown" userId="fb51a185-9f8a-4b58-9e86-92b6e2c1185d" providerId="ADAL" clId="{20265939-53F3-4730-BE9D-07BAABE94B46}" dt="2026-09-28T13:31:07.127" v="2602" actId="26606"/>
          <ac:spMkLst>
            <pc:docMk/>
            <pc:sldMk cId="1196385420" sldId="339"/>
            <ac:spMk id="18" creationId="{8302FC3C-9804-4950-B721-5FD704BA6065}"/>
          </ac:spMkLst>
        </pc:spChg>
        <pc:spChg chg="add">
          <ac:chgData name="Ellie Brown" userId="fb51a185-9f8a-4b58-9e86-92b6e2c1185d" providerId="ADAL" clId="{20265939-53F3-4730-BE9D-07BAABE94B46}" dt="2026-09-28T13:31:07.127" v="2602" actId="26606"/>
          <ac:spMkLst>
            <pc:docMk/>
            <pc:sldMk cId="1196385420" sldId="339"/>
            <ac:spMk id="21" creationId="{F3798573-F27B-47EB-8EA4-7EE34954C2D6}"/>
          </ac:spMkLst>
        </pc:spChg>
        <pc:picChg chg="add del">
          <ac:chgData name="Ellie Brown" userId="fb51a185-9f8a-4b58-9e86-92b6e2c1185d" providerId="ADAL" clId="{20265939-53F3-4730-BE9D-07BAABE94B46}" dt="2026-09-28T13:31:07.030" v="2601" actId="26606"/>
          <ac:picMkLst>
            <pc:docMk/>
            <pc:sldMk cId="1196385420" sldId="339"/>
            <ac:picMk id="7" creationId="{1B72D4AE-90E8-2AB6-5756-EAE4796CDE6E}"/>
          </ac:picMkLst>
        </pc:picChg>
        <pc:picChg chg="add">
          <ac:chgData name="Ellie Brown" userId="fb51a185-9f8a-4b58-9e86-92b6e2c1185d" providerId="ADAL" clId="{20265939-53F3-4730-BE9D-07BAABE94B46}" dt="2026-09-28T13:31:07.127" v="2602" actId="26606"/>
          <ac:picMkLst>
            <pc:docMk/>
            <pc:sldMk cId="1196385420" sldId="339"/>
            <ac:picMk id="20" creationId="{3BC6EBB2-9BDC-4075-BA6B-43A9FBF9C86C}"/>
          </ac:picMkLst>
        </pc:picChg>
        <pc:cxnChg chg="add">
          <ac:chgData name="Ellie Brown" userId="fb51a185-9f8a-4b58-9e86-92b6e2c1185d" providerId="ADAL" clId="{20265939-53F3-4730-BE9D-07BAABE94B46}" dt="2026-09-28T13:31:07.127" v="2602" actId="26606"/>
          <ac:cxnSpMkLst>
            <pc:docMk/>
            <pc:sldMk cId="1196385420" sldId="339"/>
            <ac:cxnSpMk id="19" creationId="{6B9695BD-ECF6-49CA-8877-8C493193C65D}"/>
          </ac:cxnSpMkLst>
        </pc:cxnChg>
      </pc:sldChg>
      <pc:sldChg chg="addSp modSp new mod setBg setClrOvrMap">
        <pc:chgData name="Ellie Brown" userId="fb51a185-9f8a-4b58-9e86-92b6e2c1185d" providerId="ADAL" clId="{20265939-53F3-4730-BE9D-07BAABE94B46}" dt="2026-09-28T13:31:38.479" v="2605" actId="14100"/>
        <pc:sldMkLst>
          <pc:docMk/>
          <pc:sldMk cId="3745702320" sldId="340"/>
        </pc:sldMkLst>
        <pc:spChg chg="mod">
          <ac:chgData name="Ellie Brown" userId="fb51a185-9f8a-4b58-9e86-92b6e2c1185d" providerId="ADAL" clId="{20265939-53F3-4730-BE9D-07BAABE94B46}" dt="2026-09-28T13:31:28.240" v="2603" actId="26606"/>
          <ac:spMkLst>
            <pc:docMk/>
            <pc:sldMk cId="3745702320" sldId="340"/>
            <ac:spMk id="2" creationId="{71DDAAAC-644A-8C5C-D54C-5D2F03E16129}"/>
          </ac:spMkLst>
        </pc:spChg>
        <pc:spChg chg="mod">
          <ac:chgData name="Ellie Brown" userId="fb51a185-9f8a-4b58-9e86-92b6e2c1185d" providerId="ADAL" clId="{20265939-53F3-4730-BE9D-07BAABE94B46}" dt="2026-09-28T13:31:38.479" v="2605" actId="14100"/>
          <ac:spMkLst>
            <pc:docMk/>
            <pc:sldMk cId="3745702320" sldId="340"/>
            <ac:spMk id="3" creationId="{7732F6D8-59A6-7332-EA5B-C9C0CCF7104C}"/>
          </ac:spMkLst>
        </pc:spChg>
        <pc:spChg chg="add">
          <ac:chgData name="Ellie Brown" userId="fb51a185-9f8a-4b58-9e86-92b6e2c1185d" providerId="ADAL" clId="{20265939-53F3-4730-BE9D-07BAABE94B46}" dt="2026-09-28T13:31:28.240" v="2603" actId="26606"/>
          <ac:spMkLst>
            <pc:docMk/>
            <pc:sldMk cId="3745702320" sldId="340"/>
            <ac:spMk id="8" creationId="{74CD14DB-BB81-479F-A1FC-1C75640E9F84}"/>
          </ac:spMkLst>
        </pc:spChg>
        <pc:spChg chg="add">
          <ac:chgData name="Ellie Brown" userId="fb51a185-9f8a-4b58-9e86-92b6e2c1185d" providerId="ADAL" clId="{20265939-53F3-4730-BE9D-07BAABE94B46}" dt="2026-09-28T13:31:28.240" v="2603" actId="26606"/>
          <ac:spMkLst>
            <pc:docMk/>
            <pc:sldMk cId="3745702320" sldId="340"/>
            <ac:spMk id="10" creationId="{C943A91B-7CA7-4592-A975-73B1BF8C4C74}"/>
          </ac:spMkLst>
        </pc:spChg>
        <pc:spChg chg="add">
          <ac:chgData name="Ellie Brown" userId="fb51a185-9f8a-4b58-9e86-92b6e2c1185d" providerId="ADAL" clId="{20265939-53F3-4730-BE9D-07BAABE94B46}" dt="2026-09-28T13:31:28.240" v="2603" actId="26606"/>
          <ac:spMkLst>
            <pc:docMk/>
            <pc:sldMk cId="3745702320" sldId="340"/>
            <ac:spMk id="12" creationId="{EC471314-E46A-414B-8D91-74880E84F187}"/>
          </ac:spMkLst>
        </pc:spChg>
        <pc:spChg chg="add">
          <ac:chgData name="Ellie Brown" userId="fb51a185-9f8a-4b58-9e86-92b6e2c1185d" providerId="ADAL" clId="{20265939-53F3-4730-BE9D-07BAABE94B46}" dt="2026-09-28T13:31:28.240" v="2603" actId="26606"/>
          <ac:spMkLst>
            <pc:docMk/>
            <pc:sldMk cId="3745702320" sldId="340"/>
            <ac:spMk id="14" creationId="{6A681326-1C9D-44A3-A627-3871BDAE4127}"/>
          </ac:spMkLst>
        </pc:spChg>
      </pc:sldChg>
      <pc:sldChg chg="modSp new mod">
        <pc:chgData name="Ellie Brown" userId="fb51a185-9f8a-4b58-9e86-92b6e2c1185d" providerId="ADAL" clId="{20265939-53F3-4730-BE9D-07BAABE94B46}" dt="2026-09-28T13:31:47.464" v="2609" actId="20577"/>
        <pc:sldMkLst>
          <pc:docMk/>
          <pc:sldMk cId="2453221128" sldId="341"/>
        </pc:sldMkLst>
        <pc:spChg chg="mod">
          <ac:chgData name="Ellie Brown" userId="fb51a185-9f8a-4b58-9e86-92b6e2c1185d" providerId="ADAL" clId="{20265939-53F3-4730-BE9D-07BAABE94B46}" dt="2026-09-28T13:10:41.379" v="1568"/>
          <ac:spMkLst>
            <pc:docMk/>
            <pc:sldMk cId="2453221128" sldId="341"/>
            <ac:spMk id="2" creationId="{B6E249EF-03CE-45E6-1747-C8BC7A6E5A29}"/>
          </ac:spMkLst>
        </pc:spChg>
        <pc:spChg chg="mod">
          <ac:chgData name="Ellie Brown" userId="fb51a185-9f8a-4b58-9e86-92b6e2c1185d" providerId="ADAL" clId="{20265939-53F3-4730-BE9D-07BAABE94B46}" dt="2026-09-28T13:31:47.464" v="2609" actId="20577"/>
          <ac:spMkLst>
            <pc:docMk/>
            <pc:sldMk cId="2453221128" sldId="341"/>
            <ac:spMk id="3" creationId="{0F9E7F60-BE7B-BD2A-EE52-38AEBDE8FF65}"/>
          </ac:spMkLst>
        </pc:spChg>
      </pc:sldChg>
      <pc:sldChg chg="addSp delSp modSp new mod setBg setClrOvrMap">
        <pc:chgData name="Ellie Brown" userId="fb51a185-9f8a-4b58-9e86-92b6e2c1185d" providerId="ADAL" clId="{20265939-53F3-4730-BE9D-07BAABE94B46}" dt="2026-09-28T13:11:45.209" v="1617" actId="20577"/>
        <pc:sldMkLst>
          <pc:docMk/>
          <pc:sldMk cId="1559290784" sldId="342"/>
        </pc:sldMkLst>
        <pc:spChg chg="mod ord">
          <ac:chgData name="Ellie Brown" userId="fb51a185-9f8a-4b58-9e86-92b6e2c1185d" providerId="ADAL" clId="{20265939-53F3-4730-BE9D-07BAABE94B46}" dt="2026-09-28T13:11:45.209" v="1617" actId="20577"/>
          <ac:spMkLst>
            <pc:docMk/>
            <pc:sldMk cId="1559290784" sldId="342"/>
            <ac:spMk id="2" creationId="{90C7940A-9A89-0C9B-F7D0-103E0F241232}"/>
          </ac:spMkLst>
        </pc:spChg>
        <pc:spChg chg="del">
          <ac:chgData name="Ellie Brown" userId="fb51a185-9f8a-4b58-9e86-92b6e2c1185d" providerId="ADAL" clId="{20265939-53F3-4730-BE9D-07BAABE94B46}" dt="2026-09-28T13:11:33.771" v="1594" actId="478"/>
          <ac:spMkLst>
            <pc:docMk/>
            <pc:sldMk cId="1559290784" sldId="342"/>
            <ac:spMk id="3" creationId="{F23FB753-3CCD-CEB3-427E-D92A29E11D02}"/>
          </ac:spMkLst>
        </pc:spChg>
        <pc:spChg chg="add">
          <ac:chgData name="Ellie Brown" userId="fb51a185-9f8a-4b58-9e86-92b6e2c1185d" providerId="ADAL" clId="{20265939-53F3-4730-BE9D-07BAABE94B46}" dt="2026-09-28T13:11:39.857" v="1596" actId="26606"/>
          <ac:spMkLst>
            <pc:docMk/>
            <pc:sldMk cId="1559290784" sldId="342"/>
            <ac:spMk id="14" creationId="{4AC0CD9D-7610-4620-93B4-798CCD9AB581}"/>
          </ac:spMkLst>
        </pc:spChg>
        <pc:spChg chg="add">
          <ac:chgData name="Ellie Brown" userId="fb51a185-9f8a-4b58-9e86-92b6e2c1185d" providerId="ADAL" clId="{20265939-53F3-4730-BE9D-07BAABE94B46}" dt="2026-09-28T13:11:39.857" v="1596" actId="26606"/>
          <ac:spMkLst>
            <pc:docMk/>
            <pc:sldMk cId="1559290784" sldId="342"/>
            <ac:spMk id="20" creationId="{DE4D62F9-188E-4530-84C2-24BDEE4BEB82}"/>
          </ac:spMkLst>
        </pc:spChg>
        <pc:spChg chg="add">
          <ac:chgData name="Ellie Brown" userId="fb51a185-9f8a-4b58-9e86-92b6e2c1185d" providerId="ADAL" clId="{20265939-53F3-4730-BE9D-07BAABE94B46}" dt="2026-09-28T13:11:39.857" v="1596" actId="26606"/>
          <ac:spMkLst>
            <pc:docMk/>
            <pc:sldMk cId="1559290784" sldId="342"/>
            <ac:spMk id="22" creationId="{D27CF008-4B18-436D-B2D5-C1346C12438E}"/>
          </ac:spMkLst>
        </pc:spChg>
        <pc:spChg chg="add">
          <ac:chgData name="Ellie Brown" userId="fb51a185-9f8a-4b58-9e86-92b6e2c1185d" providerId="ADAL" clId="{20265939-53F3-4730-BE9D-07BAABE94B46}" dt="2026-09-28T13:11:39.857" v="1596" actId="26606"/>
          <ac:spMkLst>
            <pc:docMk/>
            <pc:sldMk cId="1559290784" sldId="342"/>
            <ac:spMk id="24" creationId="{CE22DAD8-5F67-4B73-ADA9-06EF381F7AD6}"/>
          </ac:spMkLst>
        </pc:spChg>
        <pc:spChg chg="add">
          <ac:chgData name="Ellie Brown" userId="fb51a185-9f8a-4b58-9e86-92b6e2c1185d" providerId="ADAL" clId="{20265939-53F3-4730-BE9D-07BAABE94B46}" dt="2026-09-28T13:11:39.857" v="1596" actId="26606"/>
          <ac:spMkLst>
            <pc:docMk/>
            <pc:sldMk cId="1559290784" sldId="342"/>
            <ac:spMk id="26" creationId="{E4F17063-EDA4-417B-946F-BA357F3B390D}"/>
          </ac:spMkLst>
        </pc:spChg>
        <pc:spChg chg="add">
          <ac:chgData name="Ellie Brown" userId="fb51a185-9f8a-4b58-9e86-92b6e2c1185d" providerId="ADAL" clId="{20265939-53F3-4730-BE9D-07BAABE94B46}" dt="2026-09-28T13:11:39.857" v="1596" actId="26606"/>
          <ac:spMkLst>
            <pc:docMk/>
            <pc:sldMk cId="1559290784" sldId="342"/>
            <ac:spMk id="28" creationId="{D36F3EEA-55D4-4677-80E7-92D00B8F343B}"/>
          </ac:spMkLst>
        </pc:spChg>
        <pc:picChg chg="add">
          <ac:chgData name="Ellie Brown" userId="fb51a185-9f8a-4b58-9e86-92b6e2c1185d" providerId="ADAL" clId="{20265939-53F3-4730-BE9D-07BAABE94B46}" dt="2026-09-28T13:11:34.010" v="1595" actId="22"/>
          <ac:picMkLst>
            <pc:docMk/>
            <pc:sldMk cId="1559290784" sldId="342"/>
            <ac:picMk id="5" creationId="{F877966A-0AE5-A927-F682-62EB4D33EFFB}"/>
          </ac:picMkLst>
        </pc:picChg>
        <pc:picChg chg="add">
          <ac:chgData name="Ellie Brown" userId="fb51a185-9f8a-4b58-9e86-92b6e2c1185d" providerId="ADAL" clId="{20265939-53F3-4730-BE9D-07BAABE94B46}" dt="2026-09-28T13:11:39.857" v="1596" actId="26606"/>
          <ac:picMkLst>
            <pc:docMk/>
            <pc:sldMk cId="1559290784" sldId="342"/>
            <ac:picMk id="10" creationId="{41B68C77-138E-4BF7-A276-BD0C78A4219F}"/>
          </ac:picMkLst>
        </pc:picChg>
        <pc:picChg chg="add">
          <ac:chgData name="Ellie Brown" userId="fb51a185-9f8a-4b58-9e86-92b6e2c1185d" providerId="ADAL" clId="{20265939-53F3-4730-BE9D-07BAABE94B46}" dt="2026-09-28T13:11:39.857" v="1596" actId="26606"/>
          <ac:picMkLst>
            <pc:docMk/>
            <pc:sldMk cId="1559290784" sldId="342"/>
            <ac:picMk id="12" creationId="{7C268552-D473-46ED-B1B8-422042C4DEF1}"/>
          </ac:picMkLst>
        </pc:picChg>
        <pc:picChg chg="add">
          <ac:chgData name="Ellie Brown" userId="fb51a185-9f8a-4b58-9e86-92b6e2c1185d" providerId="ADAL" clId="{20265939-53F3-4730-BE9D-07BAABE94B46}" dt="2026-09-28T13:11:39.857" v="1596" actId="26606"/>
          <ac:picMkLst>
            <pc:docMk/>
            <pc:sldMk cId="1559290784" sldId="342"/>
            <ac:picMk id="18" creationId="{69F01145-BEA3-4CBF-AA21-10077B948CA8}"/>
          </ac:picMkLst>
        </pc:picChg>
      </pc:sldChg>
      <pc:sldChg chg="modSp new mod">
        <pc:chgData name="Ellie Brown" userId="fb51a185-9f8a-4b58-9e86-92b6e2c1185d" providerId="ADAL" clId="{20265939-53F3-4730-BE9D-07BAABE94B46}" dt="2026-09-28T13:14:48.653" v="1696" actId="403"/>
        <pc:sldMkLst>
          <pc:docMk/>
          <pc:sldMk cId="2081031766" sldId="343"/>
        </pc:sldMkLst>
        <pc:spChg chg="mod">
          <ac:chgData name="Ellie Brown" userId="fb51a185-9f8a-4b58-9e86-92b6e2c1185d" providerId="ADAL" clId="{20265939-53F3-4730-BE9D-07BAABE94B46}" dt="2026-09-28T13:14:07.541" v="1669" actId="20577"/>
          <ac:spMkLst>
            <pc:docMk/>
            <pc:sldMk cId="2081031766" sldId="343"/>
            <ac:spMk id="2" creationId="{D218BC6F-96B8-D415-D616-D72BD9C686EF}"/>
          </ac:spMkLst>
        </pc:spChg>
        <pc:spChg chg="mod">
          <ac:chgData name="Ellie Brown" userId="fb51a185-9f8a-4b58-9e86-92b6e2c1185d" providerId="ADAL" clId="{20265939-53F3-4730-BE9D-07BAABE94B46}" dt="2026-09-28T13:14:48.653" v="1696" actId="403"/>
          <ac:spMkLst>
            <pc:docMk/>
            <pc:sldMk cId="2081031766" sldId="343"/>
            <ac:spMk id="3" creationId="{9B7EEBC7-683B-724D-FF99-5EF3E48DD72D}"/>
          </ac:spMkLst>
        </pc:spChg>
      </pc:sldChg>
      <pc:sldChg chg="modSp new mod">
        <pc:chgData name="Ellie Brown" userId="fb51a185-9f8a-4b58-9e86-92b6e2c1185d" providerId="ADAL" clId="{20265939-53F3-4730-BE9D-07BAABE94B46}" dt="2026-09-28T13:14:42.884" v="1692" actId="20577"/>
        <pc:sldMkLst>
          <pc:docMk/>
          <pc:sldMk cId="3099457855" sldId="344"/>
        </pc:sldMkLst>
        <pc:spChg chg="mod">
          <ac:chgData name="Ellie Brown" userId="fb51a185-9f8a-4b58-9e86-92b6e2c1185d" providerId="ADAL" clId="{20265939-53F3-4730-BE9D-07BAABE94B46}" dt="2026-09-28T13:14:42.884" v="1692" actId="20577"/>
          <ac:spMkLst>
            <pc:docMk/>
            <pc:sldMk cId="3099457855" sldId="344"/>
            <ac:spMk id="2" creationId="{A7209141-F552-F0FB-BEDF-9F9BA73A5450}"/>
          </ac:spMkLst>
        </pc:spChg>
        <pc:spChg chg="mod">
          <ac:chgData name="Ellie Brown" userId="fb51a185-9f8a-4b58-9e86-92b6e2c1185d" providerId="ADAL" clId="{20265939-53F3-4730-BE9D-07BAABE94B46}" dt="2026-09-28T13:14:41.253" v="1685" actId="27636"/>
          <ac:spMkLst>
            <pc:docMk/>
            <pc:sldMk cId="3099457855" sldId="344"/>
            <ac:spMk id="3" creationId="{5381E529-85C4-204E-B567-90CD22B71D5D}"/>
          </ac:spMkLst>
        </pc:spChg>
      </pc:sldChg>
      <pc:sldChg chg="addSp delSp modSp new mod setBg addAnim delAnim setClrOvrMap">
        <pc:chgData name="Ellie Brown" userId="fb51a185-9f8a-4b58-9e86-92b6e2c1185d" providerId="ADAL" clId="{20265939-53F3-4730-BE9D-07BAABE94B46}" dt="2026-09-28T13:32:21.662" v="2616" actId="26606"/>
        <pc:sldMkLst>
          <pc:docMk/>
          <pc:sldMk cId="4008992944" sldId="345"/>
        </pc:sldMkLst>
        <pc:spChg chg="mod ord">
          <ac:chgData name="Ellie Brown" userId="fb51a185-9f8a-4b58-9e86-92b6e2c1185d" providerId="ADAL" clId="{20265939-53F3-4730-BE9D-07BAABE94B46}" dt="2026-09-28T13:32:21.662" v="2616" actId="26606"/>
          <ac:spMkLst>
            <pc:docMk/>
            <pc:sldMk cId="4008992944" sldId="345"/>
            <ac:spMk id="2" creationId="{CCF9368F-2163-BA69-447E-AFAFE55296D0}"/>
          </ac:spMkLst>
        </pc:spChg>
        <pc:spChg chg="mod">
          <ac:chgData name="Ellie Brown" userId="fb51a185-9f8a-4b58-9e86-92b6e2c1185d" providerId="ADAL" clId="{20265939-53F3-4730-BE9D-07BAABE94B46}" dt="2026-09-28T13:32:21.662" v="2616" actId="26606"/>
          <ac:spMkLst>
            <pc:docMk/>
            <pc:sldMk cId="4008992944" sldId="345"/>
            <ac:spMk id="3" creationId="{0056AF60-C65A-4293-5F1A-3279CC6ACEDC}"/>
          </ac:spMkLst>
        </pc:spChg>
        <pc:spChg chg="add del">
          <ac:chgData name="Ellie Brown" userId="fb51a185-9f8a-4b58-9e86-92b6e2c1185d" providerId="ADAL" clId="{20265939-53F3-4730-BE9D-07BAABE94B46}" dt="2026-09-28T13:32:19.496" v="2612" actId="26606"/>
          <ac:spMkLst>
            <pc:docMk/>
            <pc:sldMk cId="4008992944" sldId="345"/>
            <ac:spMk id="12" creationId="{4FA533C5-33E3-4611-AF9F-72811D8B26A6}"/>
          </ac:spMkLst>
        </pc:spChg>
        <pc:spChg chg="add del">
          <ac:chgData name="Ellie Brown" userId="fb51a185-9f8a-4b58-9e86-92b6e2c1185d" providerId="ADAL" clId="{20265939-53F3-4730-BE9D-07BAABE94B46}" dt="2026-09-28T13:32:19.496" v="2612" actId="26606"/>
          <ac:spMkLst>
            <pc:docMk/>
            <pc:sldMk cId="4008992944" sldId="345"/>
            <ac:spMk id="18" creationId="{87F0FDC4-AD8C-47D9-9131-623C98ADB0AE}"/>
          </ac:spMkLst>
        </pc:spChg>
        <pc:spChg chg="add del">
          <ac:chgData name="Ellie Brown" userId="fb51a185-9f8a-4b58-9e86-92b6e2c1185d" providerId="ADAL" clId="{20265939-53F3-4730-BE9D-07BAABE94B46}" dt="2026-09-28T13:32:19.496" v="2612" actId="26606"/>
          <ac:spMkLst>
            <pc:docMk/>
            <pc:sldMk cId="4008992944" sldId="345"/>
            <ac:spMk id="20" creationId="{DE27238C-8EAF-4098-86E6-7723B7DAE601}"/>
          </ac:spMkLst>
        </pc:spChg>
        <pc:spChg chg="add del">
          <ac:chgData name="Ellie Brown" userId="fb51a185-9f8a-4b58-9e86-92b6e2c1185d" providerId="ADAL" clId="{20265939-53F3-4730-BE9D-07BAABE94B46}" dt="2026-09-28T13:32:19.496" v="2612" actId="26606"/>
          <ac:spMkLst>
            <pc:docMk/>
            <pc:sldMk cId="4008992944" sldId="345"/>
            <ac:spMk id="22" creationId="{992F97B1-1891-4FCC-9E5F-BA97EDB48F89}"/>
          </ac:spMkLst>
        </pc:spChg>
        <pc:spChg chg="add del">
          <ac:chgData name="Ellie Brown" userId="fb51a185-9f8a-4b58-9e86-92b6e2c1185d" providerId="ADAL" clId="{20265939-53F3-4730-BE9D-07BAABE94B46}" dt="2026-09-28T13:32:19.496" v="2612" actId="26606"/>
          <ac:spMkLst>
            <pc:docMk/>
            <pc:sldMk cId="4008992944" sldId="345"/>
            <ac:spMk id="24" creationId="{78C6C821-FEE1-4EB6-9590-C021440C77DE}"/>
          </ac:spMkLst>
        </pc:spChg>
        <pc:spChg chg="add del">
          <ac:chgData name="Ellie Brown" userId="fb51a185-9f8a-4b58-9e86-92b6e2c1185d" providerId="ADAL" clId="{20265939-53F3-4730-BE9D-07BAABE94B46}" dt="2026-09-28T13:32:19.496" v="2612" actId="26606"/>
          <ac:spMkLst>
            <pc:docMk/>
            <pc:sldMk cId="4008992944" sldId="345"/>
            <ac:spMk id="26" creationId="{B61A74B3-E247-44D4-8C48-FAE8E2056401}"/>
          </ac:spMkLst>
        </pc:spChg>
        <pc:spChg chg="add del">
          <ac:chgData name="Ellie Brown" userId="fb51a185-9f8a-4b58-9e86-92b6e2c1185d" providerId="ADAL" clId="{20265939-53F3-4730-BE9D-07BAABE94B46}" dt="2026-09-28T13:32:21.596" v="2615" actId="26606"/>
          <ac:spMkLst>
            <pc:docMk/>
            <pc:sldMk cId="4008992944" sldId="345"/>
            <ac:spMk id="28" creationId="{923E8915-D2AA-4327-A45A-972C3CA9574B}"/>
          </ac:spMkLst>
        </pc:spChg>
        <pc:spChg chg="add del">
          <ac:chgData name="Ellie Brown" userId="fb51a185-9f8a-4b58-9e86-92b6e2c1185d" providerId="ADAL" clId="{20265939-53F3-4730-BE9D-07BAABE94B46}" dt="2026-09-28T13:32:21.596" v="2615" actId="26606"/>
          <ac:spMkLst>
            <pc:docMk/>
            <pc:sldMk cId="4008992944" sldId="345"/>
            <ac:spMk id="29" creationId="{8302FC3C-9804-4950-B721-5FD704BA6065}"/>
          </ac:spMkLst>
        </pc:spChg>
        <pc:spChg chg="add del">
          <ac:chgData name="Ellie Brown" userId="fb51a185-9f8a-4b58-9e86-92b6e2c1185d" providerId="ADAL" clId="{20265939-53F3-4730-BE9D-07BAABE94B46}" dt="2026-09-28T13:32:21.596" v="2615" actId="26606"/>
          <ac:spMkLst>
            <pc:docMk/>
            <pc:sldMk cId="4008992944" sldId="345"/>
            <ac:spMk id="32" creationId="{F3798573-F27B-47EB-8EA4-7EE34954C2D6}"/>
          </ac:spMkLst>
        </pc:spChg>
        <pc:spChg chg="add">
          <ac:chgData name="Ellie Brown" userId="fb51a185-9f8a-4b58-9e86-92b6e2c1185d" providerId="ADAL" clId="{20265939-53F3-4730-BE9D-07BAABE94B46}" dt="2026-09-28T13:32:21.662" v="2616" actId="26606"/>
          <ac:spMkLst>
            <pc:docMk/>
            <pc:sldMk cId="4008992944" sldId="345"/>
            <ac:spMk id="36" creationId="{4FA533C5-33E3-4611-AF9F-72811D8B26A6}"/>
          </ac:spMkLst>
        </pc:spChg>
        <pc:spChg chg="add">
          <ac:chgData name="Ellie Brown" userId="fb51a185-9f8a-4b58-9e86-92b6e2c1185d" providerId="ADAL" clId="{20265939-53F3-4730-BE9D-07BAABE94B46}" dt="2026-09-28T13:32:21.662" v="2616" actId="26606"/>
          <ac:spMkLst>
            <pc:docMk/>
            <pc:sldMk cId="4008992944" sldId="345"/>
            <ac:spMk id="39" creationId="{87F0FDC4-AD8C-47D9-9131-623C98ADB0AE}"/>
          </ac:spMkLst>
        </pc:spChg>
        <pc:spChg chg="add">
          <ac:chgData name="Ellie Brown" userId="fb51a185-9f8a-4b58-9e86-92b6e2c1185d" providerId="ADAL" clId="{20265939-53F3-4730-BE9D-07BAABE94B46}" dt="2026-09-28T13:32:21.662" v="2616" actId="26606"/>
          <ac:spMkLst>
            <pc:docMk/>
            <pc:sldMk cId="4008992944" sldId="345"/>
            <ac:spMk id="40" creationId="{DE27238C-8EAF-4098-86E6-7723B7DAE601}"/>
          </ac:spMkLst>
        </pc:spChg>
        <pc:spChg chg="add">
          <ac:chgData name="Ellie Brown" userId="fb51a185-9f8a-4b58-9e86-92b6e2c1185d" providerId="ADAL" clId="{20265939-53F3-4730-BE9D-07BAABE94B46}" dt="2026-09-28T13:32:21.662" v="2616" actId="26606"/>
          <ac:spMkLst>
            <pc:docMk/>
            <pc:sldMk cId="4008992944" sldId="345"/>
            <ac:spMk id="41" creationId="{992F97B1-1891-4FCC-9E5F-BA97EDB48F89}"/>
          </ac:spMkLst>
        </pc:spChg>
        <pc:spChg chg="add">
          <ac:chgData name="Ellie Brown" userId="fb51a185-9f8a-4b58-9e86-92b6e2c1185d" providerId="ADAL" clId="{20265939-53F3-4730-BE9D-07BAABE94B46}" dt="2026-09-28T13:32:21.662" v="2616" actId="26606"/>
          <ac:spMkLst>
            <pc:docMk/>
            <pc:sldMk cId="4008992944" sldId="345"/>
            <ac:spMk id="42" creationId="{78C6C821-FEE1-4EB6-9590-C021440C77DE}"/>
          </ac:spMkLst>
        </pc:spChg>
        <pc:spChg chg="add">
          <ac:chgData name="Ellie Brown" userId="fb51a185-9f8a-4b58-9e86-92b6e2c1185d" providerId="ADAL" clId="{20265939-53F3-4730-BE9D-07BAABE94B46}" dt="2026-09-28T13:32:21.662" v="2616" actId="26606"/>
          <ac:spMkLst>
            <pc:docMk/>
            <pc:sldMk cId="4008992944" sldId="345"/>
            <ac:spMk id="43" creationId="{B61A74B3-E247-44D4-8C48-FAE8E2056401}"/>
          </ac:spMkLst>
        </pc:spChg>
        <pc:picChg chg="add">
          <ac:chgData name="Ellie Brown" userId="fb51a185-9f8a-4b58-9e86-92b6e2c1185d" providerId="ADAL" clId="{20265939-53F3-4730-BE9D-07BAABE94B46}" dt="2026-09-28T13:32:17.625" v="2611" actId="26606"/>
          <ac:picMkLst>
            <pc:docMk/>
            <pc:sldMk cId="4008992944" sldId="345"/>
            <ac:picMk id="10" creationId="{2AE609E2-8522-44E4-9077-980E5BCF3E14}"/>
          </ac:picMkLst>
        </pc:picChg>
        <pc:picChg chg="add del">
          <ac:chgData name="Ellie Brown" userId="fb51a185-9f8a-4b58-9e86-92b6e2c1185d" providerId="ADAL" clId="{20265939-53F3-4730-BE9D-07BAABE94B46}" dt="2026-09-28T13:32:19.496" v="2612" actId="26606"/>
          <ac:picMkLst>
            <pc:docMk/>
            <pc:sldMk cId="4008992944" sldId="345"/>
            <ac:picMk id="14" creationId="{8949AD42-25FD-4C3D-9EEE-B7FEC5809988}"/>
          </ac:picMkLst>
        </pc:picChg>
        <pc:picChg chg="del">
          <ac:chgData name="Ellie Brown" userId="fb51a185-9f8a-4b58-9e86-92b6e2c1185d" providerId="ADAL" clId="{20265939-53F3-4730-BE9D-07BAABE94B46}" dt="2026-09-28T13:32:19.496" v="2612" actId="26606"/>
          <ac:picMkLst>
            <pc:docMk/>
            <pc:sldMk cId="4008992944" sldId="345"/>
            <ac:picMk id="16" creationId="{6AC7D913-60B7-4603-881B-831DA5D3A940}"/>
          </ac:picMkLst>
        </pc:picChg>
        <pc:picChg chg="add del">
          <ac:chgData name="Ellie Brown" userId="fb51a185-9f8a-4b58-9e86-92b6e2c1185d" providerId="ADAL" clId="{20265939-53F3-4730-BE9D-07BAABE94B46}" dt="2026-09-28T13:32:21.596" v="2615" actId="26606"/>
          <ac:picMkLst>
            <pc:docMk/>
            <pc:sldMk cId="4008992944" sldId="345"/>
            <ac:picMk id="31" creationId="{3BC6EBB2-9BDC-4075-BA6B-43A9FBF9C86C}"/>
          </ac:picMkLst>
        </pc:picChg>
        <pc:picChg chg="add">
          <ac:chgData name="Ellie Brown" userId="fb51a185-9f8a-4b58-9e86-92b6e2c1185d" providerId="ADAL" clId="{20265939-53F3-4730-BE9D-07BAABE94B46}" dt="2026-09-28T13:32:21.662" v="2616" actId="26606"/>
          <ac:picMkLst>
            <pc:docMk/>
            <pc:sldMk cId="4008992944" sldId="345"/>
            <ac:picMk id="34" creationId="{91B28F63-CF00-448F-B141-FE33C33B1891}"/>
          </ac:picMkLst>
        </pc:picChg>
        <pc:picChg chg="add">
          <ac:chgData name="Ellie Brown" userId="fb51a185-9f8a-4b58-9e86-92b6e2c1185d" providerId="ADAL" clId="{20265939-53F3-4730-BE9D-07BAABE94B46}" dt="2026-09-28T13:32:21.662" v="2616" actId="26606"/>
          <ac:picMkLst>
            <pc:docMk/>
            <pc:sldMk cId="4008992944" sldId="345"/>
            <ac:picMk id="37" creationId="{8949AD42-25FD-4C3D-9EEE-B7FEC5809988}"/>
          </ac:picMkLst>
        </pc:picChg>
        <pc:cxnChg chg="add del">
          <ac:chgData name="Ellie Brown" userId="fb51a185-9f8a-4b58-9e86-92b6e2c1185d" providerId="ADAL" clId="{20265939-53F3-4730-BE9D-07BAABE94B46}" dt="2026-09-28T13:32:21.596" v="2615" actId="26606"/>
          <ac:cxnSpMkLst>
            <pc:docMk/>
            <pc:sldMk cId="4008992944" sldId="345"/>
            <ac:cxnSpMk id="30" creationId="{6B9695BD-ECF6-49CA-8877-8C493193C65D}"/>
          </ac:cxnSpMkLst>
        </pc:cxnChg>
      </pc:sldChg>
      <pc:sldChg chg="modSp new mod">
        <pc:chgData name="Ellie Brown" userId="fb51a185-9f8a-4b58-9e86-92b6e2c1185d" providerId="ADAL" clId="{20265939-53F3-4730-BE9D-07BAABE94B46}" dt="2026-09-28T13:30:56.428" v="2599" actId="113"/>
        <pc:sldMkLst>
          <pc:docMk/>
          <pc:sldMk cId="1469170590" sldId="346"/>
        </pc:sldMkLst>
        <pc:spChg chg="mod">
          <ac:chgData name="Ellie Brown" userId="fb51a185-9f8a-4b58-9e86-92b6e2c1185d" providerId="ADAL" clId="{20265939-53F3-4730-BE9D-07BAABE94B46}" dt="2026-09-28T13:30:56.428" v="2599" actId="113"/>
          <ac:spMkLst>
            <pc:docMk/>
            <pc:sldMk cId="1469170590" sldId="346"/>
            <ac:spMk id="2" creationId="{AA49888D-5FB7-020D-1F83-B6EBD63314CD}"/>
          </ac:spMkLst>
        </pc:spChg>
        <pc:spChg chg="mod">
          <ac:chgData name="Ellie Brown" userId="fb51a185-9f8a-4b58-9e86-92b6e2c1185d" providerId="ADAL" clId="{20265939-53F3-4730-BE9D-07BAABE94B46}" dt="2026-09-28T13:30:46.252" v="2592" actId="27636"/>
          <ac:spMkLst>
            <pc:docMk/>
            <pc:sldMk cId="1469170590" sldId="346"/>
            <ac:spMk id="3" creationId="{9B99EDC5-FA3A-28DD-0053-02722B148AD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s>
</file>

<file path=ppt/diagrams/_rels/data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_rels/data7.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4" Type="http://schemas.openxmlformats.org/officeDocument/2006/relationships/image" Target="../media/image25.svg"/></Relationships>
</file>

<file path=ppt/diagrams/_rels/data8.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image" Target="../media/image28.svg"/></Relationships>
</file>

<file path=ppt/diagrams/_rels/data10.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6" Type="http://schemas.openxmlformats.org/officeDocument/2006/relationships/image" Target="../media/image38.svg"/><Relationship Id="rId5" Type="http://schemas.openxmlformats.org/officeDocument/2006/relationships/image" Target="../media/image37.svg"/><Relationship Id="rId4"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4" Type="http://schemas.openxmlformats.org/officeDocument/2006/relationships/image" Target="../media/image25.svg"/></Relationships>
</file>

<file path=ppt/diagrams/_rels/drawing8.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image" Target="../media/image28.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6" Type="http://schemas.openxmlformats.org/officeDocument/2006/relationships/image" Target="../media/image38.svg"/><Relationship Id="rId5" Type="http://schemas.openxmlformats.org/officeDocument/2006/relationships/image" Target="../media/image37.sv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9">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10">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16">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7CD384-E22E-436B-8C5C-84106411B27B}" type="doc">
      <dgm:prSet loTypeId="urn:microsoft.com/office/officeart/2018/2/layout/IconLabelList" loCatId="icon" qsTypeId="urn:microsoft.com/office/officeart/2005/8/quickstyle/simple1#3" qsCatId="simple" csTypeId="urn:microsoft.com/office/officeart/2018/5/colors/Iconchunking_neutralbg_colorful1" csCatId="colorful" phldr="1"/>
      <dgm:spPr/>
      <dgm:t>
        <a:bodyPr/>
        <a:lstStyle/>
        <a:p>
          <a:endParaRPr lang="en-US"/>
        </a:p>
      </dgm:t>
    </dgm:pt>
    <dgm:pt modelId="{7FC9DA6B-6832-4837-A901-2C6FD989C37B}">
      <dgm:prSet/>
      <dgm:spPr/>
      <dgm:t>
        <a:bodyPr/>
        <a:lstStyle/>
        <a:p>
          <a:pPr>
            <a:lnSpc>
              <a:spcPct val="100000"/>
            </a:lnSpc>
          </a:pPr>
          <a:r>
            <a:rPr lang="en-US" dirty="0"/>
            <a:t>1.  Individual Presentation (50%)</a:t>
          </a:r>
        </a:p>
      </dgm:t>
    </dgm:pt>
    <dgm:pt modelId="{9AF3ABE1-CF39-46DD-8037-3ACACAAA6ED4}" type="parTrans" cxnId="{BA796CA6-B2EF-47E9-978E-02ADA51D4ED8}">
      <dgm:prSet/>
      <dgm:spPr/>
      <dgm:t>
        <a:bodyPr/>
        <a:lstStyle/>
        <a:p>
          <a:endParaRPr lang="en-US"/>
        </a:p>
      </dgm:t>
    </dgm:pt>
    <dgm:pt modelId="{D8821C22-B900-44BB-B4AE-828C5555D96D}" type="sibTrans" cxnId="{BA796CA6-B2EF-47E9-978E-02ADA51D4ED8}">
      <dgm:prSet/>
      <dgm:spPr/>
      <dgm:t>
        <a:bodyPr/>
        <a:lstStyle/>
        <a:p>
          <a:endParaRPr lang="en-US"/>
        </a:p>
      </dgm:t>
    </dgm:pt>
    <dgm:pt modelId="{3A83E997-04F3-48A6-814F-3ED2BECE2643}">
      <dgm:prSet/>
      <dgm:spPr/>
      <dgm:t>
        <a:bodyPr/>
        <a:lstStyle/>
        <a:p>
          <a:pPr>
            <a:lnSpc>
              <a:spcPct val="100000"/>
            </a:lnSpc>
          </a:pPr>
          <a:r>
            <a:rPr lang="en-US" dirty="0"/>
            <a:t>Presentation – 15 minutes on Tuesday 17</a:t>
          </a:r>
          <a:r>
            <a:rPr lang="en-US" baseline="30000" dirty="0"/>
            <a:t>th</a:t>
          </a:r>
          <a:r>
            <a:rPr lang="en-US" dirty="0"/>
            <a:t> November 2026</a:t>
          </a:r>
        </a:p>
      </dgm:t>
    </dgm:pt>
    <dgm:pt modelId="{3E265F21-6D34-4943-BE05-D1C13B7B7082}" type="parTrans" cxnId="{360B3309-915E-49B9-BE20-220A51B67C11}">
      <dgm:prSet/>
      <dgm:spPr/>
      <dgm:t>
        <a:bodyPr/>
        <a:lstStyle/>
        <a:p>
          <a:endParaRPr lang="en-US"/>
        </a:p>
      </dgm:t>
    </dgm:pt>
    <dgm:pt modelId="{9ABB3344-8FDA-4E73-BCDE-2CBA9CF4EFF1}" type="sibTrans" cxnId="{360B3309-915E-49B9-BE20-220A51B67C11}">
      <dgm:prSet/>
      <dgm:spPr/>
      <dgm:t>
        <a:bodyPr/>
        <a:lstStyle/>
        <a:p>
          <a:endParaRPr lang="en-US"/>
        </a:p>
      </dgm:t>
    </dgm:pt>
    <dgm:pt modelId="{97A9F8E6-39D0-4FB4-A07F-E3B6686C4FEF}">
      <dgm:prSet/>
      <dgm:spPr/>
      <dgm:t>
        <a:bodyPr/>
        <a:lstStyle/>
        <a:p>
          <a:pPr>
            <a:lnSpc>
              <a:spcPct val="100000"/>
            </a:lnSpc>
          </a:pPr>
          <a:r>
            <a:rPr lang="en-US" dirty="0"/>
            <a:t>2.  Exam (50%)</a:t>
          </a:r>
        </a:p>
      </dgm:t>
    </dgm:pt>
    <dgm:pt modelId="{6F051155-BEF4-47C7-9B53-12971892E76F}" type="parTrans" cxnId="{70F7FE79-6692-43D4-9A93-2E0C72DBBF41}">
      <dgm:prSet/>
      <dgm:spPr/>
      <dgm:t>
        <a:bodyPr/>
        <a:lstStyle/>
        <a:p>
          <a:endParaRPr lang="en-US"/>
        </a:p>
      </dgm:t>
    </dgm:pt>
    <dgm:pt modelId="{F3EB0AA3-EEF2-40FA-AD8B-9A438E706689}" type="sibTrans" cxnId="{70F7FE79-6692-43D4-9A93-2E0C72DBBF41}">
      <dgm:prSet/>
      <dgm:spPr/>
      <dgm:t>
        <a:bodyPr/>
        <a:lstStyle/>
        <a:p>
          <a:endParaRPr lang="en-US"/>
        </a:p>
      </dgm:t>
    </dgm:pt>
    <dgm:pt modelId="{1A1B1C52-D40B-4672-B1C4-DFF87FBAC599}">
      <dgm:prSet/>
      <dgm:spPr/>
      <dgm:t>
        <a:bodyPr/>
        <a:lstStyle/>
        <a:p>
          <a:pPr>
            <a:lnSpc>
              <a:spcPct val="100000"/>
            </a:lnSpc>
          </a:pPr>
          <a:r>
            <a:rPr lang="en-US" dirty="0"/>
            <a:t>2-hour open book exam in January 2027</a:t>
          </a:r>
        </a:p>
      </dgm:t>
    </dgm:pt>
    <dgm:pt modelId="{46F00E61-915B-46DD-AAAE-DFC0F01CEF65}" type="parTrans" cxnId="{B89B8A25-6E0F-48D6-AB31-5995F8CD9E79}">
      <dgm:prSet/>
      <dgm:spPr/>
      <dgm:t>
        <a:bodyPr/>
        <a:lstStyle/>
        <a:p>
          <a:endParaRPr lang="en-US"/>
        </a:p>
      </dgm:t>
    </dgm:pt>
    <dgm:pt modelId="{9C623C85-360E-41B7-BC3A-ABA54699432F}" type="sibTrans" cxnId="{B89B8A25-6E0F-48D6-AB31-5995F8CD9E79}">
      <dgm:prSet/>
      <dgm:spPr/>
      <dgm:t>
        <a:bodyPr/>
        <a:lstStyle/>
        <a:p>
          <a:endParaRPr lang="en-US"/>
        </a:p>
      </dgm:t>
    </dgm:pt>
    <dgm:pt modelId="{956ECBF3-2035-46F0-AFC7-7ECFE040DFBA}" type="pres">
      <dgm:prSet presAssocID="{0F7CD384-E22E-436B-8C5C-84106411B27B}" presName="root" presStyleCnt="0">
        <dgm:presLayoutVars>
          <dgm:dir/>
          <dgm:resizeHandles val="exact"/>
        </dgm:presLayoutVars>
      </dgm:prSet>
      <dgm:spPr/>
    </dgm:pt>
    <dgm:pt modelId="{7148D8BB-03CE-43F4-8B3D-DF12BB825C2D}" type="pres">
      <dgm:prSet presAssocID="{7FC9DA6B-6832-4837-A901-2C6FD989C37B}" presName="compNode" presStyleCnt="0"/>
      <dgm:spPr/>
    </dgm:pt>
    <dgm:pt modelId="{DD734BF4-87D0-442B-9CBF-048FCB8A7317}" type="pres">
      <dgm:prSet presAssocID="{7FC9DA6B-6832-4837-A901-2C6FD989C37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D656D5AF-0193-4299-AAC2-8EBF48CE05D9}" type="pres">
      <dgm:prSet presAssocID="{7FC9DA6B-6832-4837-A901-2C6FD989C37B}" presName="spaceRect" presStyleCnt="0"/>
      <dgm:spPr/>
    </dgm:pt>
    <dgm:pt modelId="{77FFF8EC-22D2-4973-8B62-726519CD5D65}" type="pres">
      <dgm:prSet presAssocID="{7FC9DA6B-6832-4837-A901-2C6FD989C37B}" presName="textRect" presStyleLbl="revTx" presStyleIdx="0" presStyleCnt="4">
        <dgm:presLayoutVars>
          <dgm:chMax val="1"/>
          <dgm:chPref val="1"/>
        </dgm:presLayoutVars>
      </dgm:prSet>
      <dgm:spPr/>
    </dgm:pt>
    <dgm:pt modelId="{70A0886B-DDF0-4662-BDAD-4717F5056AA0}" type="pres">
      <dgm:prSet presAssocID="{D8821C22-B900-44BB-B4AE-828C5555D96D}" presName="sibTrans" presStyleCnt="0"/>
      <dgm:spPr/>
    </dgm:pt>
    <dgm:pt modelId="{54894CCB-1133-4ED9-90F5-9DA41C23336D}" type="pres">
      <dgm:prSet presAssocID="{3A83E997-04F3-48A6-814F-3ED2BECE2643}" presName="compNode" presStyleCnt="0"/>
      <dgm:spPr/>
    </dgm:pt>
    <dgm:pt modelId="{2F6EF0D3-D7C7-49DB-AFE3-0660C49877CC}" type="pres">
      <dgm:prSet presAssocID="{3A83E997-04F3-48A6-814F-3ED2BECE264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E3172635-1381-44D5-96D8-42FE6468641E}" type="pres">
      <dgm:prSet presAssocID="{3A83E997-04F3-48A6-814F-3ED2BECE2643}" presName="spaceRect" presStyleCnt="0"/>
      <dgm:spPr/>
    </dgm:pt>
    <dgm:pt modelId="{AE98F29E-7E9E-46C7-893E-EB888F4AE57A}" type="pres">
      <dgm:prSet presAssocID="{3A83E997-04F3-48A6-814F-3ED2BECE2643}" presName="textRect" presStyleLbl="revTx" presStyleIdx="1" presStyleCnt="4">
        <dgm:presLayoutVars>
          <dgm:chMax val="1"/>
          <dgm:chPref val="1"/>
        </dgm:presLayoutVars>
      </dgm:prSet>
      <dgm:spPr/>
    </dgm:pt>
    <dgm:pt modelId="{CFEE83E6-58DD-4A52-952D-62EFA60F758B}" type="pres">
      <dgm:prSet presAssocID="{9ABB3344-8FDA-4E73-BCDE-2CBA9CF4EFF1}" presName="sibTrans" presStyleCnt="0"/>
      <dgm:spPr/>
    </dgm:pt>
    <dgm:pt modelId="{777B8675-6B36-43AC-BA4D-D555E260A04B}" type="pres">
      <dgm:prSet presAssocID="{97A9F8E6-39D0-4FB4-A07F-E3B6686C4FEF}" presName="compNode" presStyleCnt="0"/>
      <dgm:spPr/>
    </dgm:pt>
    <dgm:pt modelId="{006FB77A-24BE-4974-81F7-4D65A90C55FC}" type="pres">
      <dgm:prSet presAssocID="{97A9F8E6-39D0-4FB4-A07F-E3B6686C4FE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a:ext>
      </dgm:extLst>
    </dgm:pt>
    <dgm:pt modelId="{5A61819E-CEDB-4183-9BBE-C9303F1DE415}" type="pres">
      <dgm:prSet presAssocID="{97A9F8E6-39D0-4FB4-A07F-E3B6686C4FEF}" presName="spaceRect" presStyleCnt="0"/>
      <dgm:spPr/>
    </dgm:pt>
    <dgm:pt modelId="{AA6A4344-C69E-4544-8298-B7F0172E5215}" type="pres">
      <dgm:prSet presAssocID="{97A9F8E6-39D0-4FB4-A07F-E3B6686C4FEF}" presName="textRect" presStyleLbl="revTx" presStyleIdx="2" presStyleCnt="4">
        <dgm:presLayoutVars>
          <dgm:chMax val="1"/>
          <dgm:chPref val="1"/>
        </dgm:presLayoutVars>
      </dgm:prSet>
      <dgm:spPr/>
    </dgm:pt>
    <dgm:pt modelId="{1931765E-7BCB-4099-94E2-01E027E3D595}" type="pres">
      <dgm:prSet presAssocID="{F3EB0AA3-EEF2-40FA-AD8B-9A438E706689}" presName="sibTrans" presStyleCnt="0"/>
      <dgm:spPr/>
    </dgm:pt>
    <dgm:pt modelId="{8175D723-569D-4385-A955-A3B71A5ACD25}" type="pres">
      <dgm:prSet presAssocID="{1A1B1C52-D40B-4672-B1C4-DFF87FBAC599}" presName="compNode" presStyleCnt="0"/>
      <dgm:spPr/>
    </dgm:pt>
    <dgm:pt modelId="{5E57B402-7860-48E5-82F5-6FFFCDD7408B}" type="pres">
      <dgm:prSet presAssocID="{1A1B1C52-D40B-4672-B1C4-DFF87FBAC59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1F13829C-175D-44FE-BE39-42BB94F0E5FC}" type="pres">
      <dgm:prSet presAssocID="{1A1B1C52-D40B-4672-B1C4-DFF87FBAC599}" presName="spaceRect" presStyleCnt="0"/>
      <dgm:spPr/>
    </dgm:pt>
    <dgm:pt modelId="{4A8388C2-DF0D-4467-B6D5-69C4CB7C3AE7}" type="pres">
      <dgm:prSet presAssocID="{1A1B1C52-D40B-4672-B1C4-DFF87FBAC599}" presName="textRect" presStyleLbl="revTx" presStyleIdx="3" presStyleCnt="4">
        <dgm:presLayoutVars>
          <dgm:chMax val="1"/>
          <dgm:chPref val="1"/>
        </dgm:presLayoutVars>
      </dgm:prSet>
      <dgm:spPr/>
    </dgm:pt>
  </dgm:ptLst>
  <dgm:cxnLst>
    <dgm:cxn modelId="{360B3309-915E-49B9-BE20-220A51B67C11}" srcId="{0F7CD384-E22E-436B-8C5C-84106411B27B}" destId="{3A83E997-04F3-48A6-814F-3ED2BECE2643}" srcOrd="1" destOrd="0" parTransId="{3E265F21-6D34-4943-BE05-D1C13B7B7082}" sibTransId="{9ABB3344-8FDA-4E73-BCDE-2CBA9CF4EFF1}"/>
    <dgm:cxn modelId="{B89B8A25-6E0F-48D6-AB31-5995F8CD9E79}" srcId="{0F7CD384-E22E-436B-8C5C-84106411B27B}" destId="{1A1B1C52-D40B-4672-B1C4-DFF87FBAC599}" srcOrd="3" destOrd="0" parTransId="{46F00E61-915B-46DD-AAAE-DFC0F01CEF65}" sibTransId="{9C623C85-360E-41B7-BC3A-ABA54699432F}"/>
    <dgm:cxn modelId="{880FE325-39AF-4F40-85CC-8AA409670CEB}" type="presOf" srcId="{3A83E997-04F3-48A6-814F-3ED2BECE2643}" destId="{AE98F29E-7E9E-46C7-893E-EB888F4AE57A}" srcOrd="0" destOrd="0" presId="urn:microsoft.com/office/officeart/2018/2/layout/IconLabelList"/>
    <dgm:cxn modelId="{77735A61-8161-4847-B2C6-787E748D25D1}" type="presOf" srcId="{1A1B1C52-D40B-4672-B1C4-DFF87FBAC599}" destId="{4A8388C2-DF0D-4467-B6D5-69C4CB7C3AE7}" srcOrd="0" destOrd="0" presId="urn:microsoft.com/office/officeart/2018/2/layout/IconLabelList"/>
    <dgm:cxn modelId="{70F7FE79-6692-43D4-9A93-2E0C72DBBF41}" srcId="{0F7CD384-E22E-436B-8C5C-84106411B27B}" destId="{97A9F8E6-39D0-4FB4-A07F-E3B6686C4FEF}" srcOrd="2" destOrd="0" parTransId="{6F051155-BEF4-47C7-9B53-12971892E76F}" sibTransId="{F3EB0AA3-EEF2-40FA-AD8B-9A438E706689}"/>
    <dgm:cxn modelId="{E46E367D-6014-419F-9B1B-0A1556ABE932}" type="presOf" srcId="{7FC9DA6B-6832-4837-A901-2C6FD989C37B}" destId="{77FFF8EC-22D2-4973-8B62-726519CD5D65}" srcOrd="0" destOrd="0" presId="urn:microsoft.com/office/officeart/2018/2/layout/IconLabelList"/>
    <dgm:cxn modelId="{45209F83-04B6-4248-B8D7-B84C72E7C5D2}" type="presOf" srcId="{0F7CD384-E22E-436B-8C5C-84106411B27B}" destId="{956ECBF3-2035-46F0-AFC7-7ECFE040DFBA}" srcOrd="0" destOrd="0" presId="urn:microsoft.com/office/officeart/2018/2/layout/IconLabelList"/>
    <dgm:cxn modelId="{BA796CA6-B2EF-47E9-978E-02ADA51D4ED8}" srcId="{0F7CD384-E22E-436B-8C5C-84106411B27B}" destId="{7FC9DA6B-6832-4837-A901-2C6FD989C37B}" srcOrd="0" destOrd="0" parTransId="{9AF3ABE1-CF39-46DD-8037-3ACACAAA6ED4}" sibTransId="{D8821C22-B900-44BB-B4AE-828C5555D96D}"/>
    <dgm:cxn modelId="{0D4D91D3-0284-4BA7-A515-3D99A4F01C2C}" type="presOf" srcId="{97A9F8E6-39D0-4FB4-A07F-E3B6686C4FEF}" destId="{AA6A4344-C69E-4544-8298-B7F0172E5215}" srcOrd="0" destOrd="0" presId="urn:microsoft.com/office/officeart/2018/2/layout/IconLabelList"/>
    <dgm:cxn modelId="{0D89F57D-A954-46B0-B382-30D104BF79CB}" type="presParOf" srcId="{956ECBF3-2035-46F0-AFC7-7ECFE040DFBA}" destId="{7148D8BB-03CE-43F4-8B3D-DF12BB825C2D}" srcOrd="0" destOrd="0" presId="urn:microsoft.com/office/officeart/2018/2/layout/IconLabelList"/>
    <dgm:cxn modelId="{3DC96A04-A365-4B17-936C-8419620F185E}" type="presParOf" srcId="{7148D8BB-03CE-43F4-8B3D-DF12BB825C2D}" destId="{DD734BF4-87D0-442B-9CBF-048FCB8A7317}" srcOrd="0" destOrd="0" presId="urn:microsoft.com/office/officeart/2018/2/layout/IconLabelList"/>
    <dgm:cxn modelId="{E64F35DB-DEFD-478F-A82E-879104F62E78}" type="presParOf" srcId="{7148D8BB-03CE-43F4-8B3D-DF12BB825C2D}" destId="{D656D5AF-0193-4299-AAC2-8EBF48CE05D9}" srcOrd="1" destOrd="0" presId="urn:microsoft.com/office/officeart/2018/2/layout/IconLabelList"/>
    <dgm:cxn modelId="{CDA5F22D-EB9C-4B7E-8DC9-A85E58E90CD4}" type="presParOf" srcId="{7148D8BB-03CE-43F4-8B3D-DF12BB825C2D}" destId="{77FFF8EC-22D2-4973-8B62-726519CD5D65}" srcOrd="2" destOrd="0" presId="urn:microsoft.com/office/officeart/2018/2/layout/IconLabelList"/>
    <dgm:cxn modelId="{6F02ADF5-68D7-4FF3-A324-465EA130B104}" type="presParOf" srcId="{956ECBF3-2035-46F0-AFC7-7ECFE040DFBA}" destId="{70A0886B-DDF0-4662-BDAD-4717F5056AA0}" srcOrd="1" destOrd="0" presId="urn:microsoft.com/office/officeart/2018/2/layout/IconLabelList"/>
    <dgm:cxn modelId="{194B54FC-7962-47B4-9822-5304F27069A1}" type="presParOf" srcId="{956ECBF3-2035-46F0-AFC7-7ECFE040DFBA}" destId="{54894CCB-1133-4ED9-90F5-9DA41C23336D}" srcOrd="2" destOrd="0" presId="urn:microsoft.com/office/officeart/2018/2/layout/IconLabelList"/>
    <dgm:cxn modelId="{39AE2A91-FFEF-4339-85F8-177B802E5A8C}" type="presParOf" srcId="{54894CCB-1133-4ED9-90F5-9DA41C23336D}" destId="{2F6EF0D3-D7C7-49DB-AFE3-0660C49877CC}" srcOrd="0" destOrd="0" presId="urn:microsoft.com/office/officeart/2018/2/layout/IconLabelList"/>
    <dgm:cxn modelId="{A2967043-B3F6-42A8-B8C4-5392195A7F9A}" type="presParOf" srcId="{54894CCB-1133-4ED9-90F5-9DA41C23336D}" destId="{E3172635-1381-44D5-96D8-42FE6468641E}" srcOrd="1" destOrd="0" presId="urn:microsoft.com/office/officeart/2018/2/layout/IconLabelList"/>
    <dgm:cxn modelId="{40803E71-128D-4B3B-A88D-CE841C86190A}" type="presParOf" srcId="{54894CCB-1133-4ED9-90F5-9DA41C23336D}" destId="{AE98F29E-7E9E-46C7-893E-EB888F4AE57A}" srcOrd="2" destOrd="0" presId="urn:microsoft.com/office/officeart/2018/2/layout/IconLabelList"/>
    <dgm:cxn modelId="{FCE902DF-1A5D-48D9-97B7-9F8B74D1FA07}" type="presParOf" srcId="{956ECBF3-2035-46F0-AFC7-7ECFE040DFBA}" destId="{CFEE83E6-58DD-4A52-952D-62EFA60F758B}" srcOrd="3" destOrd="0" presId="urn:microsoft.com/office/officeart/2018/2/layout/IconLabelList"/>
    <dgm:cxn modelId="{82FD5CFE-1935-460B-90FB-E62997370A63}" type="presParOf" srcId="{956ECBF3-2035-46F0-AFC7-7ECFE040DFBA}" destId="{777B8675-6B36-43AC-BA4D-D555E260A04B}" srcOrd="4" destOrd="0" presId="urn:microsoft.com/office/officeart/2018/2/layout/IconLabelList"/>
    <dgm:cxn modelId="{C34A24CB-E04A-44AC-B7C2-175592F89633}" type="presParOf" srcId="{777B8675-6B36-43AC-BA4D-D555E260A04B}" destId="{006FB77A-24BE-4974-81F7-4D65A90C55FC}" srcOrd="0" destOrd="0" presId="urn:microsoft.com/office/officeart/2018/2/layout/IconLabelList"/>
    <dgm:cxn modelId="{15B712F2-9A34-469F-BF9C-1DFF423F8DD2}" type="presParOf" srcId="{777B8675-6B36-43AC-BA4D-D555E260A04B}" destId="{5A61819E-CEDB-4183-9BBE-C9303F1DE415}" srcOrd="1" destOrd="0" presId="urn:microsoft.com/office/officeart/2018/2/layout/IconLabelList"/>
    <dgm:cxn modelId="{5C9BC2FC-E840-4820-808B-2A70CAF12BAF}" type="presParOf" srcId="{777B8675-6B36-43AC-BA4D-D555E260A04B}" destId="{AA6A4344-C69E-4544-8298-B7F0172E5215}" srcOrd="2" destOrd="0" presId="urn:microsoft.com/office/officeart/2018/2/layout/IconLabelList"/>
    <dgm:cxn modelId="{A822A120-7EA6-41B7-9410-CD1EDF55CDAC}" type="presParOf" srcId="{956ECBF3-2035-46F0-AFC7-7ECFE040DFBA}" destId="{1931765E-7BCB-4099-94E2-01E027E3D595}" srcOrd="5" destOrd="0" presId="urn:microsoft.com/office/officeart/2018/2/layout/IconLabelList"/>
    <dgm:cxn modelId="{B58F4741-EA5D-4CC4-9E86-47FDC5BCB011}" type="presParOf" srcId="{956ECBF3-2035-46F0-AFC7-7ECFE040DFBA}" destId="{8175D723-569D-4385-A955-A3B71A5ACD25}" srcOrd="6" destOrd="0" presId="urn:microsoft.com/office/officeart/2018/2/layout/IconLabelList"/>
    <dgm:cxn modelId="{88C52845-1066-4B5D-96D4-06D91A628FFA}" type="presParOf" srcId="{8175D723-569D-4385-A955-A3B71A5ACD25}" destId="{5E57B402-7860-48E5-82F5-6FFFCDD7408B}" srcOrd="0" destOrd="0" presId="urn:microsoft.com/office/officeart/2018/2/layout/IconLabelList"/>
    <dgm:cxn modelId="{7B29F3D8-3A36-472D-994A-848A725EC07C}" type="presParOf" srcId="{8175D723-569D-4385-A955-A3B71A5ACD25}" destId="{1F13829C-175D-44FE-BE39-42BB94F0E5FC}" srcOrd="1" destOrd="0" presId="urn:microsoft.com/office/officeart/2018/2/layout/IconLabelList"/>
    <dgm:cxn modelId="{0772C8D6-EBF4-4801-A0A8-6A5C3E2B36E0}" type="presParOf" srcId="{8175D723-569D-4385-A955-A3B71A5ACD25}" destId="{4A8388C2-DF0D-4467-B6D5-69C4CB7C3AE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196CF5-6AD6-44A2-94E3-7D2CBB29FF48}" type="doc">
      <dgm:prSet loTypeId="urn:microsoft.com/office/officeart/2018/5/layout/IconCircleLabelList" loCatId="icon" qsTypeId="urn:microsoft.com/office/officeart/2005/8/quickstyle/simple1#5" qsCatId="simple" csTypeId="urn:microsoft.com/office/officeart/2018/5/colors/Iconchunking_neutralicon_accent1_2" csCatId="accent1" phldr="1"/>
      <dgm:spPr/>
      <dgm:t>
        <a:bodyPr/>
        <a:lstStyle/>
        <a:p>
          <a:endParaRPr lang="en-US"/>
        </a:p>
      </dgm:t>
    </dgm:pt>
    <dgm:pt modelId="{B7D7E1ED-BCBE-43E6-8FAD-09804B66B4FC}">
      <dgm:prSet/>
      <dgm:spPr/>
      <dgm:t>
        <a:bodyPr/>
        <a:lstStyle/>
        <a:p>
          <a:pPr>
            <a:defRPr cap="all"/>
          </a:pPr>
          <a:r>
            <a:rPr lang="en-US" dirty="0"/>
            <a:t>IN-PERSON ORAL PRESENTATION BASED ON SCENARIO</a:t>
          </a:r>
        </a:p>
      </dgm:t>
    </dgm:pt>
    <dgm:pt modelId="{FA9A85C6-1F61-40AB-9467-BB4BF772DA3A}" type="parTrans" cxnId="{1DB35924-A888-478D-8F8F-B27352042A75}">
      <dgm:prSet/>
      <dgm:spPr/>
      <dgm:t>
        <a:bodyPr/>
        <a:lstStyle/>
        <a:p>
          <a:endParaRPr lang="en-US"/>
        </a:p>
      </dgm:t>
    </dgm:pt>
    <dgm:pt modelId="{2EEC5DAD-4F69-4DF6-8FCC-FE45610F1346}" type="sibTrans" cxnId="{1DB35924-A888-478D-8F8F-B27352042A75}">
      <dgm:prSet/>
      <dgm:spPr/>
      <dgm:t>
        <a:bodyPr/>
        <a:lstStyle/>
        <a:p>
          <a:endParaRPr lang="en-US"/>
        </a:p>
      </dgm:t>
    </dgm:pt>
    <dgm:pt modelId="{86702BFC-E9B9-4E04-BDE7-F731352A44FF}">
      <dgm:prSet/>
      <dgm:spPr/>
      <dgm:t>
        <a:bodyPr/>
        <a:lstStyle/>
        <a:p>
          <a:pPr>
            <a:defRPr cap="all"/>
          </a:pPr>
          <a:r>
            <a:rPr lang="en-US" dirty="0"/>
            <a:t>DATE: TUESDAY 17</a:t>
          </a:r>
          <a:r>
            <a:rPr lang="en-US" baseline="30000" dirty="0"/>
            <a:t>TH</a:t>
          </a:r>
          <a:r>
            <a:rPr lang="en-US" dirty="0"/>
            <a:t> NOVEMBER 2026</a:t>
          </a:r>
        </a:p>
        <a:p>
          <a:pPr>
            <a:defRPr cap="all"/>
          </a:pPr>
          <a:r>
            <a:rPr lang="en-US" dirty="0"/>
            <a:t>INDIVIDUAL TIMESLOTS HAVE BEEN EMAILED OUT</a:t>
          </a:r>
        </a:p>
        <a:p>
          <a:pPr>
            <a:defRPr cap="all"/>
          </a:pPr>
          <a:endParaRPr lang="en-US" dirty="0"/>
        </a:p>
      </dgm:t>
    </dgm:pt>
    <dgm:pt modelId="{09658B72-1C19-4FCB-8096-0DC8A92B73F6}" type="parTrans" cxnId="{CE774513-99D9-4F84-873A-2183DCD75A71}">
      <dgm:prSet/>
      <dgm:spPr/>
      <dgm:t>
        <a:bodyPr/>
        <a:lstStyle/>
        <a:p>
          <a:endParaRPr lang="en-US"/>
        </a:p>
      </dgm:t>
    </dgm:pt>
    <dgm:pt modelId="{0939C289-C6E9-4B29-85AE-78F5B9FABC3E}" type="sibTrans" cxnId="{CE774513-99D9-4F84-873A-2183DCD75A71}">
      <dgm:prSet/>
      <dgm:spPr/>
      <dgm:t>
        <a:bodyPr/>
        <a:lstStyle/>
        <a:p>
          <a:endParaRPr lang="en-US"/>
        </a:p>
      </dgm:t>
    </dgm:pt>
    <dgm:pt modelId="{ECEEFD49-45F0-47D5-BFC8-F8E3CE1F5385}">
      <dgm:prSet/>
      <dgm:spPr/>
      <dgm:t>
        <a:bodyPr/>
        <a:lstStyle/>
        <a:p>
          <a:pPr>
            <a:defRPr cap="all"/>
          </a:pPr>
          <a:r>
            <a:rPr lang="en-US" dirty="0"/>
            <a:t>Provisional mark RETURNED 5</a:t>
          </a:r>
          <a:r>
            <a:rPr lang="en-US" baseline="30000" dirty="0"/>
            <a:t>TH</a:t>
          </a:r>
          <a:r>
            <a:rPr lang="en-US" dirty="0"/>
            <a:t> JANUARY 2027</a:t>
          </a:r>
        </a:p>
      </dgm:t>
    </dgm:pt>
    <dgm:pt modelId="{94751E4B-6E1E-460A-8854-5E93BE2249B8}" type="parTrans" cxnId="{4511C0BD-7F9D-448D-A650-B1E5C5023996}">
      <dgm:prSet/>
      <dgm:spPr/>
      <dgm:t>
        <a:bodyPr/>
        <a:lstStyle/>
        <a:p>
          <a:endParaRPr lang="en-US"/>
        </a:p>
      </dgm:t>
    </dgm:pt>
    <dgm:pt modelId="{22E3199B-EE8A-4FE5-A2D4-47E8AA749522}" type="sibTrans" cxnId="{4511C0BD-7F9D-448D-A650-B1E5C5023996}">
      <dgm:prSet/>
      <dgm:spPr/>
      <dgm:t>
        <a:bodyPr/>
        <a:lstStyle/>
        <a:p>
          <a:endParaRPr lang="en-US"/>
        </a:p>
      </dgm:t>
    </dgm:pt>
    <dgm:pt modelId="{5EB1C127-D7FC-4C75-A1A8-311B62492769}" type="pres">
      <dgm:prSet presAssocID="{BB196CF5-6AD6-44A2-94E3-7D2CBB29FF48}" presName="root" presStyleCnt="0">
        <dgm:presLayoutVars>
          <dgm:dir/>
          <dgm:resizeHandles val="exact"/>
        </dgm:presLayoutVars>
      </dgm:prSet>
      <dgm:spPr/>
    </dgm:pt>
    <dgm:pt modelId="{88E62DA5-B463-445C-B0C6-1A8A6D2FC59E}" type="pres">
      <dgm:prSet presAssocID="{B7D7E1ED-BCBE-43E6-8FAD-09804B66B4FC}" presName="compNode" presStyleCnt="0"/>
      <dgm:spPr/>
    </dgm:pt>
    <dgm:pt modelId="{939DEF1D-1D7A-4755-AE21-1B1180F4789D}" type="pres">
      <dgm:prSet presAssocID="{B7D7E1ED-BCBE-43E6-8FAD-09804B66B4FC}" presName="iconBgRect" presStyleLbl="bgShp" presStyleIdx="0" presStyleCnt="3"/>
      <dgm:spPr/>
    </dgm:pt>
    <dgm:pt modelId="{6BF27E43-21B0-4823-903F-C5322A224C4C}" type="pres">
      <dgm:prSet presAssocID="{B7D7E1ED-BCBE-43E6-8FAD-09804B66B4F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5F77AC5C-27E9-4968-8EAB-EEED46BBEDA5}" type="pres">
      <dgm:prSet presAssocID="{B7D7E1ED-BCBE-43E6-8FAD-09804B66B4FC}" presName="spaceRect" presStyleCnt="0"/>
      <dgm:spPr/>
    </dgm:pt>
    <dgm:pt modelId="{C3E239F7-3A19-4052-921E-C6A4C730D6CF}" type="pres">
      <dgm:prSet presAssocID="{B7D7E1ED-BCBE-43E6-8FAD-09804B66B4FC}" presName="textRect" presStyleLbl="revTx" presStyleIdx="0" presStyleCnt="3">
        <dgm:presLayoutVars>
          <dgm:chMax val="1"/>
          <dgm:chPref val="1"/>
        </dgm:presLayoutVars>
      </dgm:prSet>
      <dgm:spPr/>
    </dgm:pt>
    <dgm:pt modelId="{C55A9119-28E8-445D-93B0-C22137D66461}" type="pres">
      <dgm:prSet presAssocID="{2EEC5DAD-4F69-4DF6-8FCC-FE45610F1346}" presName="sibTrans" presStyleCnt="0"/>
      <dgm:spPr/>
    </dgm:pt>
    <dgm:pt modelId="{62E3ECAC-767C-4EC6-9644-B8D989E4C0EB}" type="pres">
      <dgm:prSet presAssocID="{86702BFC-E9B9-4E04-BDE7-F731352A44FF}" presName="compNode" presStyleCnt="0"/>
      <dgm:spPr/>
    </dgm:pt>
    <dgm:pt modelId="{1A32CEAB-B24D-4B5E-B70C-FECFB4E5C09B}" type="pres">
      <dgm:prSet presAssocID="{86702BFC-E9B9-4E04-BDE7-F731352A44FF}" presName="iconBgRect" presStyleLbl="bgShp" presStyleIdx="1" presStyleCnt="3"/>
      <dgm:spPr/>
    </dgm:pt>
    <dgm:pt modelId="{6BFFA62A-B415-424D-B8D6-CDAB91821C50}" type="pres">
      <dgm:prSet presAssocID="{86702BFC-E9B9-4E04-BDE7-F731352A44F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C24E2868-E684-465C-8B9E-513852EF8688}" type="pres">
      <dgm:prSet presAssocID="{86702BFC-E9B9-4E04-BDE7-F731352A44FF}" presName="spaceRect" presStyleCnt="0"/>
      <dgm:spPr/>
    </dgm:pt>
    <dgm:pt modelId="{D3181AB0-1DA0-4A0E-B45D-91145AA26148}" type="pres">
      <dgm:prSet presAssocID="{86702BFC-E9B9-4E04-BDE7-F731352A44FF}" presName="textRect" presStyleLbl="revTx" presStyleIdx="1" presStyleCnt="3">
        <dgm:presLayoutVars>
          <dgm:chMax val="1"/>
          <dgm:chPref val="1"/>
        </dgm:presLayoutVars>
      </dgm:prSet>
      <dgm:spPr/>
    </dgm:pt>
    <dgm:pt modelId="{6956EC55-0F83-4EA5-A799-3CE32D30A279}" type="pres">
      <dgm:prSet presAssocID="{0939C289-C6E9-4B29-85AE-78F5B9FABC3E}" presName="sibTrans" presStyleCnt="0"/>
      <dgm:spPr/>
    </dgm:pt>
    <dgm:pt modelId="{D0B25030-1044-4370-95FC-5594485308AC}" type="pres">
      <dgm:prSet presAssocID="{ECEEFD49-45F0-47D5-BFC8-F8E3CE1F5385}" presName="compNode" presStyleCnt="0"/>
      <dgm:spPr/>
    </dgm:pt>
    <dgm:pt modelId="{F09AB448-2DC1-4323-A369-60F4750A8549}" type="pres">
      <dgm:prSet presAssocID="{ECEEFD49-45F0-47D5-BFC8-F8E3CE1F5385}" presName="iconBgRect" presStyleLbl="bgShp" presStyleIdx="2" presStyleCnt="3"/>
      <dgm:spPr/>
    </dgm:pt>
    <dgm:pt modelId="{F34C829C-DA2D-4605-B1CC-0726F2E4AF8F}" type="pres">
      <dgm:prSet presAssocID="{ECEEFD49-45F0-47D5-BFC8-F8E3CE1F538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eting"/>
        </a:ext>
      </dgm:extLst>
    </dgm:pt>
    <dgm:pt modelId="{DEF19090-447C-48E6-AAA5-8C912FE8D485}" type="pres">
      <dgm:prSet presAssocID="{ECEEFD49-45F0-47D5-BFC8-F8E3CE1F5385}" presName="spaceRect" presStyleCnt="0"/>
      <dgm:spPr/>
    </dgm:pt>
    <dgm:pt modelId="{BFCC11EB-794E-43E2-95D9-28452412C4A1}" type="pres">
      <dgm:prSet presAssocID="{ECEEFD49-45F0-47D5-BFC8-F8E3CE1F5385}" presName="textRect" presStyleLbl="revTx" presStyleIdx="2" presStyleCnt="3">
        <dgm:presLayoutVars>
          <dgm:chMax val="1"/>
          <dgm:chPref val="1"/>
        </dgm:presLayoutVars>
      </dgm:prSet>
      <dgm:spPr/>
    </dgm:pt>
  </dgm:ptLst>
  <dgm:cxnLst>
    <dgm:cxn modelId="{31B1350D-9052-4C53-8E2B-59A5731F08A8}" type="presOf" srcId="{86702BFC-E9B9-4E04-BDE7-F731352A44FF}" destId="{D3181AB0-1DA0-4A0E-B45D-91145AA26148}" srcOrd="0" destOrd="0" presId="urn:microsoft.com/office/officeart/2018/5/layout/IconCircleLabelList"/>
    <dgm:cxn modelId="{CE774513-99D9-4F84-873A-2183DCD75A71}" srcId="{BB196CF5-6AD6-44A2-94E3-7D2CBB29FF48}" destId="{86702BFC-E9B9-4E04-BDE7-F731352A44FF}" srcOrd="1" destOrd="0" parTransId="{09658B72-1C19-4FCB-8096-0DC8A92B73F6}" sibTransId="{0939C289-C6E9-4B29-85AE-78F5B9FABC3E}"/>
    <dgm:cxn modelId="{1DB35924-A888-478D-8F8F-B27352042A75}" srcId="{BB196CF5-6AD6-44A2-94E3-7D2CBB29FF48}" destId="{B7D7E1ED-BCBE-43E6-8FAD-09804B66B4FC}" srcOrd="0" destOrd="0" parTransId="{FA9A85C6-1F61-40AB-9467-BB4BF772DA3A}" sibTransId="{2EEC5DAD-4F69-4DF6-8FCC-FE45610F1346}"/>
    <dgm:cxn modelId="{D5B39D4A-A7FC-4BC8-9DCB-76DDF5FF3E11}" type="presOf" srcId="{BB196CF5-6AD6-44A2-94E3-7D2CBB29FF48}" destId="{5EB1C127-D7FC-4C75-A1A8-311B62492769}" srcOrd="0" destOrd="0" presId="urn:microsoft.com/office/officeart/2018/5/layout/IconCircleLabelList"/>
    <dgm:cxn modelId="{A62700B4-C033-4355-BF1B-0B3E67909A46}" type="presOf" srcId="{ECEEFD49-45F0-47D5-BFC8-F8E3CE1F5385}" destId="{BFCC11EB-794E-43E2-95D9-28452412C4A1}" srcOrd="0" destOrd="0" presId="urn:microsoft.com/office/officeart/2018/5/layout/IconCircleLabelList"/>
    <dgm:cxn modelId="{4511C0BD-7F9D-448D-A650-B1E5C5023996}" srcId="{BB196CF5-6AD6-44A2-94E3-7D2CBB29FF48}" destId="{ECEEFD49-45F0-47D5-BFC8-F8E3CE1F5385}" srcOrd="2" destOrd="0" parTransId="{94751E4B-6E1E-460A-8854-5E93BE2249B8}" sibTransId="{22E3199B-EE8A-4FE5-A2D4-47E8AA749522}"/>
    <dgm:cxn modelId="{4F36D9EB-034C-4D0C-BD2C-CECEBC8D57E2}" type="presOf" srcId="{B7D7E1ED-BCBE-43E6-8FAD-09804B66B4FC}" destId="{C3E239F7-3A19-4052-921E-C6A4C730D6CF}" srcOrd="0" destOrd="0" presId="urn:microsoft.com/office/officeart/2018/5/layout/IconCircleLabelList"/>
    <dgm:cxn modelId="{6F8FA1B8-2B55-4703-8780-CA7F9ABA6472}" type="presParOf" srcId="{5EB1C127-D7FC-4C75-A1A8-311B62492769}" destId="{88E62DA5-B463-445C-B0C6-1A8A6D2FC59E}" srcOrd="0" destOrd="0" presId="urn:microsoft.com/office/officeart/2018/5/layout/IconCircleLabelList"/>
    <dgm:cxn modelId="{393D54DF-5F3F-432A-A6AB-57ABACAE2DEF}" type="presParOf" srcId="{88E62DA5-B463-445C-B0C6-1A8A6D2FC59E}" destId="{939DEF1D-1D7A-4755-AE21-1B1180F4789D}" srcOrd="0" destOrd="0" presId="urn:microsoft.com/office/officeart/2018/5/layout/IconCircleLabelList"/>
    <dgm:cxn modelId="{082DE56D-1016-40D3-AC90-9660C2D4E6AB}" type="presParOf" srcId="{88E62DA5-B463-445C-B0C6-1A8A6D2FC59E}" destId="{6BF27E43-21B0-4823-903F-C5322A224C4C}" srcOrd="1" destOrd="0" presId="urn:microsoft.com/office/officeart/2018/5/layout/IconCircleLabelList"/>
    <dgm:cxn modelId="{270D90DC-0277-4E82-9339-3B031B6339D8}" type="presParOf" srcId="{88E62DA5-B463-445C-B0C6-1A8A6D2FC59E}" destId="{5F77AC5C-27E9-4968-8EAB-EEED46BBEDA5}" srcOrd="2" destOrd="0" presId="urn:microsoft.com/office/officeart/2018/5/layout/IconCircleLabelList"/>
    <dgm:cxn modelId="{8D47E6FA-83C3-4463-9740-9DCC7D3A61F7}" type="presParOf" srcId="{88E62DA5-B463-445C-B0C6-1A8A6D2FC59E}" destId="{C3E239F7-3A19-4052-921E-C6A4C730D6CF}" srcOrd="3" destOrd="0" presId="urn:microsoft.com/office/officeart/2018/5/layout/IconCircleLabelList"/>
    <dgm:cxn modelId="{B18B37AF-F0E4-4541-9B5F-EF506334D28A}" type="presParOf" srcId="{5EB1C127-D7FC-4C75-A1A8-311B62492769}" destId="{C55A9119-28E8-445D-93B0-C22137D66461}" srcOrd="1" destOrd="0" presId="urn:microsoft.com/office/officeart/2018/5/layout/IconCircleLabelList"/>
    <dgm:cxn modelId="{098B3E4D-F0DF-466B-BBC4-778746BADC0A}" type="presParOf" srcId="{5EB1C127-D7FC-4C75-A1A8-311B62492769}" destId="{62E3ECAC-767C-4EC6-9644-B8D989E4C0EB}" srcOrd="2" destOrd="0" presId="urn:microsoft.com/office/officeart/2018/5/layout/IconCircleLabelList"/>
    <dgm:cxn modelId="{85F30A7D-7A32-4F4F-B010-0B4AB87461A6}" type="presParOf" srcId="{62E3ECAC-767C-4EC6-9644-B8D989E4C0EB}" destId="{1A32CEAB-B24D-4B5E-B70C-FECFB4E5C09B}" srcOrd="0" destOrd="0" presId="urn:microsoft.com/office/officeart/2018/5/layout/IconCircleLabelList"/>
    <dgm:cxn modelId="{F95E82EF-2D04-41BE-8E0D-79386B833073}" type="presParOf" srcId="{62E3ECAC-767C-4EC6-9644-B8D989E4C0EB}" destId="{6BFFA62A-B415-424D-B8D6-CDAB91821C50}" srcOrd="1" destOrd="0" presId="urn:microsoft.com/office/officeart/2018/5/layout/IconCircleLabelList"/>
    <dgm:cxn modelId="{2C6738CC-080A-4E0D-AAE3-53CC6E673383}" type="presParOf" srcId="{62E3ECAC-767C-4EC6-9644-B8D989E4C0EB}" destId="{C24E2868-E684-465C-8B9E-513852EF8688}" srcOrd="2" destOrd="0" presId="urn:microsoft.com/office/officeart/2018/5/layout/IconCircleLabelList"/>
    <dgm:cxn modelId="{53411202-9602-45A4-BC9B-4AD9231C6B28}" type="presParOf" srcId="{62E3ECAC-767C-4EC6-9644-B8D989E4C0EB}" destId="{D3181AB0-1DA0-4A0E-B45D-91145AA26148}" srcOrd="3" destOrd="0" presId="urn:microsoft.com/office/officeart/2018/5/layout/IconCircleLabelList"/>
    <dgm:cxn modelId="{99A3C937-4D3A-4E12-9718-3F3365D415BB}" type="presParOf" srcId="{5EB1C127-D7FC-4C75-A1A8-311B62492769}" destId="{6956EC55-0F83-4EA5-A799-3CE32D30A279}" srcOrd="3" destOrd="0" presId="urn:microsoft.com/office/officeart/2018/5/layout/IconCircleLabelList"/>
    <dgm:cxn modelId="{0350ED95-39F0-4C0F-AA7D-44D05660D84B}" type="presParOf" srcId="{5EB1C127-D7FC-4C75-A1A8-311B62492769}" destId="{D0B25030-1044-4370-95FC-5594485308AC}" srcOrd="4" destOrd="0" presId="urn:microsoft.com/office/officeart/2018/5/layout/IconCircleLabelList"/>
    <dgm:cxn modelId="{AD1C8529-ACAF-4912-BCC2-68A0A67D2A1D}" type="presParOf" srcId="{D0B25030-1044-4370-95FC-5594485308AC}" destId="{F09AB448-2DC1-4323-A369-60F4750A8549}" srcOrd="0" destOrd="0" presId="urn:microsoft.com/office/officeart/2018/5/layout/IconCircleLabelList"/>
    <dgm:cxn modelId="{725776AA-8C30-44BD-AAD8-3B1307B9CF41}" type="presParOf" srcId="{D0B25030-1044-4370-95FC-5594485308AC}" destId="{F34C829C-DA2D-4605-B1CC-0726F2E4AF8F}" srcOrd="1" destOrd="0" presId="urn:microsoft.com/office/officeart/2018/5/layout/IconCircleLabelList"/>
    <dgm:cxn modelId="{9B4CD216-44E0-4CC4-A355-F7F634127A3F}" type="presParOf" srcId="{D0B25030-1044-4370-95FC-5594485308AC}" destId="{DEF19090-447C-48E6-AAA5-8C912FE8D485}" srcOrd="2" destOrd="0" presId="urn:microsoft.com/office/officeart/2018/5/layout/IconCircleLabelList"/>
    <dgm:cxn modelId="{3A251EE8-C809-484D-8DAA-C250DA553D0C}" type="presParOf" srcId="{D0B25030-1044-4370-95FC-5594485308AC}" destId="{BFCC11EB-794E-43E2-95D9-28452412C4A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D335AE-38F2-4DC8-BFDD-896631784468}" type="doc">
      <dgm:prSet loTypeId="urn:microsoft.com/office/officeart/2005/8/layout/process4" loCatId="process" qsTypeId="urn:microsoft.com/office/officeart/2005/8/quickstyle/simple1#150" qsCatId="simple" csTypeId="urn:microsoft.com/office/officeart/2005/8/colors/colorful1#19" csCatId="colorful"/>
      <dgm:spPr/>
      <dgm:t>
        <a:bodyPr/>
        <a:lstStyle/>
        <a:p>
          <a:endParaRPr lang="en-US"/>
        </a:p>
      </dgm:t>
    </dgm:pt>
    <dgm:pt modelId="{2D183C15-BA75-4543-964A-2951E12711D9}">
      <dgm:prSet/>
      <dgm:spPr/>
      <dgm:t>
        <a:bodyPr/>
        <a:lstStyle/>
        <a:p>
          <a:r>
            <a:rPr lang="en-GB" b="0" i="0" dirty="0"/>
            <a:t>The introduction to this module focuses on the complex legal considerations involved in running a business. The primary emphasis is on the internal operations of a business: how it is established, how it is financed, how decisions are made, and how meetings are conducted. </a:t>
          </a:r>
          <a:endParaRPr lang="en-US" dirty="0"/>
        </a:p>
      </dgm:t>
    </dgm:pt>
    <dgm:pt modelId="{099856E8-4563-4A0F-9754-320111EC01D7}" type="parTrans" cxnId="{065C54A7-0094-442E-9849-D4DA7CAE73C1}">
      <dgm:prSet/>
      <dgm:spPr/>
      <dgm:t>
        <a:bodyPr/>
        <a:lstStyle/>
        <a:p>
          <a:endParaRPr lang="en-US"/>
        </a:p>
      </dgm:t>
    </dgm:pt>
    <dgm:pt modelId="{31789F81-4E7C-4F4C-90EC-9CF2BD7B408E}" type="sibTrans" cxnId="{065C54A7-0094-442E-9849-D4DA7CAE73C1}">
      <dgm:prSet/>
      <dgm:spPr/>
      <dgm:t>
        <a:bodyPr/>
        <a:lstStyle/>
        <a:p>
          <a:endParaRPr lang="en-US"/>
        </a:p>
      </dgm:t>
    </dgm:pt>
    <dgm:pt modelId="{86E0882F-75BF-443C-A163-CC45999FCBC0}">
      <dgm:prSet/>
      <dgm:spPr/>
      <dgm:t>
        <a:bodyPr/>
        <a:lstStyle/>
        <a:p>
          <a:r>
            <a:rPr lang="en-GB" b="0" i="0"/>
            <a:t>The first few weeks explores different business structures to help identify the most appropriate model for a client. It covers sole traders, various types of partnerships (general, limited, and limited liability partnerships), and companies.</a:t>
          </a:r>
          <a:endParaRPr lang="en-US"/>
        </a:p>
      </dgm:t>
    </dgm:pt>
    <dgm:pt modelId="{5402B9E4-8FB2-4048-8DC8-6AA0432E7F02}" type="parTrans" cxnId="{AED53A44-523A-420A-8CBB-ABFD8C37529E}">
      <dgm:prSet/>
      <dgm:spPr/>
      <dgm:t>
        <a:bodyPr/>
        <a:lstStyle/>
        <a:p>
          <a:endParaRPr lang="en-US"/>
        </a:p>
      </dgm:t>
    </dgm:pt>
    <dgm:pt modelId="{2034BEB6-E2D8-402E-A23D-64E72FC77C9B}" type="sibTrans" cxnId="{AED53A44-523A-420A-8CBB-ABFD8C37529E}">
      <dgm:prSet/>
      <dgm:spPr/>
      <dgm:t>
        <a:bodyPr/>
        <a:lstStyle/>
        <a:p>
          <a:endParaRPr lang="en-US"/>
        </a:p>
      </dgm:t>
    </dgm:pt>
    <dgm:pt modelId="{1B224609-5D6A-4F06-A6F0-8BA3534CE86E}" type="pres">
      <dgm:prSet presAssocID="{EAD335AE-38F2-4DC8-BFDD-896631784468}" presName="Name0" presStyleCnt="0">
        <dgm:presLayoutVars>
          <dgm:dir/>
          <dgm:animLvl val="lvl"/>
          <dgm:resizeHandles val="exact"/>
        </dgm:presLayoutVars>
      </dgm:prSet>
      <dgm:spPr/>
    </dgm:pt>
    <dgm:pt modelId="{98A3370E-3857-4CE7-9D5A-32CE1DD56441}" type="pres">
      <dgm:prSet presAssocID="{86E0882F-75BF-443C-A163-CC45999FCBC0}" presName="boxAndChildren" presStyleCnt="0"/>
      <dgm:spPr/>
    </dgm:pt>
    <dgm:pt modelId="{55341057-C1DF-4DC0-8C6A-C3B136377365}" type="pres">
      <dgm:prSet presAssocID="{86E0882F-75BF-443C-A163-CC45999FCBC0}" presName="parentTextBox" presStyleLbl="node1" presStyleIdx="0" presStyleCnt="2"/>
      <dgm:spPr/>
    </dgm:pt>
    <dgm:pt modelId="{62CDEA6D-3631-429F-8C20-ECE94A319740}" type="pres">
      <dgm:prSet presAssocID="{31789F81-4E7C-4F4C-90EC-9CF2BD7B408E}" presName="sp" presStyleCnt="0"/>
      <dgm:spPr/>
    </dgm:pt>
    <dgm:pt modelId="{2F2DE5ED-A18D-4199-9488-857ACC68A9C8}" type="pres">
      <dgm:prSet presAssocID="{2D183C15-BA75-4543-964A-2951E12711D9}" presName="arrowAndChildren" presStyleCnt="0"/>
      <dgm:spPr/>
    </dgm:pt>
    <dgm:pt modelId="{C160353F-E83C-434E-9D04-9E49FC221398}" type="pres">
      <dgm:prSet presAssocID="{2D183C15-BA75-4543-964A-2951E12711D9}" presName="parentTextArrow" presStyleLbl="node1" presStyleIdx="1" presStyleCnt="2"/>
      <dgm:spPr/>
    </dgm:pt>
  </dgm:ptLst>
  <dgm:cxnLst>
    <dgm:cxn modelId="{37602732-A716-4F17-98A9-E614223C9A49}" type="presOf" srcId="{86E0882F-75BF-443C-A163-CC45999FCBC0}" destId="{55341057-C1DF-4DC0-8C6A-C3B136377365}" srcOrd="0" destOrd="0" presId="urn:microsoft.com/office/officeart/2005/8/layout/process4"/>
    <dgm:cxn modelId="{AED53A44-523A-420A-8CBB-ABFD8C37529E}" srcId="{EAD335AE-38F2-4DC8-BFDD-896631784468}" destId="{86E0882F-75BF-443C-A163-CC45999FCBC0}" srcOrd="1" destOrd="0" parTransId="{5402B9E4-8FB2-4048-8DC8-6AA0432E7F02}" sibTransId="{2034BEB6-E2D8-402E-A23D-64E72FC77C9B}"/>
    <dgm:cxn modelId="{AD50C079-D798-4603-8E09-CD9223391EB1}" type="presOf" srcId="{EAD335AE-38F2-4DC8-BFDD-896631784468}" destId="{1B224609-5D6A-4F06-A6F0-8BA3534CE86E}" srcOrd="0" destOrd="0" presId="urn:microsoft.com/office/officeart/2005/8/layout/process4"/>
    <dgm:cxn modelId="{2A9E997A-DD7F-4F94-918F-E85F4D0E1FB4}" type="presOf" srcId="{2D183C15-BA75-4543-964A-2951E12711D9}" destId="{C160353F-E83C-434E-9D04-9E49FC221398}" srcOrd="0" destOrd="0" presId="urn:microsoft.com/office/officeart/2005/8/layout/process4"/>
    <dgm:cxn modelId="{065C54A7-0094-442E-9849-D4DA7CAE73C1}" srcId="{EAD335AE-38F2-4DC8-BFDD-896631784468}" destId="{2D183C15-BA75-4543-964A-2951E12711D9}" srcOrd="0" destOrd="0" parTransId="{099856E8-4563-4A0F-9754-320111EC01D7}" sibTransId="{31789F81-4E7C-4F4C-90EC-9CF2BD7B408E}"/>
    <dgm:cxn modelId="{2B2CEF1A-D33C-4C15-A084-0D06B92CB9B0}" type="presParOf" srcId="{1B224609-5D6A-4F06-A6F0-8BA3534CE86E}" destId="{98A3370E-3857-4CE7-9D5A-32CE1DD56441}" srcOrd="0" destOrd="0" presId="urn:microsoft.com/office/officeart/2005/8/layout/process4"/>
    <dgm:cxn modelId="{14F40486-C0DE-49A8-824C-E28AC330BC0E}" type="presParOf" srcId="{98A3370E-3857-4CE7-9D5A-32CE1DD56441}" destId="{55341057-C1DF-4DC0-8C6A-C3B136377365}" srcOrd="0" destOrd="0" presId="urn:microsoft.com/office/officeart/2005/8/layout/process4"/>
    <dgm:cxn modelId="{3C664ABE-4F34-4CA1-8E14-11CFCCC28E16}" type="presParOf" srcId="{1B224609-5D6A-4F06-A6F0-8BA3534CE86E}" destId="{62CDEA6D-3631-429F-8C20-ECE94A319740}" srcOrd="1" destOrd="0" presId="urn:microsoft.com/office/officeart/2005/8/layout/process4"/>
    <dgm:cxn modelId="{F9CA8A88-B326-4D14-A689-6AA6BA7E35FE}" type="presParOf" srcId="{1B224609-5D6A-4F06-A6F0-8BA3534CE86E}" destId="{2F2DE5ED-A18D-4199-9488-857ACC68A9C8}" srcOrd="2" destOrd="0" presId="urn:microsoft.com/office/officeart/2005/8/layout/process4"/>
    <dgm:cxn modelId="{152F7073-9D2B-4C73-AAA4-0393C102694A}" type="presParOf" srcId="{2F2DE5ED-A18D-4199-9488-857ACC68A9C8}" destId="{C160353F-E83C-434E-9D04-9E49FC22139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DE69C0C-A2B2-4072-B3DC-E8EE23315E08}" type="doc">
      <dgm:prSet loTypeId="urn:microsoft.com/office/officeart/2005/8/layout/vProcess5" loCatId="process" qsTypeId="urn:microsoft.com/office/officeart/2005/8/quickstyle/simple1#6" qsCatId="simple" csTypeId="urn:microsoft.com/office/officeart/2005/8/colors/colorful1#1" csCatId="colorful"/>
      <dgm:spPr/>
      <dgm:t>
        <a:bodyPr/>
        <a:lstStyle/>
        <a:p>
          <a:endParaRPr lang="en-US"/>
        </a:p>
      </dgm:t>
    </dgm:pt>
    <dgm:pt modelId="{4FD29A3D-1761-4EBF-B1C2-2DAC8855D2B1}">
      <dgm:prSet/>
      <dgm:spPr/>
      <dgm:t>
        <a:bodyPr/>
        <a:lstStyle/>
        <a:p>
          <a:r>
            <a:rPr lang="en-GB"/>
            <a:t>Why does anyone start a business?</a:t>
          </a:r>
          <a:endParaRPr lang="en-US"/>
        </a:p>
      </dgm:t>
    </dgm:pt>
    <dgm:pt modelId="{7150BD18-6B79-4388-9B69-63AA5B585617}" type="parTrans" cxnId="{02972A8E-4AA7-4F09-ABCB-6D6A5B3DB0A3}">
      <dgm:prSet/>
      <dgm:spPr/>
      <dgm:t>
        <a:bodyPr/>
        <a:lstStyle/>
        <a:p>
          <a:endParaRPr lang="en-US"/>
        </a:p>
      </dgm:t>
    </dgm:pt>
    <dgm:pt modelId="{E4E42E4B-70CB-4AC8-B550-4832AB99EFBD}" type="sibTrans" cxnId="{02972A8E-4AA7-4F09-ABCB-6D6A5B3DB0A3}">
      <dgm:prSet/>
      <dgm:spPr/>
      <dgm:t>
        <a:bodyPr/>
        <a:lstStyle/>
        <a:p>
          <a:endParaRPr lang="en-US"/>
        </a:p>
      </dgm:t>
    </dgm:pt>
    <dgm:pt modelId="{36008E8A-E8AA-4740-BAFF-354A236BF3DE}">
      <dgm:prSet/>
      <dgm:spPr/>
      <dgm:t>
        <a:bodyPr/>
        <a:lstStyle/>
        <a:p>
          <a:r>
            <a:rPr lang="en-GB"/>
            <a:t>What is the risk/reward ratio?</a:t>
          </a:r>
          <a:endParaRPr lang="en-US"/>
        </a:p>
      </dgm:t>
    </dgm:pt>
    <dgm:pt modelId="{F392F93A-2D64-439A-AA1C-FE5E69ACDB10}" type="parTrans" cxnId="{ABCDC41C-F2A9-4D77-AF97-ABAC9C8D31BE}">
      <dgm:prSet/>
      <dgm:spPr/>
      <dgm:t>
        <a:bodyPr/>
        <a:lstStyle/>
        <a:p>
          <a:endParaRPr lang="en-US"/>
        </a:p>
      </dgm:t>
    </dgm:pt>
    <dgm:pt modelId="{FC17DDD0-DCEF-4C49-99F0-C7906805783D}" type="sibTrans" cxnId="{ABCDC41C-F2A9-4D77-AF97-ABAC9C8D31BE}">
      <dgm:prSet/>
      <dgm:spPr/>
      <dgm:t>
        <a:bodyPr/>
        <a:lstStyle/>
        <a:p>
          <a:endParaRPr lang="en-US"/>
        </a:p>
      </dgm:t>
    </dgm:pt>
    <dgm:pt modelId="{083B4396-D76D-4ED1-B565-A9503E4C25A3}">
      <dgm:prSet/>
      <dgm:spPr/>
      <dgm:t>
        <a:bodyPr/>
        <a:lstStyle/>
        <a:p>
          <a:r>
            <a:rPr lang="en-GB"/>
            <a:t>What are the options?</a:t>
          </a:r>
          <a:endParaRPr lang="en-US"/>
        </a:p>
      </dgm:t>
    </dgm:pt>
    <dgm:pt modelId="{7BC4A743-7674-45FF-A3D1-C6ECA90FC476}" type="parTrans" cxnId="{91F1FFA7-8D09-4933-8324-8C4531026B59}">
      <dgm:prSet/>
      <dgm:spPr/>
      <dgm:t>
        <a:bodyPr/>
        <a:lstStyle/>
        <a:p>
          <a:endParaRPr lang="en-US"/>
        </a:p>
      </dgm:t>
    </dgm:pt>
    <dgm:pt modelId="{CB07BC6C-45B9-42DC-AAF7-2B3065712984}" type="sibTrans" cxnId="{91F1FFA7-8D09-4933-8324-8C4531026B59}">
      <dgm:prSet/>
      <dgm:spPr/>
      <dgm:t>
        <a:bodyPr/>
        <a:lstStyle/>
        <a:p>
          <a:endParaRPr lang="en-US"/>
        </a:p>
      </dgm:t>
    </dgm:pt>
    <dgm:pt modelId="{983DC120-C6D8-4868-8D45-EE363FF07613}">
      <dgm:prSet/>
      <dgm:spPr/>
      <dgm:t>
        <a:bodyPr/>
        <a:lstStyle/>
        <a:p>
          <a:r>
            <a:rPr lang="en-GB"/>
            <a:t>What factors influence choice?</a:t>
          </a:r>
          <a:endParaRPr lang="en-US"/>
        </a:p>
      </dgm:t>
    </dgm:pt>
    <dgm:pt modelId="{C43C822B-B36C-410F-B2E2-86F3BA5E0806}" type="parTrans" cxnId="{7ED1384D-614C-4D7E-BF86-BB2D8BBD96DA}">
      <dgm:prSet/>
      <dgm:spPr/>
      <dgm:t>
        <a:bodyPr/>
        <a:lstStyle/>
        <a:p>
          <a:endParaRPr lang="en-US"/>
        </a:p>
      </dgm:t>
    </dgm:pt>
    <dgm:pt modelId="{89050640-900E-47EE-8D25-26CB34D4498C}" type="sibTrans" cxnId="{7ED1384D-614C-4D7E-BF86-BB2D8BBD96DA}">
      <dgm:prSet/>
      <dgm:spPr/>
      <dgm:t>
        <a:bodyPr/>
        <a:lstStyle/>
        <a:p>
          <a:endParaRPr lang="en-US"/>
        </a:p>
      </dgm:t>
    </dgm:pt>
    <dgm:pt modelId="{D0F057D0-E52F-457D-A360-A899B0FF555A}">
      <dgm:prSet/>
      <dgm:spPr/>
      <dgm:t>
        <a:bodyPr/>
        <a:lstStyle/>
        <a:p>
          <a:r>
            <a:rPr lang="en-GB"/>
            <a:t>Can you advise a client on the best option?</a:t>
          </a:r>
          <a:endParaRPr lang="en-US"/>
        </a:p>
      </dgm:t>
    </dgm:pt>
    <dgm:pt modelId="{F4F4CF06-683A-41C9-A2FD-05C3DDE7035A}" type="parTrans" cxnId="{80656152-6CFF-4C11-AF22-0BA886396291}">
      <dgm:prSet/>
      <dgm:spPr/>
      <dgm:t>
        <a:bodyPr/>
        <a:lstStyle/>
        <a:p>
          <a:endParaRPr lang="en-US"/>
        </a:p>
      </dgm:t>
    </dgm:pt>
    <dgm:pt modelId="{39E16A90-1C10-43F8-8598-500230094F9F}" type="sibTrans" cxnId="{80656152-6CFF-4C11-AF22-0BA886396291}">
      <dgm:prSet/>
      <dgm:spPr/>
      <dgm:t>
        <a:bodyPr/>
        <a:lstStyle/>
        <a:p>
          <a:endParaRPr lang="en-US"/>
        </a:p>
      </dgm:t>
    </dgm:pt>
    <dgm:pt modelId="{A943FCDA-5EBB-404E-BC5A-26FBFFF4020C}" type="pres">
      <dgm:prSet presAssocID="{4DE69C0C-A2B2-4072-B3DC-E8EE23315E08}" presName="outerComposite" presStyleCnt="0">
        <dgm:presLayoutVars>
          <dgm:chMax val="5"/>
          <dgm:dir/>
          <dgm:resizeHandles val="exact"/>
        </dgm:presLayoutVars>
      </dgm:prSet>
      <dgm:spPr/>
    </dgm:pt>
    <dgm:pt modelId="{B26C887F-D2C0-4913-B8E7-8B8984848BB1}" type="pres">
      <dgm:prSet presAssocID="{4DE69C0C-A2B2-4072-B3DC-E8EE23315E08}" presName="dummyMaxCanvas" presStyleCnt="0">
        <dgm:presLayoutVars/>
      </dgm:prSet>
      <dgm:spPr/>
    </dgm:pt>
    <dgm:pt modelId="{B0E9FF8D-35F0-4BAF-A791-6A5C881AB42E}" type="pres">
      <dgm:prSet presAssocID="{4DE69C0C-A2B2-4072-B3DC-E8EE23315E08}" presName="FiveNodes_1" presStyleLbl="node1" presStyleIdx="0" presStyleCnt="5">
        <dgm:presLayoutVars>
          <dgm:bulletEnabled val="1"/>
        </dgm:presLayoutVars>
      </dgm:prSet>
      <dgm:spPr/>
    </dgm:pt>
    <dgm:pt modelId="{AFE7CA2A-A383-4225-B807-F6CD11A43383}" type="pres">
      <dgm:prSet presAssocID="{4DE69C0C-A2B2-4072-B3DC-E8EE23315E08}" presName="FiveNodes_2" presStyleLbl="node1" presStyleIdx="1" presStyleCnt="5">
        <dgm:presLayoutVars>
          <dgm:bulletEnabled val="1"/>
        </dgm:presLayoutVars>
      </dgm:prSet>
      <dgm:spPr/>
    </dgm:pt>
    <dgm:pt modelId="{068191D9-30B5-4CF7-896E-B40B854AFE5C}" type="pres">
      <dgm:prSet presAssocID="{4DE69C0C-A2B2-4072-B3DC-E8EE23315E08}" presName="FiveNodes_3" presStyleLbl="node1" presStyleIdx="2" presStyleCnt="5">
        <dgm:presLayoutVars>
          <dgm:bulletEnabled val="1"/>
        </dgm:presLayoutVars>
      </dgm:prSet>
      <dgm:spPr/>
    </dgm:pt>
    <dgm:pt modelId="{F261ADC0-47B3-45F0-8975-98CCF83C95FD}" type="pres">
      <dgm:prSet presAssocID="{4DE69C0C-A2B2-4072-B3DC-E8EE23315E08}" presName="FiveNodes_4" presStyleLbl="node1" presStyleIdx="3" presStyleCnt="5">
        <dgm:presLayoutVars>
          <dgm:bulletEnabled val="1"/>
        </dgm:presLayoutVars>
      </dgm:prSet>
      <dgm:spPr/>
    </dgm:pt>
    <dgm:pt modelId="{01977E53-6CD8-4762-AB4A-774E44C8744A}" type="pres">
      <dgm:prSet presAssocID="{4DE69C0C-A2B2-4072-B3DC-E8EE23315E08}" presName="FiveNodes_5" presStyleLbl="node1" presStyleIdx="4" presStyleCnt="5">
        <dgm:presLayoutVars>
          <dgm:bulletEnabled val="1"/>
        </dgm:presLayoutVars>
      </dgm:prSet>
      <dgm:spPr/>
    </dgm:pt>
    <dgm:pt modelId="{3DD49AB7-5C80-44E6-8337-2FAE5A6C2F44}" type="pres">
      <dgm:prSet presAssocID="{4DE69C0C-A2B2-4072-B3DC-E8EE23315E08}" presName="FiveConn_1-2" presStyleLbl="fgAccFollowNode1" presStyleIdx="0" presStyleCnt="4">
        <dgm:presLayoutVars>
          <dgm:bulletEnabled val="1"/>
        </dgm:presLayoutVars>
      </dgm:prSet>
      <dgm:spPr/>
    </dgm:pt>
    <dgm:pt modelId="{F0C16E43-28B7-4951-A6D1-6F864CEA5C6E}" type="pres">
      <dgm:prSet presAssocID="{4DE69C0C-A2B2-4072-B3DC-E8EE23315E08}" presName="FiveConn_2-3" presStyleLbl="fgAccFollowNode1" presStyleIdx="1" presStyleCnt="4">
        <dgm:presLayoutVars>
          <dgm:bulletEnabled val="1"/>
        </dgm:presLayoutVars>
      </dgm:prSet>
      <dgm:spPr/>
    </dgm:pt>
    <dgm:pt modelId="{FDC2A935-A05E-497A-977A-21FD80DF40D7}" type="pres">
      <dgm:prSet presAssocID="{4DE69C0C-A2B2-4072-B3DC-E8EE23315E08}" presName="FiveConn_3-4" presStyleLbl="fgAccFollowNode1" presStyleIdx="2" presStyleCnt="4">
        <dgm:presLayoutVars>
          <dgm:bulletEnabled val="1"/>
        </dgm:presLayoutVars>
      </dgm:prSet>
      <dgm:spPr/>
    </dgm:pt>
    <dgm:pt modelId="{AB41CDE2-9D91-4A5D-A731-AF41B04BFF2E}" type="pres">
      <dgm:prSet presAssocID="{4DE69C0C-A2B2-4072-B3DC-E8EE23315E08}" presName="FiveConn_4-5" presStyleLbl="fgAccFollowNode1" presStyleIdx="3" presStyleCnt="4">
        <dgm:presLayoutVars>
          <dgm:bulletEnabled val="1"/>
        </dgm:presLayoutVars>
      </dgm:prSet>
      <dgm:spPr/>
    </dgm:pt>
    <dgm:pt modelId="{763362B3-5AFD-4DFD-B108-65BA416BD833}" type="pres">
      <dgm:prSet presAssocID="{4DE69C0C-A2B2-4072-B3DC-E8EE23315E08}" presName="FiveNodes_1_text" presStyleLbl="node1" presStyleIdx="4" presStyleCnt="5">
        <dgm:presLayoutVars>
          <dgm:bulletEnabled val="1"/>
        </dgm:presLayoutVars>
      </dgm:prSet>
      <dgm:spPr/>
    </dgm:pt>
    <dgm:pt modelId="{04EE06FC-9C53-48A6-BFB1-FA3FF8BC7BB5}" type="pres">
      <dgm:prSet presAssocID="{4DE69C0C-A2B2-4072-B3DC-E8EE23315E08}" presName="FiveNodes_2_text" presStyleLbl="node1" presStyleIdx="4" presStyleCnt="5">
        <dgm:presLayoutVars>
          <dgm:bulletEnabled val="1"/>
        </dgm:presLayoutVars>
      </dgm:prSet>
      <dgm:spPr/>
    </dgm:pt>
    <dgm:pt modelId="{81C2FE68-7C0E-46AE-A8B4-009AF7A7EDD9}" type="pres">
      <dgm:prSet presAssocID="{4DE69C0C-A2B2-4072-B3DC-E8EE23315E08}" presName="FiveNodes_3_text" presStyleLbl="node1" presStyleIdx="4" presStyleCnt="5">
        <dgm:presLayoutVars>
          <dgm:bulletEnabled val="1"/>
        </dgm:presLayoutVars>
      </dgm:prSet>
      <dgm:spPr/>
    </dgm:pt>
    <dgm:pt modelId="{EE5A29A7-A8E5-4B2A-88EF-B7096CD58AF8}" type="pres">
      <dgm:prSet presAssocID="{4DE69C0C-A2B2-4072-B3DC-E8EE23315E08}" presName="FiveNodes_4_text" presStyleLbl="node1" presStyleIdx="4" presStyleCnt="5">
        <dgm:presLayoutVars>
          <dgm:bulletEnabled val="1"/>
        </dgm:presLayoutVars>
      </dgm:prSet>
      <dgm:spPr/>
    </dgm:pt>
    <dgm:pt modelId="{8C205EAC-5594-4C2C-9875-1548F7065113}" type="pres">
      <dgm:prSet presAssocID="{4DE69C0C-A2B2-4072-B3DC-E8EE23315E08}" presName="FiveNodes_5_text" presStyleLbl="node1" presStyleIdx="4" presStyleCnt="5">
        <dgm:presLayoutVars>
          <dgm:bulletEnabled val="1"/>
        </dgm:presLayoutVars>
      </dgm:prSet>
      <dgm:spPr/>
    </dgm:pt>
  </dgm:ptLst>
  <dgm:cxnLst>
    <dgm:cxn modelId="{CABC0902-6324-46AF-A5AA-E6D443FB1969}" type="presOf" srcId="{89050640-900E-47EE-8D25-26CB34D4498C}" destId="{AB41CDE2-9D91-4A5D-A731-AF41B04BFF2E}" srcOrd="0" destOrd="0" presId="urn:microsoft.com/office/officeart/2005/8/layout/vProcess5"/>
    <dgm:cxn modelId="{ABCDC41C-F2A9-4D77-AF97-ABAC9C8D31BE}" srcId="{4DE69C0C-A2B2-4072-B3DC-E8EE23315E08}" destId="{36008E8A-E8AA-4740-BAFF-354A236BF3DE}" srcOrd="1" destOrd="0" parTransId="{F392F93A-2D64-439A-AA1C-FE5E69ACDB10}" sibTransId="{FC17DDD0-DCEF-4C49-99F0-C7906805783D}"/>
    <dgm:cxn modelId="{47D49B60-F076-4780-9D18-5EB30C563012}" type="presOf" srcId="{FC17DDD0-DCEF-4C49-99F0-C7906805783D}" destId="{F0C16E43-28B7-4951-A6D1-6F864CEA5C6E}" srcOrd="0" destOrd="0" presId="urn:microsoft.com/office/officeart/2005/8/layout/vProcess5"/>
    <dgm:cxn modelId="{629E7568-9E84-43BF-B22D-572919CCB68C}" type="presOf" srcId="{983DC120-C6D8-4868-8D45-EE363FF07613}" destId="{F261ADC0-47B3-45F0-8975-98CCF83C95FD}" srcOrd="0" destOrd="0" presId="urn:microsoft.com/office/officeart/2005/8/layout/vProcess5"/>
    <dgm:cxn modelId="{7ED1384D-614C-4D7E-BF86-BB2D8BBD96DA}" srcId="{4DE69C0C-A2B2-4072-B3DC-E8EE23315E08}" destId="{983DC120-C6D8-4868-8D45-EE363FF07613}" srcOrd="3" destOrd="0" parTransId="{C43C822B-B36C-410F-B2E2-86F3BA5E0806}" sibTransId="{89050640-900E-47EE-8D25-26CB34D4498C}"/>
    <dgm:cxn modelId="{80656152-6CFF-4C11-AF22-0BA886396291}" srcId="{4DE69C0C-A2B2-4072-B3DC-E8EE23315E08}" destId="{D0F057D0-E52F-457D-A360-A899B0FF555A}" srcOrd="4" destOrd="0" parTransId="{F4F4CF06-683A-41C9-A2FD-05C3DDE7035A}" sibTransId="{39E16A90-1C10-43F8-8598-500230094F9F}"/>
    <dgm:cxn modelId="{F558F783-30AF-4EBC-B81D-6CAA24285B9A}" type="presOf" srcId="{4FD29A3D-1761-4EBF-B1C2-2DAC8855D2B1}" destId="{763362B3-5AFD-4DFD-B108-65BA416BD833}" srcOrd="1" destOrd="0" presId="urn:microsoft.com/office/officeart/2005/8/layout/vProcess5"/>
    <dgm:cxn modelId="{79ECD984-900E-4D77-BE85-C66353B0B8F6}" type="presOf" srcId="{E4E42E4B-70CB-4AC8-B550-4832AB99EFBD}" destId="{3DD49AB7-5C80-44E6-8337-2FAE5A6C2F44}" srcOrd="0" destOrd="0" presId="urn:microsoft.com/office/officeart/2005/8/layout/vProcess5"/>
    <dgm:cxn modelId="{2205618B-9F1C-4DA2-BEA5-4A322670FB73}" type="presOf" srcId="{983DC120-C6D8-4868-8D45-EE363FF07613}" destId="{EE5A29A7-A8E5-4B2A-88EF-B7096CD58AF8}" srcOrd="1" destOrd="0" presId="urn:microsoft.com/office/officeart/2005/8/layout/vProcess5"/>
    <dgm:cxn modelId="{02972A8E-4AA7-4F09-ABCB-6D6A5B3DB0A3}" srcId="{4DE69C0C-A2B2-4072-B3DC-E8EE23315E08}" destId="{4FD29A3D-1761-4EBF-B1C2-2DAC8855D2B1}" srcOrd="0" destOrd="0" parTransId="{7150BD18-6B79-4388-9B69-63AA5B585617}" sibTransId="{E4E42E4B-70CB-4AC8-B550-4832AB99EFBD}"/>
    <dgm:cxn modelId="{445C2C91-9929-44AD-AF8F-24CDD4E03924}" type="presOf" srcId="{083B4396-D76D-4ED1-B565-A9503E4C25A3}" destId="{81C2FE68-7C0E-46AE-A8B4-009AF7A7EDD9}" srcOrd="1" destOrd="0" presId="urn:microsoft.com/office/officeart/2005/8/layout/vProcess5"/>
    <dgm:cxn modelId="{AE942AA0-D9BD-4A15-9239-51526D1AE62B}" type="presOf" srcId="{D0F057D0-E52F-457D-A360-A899B0FF555A}" destId="{8C205EAC-5594-4C2C-9875-1548F7065113}" srcOrd="1" destOrd="0" presId="urn:microsoft.com/office/officeart/2005/8/layout/vProcess5"/>
    <dgm:cxn modelId="{BA6875A5-7C50-45F4-8FBC-B649C69311D1}" type="presOf" srcId="{36008E8A-E8AA-4740-BAFF-354A236BF3DE}" destId="{AFE7CA2A-A383-4225-B807-F6CD11A43383}" srcOrd="0" destOrd="0" presId="urn:microsoft.com/office/officeart/2005/8/layout/vProcess5"/>
    <dgm:cxn modelId="{91F1FFA7-8D09-4933-8324-8C4531026B59}" srcId="{4DE69C0C-A2B2-4072-B3DC-E8EE23315E08}" destId="{083B4396-D76D-4ED1-B565-A9503E4C25A3}" srcOrd="2" destOrd="0" parTransId="{7BC4A743-7674-45FF-A3D1-C6ECA90FC476}" sibTransId="{CB07BC6C-45B9-42DC-AAF7-2B3065712984}"/>
    <dgm:cxn modelId="{5B0908B6-A7DA-4C42-AA06-BE0015D952B8}" type="presOf" srcId="{4FD29A3D-1761-4EBF-B1C2-2DAC8855D2B1}" destId="{B0E9FF8D-35F0-4BAF-A791-6A5C881AB42E}" srcOrd="0" destOrd="0" presId="urn:microsoft.com/office/officeart/2005/8/layout/vProcess5"/>
    <dgm:cxn modelId="{4203CCC0-0F07-44FB-A522-E42FF62603EC}" type="presOf" srcId="{D0F057D0-E52F-457D-A360-A899B0FF555A}" destId="{01977E53-6CD8-4762-AB4A-774E44C8744A}" srcOrd="0" destOrd="0" presId="urn:microsoft.com/office/officeart/2005/8/layout/vProcess5"/>
    <dgm:cxn modelId="{2B12E6D8-6222-40F4-BAD1-CC30384DB77E}" type="presOf" srcId="{CB07BC6C-45B9-42DC-AAF7-2B3065712984}" destId="{FDC2A935-A05E-497A-977A-21FD80DF40D7}" srcOrd="0" destOrd="0" presId="urn:microsoft.com/office/officeart/2005/8/layout/vProcess5"/>
    <dgm:cxn modelId="{48DE61DC-F89E-48A9-9FF8-176486AC5FBF}" type="presOf" srcId="{36008E8A-E8AA-4740-BAFF-354A236BF3DE}" destId="{04EE06FC-9C53-48A6-BFB1-FA3FF8BC7BB5}" srcOrd="1" destOrd="0" presId="urn:microsoft.com/office/officeart/2005/8/layout/vProcess5"/>
    <dgm:cxn modelId="{B1AAB1E7-B062-46EB-810B-DEFC1DF04D9C}" type="presOf" srcId="{4DE69C0C-A2B2-4072-B3DC-E8EE23315E08}" destId="{A943FCDA-5EBB-404E-BC5A-26FBFFF4020C}" srcOrd="0" destOrd="0" presId="urn:microsoft.com/office/officeart/2005/8/layout/vProcess5"/>
    <dgm:cxn modelId="{E8F1C0F8-56D8-42E5-9161-A0C3265AE7FA}" type="presOf" srcId="{083B4396-D76D-4ED1-B565-A9503E4C25A3}" destId="{068191D9-30B5-4CF7-896E-B40B854AFE5C}" srcOrd="0" destOrd="0" presId="urn:microsoft.com/office/officeart/2005/8/layout/vProcess5"/>
    <dgm:cxn modelId="{73C954AE-383A-44F3-924E-DB0E2A59508B}" type="presParOf" srcId="{A943FCDA-5EBB-404E-BC5A-26FBFFF4020C}" destId="{B26C887F-D2C0-4913-B8E7-8B8984848BB1}" srcOrd="0" destOrd="0" presId="urn:microsoft.com/office/officeart/2005/8/layout/vProcess5"/>
    <dgm:cxn modelId="{45B9FC97-EDF1-4640-9C4E-04F1AA1C3A19}" type="presParOf" srcId="{A943FCDA-5EBB-404E-BC5A-26FBFFF4020C}" destId="{B0E9FF8D-35F0-4BAF-A791-6A5C881AB42E}" srcOrd="1" destOrd="0" presId="urn:microsoft.com/office/officeart/2005/8/layout/vProcess5"/>
    <dgm:cxn modelId="{D18E65A4-E47A-49E0-818C-BC81FB910B39}" type="presParOf" srcId="{A943FCDA-5EBB-404E-BC5A-26FBFFF4020C}" destId="{AFE7CA2A-A383-4225-B807-F6CD11A43383}" srcOrd="2" destOrd="0" presId="urn:microsoft.com/office/officeart/2005/8/layout/vProcess5"/>
    <dgm:cxn modelId="{70234DC9-C425-4695-AB09-A2FF91ED81CB}" type="presParOf" srcId="{A943FCDA-5EBB-404E-BC5A-26FBFFF4020C}" destId="{068191D9-30B5-4CF7-896E-B40B854AFE5C}" srcOrd="3" destOrd="0" presId="urn:microsoft.com/office/officeart/2005/8/layout/vProcess5"/>
    <dgm:cxn modelId="{5009C691-FA62-46B7-8461-DA2E49267EB3}" type="presParOf" srcId="{A943FCDA-5EBB-404E-BC5A-26FBFFF4020C}" destId="{F261ADC0-47B3-45F0-8975-98CCF83C95FD}" srcOrd="4" destOrd="0" presId="urn:microsoft.com/office/officeart/2005/8/layout/vProcess5"/>
    <dgm:cxn modelId="{F38EE45C-0496-4AC3-AA5A-E1BC2B1572A6}" type="presParOf" srcId="{A943FCDA-5EBB-404E-BC5A-26FBFFF4020C}" destId="{01977E53-6CD8-4762-AB4A-774E44C8744A}" srcOrd="5" destOrd="0" presId="urn:microsoft.com/office/officeart/2005/8/layout/vProcess5"/>
    <dgm:cxn modelId="{74263B64-8884-4912-B892-0188BE0D5006}" type="presParOf" srcId="{A943FCDA-5EBB-404E-BC5A-26FBFFF4020C}" destId="{3DD49AB7-5C80-44E6-8337-2FAE5A6C2F44}" srcOrd="6" destOrd="0" presId="urn:microsoft.com/office/officeart/2005/8/layout/vProcess5"/>
    <dgm:cxn modelId="{9CF107C8-E2BF-4B89-BC45-6794BDC7D2E1}" type="presParOf" srcId="{A943FCDA-5EBB-404E-BC5A-26FBFFF4020C}" destId="{F0C16E43-28B7-4951-A6D1-6F864CEA5C6E}" srcOrd="7" destOrd="0" presId="urn:microsoft.com/office/officeart/2005/8/layout/vProcess5"/>
    <dgm:cxn modelId="{F6C02D98-6CD3-4DBB-BE03-4252F4963C42}" type="presParOf" srcId="{A943FCDA-5EBB-404E-BC5A-26FBFFF4020C}" destId="{FDC2A935-A05E-497A-977A-21FD80DF40D7}" srcOrd="8" destOrd="0" presId="urn:microsoft.com/office/officeart/2005/8/layout/vProcess5"/>
    <dgm:cxn modelId="{5257B4AD-E0BB-4154-81CF-09B026903A75}" type="presParOf" srcId="{A943FCDA-5EBB-404E-BC5A-26FBFFF4020C}" destId="{AB41CDE2-9D91-4A5D-A731-AF41B04BFF2E}" srcOrd="9" destOrd="0" presId="urn:microsoft.com/office/officeart/2005/8/layout/vProcess5"/>
    <dgm:cxn modelId="{6011F2CC-1602-4739-A85E-21885D62C61D}" type="presParOf" srcId="{A943FCDA-5EBB-404E-BC5A-26FBFFF4020C}" destId="{763362B3-5AFD-4DFD-B108-65BA416BD833}" srcOrd="10" destOrd="0" presId="urn:microsoft.com/office/officeart/2005/8/layout/vProcess5"/>
    <dgm:cxn modelId="{3D31ABD6-6163-4404-996F-435310891ED5}" type="presParOf" srcId="{A943FCDA-5EBB-404E-BC5A-26FBFFF4020C}" destId="{04EE06FC-9C53-48A6-BFB1-FA3FF8BC7BB5}" srcOrd="11" destOrd="0" presId="urn:microsoft.com/office/officeart/2005/8/layout/vProcess5"/>
    <dgm:cxn modelId="{49DE7BD6-7C84-4293-AB6A-C98B18DA25F4}" type="presParOf" srcId="{A943FCDA-5EBB-404E-BC5A-26FBFFF4020C}" destId="{81C2FE68-7C0E-46AE-A8B4-009AF7A7EDD9}" srcOrd="12" destOrd="0" presId="urn:microsoft.com/office/officeart/2005/8/layout/vProcess5"/>
    <dgm:cxn modelId="{0FD574AB-725C-4392-AF21-25B707E9B23B}" type="presParOf" srcId="{A943FCDA-5EBB-404E-BC5A-26FBFFF4020C}" destId="{EE5A29A7-A8E5-4B2A-88EF-B7096CD58AF8}" srcOrd="13" destOrd="0" presId="urn:microsoft.com/office/officeart/2005/8/layout/vProcess5"/>
    <dgm:cxn modelId="{E780DC70-9DE6-4ABD-9080-13B6D295303E}" type="presParOf" srcId="{A943FCDA-5EBB-404E-BC5A-26FBFFF4020C}" destId="{8C205EAC-5594-4C2C-9875-1548F7065113}"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3C9ACBB-38B1-468B-8F76-CDE32776C330}" type="doc">
      <dgm:prSet loTypeId="urn:microsoft.com/office/officeart/2018/5/layout/IconCircleLabelList" loCatId="icon" qsTypeId="urn:microsoft.com/office/officeart/2005/8/quickstyle/simple1#7" qsCatId="simple" csTypeId="urn:microsoft.com/office/officeart/2018/5/colors/Iconchunking_neutralicon_colorful1" csCatId="colorful" phldr="1"/>
      <dgm:spPr/>
      <dgm:t>
        <a:bodyPr/>
        <a:lstStyle/>
        <a:p>
          <a:endParaRPr lang="en-US"/>
        </a:p>
      </dgm:t>
    </dgm:pt>
    <dgm:pt modelId="{2F0F91F0-BBBD-417F-A9CC-F3A392451B63}">
      <dgm:prSet/>
      <dgm:spPr/>
      <dgm:t>
        <a:bodyPr/>
        <a:lstStyle/>
        <a:p>
          <a:pPr>
            <a:defRPr cap="all"/>
          </a:pPr>
          <a:r>
            <a:rPr lang="en-GB" b="1"/>
            <a:t>Freedom: No-one telling you what to do</a:t>
          </a:r>
        </a:p>
      </dgm:t>
    </dgm:pt>
    <dgm:pt modelId="{E51650FE-90A9-4DF5-A2AB-8C57706F540F}" type="parTrans" cxnId="{3FBD760B-41A9-4147-B388-33B133F6A4AC}">
      <dgm:prSet/>
      <dgm:spPr/>
      <dgm:t>
        <a:bodyPr/>
        <a:lstStyle/>
        <a:p>
          <a:endParaRPr lang="en-US"/>
        </a:p>
      </dgm:t>
    </dgm:pt>
    <dgm:pt modelId="{BAE5ACE9-DD37-4CF3-97EF-C2F99EAEE014}" type="sibTrans" cxnId="{3FBD760B-41A9-4147-B388-33B133F6A4AC}">
      <dgm:prSet/>
      <dgm:spPr/>
      <dgm:t>
        <a:bodyPr/>
        <a:lstStyle/>
        <a:p>
          <a:endParaRPr lang="en-US"/>
        </a:p>
      </dgm:t>
    </dgm:pt>
    <dgm:pt modelId="{237C4ED8-545E-47C2-93CC-E2F11184BB4D}">
      <dgm:prSet/>
      <dgm:spPr/>
      <dgm:t>
        <a:bodyPr/>
        <a:lstStyle/>
        <a:p>
          <a:pPr>
            <a:defRPr cap="all"/>
          </a:pPr>
          <a:r>
            <a:rPr lang="en-GB" b="1"/>
            <a:t>Enjoy rewards of own efforts</a:t>
          </a:r>
          <a:endParaRPr lang="en-US"/>
        </a:p>
      </dgm:t>
    </dgm:pt>
    <dgm:pt modelId="{0B36D7D1-BFFA-45D9-8E07-C09300E83FEA}" type="parTrans" cxnId="{EB0DBF81-0FD1-4642-A0F3-D1F289BC9B41}">
      <dgm:prSet/>
      <dgm:spPr/>
      <dgm:t>
        <a:bodyPr/>
        <a:lstStyle/>
        <a:p>
          <a:endParaRPr lang="en-US"/>
        </a:p>
      </dgm:t>
    </dgm:pt>
    <dgm:pt modelId="{0FFA537E-D319-46B5-B7B4-BF8610636A41}" type="sibTrans" cxnId="{EB0DBF81-0FD1-4642-A0F3-D1F289BC9B41}">
      <dgm:prSet/>
      <dgm:spPr/>
      <dgm:t>
        <a:bodyPr/>
        <a:lstStyle/>
        <a:p>
          <a:endParaRPr lang="en-US"/>
        </a:p>
      </dgm:t>
    </dgm:pt>
    <dgm:pt modelId="{A766DC5A-7487-4DDF-9F54-3C0109D8137D}">
      <dgm:prSet/>
      <dgm:spPr/>
      <dgm:t>
        <a:bodyPr/>
        <a:lstStyle/>
        <a:p>
          <a:pPr>
            <a:defRPr cap="all"/>
          </a:pPr>
          <a:r>
            <a:rPr lang="en-GB" b="1"/>
            <a:t>Perception of higher earnings</a:t>
          </a:r>
          <a:endParaRPr lang="en-US"/>
        </a:p>
      </dgm:t>
    </dgm:pt>
    <dgm:pt modelId="{E905C62F-AA2D-47E0-88D3-AD4DFCBF2AEB}" type="parTrans" cxnId="{F5C97282-3BDD-45BA-BE2A-FA3225E98995}">
      <dgm:prSet/>
      <dgm:spPr/>
      <dgm:t>
        <a:bodyPr/>
        <a:lstStyle/>
        <a:p>
          <a:endParaRPr lang="en-US"/>
        </a:p>
      </dgm:t>
    </dgm:pt>
    <dgm:pt modelId="{B22ECEF2-7BB1-4B29-8F7C-500B49DD1E74}" type="sibTrans" cxnId="{F5C97282-3BDD-45BA-BE2A-FA3225E98995}">
      <dgm:prSet/>
      <dgm:spPr/>
      <dgm:t>
        <a:bodyPr/>
        <a:lstStyle/>
        <a:p>
          <a:endParaRPr lang="en-US"/>
        </a:p>
      </dgm:t>
    </dgm:pt>
    <dgm:pt modelId="{B62BA719-3FFA-494E-BCC0-CE94185D787F}">
      <dgm:prSet/>
      <dgm:spPr/>
      <dgm:t>
        <a:bodyPr/>
        <a:lstStyle/>
        <a:p>
          <a:pPr>
            <a:defRPr cap="all"/>
          </a:pPr>
          <a:r>
            <a:rPr lang="en-GB" b="1"/>
            <a:t>Risk / reward ratio</a:t>
          </a:r>
          <a:endParaRPr lang="en-US"/>
        </a:p>
      </dgm:t>
    </dgm:pt>
    <dgm:pt modelId="{D5CEB00C-16EB-4F6A-9153-250901ABF182}" type="parTrans" cxnId="{65819AB0-45E4-47C4-A576-661A80B9CBEC}">
      <dgm:prSet/>
      <dgm:spPr/>
      <dgm:t>
        <a:bodyPr/>
        <a:lstStyle/>
        <a:p>
          <a:endParaRPr lang="en-US"/>
        </a:p>
      </dgm:t>
    </dgm:pt>
    <dgm:pt modelId="{2A6A5689-3119-4CB9-9880-AAE1436F62A6}" type="sibTrans" cxnId="{65819AB0-45E4-47C4-A576-661A80B9CBEC}">
      <dgm:prSet/>
      <dgm:spPr/>
      <dgm:t>
        <a:bodyPr/>
        <a:lstStyle/>
        <a:p>
          <a:endParaRPr lang="en-US"/>
        </a:p>
      </dgm:t>
    </dgm:pt>
    <dgm:pt modelId="{13C422D6-3E4C-4580-9271-087B68D35984}" type="pres">
      <dgm:prSet presAssocID="{E3C9ACBB-38B1-468B-8F76-CDE32776C330}" presName="root" presStyleCnt="0">
        <dgm:presLayoutVars>
          <dgm:dir/>
          <dgm:resizeHandles val="exact"/>
        </dgm:presLayoutVars>
      </dgm:prSet>
      <dgm:spPr/>
    </dgm:pt>
    <dgm:pt modelId="{F364E7DF-2EE9-4FB0-B256-8EC2A43CC5E4}" type="pres">
      <dgm:prSet presAssocID="{2F0F91F0-BBBD-417F-A9CC-F3A392451B63}" presName="compNode" presStyleCnt="0"/>
      <dgm:spPr/>
    </dgm:pt>
    <dgm:pt modelId="{41E506D6-F267-4B19-A5B0-6A63A3CB1F96}" type="pres">
      <dgm:prSet presAssocID="{2F0F91F0-BBBD-417F-A9CC-F3A392451B63}" presName="iconBgRect" presStyleLbl="bgShp" presStyleIdx="0" presStyleCnt="4"/>
      <dgm:spPr/>
    </dgm:pt>
    <dgm:pt modelId="{C8C544AE-FDFB-4663-A778-9952E06F73BF}" type="pres">
      <dgm:prSet presAssocID="{2F0F91F0-BBBD-417F-A9CC-F3A392451B63}"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ign Language"/>
        </a:ext>
      </dgm:extLst>
    </dgm:pt>
    <dgm:pt modelId="{62E8CC13-A2C2-451A-AEC6-4ED09017C522}" type="pres">
      <dgm:prSet presAssocID="{2F0F91F0-BBBD-417F-A9CC-F3A392451B63}" presName="spaceRect" presStyleCnt="0"/>
      <dgm:spPr/>
    </dgm:pt>
    <dgm:pt modelId="{73B94D4C-5B2C-43B2-885E-2D271182EBB4}" type="pres">
      <dgm:prSet presAssocID="{2F0F91F0-BBBD-417F-A9CC-F3A392451B63}" presName="textRect" presStyleLbl="revTx" presStyleIdx="0" presStyleCnt="4">
        <dgm:presLayoutVars>
          <dgm:chMax val="1"/>
          <dgm:chPref val="1"/>
        </dgm:presLayoutVars>
      </dgm:prSet>
      <dgm:spPr/>
    </dgm:pt>
    <dgm:pt modelId="{8441A218-C3B7-45FC-925C-5A7A47B42F8E}" type="pres">
      <dgm:prSet presAssocID="{BAE5ACE9-DD37-4CF3-97EF-C2F99EAEE014}" presName="sibTrans" presStyleCnt="0"/>
      <dgm:spPr/>
    </dgm:pt>
    <dgm:pt modelId="{689AFAC4-65DE-4857-A4DD-2F47FEB8F551}" type="pres">
      <dgm:prSet presAssocID="{237C4ED8-545E-47C2-93CC-E2F11184BB4D}" presName="compNode" presStyleCnt="0"/>
      <dgm:spPr/>
    </dgm:pt>
    <dgm:pt modelId="{6597798B-5297-49B1-9B33-B7C754AF8944}" type="pres">
      <dgm:prSet presAssocID="{237C4ED8-545E-47C2-93CC-E2F11184BB4D}" presName="iconBgRect" presStyleLbl="bgShp" presStyleIdx="1" presStyleCnt="4"/>
      <dgm:spPr/>
    </dgm:pt>
    <dgm:pt modelId="{0D53D7CF-6BB7-424B-AA2E-5F64898E8EC6}" type="pres">
      <dgm:prSet presAssocID="{237C4ED8-545E-47C2-93CC-E2F11184BB4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bbon"/>
        </a:ext>
      </dgm:extLst>
    </dgm:pt>
    <dgm:pt modelId="{E97797E9-55B6-492F-BDF9-07AEF8385424}" type="pres">
      <dgm:prSet presAssocID="{237C4ED8-545E-47C2-93CC-E2F11184BB4D}" presName="spaceRect" presStyleCnt="0"/>
      <dgm:spPr/>
    </dgm:pt>
    <dgm:pt modelId="{0904B41E-8166-4849-8A5C-0F2B95E6F7A4}" type="pres">
      <dgm:prSet presAssocID="{237C4ED8-545E-47C2-93CC-E2F11184BB4D}" presName="textRect" presStyleLbl="revTx" presStyleIdx="1" presStyleCnt="4">
        <dgm:presLayoutVars>
          <dgm:chMax val="1"/>
          <dgm:chPref val="1"/>
        </dgm:presLayoutVars>
      </dgm:prSet>
      <dgm:spPr/>
    </dgm:pt>
    <dgm:pt modelId="{03330217-22B5-4883-A251-FA6713A4193B}" type="pres">
      <dgm:prSet presAssocID="{0FFA537E-D319-46B5-B7B4-BF8610636A41}" presName="sibTrans" presStyleCnt="0"/>
      <dgm:spPr/>
    </dgm:pt>
    <dgm:pt modelId="{705999C9-44A4-4BD9-84CE-12F55A3354A8}" type="pres">
      <dgm:prSet presAssocID="{A766DC5A-7487-4DDF-9F54-3C0109D8137D}" presName="compNode" presStyleCnt="0"/>
      <dgm:spPr/>
    </dgm:pt>
    <dgm:pt modelId="{A5D63229-4020-457F-B184-4920C49DFBE1}" type="pres">
      <dgm:prSet presAssocID="{A766DC5A-7487-4DDF-9F54-3C0109D8137D}" presName="iconBgRect" presStyleLbl="bgShp" presStyleIdx="2" presStyleCnt="4"/>
      <dgm:spPr/>
    </dgm:pt>
    <dgm:pt modelId="{F2E15B6D-3335-4240-9F96-3614999279B0}" type="pres">
      <dgm:prSet presAssocID="{A766DC5A-7487-4DDF-9F54-3C0109D8137D}"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a:ext>
      </dgm:extLst>
    </dgm:pt>
    <dgm:pt modelId="{95921EC9-7690-4388-AFA0-84A7DF4FF6B9}" type="pres">
      <dgm:prSet presAssocID="{A766DC5A-7487-4DDF-9F54-3C0109D8137D}" presName="spaceRect" presStyleCnt="0"/>
      <dgm:spPr/>
    </dgm:pt>
    <dgm:pt modelId="{9008C08F-B7DD-4F9D-AAF7-E102506A2DA8}" type="pres">
      <dgm:prSet presAssocID="{A766DC5A-7487-4DDF-9F54-3C0109D8137D}" presName="textRect" presStyleLbl="revTx" presStyleIdx="2" presStyleCnt="4">
        <dgm:presLayoutVars>
          <dgm:chMax val="1"/>
          <dgm:chPref val="1"/>
        </dgm:presLayoutVars>
      </dgm:prSet>
      <dgm:spPr/>
    </dgm:pt>
    <dgm:pt modelId="{C9AF5DAA-87F9-477E-8A88-6B2B6447B741}" type="pres">
      <dgm:prSet presAssocID="{B22ECEF2-7BB1-4B29-8F7C-500B49DD1E74}" presName="sibTrans" presStyleCnt="0"/>
      <dgm:spPr/>
    </dgm:pt>
    <dgm:pt modelId="{91BB680C-34C1-49B8-AD56-FE9A312A508E}" type="pres">
      <dgm:prSet presAssocID="{B62BA719-3FFA-494E-BCC0-CE94185D787F}" presName="compNode" presStyleCnt="0"/>
      <dgm:spPr/>
    </dgm:pt>
    <dgm:pt modelId="{00063DAA-30A5-4326-8D70-94B7242920F8}" type="pres">
      <dgm:prSet presAssocID="{B62BA719-3FFA-494E-BCC0-CE94185D787F}" presName="iconBgRect" presStyleLbl="bgShp" presStyleIdx="3" presStyleCnt="4"/>
      <dgm:spPr/>
    </dgm:pt>
    <dgm:pt modelId="{53E15B28-093B-4E6E-B009-28BAC51DD634}" type="pres">
      <dgm:prSet presAssocID="{B62BA719-3FFA-494E-BCC0-CE94185D787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3A51EA23-A64E-4BB5-AA93-2C9D68ABF852}" type="pres">
      <dgm:prSet presAssocID="{B62BA719-3FFA-494E-BCC0-CE94185D787F}" presName="spaceRect" presStyleCnt="0"/>
      <dgm:spPr/>
    </dgm:pt>
    <dgm:pt modelId="{5BABCB1C-211F-4F69-82C4-9BB36D500564}" type="pres">
      <dgm:prSet presAssocID="{B62BA719-3FFA-494E-BCC0-CE94185D787F}" presName="textRect" presStyleLbl="revTx" presStyleIdx="3" presStyleCnt="4">
        <dgm:presLayoutVars>
          <dgm:chMax val="1"/>
          <dgm:chPref val="1"/>
        </dgm:presLayoutVars>
      </dgm:prSet>
      <dgm:spPr/>
    </dgm:pt>
  </dgm:ptLst>
  <dgm:cxnLst>
    <dgm:cxn modelId="{F377AF07-DB02-48EA-8BA2-C1CA0C79983E}" type="presOf" srcId="{E3C9ACBB-38B1-468B-8F76-CDE32776C330}" destId="{13C422D6-3E4C-4580-9271-087B68D35984}" srcOrd="0" destOrd="0" presId="urn:microsoft.com/office/officeart/2018/5/layout/IconCircleLabelList"/>
    <dgm:cxn modelId="{3FBD760B-41A9-4147-B388-33B133F6A4AC}" srcId="{E3C9ACBB-38B1-468B-8F76-CDE32776C330}" destId="{2F0F91F0-BBBD-417F-A9CC-F3A392451B63}" srcOrd="0" destOrd="0" parTransId="{E51650FE-90A9-4DF5-A2AB-8C57706F540F}" sibTransId="{BAE5ACE9-DD37-4CF3-97EF-C2F99EAEE014}"/>
    <dgm:cxn modelId="{59843444-6303-427E-9D64-A3D428C12377}" type="presOf" srcId="{237C4ED8-545E-47C2-93CC-E2F11184BB4D}" destId="{0904B41E-8166-4849-8A5C-0F2B95E6F7A4}" srcOrd="0" destOrd="0" presId="urn:microsoft.com/office/officeart/2018/5/layout/IconCircleLabelList"/>
    <dgm:cxn modelId="{E42B5946-F34F-4A9F-BF2E-CA63E34BEEBC}" type="presOf" srcId="{2F0F91F0-BBBD-417F-A9CC-F3A392451B63}" destId="{73B94D4C-5B2C-43B2-885E-2D271182EBB4}" srcOrd="0" destOrd="0" presId="urn:microsoft.com/office/officeart/2018/5/layout/IconCircleLabelList"/>
    <dgm:cxn modelId="{EB0DBF81-0FD1-4642-A0F3-D1F289BC9B41}" srcId="{E3C9ACBB-38B1-468B-8F76-CDE32776C330}" destId="{237C4ED8-545E-47C2-93CC-E2F11184BB4D}" srcOrd="1" destOrd="0" parTransId="{0B36D7D1-BFFA-45D9-8E07-C09300E83FEA}" sibTransId="{0FFA537E-D319-46B5-B7B4-BF8610636A41}"/>
    <dgm:cxn modelId="{F5C97282-3BDD-45BA-BE2A-FA3225E98995}" srcId="{E3C9ACBB-38B1-468B-8F76-CDE32776C330}" destId="{A766DC5A-7487-4DDF-9F54-3C0109D8137D}" srcOrd="2" destOrd="0" parTransId="{E905C62F-AA2D-47E0-88D3-AD4DFCBF2AEB}" sibTransId="{B22ECEF2-7BB1-4B29-8F7C-500B49DD1E74}"/>
    <dgm:cxn modelId="{37DFBF8B-B7F5-4D62-9D77-CA4E07CEA2DE}" type="presOf" srcId="{B62BA719-3FFA-494E-BCC0-CE94185D787F}" destId="{5BABCB1C-211F-4F69-82C4-9BB36D500564}" srcOrd="0" destOrd="0" presId="urn:microsoft.com/office/officeart/2018/5/layout/IconCircleLabelList"/>
    <dgm:cxn modelId="{65819AB0-45E4-47C4-A576-661A80B9CBEC}" srcId="{E3C9ACBB-38B1-468B-8F76-CDE32776C330}" destId="{B62BA719-3FFA-494E-BCC0-CE94185D787F}" srcOrd="3" destOrd="0" parTransId="{D5CEB00C-16EB-4F6A-9153-250901ABF182}" sibTransId="{2A6A5689-3119-4CB9-9880-AAE1436F62A6}"/>
    <dgm:cxn modelId="{7C4B1ED7-967C-4511-B34C-FA8ED581280C}" type="presOf" srcId="{A766DC5A-7487-4DDF-9F54-3C0109D8137D}" destId="{9008C08F-B7DD-4F9D-AAF7-E102506A2DA8}" srcOrd="0" destOrd="0" presId="urn:microsoft.com/office/officeart/2018/5/layout/IconCircleLabelList"/>
    <dgm:cxn modelId="{349B412E-5DEB-4404-A630-7A478963C2D4}" type="presParOf" srcId="{13C422D6-3E4C-4580-9271-087B68D35984}" destId="{F364E7DF-2EE9-4FB0-B256-8EC2A43CC5E4}" srcOrd="0" destOrd="0" presId="urn:microsoft.com/office/officeart/2018/5/layout/IconCircleLabelList"/>
    <dgm:cxn modelId="{76F50BB7-2F78-4E4E-A931-5DF23D391E00}" type="presParOf" srcId="{F364E7DF-2EE9-4FB0-B256-8EC2A43CC5E4}" destId="{41E506D6-F267-4B19-A5B0-6A63A3CB1F96}" srcOrd="0" destOrd="0" presId="urn:microsoft.com/office/officeart/2018/5/layout/IconCircleLabelList"/>
    <dgm:cxn modelId="{C52A0B04-E444-494B-8600-804666A22D0A}" type="presParOf" srcId="{F364E7DF-2EE9-4FB0-B256-8EC2A43CC5E4}" destId="{C8C544AE-FDFB-4663-A778-9952E06F73BF}" srcOrd="1" destOrd="0" presId="urn:microsoft.com/office/officeart/2018/5/layout/IconCircleLabelList"/>
    <dgm:cxn modelId="{77370594-0483-4FFC-9D7F-5DBA2947F6E9}" type="presParOf" srcId="{F364E7DF-2EE9-4FB0-B256-8EC2A43CC5E4}" destId="{62E8CC13-A2C2-451A-AEC6-4ED09017C522}" srcOrd="2" destOrd="0" presId="urn:microsoft.com/office/officeart/2018/5/layout/IconCircleLabelList"/>
    <dgm:cxn modelId="{5D4AF33B-C28D-41B5-86C8-512BBDDB6D13}" type="presParOf" srcId="{F364E7DF-2EE9-4FB0-B256-8EC2A43CC5E4}" destId="{73B94D4C-5B2C-43B2-885E-2D271182EBB4}" srcOrd="3" destOrd="0" presId="urn:microsoft.com/office/officeart/2018/5/layout/IconCircleLabelList"/>
    <dgm:cxn modelId="{BBE57C6E-569F-40D7-BDDB-EA28D679ADD3}" type="presParOf" srcId="{13C422D6-3E4C-4580-9271-087B68D35984}" destId="{8441A218-C3B7-45FC-925C-5A7A47B42F8E}" srcOrd="1" destOrd="0" presId="urn:microsoft.com/office/officeart/2018/5/layout/IconCircleLabelList"/>
    <dgm:cxn modelId="{C73F847B-35BF-4DBB-B5FC-29E08F4B24FB}" type="presParOf" srcId="{13C422D6-3E4C-4580-9271-087B68D35984}" destId="{689AFAC4-65DE-4857-A4DD-2F47FEB8F551}" srcOrd="2" destOrd="0" presId="urn:microsoft.com/office/officeart/2018/5/layout/IconCircleLabelList"/>
    <dgm:cxn modelId="{0842820A-304C-4DBF-8481-FB1ABBE97493}" type="presParOf" srcId="{689AFAC4-65DE-4857-A4DD-2F47FEB8F551}" destId="{6597798B-5297-49B1-9B33-B7C754AF8944}" srcOrd="0" destOrd="0" presId="urn:microsoft.com/office/officeart/2018/5/layout/IconCircleLabelList"/>
    <dgm:cxn modelId="{52AA391E-19C1-4306-9977-4539B5A7A060}" type="presParOf" srcId="{689AFAC4-65DE-4857-A4DD-2F47FEB8F551}" destId="{0D53D7CF-6BB7-424B-AA2E-5F64898E8EC6}" srcOrd="1" destOrd="0" presId="urn:microsoft.com/office/officeart/2018/5/layout/IconCircleLabelList"/>
    <dgm:cxn modelId="{14A9E4B8-F3B2-4348-926C-032AF48ED45E}" type="presParOf" srcId="{689AFAC4-65DE-4857-A4DD-2F47FEB8F551}" destId="{E97797E9-55B6-492F-BDF9-07AEF8385424}" srcOrd="2" destOrd="0" presId="urn:microsoft.com/office/officeart/2018/5/layout/IconCircleLabelList"/>
    <dgm:cxn modelId="{A7BABC00-0C9D-47B5-8A1B-4DAD9F369D50}" type="presParOf" srcId="{689AFAC4-65DE-4857-A4DD-2F47FEB8F551}" destId="{0904B41E-8166-4849-8A5C-0F2B95E6F7A4}" srcOrd="3" destOrd="0" presId="urn:microsoft.com/office/officeart/2018/5/layout/IconCircleLabelList"/>
    <dgm:cxn modelId="{60DA5867-FA21-4B3E-A03F-2809C5FC91B9}" type="presParOf" srcId="{13C422D6-3E4C-4580-9271-087B68D35984}" destId="{03330217-22B5-4883-A251-FA6713A4193B}" srcOrd="3" destOrd="0" presId="urn:microsoft.com/office/officeart/2018/5/layout/IconCircleLabelList"/>
    <dgm:cxn modelId="{500C45D2-F1C7-4FFD-8DD1-73F8F56A251D}" type="presParOf" srcId="{13C422D6-3E4C-4580-9271-087B68D35984}" destId="{705999C9-44A4-4BD9-84CE-12F55A3354A8}" srcOrd="4" destOrd="0" presId="urn:microsoft.com/office/officeart/2018/5/layout/IconCircleLabelList"/>
    <dgm:cxn modelId="{3CEE2000-ED0B-43DA-BBB3-46FF89EBEA2E}" type="presParOf" srcId="{705999C9-44A4-4BD9-84CE-12F55A3354A8}" destId="{A5D63229-4020-457F-B184-4920C49DFBE1}" srcOrd="0" destOrd="0" presId="urn:microsoft.com/office/officeart/2018/5/layout/IconCircleLabelList"/>
    <dgm:cxn modelId="{D091B047-F1BB-48D0-BF48-89754472DE74}" type="presParOf" srcId="{705999C9-44A4-4BD9-84CE-12F55A3354A8}" destId="{F2E15B6D-3335-4240-9F96-3614999279B0}" srcOrd="1" destOrd="0" presId="urn:microsoft.com/office/officeart/2018/5/layout/IconCircleLabelList"/>
    <dgm:cxn modelId="{797D77F6-CFAC-48A4-8C4D-AAC9417AA9BE}" type="presParOf" srcId="{705999C9-44A4-4BD9-84CE-12F55A3354A8}" destId="{95921EC9-7690-4388-AFA0-84A7DF4FF6B9}" srcOrd="2" destOrd="0" presId="urn:microsoft.com/office/officeart/2018/5/layout/IconCircleLabelList"/>
    <dgm:cxn modelId="{49C7A70E-6051-4C96-8523-2A09C381E35C}" type="presParOf" srcId="{705999C9-44A4-4BD9-84CE-12F55A3354A8}" destId="{9008C08F-B7DD-4F9D-AAF7-E102506A2DA8}" srcOrd="3" destOrd="0" presId="urn:microsoft.com/office/officeart/2018/5/layout/IconCircleLabelList"/>
    <dgm:cxn modelId="{21BDA1BC-B6E9-496C-A95B-2FD7D9184300}" type="presParOf" srcId="{13C422D6-3E4C-4580-9271-087B68D35984}" destId="{C9AF5DAA-87F9-477E-8A88-6B2B6447B741}" srcOrd="5" destOrd="0" presId="urn:microsoft.com/office/officeart/2018/5/layout/IconCircleLabelList"/>
    <dgm:cxn modelId="{E05D778C-2EBA-429B-893A-0F27F29A9766}" type="presParOf" srcId="{13C422D6-3E4C-4580-9271-087B68D35984}" destId="{91BB680C-34C1-49B8-AD56-FE9A312A508E}" srcOrd="6" destOrd="0" presId="urn:microsoft.com/office/officeart/2018/5/layout/IconCircleLabelList"/>
    <dgm:cxn modelId="{432CAA97-6ACE-4EC8-A654-BEAF4F1DD3E0}" type="presParOf" srcId="{91BB680C-34C1-49B8-AD56-FE9A312A508E}" destId="{00063DAA-30A5-4326-8D70-94B7242920F8}" srcOrd="0" destOrd="0" presId="urn:microsoft.com/office/officeart/2018/5/layout/IconCircleLabelList"/>
    <dgm:cxn modelId="{2FACD228-B41C-4ADF-983C-6AB57199DB01}" type="presParOf" srcId="{91BB680C-34C1-49B8-AD56-FE9A312A508E}" destId="{53E15B28-093B-4E6E-B009-28BAC51DD634}" srcOrd="1" destOrd="0" presId="urn:microsoft.com/office/officeart/2018/5/layout/IconCircleLabelList"/>
    <dgm:cxn modelId="{C9571E7E-D2A4-419C-AB01-B2AC52042D7A}" type="presParOf" srcId="{91BB680C-34C1-49B8-AD56-FE9A312A508E}" destId="{3A51EA23-A64E-4BB5-AA93-2C9D68ABF852}" srcOrd="2" destOrd="0" presId="urn:microsoft.com/office/officeart/2018/5/layout/IconCircleLabelList"/>
    <dgm:cxn modelId="{D4EE99E6-E1FE-4C11-98FD-3C702C3FE7A2}" type="presParOf" srcId="{91BB680C-34C1-49B8-AD56-FE9A312A508E}" destId="{5BABCB1C-211F-4F69-82C4-9BB36D500564}"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02A538B-FB3B-46DF-953D-4139B161EDC4}" type="doc">
      <dgm:prSet loTypeId="urn:microsoft.com/office/officeart/2005/8/layout/vList2" loCatId="list" qsTypeId="urn:microsoft.com/office/officeart/2005/8/quickstyle/simple1#8" qsCatId="simple" csTypeId="urn:microsoft.com/office/officeart/2005/8/colors/colorful2#1" csCatId="colorful" phldr="1"/>
      <dgm:spPr/>
      <dgm:t>
        <a:bodyPr/>
        <a:lstStyle/>
        <a:p>
          <a:endParaRPr lang="en-US"/>
        </a:p>
      </dgm:t>
    </dgm:pt>
    <dgm:pt modelId="{57FC0D5E-3FF2-444A-848B-4CB804763CA4}">
      <dgm:prSet/>
      <dgm:spPr/>
      <dgm:t>
        <a:bodyPr/>
        <a:lstStyle/>
        <a:p>
          <a:r>
            <a:rPr lang="en-GB" b="1"/>
            <a:t>Sole Trader</a:t>
          </a:r>
          <a:endParaRPr lang="en-US"/>
        </a:p>
      </dgm:t>
    </dgm:pt>
    <dgm:pt modelId="{5353CD61-A234-43CF-A188-172AEA7839A3}" type="parTrans" cxnId="{1E15D6E0-460F-47FB-9400-641316C9C2F6}">
      <dgm:prSet/>
      <dgm:spPr/>
      <dgm:t>
        <a:bodyPr/>
        <a:lstStyle/>
        <a:p>
          <a:endParaRPr lang="en-US"/>
        </a:p>
      </dgm:t>
    </dgm:pt>
    <dgm:pt modelId="{810D4D92-28B3-4152-89E4-A772630171E6}" type="sibTrans" cxnId="{1E15D6E0-460F-47FB-9400-641316C9C2F6}">
      <dgm:prSet/>
      <dgm:spPr/>
      <dgm:t>
        <a:bodyPr/>
        <a:lstStyle/>
        <a:p>
          <a:endParaRPr lang="en-US"/>
        </a:p>
      </dgm:t>
    </dgm:pt>
    <dgm:pt modelId="{59316342-D2C5-49B8-8E3A-CA675545197A}">
      <dgm:prSet/>
      <dgm:spPr/>
      <dgm:t>
        <a:bodyPr/>
        <a:lstStyle/>
        <a:p>
          <a:r>
            <a:rPr lang="en-GB" b="1"/>
            <a:t>Partnership</a:t>
          </a:r>
          <a:endParaRPr lang="en-US"/>
        </a:p>
      </dgm:t>
    </dgm:pt>
    <dgm:pt modelId="{12BF026A-271D-4802-AD93-8F8DDDB281F5}" type="parTrans" cxnId="{4DA30316-6954-4F73-A37E-24F4869A30C4}">
      <dgm:prSet/>
      <dgm:spPr/>
      <dgm:t>
        <a:bodyPr/>
        <a:lstStyle/>
        <a:p>
          <a:endParaRPr lang="en-US"/>
        </a:p>
      </dgm:t>
    </dgm:pt>
    <dgm:pt modelId="{B98FB13D-C1E5-4CA2-A90B-419E986A9C87}" type="sibTrans" cxnId="{4DA30316-6954-4F73-A37E-24F4869A30C4}">
      <dgm:prSet/>
      <dgm:spPr/>
      <dgm:t>
        <a:bodyPr/>
        <a:lstStyle/>
        <a:p>
          <a:endParaRPr lang="en-US"/>
        </a:p>
      </dgm:t>
    </dgm:pt>
    <dgm:pt modelId="{46E605DD-0E1D-4CED-949A-A7AEACC131C6}">
      <dgm:prSet/>
      <dgm:spPr/>
      <dgm:t>
        <a:bodyPr/>
        <a:lstStyle/>
        <a:p>
          <a:r>
            <a:rPr lang="en-GB" b="1" dirty="0"/>
            <a:t>Limited Liability Partnership (LLP)</a:t>
          </a:r>
          <a:endParaRPr lang="en-US" dirty="0"/>
        </a:p>
      </dgm:t>
    </dgm:pt>
    <dgm:pt modelId="{B3893E3A-6F7F-45D7-906E-B8BE28BB4E23}" type="parTrans" cxnId="{A3A4E144-9A3E-4F86-968A-E6EC29491E7C}">
      <dgm:prSet/>
      <dgm:spPr/>
      <dgm:t>
        <a:bodyPr/>
        <a:lstStyle/>
        <a:p>
          <a:endParaRPr lang="en-US"/>
        </a:p>
      </dgm:t>
    </dgm:pt>
    <dgm:pt modelId="{9FAEE055-7E5E-4A2D-AD8B-D74CE1C58B75}" type="sibTrans" cxnId="{A3A4E144-9A3E-4F86-968A-E6EC29491E7C}">
      <dgm:prSet/>
      <dgm:spPr/>
      <dgm:t>
        <a:bodyPr/>
        <a:lstStyle/>
        <a:p>
          <a:endParaRPr lang="en-US"/>
        </a:p>
      </dgm:t>
    </dgm:pt>
    <dgm:pt modelId="{9CB694FC-F4E2-4F52-B755-91AD01430FC8}">
      <dgm:prSet/>
      <dgm:spPr/>
      <dgm:t>
        <a:bodyPr/>
        <a:lstStyle/>
        <a:p>
          <a:r>
            <a:rPr lang="en-GB" b="1" dirty="0"/>
            <a:t>Company</a:t>
          </a:r>
          <a:endParaRPr lang="en-US" dirty="0"/>
        </a:p>
      </dgm:t>
    </dgm:pt>
    <dgm:pt modelId="{138AC592-A3D8-4876-BD60-2B05C712CE24}" type="parTrans" cxnId="{BFC27A03-8AD2-4DB6-9E47-3D0CB85B489D}">
      <dgm:prSet/>
      <dgm:spPr/>
      <dgm:t>
        <a:bodyPr/>
        <a:lstStyle/>
        <a:p>
          <a:endParaRPr lang="en-US"/>
        </a:p>
      </dgm:t>
    </dgm:pt>
    <dgm:pt modelId="{14B2934E-9FC5-4BAA-BC5F-710F09D31660}" type="sibTrans" cxnId="{BFC27A03-8AD2-4DB6-9E47-3D0CB85B489D}">
      <dgm:prSet/>
      <dgm:spPr/>
      <dgm:t>
        <a:bodyPr/>
        <a:lstStyle/>
        <a:p>
          <a:endParaRPr lang="en-US"/>
        </a:p>
      </dgm:t>
    </dgm:pt>
    <dgm:pt modelId="{0C2C47E6-B195-4215-923D-EF97DB63058E}">
      <dgm:prSet/>
      <dgm:spPr/>
      <dgm:t>
        <a:bodyPr/>
        <a:lstStyle/>
        <a:p>
          <a:r>
            <a:rPr lang="en-GB" b="1" dirty="0"/>
            <a:t>- Private Limited Company</a:t>
          </a:r>
          <a:endParaRPr lang="en-US" dirty="0"/>
        </a:p>
      </dgm:t>
    </dgm:pt>
    <dgm:pt modelId="{8C791732-1C0B-46DC-904D-7BCC7F312D8E}" type="parTrans" cxnId="{3B2B5C50-E9CC-4B60-996B-CCBBB2F56673}">
      <dgm:prSet/>
      <dgm:spPr/>
      <dgm:t>
        <a:bodyPr/>
        <a:lstStyle/>
        <a:p>
          <a:endParaRPr lang="en-US"/>
        </a:p>
      </dgm:t>
    </dgm:pt>
    <dgm:pt modelId="{BDCCD0B9-1F30-4897-BEB4-2FAF5D11BED0}" type="sibTrans" cxnId="{3B2B5C50-E9CC-4B60-996B-CCBBB2F56673}">
      <dgm:prSet/>
      <dgm:spPr/>
      <dgm:t>
        <a:bodyPr/>
        <a:lstStyle/>
        <a:p>
          <a:endParaRPr lang="en-US"/>
        </a:p>
      </dgm:t>
    </dgm:pt>
    <dgm:pt modelId="{86C51A1A-F51C-49DC-A62F-AC4EC7DB097C}">
      <dgm:prSet/>
      <dgm:spPr/>
      <dgm:t>
        <a:bodyPr/>
        <a:lstStyle/>
        <a:p>
          <a:r>
            <a:rPr lang="en-GB" b="1" dirty="0"/>
            <a:t>- Public Limited Company</a:t>
          </a:r>
          <a:endParaRPr lang="en-US" dirty="0"/>
        </a:p>
      </dgm:t>
    </dgm:pt>
    <dgm:pt modelId="{306C1653-FF44-4F6A-B66B-6DF01AE1BFE5}" type="parTrans" cxnId="{8CAC4894-CE1C-45FE-8662-A1205554F41A}">
      <dgm:prSet/>
      <dgm:spPr/>
      <dgm:t>
        <a:bodyPr/>
        <a:lstStyle/>
        <a:p>
          <a:endParaRPr lang="en-US"/>
        </a:p>
      </dgm:t>
    </dgm:pt>
    <dgm:pt modelId="{7E9C9BC6-870B-4858-B7B0-BF5F3005F133}" type="sibTrans" cxnId="{8CAC4894-CE1C-45FE-8662-A1205554F41A}">
      <dgm:prSet/>
      <dgm:spPr/>
      <dgm:t>
        <a:bodyPr/>
        <a:lstStyle/>
        <a:p>
          <a:endParaRPr lang="en-US"/>
        </a:p>
      </dgm:t>
    </dgm:pt>
    <dgm:pt modelId="{4FE8D702-5A45-4316-9313-4F775A5F365D}" type="pres">
      <dgm:prSet presAssocID="{302A538B-FB3B-46DF-953D-4139B161EDC4}" presName="linear" presStyleCnt="0">
        <dgm:presLayoutVars>
          <dgm:animLvl val="lvl"/>
          <dgm:resizeHandles val="exact"/>
        </dgm:presLayoutVars>
      </dgm:prSet>
      <dgm:spPr/>
    </dgm:pt>
    <dgm:pt modelId="{E30E05EC-1FFA-49DD-BB88-734B99FA1187}" type="pres">
      <dgm:prSet presAssocID="{57FC0D5E-3FF2-444A-848B-4CB804763CA4}" presName="parentText" presStyleLbl="node1" presStyleIdx="0" presStyleCnt="6">
        <dgm:presLayoutVars>
          <dgm:chMax val="0"/>
          <dgm:bulletEnabled val="1"/>
        </dgm:presLayoutVars>
      </dgm:prSet>
      <dgm:spPr/>
    </dgm:pt>
    <dgm:pt modelId="{01D909BD-3E8F-4335-83C7-40022B3D556D}" type="pres">
      <dgm:prSet presAssocID="{810D4D92-28B3-4152-89E4-A772630171E6}" presName="spacer" presStyleCnt="0"/>
      <dgm:spPr/>
    </dgm:pt>
    <dgm:pt modelId="{2A5B0A90-ABD6-4682-96DA-426B028345B1}" type="pres">
      <dgm:prSet presAssocID="{59316342-D2C5-49B8-8E3A-CA675545197A}" presName="parentText" presStyleLbl="node1" presStyleIdx="1" presStyleCnt="6">
        <dgm:presLayoutVars>
          <dgm:chMax val="0"/>
          <dgm:bulletEnabled val="1"/>
        </dgm:presLayoutVars>
      </dgm:prSet>
      <dgm:spPr/>
    </dgm:pt>
    <dgm:pt modelId="{7968E5A8-CBC8-4268-8510-D35FED04B312}" type="pres">
      <dgm:prSet presAssocID="{B98FB13D-C1E5-4CA2-A90B-419E986A9C87}" presName="spacer" presStyleCnt="0"/>
      <dgm:spPr/>
    </dgm:pt>
    <dgm:pt modelId="{EC2BD250-F958-494D-8A2D-AF6BC5856A12}" type="pres">
      <dgm:prSet presAssocID="{46E605DD-0E1D-4CED-949A-A7AEACC131C6}" presName="parentText" presStyleLbl="node1" presStyleIdx="2" presStyleCnt="6">
        <dgm:presLayoutVars>
          <dgm:chMax val="0"/>
          <dgm:bulletEnabled val="1"/>
        </dgm:presLayoutVars>
      </dgm:prSet>
      <dgm:spPr/>
    </dgm:pt>
    <dgm:pt modelId="{72C1FEBD-9136-4339-B14F-ADF1A285B802}" type="pres">
      <dgm:prSet presAssocID="{9FAEE055-7E5E-4A2D-AD8B-D74CE1C58B75}" presName="spacer" presStyleCnt="0"/>
      <dgm:spPr/>
    </dgm:pt>
    <dgm:pt modelId="{16CF5A1D-C8AC-4FC8-9B17-21B9EAD63F5A}" type="pres">
      <dgm:prSet presAssocID="{9CB694FC-F4E2-4F52-B755-91AD01430FC8}" presName="parentText" presStyleLbl="node1" presStyleIdx="3" presStyleCnt="6">
        <dgm:presLayoutVars>
          <dgm:chMax val="0"/>
          <dgm:bulletEnabled val="1"/>
        </dgm:presLayoutVars>
      </dgm:prSet>
      <dgm:spPr/>
    </dgm:pt>
    <dgm:pt modelId="{8D465392-C2BE-4C8E-ABF9-0E38ED28AD59}" type="pres">
      <dgm:prSet presAssocID="{14B2934E-9FC5-4BAA-BC5F-710F09D31660}" presName="spacer" presStyleCnt="0"/>
      <dgm:spPr/>
    </dgm:pt>
    <dgm:pt modelId="{8A2E446A-F7D5-496C-B2B0-DB68024667EB}" type="pres">
      <dgm:prSet presAssocID="{0C2C47E6-B195-4215-923D-EF97DB63058E}" presName="parentText" presStyleLbl="node1" presStyleIdx="4" presStyleCnt="6">
        <dgm:presLayoutVars>
          <dgm:chMax val="0"/>
          <dgm:bulletEnabled val="1"/>
        </dgm:presLayoutVars>
      </dgm:prSet>
      <dgm:spPr/>
    </dgm:pt>
    <dgm:pt modelId="{792D7B37-544B-4D86-ABF1-FBE3E623BE0F}" type="pres">
      <dgm:prSet presAssocID="{BDCCD0B9-1F30-4897-BEB4-2FAF5D11BED0}" presName="spacer" presStyleCnt="0"/>
      <dgm:spPr/>
    </dgm:pt>
    <dgm:pt modelId="{757B5754-31FC-4BA3-A058-6C6E3C61D41F}" type="pres">
      <dgm:prSet presAssocID="{86C51A1A-F51C-49DC-A62F-AC4EC7DB097C}" presName="parentText" presStyleLbl="node1" presStyleIdx="5" presStyleCnt="6">
        <dgm:presLayoutVars>
          <dgm:chMax val="0"/>
          <dgm:bulletEnabled val="1"/>
        </dgm:presLayoutVars>
      </dgm:prSet>
      <dgm:spPr/>
    </dgm:pt>
  </dgm:ptLst>
  <dgm:cxnLst>
    <dgm:cxn modelId="{1E9F2602-14E6-416F-B828-B58D659669D8}" type="presOf" srcId="{302A538B-FB3B-46DF-953D-4139B161EDC4}" destId="{4FE8D702-5A45-4316-9313-4F775A5F365D}" srcOrd="0" destOrd="0" presId="urn:microsoft.com/office/officeart/2005/8/layout/vList2"/>
    <dgm:cxn modelId="{BFC27A03-8AD2-4DB6-9E47-3D0CB85B489D}" srcId="{302A538B-FB3B-46DF-953D-4139B161EDC4}" destId="{9CB694FC-F4E2-4F52-B755-91AD01430FC8}" srcOrd="3" destOrd="0" parTransId="{138AC592-A3D8-4876-BD60-2B05C712CE24}" sibTransId="{14B2934E-9FC5-4BAA-BC5F-710F09D31660}"/>
    <dgm:cxn modelId="{4DA30316-6954-4F73-A37E-24F4869A30C4}" srcId="{302A538B-FB3B-46DF-953D-4139B161EDC4}" destId="{59316342-D2C5-49B8-8E3A-CA675545197A}" srcOrd="1" destOrd="0" parTransId="{12BF026A-271D-4802-AD93-8F8DDDB281F5}" sibTransId="{B98FB13D-C1E5-4CA2-A90B-419E986A9C87}"/>
    <dgm:cxn modelId="{A555E961-53F7-46CA-A83C-633259DF8633}" type="presOf" srcId="{46E605DD-0E1D-4CED-949A-A7AEACC131C6}" destId="{EC2BD250-F958-494D-8A2D-AF6BC5856A12}" srcOrd="0" destOrd="0" presId="urn:microsoft.com/office/officeart/2005/8/layout/vList2"/>
    <dgm:cxn modelId="{A3A4E144-9A3E-4F86-968A-E6EC29491E7C}" srcId="{302A538B-FB3B-46DF-953D-4139B161EDC4}" destId="{46E605DD-0E1D-4CED-949A-A7AEACC131C6}" srcOrd="2" destOrd="0" parTransId="{B3893E3A-6F7F-45D7-906E-B8BE28BB4E23}" sibTransId="{9FAEE055-7E5E-4A2D-AD8B-D74CE1C58B75}"/>
    <dgm:cxn modelId="{732F364D-1CD6-43FB-9C4F-68ACCCEDA75B}" type="presOf" srcId="{59316342-D2C5-49B8-8E3A-CA675545197A}" destId="{2A5B0A90-ABD6-4682-96DA-426B028345B1}" srcOrd="0" destOrd="0" presId="urn:microsoft.com/office/officeart/2005/8/layout/vList2"/>
    <dgm:cxn modelId="{2C9C7A4E-30D4-4D28-90C0-0A31B0862656}" type="presOf" srcId="{9CB694FC-F4E2-4F52-B755-91AD01430FC8}" destId="{16CF5A1D-C8AC-4FC8-9B17-21B9EAD63F5A}" srcOrd="0" destOrd="0" presId="urn:microsoft.com/office/officeart/2005/8/layout/vList2"/>
    <dgm:cxn modelId="{3B2B5C50-E9CC-4B60-996B-CCBBB2F56673}" srcId="{302A538B-FB3B-46DF-953D-4139B161EDC4}" destId="{0C2C47E6-B195-4215-923D-EF97DB63058E}" srcOrd="4" destOrd="0" parTransId="{8C791732-1C0B-46DC-904D-7BCC7F312D8E}" sibTransId="{BDCCD0B9-1F30-4897-BEB4-2FAF5D11BED0}"/>
    <dgm:cxn modelId="{49AC0677-28E4-4612-8887-D70D17C15620}" type="presOf" srcId="{0C2C47E6-B195-4215-923D-EF97DB63058E}" destId="{8A2E446A-F7D5-496C-B2B0-DB68024667EB}" srcOrd="0" destOrd="0" presId="urn:microsoft.com/office/officeart/2005/8/layout/vList2"/>
    <dgm:cxn modelId="{8CAC4894-CE1C-45FE-8662-A1205554F41A}" srcId="{302A538B-FB3B-46DF-953D-4139B161EDC4}" destId="{86C51A1A-F51C-49DC-A62F-AC4EC7DB097C}" srcOrd="5" destOrd="0" parTransId="{306C1653-FF44-4F6A-B66B-6DF01AE1BFE5}" sibTransId="{7E9C9BC6-870B-4858-B7B0-BF5F3005F133}"/>
    <dgm:cxn modelId="{EF373DC3-CB62-4FF8-A998-1DE8F45C6F82}" type="presOf" srcId="{86C51A1A-F51C-49DC-A62F-AC4EC7DB097C}" destId="{757B5754-31FC-4BA3-A058-6C6E3C61D41F}" srcOrd="0" destOrd="0" presId="urn:microsoft.com/office/officeart/2005/8/layout/vList2"/>
    <dgm:cxn modelId="{1E15D6E0-460F-47FB-9400-641316C9C2F6}" srcId="{302A538B-FB3B-46DF-953D-4139B161EDC4}" destId="{57FC0D5E-3FF2-444A-848B-4CB804763CA4}" srcOrd="0" destOrd="0" parTransId="{5353CD61-A234-43CF-A188-172AEA7839A3}" sibTransId="{810D4D92-28B3-4152-89E4-A772630171E6}"/>
    <dgm:cxn modelId="{605926FE-72F0-4B26-B1D1-6CC4192A0B13}" type="presOf" srcId="{57FC0D5E-3FF2-444A-848B-4CB804763CA4}" destId="{E30E05EC-1FFA-49DD-BB88-734B99FA1187}" srcOrd="0" destOrd="0" presId="urn:microsoft.com/office/officeart/2005/8/layout/vList2"/>
    <dgm:cxn modelId="{10B1AAC0-1F85-4507-BB0B-8335472E8433}" type="presParOf" srcId="{4FE8D702-5A45-4316-9313-4F775A5F365D}" destId="{E30E05EC-1FFA-49DD-BB88-734B99FA1187}" srcOrd="0" destOrd="0" presId="urn:microsoft.com/office/officeart/2005/8/layout/vList2"/>
    <dgm:cxn modelId="{DFAE2BD2-E2B6-4356-9D43-E1A2E5C8FC89}" type="presParOf" srcId="{4FE8D702-5A45-4316-9313-4F775A5F365D}" destId="{01D909BD-3E8F-4335-83C7-40022B3D556D}" srcOrd="1" destOrd="0" presId="urn:microsoft.com/office/officeart/2005/8/layout/vList2"/>
    <dgm:cxn modelId="{0E244879-5700-47D2-809E-48595475D925}" type="presParOf" srcId="{4FE8D702-5A45-4316-9313-4F775A5F365D}" destId="{2A5B0A90-ABD6-4682-96DA-426B028345B1}" srcOrd="2" destOrd="0" presId="urn:microsoft.com/office/officeart/2005/8/layout/vList2"/>
    <dgm:cxn modelId="{DCE097BA-496C-4862-BBE7-374E076B426B}" type="presParOf" srcId="{4FE8D702-5A45-4316-9313-4F775A5F365D}" destId="{7968E5A8-CBC8-4268-8510-D35FED04B312}" srcOrd="3" destOrd="0" presId="urn:microsoft.com/office/officeart/2005/8/layout/vList2"/>
    <dgm:cxn modelId="{58D00FDF-A5C4-4C73-84F2-B1511B7B9FB2}" type="presParOf" srcId="{4FE8D702-5A45-4316-9313-4F775A5F365D}" destId="{EC2BD250-F958-494D-8A2D-AF6BC5856A12}" srcOrd="4" destOrd="0" presId="urn:microsoft.com/office/officeart/2005/8/layout/vList2"/>
    <dgm:cxn modelId="{E3321938-6863-4A85-B0BF-9A6755369D22}" type="presParOf" srcId="{4FE8D702-5A45-4316-9313-4F775A5F365D}" destId="{72C1FEBD-9136-4339-B14F-ADF1A285B802}" srcOrd="5" destOrd="0" presId="urn:microsoft.com/office/officeart/2005/8/layout/vList2"/>
    <dgm:cxn modelId="{D4A209B4-769E-4480-94CF-E1FE47D66C57}" type="presParOf" srcId="{4FE8D702-5A45-4316-9313-4F775A5F365D}" destId="{16CF5A1D-C8AC-4FC8-9B17-21B9EAD63F5A}" srcOrd="6" destOrd="0" presId="urn:microsoft.com/office/officeart/2005/8/layout/vList2"/>
    <dgm:cxn modelId="{BDF95B4B-25C8-4E1A-8A8B-76E53C7247C2}" type="presParOf" srcId="{4FE8D702-5A45-4316-9313-4F775A5F365D}" destId="{8D465392-C2BE-4C8E-ABF9-0E38ED28AD59}" srcOrd="7" destOrd="0" presId="urn:microsoft.com/office/officeart/2005/8/layout/vList2"/>
    <dgm:cxn modelId="{88982B15-F699-4CFE-9F22-CEB3CD02127D}" type="presParOf" srcId="{4FE8D702-5A45-4316-9313-4F775A5F365D}" destId="{8A2E446A-F7D5-496C-B2B0-DB68024667EB}" srcOrd="8" destOrd="0" presId="urn:microsoft.com/office/officeart/2005/8/layout/vList2"/>
    <dgm:cxn modelId="{204C055F-D874-4A6F-BE45-6927B2E8E1A5}" type="presParOf" srcId="{4FE8D702-5A45-4316-9313-4F775A5F365D}" destId="{792D7B37-544B-4D86-ABF1-FBE3E623BE0F}" srcOrd="9" destOrd="0" presId="urn:microsoft.com/office/officeart/2005/8/layout/vList2"/>
    <dgm:cxn modelId="{025F66BE-91EF-435B-A103-71EF9FF4F1D1}" type="presParOf" srcId="{4FE8D702-5A45-4316-9313-4F775A5F365D}" destId="{757B5754-31FC-4BA3-A058-6C6E3C61D41F}"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6C2CFC6-3D24-4E37-9BA9-0A74825B308D}" type="doc">
      <dgm:prSet loTypeId="urn:microsoft.com/office/officeart/2018/2/layout/IconCircleList" loCatId="icon" qsTypeId="urn:microsoft.com/office/officeart/2005/8/quickstyle/simple1#170" qsCatId="simple" csTypeId="urn:microsoft.com/office/officeart/2018/5/colors/Iconchunking_neutralicon_colorful1" csCatId="colorful" phldr="1"/>
      <dgm:spPr/>
      <dgm:t>
        <a:bodyPr/>
        <a:lstStyle/>
        <a:p>
          <a:endParaRPr lang="en-US"/>
        </a:p>
      </dgm:t>
    </dgm:pt>
    <dgm:pt modelId="{F7062FC7-2975-41C7-8EDD-D462FDE26FC0}">
      <dgm:prSet/>
      <dgm:spPr/>
      <dgm:t>
        <a:bodyPr/>
        <a:lstStyle/>
        <a:p>
          <a:r>
            <a:rPr lang="en-GB" b="0" i="0"/>
            <a:t>Sole traders don’t necessarily have to work alone. </a:t>
          </a:r>
          <a:endParaRPr lang="en-US"/>
        </a:p>
      </dgm:t>
    </dgm:pt>
    <dgm:pt modelId="{81C4659F-9FB8-4D1D-8418-EDB214AA05EA}" type="parTrans" cxnId="{BBA3916D-E607-47D1-88AE-CF3D060029B9}">
      <dgm:prSet/>
      <dgm:spPr/>
      <dgm:t>
        <a:bodyPr/>
        <a:lstStyle/>
        <a:p>
          <a:endParaRPr lang="en-US"/>
        </a:p>
      </dgm:t>
    </dgm:pt>
    <dgm:pt modelId="{4B118F36-02B0-499A-A708-92752E2C9185}" type="sibTrans" cxnId="{BBA3916D-E607-47D1-88AE-CF3D060029B9}">
      <dgm:prSet/>
      <dgm:spPr/>
      <dgm:t>
        <a:bodyPr/>
        <a:lstStyle/>
        <a:p>
          <a:endParaRPr lang="en-US"/>
        </a:p>
      </dgm:t>
    </dgm:pt>
    <dgm:pt modelId="{CFA180B9-EBCA-4F78-8102-A9A78B57EFC7}">
      <dgm:prSet/>
      <dgm:spPr/>
      <dgm:t>
        <a:bodyPr/>
        <a:lstStyle/>
        <a:p>
          <a:r>
            <a:rPr lang="en-GB" b="0" i="0" dirty="0"/>
            <a:t>If you think of a small shop i.e. a newsagent – it’s quite likely that the owner will have help, from shop assistants, or teenagers delivering newspapers. </a:t>
          </a:r>
          <a:endParaRPr lang="en-US" dirty="0"/>
        </a:p>
      </dgm:t>
    </dgm:pt>
    <dgm:pt modelId="{8CC77547-49FE-4484-AC95-A8E127A97EA8}" type="parTrans" cxnId="{E99FD479-53C1-4053-972D-2F285687AC8A}">
      <dgm:prSet/>
      <dgm:spPr/>
      <dgm:t>
        <a:bodyPr/>
        <a:lstStyle/>
        <a:p>
          <a:endParaRPr lang="en-US"/>
        </a:p>
      </dgm:t>
    </dgm:pt>
    <dgm:pt modelId="{C0CDAB4F-D7EC-43AB-9480-17D4736D581B}" type="sibTrans" cxnId="{E99FD479-53C1-4053-972D-2F285687AC8A}">
      <dgm:prSet/>
      <dgm:spPr/>
      <dgm:t>
        <a:bodyPr/>
        <a:lstStyle/>
        <a:p>
          <a:endParaRPr lang="en-US"/>
        </a:p>
      </dgm:t>
    </dgm:pt>
    <dgm:pt modelId="{362C7EAA-66B6-4FA1-9A5C-227976306A35}">
      <dgm:prSet/>
      <dgm:spPr/>
      <dgm:t>
        <a:bodyPr/>
        <a:lstStyle/>
        <a:p>
          <a:r>
            <a:rPr lang="en-GB" b="0" i="0"/>
            <a:t>All employees have an employment contract with their employer (you can have an employment contract even if nothing has been put in writing or signed)</a:t>
          </a:r>
          <a:endParaRPr lang="en-US"/>
        </a:p>
      </dgm:t>
    </dgm:pt>
    <dgm:pt modelId="{EC115CE9-41A3-4199-9A80-C0CA3E2A4295}" type="parTrans" cxnId="{EAD316DD-74A6-45E9-9F6B-E774E96E8B28}">
      <dgm:prSet/>
      <dgm:spPr/>
      <dgm:t>
        <a:bodyPr/>
        <a:lstStyle/>
        <a:p>
          <a:endParaRPr lang="en-US"/>
        </a:p>
      </dgm:t>
    </dgm:pt>
    <dgm:pt modelId="{FB11F248-E568-4B71-9B1D-792DAE4BBDFE}" type="sibTrans" cxnId="{EAD316DD-74A6-45E9-9F6B-E774E96E8B28}">
      <dgm:prSet/>
      <dgm:spPr/>
      <dgm:t>
        <a:bodyPr/>
        <a:lstStyle/>
        <a:p>
          <a:endParaRPr lang="en-US"/>
        </a:p>
      </dgm:t>
    </dgm:pt>
    <dgm:pt modelId="{DF228090-FCF6-44E6-A9B0-0888985131C6}">
      <dgm:prSet/>
      <dgm:spPr/>
      <dgm:t>
        <a:bodyPr/>
        <a:lstStyle/>
        <a:p>
          <a:r>
            <a:rPr lang="en-GB" b="0" i="0"/>
            <a:t>Running a business with employees doesn’t stop you from being a sole trader. You are still in ultimate charge – you can tell your employees what to do. And if the business makes a profit then that profit is yours – most employees are paid a salary, which is usually fixed. However, if a person that you think of as an employee is sufficiently closely involved in running the business then that might make the business a partnership, as we’re going to see later.</a:t>
          </a:r>
          <a:endParaRPr lang="en-US"/>
        </a:p>
      </dgm:t>
    </dgm:pt>
    <dgm:pt modelId="{74149EAD-7619-4138-A312-F7F471B2D7EB}" type="parTrans" cxnId="{52E2100B-33FD-4EBA-8C48-CF38907E8F26}">
      <dgm:prSet/>
      <dgm:spPr/>
      <dgm:t>
        <a:bodyPr/>
        <a:lstStyle/>
        <a:p>
          <a:endParaRPr lang="en-US"/>
        </a:p>
      </dgm:t>
    </dgm:pt>
    <dgm:pt modelId="{A872E9E6-F331-4C67-80A5-AE29EED22B59}" type="sibTrans" cxnId="{52E2100B-33FD-4EBA-8C48-CF38907E8F26}">
      <dgm:prSet/>
      <dgm:spPr/>
      <dgm:t>
        <a:bodyPr/>
        <a:lstStyle/>
        <a:p>
          <a:endParaRPr lang="en-US"/>
        </a:p>
      </dgm:t>
    </dgm:pt>
    <dgm:pt modelId="{0B6B4BF9-47C2-4731-AE8A-1B800F365453}" type="pres">
      <dgm:prSet presAssocID="{36C2CFC6-3D24-4E37-9BA9-0A74825B308D}" presName="root" presStyleCnt="0">
        <dgm:presLayoutVars>
          <dgm:dir/>
          <dgm:resizeHandles val="exact"/>
        </dgm:presLayoutVars>
      </dgm:prSet>
      <dgm:spPr/>
    </dgm:pt>
    <dgm:pt modelId="{435270B1-9F4C-4362-90D9-22016021ECF2}" type="pres">
      <dgm:prSet presAssocID="{36C2CFC6-3D24-4E37-9BA9-0A74825B308D}" presName="container" presStyleCnt="0">
        <dgm:presLayoutVars>
          <dgm:dir/>
          <dgm:resizeHandles val="exact"/>
        </dgm:presLayoutVars>
      </dgm:prSet>
      <dgm:spPr/>
    </dgm:pt>
    <dgm:pt modelId="{75E4C11B-94FD-4A17-A0CB-70280653489C}" type="pres">
      <dgm:prSet presAssocID="{F7062FC7-2975-41C7-8EDD-D462FDE26FC0}" presName="compNode" presStyleCnt="0"/>
      <dgm:spPr/>
    </dgm:pt>
    <dgm:pt modelId="{53852884-AEAD-4EE0-BD91-D0C491305D62}" type="pres">
      <dgm:prSet presAssocID="{F7062FC7-2975-41C7-8EDD-D462FDE26FC0}" presName="iconBgRect" presStyleLbl="bgShp" presStyleIdx="0" presStyleCnt="4"/>
      <dgm:spPr/>
    </dgm:pt>
    <dgm:pt modelId="{B600DD29-FFFC-44B7-8780-09C63BB1DDFC}" type="pres">
      <dgm:prSet presAssocID="{F7062FC7-2975-41C7-8EDD-D462FDE26FC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ilding"/>
        </a:ext>
      </dgm:extLst>
    </dgm:pt>
    <dgm:pt modelId="{CEAF1EA4-3449-425C-BF1B-D863EA73219E}" type="pres">
      <dgm:prSet presAssocID="{F7062FC7-2975-41C7-8EDD-D462FDE26FC0}" presName="spaceRect" presStyleCnt="0"/>
      <dgm:spPr/>
    </dgm:pt>
    <dgm:pt modelId="{D6EA790F-2F09-4F2A-9B62-3DF550F020E0}" type="pres">
      <dgm:prSet presAssocID="{F7062FC7-2975-41C7-8EDD-D462FDE26FC0}" presName="textRect" presStyleLbl="revTx" presStyleIdx="0" presStyleCnt="4">
        <dgm:presLayoutVars>
          <dgm:chMax val="1"/>
          <dgm:chPref val="1"/>
        </dgm:presLayoutVars>
      </dgm:prSet>
      <dgm:spPr/>
    </dgm:pt>
    <dgm:pt modelId="{229C560E-353F-4AE3-932D-A63A7DE0EF33}" type="pres">
      <dgm:prSet presAssocID="{4B118F36-02B0-499A-A708-92752E2C9185}" presName="sibTrans" presStyleLbl="sibTrans2D1" presStyleIdx="0" presStyleCnt="0"/>
      <dgm:spPr/>
    </dgm:pt>
    <dgm:pt modelId="{DCA380B7-E205-47C2-B37E-03088EE19DE5}" type="pres">
      <dgm:prSet presAssocID="{CFA180B9-EBCA-4F78-8102-A9A78B57EFC7}" presName="compNode" presStyleCnt="0"/>
      <dgm:spPr/>
    </dgm:pt>
    <dgm:pt modelId="{464AB381-5D30-4A00-A47E-A08967E197CA}" type="pres">
      <dgm:prSet presAssocID="{CFA180B9-EBCA-4F78-8102-A9A78B57EFC7}" presName="iconBgRect" presStyleLbl="bgShp" presStyleIdx="1" presStyleCnt="4"/>
      <dgm:spPr/>
    </dgm:pt>
    <dgm:pt modelId="{54C568CF-7649-491F-9FB0-6C24197FB56E}" type="pres">
      <dgm:prSet presAssocID="{CFA180B9-EBCA-4F78-8102-A9A78B57EFC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apanese Dolls"/>
        </a:ext>
      </dgm:extLst>
    </dgm:pt>
    <dgm:pt modelId="{FECE30AD-7821-4FBF-B04B-FA27B97E3CDC}" type="pres">
      <dgm:prSet presAssocID="{CFA180B9-EBCA-4F78-8102-A9A78B57EFC7}" presName="spaceRect" presStyleCnt="0"/>
      <dgm:spPr/>
    </dgm:pt>
    <dgm:pt modelId="{2DCB15C1-14EC-4080-88E4-A66CCD172F5E}" type="pres">
      <dgm:prSet presAssocID="{CFA180B9-EBCA-4F78-8102-A9A78B57EFC7}" presName="textRect" presStyleLbl="revTx" presStyleIdx="1" presStyleCnt="4">
        <dgm:presLayoutVars>
          <dgm:chMax val="1"/>
          <dgm:chPref val="1"/>
        </dgm:presLayoutVars>
      </dgm:prSet>
      <dgm:spPr/>
    </dgm:pt>
    <dgm:pt modelId="{BCCE522A-9D6D-44EE-A78F-533B36369291}" type="pres">
      <dgm:prSet presAssocID="{C0CDAB4F-D7EC-43AB-9480-17D4736D581B}" presName="sibTrans" presStyleLbl="sibTrans2D1" presStyleIdx="0" presStyleCnt="0"/>
      <dgm:spPr/>
    </dgm:pt>
    <dgm:pt modelId="{0E310D50-B69F-410D-87D3-90F16F9F082D}" type="pres">
      <dgm:prSet presAssocID="{362C7EAA-66B6-4FA1-9A5C-227976306A35}" presName="compNode" presStyleCnt="0"/>
      <dgm:spPr/>
    </dgm:pt>
    <dgm:pt modelId="{6F88ADAE-ACD2-40CD-ACD9-05D0F0F778D2}" type="pres">
      <dgm:prSet presAssocID="{362C7EAA-66B6-4FA1-9A5C-227976306A35}" presName="iconBgRect" presStyleLbl="bgShp" presStyleIdx="2" presStyleCnt="4"/>
      <dgm:spPr/>
    </dgm:pt>
    <dgm:pt modelId="{51F653C9-4A17-46A4-A7C9-76F97F40BEDE}" type="pres">
      <dgm:prSet presAssocID="{362C7EAA-66B6-4FA1-9A5C-227976306A3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ument"/>
        </a:ext>
      </dgm:extLst>
    </dgm:pt>
    <dgm:pt modelId="{6D72F71D-7029-4755-9FD9-B71391A835BA}" type="pres">
      <dgm:prSet presAssocID="{362C7EAA-66B6-4FA1-9A5C-227976306A35}" presName="spaceRect" presStyleCnt="0"/>
      <dgm:spPr/>
    </dgm:pt>
    <dgm:pt modelId="{107CA205-96B0-46B3-B47F-BB70AF56E15E}" type="pres">
      <dgm:prSet presAssocID="{362C7EAA-66B6-4FA1-9A5C-227976306A35}" presName="textRect" presStyleLbl="revTx" presStyleIdx="2" presStyleCnt="4">
        <dgm:presLayoutVars>
          <dgm:chMax val="1"/>
          <dgm:chPref val="1"/>
        </dgm:presLayoutVars>
      </dgm:prSet>
      <dgm:spPr/>
    </dgm:pt>
    <dgm:pt modelId="{9D1797DA-7B53-4CE7-A8DB-98430C765E7B}" type="pres">
      <dgm:prSet presAssocID="{FB11F248-E568-4B71-9B1D-792DAE4BBDFE}" presName="sibTrans" presStyleLbl="sibTrans2D1" presStyleIdx="0" presStyleCnt="0"/>
      <dgm:spPr/>
    </dgm:pt>
    <dgm:pt modelId="{FE0DC545-5CF4-40E5-B8AE-707320EFB458}" type="pres">
      <dgm:prSet presAssocID="{DF228090-FCF6-44E6-A9B0-0888985131C6}" presName="compNode" presStyleCnt="0"/>
      <dgm:spPr/>
    </dgm:pt>
    <dgm:pt modelId="{9CB497CA-06B3-431F-96BB-CFF2237B97C6}" type="pres">
      <dgm:prSet presAssocID="{DF228090-FCF6-44E6-A9B0-0888985131C6}" presName="iconBgRect" presStyleLbl="bgShp" presStyleIdx="3" presStyleCnt="4"/>
      <dgm:spPr/>
    </dgm:pt>
    <dgm:pt modelId="{FB61A740-64E1-4245-B3A1-4FB49765E75D}" type="pres">
      <dgm:prSet presAssocID="{DF228090-FCF6-44E6-A9B0-0888985131C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FE765C9A-46F7-4DFA-AEFB-219BE7EF13DA}" type="pres">
      <dgm:prSet presAssocID="{DF228090-FCF6-44E6-A9B0-0888985131C6}" presName="spaceRect" presStyleCnt="0"/>
      <dgm:spPr/>
    </dgm:pt>
    <dgm:pt modelId="{D71FE663-220D-4345-B618-7BF7F1ADBE23}" type="pres">
      <dgm:prSet presAssocID="{DF228090-FCF6-44E6-A9B0-0888985131C6}" presName="textRect" presStyleLbl="revTx" presStyleIdx="3" presStyleCnt="4">
        <dgm:presLayoutVars>
          <dgm:chMax val="1"/>
          <dgm:chPref val="1"/>
        </dgm:presLayoutVars>
      </dgm:prSet>
      <dgm:spPr/>
    </dgm:pt>
  </dgm:ptLst>
  <dgm:cxnLst>
    <dgm:cxn modelId="{52E2100B-33FD-4EBA-8C48-CF38907E8F26}" srcId="{36C2CFC6-3D24-4E37-9BA9-0A74825B308D}" destId="{DF228090-FCF6-44E6-A9B0-0888985131C6}" srcOrd="3" destOrd="0" parTransId="{74149EAD-7619-4138-A312-F7F471B2D7EB}" sibTransId="{A872E9E6-F331-4C67-80A5-AE29EED22B59}"/>
    <dgm:cxn modelId="{3D951327-8C65-4483-9250-B22E4F68C8D6}" type="presOf" srcId="{36C2CFC6-3D24-4E37-9BA9-0A74825B308D}" destId="{0B6B4BF9-47C2-4731-AE8A-1B800F365453}" srcOrd="0" destOrd="0" presId="urn:microsoft.com/office/officeart/2018/2/layout/IconCircleList"/>
    <dgm:cxn modelId="{8F053632-7AD7-4BB6-9677-C02F93F324F2}" type="presOf" srcId="{CFA180B9-EBCA-4F78-8102-A9A78B57EFC7}" destId="{2DCB15C1-14EC-4080-88E4-A66CCD172F5E}" srcOrd="0" destOrd="0" presId="urn:microsoft.com/office/officeart/2018/2/layout/IconCircleList"/>
    <dgm:cxn modelId="{D01F3434-2882-48C8-8417-8BEE4C2F3E30}" type="presOf" srcId="{C0CDAB4F-D7EC-43AB-9480-17D4736D581B}" destId="{BCCE522A-9D6D-44EE-A78F-533B36369291}" srcOrd="0" destOrd="0" presId="urn:microsoft.com/office/officeart/2018/2/layout/IconCircleList"/>
    <dgm:cxn modelId="{F79AC33B-746E-4D63-A96F-F82B97CC113F}" type="presOf" srcId="{FB11F248-E568-4B71-9B1D-792DAE4BBDFE}" destId="{9D1797DA-7B53-4CE7-A8DB-98430C765E7B}" srcOrd="0" destOrd="0" presId="urn:microsoft.com/office/officeart/2018/2/layout/IconCircleList"/>
    <dgm:cxn modelId="{BBA3916D-E607-47D1-88AE-CF3D060029B9}" srcId="{36C2CFC6-3D24-4E37-9BA9-0A74825B308D}" destId="{F7062FC7-2975-41C7-8EDD-D462FDE26FC0}" srcOrd="0" destOrd="0" parTransId="{81C4659F-9FB8-4D1D-8418-EDB214AA05EA}" sibTransId="{4B118F36-02B0-499A-A708-92752E2C9185}"/>
    <dgm:cxn modelId="{E99FD479-53C1-4053-972D-2F285687AC8A}" srcId="{36C2CFC6-3D24-4E37-9BA9-0A74825B308D}" destId="{CFA180B9-EBCA-4F78-8102-A9A78B57EFC7}" srcOrd="1" destOrd="0" parTransId="{8CC77547-49FE-4484-AC95-A8E127A97EA8}" sibTransId="{C0CDAB4F-D7EC-43AB-9480-17D4736D581B}"/>
    <dgm:cxn modelId="{57021BB1-DE0D-4A4D-83E3-EF4A2888F968}" type="presOf" srcId="{362C7EAA-66B6-4FA1-9A5C-227976306A35}" destId="{107CA205-96B0-46B3-B47F-BB70AF56E15E}" srcOrd="0" destOrd="0" presId="urn:microsoft.com/office/officeart/2018/2/layout/IconCircleList"/>
    <dgm:cxn modelId="{CF6EDBCD-E490-41A1-84C4-CDE2F3D3A101}" type="presOf" srcId="{DF228090-FCF6-44E6-A9B0-0888985131C6}" destId="{D71FE663-220D-4345-B618-7BF7F1ADBE23}" srcOrd="0" destOrd="0" presId="urn:microsoft.com/office/officeart/2018/2/layout/IconCircleList"/>
    <dgm:cxn modelId="{EAD316DD-74A6-45E9-9F6B-E774E96E8B28}" srcId="{36C2CFC6-3D24-4E37-9BA9-0A74825B308D}" destId="{362C7EAA-66B6-4FA1-9A5C-227976306A35}" srcOrd="2" destOrd="0" parTransId="{EC115CE9-41A3-4199-9A80-C0CA3E2A4295}" sibTransId="{FB11F248-E568-4B71-9B1D-792DAE4BBDFE}"/>
    <dgm:cxn modelId="{54F340E7-F911-4F6A-B515-4592CB6996FB}" type="presOf" srcId="{4B118F36-02B0-499A-A708-92752E2C9185}" destId="{229C560E-353F-4AE3-932D-A63A7DE0EF33}" srcOrd="0" destOrd="0" presId="urn:microsoft.com/office/officeart/2018/2/layout/IconCircleList"/>
    <dgm:cxn modelId="{6D91C6FD-9DD3-4D58-A9A6-E5CEEAF7F39D}" type="presOf" srcId="{F7062FC7-2975-41C7-8EDD-D462FDE26FC0}" destId="{D6EA790F-2F09-4F2A-9B62-3DF550F020E0}" srcOrd="0" destOrd="0" presId="urn:microsoft.com/office/officeart/2018/2/layout/IconCircleList"/>
    <dgm:cxn modelId="{681F3B78-93A6-44CF-81FC-17D16B027298}" type="presParOf" srcId="{0B6B4BF9-47C2-4731-AE8A-1B800F365453}" destId="{435270B1-9F4C-4362-90D9-22016021ECF2}" srcOrd="0" destOrd="0" presId="urn:microsoft.com/office/officeart/2018/2/layout/IconCircleList"/>
    <dgm:cxn modelId="{C9BAA261-F8B7-4841-8230-C094613137AE}" type="presParOf" srcId="{435270B1-9F4C-4362-90D9-22016021ECF2}" destId="{75E4C11B-94FD-4A17-A0CB-70280653489C}" srcOrd="0" destOrd="0" presId="urn:microsoft.com/office/officeart/2018/2/layout/IconCircleList"/>
    <dgm:cxn modelId="{90DC06E4-12EF-45EE-AD55-A5D0F0D81E8E}" type="presParOf" srcId="{75E4C11B-94FD-4A17-A0CB-70280653489C}" destId="{53852884-AEAD-4EE0-BD91-D0C491305D62}" srcOrd="0" destOrd="0" presId="urn:microsoft.com/office/officeart/2018/2/layout/IconCircleList"/>
    <dgm:cxn modelId="{D24294E2-6F63-47D5-9C69-6835323ACAC4}" type="presParOf" srcId="{75E4C11B-94FD-4A17-A0CB-70280653489C}" destId="{B600DD29-FFFC-44B7-8780-09C63BB1DDFC}" srcOrd="1" destOrd="0" presId="urn:microsoft.com/office/officeart/2018/2/layout/IconCircleList"/>
    <dgm:cxn modelId="{DBDF2562-8215-4FE3-9632-8E1FB9FAB6B9}" type="presParOf" srcId="{75E4C11B-94FD-4A17-A0CB-70280653489C}" destId="{CEAF1EA4-3449-425C-BF1B-D863EA73219E}" srcOrd="2" destOrd="0" presId="urn:microsoft.com/office/officeart/2018/2/layout/IconCircleList"/>
    <dgm:cxn modelId="{A9A0F003-187F-457B-B689-4AD0960E13F9}" type="presParOf" srcId="{75E4C11B-94FD-4A17-A0CB-70280653489C}" destId="{D6EA790F-2F09-4F2A-9B62-3DF550F020E0}" srcOrd="3" destOrd="0" presId="urn:microsoft.com/office/officeart/2018/2/layout/IconCircleList"/>
    <dgm:cxn modelId="{9AF6E5D2-F0B9-41F6-B60E-CC1846CA642F}" type="presParOf" srcId="{435270B1-9F4C-4362-90D9-22016021ECF2}" destId="{229C560E-353F-4AE3-932D-A63A7DE0EF33}" srcOrd="1" destOrd="0" presId="urn:microsoft.com/office/officeart/2018/2/layout/IconCircleList"/>
    <dgm:cxn modelId="{D9618E5B-0679-4290-89A5-F094712958E3}" type="presParOf" srcId="{435270B1-9F4C-4362-90D9-22016021ECF2}" destId="{DCA380B7-E205-47C2-B37E-03088EE19DE5}" srcOrd="2" destOrd="0" presId="urn:microsoft.com/office/officeart/2018/2/layout/IconCircleList"/>
    <dgm:cxn modelId="{5AA4CE87-E767-41B8-B223-39A49F04C6B9}" type="presParOf" srcId="{DCA380B7-E205-47C2-B37E-03088EE19DE5}" destId="{464AB381-5D30-4A00-A47E-A08967E197CA}" srcOrd="0" destOrd="0" presId="urn:microsoft.com/office/officeart/2018/2/layout/IconCircleList"/>
    <dgm:cxn modelId="{6C9CEDF9-3D1C-4682-9E11-B8ADF49303AF}" type="presParOf" srcId="{DCA380B7-E205-47C2-B37E-03088EE19DE5}" destId="{54C568CF-7649-491F-9FB0-6C24197FB56E}" srcOrd="1" destOrd="0" presId="urn:microsoft.com/office/officeart/2018/2/layout/IconCircleList"/>
    <dgm:cxn modelId="{75CFB75E-2227-449A-A7D9-FDD76319081D}" type="presParOf" srcId="{DCA380B7-E205-47C2-B37E-03088EE19DE5}" destId="{FECE30AD-7821-4FBF-B04B-FA27B97E3CDC}" srcOrd="2" destOrd="0" presId="urn:microsoft.com/office/officeart/2018/2/layout/IconCircleList"/>
    <dgm:cxn modelId="{FDA028C4-C5E3-4E53-8D8A-7A72BCD37B9E}" type="presParOf" srcId="{DCA380B7-E205-47C2-B37E-03088EE19DE5}" destId="{2DCB15C1-14EC-4080-88E4-A66CCD172F5E}" srcOrd="3" destOrd="0" presId="urn:microsoft.com/office/officeart/2018/2/layout/IconCircleList"/>
    <dgm:cxn modelId="{79073B31-FE93-445F-A6FC-1C11F6814F13}" type="presParOf" srcId="{435270B1-9F4C-4362-90D9-22016021ECF2}" destId="{BCCE522A-9D6D-44EE-A78F-533B36369291}" srcOrd="3" destOrd="0" presId="urn:microsoft.com/office/officeart/2018/2/layout/IconCircleList"/>
    <dgm:cxn modelId="{1A7C443F-C009-4C8E-82E2-D3E2C68954ED}" type="presParOf" srcId="{435270B1-9F4C-4362-90D9-22016021ECF2}" destId="{0E310D50-B69F-410D-87D3-90F16F9F082D}" srcOrd="4" destOrd="0" presId="urn:microsoft.com/office/officeart/2018/2/layout/IconCircleList"/>
    <dgm:cxn modelId="{BB24F38B-C6E6-4068-81F4-01B3D66B1F13}" type="presParOf" srcId="{0E310D50-B69F-410D-87D3-90F16F9F082D}" destId="{6F88ADAE-ACD2-40CD-ACD9-05D0F0F778D2}" srcOrd="0" destOrd="0" presId="urn:microsoft.com/office/officeart/2018/2/layout/IconCircleList"/>
    <dgm:cxn modelId="{709096ED-E7C0-4E35-A49F-FE4839543D59}" type="presParOf" srcId="{0E310D50-B69F-410D-87D3-90F16F9F082D}" destId="{51F653C9-4A17-46A4-A7C9-76F97F40BEDE}" srcOrd="1" destOrd="0" presId="urn:microsoft.com/office/officeart/2018/2/layout/IconCircleList"/>
    <dgm:cxn modelId="{53801F13-3B5C-4224-88BB-A29946733AC2}" type="presParOf" srcId="{0E310D50-B69F-410D-87D3-90F16F9F082D}" destId="{6D72F71D-7029-4755-9FD9-B71391A835BA}" srcOrd="2" destOrd="0" presId="urn:microsoft.com/office/officeart/2018/2/layout/IconCircleList"/>
    <dgm:cxn modelId="{C25F89F5-FAEC-475A-BDAC-03417A2B2153}" type="presParOf" srcId="{0E310D50-B69F-410D-87D3-90F16F9F082D}" destId="{107CA205-96B0-46B3-B47F-BB70AF56E15E}" srcOrd="3" destOrd="0" presId="urn:microsoft.com/office/officeart/2018/2/layout/IconCircleList"/>
    <dgm:cxn modelId="{46BB18A4-52B9-4FAF-8D48-480556ADE64D}" type="presParOf" srcId="{435270B1-9F4C-4362-90D9-22016021ECF2}" destId="{9D1797DA-7B53-4CE7-A8DB-98430C765E7B}" srcOrd="5" destOrd="0" presId="urn:microsoft.com/office/officeart/2018/2/layout/IconCircleList"/>
    <dgm:cxn modelId="{FBA5D6AC-C732-40A5-BEB4-A1B73FDD7654}" type="presParOf" srcId="{435270B1-9F4C-4362-90D9-22016021ECF2}" destId="{FE0DC545-5CF4-40E5-B8AE-707320EFB458}" srcOrd="6" destOrd="0" presId="urn:microsoft.com/office/officeart/2018/2/layout/IconCircleList"/>
    <dgm:cxn modelId="{FE130A0F-14BD-4D90-B6CB-2BD84A773799}" type="presParOf" srcId="{FE0DC545-5CF4-40E5-B8AE-707320EFB458}" destId="{9CB497CA-06B3-431F-96BB-CFF2237B97C6}" srcOrd="0" destOrd="0" presId="urn:microsoft.com/office/officeart/2018/2/layout/IconCircleList"/>
    <dgm:cxn modelId="{AC6FB629-FE89-431B-9360-0E79AE71A97B}" type="presParOf" srcId="{FE0DC545-5CF4-40E5-B8AE-707320EFB458}" destId="{FB61A740-64E1-4245-B3A1-4FB49765E75D}" srcOrd="1" destOrd="0" presId="urn:microsoft.com/office/officeart/2018/2/layout/IconCircleList"/>
    <dgm:cxn modelId="{6213F800-541A-435B-8641-1CE788289271}" type="presParOf" srcId="{FE0DC545-5CF4-40E5-B8AE-707320EFB458}" destId="{FE765C9A-46F7-4DFA-AEFB-219BE7EF13DA}" srcOrd="2" destOrd="0" presId="urn:microsoft.com/office/officeart/2018/2/layout/IconCircleList"/>
    <dgm:cxn modelId="{2DB8E1BF-09BA-4534-98EF-46A667595815}" type="presParOf" srcId="{FE0DC545-5CF4-40E5-B8AE-707320EFB458}" destId="{D71FE663-220D-4345-B618-7BF7F1ADBE2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D10F07E-17CB-4333-8C8F-4904C34CABD2}" type="doc">
      <dgm:prSet loTypeId="urn:microsoft.com/office/officeart/2018/2/layout/IconLabelList" loCatId="icon" qsTypeId="urn:microsoft.com/office/officeart/2005/8/quickstyle/simple1#203" qsCatId="simple" csTypeId="urn:microsoft.com/office/officeart/2018/5/colors/Iconchunking_neutralbg_colorful1" csCatId="colorful" phldr="1"/>
      <dgm:spPr/>
      <dgm:t>
        <a:bodyPr/>
        <a:lstStyle/>
        <a:p>
          <a:endParaRPr lang="en-US"/>
        </a:p>
      </dgm:t>
    </dgm:pt>
    <dgm:pt modelId="{DD228B7B-52E5-49B8-B2CA-E8292E2FFDB1}">
      <dgm:prSet/>
      <dgm:spPr/>
      <dgm:t>
        <a:bodyPr/>
        <a:lstStyle/>
        <a:p>
          <a:r>
            <a:rPr lang="en-GB"/>
            <a:t>An </a:t>
          </a:r>
          <a:r>
            <a:rPr lang="en-GB" b="1"/>
            <a:t>ordinary partnership</a:t>
          </a:r>
          <a:r>
            <a:rPr lang="en-GB"/>
            <a:t> (often called a general partnership) exists when two or more people carry on a business in common with a view to profit. It is defined by the collaborative nature of the business, where the partners work together for financial gain. </a:t>
          </a:r>
          <a:endParaRPr lang="en-US"/>
        </a:p>
      </dgm:t>
    </dgm:pt>
    <dgm:pt modelId="{71294BE9-ACCF-40DB-8CE5-2AC6890859AC}" type="parTrans" cxnId="{6DAE867C-165A-4E72-B46A-2DD79F860E46}">
      <dgm:prSet/>
      <dgm:spPr/>
      <dgm:t>
        <a:bodyPr/>
        <a:lstStyle/>
        <a:p>
          <a:endParaRPr lang="en-US"/>
        </a:p>
      </dgm:t>
    </dgm:pt>
    <dgm:pt modelId="{DB8B17EA-2DD5-4523-9B01-67D1F0DCB016}" type="sibTrans" cxnId="{6DAE867C-165A-4E72-B46A-2DD79F860E46}">
      <dgm:prSet/>
      <dgm:spPr/>
      <dgm:t>
        <a:bodyPr/>
        <a:lstStyle/>
        <a:p>
          <a:endParaRPr lang="en-US"/>
        </a:p>
      </dgm:t>
    </dgm:pt>
    <dgm:pt modelId="{DD6EB646-8D04-42AB-A092-99AD4F906DB9}">
      <dgm:prSet/>
      <dgm:spPr/>
      <dgm:t>
        <a:bodyPr/>
        <a:lstStyle/>
        <a:p>
          <a:r>
            <a:rPr lang="en-GB"/>
            <a:t>A key characteristic of this structure is that every partner is jointly liable for all debts and obligations of the firm incurred while they are a partner. Like a sole trader, partners do not have the protection of a separate legal entity, meaning they hold </a:t>
          </a:r>
          <a:r>
            <a:rPr lang="en-GB" b="1"/>
            <a:t>unlimited liability</a:t>
          </a:r>
          <a:r>
            <a:rPr lang="en-GB"/>
            <a:t> for the business's actions and debts.</a:t>
          </a:r>
          <a:endParaRPr lang="en-US"/>
        </a:p>
      </dgm:t>
    </dgm:pt>
    <dgm:pt modelId="{CA4ED56E-EA12-4C9B-A983-4239BA1493CF}" type="parTrans" cxnId="{90C60991-61ED-4EC2-8023-1E7506E1D066}">
      <dgm:prSet/>
      <dgm:spPr/>
      <dgm:t>
        <a:bodyPr/>
        <a:lstStyle/>
        <a:p>
          <a:endParaRPr lang="en-US"/>
        </a:p>
      </dgm:t>
    </dgm:pt>
    <dgm:pt modelId="{96F7B012-ECA9-4A9A-9D57-C31A03A35BF1}" type="sibTrans" cxnId="{90C60991-61ED-4EC2-8023-1E7506E1D066}">
      <dgm:prSet/>
      <dgm:spPr/>
      <dgm:t>
        <a:bodyPr/>
        <a:lstStyle/>
        <a:p>
          <a:endParaRPr lang="en-US"/>
        </a:p>
      </dgm:t>
    </dgm:pt>
    <dgm:pt modelId="{CC1A64B2-3C0C-4AE9-A739-2F2461BD7ACC}" type="pres">
      <dgm:prSet presAssocID="{2D10F07E-17CB-4333-8C8F-4904C34CABD2}" presName="root" presStyleCnt="0">
        <dgm:presLayoutVars>
          <dgm:dir/>
          <dgm:resizeHandles val="exact"/>
        </dgm:presLayoutVars>
      </dgm:prSet>
      <dgm:spPr/>
    </dgm:pt>
    <dgm:pt modelId="{75F84538-88C5-4ECF-8BE6-6F409E6FF1C5}" type="pres">
      <dgm:prSet presAssocID="{DD228B7B-52E5-49B8-B2CA-E8292E2FFDB1}" presName="compNode" presStyleCnt="0"/>
      <dgm:spPr/>
    </dgm:pt>
    <dgm:pt modelId="{CDED47AD-7694-4449-8C0B-58AB035538A3}" type="pres">
      <dgm:prSet presAssocID="{DD228B7B-52E5-49B8-B2CA-E8292E2FFDB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andshake"/>
        </a:ext>
      </dgm:extLst>
    </dgm:pt>
    <dgm:pt modelId="{28735388-E0AB-424F-A228-EFAC8C023046}" type="pres">
      <dgm:prSet presAssocID="{DD228B7B-52E5-49B8-B2CA-E8292E2FFDB1}" presName="spaceRect" presStyleCnt="0"/>
      <dgm:spPr/>
    </dgm:pt>
    <dgm:pt modelId="{4315B3CB-C117-489A-8638-9D2EEDE73B61}" type="pres">
      <dgm:prSet presAssocID="{DD228B7B-52E5-49B8-B2CA-E8292E2FFDB1}" presName="textRect" presStyleLbl="revTx" presStyleIdx="0" presStyleCnt="2">
        <dgm:presLayoutVars>
          <dgm:chMax val="1"/>
          <dgm:chPref val="1"/>
        </dgm:presLayoutVars>
      </dgm:prSet>
      <dgm:spPr/>
    </dgm:pt>
    <dgm:pt modelId="{2074EBC9-6703-42B9-A111-B0894FA57436}" type="pres">
      <dgm:prSet presAssocID="{DB8B17EA-2DD5-4523-9B01-67D1F0DCB016}" presName="sibTrans" presStyleCnt="0"/>
      <dgm:spPr/>
    </dgm:pt>
    <dgm:pt modelId="{3B835B8A-AEE1-4C34-ACD1-731CC943A3CE}" type="pres">
      <dgm:prSet presAssocID="{DD6EB646-8D04-42AB-A092-99AD4F906DB9}" presName="compNode" presStyleCnt="0"/>
      <dgm:spPr/>
    </dgm:pt>
    <dgm:pt modelId="{797F7775-64A2-416A-9110-F1B160C0D6E1}" type="pres">
      <dgm:prSet presAssocID="{DD6EB646-8D04-42AB-A092-99AD4F906DB9}"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65C4F233-7ABB-4074-94D1-1DA89F698823}" type="pres">
      <dgm:prSet presAssocID="{DD6EB646-8D04-42AB-A092-99AD4F906DB9}" presName="spaceRect" presStyleCnt="0"/>
      <dgm:spPr/>
    </dgm:pt>
    <dgm:pt modelId="{09453028-9E0D-43E2-8BBA-FBD6616FF912}" type="pres">
      <dgm:prSet presAssocID="{DD6EB646-8D04-42AB-A092-99AD4F906DB9}" presName="textRect" presStyleLbl="revTx" presStyleIdx="1" presStyleCnt="2">
        <dgm:presLayoutVars>
          <dgm:chMax val="1"/>
          <dgm:chPref val="1"/>
        </dgm:presLayoutVars>
      </dgm:prSet>
      <dgm:spPr/>
    </dgm:pt>
  </dgm:ptLst>
  <dgm:cxnLst>
    <dgm:cxn modelId="{921B625F-8951-452E-83A7-1E08D00CC6EE}" type="presOf" srcId="{DD228B7B-52E5-49B8-B2CA-E8292E2FFDB1}" destId="{4315B3CB-C117-489A-8638-9D2EEDE73B61}" srcOrd="0" destOrd="0" presId="urn:microsoft.com/office/officeart/2018/2/layout/IconLabelList"/>
    <dgm:cxn modelId="{286E3C64-A28A-4E88-9D1F-0D97A0D4AE9E}" type="presOf" srcId="{DD6EB646-8D04-42AB-A092-99AD4F906DB9}" destId="{09453028-9E0D-43E2-8BBA-FBD6616FF912}" srcOrd="0" destOrd="0" presId="urn:microsoft.com/office/officeart/2018/2/layout/IconLabelList"/>
    <dgm:cxn modelId="{6DAE867C-165A-4E72-B46A-2DD79F860E46}" srcId="{2D10F07E-17CB-4333-8C8F-4904C34CABD2}" destId="{DD228B7B-52E5-49B8-B2CA-E8292E2FFDB1}" srcOrd="0" destOrd="0" parTransId="{71294BE9-ACCF-40DB-8CE5-2AC6890859AC}" sibTransId="{DB8B17EA-2DD5-4523-9B01-67D1F0DCB016}"/>
    <dgm:cxn modelId="{90C60991-61ED-4EC2-8023-1E7506E1D066}" srcId="{2D10F07E-17CB-4333-8C8F-4904C34CABD2}" destId="{DD6EB646-8D04-42AB-A092-99AD4F906DB9}" srcOrd="1" destOrd="0" parTransId="{CA4ED56E-EA12-4C9B-A983-4239BA1493CF}" sibTransId="{96F7B012-ECA9-4A9A-9D57-C31A03A35BF1}"/>
    <dgm:cxn modelId="{915213CC-8834-4E14-A014-49B8B4594429}" type="presOf" srcId="{2D10F07E-17CB-4333-8C8F-4904C34CABD2}" destId="{CC1A64B2-3C0C-4AE9-A739-2F2461BD7ACC}" srcOrd="0" destOrd="0" presId="urn:microsoft.com/office/officeart/2018/2/layout/IconLabelList"/>
    <dgm:cxn modelId="{4F2D0E2A-B7A1-4913-BA8E-824A6AD4AB12}" type="presParOf" srcId="{CC1A64B2-3C0C-4AE9-A739-2F2461BD7ACC}" destId="{75F84538-88C5-4ECF-8BE6-6F409E6FF1C5}" srcOrd="0" destOrd="0" presId="urn:microsoft.com/office/officeart/2018/2/layout/IconLabelList"/>
    <dgm:cxn modelId="{5F90E17C-E8B7-413C-975E-1C57C1AF9469}" type="presParOf" srcId="{75F84538-88C5-4ECF-8BE6-6F409E6FF1C5}" destId="{CDED47AD-7694-4449-8C0B-58AB035538A3}" srcOrd="0" destOrd="0" presId="urn:microsoft.com/office/officeart/2018/2/layout/IconLabelList"/>
    <dgm:cxn modelId="{3ACC786A-66DE-4CCB-BB76-BFD45EEF0A0F}" type="presParOf" srcId="{75F84538-88C5-4ECF-8BE6-6F409E6FF1C5}" destId="{28735388-E0AB-424F-A228-EFAC8C023046}" srcOrd="1" destOrd="0" presId="urn:microsoft.com/office/officeart/2018/2/layout/IconLabelList"/>
    <dgm:cxn modelId="{32DE50A8-B417-4BCA-B68E-CBC8BAA12E48}" type="presParOf" srcId="{75F84538-88C5-4ECF-8BE6-6F409E6FF1C5}" destId="{4315B3CB-C117-489A-8638-9D2EEDE73B61}" srcOrd="2" destOrd="0" presId="urn:microsoft.com/office/officeart/2018/2/layout/IconLabelList"/>
    <dgm:cxn modelId="{11675161-40EA-41E3-A137-EEA7559A020C}" type="presParOf" srcId="{CC1A64B2-3C0C-4AE9-A739-2F2461BD7ACC}" destId="{2074EBC9-6703-42B9-A111-B0894FA57436}" srcOrd="1" destOrd="0" presId="urn:microsoft.com/office/officeart/2018/2/layout/IconLabelList"/>
    <dgm:cxn modelId="{0B544C99-7D90-4D2F-B637-2FC09B8CB4D2}" type="presParOf" srcId="{CC1A64B2-3C0C-4AE9-A739-2F2461BD7ACC}" destId="{3B835B8A-AEE1-4C34-ACD1-731CC943A3CE}" srcOrd="2" destOrd="0" presId="urn:microsoft.com/office/officeart/2018/2/layout/IconLabelList"/>
    <dgm:cxn modelId="{815CF5E5-C756-4883-BC51-729E4CD978C9}" type="presParOf" srcId="{3B835B8A-AEE1-4C34-ACD1-731CC943A3CE}" destId="{797F7775-64A2-416A-9110-F1B160C0D6E1}" srcOrd="0" destOrd="0" presId="urn:microsoft.com/office/officeart/2018/2/layout/IconLabelList"/>
    <dgm:cxn modelId="{260DA39B-CFFA-4499-BC09-EE0746CAA787}" type="presParOf" srcId="{3B835B8A-AEE1-4C34-ACD1-731CC943A3CE}" destId="{65C4F233-7ABB-4074-94D1-1DA89F698823}" srcOrd="1" destOrd="0" presId="urn:microsoft.com/office/officeart/2018/2/layout/IconLabelList"/>
    <dgm:cxn modelId="{AC5895C7-FC64-4561-A646-394D76CD9B04}" type="presParOf" srcId="{3B835B8A-AEE1-4C34-ACD1-731CC943A3CE}" destId="{09453028-9E0D-43E2-8BBA-FBD6616FF91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34AD8CD-8440-4A53-B05A-6540F3B13898}" type="doc">
      <dgm:prSet loTypeId="urn:microsoft.com/office/officeart/2005/8/layout/process1" loCatId="process" qsTypeId="urn:microsoft.com/office/officeart/2005/8/quickstyle/simple1#230" qsCatId="simple" csTypeId="urn:microsoft.com/office/officeart/2005/8/colors/colorful5#10" csCatId="colorful"/>
      <dgm:spPr/>
      <dgm:t>
        <a:bodyPr/>
        <a:lstStyle/>
        <a:p>
          <a:endParaRPr lang="en-US"/>
        </a:p>
      </dgm:t>
    </dgm:pt>
    <dgm:pt modelId="{910664CC-394B-402A-B30E-A1B1FEE3064A}">
      <dgm:prSet/>
      <dgm:spPr/>
      <dgm:t>
        <a:bodyPr/>
        <a:lstStyle/>
        <a:p>
          <a:r>
            <a:rPr lang="en-GB"/>
            <a:t>The principle of limited liability can work to the disadvantage of an LLP’s creditors – the people to whom it owes money. If an LLP becomes insolvent or is wound up, the creditors may not be able to claim against the LLP’s partners. To protect creditors, LLPs are subject to disclosure obligations. In particular, they must prepare financial accounts and publish them in the same way as a company. Depending on their size, LLPs may also need to have their accounts audited.</a:t>
          </a:r>
          <a:endParaRPr lang="en-US"/>
        </a:p>
      </dgm:t>
    </dgm:pt>
    <dgm:pt modelId="{92D9BEE2-5897-4E10-80F3-82A80EE15D24}" type="parTrans" cxnId="{B5EEA60D-3DAC-409F-AB49-0FAC79F663C5}">
      <dgm:prSet/>
      <dgm:spPr/>
      <dgm:t>
        <a:bodyPr/>
        <a:lstStyle/>
        <a:p>
          <a:endParaRPr lang="en-US"/>
        </a:p>
      </dgm:t>
    </dgm:pt>
    <dgm:pt modelId="{74CEE4F1-4F20-468A-AE34-4575F509761D}" type="sibTrans" cxnId="{B5EEA60D-3DAC-409F-AB49-0FAC79F663C5}">
      <dgm:prSet/>
      <dgm:spPr/>
      <dgm:t>
        <a:bodyPr/>
        <a:lstStyle/>
        <a:p>
          <a:endParaRPr lang="en-US"/>
        </a:p>
      </dgm:t>
    </dgm:pt>
    <dgm:pt modelId="{3354B8FB-5C18-444A-B03D-B6E2DDA1CD7D}">
      <dgm:prSet/>
      <dgm:spPr/>
      <dgm:t>
        <a:bodyPr/>
        <a:lstStyle/>
        <a:p>
          <a:r>
            <a:rPr lang="en-GB"/>
            <a:t>They must also file certain other information with the Registrar of Companies, who will place it on a publicly accessible register so as to prevent their partners from using the LLP as a front to conceal their identity. For example, the Registrar keeps a record of the names of the partners in the LLP, and any changes must be notified to them.</a:t>
          </a:r>
          <a:endParaRPr lang="en-US"/>
        </a:p>
      </dgm:t>
    </dgm:pt>
    <dgm:pt modelId="{D844735F-2D2D-483B-9548-4063DB1F3936}" type="parTrans" cxnId="{F156351D-A28E-4D50-B273-7E74C462BAC5}">
      <dgm:prSet/>
      <dgm:spPr/>
      <dgm:t>
        <a:bodyPr/>
        <a:lstStyle/>
        <a:p>
          <a:endParaRPr lang="en-US"/>
        </a:p>
      </dgm:t>
    </dgm:pt>
    <dgm:pt modelId="{DD24D6F9-73F8-4403-A343-460924528359}" type="sibTrans" cxnId="{F156351D-A28E-4D50-B273-7E74C462BAC5}">
      <dgm:prSet/>
      <dgm:spPr/>
      <dgm:t>
        <a:bodyPr/>
        <a:lstStyle/>
        <a:p>
          <a:endParaRPr lang="en-US"/>
        </a:p>
      </dgm:t>
    </dgm:pt>
    <dgm:pt modelId="{1B857B9C-CFB9-4170-9421-7F8A136C38F2}" type="pres">
      <dgm:prSet presAssocID="{D34AD8CD-8440-4A53-B05A-6540F3B13898}" presName="Name0" presStyleCnt="0">
        <dgm:presLayoutVars>
          <dgm:dir/>
          <dgm:resizeHandles val="exact"/>
        </dgm:presLayoutVars>
      </dgm:prSet>
      <dgm:spPr/>
    </dgm:pt>
    <dgm:pt modelId="{BB94AF42-A5AA-437F-A60E-7A09007FB8C4}" type="pres">
      <dgm:prSet presAssocID="{910664CC-394B-402A-B30E-A1B1FEE3064A}" presName="node" presStyleLbl="node1" presStyleIdx="0" presStyleCnt="2">
        <dgm:presLayoutVars>
          <dgm:bulletEnabled val="1"/>
        </dgm:presLayoutVars>
      </dgm:prSet>
      <dgm:spPr/>
    </dgm:pt>
    <dgm:pt modelId="{3287E9AF-6F26-4211-92D5-DA8CBB532D3E}" type="pres">
      <dgm:prSet presAssocID="{74CEE4F1-4F20-468A-AE34-4575F509761D}" presName="sibTrans" presStyleLbl="sibTrans2D1" presStyleIdx="0" presStyleCnt="1"/>
      <dgm:spPr/>
    </dgm:pt>
    <dgm:pt modelId="{81D1D956-8CDC-4395-A3AF-03987B810DCD}" type="pres">
      <dgm:prSet presAssocID="{74CEE4F1-4F20-468A-AE34-4575F509761D}" presName="connectorText" presStyleLbl="sibTrans2D1" presStyleIdx="0" presStyleCnt="1"/>
      <dgm:spPr/>
    </dgm:pt>
    <dgm:pt modelId="{8805543F-9FD6-433E-8758-0014F2737423}" type="pres">
      <dgm:prSet presAssocID="{3354B8FB-5C18-444A-B03D-B6E2DDA1CD7D}" presName="node" presStyleLbl="node1" presStyleIdx="1" presStyleCnt="2">
        <dgm:presLayoutVars>
          <dgm:bulletEnabled val="1"/>
        </dgm:presLayoutVars>
      </dgm:prSet>
      <dgm:spPr/>
    </dgm:pt>
  </dgm:ptLst>
  <dgm:cxnLst>
    <dgm:cxn modelId="{B5EEA60D-3DAC-409F-AB49-0FAC79F663C5}" srcId="{D34AD8CD-8440-4A53-B05A-6540F3B13898}" destId="{910664CC-394B-402A-B30E-A1B1FEE3064A}" srcOrd="0" destOrd="0" parTransId="{92D9BEE2-5897-4E10-80F3-82A80EE15D24}" sibTransId="{74CEE4F1-4F20-468A-AE34-4575F509761D}"/>
    <dgm:cxn modelId="{C81A6E12-BC89-4710-8BD7-A784F2B01E6F}" type="presOf" srcId="{D34AD8CD-8440-4A53-B05A-6540F3B13898}" destId="{1B857B9C-CFB9-4170-9421-7F8A136C38F2}" srcOrd="0" destOrd="0" presId="urn:microsoft.com/office/officeart/2005/8/layout/process1"/>
    <dgm:cxn modelId="{F156351D-A28E-4D50-B273-7E74C462BAC5}" srcId="{D34AD8CD-8440-4A53-B05A-6540F3B13898}" destId="{3354B8FB-5C18-444A-B03D-B6E2DDA1CD7D}" srcOrd="1" destOrd="0" parTransId="{D844735F-2D2D-483B-9548-4063DB1F3936}" sibTransId="{DD24D6F9-73F8-4403-A343-460924528359}"/>
    <dgm:cxn modelId="{B2AA3B1F-CD35-41F9-B43B-BEC849831FD5}" type="presOf" srcId="{74CEE4F1-4F20-468A-AE34-4575F509761D}" destId="{3287E9AF-6F26-4211-92D5-DA8CBB532D3E}" srcOrd="0" destOrd="0" presId="urn:microsoft.com/office/officeart/2005/8/layout/process1"/>
    <dgm:cxn modelId="{9943A82E-6B0E-4DB0-9061-EBB4B9706066}" type="presOf" srcId="{910664CC-394B-402A-B30E-A1B1FEE3064A}" destId="{BB94AF42-A5AA-437F-A60E-7A09007FB8C4}" srcOrd="0" destOrd="0" presId="urn:microsoft.com/office/officeart/2005/8/layout/process1"/>
    <dgm:cxn modelId="{7E93A04F-CCF2-4517-ABE5-53A205192BBB}" type="presOf" srcId="{74CEE4F1-4F20-468A-AE34-4575F509761D}" destId="{81D1D956-8CDC-4395-A3AF-03987B810DCD}" srcOrd="1" destOrd="0" presId="urn:microsoft.com/office/officeart/2005/8/layout/process1"/>
    <dgm:cxn modelId="{8CC180CC-9DA9-447A-9034-09AA22555175}" type="presOf" srcId="{3354B8FB-5C18-444A-B03D-B6E2DDA1CD7D}" destId="{8805543F-9FD6-433E-8758-0014F2737423}" srcOrd="0" destOrd="0" presId="urn:microsoft.com/office/officeart/2005/8/layout/process1"/>
    <dgm:cxn modelId="{3FBD7788-992D-4773-A000-32F695772153}" type="presParOf" srcId="{1B857B9C-CFB9-4170-9421-7F8A136C38F2}" destId="{BB94AF42-A5AA-437F-A60E-7A09007FB8C4}" srcOrd="0" destOrd="0" presId="urn:microsoft.com/office/officeart/2005/8/layout/process1"/>
    <dgm:cxn modelId="{37BE5EBC-66FF-4737-9ACD-08494C7F9C3D}" type="presParOf" srcId="{1B857B9C-CFB9-4170-9421-7F8A136C38F2}" destId="{3287E9AF-6F26-4211-92D5-DA8CBB532D3E}" srcOrd="1" destOrd="0" presId="urn:microsoft.com/office/officeart/2005/8/layout/process1"/>
    <dgm:cxn modelId="{9AD402F4-05B9-40E9-A4D6-BD2EE368D603}" type="presParOf" srcId="{3287E9AF-6F26-4211-92D5-DA8CBB532D3E}" destId="{81D1D956-8CDC-4395-A3AF-03987B810DCD}" srcOrd="0" destOrd="0" presId="urn:microsoft.com/office/officeart/2005/8/layout/process1"/>
    <dgm:cxn modelId="{57CDBE68-CB11-42B9-9CCA-B78922F5C6D8}" type="presParOf" srcId="{1B857B9C-CFB9-4170-9421-7F8A136C38F2}" destId="{8805543F-9FD6-433E-8758-0014F2737423}"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639EAE1-B6A2-40C8-A0FE-BD1EAC14124B}" type="doc">
      <dgm:prSet loTypeId="urn:microsoft.com/office/officeart/2018/2/layout/IconLabelList" loCatId="icon" qsTypeId="urn:microsoft.com/office/officeart/2005/8/quickstyle/simple1#31" qsCatId="simple" csTypeId="urn:microsoft.com/office/officeart/2018/5/colors/Iconchunking_neutralbg_colorful1" csCatId="colorful" phldr="1"/>
      <dgm:spPr/>
      <dgm:t>
        <a:bodyPr/>
        <a:lstStyle/>
        <a:p>
          <a:endParaRPr lang="en-US"/>
        </a:p>
      </dgm:t>
    </dgm:pt>
    <dgm:pt modelId="{96F8ADDF-02A3-47D7-9B10-FF9C5E456294}">
      <dgm:prSet/>
      <dgm:spPr/>
      <dgm:t>
        <a:bodyPr/>
        <a:lstStyle/>
        <a:p>
          <a:r>
            <a:rPr lang="en-GB" b="1"/>
            <a:t>Creation</a:t>
          </a:r>
          <a:endParaRPr lang="en-US"/>
        </a:p>
      </dgm:t>
    </dgm:pt>
    <dgm:pt modelId="{27C2214C-8B96-4B79-B742-C251AB9F1FA0}" type="parTrans" cxnId="{881A4E66-87AC-4273-A478-A563BC67735F}">
      <dgm:prSet/>
      <dgm:spPr/>
      <dgm:t>
        <a:bodyPr/>
        <a:lstStyle/>
        <a:p>
          <a:endParaRPr lang="en-US"/>
        </a:p>
      </dgm:t>
    </dgm:pt>
    <dgm:pt modelId="{7A5043FB-0EE0-4922-B82B-B6E506FF859C}" type="sibTrans" cxnId="{881A4E66-87AC-4273-A478-A563BC67735F}">
      <dgm:prSet/>
      <dgm:spPr/>
      <dgm:t>
        <a:bodyPr/>
        <a:lstStyle/>
        <a:p>
          <a:endParaRPr lang="en-US"/>
        </a:p>
      </dgm:t>
    </dgm:pt>
    <dgm:pt modelId="{843D76CA-1A3F-4B91-8F7A-D123746BD2A9}">
      <dgm:prSet/>
      <dgm:spPr/>
      <dgm:t>
        <a:bodyPr/>
        <a:lstStyle/>
        <a:p>
          <a:r>
            <a:rPr lang="en-GB"/>
            <a:t>- How much will it cost to set up?</a:t>
          </a:r>
          <a:endParaRPr lang="en-US"/>
        </a:p>
      </dgm:t>
    </dgm:pt>
    <dgm:pt modelId="{B5531846-55C4-46F0-AD23-6BA4E3CE6874}" type="parTrans" cxnId="{E0E2161A-553B-43B3-A347-0D63A4AB190D}">
      <dgm:prSet/>
      <dgm:spPr/>
      <dgm:t>
        <a:bodyPr/>
        <a:lstStyle/>
        <a:p>
          <a:endParaRPr lang="en-US"/>
        </a:p>
      </dgm:t>
    </dgm:pt>
    <dgm:pt modelId="{32731350-DB9F-4831-BE8F-A837E7A3F6B8}" type="sibTrans" cxnId="{E0E2161A-553B-43B3-A347-0D63A4AB190D}">
      <dgm:prSet/>
      <dgm:spPr/>
      <dgm:t>
        <a:bodyPr/>
        <a:lstStyle/>
        <a:p>
          <a:endParaRPr lang="en-US"/>
        </a:p>
      </dgm:t>
    </dgm:pt>
    <dgm:pt modelId="{E293B0D0-86CF-4563-B685-381E2D16FF7F}">
      <dgm:prSet/>
      <dgm:spPr/>
      <dgm:t>
        <a:bodyPr/>
        <a:lstStyle/>
        <a:p>
          <a:r>
            <a:rPr lang="en-GB"/>
            <a:t>- Speed? How long will it take?</a:t>
          </a:r>
          <a:endParaRPr lang="en-US"/>
        </a:p>
      </dgm:t>
    </dgm:pt>
    <dgm:pt modelId="{CBFF8C5E-E166-4704-902C-B4587CB02693}" type="parTrans" cxnId="{850E8181-55BE-43D8-9A90-7F3C8CD2636A}">
      <dgm:prSet/>
      <dgm:spPr/>
      <dgm:t>
        <a:bodyPr/>
        <a:lstStyle/>
        <a:p>
          <a:endParaRPr lang="en-US"/>
        </a:p>
      </dgm:t>
    </dgm:pt>
    <dgm:pt modelId="{CD6EC242-7A7B-4FF6-98A0-0026FBB4A75B}" type="sibTrans" cxnId="{850E8181-55BE-43D8-9A90-7F3C8CD2636A}">
      <dgm:prSet/>
      <dgm:spPr/>
      <dgm:t>
        <a:bodyPr/>
        <a:lstStyle/>
        <a:p>
          <a:endParaRPr lang="en-US"/>
        </a:p>
      </dgm:t>
    </dgm:pt>
    <dgm:pt modelId="{745290FF-C907-4939-84FB-2010507D16E3}">
      <dgm:prSet/>
      <dgm:spPr/>
      <dgm:t>
        <a:bodyPr/>
        <a:lstStyle/>
        <a:p>
          <a:r>
            <a:rPr lang="en-GB"/>
            <a:t>- Formalities to set up</a:t>
          </a:r>
          <a:endParaRPr lang="en-US"/>
        </a:p>
      </dgm:t>
    </dgm:pt>
    <dgm:pt modelId="{E58A99AB-0C5E-47A7-847B-9C5AB538B570}" type="parTrans" cxnId="{D98EEF05-FB7A-4F3C-B0EB-877AFCCFBE53}">
      <dgm:prSet/>
      <dgm:spPr/>
      <dgm:t>
        <a:bodyPr/>
        <a:lstStyle/>
        <a:p>
          <a:endParaRPr lang="en-US"/>
        </a:p>
      </dgm:t>
    </dgm:pt>
    <dgm:pt modelId="{56DB8710-DE41-465B-94AE-C8A9AFE3D92D}" type="sibTrans" cxnId="{D98EEF05-FB7A-4F3C-B0EB-877AFCCFBE53}">
      <dgm:prSet/>
      <dgm:spPr/>
      <dgm:t>
        <a:bodyPr/>
        <a:lstStyle/>
        <a:p>
          <a:endParaRPr lang="en-US"/>
        </a:p>
      </dgm:t>
    </dgm:pt>
    <dgm:pt modelId="{6E953090-EB66-4B35-AB00-14629F653F84}">
      <dgm:prSet/>
      <dgm:spPr/>
      <dgm:t>
        <a:bodyPr/>
        <a:lstStyle/>
        <a:p>
          <a:r>
            <a:rPr lang="en-GB" b="1"/>
            <a:t>Remuneration &amp; taxation</a:t>
          </a:r>
          <a:br>
            <a:rPr lang="en-GB" b="1"/>
          </a:br>
          <a:endParaRPr lang="en-US"/>
        </a:p>
      </dgm:t>
    </dgm:pt>
    <dgm:pt modelId="{61A61B24-606B-4D68-92B8-66FFFE914885}" type="parTrans" cxnId="{8AEE4209-F1ED-4F3B-B497-1B714C4B0EFA}">
      <dgm:prSet/>
      <dgm:spPr/>
      <dgm:t>
        <a:bodyPr/>
        <a:lstStyle/>
        <a:p>
          <a:endParaRPr lang="en-US"/>
        </a:p>
      </dgm:t>
    </dgm:pt>
    <dgm:pt modelId="{AB503503-BF8F-4585-9B47-770B9DFA6A32}" type="sibTrans" cxnId="{8AEE4209-F1ED-4F3B-B497-1B714C4B0EFA}">
      <dgm:prSet/>
      <dgm:spPr/>
      <dgm:t>
        <a:bodyPr/>
        <a:lstStyle/>
        <a:p>
          <a:endParaRPr lang="en-US"/>
        </a:p>
      </dgm:t>
    </dgm:pt>
    <dgm:pt modelId="{61385302-3C0B-48F0-8B6F-7FEA61194905}">
      <dgm:prSet/>
      <dgm:spPr/>
      <dgm:t>
        <a:bodyPr/>
        <a:lstStyle/>
        <a:p>
          <a:r>
            <a:rPr lang="en-GB" b="1"/>
            <a:t>Borrowing &amp; security</a:t>
          </a:r>
          <a:endParaRPr lang="en-US"/>
        </a:p>
      </dgm:t>
    </dgm:pt>
    <dgm:pt modelId="{9E8CF6C6-88A0-4C1E-ACDC-EDDC5BE40823}" type="parTrans" cxnId="{7C699B63-19E7-47F1-9810-58363C7821CA}">
      <dgm:prSet/>
      <dgm:spPr/>
      <dgm:t>
        <a:bodyPr/>
        <a:lstStyle/>
        <a:p>
          <a:endParaRPr lang="en-US"/>
        </a:p>
      </dgm:t>
    </dgm:pt>
    <dgm:pt modelId="{47E6FDF3-E9DC-4171-ADC6-71EE797668BD}" type="sibTrans" cxnId="{7C699B63-19E7-47F1-9810-58363C7821CA}">
      <dgm:prSet/>
      <dgm:spPr/>
      <dgm:t>
        <a:bodyPr/>
        <a:lstStyle/>
        <a:p>
          <a:endParaRPr lang="en-US"/>
        </a:p>
      </dgm:t>
    </dgm:pt>
    <dgm:pt modelId="{35EB09CB-9CD1-43D6-B41C-19F7C362D901}" type="pres">
      <dgm:prSet presAssocID="{5639EAE1-B6A2-40C8-A0FE-BD1EAC14124B}" presName="root" presStyleCnt="0">
        <dgm:presLayoutVars>
          <dgm:dir/>
          <dgm:resizeHandles val="exact"/>
        </dgm:presLayoutVars>
      </dgm:prSet>
      <dgm:spPr/>
    </dgm:pt>
    <dgm:pt modelId="{0F67E717-21C9-4368-B993-73A8C9729A1D}" type="pres">
      <dgm:prSet presAssocID="{96F8ADDF-02A3-47D7-9B10-FF9C5E456294}" presName="compNode" presStyleCnt="0"/>
      <dgm:spPr/>
    </dgm:pt>
    <dgm:pt modelId="{157C23C8-1702-44F9-9C81-134BE7A608F0}" type="pres">
      <dgm:prSet presAssocID="{96F8ADDF-02A3-47D7-9B10-FF9C5E456294}"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Add"/>
        </a:ext>
      </dgm:extLst>
    </dgm:pt>
    <dgm:pt modelId="{D1AF1DB7-9382-46A0-AD6D-6DBB1C761F2B}" type="pres">
      <dgm:prSet presAssocID="{96F8ADDF-02A3-47D7-9B10-FF9C5E456294}" presName="spaceRect" presStyleCnt="0"/>
      <dgm:spPr/>
    </dgm:pt>
    <dgm:pt modelId="{70D85EC6-4AB9-4499-BE30-18CAD8E42B19}" type="pres">
      <dgm:prSet presAssocID="{96F8ADDF-02A3-47D7-9B10-FF9C5E456294}" presName="textRect" presStyleLbl="revTx" presStyleIdx="0" presStyleCnt="6">
        <dgm:presLayoutVars>
          <dgm:chMax val="1"/>
          <dgm:chPref val="1"/>
        </dgm:presLayoutVars>
      </dgm:prSet>
      <dgm:spPr/>
    </dgm:pt>
    <dgm:pt modelId="{671446EB-D31B-466D-985C-9CD39E6AC099}" type="pres">
      <dgm:prSet presAssocID="{7A5043FB-0EE0-4922-B82B-B6E506FF859C}" presName="sibTrans" presStyleCnt="0"/>
      <dgm:spPr/>
    </dgm:pt>
    <dgm:pt modelId="{FDF9E540-E4B2-4C11-964E-0DCC6BED7DA3}" type="pres">
      <dgm:prSet presAssocID="{843D76CA-1A3F-4B91-8F7A-D123746BD2A9}" presName="compNode" presStyleCnt="0"/>
      <dgm:spPr/>
    </dgm:pt>
    <dgm:pt modelId="{93128EEB-CF97-4FBB-8D47-1A627B4786F7}" type="pres">
      <dgm:prSet presAssocID="{843D76CA-1A3F-4B91-8F7A-D123746BD2A9}"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71ABB47A-591F-453E-B89E-74CF1F3E68A9}" type="pres">
      <dgm:prSet presAssocID="{843D76CA-1A3F-4B91-8F7A-D123746BD2A9}" presName="spaceRect" presStyleCnt="0"/>
      <dgm:spPr/>
    </dgm:pt>
    <dgm:pt modelId="{4BBA809C-18AC-492E-AAD5-95413755F730}" type="pres">
      <dgm:prSet presAssocID="{843D76CA-1A3F-4B91-8F7A-D123746BD2A9}" presName="textRect" presStyleLbl="revTx" presStyleIdx="1" presStyleCnt="6">
        <dgm:presLayoutVars>
          <dgm:chMax val="1"/>
          <dgm:chPref val="1"/>
        </dgm:presLayoutVars>
      </dgm:prSet>
      <dgm:spPr/>
    </dgm:pt>
    <dgm:pt modelId="{C1A73149-EF7B-4437-AD3D-EEFF36416BE5}" type="pres">
      <dgm:prSet presAssocID="{32731350-DB9F-4831-BE8F-A837E7A3F6B8}" presName="sibTrans" presStyleCnt="0"/>
      <dgm:spPr/>
    </dgm:pt>
    <dgm:pt modelId="{50878292-A651-4FD5-AA75-A76F4BDAE1F3}" type="pres">
      <dgm:prSet presAssocID="{E293B0D0-86CF-4563-B685-381E2D16FF7F}" presName="compNode" presStyleCnt="0"/>
      <dgm:spPr/>
    </dgm:pt>
    <dgm:pt modelId="{7290B1B5-A0BB-4E0F-86CF-A29F7262C2EF}" type="pres">
      <dgm:prSet presAssocID="{E293B0D0-86CF-4563-B685-381E2D16FF7F}"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opwatch"/>
        </a:ext>
      </dgm:extLst>
    </dgm:pt>
    <dgm:pt modelId="{EA467EDC-CF62-491F-BA96-951EFA9F9E3C}" type="pres">
      <dgm:prSet presAssocID="{E293B0D0-86CF-4563-B685-381E2D16FF7F}" presName="spaceRect" presStyleCnt="0"/>
      <dgm:spPr/>
    </dgm:pt>
    <dgm:pt modelId="{6C501659-0D22-48DF-B216-F5B5D4C99754}" type="pres">
      <dgm:prSet presAssocID="{E293B0D0-86CF-4563-B685-381E2D16FF7F}" presName="textRect" presStyleLbl="revTx" presStyleIdx="2" presStyleCnt="6">
        <dgm:presLayoutVars>
          <dgm:chMax val="1"/>
          <dgm:chPref val="1"/>
        </dgm:presLayoutVars>
      </dgm:prSet>
      <dgm:spPr/>
    </dgm:pt>
    <dgm:pt modelId="{49EFABC6-A747-479B-A99D-6908BF9FE66F}" type="pres">
      <dgm:prSet presAssocID="{CD6EC242-7A7B-4FF6-98A0-0026FBB4A75B}" presName="sibTrans" presStyleCnt="0"/>
      <dgm:spPr/>
    </dgm:pt>
    <dgm:pt modelId="{C64B6C3D-CB88-4D9B-8BD8-BACC12345D66}" type="pres">
      <dgm:prSet presAssocID="{745290FF-C907-4939-84FB-2010507D16E3}" presName="compNode" presStyleCnt="0"/>
      <dgm:spPr/>
    </dgm:pt>
    <dgm:pt modelId="{56711B39-709F-401F-83E7-20B743C7B29F}" type="pres">
      <dgm:prSet presAssocID="{745290FF-C907-4939-84FB-2010507D16E3}"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E4988351-ABBC-4D6D-BBA0-EDBBE16A1CF4}" type="pres">
      <dgm:prSet presAssocID="{745290FF-C907-4939-84FB-2010507D16E3}" presName="spaceRect" presStyleCnt="0"/>
      <dgm:spPr/>
    </dgm:pt>
    <dgm:pt modelId="{17A1121B-0483-42BE-9CCA-EECB77005C26}" type="pres">
      <dgm:prSet presAssocID="{745290FF-C907-4939-84FB-2010507D16E3}" presName="textRect" presStyleLbl="revTx" presStyleIdx="3" presStyleCnt="6">
        <dgm:presLayoutVars>
          <dgm:chMax val="1"/>
          <dgm:chPref val="1"/>
        </dgm:presLayoutVars>
      </dgm:prSet>
      <dgm:spPr/>
    </dgm:pt>
    <dgm:pt modelId="{372C4F2F-E40B-4F4D-94CD-530C2860AE44}" type="pres">
      <dgm:prSet presAssocID="{56DB8710-DE41-465B-94AE-C8A9AFE3D92D}" presName="sibTrans" presStyleCnt="0"/>
      <dgm:spPr/>
    </dgm:pt>
    <dgm:pt modelId="{04020ADB-E10A-49D7-A9DE-FB926F548D10}" type="pres">
      <dgm:prSet presAssocID="{6E953090-EB66-4B35-AB00-14629F653F84}" presName="compNode" presStyleCnt="0"/>
      <dgm:spPr/>
    </dgm:pt>
    <dgm:pt modelId="{AFA46ED1-9E5D-4460-8EFE-56612BF76AED}" type="pres">
      <dgm:prSet presAssocID="{6E953090-EB66-4B35-AB00-14629F653F84}"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ollar"/>
        </a:ext>
      </dgm:extLst>
    </dgm:pt>
    <dgm:pt modelId="{81530ED5-83CC-446F-8BCF-634383A540D9}" type="pres">
      <dgm:prSet presAssocID="{6E953090-EB66-4B35-AB00-14629F653F84}" presName="spaceRect" presStyleCnt="0"/>
      <dgm:spPr/>
    </dgm:pt>
    <dgm:pt modelId="{A4E305B6-754B-43DF-B2B2-8597DB458C89}" type="pres">
      <dgm:prSet presAssocID="{6E953090-EB66-4B35-AB00-14629F653F84}" presName="textRect" presStyleLbl="revTx" presStyleIdx="4" presStyleCnt="6">
        <dgm:presLayoutVars>
          <dgm:chMax val="1"/>
          <dgm:chPref val="1"/>
        </dgm:presLayoutVars>
      </dgm:prSet>
      <dgm:spPr/>
    </dgm:pt>
    <dgm:pt modelId="{BF4CFE6B-ED1D-470F-8D07-4E772DD661B1}" type="pres">
      <dgm:prSet presAssocID="{AB503503-BF8F-4585-9B47-770B9DFA6A32}" presName="sibTrans" presStyleCnt="0"/>
      <dgm:spPr/>
    </dgm:pt>
    <dgm:pt modelId="{20B01840-D529-4109-9AFD-A779E68F2FCF}" type="pres">
      <dgm:prSet presAssocID="{61385302-3C0B-48F0-8B6F-7FEA61194905}" presName="compNode" presStyleCnt="0"/>
      <dgm:spPr/>
    </dgm:pt>
    <dgm:pt modelId="{3284D7D9-AD3D-4B03-B082-95420430A5E8}" type="pres">
      <dgm:prSet presAssocID="{61385302-3C0B-48F0-8B6F-7FEA61194905}"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ber"/>
        </a:ext>
      </dgm:extLst>
    </dgm:pt>
    <dgm:pt modelId="{FE53F851-EA4E-4840-BAC4-4E083DA2DA2B}" type="pres">
      <dgm:prSet presAssocID="{61385302-3C0B-48F0-8B6F-7FEA61194905}" presName="spaceRect" presStyleCnt="0"/>
      <dgm:spPr/>
    </dgm:pt>
    <dgm:pt modelId="{CDA132A6-F7BF-4EF7-A369-3AD66E561D1D}" type="pres">
      <dgm:prSet presAssocID="{61385302-3C0B-48F0-8B6F-7FEA61194905}" presName="textRect" presStyleLbl="revTx" presStyleIdx="5" presStyleCnt="6">
        <dgm:presLayoutVars>
          <dgm:chMax val="1"/>
          <dgm:chPref val="1"/>
        </dgm:presLayoutVars>
      </dgm:prSet>
      <dgm:spPr/>
    </dgm:pt>
  </dgm:ptLst>
  <dgm:cxnLst>
    <dgm:cxn modelId="{D98EEF05-FB7A-4F3C-B0EB-877AFCCFBE53}" srcId="{5639EAE1-B6A2-40C8-A0FE-BD1EAC14124B}" destId="{745290FF-C907-4939-84FB-2010507D16E3}" srcOrd="3" destOrd="0" parTransId="{E58A99AB-0C5E-47A7-847B-9C5AB538B570}" sibTransId="{56DB8710-DE41-465B-94AE-C8A9AFE3D92D}"/>
    <dgm:cxn modelId="{8AEE4209-F1ED-4F3B-B497-1B714C4B0EFA}" srcId="{5639EAE1-B6A2-40C8-A0FE-BD1EAC14124B}" destId="{6E953090-EB66-4B35-AB00-14629F653F84}" srcOrd="4" destOrd="0" parTransId="{61A61B24-606B-4D68-92B8-66FFFE914885}" sibTransId="{AB503503-BF8F-4585-9B47-770B9DFA6A32}"/>
    <dgm:cxn modelId="{E0E2161A-553B-43B3-A347-0D63A4AB190D}" srcId="{5639EAE1-B6A2-40C8-A0FE-BD1EAC14124B}" destId="{843D76CA-1A3F-4B91-8F7A-D123746BD2A9}" srcOrd="1" destOrd="0" parTransId="{B5531846-55C4-46F0-AD23-6BA4E3CE6874}" sibTransId="{32731350-DB9F-4831-BE8F-A837E7A3F6B8}"/>
    <dgm:cxn modelId="{958C071B-14E0-4F9A-BA15-3BE1B0672873}" type="presOf" srcId="{61385302-3C0B-48F0-8B6F-7FEA61194905}" destId="{CDA132A6-F7BF-4EF7-A369-3AD66E561D1D}" srcOrd="0" destOrd="0" presId="urn:microsoft.com/office/officeart/2018/2/layout/IconLabelList"/>
    <dgm:cxn modelId="{7C699B63-19E7-47F1-9810-58363C7821CA}" srcId="{5639EAE1-B6A2-40C8-A0FE-BD1EAC14124B}" destId="{61385302-3C0B-48F0-8B6F-7FEA61194905}" srcOrd="5" destOrd="0" parTransId="{9E8CF6C6-88A0-4C1E-ACDC-EDDC5BE40823}" sibTransId="{47E6FDF3-E9DC-4171-ADC6-71EE797668BD}"/>
    <dgm:cxn modelId="{EF5D5D66-21A8-4F53-89D9-A5D6C8681C4B}" type="presOf" srcId="{745290FF-C907-4939-84FB-2010507D16E3}" destId="{17A1121B-0483-42BE-9CCA-EECB77005C26}" srcOrd="0" destOrd="0" presId="urn:microsoft.com/office/officeart/2018/2/layout/IconLabelList"/>
    <dgm:cxn modelId="{881A4E66-87AC-4273-A478-A563BC67735F}" srcId="{5639EAE1-B6A2-40C8-A0FE-BD1EAC14124B}" destId="{96F8ADDF-02A3-47D7-9B10-FF9C5E456294}" srcOrd="0" destOrd="0" parTransId="{27C2214C-8B96-4B79-B742-C251AB9F1FA0}" sibTransId="{7A5043FB-0EE0-4922-B82B-B6E506FF859C}"/>
    <dgm:cxn modelId="{C6723E5A-3002-47E0-94F2-8810787D9D2A}" type="presOf" srcId="{6E953090-EB66-4B35-AB00-14629F653F84}" destId="{A4E305B6-754B-43DF-B2B2-8597DB458C89}" srcOrd="0" destOrd="0" presId="urn:microsoft.com/office/officeart/2018/2/layout/IconLabelList"/>
    <dgm:cxn modelId="{850E8181-55BE-43D8-9A90-7F3C8CD2636A}" srcId="{5639EAE1-B6A2-40C8-A0FE-BD1EAC14124B}" destId="{E293B0D0-86CF-4563-B685-381E2D16FF7F}" srcOrd="2" destOrd="0" parTransId="{CBFF8C5E-E166-4704-902C-B4587CB02693}" sibTransId="{CD6EC242-7A7B-4FF6-98A0-0026FBB4A75B}"/>
    <dgm:cxn modelId="{D66CFE86-D7EC-425E-AE88-46A84E04DE3D}" type="presOf" srcId="{5639EAE1-B6A2-40C8-A0FE-BD1EAC14124B}" destId="{35EB09CB-9CD1-43D6-B41C-19F7C362D901}" srcOrd="0" destOrd="0" presId="urn:microsoft.com/office/officeart/2018/2/layout/IconLabelList"/>
    <dgm:cxn modelId="{8BEDCD8A-878C-4046-AD07-5ADB2629C48B}" type="presOf" srcId="{843D76CA-1A3F-4B91-8F7A-D123746BD2A9}" destId="{4BBA809C-18AC-492E-AAD5-95413755F730}" srcOrd="0" destOrd="0" presId="urn:microsoft.com/office/officeart/2018/2/layout/IconLabelList"/>
    <dgm:cxn modelId="{6ED421C5-EA34-4179-892C-C508904F6283}" type="presOf" srcId="{E293B0D0-86CF-4563-B685-381E2D16FF7F}" destId="{6C501659-0D22-48DF-B216-F5B5D4C99754}" srcOrd="0" destOrd="0" presId="urn:microsoft.com/office/officeart/2018/2/layout/IconLabelList"/>
    <dgm:cxn modelId="{90CAC3F0-11D1-4374-8D3C-5213491C2369}" type="presOf" srcId="{96F8ADDF-02A3-47D7-9B10-FF9C5E456294}" destId="{70D85EC6-4AB9-4499-BE30-18CAD8E42B19}" srcOrd="0" destOrd="0" presId="urn:microsoft.com/office/officeart/2018/2/layout/IconLabelList"/>
    <dgm:cxn modelId="{7A7BFB2A-D564-406B-B80C-4ECD5AA4097A}" type="presParOf" srcId="{35EB09CB-9CD1-43D6-B41C-19F7C362D901}" destId="{0F67E717-21C9-4368-B993-73A8C9729A1D}" srcOrd="0" destOrd="0" presId="urn:microsoft.com/office/officeart/2018/2/layout/IconLabelList"/>
    <dgm:cxn modelId="{E064FBA4-6CE1-42BA-AC2C-7E74008211AC}" type="presParOf" srcId="{0F67E717-21C9-4368-B993-73A8C9729A1D}" destId="{157C23C8-1702-44F9-9C81-134BE7A608F0}" srcOrd="0" destOrd="0" presId="urn:microsoft.com/office/officeart/2018/2/layout/IconLabelList"/>
    <dgm:cxn modelId="{DC1ACF8D-61B6-41B3-AF61-D97FFEDE2485}" type="presParOf" srcId="{0F67E717-21C9-4368-B993-73A8C9729A1D}" destId="{D1AF1DB7-9382-46A0-AD6D-6DBB1C761F2B}" srcOrd="1" destOrd="0" presId="urn:microsoft.com/office/officeart/2018/2/layout/IconLabelList"/>
    <dgm:cxn modelId="{30910183-102F-4D6F-A81B-63D56A95EE79}" type="presParOf" srcId="{0F67E717-21C9-4368-B993-73A8C9729A1D}" destId="{70D85EC6-4AB9-4499-BE30-18CAD8E42B19}" srcOrd="2" destOrd="0" presId="urn:microsoft.com/office/officeart/2018/2/layout/IconLabelList"/>
    <dgm:cxn modelId="{2562C9D9-C0D4-45CC-90D7-F46D703CDA5A}" type="presParOf" srcId="{35EB09CB-9CD1-43D6-B41C-19F7C362D901}" destId="{671446EB-D31B-466D-985C-9CD39E6AC099}" srcOrd="1" destOrd="0" presId="urn:microsoft.com/office/officeart/2018/2/layout/IconLabelList"/>
    <dgm:cxn modelId="{3DC71038-FBDB-473B-95AA-01113C0B9F85}" type="presParOf" srcId="{35EB09CB-9CD1-43D6-B41C-19F7C362D901}" destId="{FDF9E540-E4B2-4C11-964E-0DCC6BED7DA3}" srcOrd="2" destOrd="0" presId="urn:microsoft.com/office/officeart/2018/2/layout/IconLabelList"/>
    <dgm:cxn modelId="{855D5D0D-8586-41B0-AFA7-0E7779FF6A57}" type="presParOf" srcId="{FDF9E540-E4B2-4C11-964E-0DCC6BED7DA3}" destId="{93128EEB-CF97-4FBB-8D47-1A627B4786F7}" srcOrd="0" destOrd="0" presId="urn:microsoft.com/office/officeart/2018/2/layout/IconLabelList"/>
    <dgm:cxn modelId="{3C46F599-31A1-4FCD-BACF-52A209CA6E66}" type="presParOf" srcId="{FDF9E540-E4B2-4C11-964E-0DCC6BED7DA3}" destId="{71ABB47A-591F-453E-B89E-74CF1F3E68A9}" srcOrd="1" destOrd="0" presId="urn:microsoft.com/office/officeart/2018/2/layout/IconLabelList"/>
    <dgm:cxn modelId="{A6D259D9-266E-4543-A407-3182E72DD564}" type="presParOf" srcId="{FDF9E540-E4B2-4C11-964E-0DCC6BED7DA3}" destId="{4BBA809C-18AC-492E-AAD5-95413755F730}" srcOrd="2" destOrd="0" presId="urn:microsoft.com/office/officeart/2018/2/layout/IconLabelList"/>
    <dgm:cxn modelId="{6C050A16-6A37-4738-9567-821EE6A5EDB6}" type="presParOf" srcId="{35EB09CB-9CD1-43D6-B41C-19F7C362D901}" destId="{C1A73149-EF7B-4437-AD3D-EEFF36416BE5}" srcOrd="3" destOrd="0" presId="urn:microsoft.com/office/officeart/2018/2/layout/IconLabelList"/>
    <dgm:cxn modelId="{08ACCAB2-1462-4725-BA85-DAF895758FCA}" type="presParOf" srcId="{35EB09CB-9CD1-43D6-B41C-19F7C362D901}" destId="{50878292-A651-4FD5-AA75-A76F4BDAE1F3}" srcOrd="4" destOrd="0" presId="urn:microsoft.com/office/officeart/2018/2/layout/IconLabelList"/>
    <dgm:cxn modelId="{511DB3AA-B511-412D-A4E2-D0EF2047A298}" type="presParOf" srcId="{50878292-A651-4FD5-AA75-A76F4BDAE1F3}" destId="{7290B1B5-A0BB-4E0F-86CF-A29F7262C2EF}" srcOrd="0" destOrd="0" presId="urn:microsoft.com/office/officeart/2018/2/layout/IconLabelList"/>
    <dgm:cxn modelId="{B665680F-46D3-4402-AD2D-DE5B9AF1EE26}" type="presParOf" srcId="{50878292-A651-4FD5-AA75-A76F4BDAE1F3}" destId="{EA467EDC-CF62-491F-BA96-951EFA9F9E3C}" srcOrd="1" destOrd="0" presId="urn:microsoft.com/office/officeart/2018/2/layout/IconLabelList"/>
    <dgm:cxn modelId="{02785E6E-40B2-464D-8C2D-7559D498E53F}" type="presParOf" srcId="{50878292-A651-4FD5-AA75-A76F4BDAE1F3}" destId="{6C501659-0D22-48DF-B216-F5B5D4C99754}" srcOrd="2" destOrd="0" presId="urn:microsoft.com/office/officeart/2018/2/layout/IconLabelList"/>
    <dgm:cxn modelId="{57129C40-4CD1-4B67-B363-9DC22D3F2C19}" type="presParOf" srcId="{35EB09CB-9CD1-43D6-B41C-19F7C362D901}" destId="{49EFABC6-A747-479B-A99D-6908BF9FE66F}" srcOrd="5" destOrd="0" presId="urn:microsoft.com/office/officeart/2018/2/layout/IconLabelList"/>
    <dgm:cxn modelId="{4B4B74CC-0878-49B9-8A8E-E9476FF425BF}" type="presParOf" srcId="{35EB09CB-9CD1-43D6-B41C-19F7C362D901}" destId="{C64B6C3D-CB88-4D9B-8BD8-BACC12345D66}" srcOrd="6" destOrd="0" presId="urn:microsoft.com/office/officeart/2018/2/layout/IconLabelList"/>
    <dgm:cxn modelId="{B15DD070-4A4F-417A-A639-B85AD248E3B5}" type="presParOf" srcId="{C64B6C3D-CB88-4D9B-8BD8-BACC12345D66}" destId="{56711B39-709F-401F-83E7-20B743C7B29F}" srcOrd="0" destOrd="0" presId="urn:microsoft.com/office/officeart/2018/2/layout/IconLabelList"/>
    <dgm:cxn modelId="{251988FC-5FD5-448E-9CEC-C90369886BDA}" type="presParOf" srcId="{C64B6C3D-CB88-4D9B-8BD8-BACC12345D66}" destId="{E4988351-ABBC-4D6D-BBA0-EDBBE16A1CF4}" srcOrd="1" destOrd="0" presId="urn:microsoft.com/office/officeart/2018/2/layout/IconLabelList"/>
    <dgm:cxn modelId="{5C7D0F5E-DE29-4DA2-9CCB-28DB47E4E3DD}" type="presParOf" srcId="{C64B6C3D-CB88-4D9B-8BD8-BACC12345D66}" destId="{17A1121B-0483-42BE-9CCA-EECB77005C26}" srcOrd="2" destOrd="0" presId="urn:microsoft.com/office/officeart/2018/2/layout/IconLabelList"/>
    <dgm:cxn modelId="{7A6546F2-86A6-4F9E-A984-9D82F13F5F90}" type="presParOf" srcId="{35EB09CB-9CD1-43D6-B41C-19F7C362D901}" destId="{372C4F2F-E40B-4F4D-94CD-530C2860AE44}" srcOrd="7" destOrd="0" presId="urn:microsoft.com/office/officeart/2018/2/layout/IconLabelList"/>
    <dgm:cxn modelId="{EBAD9218-FC58-4858-B949-7A7F7D845580}" type="presParOf" srcId="{35EB09CB-9CD1-43D6-B41C-19F7C362D901}" destId="{04020ADB-E10A-49D7-A9DE-FB926F548D10}" srcOrd="8" destOrd="0" presId="urn:microsoft.com/office/officeart/2018/2/layout/IconLabelList"/>
    <dgm:cxn modelId="{83017A6B-8965-4972-8E4D-BFB3B17468E7}" type="presParOf" srcId="{04020ADB-E10A-49D7-A9DE-FB926F548D10}" destId="{AFA46ED1-9E5D-4460-8EFE-56612BF76AED}" srcOrd="0" destOrd="0" presId="urn:microsoft.com/office/officeart/2018/2/layout/IconLabelList"/>
    <dgm:cxn modelId="{34EA29A2-6AF9-4BCA-8602-D51894534DF5}" type="presParOf" srcId="{04020ADB-E10A-49D7-A9DE-FB926F548D10}" destId="{81530ED5-83CC-446F-8BCF-634383A540D9}" srcOrd="1" destOrd="0" presId="urn:microsoft.com/office/officeart/2018/2/layout/IconLabelList"/>
    <dgm:cxn modelId="{4DE575F4-AC63-4746-ACC0-8D69E9A7A1E5}" type="presParOf" srcId="{04020ADB-E10A-49D7-A9DE-FB926F548D10}" destId="{A4E305B6-754B-43DF-B2B2-8597DB458C89}" srcOrd="2" destOrd="0" presId="urn:microsoft.com/office/officeart/2018/2/layout/IconLabelList"/>
    <dgm:cxn modelId="{841D175F-9100-4F2C-AAE2-84A718528608}" type="presParOf" srcId="{35EB09CB-9CD1-43D6-B41C-19F7C362D901}" destId="{BF4CFE6B-ED1D-470F-8D07-4E772DD661B1}" srcOrd="9" destOrd="0" presId="urn:microsoft.com/office/officeart/2018/2/layout/IconLabelList"/>
    <dgm:cxn modelId="{AF248B38-A55A-4BF1-8C1A-32193DAB6CFB}" type="presParOf" srcId="{35EB09CB-9CD1-43D6-B41C-19F7C362D901}" destId="{20B01840-D529-4109-9AFD-A779E68F2FCF}" srcOrd="10" destOrd="0" presId="urn:microsoft.com/office/officeart/2018/2/layout/IconLabelList"/>
    <dgm:cxn modelId="{119D0FE7-F261-470F-A012-A532BD633599}" type="presParOf" srcId="{20B01840-D529-4109-9AFD-A779E68F2FCF}" destId="{3284D7D9-AD3D-4B03-B082-95420430A5E8}" srcOrd="0" destOrd="0" presId="urn:microsoft.com/office/officeart/2018/2/layout/IconLabelList"/>
    <dgm:cxn modelId="{6DEEC988-D10F-420D-8D83-828B54F8EF75}" type="presParOf" srcId="{20B01840-D529-4109-9AFD-A779E68F2FCF}" destId="{FE53F851-EA4E-4840-BAC4-4E083DA2DA2B}" srcOrd="1" destOrd="0" presId="urn:microsoft.com/office/officeart/2018/2/layout/IconLabelList"/>
    <dgm:cxn modelId="{F57C2253-9EF8-4A11-ABA7-52DB985C929A}" type="presParOf" srcId="{20B01840-D529-4109-9AFD-A779E68F2FCF}" destId="{CDA132A6-F7BF-4EF7-A369-3AD66E561D1D}"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7F54321-B9BC-4D4C-9669-A4B8520C457B}" type="doc">
      <dgm:prSet loTypeId="urn:microsoft.com/office/officeart/2005/8/layout/default" loCatId="list" qsTypeId="urn:microsoft.com/office/officeart/2005/8/quickstyle/simple1#9" qsCatId="simple" csTypeId="urn:microsoft.com/office/officeart/2005/8/colors/colorful1#2" csCatId="colorful"/>
      <dgm:spPr/>
      <dgm:t>
        <a:bodyPr/>
        <a:lstStyle/>
        <a:p>
          <a:endParaRPr lang="en-US"/>
        </a:p>
      </dgm:t>
    </dgm:pt>
    <dgm:pt modelId="{7502BA47-FEA1-42DF-9D5C-60440E3F3ED7}">
      <dgm:prSet/>
      <dgm:spPr/>
      <dgm:t>
        <a:bodyPr/>
        <a:lstStyle/>
        <a:p>
          <a:r>
            <a:rPr lang="en-GB" b="1"/>
            <a:t>Ongoing formalities</a:t>
          </a:r>
          <a:endParaRPr lang="en-US"/>
        </a:p>
      </dgm:t>
    </dgm:pt>
    <dgm:pt modelId="{F39201AD-2D62-4AFC-ABEF-2CC81ECEDB78}" type="parTrans" cxnId="{AE4ED2D9-0808-4CD1-B425-97A1B4C61948}">
      <dgm:prSet/>
      <dgm:spPr/>
      <dgm:t>
        <a:bodyPr/>
        <a:lstStyle/>
        <a:p>
          <a:endParaRPr lang="en-US"/>
        </a:p>
      </dgm:t>
    </dgm:pt>
    <dgm:pt modelId="{2B9EF334-5197-4709-919C-8044EACFBD2F}" type="sibTrans" cxnId="{AE4ED2D9-0808-4CD1-B425-97A1B4C61948}">
      <dgm:prSet/>
      <dgm:spPr/>
      <dgm:t>
        <a:bodyPr/>
        <a:lstStyle/>
        <a:p>
          <a:endParaRPr lang="en-US"/>
        </a:p>
      </dgm:t>
    </dgm:pt>
    <dgm:pt modelId="{BDB544E8-EE86-4677-83ED-5BE8F23DE5F4}">
      <dgm:prSet/>
      <dgm:spPr/>
      <dgm:t>
        <a:bodyPr/>
        <a:lstStyle/>
        <a:p>
          <a:r>
            <a:rPr lang="en-GB" b="1"/>
            <a:t>Privacy</a:t>
          </a:r>
          <a:endParaRPr lang="en-US"/>
        </a:p>
      </dgm:t>
    </dgm:pt>
    <dgm:pt modelId="{97FA0D55-8342-4697-8A1E-58B23F40EA53}" type="parTrans" cxnId="{F94FE9D2-A113-49C6-B710-1EB155AC4F9F}">
      <dgm:prSet/>
      <dgm:spPr/>
      <dgm:t>
        <a:bodyPr/>
        <a:lstStyle/>
        <a:p>
          <a:endParaRPr lang="en-US"/>
        </a:p>
      </dgm:t>
    </dgm:pt>
    <dgm:pt modelId="{40F548FA-3CF0-434B-9B37-4C90CCA5239A}" type="sibTrans" cxnId="{F94FE9D2-A113-49C6-B710-1EB155AC4F9F}">
      <dgm:prSet/>
      <dgm:spPr/>
      <dgm:t>
        <a:bodyPr/>
        <a:lstStyle/>
        <a:p>
          <a:endParaRPr lang="en-US"/>
        </a:p>
      </dgm:t>
    </dgm:pt>
    <dgm:pt modelId="{CCCEA1EF-4848-4C7B-915C-4ACEB36C4DDA}">
      <dgm:prSet/>
      <dgm:spPr/>
      <dgm:t>
        <a:bodyPr/>
        <a:lstStyle/>
        <a:p>
          <a:r>
            <a:rPr lang="en-GB" b="1" dirty="0"/>
            <a:t>Exit route</a:t>
          </a:r>
          <a:endParaRPr lang="en-US" dirty="0"/>
        </a:p>
      </dgm:t>
    </dgm:pt>
    <dgm:pt modelId="{6CBB0CC2-E143-44D2-913C-40135DF7CD36}" type="parTrans" cxnId="{6497509E-09EE-4427-B572-C9CD847C3178}">
      <dgm:prSet/>
      <dgm:spPr/>
      <dgm:t>
        <a:bodyPr/>
        <a:lstStyle/>
        <a:p>
          <a:endParaRPr lang="en-US"/>
        </a:p>
      </dgm:t>
    </dgm:pt>
    <dgm:pt modelId="{7D0CA84B-E259-45DF-BEB9-6DEA48BE7994}" type="sibTrans" cxnId="{6497509E-09EE-4427-B572-C9CD847C3178}">
      <dgm:prSet/>
      <dgm:spPr/>
      <dgm:t>
        <a:bodyPr/>
        <a:lstStyle/>
        <a:p>
          <a:endParaRPr lang="en-US"/>
        </a:p>
      </dgm:t>
    </dgm:pt>
    <dgm:pt modelId="{FF2E0524-E177-4B47-A451-FB81FDB75B55}">
      <dgm:prSet/>
      <dgm:spPr/>
      <dgm:t>
        <a:bodyPr/>
        <a:lstStyle/>
        <a:p>
          <a:r>
            <a:rPr lang="en-GB" b="1"/>
            <a:t>Management</a:t>
          </a:r>
          <a:endParaRPr lang="en-US"/>
        </a:p>
      </dgm:t>
    </dgm:pt>
    <dgm:pt modelId="{F15E900D-9974-406D-ADDB-D8D473A2F78C}" type="parTrans" cxnId="{E4FF51DA-2ABD-4A16-82E0-FB02C8383435}">
      <dgm:prSet/>
      <dgm:spPr/>
      <dgm:t>
        <a:bodyPr/>
        <a:lstStyle/>
        <a:p>
          <a:endParaRPr lang="en-US"/>
        </a:p>
      </dgm:t>
    </dgm:pt>
    <dgm:pt modelId="{4825EDED-3733-44E8-B1C2-15E0D3DCA525}" type="sibTrans" cxnId="{E4FF51DA-2ABD-4A16-82E0-FB02C8383435}">
      <dgm:prSet/>
      <dgm:spPr/>
      <dgm:t>
        <a:bodyPr/>
        <a:lstStyle/>
        <a:p>
          <a:endParaRPr lang="en-US"/>
        </a:p>
      </dgm:t>
    </dgm:pt>
    <dgm:pt modelId="{11D43B79-ABA6-4436-97E1-DAA3682F95CD}">
      <dgm:prSet/>
      <dgm:spPr/>
      <dgm:t>
        <a:bodyPr/>
        <a:lstStyle/>
        <a:p>
          <a:r>
            <a:rPr lang="en-GB" b="1"/>
            <a:t>Personal liability</a:t>
          </a:r>
          <a:endParaRPr lang="en-US"/>
        </a:p>
      </dgm:t>
    </dgm:pt>
    <dgm:pt modelId="{8E382A3C-DABE-46BD-A429-037CECB3A834}" type="parTrans" cxnId="{3C5891EB-90C9-4F5F-BA0F-862DC22F6E56}">
      <dgm:prSet/>
      <dgm:spPr/>
      <dgm:t>
        <a:bodyPr/>
        <a:lstStyle/>
        <a:p>
          <a:endParaRPr lang="en-US"/>
        </a:p>
      </dgm:t>
    </dgm:pt>
    <dgm:pt modelId="{E0161A26-609C-4CCE-818D-A9DF41E69FC0}" type="sibTrans" cxnId="{3C5891EB-90C9-4F5F-BA0F-862DC22F6E56}">
      <dgm:prSet/>
      <dgm:spPr/>
      <dgm:t>
        <a:bodyPr/>
        <a:lstStyle/>
        <a:p>
          <a:endParaRPr lang="en-US"/>
        </a:p>
      </dgm:t>
    </dgm:pt>
    <dgm:pt modelId="{45A4D0EF-2CEA-492C-9A6A-0115A4EC0546}" type="pres">
      <dgm:prSet presAssocID="{27F54321-B9BC-4D4C-9669-A4B8520C457B}" presName="diagram" presStyleCnt="0">
        <dgm:presLayoutVars>
          <dgm:dir/>
          <dgm:resizeHandles val="exact"/>
        </dgm:presLayoutVars>
      </dgm:prSet>
      <dgm:spPr/>
    </dgm:pt>
    <dgm:pt modelId="{F84A4494-A763-458C-ACCF-DD96AF2D1956}" type="pres">
      <dgm:prSet presAssocID="{7502BA47-FEA1-42DF-9D5C-60440E3F3ED7}" presName="node" presStyleLbl="node1" presStyleIdx="0" presStyleCnt="5">
        <dgm:presLayoutVars>
          <dgm:bulletEnabled val="1"/>
        </dgm:presLayoutVars>
      </dgm:prSet>
      <dgm:spPr/>
    </dgm:pt>
    <dgm:pt modelId="{46DE0883-9ED1-47DB-B85E-D60413F7A9C0}" type="pres">
      <dgm:prSet presAssocID="{2B9EF334-5197-4709-919C-8044EACFBD2F}" presName="sibTrans" presStyleCnt="0"/>
      <dgm:spPr/>
    </dgm:pt>
    <dgm:pt modelId="{ECDB2B81-337A-4549-8DD1-5881044BA23D}" type="pres">
      <dgm:prSet presAssocID="{BDB544E8-EE86-4677-83ED-5BE8F23DE5F4}" presName="node" presStyleLbl="node1" presStyleIdx="1" presStyleCnt="5">
        <dgm:presLayoutVars>
          <dgm:bulletEnabled val="1"/>
        </dgm:presLayoutVars>
      </dgm:prSet>
      <dgm:spPr/>
    </dgm:pt>
    <dgm:pt modelId="{5ED2E532-2179-47B1-B41F-A81A374CD7CA}" type="pres">
      <dgm:prSet presAssocID="{40F548FA-3CF0-434B-9B37-4C90CCA5239A}" presName="sibTrans" presStyleCnt="0"/>
      <dgm:spPr/>
    </dgm:pt>
    <dgm:pt modelId="{4FBC84E8-1D92-4FF0-8793-66B612FD6CC6}" type="pres">
      <dgm:prSet presAssocID="{CCCEA1EF-4848-4C7B-915C-4ACEB36C4DDA}" presName="node" presStyleLbl="node1" presStyleIdx="2" presStyleCnt="5">
        <dgm:presLayoutVars>
          <dgm:bulletEnabled val="1"/>
        </dgm:presLayoutVars>
      </dgm:prSet>
      <dgm:spPr/>
    </dgm:pt>
    <dgm:pt modelId="{BCDBA8F0-3C9E-48BE-BE3C-D8B025EB9801}" type="pres">
      <dgm:prSet presAssocID="{7D0CA84B-E259-45DF-BEB9-6DEA48BE7994}" presName="sibTrans" presStyleCnt="0"/>
      <dgm:spPr/>
    </dgm:pt>
    <dgm:pt modelId="{BD18816E-BFF1-4B22-B5C5-2836AFEC021E}" type="pres">
      <dgm:prSet presAssocID="{FF2E0524-E177-4B47-A451-FB81FDB75B55}" presName="node" presStyleLbl="node1" presStyleIdx="3" presStyleCnt="5">
        <dgm:presLayoutVars>
          <dgm:bulletEnabled val="1"/>
        </dgm:presLayoutVars>
      </dgm:prSet>
      <dgm:spPr/>
    </dgm:pt>
    <dgm:pt modelId="{0981454A-942F-43C9-80A3-B037230EF652}" type="pres">
      <dgm:prSet presAssocID="{4825EDED-3733-44E8-B1C2-15E0D3DCA525}" presName="sibTrans" presStyleCnt="0"/>
      <dgm:spPr/>
    </dgm:pt>
    <dgm:pt modelId="{2C12265C-DF83-4589-A0C4-AD9598A185C5}" type="pres">
      <dgm:prSet presAssocID="{11D43B79-ABA6-4436-97E1-DAA3682F95CD}" presName="node" presStyleLbl="node1" presStyleIdx="4" presStyleCnt="5">
        <dgm:presLayoutVars>
          <dgm:bulletEnabled val="1"/>
        </dgm:presLayoutVars>
      </dgm:prSet>
      <dgm:spPr/>
    </dgm:pt>
  </dgm:ptLst>
  <dgm:cxnLst>
    <dgm:cxn modelId="{80ADF08B-F887-427E-937F-FEC82BEF20C0}" type="presOf" srcId="{11D43B79-ABA6-4436-97E1-DAA3682F95CD}" destId="{2C12265C-DF83-4589-A0C4-AD9598A185C5}" srcOrd="0" destOrd="0" presId="urn:microsoft.com/office/officeart/2005/8/layout/default"/>
    <dgm:cxn modelId="{D978118F-1E1C-46BF-8E49-9227F11DAB9F}" type="presOf" srcId="{27F54321-B9BC-4D4C-9669-A4B8520C457B}" destId="{45A4D0EF-2CEA-492C-9A6A-0115A4EC0546}" srcOrd="0" destOrd="0" presId="urn:microsoft.com/office/officeart/2005/8/layout/default"/>
    <dgm:cxn modelId="{B7763A99-9FCD-473C-8BE7-F72592BAE980}" type="presOf" srcId="{CCCEA1EF-4848-4C7B-915C-4ACEB36C4DDA}" destId="{4FBC84E8-1D92-4FF0-8793-66B612FD6CC6}" srcOrd="0" destOrd="0" presId="urn:microsoft.com/office/officeart/2005/8/layout/default"/>
    <dgm:cxn modelId="{5298339E-6A4E-4E0C-9021-035B3D768D48}" type="presOf" srcId="{FF2E0524-E177-4B47-A451-FB81FDB75B55}" destId="{BD18816E-BFF1-4B22-B5C5-2836AFEC021E}" srcOrd="0" destOrd="0" presId="urn:microsoft.com/office/officeart/2005/8/layout/default"/>
    <dgm:cxn modelId="{6497509E-09EE-4427-B572-C9CD847C3178}" srcId="{27F54321-B9BC-4D4C-9669-A4B8520C457B}" destId="{CCCEA1EF-4848-4C7B-915C-4ACEB36C4DDA}" srcOrd="2" destOrd="0" parTransId="{6CBB0CC2-E143-44D2-913C-40135DF7CD36}" sibTransId="{7D0CA84B-E259-45DF-BEB9-6DEA48BE7994}"/>
    <dgm:cxn modelId="{8A9B7FBA-7CF9-496B-84FF-A478E9814485}" type="presOf" srcId="{7502BA47-FEA1-42DF-9D5C-60440E3F3ED7}" destId="{F84A4494-A763-458C-ACCF-DD96AF2D1956}" srcOrd="0" destOrd="0" presId="urn:microsoft.com/office/officeart/2005/8/layout/default"/>
    <dgm:cxn modelId="{F94FE9D2-A113-49C6-B710-1EB155AC4F9F}" srcId="{27F54321-B9BC-4D4C-9669-A4B8520C457B}" destId="{BDB544E8-EE86-4677-83ED-5BE8F23DE5F4}" srcOrd="1" destOrd="0" parTransId="{97FA0D55-8342-4697-8A1E-58B23F40EA53}" sibTransId="{40F548FA-3CF0-434B-9B37-4C90CCA5239A}"/>
    <dgm:cxn modelId="{AE4ED2D9-0808-4CD1-B425-97A1B4C61948}" srcId="{27F54321-B9BC-4D4C-9669-A4B8520C457B}" destId="{7502BA47-FEA1-42DF-9D5C-60440E3F3ED7}" srcOrd="0" destOrd="0" parTransId="{F39201AD-2D62-4AFC-ABEF-2CC81ECEDB78}" sibTransId="{2B9EF334-5197-4709-919C-8044EACFBD2F}"/>
    <dgm:cxn modelId="{E4FF51DA-2ABD-4A16-82E0-FB02C8383435}" srcId="{27F54321-B9BC-4D4C-9669-A4B8520C457B}" destId="{FF2E0524-E177-4B47-A451-FB81FDB75B55}" srcOrd="3" destOrd="0" parTransId="{F15E900D-9974-406D-ADDB-D8D473A2F78C}" sibTransId="{4825EDED-3733-44E8-B1C2-15E0D3DCA525}"/>
    <dgm:cxn modelId="{7627CCE7-3612-4314-ADA7-3186CF59A238}" type="presOf" srcId="{BDB544E8-EE86-4677-83ED-5BE8F23DE5F4}" destId="{ECDB2B81-337A-4549-8DD1-5881044BA23D}" srcOrd="0" destOrd="0" presId="urn:microsoft.com/office/officeart/2005/8/layout/default"/>
    <dgm:cxn modelId="{3C5891EB-90C9-4F5F-BA0F-862DC22F6E56}" srcId="{27F54321-B9BC-4D4C-9669-A4B8520C457B}" destId="{11D43B79-ABA6-4436-97E1-DAA3682F95CD}" srcOrd="4" destOrd="0" parTransId="{8E382A3C-DABE-46BD-A429-037CECB3A834}" sibTransId="{E0161A26-609C-4CCE-818D-A9DF41E69FC0}"/>
    <dgm:cxn modelId="{C02736CF-80CD-4C69-9D1B-5796E0443238}" type="presParOf" srcId="{45A4D0EF-2CEA-492C-9A6A-0115A4EC0546}" destId="{F84A4494-A763-458C-ACCF-DD96AF2D1956}" srcOrd="0" destOrd="0" presId="urn:microsoft.com/office/officeart/2005/8/layout/default"/>
    <dgm:cxn modelId="{52FF4CF8-303B-4D67-82FF-86A92DD62A92}" type="presParOf" srcId="{45A4D0EF-2CEA-492C-9A6A-0115A4EC0546}" destId="{46DE0883-9ED1-47DB-B85E-D60413F7A9C0}" srcOrd="1" destOrd="0" presId="urn:microsoft.com/office/officeart/2005/8/layout/default"/>
    <dgm:cxn modelId="{B4BAA56A-A07B-4F07-9A18-CA3F2E0478C5}" type="presParOf" srcId="{45A4D0EF-2CEA-492C-9A6A-0115A4EC0546}" destId="{ECDB2B81-337A-4549-8DD1-5881044BA23D}" srcOrd="2" destOrd="0" presId="urn:microsoft.com/office/officeart/2005/8/layout/default"/>
    <dgm:cxn modelId="{D4814028-42FC-49FC-89AB-92487BAC4B96}" type="presParOf" srcId="{45A4D0EF-2CEA-492C-9A6A-0115A4EC0546}" destId="{5ED2E532-2179-47B1-B41F-A81A374CD7CA}" srcOrd="3" destOrd="0" presId="urn:microsoft.com/office/officeart/2005/8/layout/default"/>
    <dgm:cxn modelId="{3A126EC1-27BA-41C5-9A63-E7B654A46E41}" type="presParOf" srcId="{45A4D0EF-2CEA-492C-9A6A-0115A4EC0546}" destId="{4FBC84E8-1D92-4FF0-8793-66B612FD6CC6}" srcOrd="4" destOrd="0" presId="urn:microsoft.com/office/officeart/2005/8/layout/default"/>
    <dgm:cxn modelId="{126B8391-7B81-4E0E-BCC5-6140D417FFBA}" type="presParOf" srcId="{45A4D0EF-2CEA-492C-9A6A-0115A4EC0546}" destId="{BCDBA8F0-3C9E-48BE-BE3C-D8B025EB9801}" srcOrd="5" destOrd="0" presId="urn:microsoft.com/office/officeart/2005/8/layout/default"/>
    <dgm:cxn modelId="{BF30F388-48EC-42FD-A620-8426F220E533}" type="presParOf" srcId="{45A4D0EF-2CEA-492C-9A6A-0115A4EC0546}" destId="{BD18816E-BFF1-4B22-B5C5-2836AFEC021E}" srcOrd="6" destOrd="0" presId="urn:microsoft.com/office/officeart/2005/8/layout/default"/>
    <dgm:cxn modelId="{D1B734F7-7E18-457D-B0D6-638F8BB4FE95}" type="presParOf" srcId="{45A4D0EF-2CEA-492C-9A6A-0115A4EC0546}" destId="{0981454A-942F-43C9-80A3-B037230EF652}" srcOrd="7" destOrd="0" presId="urn:microsoft.com/office/officeart/2005/8/layout/default"/>
    <dgm:cxn modelId="{6A1AC60F-D7AB-491D-81B9-8E6E37F5DA2D}" type="presParOf" srcId="{45A4D0EF-2CEA-492C-9A6A-0115A4EC0546}" destId="{2C12265C-DF83-4589-A0C4-AD9598A185C5}"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51C7551-EFC3-4C39-A6CB-9820284637EC}" type="doc">
      <dgm:prSet loTypeId="urn:microsoft.com/office/officeart/2005/8/layout/default" loCatId="list" qsTypeId="urn:microsoft.com/office/officeart/2005/8/quickstyle/simple1#104" qsCatId="simple" csTypeId="urn:microsoft.com/office/officeart/2005/8/colors/colorful1#16" csCatId="colorful"/>
      <dgm:spPr/>
      <dgm:t>
        <a:bodyPr/>
        <a:lstStyle/>
        <a:p>
          <a:endParaRPr lang="en-US"/>
        </a:p>
      </dgm:t>
    </dgm:pt>
    <dgm:pt modelId="{59778A8B-C8BF-4079-B755-E3B52200F6DC}">
      <dgm:prSet/>
      <dgm:spPr/>
      <dgm:t>
        <a:bodyPr/>
        <a:lstStyle/>
        <a:p>
          <a:r>
            <a:rPr lang="en-GB" b="1"/>
            <a:t>Sole Trader – Unlimited liability (personally responsible)</a:t>
          </a:r>
          <a:endParaRPr lang="en-US"/>
        </a:p>
      </dgm:t>
    </dgm:pt>
    <dgm:pt modelId="{F1C507DA-23D7-4FEB-83BF-07CF8082C14C}" type="parTrans" cxnId="{88D62143-E3C7-4AFD-9604-E55FA2B3019A}">
      <dgm:prSet/>
      <dgm:spPr/>
      <dgm:t>
        <a:bodyPr/>
        <a:lstStyle/>
        <a:p>
          <a:endParaRPr lang="en-US"/>
        </a:p>
      </dgm:t>
    </dgm:pt>
    <dgm:pt modelId="{D3734A21-382D-4B28-A1B8-FDBE50370F74}" type="sibTrans" cxnId="{88D62143-E3C7-4AFD-9604-E55FA2B3019A}">
      <dgm:prSet/>
      <dgm:spPr/>
      <dgm:t>
        <a:bodyPr/>
        <a:lstStyle/>
        <a:p>
          <a:endParaRPr lang="en-US"/>
        </a:p>
      </dgm:t>
    </dgm:pt>
    <dgm:pt modelId="{55BDE598-D0E8-4DDF-B5CE-87CD1378CB57}">
      <dgm:prSet/>
      <dgm:spPr/>
      <dgm:t>
        <a:bodyPr/>
        <a:lstStyle/>
        <a:p>
          <a:r>
            <a:rPr lang="en-GB" b="1"/>
            <a:t>Partnership – Unlimited liability</a:t>
          </a:r>
          <a:endParaRPr lang="en-US"/>
        </a:p>
      </dgm:t>
    </dgm:pt>
    <dgm:pt modelId="{E38ABD0D-76DA-4EE6-A9CB-71B213F56A83}" type="parTrans" cxnId="{26C19FC7-B353-4B2C-8C3C-20BEDA0FE502}">
      <dgm:prSet/>
      <dgm:spPr/>
      <dgm:t>
        <a:bodyPr/>
        <a:lstStyle/>
        <a:p>
          <a:endParaRPr lang="en-US"/>
        </a:p>
      </dgm:t>
    </dgm:pt>
    <dgm:pt modelId="{7F5B46A5-38CA-4D1B-B58D-EA9FB263DAED}" type="sibTrans" cxnId="{26C19FC7-B353-4B2C-8C3C-20BEDA0FE502}">
      <dgm:prSet/>
      <dgm:spPr/>
      <dgm:t>
        <a:bodyPr/>
        <a:lstStyle/>
        <a:p>
          <a:endParaRPr lang="en-US"/>
        </a:p>
      </dgm:t>
    </dgm:pt>
    <dgm:pt modelId="{CF917EB5-4F3E-4F04-944B-6D24B245F381}">
      <dgm:prSet/>
      <dgm:spPr/>
      <dgm:t>
        <a:bodyPr/>
        <a:lstStyle/>
        <a:p>
          <a:r>
            <a:rPr lang="en-GB" b="1"/>
            <a:t>Company – Limited liability</a:t>
          </a:r>
          <a:endParaRPr lang="en-US"/>
        </a:p>
      </dgm:t>
    </dgm:pt>
    <dgm:pt modelId="{51F32105-81B3-4B0C-9A0A-6507C126CDE2}" type="parTrans" cxnId="{126AC404-D2A5-4D39-B3B0-26E587161A76}">
      <dgm:prSet/>
      <dgm:spPr/>
      <dgm:t>
        <a:bodyPr/>
        <a:lstStyle/>
        <a:p>
          <a:endParaRPr lang="en-US"/>
        </a:p>
      </dgm:t>
    </dgm:pt>
    <dgm:pt modelId="{8CB32C1A-3C1D-4DD8-AF63-6FCB0251A4CF}" type="sibTrans" cxnId="{126AC404-D2A5-4D39-B3B0-26E587161A76}">
      <dgm:prSet/>
      <dgm:spPr/>
      <dgm:t>
        <a:bodyPr/>
        <a:lstStyle/>
        <a:p>
          <a:endParaRPr lang="en-US"/>
        </a:p>
      </dgm:t>
    </dgm:pt>
    <dgm:pt modelId="{F220995D-E3CD-4E50-9CE6-B5AE479394BB}" type="pres">
      <dgm:prSet presAssocID="{651C7551-EFC3-4C39-A6CB-9820284637EC}" presName="diagram" presStyleCnt="0">
        <dgm:presLayoutVars>
          <dgm:dir/>
          <dgm:resizeHandles val="exact"/>
        </dgm:presLayoutVars>
      </dgm:prSet>
      <dgm:spPr/>
    </dgm:pt>
    <dgm:pt modelId="{5E08D0AF-2ACC-433E-88CB-A586A9E68032}" type="pres">
      <dgm:prSet presAssocID="{59778A8B-C8BF-4079-B755-E3B52200F6DC}" presName="node" presStyleLbl="node1" presStyleIdx="0" presStyleCnt="3">
        <dgm:presLayoutVars>
          <dgm:bulletEnabled val="1"/>
        </dgm:presLayoutVars>
      </dgm:prSet>
      <dgm:spPr/>
    </dgm:pt>
    <dgm:pt modelId="{F5085E49-0ED0-4E45-95CD-C55B0A5C37F7}" type="pres">
      <dgm:prSet presAssocID="{D3734A21-382D-4B28-A1B8-FDBE50370F74}" presName="sibTrans" presStyleCnt="0"/>
      <dgm:spPr/>
    </dgm:pt>
    <dgm:pt modelId="{2BCF5611-4589-4D52-B884-CDAD99E21F2C}" type="pres">
      <dgm:prSet presAssocID="{55BDE598-D0E8-4DDF-B5CE-87CD1378CB57}" presName="node" presStyleLbl="node1" presStyleIdx="1" presStyleCnt="3">
        <dgm:presLayoutVars>
          <dgm:bulletEnabled val="1"/>
        </dgm:presLayoutVars>
      </dgm:prSet>
      <dgm:spPr/>
    </dgm:pt>
    <dgm:pt modelId="{44A6A2EB-F91F-4A78-9238-0F718C4B3AB0}" type="pres">
      <dgm:prSet presAssocID="{7F5B46A5-38CA-4D1B-B58D-EA9FB263DAED}" presName="sibTrans" presStyleCnt="0"/>
      <dgm:spPr/>
    </dgm:pt>
    <dgm:pt modelId="{6EEFBEDF-EF09-4578-931B-6CB74BC9DCC7}" type="pres">
      <dgm:prSet presAssocID="{CF917EB5-4F3E-4F04-944B-6D24B245F381}" presName="node" presStyleLbl="node1" presStyleIdx="2" presStyleCnt="3">
        <dgm:presLayoutVars>
          <dgm:bulletEnabled val="1"/>
        </dgm:presLayoutVars>
      </dgm:prSet>
      <dgm:spPr/>
    </dgm:pt>
  </dgm:ptLst>
  <dgm:cxnLst>
    <dgm:cxn modelId="{126AC404-D2A5-4D39-B3B0-26E587161A76}" srcId="{651C7551-EFC3-4C39-A6CB-9820284637EC}" destId="{CF917EB5-4F3E-4F04-944B-6D24B245F381}" srcOrd="2" destOrd="0" parTransId="{51F32105-81B3-4B0C-9A0A-6507C126CDE2}" sibTransId="{8CB32C1A-3C1D-4DD8-AF63-6FCB0251A4CF}"/>
    <dgm:cxn modelId="{5A3AE733-3604-4F23-BB80-9229E4A0F4CD}" type="presOf" srcId="{59778A8B-C8BF-4079-B755-E3B52200F6DC}" destId="{5E08D0AF-2ACC-433E-88CB-A586A9E68032}" srcOrd="0" destOrd="0" presId="urn:microsoft.com/office/officeart/2005/8/layout/default"/>
    <dgm:cxn modelId="{88D62143-E3C7-4AFD-9604-E55FA2B3019A}" srcId="{651C7551-EFC3-4C39-A6CB-9820284637EC}" destId="{59778A8B-C8BF-4079-B755-E3B52200F6DC}" srcOrd="0" destOrd="0" parTransId="{F1C507DA-23D7-4FEB-83BF-07CF8082C14C}" sibTransId="{D3734A21-382D-4B28-A1B8-FDBE50370F74}"/>
    <dgm:cxn modelId="{27DA3549-2E9D-44C7-87A3-DF1EA89F45BA}" type="presOf" srcId="{55BDE598-D0E8-4DDF-B5CE-87CD1378CB57}" destId="{2BCF5611-4589-4D52-B884-CDAD99E21F2C}" srcOrd="0" destOrd="0" presId="urn:microsoft.com/office/officeart/2005/8/layout/default"/>
    <dgm:cxn modelId="{4D296252-576C-4FA7-A144-3A4A2EA1A7B1}" type="presOf" srcId="{651C7551-EFC3-4C39-A6CB-9820284637EC}" destId="{F220995D-E3CD-4E50-9CE6-B5AE479394BB}" srcOrd="0" destOrd="0" presId="urn:microsoft.com/office/officeart/2005/8/layout/default"/>
    <dgm:cxn modelId="{CBA453A4-BB7B-42F8-ABF3-B8B5532170C1}" type="presOf" srcId="{CF917EB5-4F3E-4F04-944B-6D24B245F381}" destId="{6EEFBEDF-EF09-4578-931B-6CB74BC9DCC7}" srcOrd="0" destOrd="0" presId="urn:microsoft.com/office/officeart/2005/8/layout/default"/>
    <dgm:cxn modelId="{26C19FC7-B353-4B2C-8C3C-20BEDA0FE502}" srcId="{651C7551-EFC3-4C39-A6CB-9820284637EC}" destId="{55BDE598-D0E8-4DDF-B5CE-87CD1378CB57}" srcOrd="1" destOrd="0" parTransId="{E38ABD0D-76DA-4EE6-A9CB-71B213F56A83}" sibTransId="{7F5B46A5-38CA-4D1B-B58D-EA9FB263DAED}"/>
    <dgm:cxn modelId="{E1C1EE8D-EC8E-4849-81CE-FA90CAAF6447}" type="presParOf" srcId="{F220995D-E3CD-4E50-9CE6-B5AE479394BB}" destId="{5E08D0AF-2ACC-433E-88CB-A586A9E68032}" srcOrd="0" destOrd="0" presId="urn:microsoft.com/office/officeart/2005/8/layout/default"/>
    <dgm:cxn modelId="{481CE73C-CDEB-4274-8D2B-71DFDE380510}" type="presParOf" srcId="{F220995D-E3CD-4E50-9CE6-B5AE479394BB}" destId="{F5085E49-0ED0-4E45-95CD-C55B0A5C37F7}" srcOrd="1" destOrd="0" presId="urn:microsoft.com/office/officeart/2005/8/layout/default"/>
    <dgm:cxn modelId="{7CA49A2C-34C8-4402-9DD9-668655DB65D9}" type="presParOf" srcId="{F220995D-E3CD-4E50-9CE6-B5AE479394BB}" destId="{2BCF5611-4589-4D52-B884-CDAD99E21F2C}" srcOrd="2" destOrd="0" presId="urn:microsoft.com/office/officeart/2005/8/layout/default"/>
    <dgm:cxn modelId="{FBC0A95B-04CB-45B2-8605-2741C1E9DDDE}" type="presParOf" srcId="{F220995D-E3CD-4E50-9CE6-B5AE479394BB}" destId="{44A6A2EB-F91F-4A78-9238-0F718C4B3AB0}" srcOrd="3" destOrd="0" presId="urn:microsoft.com/office/officeart/2005/8/layout/default"/>
    <dgm:cxn modelId="{946316B2-E024-44C8-97A9-C8CB66798EDB}" type="presParOf" srcId="{F220995D-E3CD-4E50-9CE6-B5AE479394BB}" destId="{6EEFBEDF-EF09-4578-931B-6CB74BC9DCC7}"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734BF4-87D0-442B-9CBF-048FCB8A7317}">
      <dsp:nvSpPr>
        <dsp:cNvPr id="0" name=""/>
        <dsp:cNvSpPr/>
      </dsp:nvSpPr>
      <dsp:spPr>
        <a:xfrm>
          <a:off x="740369" y="651654"/>
          <a:ext cx="1065807" cy="10658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FFF8EC-22D2-4973-8B62-726519CD5D65}">
      <dsp:nvSpPr>
        <dsp:cNvPr id="0" name=""/>
        <dsp:cNvSpPr/>
      </dsp:nvSpPr>
      <dsp:spPr>
        <a:xfrm>
          <a:off x="89042"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dirty="0"/>
            <a:t>1.  Individual Presentation (50%)</a:t>
          </a:r>
        </a:p>
      </dsp:txBody>
      <dsp:txXfrm>
        <a:off x="89042" y="2032622"/>
        <a:ext cx="2368460" cy="720000"/>
      </dsp:txXfrm>
    </dsp:sp>
    <dsp:sp modelId="{2F6EF0D3-D7C7-49DB-AFE3-0660C49877CC}">
      <dsp:nvSpPr>
        <dsp:cNvPr id="0" name=""/>
        <dsp:cNvSpPr/>
      </dsp:nvSpPr>
      <dsp:spPr>
        <a:xfrm>
          <a:off x="3523310" y="651654"/>
          <a:ext cx="1065807" cy="10658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98F29E-7E9E-46C7-893E-EB888F4AE57A}">
      <dsp:nvSpPr>
        <dsp:cNvPr id="0" name=""/>
        <dsp:cNvSpPr/>
      </dsp:nvSpPr>
      <dsp:spPr>
        <a:xfrm>
          <a:off x="2871984"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dirty="0"/>
            <a:t>Presentation – 15 minutes on Tuesday 17</a:t>
          </a:r>
          <a:r>
            <a:rPr lang="en-US" sz="1500" kern="1200" baseline="30000" dirty="0"/>
            <a:t>th</a:t>
          </a:r>
          <a:r>
            <a:rPr lang="en-US" sz="1500" kern="1200" dirty="0"/>
            <a:t> November 2026</a:t>
          </a:r>
        </a:p>
      </dsp:txBody>
      <dsp:txXfrm>
        <a:off x="2871984" y="2032622"/>
        <a:ext cx="2368460" cy="720000"/>
      </dsp:txXfrm>
    </dsp:sp>
    <dsp:sp modelId="{006FB77A-24BE-4974-81F7-4D65A90C55FC}">
      <dsp:nvSpPr>
        <dsp:cNvPr id="0" name=""/>
        <dsp:cNvSpPr/>
      </dsp:nvSpPr>
      <dsp:spPr>
        <a:xfrm>
          <a:off x="6306251" y="651654"/>
          <a:ext cx="1065807" cy="10658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A6A4344-C69E-4544-8298-B7F0172E5215}">
      <dsp:nvSpPr>
        <dsp:cNvPr id="0" name=""/>
        <dsp:cNvSpPr/>
      </dsp:nvSpPr>
      <dsp:spPr>
        <a:xfrm>
          <a:off x="5654925"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dirty="0"/>
            <a:t>2.  Exam (50%)</a:t>
          </a:r>
        </a:p>
      </dsp:txBody>
      <dsp:txXfrm>
        <a:off x="5654925" y="2032622"/>
        <a:ext cx="2368460" cy="720000"/>
      </dsp:txXfrm>
    </dsp:sp>
    <dsp:sp modelId="{5E57B402-7860-48E5-82F5-6FFFCDD7408B}">
      <dsp:nvSpPr>
        <dsp:cNvPr id="0" name=""/>
        <dsp:cNvSpPr/>
      </dsp:nvSpPr>
      <dsp:spPr>
        <a:xfrm>
          <a:off x="9089193" y="651654"/>
          <a:ext cx="1065807" cy="10658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8388C2-DF0D-4467-B6D5-69C4CB7C3AE7}">
      <dsp:nvSpPr>
        <dsp:cNvPr id="0" name=""/>
        <dsp:cNvSpPr/>
      </dsp:nvSpPr>
      <dsp:spPr>
        <a:xfrm>
          <a:off x="8437866"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dirty="0"/>
            <a:t>2-hour open book exam in January 2027</a:t>
          </a:r>
        </a:p>
      </dsp:txBody>
      <dsp:txXfrm>
        <a:off x="8437866" y="2032622"/>
        <a:ext cx="236846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DEF1D-1D7A-4755-AE21-1B1180F4789D}">
      <dsp:nvSpPr>
        <dsp:cNvPr id="0" name=""/>
        <dsp:cNvSpPr/>
      </dsp:nvSpPr>
      <dsp:spPr>
        <a:xfrm>
          <a:off x="702434" y="59638"/>
          <a:ext cx="1955812" cy="195581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27E43-21B0-4823-903F-C5322A224C4C}">
      <dsp:nvSpPr>
        <dsp:cNvPr id="0" name=""/>
        <dsp:cNvSpPr/>
      </dsp:nvSpPr>
      <dsp:spPr>
        <a:xfrm>
          <a:off x="1119247" y="476450"/>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E239F7-3A19-4052-921E-C6A4C730D6CF}">
      <dsp:nvSpPr>
        <dsp:cNvPr id="0" name=""/>
        <dsp:cNvSpPr/>
      </dsp:nvSpPr>
      <dsp:spPr>
        <a:xfrm>
          <a:off x="77216"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IN-PERSON ORAL PRESENTATION BASED ON SCENARIO</a:t>
          </a:r>
        </a:p>
      </dsp:txBody>
      <dsp:txXfrm>
        <a:off x="77216" y="2624638"/>
        <a:ext cx="3206250" cy="720000"/>
      </dsp:txXfrm>
    </dsp:sp>
    <dsp:sp modelId="{1A32CEAB-B24D-4B5E-B70C-FECFB4E5C09B}">
      <dsp:nvSpPr>
        <dsp:cNvPr id="0" name=""/>
        <dsp:cNvSpPr/>
      </dsp:nvSpPr>
      <dsp:spPr>
        <a:xfrm>
          <a:off x="4469778" y="59638"/>
          <a:ext cx="1955812" cy="195581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FA62A-B415-424D-B8D6-CDAB91821C50}">
      <dsp:nvSpPr>
        <dsp:cNvPr id="0" name=""/>
        <dsp:cNvSpPr/>
      </dsp:nvSpPr>
      <dsp:spPr>
        <a:xfrm>
          <a:off x="4886591" y="476450"/>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181AB0-1DA0-4A0E-B45D-91145AA26148}">
      <dsp:nvSpPr>
        <dsp:cNvPr id="0" name=""/>
        <dsp:cNvSpPr/>
      </dsp:nvSpPr>
      <dsp:spPr>
        <a:xfrm>
          <a:off x="3844559"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DATE: TUESDAY 17</a:t>
          </a:r>
          <a:r>
            <a:rPr lang="en-US" sz="1100" kern="1200" baseline="30000" dirty="0"/>
            <a:t>TH</a:t>
          </a:r>
          <a:r>
            <a:rPr lang="en-US" sz="1100" kern="1200" dirty="0"/>
            <a:t> NOVEMBER 2026</a:t>
          </a:r>
        </a:p>
        <a:p>
          <a:pPr marL="0" lvl="0" indent="0" algn="ctr" defTabSz="488950">
            <a:lnSpc>
              <a:spcPct val="90000"/>
            </a:lnSpc>
            <a:spcBef>
              <a:spcPct val="0"/>
            </a:spcBef>
            <a:spcAft>
              <a:spcPct val="35000"/>
            </a:spcAft>
            <a:buNone/>
            <a:defRPr cap="all"/>
          </a:pPr>
          <a:r>
            <a:rPr lang="en-US" sz="1100" kern="1200" dirty="0"/>
            <a:t>INDIVIDUAL TIMESLOTS HAVE BEEN EMAILED OUT</a:t>
          </a:r>
        </a:p>
        <a:p>
          <a:pPr marL="0" lvl="0" indent="0" algn="ctr" defTabSz="488950">
            <a:lnSpc>
              <a:spcPct val="90000"/>
            </a:lnSpc>
            <a:spcBef>
              <a:spcPct val="0"/>
            </a:spcBef>
            <a:spcAft>
              <a:spcPct val="35000"/>
            </a:spcAft>
            <a:buNone/>
            <a:defRPr cap="all"/>
          </a:pPr>
          <a:endParaRPr lang="en-US" sz="1100" kern="1200" dirty="0"/>
        </a:p>
      </dsp:txBody>
      <dsp:txXfrm>
        <a:off x="3844559" y="2624638"/>
        <a:ext cx="3206250" cy="720000"/>
      </dsp:txXfrm>
    </dsp:sp>
    <dsp:sp modelId="{F09AB448-2DC1-4323-A369-60F4750A8549}">
      <dsp:nvSpPr>
        <dsp:cNvPr id="0" name=""/>
        <dsp:cNvSpPr/>
      </dsp:nvSpPr>
      <dsp:spPr>
        <a:xfrm>
          <a:off x="8237122" y="59638"/>
          <a:ext cx="1955812" cy="195581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4C829C-DA2D-4605-B1CC-0726F2E4AF8F}">
      <dsp:nvSpPr>
        <dsp:cNvPr id="0" name=""/>
        <dsp:cNvSpPr/>
      </dsp:nvSpPr>
      <dsp:spPr>
        <a:xfrm>
          <a:off x="8653935" y="476450"/>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CC11EB-794E-43E2-95D9-28452412C4A1}">
      <dsp:nvSpPr>
        <dsp:cNvPr id="0" name=""/>
        <dsp:cNvSpPr/>
      </dsp:nvSpPr>
      <dsp:spPr>
        <a:xfrm>
          <a:off x="7611903"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Provisional mark RETURNED 5</a:t>
          </a:r>
          <a:r>
            <a:rPr lang="en-US" sz="1100" kern="1200" baseline="30000" dirty="0"/>
            <a:t>TH</a:t>
          </a:r>
          <a:r>
            <a:rPr lang="en-US" sz="1100" kern="1200" dirty="0"/>
            <a:t> JANUARY 2027</a:t>
          </a:r>
        </a:p>
      </dsp:txBody>
      <dsp:txXfrm>
        <a:off x="7611903" y="2624638"/>
        <a:ext cx="3206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341057-C1DF-4DC0-8C6A-C3B136377365}">
      <dsp:nvSpPr>
        <dsp:cNvPr id="0" name=""/>
        <dsp:cNvSpPr/>
      </dsp:nvSpPr>
      <dsp:spPr>
        <a:xfrm>
          <a:off x="0" y="2881128"/>
          <a:ext cx="5614987" cy="189033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a:t>The first few weeks explores different business structures to help identify the most appropriate model for a client. It covers sole traders, various types of partnerships (general, limited, and limited liability partnerships), and companies.</a:t>
          </a:r>
          <a:endParaRPr lang="en-US" sz="1800" kern="1200"/>
        </a:p>
      </dsp:txBody>
      <dsp:txXfrm>
        <a:off x="0" y="2881128"/>
        <a:ext cx="5614987" cy="1890332"/>
      </dsp:txXfrm>
    </dsp:sp>
    <dsp:sp modelId="{C160353F-E83C-434E-9D04-9E49FC221398}">
      <dsp:nvSpPr>
        <dsp:cNvPr id="0" name=""/>
        <dsp:cNvSpPr/>
      </dsp:nvSpPr>
      <dsp:spPr>
        <a:xfrm rot="10800000">
          <a:off x="0" y="2152"/>
          <a:ext cx="5614987" cy="2907330"/>
        </a:xfrm>
        <a:prstGeom prst="upArrowCallou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dirty="0"/>
            <a:t>The introduction to this module focuses on the complex legal considerations involved in running a business. The primary emphasis is on the internal operations of a business: how it is established, how it is financed, how decisions are made, and how meetings are conducted. </a:t>
          </a:r>
          <a:endParaRPr lang="en-US" sz="1800" kern="1200" dirty="0"/>
        </a:p>
      </dsp:txBody>
      <dsp:txXfrm rot="10800000">
        <a:off x="0" y="2152"/>
        <a:ext cx="5614987" cy="18890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9FF8D-35F0-4BAF-A791-6A5C881AB42E}">
      <dsp:nvSpPr>
        <dsp:cNvPr id="0" name=""/>
        <dsp:cNvSpPr/>
      </dsp:nvSpPr>
      <dsp:spPr>
        <a:xfrm>
          <a:off x="0" y="0"/>
          <a:ext cx="4323539" cy="85925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Why does anyone start a business?</a:t>
          </a:r>
          <a:endParaRPr lang="en-US" sz="2200" kern="1200"/>
        </a:p>
      </dsp:txBody>
      <dsp:txXfrm>
        <a:off x="25167" y="25167"/>
        <a:ext cx="3295808" cy="808916"/>
      </dsp:txXfrm>
    </dsp:sp>
    <dsp:sp modelId="{AFE7CA2A-A383-4225-B807-F6CD11A43383}">
      <dsp:nvSpPr>
        <dsp:cNvPr id="0" name=""/>
        <dsp:cNvSpPr/>
      </dsp:nvSpPr>
      <dsp:spPr>
        <a:xfrm>
          <a:off x="322861" y="978590"/>
          <a:ext cx="4323539" cy="85925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What is the risk/reward ratio?</a:t>
          </a:r>
          <a:endParaRPr lang="en-US" sz="2200" kern="1200"/>
        </a:p>
      </dsp:txBody>
      <dsp:txXfrm>
        <a:off x="348028" y="1003757"/>
        <a:ext cx="3391831" cy="808916"/>
      </dsp:txXfrm>
    </dsp:sp>
    <dsp:sp modelId="{068191D9-30B5-4CF7-896E-B40B854AFE5C}">
      <dsp:nvSpPr>
        <dsp:cNvPr id="0" name=""/>
        <dsp:cNvSpPr/>
      </dsp:nvSpPr>
      <dsp:spPr>
        <a:xfrm>
          <a:off x="645723" y="1957181"/>
          <a:ext cx="4323539" cy="85925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What are the options?</a:t>
          </a:r>
          <a:endParaRPr lang="en-US" sz="2200" kern="1200"/>
        </a:p>
      </dsp:txBody>
      <dsp:txXfrm>
        <a:off x="670890" y="1982348"/>
        <a:ext cx="3391831" cy="808916"/>
      </dsp:txXfrm>
    </dsp:sp>
    <dsp:sp modelId="{F261ADC0-47B3-45F0-8975-98CCF83C95FD}">
      <dsp:nvSpPr>
        <dsp:cNvPr id="0" name=""/>
        <dsp:cNvSpPr/>
      </dsp:nvSpPr>
      <dsp:spPr>
        <a:xfrm>
          <a:off x="968585" y="2935771"/>
          <a:ext cx="4323539" cy="85925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What factors influence choice?</a:t>
          </a:r>
          <a:endParaRPr lang="en-US" sz="2200" kern="1200"/>
        </a:p>
      </dsp:txBody>
      <dsp:txXfrm>
        <a:off x="993752" y="2960938"/>
        <a:ext cx="3391831" cy="808916"/>
      </dsp:txXfrm>
    </dsp:sp>
    <dsp:sp modelId="{01977E53-6CD8-4762-AB4A-774E44C8744A}">
      <dsp:nvSpPr>
        <dsp:cNvPr id="0" name=""/>
        <dsp:cNvSpPr/>
      </dsp:nvSpPr>
      <dsp:spPr>
        <a:xfrm>
          <a:off x="1291447" y="3914362"/>
          <a:ext cx="4323539" cy="859250"/>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Can you advise a client on the best option?</a:t>
          </a:r>
          <a:endParaRPr lang="en-US" sz="2200" kern="1200"/>
        </a:p>
      </dsp:txBody>
      <dsp:txXfrm>
        <a:off x="1316614" y="3939529"/>
        <a:ext cx="3391831" cy="808916"/>
      </dsp:txXfrm>
    </dsp:sp>
    <dsp:sp modelId="{3DD49AB7-5C80-44E6-8337-2FAE5A6C2F44}">
      <dsp:nvSpPr>
        <dsp:cNvPr id="0" name=""/>
        <dsp:cNvSpPr/>
      </dsp:nvSpPr>
      <dsp:spPr>
        <a:xfrm>
          <a:off x="3765027" y="627730"/>
          <a:ext cx="558512" cy="558512"/>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3890692" y="627730"/>
        <a:ext cx="307182" cy="420280"/>
      </dsp:txXfrm>
    </dsp:sp>
    <dsp:sp modelId="{F0C16E43-28B7-4951-A6D1-6F864CEA5C6E}">
      <dsp:nvSpPr>
        <dsp:cNvPr id="0" name=""/>
        <dsp:cNvSpPr/>
      </dsp:nvSpPr>
      <dsp:spPr>
        <a:xfrm>
          <a:off x="4087889" y="1606320"/>
          <a:ext cx="558512" cy="558512"/>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4213554" y="1606320"/>
        <a:ext cx="307182" cy="420280"/>
      </dsp:txXfrm>
    </dsp:sp>
    <dsp:sp modelId="{FDC2A935-A05E-497A-977A-21FD80DF40D7}">
      <dsp:nvSpPr>
        <dsp:cNvPr id="0" name=""/>
        <dsp:cNvSpPr/>
      </dsp:nvSpPr>
      <dsp:spPr>
        <a:xfrm>
          <a:off x="4410750" y="2570590"/>
          <a:ext cx="558512" cy="558512"/>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4536415" y="2570590"/>
        <a:ext cx="307182" cy="420280"/>
      </dsp:txXfrm>
    </dsp:sp>
    <dsp:sp modelId="{AB41CDE2-9D91-4A5D-A731-AF41B04BFF2E}">
      <dsp:nvSpPr>
        <dsp:cNvPr id="0" name=""/>
        <dsp:cNvSpPr/>
      </dsp:nvSpPr>
      <dsp:spPr>
        <a:xfrm>
          <a:off x="4733612" y="3558728"/>
          <a:ext cx="558512" cy="558512"/>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4859277" y="3558728"/>
        <a:ext cx="307182" cy="4202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E506D6-F267-4B19-A5B0-6A63A3CB1F96}">
      <dsp:nvSpPr>
        <dsp:cNvPr id="0" name=""/>
        <dsp:cNvSpPr/>
      </dsp:nvSpPr>
      <dsp:spPr>
        <a:xfrm>
          <a:off x="550892" y="394754"/>
          <a:ext cx="1444760" cy="14447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C544AE-FDFB-4663-A778-9952E06F73BF}">
      <dsp:nvSpPr>
        <dsp:cNvPr id="0" name=""/>
        <dsp:cNvSpPr/>
      </dsp:nvSpPr>
      <dsp:spPr>
        <a:xfrm>
          <a:off x="858792" y="702654"/>
          <a:ext cx="828961" cy="828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B94D4C-5B2C-43B2-885E-2D271182EBB4}">
      <dsp:nvSpPr>
        <dsp:cNvPr id="0" name=""/>
        <dsp:cNvSpPr/>
      </dsp:nvSpPr>
      <dsp:spPr>
        <a:xfrm>
          <a:off x="89042"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Freedom: No-one telling you what to do</a:t>
          </a:r>
        </a:p>
      </dsp:txBody>
      <dsp:txXfrm>
        <a:off x="89042" y="2289522"/>
        <a:ext cx="2368460" cy="720000"/>
      </dsp:txXfrm>
    </dsp:sp>
    <dsp:sp modelId="{6597798B-5297-49B1-9B33-B7C754AF8944}">
      <dsp:nvSpPr>
        <dsp:cNvPr id="0" name=""/>
        <dsp:cNvSpPr/>
      </dsp:nvSpPr>
      <dsp:spPr>
        <a:xfrm>
          <a:off x="3333833" y="394754"/>
          <a:ext cx="1444760" cy="144476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53D7CF-6BB7-424B-AA2E-5F64898E8EC6}">
      <dsp:nvSpPr>
        <dsp:cNvPr id="0" name=""/>
        <dsp:cNvSpPr/>
      </dsp:nvSpPr>
      <dsp:spPr>
        <a:xfrm>
          <a:off x="3641733" y="702654"/>
          <a:ext cx="828961" cy="828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904B41E-8166-4849-8A5C-0F2B95E6F7A4}">
      <dsp:nvSpPr>
        <dsp:cNvPr id="0" name=""/>
        <dsp:cNvSpPr/>
      </dsp:nvSpPr>
      <dsp:spPr>
        <a:xfrm>
          <a:off x="2871984"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Enjoy rewards of own efforts</a:t>
          </a:r>
          <a:endParaRPr lang="en-US" sz="1700" kern="1200"/>
        </a:p>
      </dsp:txBody>
      <dsp:txXfrm>
        <a:off x="2871984" y="2289522"/>
        <a:ext cx="2368460" cy="720000"/>
      </dsp:txXfrm>
    </dsp:sp>
    <dsp:sp modelId="{A5D63229-4020-457F-B184-4920C49DFBE1}">
      <dsp:nvSpPr>
        <dsp:cNvPr id="0" name=""/>
        <dsp:cNvSpPr/>
      </dsp:nvSpPr>
      <dsp:spPr>
        <a:xfrm>
          <a:off x="6116775" y="394754"/>
          <a:ext cx="1444760" cy="144476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E15B6D-3335-4240-9F96-3614999279B0}">
      <dsp:nvSpPr>
        <dsp:cNvPr id="0" name=""/>
        <dsp:cNvSpPr/>
      </dsp:nvSpPr>
      <dsp:spPr>
        <a:xfrm>
          <a:off x="6424675" y="702654"/>
          <a:ext cx="828961" cy="828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008C08F-B7DD-4F9D-AAF7-E102506A2DA8}">
      <dsp:nvSpPr>
        <dsp:cNvPr id="0" name=""/>
        <dsp:cNvSpPr/>
      </dsp:nvSpPr>
      <dsp:spPr>
        <a:xfrm>
          <a:off x="5654925"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Perception of higher earnings</a:t>
          </a:r>
          <a:endParaRPr lang="en-US" sz="1700" kern="1200"/>
        </a:p>
      </dsp:txBody>
      <dsp:txXfrm>
        <a:off x="5654925" y="2289522"/>
        <a:ext cx="2368460" cy="720000"/>
      </dsp:txXfrm>
    </dsp:sp>
    <dsp:sp modelId="{00063DAA-30A5-4326-8D70-94B7242920F8}">
      <dsp:nvSpPr>
        <dsp:cNvPr id="0" name=""/>
        <dsp:cNvSpPr/>
      </dsp:nvSpPr>
      <dsp:spPr>
        <a:xfrm>
          <a:off x="8899716" y="394754"/>
          <a:ext cx="1444760" cy="144476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E15B28-093B-4E6E-B009-28BAC51DD634}">
      <dsp:nvSpPr>
        <dsp:cNvPr id="0" name=""/>
        <dsp:cNvSpPr/>
      </dsp:nvSpPr>
      <dsp:spPr>
        <a:xfrm>
          <a:off x="9207616" y="702654"/>
          <a:ext cx="828961" cy="828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BABCB1C-211F-4F69-82C4-9BB36D500564}">
      <dsp:nvSpPr>
        <dsp:cNvPr id="0" name=""/>
        <dsp:cNvSpPr/>
      </dsp:nvSpPr>
      <dsp:spPr>
        <a:xfrm>
          <a:off x="8437866"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Risk / reward ratio</a:t>
          </a:r>
          <a:endParaRPr lang="en-US" sz="1700" kern="1200"/>
        </a:p>
      </dsp:txBody>
      <dsp:txXfrm>
        <a:off x="8437866" y="2289522"/>
        <a:ext cx="236846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0E05EC-1FFA-49DD-BB88-734B99FA1187}">
      <dsp:nvSpPr>
        <dsp:cNvPr id="0" name=""/>
        <dsp:cNvSpPr/>
      </dsp:nvSpPr>
      <dsp:spPr>
        <a:xfrm>
          <a:off x="0" y="249621"/>
          <a:ext cx="5614987" cy="647595"/>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Sole Trader</a:t>
          </a:r>
          <a:endParaRPr lang="en-US" sz="2700" kern="1200"/>
        </a:p>
      </dsp:txBody>
      <dsp:txXfrm>
        <a:off x="31613" y="281234"/>
        <a:ext cx="5551761" cy="584369"/>
      </dsp:txXfrm>
    </dsp:sp>
    <dsp:sp modelId="{2A5B0A90-ABD6-4682-96DA-426B028345B1}">
      <dsp:nvSpPr>
        <dsp:cNvPr id="0" name=""/>
        <dsp:cNvSpPr/>
      </dsp:nvSpPr>
      <dsp:spPr>
        <a:xfrm>
          <a:off x="0" y="974976"/>
          <a:ext cx="5614987" cy="647595"/>
        </a:xfrm>
        <a:prstGeom prst="roundRect">
          <a:avLst/>
        </a:prstGeom>
        <a:solidFill>
          <a:schemeClr val="accent2">
            <a:hueOff val="270963"/>
            <a:satOff val="-1326"/>
            <a:lumOff val="74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Partnership</a:t>
          </a:r>
          <a:endParaRPr lang="en-US" sz="2700" kern="1200"/>
        </a:p>
      </dsp:txBody>
      <dsp:txXfrm>
        <a:off x="31613" y="1006589"/>
        <a:ext cx="5551761" cy="584369"/>
      </dsp:txXfrm>
    </dsp:sp>
    <dsp:sp modelId="{EC2BD250-F958-494D-8A2D-AF6BC5856A12}">
      <dsp:nvSpPr>
        <dsp:cNvPr id="0" name=""/>
        <dsp:cNvSpPr/>
      </dsp:nvSpPr>
      <dsp:spPr>
        <a:xfrm>
          <a:off x="0" y="1700331"/>
          <a:ext cx="5614987" cy="647595"/>
        </a:xfrm>
        <a:prstGeom prst="roundRect">
          <a:avLst/>
        </a:prstGeom>
        <a:solidFill>
          <a:schemeClr val="accent2">
            <a:hueOff val="541926"/>
            <a:satOff val="-2653"/>
            <a:lumOff val="14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t>Limited Liability Partnership (LLP)</a:t>
          </a:r>
          <a:endParaRPr lang="en-US" sz="2700" kern="1200" dirty="0"/>
        </a:p>
      </dsp:txBody>
      <dsp:txXfrm>
        <a:off x="31613" y="1731944"/>
        <a:ext cx="5551761" cy="584369"/>
      </dsp:txXfrm>
    </dsp:sp>
    <dsp:sp modelId="{16CF5A1D-C8AC-4FC8-9B17-21B9EAD63F5A}">
      <dsp:nvSpPr>
        <dsp:cNvPr id="0" name=""/>
        <dsp:cNvSpPr/>
      </dsp:nvSpPr>
      <dsp:spPr>
        <a:xfrm>
          <a:off x="0" y="2425686"/>
          <a:ext cx="5614987" cy="647595"/>
        </a:xfrm>
        <a:prstGeom prst="roundRect">
          <a:avLst/>
        </a:prstGeom>
        <a:solidFill>
          <a:schemeClr val="accent2">
            <a:hueOff val="812888"/>
            <a:satOff val="-3979"/>
            <a:lumOff val="2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t>Company</a:t>
          </a:r>
          <a:endParaRPr lang="en-US" sz="2700" kern="1200" dirty="0"/>
        </a:p>
      </dsp:txBody>
      <dsp:txXfrm>
        <a:off x="31613" y="2457299"/>
        <a:ext cx="5551761" cy="584369"/>
      </dsp:txXfrm>
    </dsp:sp>
    <dsp:sp modelId="{8A2E446A-F7D5-496C-B2B0-DB68024667EB}">
      <dsp:nvSpPr>
        <dsp:cNvPr id="0" name=""/>
        <dsp:cNvSpPr/>
      </dsp:nvSpPr>
      <dsp:spPr>
        <a:xfrm>
          <a:off x="0" y="3151041"/>
          <a:ext cx="5614987" cy="647595"/>
        </a:xfrm>
        <a:prstGeom prst="roundRect">
          <a:avLst/>
        </a:prstGeom>
        <a:solidFill>
          <a:schemeClr val="accent2">
            <a:hueOff val="1083851"/>
            <a:satOff val="-5306"/>
            <a:lumOff val="298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t>- Private Limited Company</a:t>
          </a:r>
          <a:endParaRPr lang="en-US" sz="2700" kern="1200" dirty="0"/>
        </a:p>
      </dsp:txBody>
      <dsp:txXfrm>
        <a:off x="31613" y="3182654"/>
        <a:ext cx="5551761" cy="584369"/>
      </dsp:txXfrm>
    </dsp:sp>
    <dsp:sp modelId="{757B5754-31FC-4BA3-A058-6C6E3C61D41F}">
      <dsp:nvSpPr>
        <dsp:cNvPr id="0" name=""/>
        <dsp:cNvSpPr/>
      </dsp:nvSpPr>
      <dsp:spPr>
        <a:xfrm>
          <a:off x="0" y="3876396"/>
          <a:ext cx="5614987" cy="647595"/>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t>- Public Limited Company</a:t>
          </a:r>
          <a:endParaRPr lang="en-US" sz="2700" kern="1200" dirty="0"/>
        </a:p>
      </dsp:txBody>
      <dsp:txXfrm>
        <a:off x="31613" y="3908009"/>
        <a:ext cx="5551761" cy="5843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852884-AEAD-4EE0-BD91-D0C491305D62}">
      <dsp:nvSpPr>
        <dsp:cNvPr id="0" name=""/>
        <dsp:cNvSpPr/>
      </dsp:nvSpPr>
      <dsp:spPr>
        <a:xfrm>
          <a:off x="276718" y="43630"/>
          <a:ext cx="1369144" cy="136914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00DD29-FFFC-44B7-8780-09C63BB1DDFC}">
      <dsp:nvSpPr>
        <dsp:cNvPr id="0" name=""/>
        <dsp:cNvSpPr/>
      </dsp:nvSpPr>
      <dsp:spPr>
        <a:xfrm>
          <a:off x="564238" y="331150"/>
          <a:ext cx="794104" cy="7941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6EA790F-2F09-4F2A-9B62-3DF550F020E0}">
      <dsp:nvSpPr>
        <dsp:cNvPr id="0" name=""/>
        <dsp:cNvSpPr/>
      </dsp:nvSpPr>
      <dsp:spPr>
        <a:xfrm>
          <a:off x="1939251" y="43630"/>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0" i="0" kern="1200"/>
            <a:t>Sole traders don’t necessarily have to work alone. </a:t>
          </a:r>
          <a:endParaRPr lang="en-US" sz="1100" kern="1200"/>
        </a:p>
      </dsp:txBody>
      <dsp:txXfrm>
        <a:off x="1939251" y="43630"/>
        <a:ext cx="3227270" cy="1369144"/>
      </dsp:txXfrm>
    </dsp:sp>
    <dsp:sp modelId="{464AB381-5D30-4A00-A47E-A08967E197CA}">
      <dsp:nvSpPr>
        <dsp:cNvPr id="0" name=""/>
        <dsp:cNvSpPr/>
      </dsp:nvSpPr>
      <dsp:spPr>
        <a:xfrm>
          <a:off x="5728848" y="43630"/>
          <a:ext cx="1369144" cy="136914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568CF-7649-491F-9FB0-6C24197FB56E}">
      <dsp:nvSpPr>
        <dsp:cNvPr id="0" name=""/>
        <dsp:cNvSpPr/>
      </dsp:nvSpPr>
      <dsp:spPr>
        <a:xfrm>
          <a:off x="6016369" y="331150"/>
          <a:ext cx="794104" cy="7941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CB15C1-14EC-4080-88E4-A66CCD172F5E}">
      <dsp:nvSpPr>
        <dsp:cNvPr id="0" name=""/>
        <dsp:cNvSpPr/>
      </dsp:nvSpPr>
      <dsp:spPr>
        <a:xfrm>
          <a:off x="7391381" y="43630"/>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0" i="0" kern="1200" dirty="0"/>
            <a:t>If you think of a small shop i.e. a newsagent – it’s quite likely that the owner will have help, from shop assistants, or teenagers delivering newspapers. </a:t>
          </a:r>
          <a:endParaRPr lang="en-US" sz="1100" kern="1200" dirty="0"/>
        </a:p>
      </dsp:txBody>
      <dsp:txXfrm>
        <a:off x="7391381" y="43630"/>
        <a:ext cx="3227270" cy="1369144"/>
      </dsp:txXfrm>
    </dsp:sp>
    <dsp:sp modelId="{6F88ADAE-ACD2-40CD-ACD9-05D0F0F778D2}">
      <dsp:nvSpPr>
        <dsp:cNvPr id="0" name=""/>
        <dsp:cNvSpPr/>
      </dsp:nvSpPr>
      <dsp:spPr>
        <a:xfrm>
          <a:off x="276718" y="1991502"/>
          <a:ext cx="1369144" cy="136914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653C9-4A17-46A4-A7C9-76F97F40BEDE}">
      <dsp:nvSpPr>
        <dsp:cNvPr id="0" name=""/>
        <dsp:cNvSpPr/>
      </dsp:nvSpPr>
      <dsp:spPr>
        <a:xfrm>
          <a:off x="564238" y="2279022"/>
          <a:ext cx="794104" cy="7941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7CA205-96B0-46B3-B47F-BB70AF56E15E}">
      <dsp:nvSpPr>
        <dsp:cNvPr id="0" name=""/>
        <dsp:cNvSpPr/>
      </dsp:nvSpPr>
      <dsp:spPr>
        <a:xfrm>
          <a:off x="1939251" y="1991502"/>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0" i="0" kern="1200"/>
            <a:t>All employees have an employment contract with their employer (you can have an employment contract even if nothing has been put in writing or signed)</a:t>
          </a:r>
          <a:endParaRPr lang="en-US" sz="1100" kern="1200"/>
        </a:p>
      </dsp:txBody>
      <dsp:txXfrm>
        <a:off x="1939251" y="1991502"/>
        <a:ext cx="3227270" cy="1369144"/>
      </dsp:txXfrm>
    </dsp:sp>
    <dsp:sp modelId="{9CB497CA-06B3-431F-96BB-CFF2237B97C6}">
      <dsp:nvSpPr>
        <dsp:cNvPr id="0" name=""/>
        <dsp:cNvSpPr/>
      </dsp:nvSpPr>
      <dsp:spPr>
        <a:xfrm>
          <a:off x="5728848" y="1991502"/>
          <a:ext cx="1369144" cy="136914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61A740-64E1-4245-B3A1-4FB49765E75D}">
      <dsp:nvSpPr>
        <dsp:cNvPr id="0" name=""/>
        <dsp:cNvSpPr/>
      </dsp:nvSpPr>
      <dsp:spPr>
        <a:xfrm>
          <a:off x="6016369" y="2279022"/>
          <a:ext cx="794104" cy="7941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71FE663-220D-4345-B618-7BF7F1ADBE23}">
      <dsp:nvSpPr>
        <dsp:cNvPr id="0" name=""/>
        <dsp:cNvSpPr/>
      </dsp:nvSpPr>
      <dsp:spPr>
        <a:xfrm>
          <a:off x="7391381" y="1991502"/>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0" i="0" kern="1200"/>
            <a:t>Running a business with employees doesn’t stop you from being a sole trader. You are still in ultimate charge – you can tell your employees what to do. And if the business makes a profit then that profit is yours – most employees are paid a salary, which is usually fixed. However, if a person that you think of as an employee is sufficiently closely involved in running the business then that might make the business a partnership, as we’re going to see later.</a:t>
          </a:r>
          <a:endParaRPr lang="en-US" sz="1100" kern="1200"/>
        </a:p>
      </dsp:txBody>
      <dsp:txXfrm>
        <a:off x="7391381" y="1991502"/>
        <a:ext cx="3227270" cy="136914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ED47AD-7694-4449-8C0B-58AB035538A3}">
      <dsp:nvSpPr>
        <dsp:cNvPr id="0" name=""/>
        <dsp:cNvSpPr/>
      </dsp:nvSpPr>
      <dsp:spPr>
        <a:xfrm>
          <a:off x="1937684" y="95230"/>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15B3CB-C117-489A-8638-9D2EEDE73B61}">
      <dsp:nvSpPr>
        <dsp:cNvPr id="0" name=""/>
        <dsp:cNvSpPr/>
      </dsp:nvSpPr>
      <dsp:spPr>
        <a:xfrm>
          <a:off x="749684" y="2521546"/>
          <a:ext cx="432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An </a:t>
          </a:r>
          <a:r>
            <a:rPr lang="en-GB" sz="1100" b="1" kern="1200"/>
            <a:t>ordinary partnership</a:t>
          </a:r>
          <a:r>
            <a:rPr lang="en-GB" sz="1100" kern="1200"/>
            <a:t> (often called a general partnership) exists when two or more people carry on a business in common with a view to profit. It is defined by the collaborative nature of the business, where the partners work together for financial gain. </a:t>
          </a:r>
          <a:endParaRPr lang="en-US" sz="1100" kern="1200"/>
        </a:p>
      </dsp:txBody>
      <dsp:txXfrm>
        <a:off x="749684" y="2521546"/>
        <a:ext cx="4320000" cy="787500"/>
      </dsp:txXfrm>
    </dsp:sp>
    <dsp:sp modelId="{797F7775-64A2-416A-9110-F1B160C0D6E1}">
      <dsp:nvSpPr>
        <dsp:cNvPr id="0" name=""/>
        <dsp:cNvSpPr/>
      </dsp:nvSpPr>
      <dsp:spPr>
        <a:xfrm>
          <a:off x="7013685" y="95230"/>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9453028-9E0D-43E2-8BBA-FBD6616FF912}">
      <dsp:nvSpPr>
        <dsp:cNvPr id="0" name=""/>
        <dsp:cNvSpPr/>
      </dsp:nvSpPr>
      <dsp:spPr>
        <a:xfrm>
          <a:off x="5825684" y="2521546"/>
          <a:ext cx="432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 key characteristic of this structure is that every partner is jointly liable for all debts and obligations of the firm incurred while they are a partner. Like a sole trader, partners do not have the protection of a separate legal entity, meaning they hold </a:t>
          </a:r>
          <a:r>
            <a:rPr lang="en-GB" sz="1100" b="1" kern="1200"/>
            <a:t>unlimited liability</a:t>
          </a:r>
          <a:r>
            <a:rPr lang="en-GB" sz="1100" kern="1200"/>
            <a:t> for the business's actions and debts.</a:t>
          </a:r>
          <a:endParaRPr lang="en-US" sz="1100" kern="1200"/>
        </a:p>
      </dsp:txBody>
      <dsp:txXfrm>
        <a:off x="5825684" y="2521546"/>
        <a:ext cx="4320000" cy="7875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94AF42-A5AA-437F-A60E-7A09007FB8C4}">
      <dsp:nvSpPr>
        <dsp:cNvPr id="0" name=""/>
        <dsp:cNvSpPr/>
      </dsp:nvSpPr>
      <dsp:spPr>
        <a:xfrm>
          <a:off x="2128" y="149303"/>
          <a:ext cx="4537964" cy="3105669"/>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principle of limited liability can work to the disadvantage of an LLP’s creditors – the people to whom it owes money. If an LLP becomes insolvent or is wound up, the creditors may not be able to claim against the LLP’s partners. To protect creditors, LLPs are subject to disclosure obligations. In particular, they must prepare financial accounts and publish them in the same way as a company. Depending on their size, LLPs may also need to have their accounts audited.</a:t>
          </a:r>
          <a:endParaRPr lang="en-US" sz="1600" kern="1200"/>
        </a:p>
      </dsp:txBody>
      <dsp:txXfrm>
        <a:off x="93090" y="240265"/>
        <a:ext cx="4356040" cy="2923745"/>
      </dsp:txXfrm>
    </dsp:sp>
    <dsp:sp modelId="{3287E9AF-6F26-4211-92D5-DA8CBB532D3E}">
      <dsp:nvSpPr>
        <dsp:cNvPr id="0" name=""/>
        <dsp:cNvSpPr/>
      </dsp:nvSpPr>
      <dsp:spPr>
        <a:xfrm>
          <a:off x="4993888" y="1139430"/>
          <a:ext cx="962048" cy="112541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4993888" y="1364513"/>
        <a:ext cx="673434" cy="675249"/>
      </dsp:txXfrm>
    </dsp:sp>
    <dsp:sp modelId="{8805543F-9FD6-433E-8758-0014F2737423}">
      <dsp:nvSpPr>
        <dsp:cNvPr id="0" name=""/>
        <dsp:cNvSpPr/>
      </dsp:nvSpPr>
      <dsp:spPr>
        <a:xfrm>
          <a:off x="6355277" y="149303"/>
          <a:ext cx="4537964" cy="3105669"/>
        </a:xfrm>
        <a:prstGeom prst="roundRect">
          <a:avLst>
            <a:gd name="adj" fmla="val 10000"/>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They must also file certain other information with the Registrar of Companies, who will place it on a publicly accessible register so as to prevent their partners from using the LLP as a front to conceal their identity. For example, the Registrar keeps a record of the names of the partners in the LLP, and any changes must be notified to them.</a:t>
          </a:r>
          <a:endParaRPr lang="en-US" sz="1600" kern="1200"/>
        </a:p>
      </dsp:txBody>
      <dsp:txXfrm>
        <a:off x="6446239" y="240265"/>
        <a:ext cx="4356040" cy="292374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7C23C8-1702-44F9-9C81-134BE7A608F0}">
      <dsp:nvSpPr>
        <dsp:cNvPr id="0" name=""/>
        <dsp:cNvSpPr/>
      </dsp:nvSpPr>
      <dsp:spPr>
        <a:xfrm>
          <a:off x="438952" y="910144"/>
          <a:ext cx="712705" cy="7127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0D85EC6-4AB9-4499-BE30-18CAD8E42B19}">
      <dsp:nvSpPr>
        <dsp:cNvPr id="0" name=""/>
        <dsp:cNvSpPr/>
      </dsp:nvSpPr>
      <dsp:spPr>
        <a:xfrm>
          <a:off x="3410" y="186061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b="1" kern="1200"/>
            <a:t>Creation</a:t>
          </a:r>
          <a:endParaRPr lang="en-US" sz="1500" kern="1200"/>
        </a:p>
      </dsp:txBody>
      <dsp:txXfrm>
        <a:off x="3410" y="1860616"/>
        <a:ext cx="1583789" cy="633515"/>
      </dsp:txXfrm>
    </dsp:sp>
    <dsp:sp modelId="{93128EEB-CF97-4FBB-8D47-1A627B4786F7}">
      <dsp:nvSpPr>
        <dsp:cNvPr id="0" name=""/>
        <dsp:cNvSpPr/>
      </dsp:nvSpPr>
      <dsp:spPr>
        <a:xfrm>
          <a:off x="2299904" y="910144"/>
          <a:ext cx="712705" cy="7127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BA809C-18AC-492E-AAD5-95413755F730}">
      <dsp:nvSpPr>
        <dsp:cNvPr id="0" name=""/>
        <dsp:cNvSpPr/>
      </dsp:nvSpPr>
      <dsp:spPr>
        <a:xfrm>
          <a:off x="1864362" y="186061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 How much will it cost to set up?</a:t>
          </a:r>
          <a:endParaRPr lang="en-US" sz="1500" kern="1200"/>
        </a:p>
      </dsp:txBody>
      <dsp:txXfrm>
        <a:off x="1864362" y="1860616"/>
        <a:ext cx="1583789" cy="633515"/>
      </dsp:txXfrm>
    </dsp:sp>
    <dsp:sp modelId="{7290B1B5-A0BB-4E0F-86CF-A29F7262C2EF}">
      <dsp:nvSpPr>
        <dsp:cNvPr id="0" name=""/>
        <dsp:cNvSpPr/>
      </dsp:nvSpPr>
      <dsp:spPr>
        <a:xfrm>
          <a:off x="4160856" y="910144"/>
          <a:ext cx="712705" cy="7127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501659-0D22-48DF-B216-F5B5D4C99754}">
      <dsp:nvSpPr>
        <dsp:cNvPr id="0" name=""/>
        <dsp:cNvSpPr/>
      </dsp:nvSpPr>
      <dsp:spPr>
        <a:xfrm>
          <a:off x="3725314" y="186061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 Speed? How long will it take?</a:t>
          </a:r>
          <a:endParaRPr lang="en-US" sz="1500" kern="1200"/>
        </a:p>
      </dsp:txBody>
      <dsp:txXfrm>
        <a:off x="3725314" y="1860616"/>
        <a:ext cx="1583789" cy="633515"/>
      </dsp:txXfrm>
    </dsp:sp>
    <dsp:sp modelId="{56711B39-709F-401F-83E7-20B743C7B29F}">
      <dsp:nvSpPr>
        <dsp:cNvPr id="0" name=""/>
        <dsp:cNvSpPr/>
      </dsp:nvSpPr>
      <dsp:spPr>
        <a:xfrm>
          <a:off x="6021808" y="910144"/>
          <a:ext cx="712705" cy="7127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7A1121B-0483-42BE-9CCA-EECB77005C26}">
      <dsp:nvSpPr>
        <dsp:cNvPr id="0" name=""/>
        <dsp:cNvSpPr/>
      </dsp:nvSpPr>
      <dsp:spPr>
        <a:xfrm>
          <a:off x="5586266" y="186061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 Formalities to set up</a:t>
          </a:r>
          <a:endParaRPr lang="en-US" sz="1500" kern="1200"/>
        </a:p>
      </dsp:txBody>
      <dsp:txXfrm>
        <a:off x="5586266" y="1860616"/>
        <a:ext cx="1583789" cy="633515"/>
      </dsp:txXfrm>
    </dsp:sp>
    <dsp:sp modelId="{AFA46ED1-9E5D-4460-8EFE-56612BF76AED}">
      <dsp:nvSpPr>
        <dsp:cNvPr id="0" name=""/>
        <dsp:cNvSpPr/>
      </dsp:nvSpPr>
      <dsp:spPr>
        <a:xfrm>
          <a:off x="7882760" y="910144"/>
          <a:ext cx="712705" cy="7127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4E305B6-754B-43DF-B2B2-8597DB458C89}">
      <dsp:nvSpPr>
        <dsp:cNvPr id="0" name=""/>
        <dsp:cNvSpPr/>
      </dsp:nvSpPr>
      <dsp:spPr>
        <a:xfrm>
          <a:off x="7447218" y="186061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b="1" kern="1200"/>
            <a:t>Remuneration &amp; taxation</a:t>
          </a:r>
          <a:br>
            <a:rPr lang="en-GB" sz="1500" b="1" kern="1200"/>
          </a:br>
          <a:endParaRPr lang="en-US" sz="1500" kern="1200"/>
        </a:p>
      </dsp:txBody>
      <dsp:txXfrm>
        <a:off x="7447218" y="1860616"/>
        <a:ext cx="1583789" cy="633515"/>
      </dsp:txXfrm>
    </dsp:sp>
    <dsp:sp modelId="{3284D7D9-AD3D-4B03-B082-95420430A5E8}">
      <dsp:nvSpPr>
        <dsp:cNvPr id="0" name=""/>
        <dsp:cNvSpPr/>
      </dsp:nvSpPr>
      <dsp:spPr>
        <a:xfrm>
          <a:off x="9743712" y="910144"/>
          <a:ext cx="712705" cy="7127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DA132A6-F7BF-4EF7-A369-3AD66E561D1D}">
      <dsp:nvSpPr>
        <dsp:cNvPr id="0" name=""/>
        <dsp:cNvSpPr/>
      </dsp:nvSpPr>
      <dsp:spPr>
        <a:xfrm>
          <a:off x="9308170" y="186061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b="1" kern="1200"/>
            <a:t>Borrowing &amp; security</a:t>
          </a:r>
          <a:endParaRPr lang="en-US" sz="1500" kern="1200"/>
        </a:p>
      </dsp:txBody>
      <dsp:txXfrm>
        <a:off x="9308170" y="1860616"/>
        <a:ext cx="1583789" cy="6335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A4494-A763-458C-ACCF-DD96AF2D1956}">
      <dsp:nvSpPr>
        <dsp:cNvPr id="0" name=""/>
        <dsp:cNvSpPr/>
      </dsp:nvSpPr>
      <dsp:spPr>
        <a:xfrm>
          <a:off x="0" y="117957"/>
          <a:ext cx="2938860" cy="176331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a:t>Ongoing formalities</a:t>
          </a:r>
          <a:endParaRPr lang="en-US" sz="3200" kern="1200"/>
        </a:p>
      </dsp:txBody>
      <dsp:txXfrm>
        <a:off x="0" y="117957"/>
        <a:ext cx="2938860" cy="1763316"/>
      </dsp:txXfrm>
    </dsp:sp>
    <dsp:sp modelId="{ECDB2B81-337A-4549-8DD1-5881044BA23D}">
      <dsp:nvSpPr>
        <dsp:cNvPr id="0" name=""/>
        <dsp:cNvSpPr/>
      </dsp:nvSpPr>
      <dsp:spPr>
        <a:xfrm>
          <a:off x="3232745" y="117957"/>
          <a:ext cx="2938860" cy="1763316"/>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a:t>Privacy</a:t>
          </a:r>
          <a:endParaRPr lang="en-US" sz="3200" kern="1200"/>
        </a:p>
      </dsp:txBody>
      <dsp:txXfrm>
        <a:off x="3232745" y="117957"/>
        <a:ext cx="2938860" cy="1763316"/>
      </dsp:txXfrm>
    </dsp:sp>
    <dsp:sp modelId="{4FBC84E8-1D92-4FF0-8793-66B612FD6CC6}">
      <dsp:nvSpPr>
        <dsp:cNvPr id="0" name=""/>
        <dsp:cNvSpPr/>
      </dsp:nvSpPr>
      <dsp:spPr>
        <a:xfrm>
          <a:off x="6465492" y="117957"/>
          <a:ext cx="2938860" cy="1763316"/>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t>Exit route</a:t>
          </a:r>
          <a:endParaRPr lang="en-US" sz="3200" kern="1200" dirty="0"/>
        </a:p>
      </dsp:txBody>
      <dsp:txXfrm>
        <a:off x="6465492" y="117957"/>
        <a:ext cx="2938860" cy="1763316"/>
      </dsp:txXfrm>
    </dsp:sp>
    <dsp:sp modelId="{BD18816E-BFF1-4B22-B5C5-2836AFEC021E}">
      <dsp:nvSpPr>
        <dsp:cNvPr id="0" name=""/>
        <dsp:cNvSpPr/>
      </dsp:nvSpPr>
      <dsp:spPr>
        <a:xfrm>
          <a:off x="1616373" y="2175159"/>
          <a:ext cx="2938860" cy="1763316"/>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a:t>Management</a:t>
          </a:r>
          <a:endParaRPr lang="en-US" sz="3200" kern="1200"/>
        </a:p>
      </dsp:txBody>
      <dsp:txXfrm>
        <a:off x="1616373" y="2175159"/>
        <a:ext cx="2938860" cy="1763316"/>
      </dsp:txXfrm>
    </dsp:sp>
    <dsp:sp modelId="{2C12265C-DF83-4589-A0C4-AD9598A185C5}">
      <dsp:nvSpPr>
        <dsp:cNvPr id="0" name=""/>
        <dsp:cNvSpPr/>
      </dsp:nvSpPr>
      <dsp:spPr>
        <a:xfrm>
          <a:off x="4849119" y="2175160"/>
          <a:ext cx="2938860" cy="1763316"/>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a:t>Personal liability</a:t>
          </a:r>
          <a:endParaRPr lang="en-US" sz="3200" kern="1200"/>
        </a:p>
      </dsp:txBody>
      <dsp:txXfrm>
        <a:off x="4849119" y="2175160"/>
        <a:ext cx="2938860" cy="176331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8D0AF-2ACC-433E-88CB-A586A9E68032}">
      <dsp:nvSpPr>
        <dsp:cNvPr id="0" name=""/>
        <dsp:cNvSpPr/>
      </dsp:nvSpPr>
      <dsp:spPr>
        <a:xfrm>
          <a:off x="0" y="680697"/>
          <a:ext cx="3404803" cy="204288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a:t>Sole Trader – Unlimited liability (personally responsible)</a:t>
          </a:r>
          <a:endParaRPr lang="en-US" sz="3000" kern="1200"/>
        </a:p>
      </dsp:txBody>
      <dsp:txXfrm>
        <a:off x="0" y="680697"/>
        <a:ext cx="3404803" cy="2042881"/>
      </dsp:txXfrm>
    </dsp:sp>
    <dsp:sp modelId="{2BCF5611-4589-4D52-B884-CDAD99E21F2C}">
      <dsp:nvSpPr>
        <dsp:cNvPr id="0" name=""/>
        <dsp:cNvSpPr/>
      </dsp:nvSpPr>
      <dsp:spPr>
        <a:xfrm>
          <a:off x="3745283" y="680697"/>
          <a:ext cx="3404803" cy="2042881"/>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a:t>Partnership – Unlimited liability</a:t>
          </a:r>
          <a:endParaRPr lang="en-US" sz="3000" kern="1200"/>
        </a:p>
      </dsp:txBody>
      <dsp:txXfrm>
        <a:off x="3745283" y="680697"/>
        <a:ext cx="3404803" cy="2042881"/>
      </dsp:txXfrm>
    </dsp:sp>
    <dsp:sp modelId="{6EEFBEDF-EF09-4578-931B-6CB74BC9DCC7}">
      <dsp:nvSpPr>
        <dsp:cNvPr id="0" name=""/>
        <dsp:cNvSpPr/>
      </dsp:nvSpPr>
      <dsp:spPr>
        <a:xfrm>
          <a:off x="7490566" y="680697"/>
          <a:ext cx="3404803" cy="2042881"/>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a:t>Company – Limited liability</a:t>
          </a:r>
          <a:endParaRPr lang="en-US" sz="3000" kern="1200"/>
        </a:p>
      </dsp:txBody>
      <dsp:txXfrm>
        <a:off x="7490566" y="680697"/>
        <a:ext cx="3404803" cy="204288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5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17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20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23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3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0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660854-DFEB-409A-BB10-23970E899B00}" type="datetimeFigureOut">
              <a:rPr lang="en-GB" smtClean="0"/>
              <a:t>28/09/2026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26806482-62E7-43E8-9CEA-128A3A1A545C}" type="slidenum">
              <a:rPr lang="en-GB" smtClean="0"/>
              <a:t>‹#›</a:t>
            </a:fld>
            <a:endParaRPr lang="en-GB"/>
          </a:p>
        </p:txBody>
      </p:sp>
    </p:spTree>
    <p:extLst>
      <p:ext uri="{BB962C8B-B14F-4D97-AF65-F5344CB8AC3E}">
        <p14:creationId xmlns:p14="http://schemas.microsoft.com/office/powerpoint/2010/main" val="3252224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4</a:t>
            </a:fld>
            <a:endParaRPr lang="en-GB"/>
          </a:p>
        </p:txBody>
      </p:sp>
    </p:spTree>
    <p:extLst>
      <p:ext uri="{BB962C8B-B14F-4D97-AF65-F5344CB8AC3E}">
        <p14:creationId xmlns:p14="http://schemas.microsoft.com/office/powerpoint/2010/main" val="782393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8</a:t>
            </a:fld>
            <a:endParaRPr lang="en-GB"/>
          </a:p>
        </p:txBody>
      </p:sp>
    </p:spTree>
    <p:extLst>
      <p:ext uri="{BB962C8B-B14F-4D97-AF65-F5344CB8AC3E}">
        <p14:creationId xmlns:p14="http://schemas.microsoft.com/office/powerpoint/2010/main" val="2779235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458F4DFB-0471-935B-F671-EA0B64FC45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550A7C57-1294-F5FD-9FFD-2533762B6D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1268" name="Slide Number Placeholder 3">
            <a:extLst>
              <a:ext uri="{FF2B5EF4-FFF2-40B4-BE49-F238E27FC236}">
                <a16:creationId xmlns:a16="http://schemas.microsoft.com/office/drawing/2014/main" id="{0B1B44C8-A7AB-5662-5594-970A8FEEBD2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EA5E1E0-1E5B-4A36-90AB-F05AF1906B5A}" type="slidenum">
              <a:rPr lang="en-GB" altLang="en-US" smtClean="0">
                <a:latin typeface="Arial" panose="020B0604020202020204" pitchFamily="34" charset="0"/>
              </a:rPr>
              <a:pPr>
                <a:spcBef>
                  <a:spcPct val="0"/>
                </a:spcBef>
              </a:pPr>
              <a:t>9</a:t>
            </a:fld>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B6F2A146-E1AB-2DC5-16B3-0C9A8EA520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FBB65BAA-D72C-62B2-2464-87FDFE2E7A6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3316" name="Slide Number Placeholder 3">
            <a:extLst>
              <a:ext uri="{FF2B5EF4-FFF2-40B4-BE49-F238E27FC236}">
                <a16:creationId xmlns:a16="http://schemas.microsoft.com/office/drawing/2014/main" id="{42BCCB89-8DA1-80ED-95F5-4FC333B7651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7BBA43B-99AA-4831-A78C-0E0204081A2B}" type="slidenum">
              <a:rPr lang="en-GB" altLang="en-US" smtClean="0">
                <a:latin typeface="Arial" panose="020B0604020202020204" pitchFamily="34" charset="0"/>
              </a:rPr>
              <a:pPr>
                <a:spcBef>
                  <a:spcPct val="0"/>
                </a:spcBef>
              </a:pPr>
              <a:t>10</a:t>
            </a:fld>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B1189A89-303E-420D-F82D-738711C38E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2CC70E83-B0DF-379C-1044-816300FDBAA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5364" name="Slide Number Placeholder 3">
            <a:extLst>
              <a:ext uri="{FF2B5EF4-FFF2-40B4-BE49-F238E27FC236}">
                <a16:creationId xmlns:a16="http://schemas.microsoft.com/office/drawing/2014/main" id="{ABF4987A-1FD6-0F11-41F6-543351A0A1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8206E68-E0F7-4354-AC4A-A82E02BD9148}" type="slidenum">
              <a:rPr lang="en-GB" altLang="en-US" smtClean="0">
                <a:latin typeface="Arial" panose="020B0604020202020204" pitchFamily="34" charset="0"/>
              </a:rPr>
              <a:pPr>
                <a:spcBef>
                  <a:spcPct val="0"/>
                </a:spcBef>
              </a:pPr>
              <a:t>11</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202893CA-08A4-5604-58E7-AD24952FF71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49AE83CA-001D-7423-50AF-35E023D4092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7412" name="Slide Number Placeholder 3">
            <a:extLst>
              <a:ext uri="{FF2B5EF4-FFF2-40B4-BE49-F238E27FC236}">
                <a16:creationId xmlns:a16="http://schemas.microsoft.com/office/drawing/2014/main" id="{08478A98-629E-976D-F198-94C263E9A62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C5C263F-A646-4687-9867-58EE4B71B51C}" type="slidenum">
              <a:rPr lang="en-GB" altLang="en-US" smtClean="0">
                <a:latin typeface="Arial" panose="020B0604020202020204" pitchFamily="34" charset="0"/>
              </a:rPr>
              <a:pPr>
                <a:spcBef>
                  <a:spcPct val="0"/>
                </a:spcBef>
              </a:pPr>
              <a:t>12</a:t>
            </a:fld>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A1EC0850-25C4-9F48-3391-6DD57C1326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69F28830-7DB2-5A92-A485-58FB1D8372B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9460" name="Slide Number Placeholder 3">
            <a:extLst>
              <a:ext uri="{FF2B5EF4-FFF2-40B4-BE49-F238E27FC236}">
                <a16:creationId xmlns:a16="http://schemas.microsoft.com/office/drawing/2014/main" id="{9AD2F1D1-D6F8-CA0E-C563-1021740D8F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5386A1F-D837-4406-A637-BFFA8FD5B4EB}" type="slidenum">
              <a:rPr lang="en-GB" altLang="en-US" smtClean="0">
                <a:latin typeface="Arial" panose="020B0604020202020204" pitchFamily="34" charset="0"/>
              </a:rPr>
              <a:pPr>
                <a:spcBef>
                  <a:spcPct val="0"/>
                </a:spcBef>
              </a:pPr>
              <a:t>13</a:t>
            </a:fld>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19</a:t>
            </a:fld>
            <a:endParaRPr lang="en-GB"/>
          </a:p>
        </p:txBody>
      </p:sp>
    </p:spTree>
    <p:extLst>
      <p:ext uri="{BB962C8B-B14F-4D97-AF65-F5344CB8AC3E}">
        <p14:creationId xmlns:p14="http://schemas.microsoft.com/office/powerpoint/2010/main" val="41751329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20</a:t>
            </a:fld>
            <a:endParaRPr lang="en-GB"/>
          </a:p>
        </p:txBody>
      </p:sp>
    </p:spTree>
    <p:extLst>
      <p:ext uri="{BB962C8B-B14F-4D97-AF65-F5344CB8AC3E}">
        <p14:creationId xmlns:p14="http://schemas.microsoft.com/office/powerpoint/2010/main" val="13687159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Joint and several liability means, in practical terms, that each partner is potentially vulnerable to being sued for the whole of the partnership’s liabilities</a:t>
            </a:r>
          </a:p>
        </p:txBody>
      </p:sp>
      <p:sp>
        <p:nvSpPr>
          <p:cNvPr id="4" name="Slide Number Placeholder 3"/>
          <p:cNvSpPr>
            <a:spLocks noGrp="1"/>
          </p:cNvSpPr>
          <p:nvPr>
            <p:ph type="sldNum" sz="quarter" idx="5"/>
          </p:nvPr>
        </p:nvSpPr>
        <p:spPr/>
        <p:txBody>
          <a:bodyPr/>
          <a:lstStyle/>
          <a:p>
            <a:fld id="{26806482-62E7-43E8-9CEA-128A3A1A545C}" type="slidenum">
              <a:rPr lang="en-GB" smtClean="0"/>
              <a:t>22</a:t>
            </a:fld>
            <a:endParaRPr lang="en-GB"/>
          </a:p>
        </p:txBody>
      </p:sp>
    </p:spTree>
    <p:extLst>
      <p:ext uri="{BB962C8B-B14F-4D97-AF65-F5344CB8AC3E}">
        <p14:creationId xmlns:p14="http://schemas.microsoft.com/office/powerpoint/2010/main" val="985327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23</a:t>
            </a:fld>
            <a:endParaRPr lang="en-GB"/>
          </a:p>
        </p:txBody>
      </p:sp>
    </p:spTree>
    <p:extLst>
      <p:ext uri="{BB962C8B-B14F-4D97-AF65-F5344CB8AC3E}">
        <p14:creationId xmlns:p14="http://schemas.microsoft.com/office/powerpoint/2010/main" val="7813399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28</a:t>
            </a:fld>
            <a:endParaRPr lang="en-GB"/>
          </a:p>
        </p:txBody>
      </p:sp>
    </p:spTree>
    <p:extLst>
      <p:ext uri="{BB962C8B-B14F-4D97-AF65-F5344CB8AC3E}">
        <p14:creationId xmlns:p14="http://schemas.microsoft.com/office/powerpoint/2010/main" val="33616195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30</a:t>
            </a:fld>
            <a:endParaRPr lang="en-GB"/>
          </a:p>
        </p:txBody>
      </p:sp>
    </p:spTree>
    <p:extLst>
      <p:ext uri="{BB962C8B-B14F-4D97-AF65-F5344CB8AC3E}">
        <p14:creationId xmlns:p14="http://schemas.microsoft.com/office/powerpoint/2010/main" val="28028341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35</a:t>
            </a:fld>
            <a:endParaRPr lang="en-GB"/>
          </a:p>
        </p:txBody>
      </p:sp>
    </p:spTree>
    <p:extLst>
      <p:ext uri="{BB962C8B-B14F-4D97-AF65-F5344CB8AC3E}">
        <p14:creationId xmlns:p14="http://schemas.microsoft.com/office/powerpoint/2010/main" val="42577750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7FCC53F8-5A09-2C98-85D4-463F2D928EF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93DCBC64-122B-A9C1-105C-7C2B269605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3556" name="Slide Number Placeholder 3">
            <a:extLst>
              <a:ext uri="{FF2B5EF4-FFF2-40B4-BE49-F238E27FC236}">
                <a16:creationId xmlns:a16="http://schemas.microsoft.com/office/drawing/2014/main" id="{F69CF962-C87C-8371-A9D5-847550E8FBB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3DA721B-426D-416B-BEBB-78D228383D61}" type="slidenum">
              <a:rPr lang="en-GB" altLang="en-US" smtClean="0">
                <a:latin typeface="Arial" panose="020B0604020202020204" pitchFamily="34" charset="0"/>
              </a:rPr>
              <a:pPr>
                <a:spcBef>
                  <a:spcPct val="0"/>
                </a:spcBef>
              </a:pPr>
              <a:t>36</a:t>
            </a:fld>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732B4A22-DCFF-6660-4F08-BB1A0F05551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E47D12A4-0346-1F98-858F-06778035D8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Lots of factors for the entrepreneur to consider when setting up a business. </a:t>
            </a:r>
          </a:p>
        </p:txBody>
      </p:sp>
      <p:sp>
        <p:nvSpPr>
          <p:cNvPr id="25604" name="Slide Number Placeholder 3">
            <a:extLst>
              <a:ext uri="{FF2B5EF4-FFF2-40B4-BE49-F238E27FC236}">
                <a16:creationId xmlns:a16="http://schemas.microsoft.com/office/drawing/2014/main" id="{DEAEF532-CE89-876B-469A-63C3E9FB49D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1BA7D63-2E69-4CAE-BA0E-316653DB329B}" type="slidenum">
              <a:rPr lang="en-GB" altLang="en-US" smtClean="0">
                <a:latin typeface="Arial" panose="020B0604020202020204" pitchFamily="34" charset="0"/>
              </a:rPr>
              <a:pPr>
                <a:spcBef>
                  <a:spcPct val="0"/>
                </a:spcBef>
              </a:pPr>
              <a:t>37</a:t>
            </a:fld>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2B18BB7-1DA7-3592-DBB7-8026A57053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964BFC6B-73C5-ECE2-9E54-560DFD2BEBF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Unincorporated business – Sole trader/Partnership no separate legal identity of its own, responsible for debts/liabilities, individuals will enter into contracts on behalf of the business and personal assets are at risk if the assets of business are not sufficient to cover debts</a:t>
            </a:r>
          </a:p>
          <a:p>
            <a:r>
              <a:rPr lang="en-GB" altLang="en-US" dirty="0"/>
              <a:t>Operate relatively informally, unclear powers and processes for decision making</a:t>
            </a:r>
          </a:p>
          <a:p>
            <a:r>
              <a:rPr lang="en-GB" altLang="en-US" dirty="0"/>
              <a:t>Unincorporated association i.e. trade union, sports club</a:t>
            </a:r>
          </a:p>
          <a:p>
            <a:r>
              <a:rPr lang="en-GB" altLang="en-US" dirty="0"/>
              <a:t>If for profit, a general partnership</a:t>
            </a:r>
          </a:p>
          <a:p>
            <a:endParaRPr lang="en-GB" altLang="en-US" dirty="0"/>
          </a:p>
          <a:p>
            <a:r>
              <a:rPr lang="en-GB" altLang="en-US" dirty="0"/>
              <a:t>Simplest and most flexible to set up is the sole trader, no public accountability requirements, no rules governing conduct of business, however, still have to comply with general obligations i.e. Employment Law, Health and Safety Law – no limit on size of the business</a:t>
            </a:r>
          </a:p>
          <a:p>
            <a:endParaRPr lang="en-GB" altLang="en-US" dirty="0"/>
          </a:p>
          <a:p>
            <a:r>
              <a:rPr lang="en-GB" altLang="en-US" dirty="0"/>
              <a:t>Sole Trader can decide on how to run the business, take profit, pay income tax, could be liable for capital gains tax, have to be registered with HMRC and submit annual self-assessment tax return</a:t>
            </a:r>
          </a:p>
          <a:p>
            <a:endParaRPr lang="en-GB" altLang="en-US" dirty="0"/>
          </a:p>
          <a:p>
            <a:r>
              <a:rPr lang="en-GB" altLang="en-US" dirty="0"/>
              <a:t>Company continues in existence even if there are changes in membership, it has obligations/liabilities, it has limited personal liability for the owners, the debts are not the responsibilities of directors, shareholders, members etc</a:t>
            </a:r>
          </a:p>
          <a:p>
            <a:endParaRPr lang="en-GB" altLang="en-US" dirty="0"/>
          </a:p>
          <a:p>
            <a:r>
              <a:rPr lang="en-GB" altLang="en-US" dirty="0"/>
              <a:t>If a limited company failed to comply with H&amp;S regulations, the company could be sued</a:t>
            </a:r>
          </a:p>
          <a:p>
            <a:endParaRPr lang="en-GB" altLang="en-US" dirty="0"/>
          </a:p>
          <a:p>
            <a:endParaRPr lang="en-GB" altLang="en-US" dirty="0"/>
          </a:p>
          <a:p>
            <a:endParaRPr lang="en-GB" altLang="en-US" dirty="0"/>
          </a:p>
        </p:txBody>
      </p:sp>
      <p:sp>
        <p:nvSpPr>
          <p:cNvPr id="27652" name="Slide Number Placeholder 3">
            <a:extLst>
              <a:ext uri="{FF2B5EF4-FFF2-40B4-BE49-F238E27FC236}">
                <a16:creationId xmlns:a16="http://schemas.microsoft.com/office/drawing/2014/main" id="{99578F3A-4242-5C67-0588-906462FDA2D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0A7C46F-4861-49F2-A610-FA496ACA0EAE}" type="slidenum">
              <a:rPr lang="en-GB" altLang="en-US" smtClean="0">
                <a:latin typeface="Arial" panose="020B0604020202020204" pitchFamily="34" charset="0"/>
              </a:rPr>
              <a:pPr>
                <a:spcBef>
                  <a:spcPct val="0"/>
                </a:spcBef>
              </a:pPr>
              <a:t>38</a:t>
            </a:fld>
            <a:endParaRPr lang="en-GB"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F84AB13-9437-D6DB-2713-ADCC7AB2343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71E3B0DB-576E-F19D-6487-3995DBDE9A8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A11806FD-471B-B0A6-7357-D6436A87F8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A7CE56C-C2DC-436F-AA4F-F7E7C2FE927A}" type="slidenum">
              <a:rPr lang="en-GB" altLang="en-US" smtClean="0">
                <a:latin typeface="Arial" panose="020B0604020202020204" pitchFamily="34" charset="0"/>
              </a:rPr>
              <a:pPr>
                <a:spcBef>
                  <a:spcPct val="0"/>
                </a:spcBef>
              </a:pPr>
              <a:t>39</a:t>
            </a:fld>
            <a:endParaRPr lang="en-GB"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41</a:t>
            </a:fld>
            <a:endParaRPr lang="en-GB"/>
          </a:p>
        </p:txBody>
      </p:sp>
    </p:spTree>
    <p:extLst>
      <p:ext uri="{BB962C8B-B14F-4D97-AF65-F5344CB8AC3E}">
        <p14:creationId xmlns:p14="http://schemas.microsoft.com/office/powerpoint/2010/main" val="8663079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7151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BC8A850-4518-4F0B-BCE9-211A8A6119DB}"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19530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60825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C8A850-4518-4F0B-BCE9-211A8A6119DB}"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24571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C8A850-4518-4F0B-BCE9-211A8A6119DB}" type="datetimeFigureOut">
              <a:rPr lang="en-GB" smtClean="0"/>
              <a:t>28/09/2026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262311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BC8A850-4518-4F0B-BCE9-211A8A6119DB}" type="datetimeFigureOut">
              <a:rPr lang="en-GB" smtClean="0"/>
              <a:t>28/09/2026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16329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BC8A850-4518-4F0B-BCE9-211A8A6119DB}" type="datetimeFigureOut">
              <a:rPr lang="en-GB" smtClean="0"/>
              <a:t>28/09/2026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412926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BC8A850-4518-4F0B-BCE9-211A8A6119DB}" type="datetimeFigureOut">
              <a:rPr lang="en-GB" smtClean="0"/>
              <a:t>28/09/2026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85634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943623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99636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05624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3011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45510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28/09/2026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911514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28/09/2026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4686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66021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07351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BC8A850-4518-4F0B-BCE9-211A8A6119DB}" type="datetimeFigureOut">
              <a:rPr lang="en-GB" smtClean="0"/>
              <a:t>28/09/2026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6E52D0F-9C48-4F4E-930C-95CC2CC8EA6F}" type="slidenum">
              <a:rPr lang="en-GB" smtClean="0"/>
              <a:t>‹#›</a:t>
            </a:fld>
            <a:endParaRPr lang="en-GB"/>
          </a:p>
        </p:txBody>
      </p:sp>
    </p:spTree>
    <p:extLst>
      <p:ext uri="{BB962C8B-B14F-4D97-AF65-F5344CB8AC3E}">
        <p14:creationId xmlns:p14="http://schemas.microsoft.com/office/powerpoint/2010/main" val="1142034521"/>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notesSlide" Target="../notesSlides/notesSlide3.xml"/><Relationship Id="rId7" Type="http://schemas.openxmlformats.org/officeDocument/2006/relationships/diagramColors" Target="../diagrams/colors4.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notesSlide" Target="../notesSlides/notesSlide4.xml"/><Relationship Id="rId7" Type="http://schemas.openxmlformats.org/officeDocument/2006/relationships/diagramColors" Target="../diagrams/colors5.xml"/><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notesSlide" Target="../notesSlides/notesSlide7.xml"/><Relationship Id="rId7" Type="http://schemas.openxmlformats.org/officeDocument/2006/relationships/diagramColors" Target="../diagrams/colors6.xml"/><Relationship Id="rId2" Type="http://schemas.openxmlformats.org/officeDocument/2006/relationships/slideLayout" Target="../slideLayouts/slideLayout2.xml"/><Relationship Id="rId1" Type="http://schemas.openxmlformats.org/officeDocument/2006/relationships/tags" Target="../tags/tag5.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5.pn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notesSlide" Target="../notesSlides/notesSlide15.xml"/><Relationship Id="rId7" Type="http://schemas.openxmlformats.org/officeDocument/2006/relationships/diagramColors" Target="../diagrams/colors10.xml"/><Relationship Id="rId2" Type="http://schemas.openxmlformats.org/officeDocument/2006/relationships/slideLayout" Target="../slideLayouts/slideLayout2.xml"/><Relationship Id="rId1" Type="http://schemas.openxmlformats.org/officeDocument/2006/relationships/tags" Target="../tags/tag6.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37.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notesSlide" Target="../notesSlides/notesSlide16.xml"/><Relationship Id="rId7" Type="http://schemas.openxmlformats.org/officeDocument/2006/relationships/diagramQuickStyle" Target="../diagrams/quickStyle11.xml"/><Relationship Id="rId2" Type="http://schemas.openxmlformats.org/officeDocument/2006/relationships/slideLayout" Target="../slideLayouts/slideLayout2.xml"/><Relationship Id="rId1" Type="http://schemas.openxmlformats.org/officeDocument/2006/relationships/tags" Target="../tags/tag7.xml"/><Relationship Id="rId6" Type="http://schemas.openxmlformats.org/officeDocument/2006/relationships/diagramLayout" Target="../diagrams/layout11.xml"/><Relationship Id="rId5" Type="http://schemas.openxmlformats.org/officeDocument/2006/relationships/diagramData" Target="../diagrams/data11.xml"/><Relationship Id="rId4" Type="http://schemas.openxmlformats.org/officeDocument/2006/relationships/image" Target="../media/image1.jpeg"/><Relationship Id="rId9" Type="http://schemas.microsoft.com/office/2007/relationships/diagramDrawing" Target="../diagrams/drawing11.xml"/></Relationships>
</file>

<file path=ppt/slides/_rels/slide38.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notesSlide" Target="../notesSlides/notesSlide17.xml"/><Relationship Id="rId7" Type="http://schemas.openxmlformats.org/officeDocument/2006/relationships/diagramColors" Target="../diagrams/colors12.xml"/><Relationship Id="rId2" Type="http://schemas.openxmlformats.org/officeDocument/2006/relationships/slideLayout" Target="../slideLayouts/slideLayout2.xml"/><Relationship Id="rId1" Type="http://schemas.openxmlformats.org/officeDocument/2006/relationships/tags" Target="../tags/tag8.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9.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image" Target="../media/image2.png"/><Relationship Id="rId7" Type="http://schemas.openxmlformats.org/officeDocument/2006/relationships/image" Target="../media/image4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4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DE92A8BB-07B9-40DB-984F-2CB1A2535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2CDDB745-6C26-4B79-9EF2-08E3E4AB9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6">
            <a:extLst>
              <a:ext uri="{FF2B5EF4-FFF2-40B4-BE49-F238E27FC236}">
                <a16:creationId xmlns:a16="http://schemas.microsoft.com/office/drawing/2014/main" id="{80B3FE6C-0A59-4114-88CB-3C3172D6AF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2835162"/>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42" name="Graphic 41" descr="Books">
            <a:extLst>
              <a:ext uri="{FF2B5EF4-FFF2-40B4-BE49-F238E27FC236}">
                <a16:creationId xmlns:a16="http://schemas.microsoft.com/office/drawing/2014/main" id="{4C1AA332-21BD-32D6-59BE-466EE0E31EE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35458" y="640082"/>
            <a:ext cx="2373552" cy="2373552"/>
          </a:xfrm>
          <a:prstGeom prst="rect">
            <a:avLst/>
          </a:prstGeom>
          <a:effectLst/>
        </p:spPr>
      </p:pic>
      <p:sp>
        <p:nvSpPr>
          <p:cNvPr id="43" name="Freeform: Shape 42">
            <a:extLst>
              <a:ext uri="{FF2B5EF4-FFF2-40B4-BE49-F238E27FC236}">
                <a16:creationId xmlns:a16="http://schemas.microsoft.com/office/drawing/2014/main" id="{DDA3A238-516A-4076-B3C2-230D913508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36999"/>
            <a:ext cx="12191696" cy="3721001"/>
          </a:xfrm>
          <a:custGeom>
            <a:avLst/>
            <a:gdLst>
              <a:gd name="connsiteX0" fmla="*/ 1 w 12191696"/>
              <a:gd name="connsiteY0" fmla="*/ 0 h 3721001"/>
              <a:gd name="connsiteX1" fmla="*/ 71932 w 12191696"/>
              <a:gd name="connsiteY1" fmla="*/ 12261 h 3721001"/>
              <a:gd name="connsiteX2" fmla="*/ 282849 w 12191696"/>
              <a:gd name="connsiteY2" fmla="*/ 48342 h 3721001"/>
              <a:gd name="connsiteX3" fmla="*/ 436464 w 12191696"/>
              <a:gd name="connsiteY3" fmla="*/ 73565 h 3721001"/>
              <a:gd name="connsiteX4" fmla="*/ 619339 w 12191696"/>
              <a:gd name="connsiteY4" fmla="*/ 100188 h 3721001"/>
              <a:gd name="connsiteX5" fmla="*/ 836351 w 12191696"/>
              <a:gd name="connsiteY5" fmla="*/ 132066 h 3721001"/>
              <a:gd name="connsiteX6" fmla="*/ 1076528 w 12191696"/>
              <a:gd name="connsiteY6" fmla="*/ 165696 h 3721001"/>
              <a:gd name="connsiteX7" fmla="*/ 1347183 w 12191696"/>
              <a:gd name="connsiteY7" fmla="*/ 201077 h 3721001"/>
              <a:gd name="connsiteX8" fmla="*/ 1642223 w 12191696"/>
              <a:gd name="connsiteY8" fmla="*/ 238560 h 3721001"/>
              <a:gd name="connsiteX9" fmla="*/ 1962864 w 12191696"/>
              <a:gd name="connsiteY9" fmla="*/ 276043 h 3721001"/>
              <a:gd name="connsiteX10" fmla="*/ 2304232 w 12191696"/>
              <a:gd name="connsiteY10" fmla="*/ 314226 h 3721001"/>
              <a:gd name="connsiteX11" fmla="*/ 2672421 w 12191696"/>
              <a:gd name="connsiteY11" fmla="*/ 349608 h 3721001"/>
              <a:gd name="connsiteX12" fmla="*/ 3057678 w 12191696"/>
              <a:gd name="connsiteY12" fmla="*/ 383588 h 3721001"/>
              <a:gd name="connsiteX13" fmla="*/ 3464881 w 12191696"/>
              <a:gd name="connsiteY13" fmla="*/ 414415 h 3721001"/>
              <a:gd name="connsiteX14" fmla="*/ 3889152 w 12191696"/>
              <a:gd name="connsiteY14" fmla="*/ 443841 h 3721001"/>
              <a:gd name="connsiteX15" fmla="*/ 4331710 w 12191696"/>
              <a:gd name="connsiteY15" fmla="*/ 471515 h 3721001"/>
              <a:gd name="connsiteX16" fmla="*/ 4558476 w 12191696"/>
              <a:gd name="connsiteY16" fmla="*/ 481324 h 3721001"/>
              <a:gd name="connsiteX17" fmla="*/ 4790118 w 12191696"/>
              <a:gd name="connsiteY17" fmla="*/ 492183 h 3721001"/>
              <a:gd name="connsiteX18" fmla="*/ 5025418 w 12191696"/>
              <a:gd name="connsiteY18" fmla="*/ 502342 h 3721001"/>
              <a:gd name="connsiteX19" fmla="*/ 5261937 w 12191696"/>
              <a:gd name="connsiteY19" fmla="*/ 508998 h 3721001"/>
              <a:gd name="connsiteX20" fmla="*/ 5503333 w 12191696"/>
              <a:gd name="connsiteY20" fmla="*/ 514953 h 3721001"/>
              <a:gd name="connsiteX21" fmla="*/ 5747166 w 12191696"/>
              <a:gd name="connsiteY21" fmla="*/ 521259 h 3721001"/>
              <a:gd name="connsiteX22" fmla="*/ 5995877 w 12191696"/>
              <a:gd name="connsiteY22" fmla="*/ 525462 h 3721001"/>
              <a:gd name="connsiteX23" fmla="*/ 6247026 w 12191696"/>
              <a:gd name="connsiteY23" fmla="*/ 525462 h 3721001"/>
              <a:gd name="connsiteX24" fmla="*/ 6500613 w 12191696"/>
              <a:gd name="connsiteY24" fmla="*/ 527564 h 3721001"/>
              <a:gd name="connsiteX25" fmla="*/ 6756639 w 12191696"/>
              <a:gd name="connsiteY25" fmla="*/ 525462 h 3721001"/>
              <a:gd name="connsiteX26" fmla="*/ 7016322 w 12191696"/>
              <a:gd name="connsiteY26" fmla="*/ 521259 h 3721001"/>
              <a:gd name="connsiteX27" fmla="*/ 7276005 w 12191696"/>
              <a:gd name="connsiteY27" fmla="*/ 517405 h 3721001"/>
              <a:gd name="connsiteX28" fmla="*/ 7539345 w 12191696"/>
              <a:gd name="connsiteY28" fmla="*/ 508998 h 3721001"/>
              <a:gd name="connsiteX29" fmla="*/ 7805124 w 12191696"/>
              <a:gd name="connsiteY29" fmla="*/ 500240 h 3721001"/>
              <a:gd name="connsiteX30" fmla="*/ 8070903 w 12191696"/>
              <a:gd name="connsiteY30" fmla="*/ 490081 h 3721001"/>
              <a:gd name="connsiteX31" fmla="*/ 8339121 w 12191696"/>
              <a:gd name="connsiteY31" fmla="*/ 475719 h 3721001"/>
              <a:gd name="connsiteX32" fmla="*/ 8609776 w 12191696"/>
              <a:gd name="connsiteY32" fmla="*/ 458554 h 3721001"/>
              <a:gd name="connsiteX33" fmla="*/ 8881651 w 12191696"/>
              <a:gd name="connsiteY33" fmla="*/ 442089 h 3721001"/>
              <a:gd name="connsiteX34" fmla="*/ 9153526 w 12191696"/>
              <a:gd name="connsiteY34" fmla="*/ 421071 h 3721001"/>
              <a:gd name="connsiteX35" fmla="*/ 9429058 w 12191696"/>
              <a:gd name="connsiteY35" fmla="*/ 395848 h 3721001"/>
              <a:gd name="connsiteX36" fmla="*/ 9700933 w 12191696"/>
              <a:gd name="connsiteY36" fmla="*/ 370626 h 3721001"/>
              <a:gd name="connsiteX37" fmla="*/ 9977684 w 12191696"/>
              <a:gd name="connsiteY37" fmla="*/ 341551 h 3721001"/>
              <a:gd name="connsiteX38" fmla="*/ 10255655 w 12191696"/>
              <a:gd name="connsiteY38" fmla="*/ 309672 h 3721001"/>
              <a:gd name="connsiteX39" fmla="*/ 10529968 w 12191696"/>
              <a:gd name="connsiteY39" fmla="*/ 276043 h 3721001"/>
              <a:gd name="connsiteX40" fmla="*/ 10807939 w 12191696"/>
              <a:gd name="connsiteY40" fmla="*/ 236808 h 3721001"/>
              <a:gd name="connsiteX41" fmla="*/ 11084690 w 12191696"/>
              <a:gd name="connsiteY41" fmla="*/ 194771 h 3721001"/>
              <a:gd name="connsiteX42" fmla="*/ 11362661 w 12191696"/>
              <a:gd name="connsiteY42" fmla="*/ 153085 h 3721001"/>
              <a:gd name="connsiteX43" fmla="*/ 11639412 w 12191696"/>
              <a:gd name="connsiteY43" fmla="*/ 104392 h 3721001"/>
              <a:gd name="connsiteX44" fmla="*/ 11914945 w 12191696"/>
              <a:gd name="connsiteY44" fmla="*/ 54648 h 3721001"/>
              <a:gd name="connsiteX45" fmla="*/ 12191696 w 12191696"/>
              <a:gd name="connsiteY45" fmla="*/ 2452 h 3721001"/>
              <a:gd name="connsiteX46" fmla="*/ 12191696 w 12191696"/>
              <a:gd name="connsiteY46" fmla="*/ 2802467 h 3721001"/>
              <a:gd name="connsiteX47" fmla="*/ 12191695 w 12191696"/>
              <a:gd name="connsiteY47" fmla="*/ 2802467 h 3721001"/>
              <a:gd name="connsiteX48" fmla="*/ 12191695 w 12191696"/>
              <a:gd name="connsiteY48" fmla="*/ 3721001 h 3721001"/>
              <a:gd name="connsiteX49" fmla="*/ 0 w 12191696"/>
              <a:gd name="connsiteY49" fmla="*/ 3721001 h 3721001"/>
              <a:gd name="connsiteX50" fmla="*/ 0 w 12191696"/>
              <a:gd name="connsiteY50" fmla="*/ 2233825 h 3721001"/>
              <a:gd name="connsiteX51" fmla="*/ 1 w 12191696"/>
              <a:gd name="connsiteY51" fmla="*/ 2233825 h 3721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1696" h="3721001">
                <a:moveTo>
                  <a:pt x="1" y="0"/>
                </a:moveTo>
                <a:lnTo>
                  <a:pt x="71932" y="12261"/>
                </a:lnTo>
                <a:lnTo>
                  <a:pt x="282849"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3"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4"/>
                </a:lnTo>
                <a:lnTo>
                  <a:pt x="8881651" y="442089"/>
                </a:lnTo>
                <a:lnTo>
                  <a:pt x="9153526" y="421071"/>
                </a:lnTo>
                <a:lnTo>
                  <a:pt x="9429058" y="395848"/>
                </a:lnTo>
                <a:lnTo>
                  <a:pt x="9700933" y="370626"/>
                </a:lnTo>
                <a:lnTo>
                  <a:pt x="9977684" y="341551"/>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802467"/>
                </a:lnTo>
                <a:lnTo>
                  <a:pt x="12191695" y="2802467"/>
                </a:lnTo>
                <a:lnTo>
                  <a:pt x="12191695" y="3721001"/>
                </a:lnTo>
                <a:lnTo>
                  <a:pt x="0" y="3721001"/>
                </a:lnTo>
                <a:lnTo>
                  <a:pt x="0" y="2233825"/>
                </a:lnTo>
                <a:lnTo>
                  <a:pt x="1" y="2233825"/>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A445BA-DE2A-44FA-98CF-86D1A5058549}"/>
              </a:ext>
            </a:extLst>
          </p:cNvPr>
          <p:cNvSpPr>
            <a:spLocks noGrp="1"/>
          </p:cNvSpPr>
          <p:nvPr>
            <p:ph type="ctrTitle"/>
          </p:nvPr>
        </p:nvSpPr>
        <p:spPr>
          <a:xfrm>
            <a:off x="636915" y="3928983"/>
            <a:ext cx="9182945" cy="1793390"/>
          </a:xfrm>
        </p:spPr>
        <p:txBody>
          <a:bodyPr>
            <a:normAutofit/>
          </a:bodyPr>
          <a:lstStyle/>
          <a:p>
            <a:pPr>
              <a:lnSpc>
                <a:spcPct val="90000"/>
              </a:lnSpc>
            </a:pPr>
            <a:r>
              <a:rPr lang="en-US" sz="6100">
                <a:solidFill>
                  <a:srgbClr val="EBEBEB"/>
                </a:solidFill>
              </a:rPr>
              <a:t>Introduction to the Module</a:t>
            </a:r>
            <a:endParaRPr lang="en-GB" sz="6100">
              <a:solidFill>
                <a:srgbClr val="EBEBEB"/>
              </a:solidFill>
            </a:endParaRPr>
          </a:p>
        </p:txBody>
      </p:sp>
      <p:sp>
        <p:nvSpPr>
          <p:cNvPr id="3" name="Subtitle 2">
            <a:extLst>
              <a:ext uri="{FF2B5EF4-FFF2-40B4-BE49-F238E27FC236}">
                <a16:creationId xmlns:a16="http://schemas.microsoft.com/office/drawing/2014/main" id="{30CF5604-814B-4B4A-801D-10C6D3048BFA}"/>
              </a:ext>
            </a:extLst>
          </p:cNvPr>
          <p:cNvSpPr>
            <a:spLocks noGrp="1"/>
          </p:cNvSpPr>
          <p:nvPr>
            <p:ph type="subTitle" idx="1"/>
          </p:nvPr>
        </p:nvSpPr>
        <p:spPr>
          <a:xfrm>
            <a:off x="636916" y="5722374"/>
            <a:ext cx="9182944" cy="487924"/>
          </a:xfrm>
        </p:spPr>
        <p:txBody>
          <a:bodyPr>
            <a:normAutofit/>
          </a:bodyPr>
          <a:lstStyle/>
          <a:p>
            <a:r>
              <a:rPr lang="en-US">
                <a:solidFill>
                  <a:schemeClr val="tx2">
                    <a:lumMod val="40000"/>
                    <a:lumOff val="60000"/>
                  </a:schemeClr>
                </a:solidFill>
              </a:rPr>
              <a:t>Business Law and practice BMLC5000</a:t>
            </a:r>
            <a:endParaRPr lang="en-GB">
              <a:solidFill>
                <a:schemeClr val="tx2">
                  <a:lumMod val="40000"/>
                  <a:lumOff val="60000"/>
                </a:schemeClr>
              </a:solidFill>
            </a:endParaRPr>
          </a:p>
        </p:txBody>
      </p:sp>
    </p:spTree>
    <p:extLst>
      <p:ext uri="{BB962C8B-B14F-4D97-AF65-F5344CB8AC3E}">
        <p14:creationId xmlns:p14="http://schemas.microsoft.com/office/powerpoint/2010/main" val="39552925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6" name="Freeform: Shape 15">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2BA6F8F-4BFB-4DE1-947F-D78B3EC7540D}"/>
              </a:ext>
            </a:extLst>
          </p:cNvPr>
          <p:cNvSpPr>
            <a:spLocks noGrp="1"/>
          </p:cNvSpPr>
          <p:nvPr>
            <p:ph type="title"/>
          </p:nvPr>
        </p:nvSpPr>
        <p:spPr>
          <a:xfrm>
            <a:off x="653143" y="1645920"/>
            <a:ext cx="3522879" cy="4470821"/>
          </a:xfrm>
        </p:spPr>
        <p:txBody>
          <a:bodyPr vert="horz" lIns="91440" tIns="45720" rIns="91440" bIns="45720" rtlCol="0" anchor="t">
            <a:normAutofit/>
          </a:bodyPr>
          <a:lstStyle/>
          <a:p>
            <a:pPr algn="r"/>
            <a:r>
              <a:rPr lang="en-US" b="0" i="0" kern="1200">
                <a:solidFill>
                  <a:schemeClr val="bg2"/>
                </a:solidFill>
                <a:latin typeface="+mj-lt"/>
                <a:ea typeface="+mj-ea"/>
                <a:cs typeface="+mj-cs"/>
              </a:rPr>
              <a:t>Your Lecturer </a:t>
            </a:r>
          </a:p>
        </p:txBody>
      </p:sp>
      <p:sp>
        <p:nvSpPr>
          <p:cNvPr id="7" name="TextBox 6">
            <a:extLst>
              <a:ext uri="{FF2B5EF4-FFF2-40B4-BE49-F238E27FC236}">
                <a16:creationId xmlns:a16="http://schemas.microsoft.com/office/drawing/2014/main" id="{2DED0F79-0604-BEAB-08AC-7678B15F0DCE}"/>
              </a:ext>
            </a:extLst>
          </p:cNvPr>
          <p:cNvSpPr txBox="1"/>
          <p:nvPr/>
        </p:nvSpPr>
        <p:spPr>
          <a:xfrm>
            <a:off x="5204109" y="1645920"/>
            <a:ext cx="6269434" cy="4470821"/>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b="1" dirty="0">
                <a:latin typeface="+mj-lt"/>
                <a:ea typeface="+mj-ea"/>
                <a:cs typeface="+mj-cs"/>
              </a:rPr>
              <a:t>Ellie Brown</a:t>
            </a:r>
            <a:br>
              <a:rPr lang="en-US" b="1" dirty="0">
                <a:latin typeface="+mj-lt"/>
                <a:ea typeface="+mj-ea"/>
                <a:cs typeface="+mj-cs"/>
              </a:rPr>
            </a:br>
            <a:endParaRPr lang="en-US" b="1" dirty="0">
              <a:latin typeface="+mj-lt"/>
              <a:ea typeface="+mj-ea"/>
              <a:cs typeface="+mj-cs"/>
            </a:endParaRPr>
          </a:p>
          <a:p>
            <a:pPr>
              <a:spcBef>
                <a:spcPts val="1000"/>
              </a:spcBef>
              <a:buClr>
                <a:schemeClr val="bg2">
                  <a:lumMod val="40000"/>
                  <a:lumOff val="60000"/>
                </a:schemeClr>
              </a:buClr>
              <a:buSzPct val="80000"/>
              <a:buFont typeface="Wingdings 3" charset="2"/>
              <a:buChar char=""/>
            </a:pPr>
            <a:r>
              <a:rPr lang="en-US" dirty="0">
                <a:latin typeface="+mj-lt"/>
                <a:ea typeface="+mj-ea"/>
                <a:cs typeface="+mj-cs"/>
              </a:rPr>
              <a:t>Lecturer, Qualified Solicitor</a:t>
            </a:r>
          </a:p>
          <a:p>
            <a:pPr>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a:spcBef>
                <a:spcPts val="1000"/>
              </a:spcBef>
              <a:buClr>
                <a:schemeClr val="bg2">
                  <a:lumMod val="40000"/>
                  <a:lumOff val="60000"/>
                </a:schemeClr>
              </a:buClr>
              <a:buSzPct val="80000"/>
              <a:buFont typeface="Wingdings 3" charset="2"/>
              <a:buChar char=""/>
            </a:pPr>
            <a:r>
              <a:rPr lang="en-US" dirty="0">
                <a:latin typeface="+mj-lt"/>
                <a:ea typeface="+mj-ea"/>
                <a:cs typeface="+mj-cs"/>
              </a:rPr>
              <a:t>Former specialism: Childcare Law</a:t>
            </a:r>
          </a:p>
          <a:p>
            <a:pPr>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a:spcBef>
                <a:spcPts val="1000"/>
              </a:spcBef>
              <a:buClr>
                <a:schemeClr val="bg2">
                  <a:lumMod val="40000"/>
                  <a:lumOff val="60000"/>
                </a:schemeClr>
              </a:buClr>
              <a:buSzPct val="80000"/>
              <a:buFont typeface="Wingdings 3" charset="2"/>
              <a:buChar char=""/>
            </a:pPr>
            <a:r>
              <a:rPr lang="en-US" dirty="0">
                <a:latin typeface="+mj-lt"/>
                <a:ea typeface="+mj-ea"/>
                <a:cs typeface="+mj-cs"/>
              </a:rPr>
              <a:t>Trained and worked in a local law firm</a:t>
            </a:r>
            <a:br>
              <a:rPr lang="en-US" dirty="0">
                <a:latin typeface="+mj-lt"/>
                <a:ea typeface="+mj-ea"/>
                <a:cs typeface="+mj-cs"/>
              </a:rPr>
            </a:br>
            <a:endParaRPr lang="en-US" dirty="0">
              <a:latin typeface="+mj-lt"/>
              <a:ea typeface="+mj-ea"/>
              <a:cs typeface="+mj-cs"/>
            </a:endParaRPr>
          </a:p>
          <a:p>
            <a:pPr>
              <a:spcBef>
                <a:spcPts val="1000"/>
              </a:spcBef>
              <a:buClr>
                <a:schemeClr val="bg2">
                  <a:lumMod val="40000"/>
                  <a:lumOff val="60000"/>
                </a:schemeClr>
              </a:buClr>
              <a:buSzPct val="80000"/>
              <a:buFont typeface="Wingdings 3" charset="2"/>
              <a:buChar char=""/>
            </a:pPr>
            <a:r>
              <a:rPr lang="en-US" dirty="0">
                <a:latin typeface="+mj-lt"/>
                <a:ea typeface="+mj-ea"/>
                <a:cs typeface="+mj-cs"/>
              </a:rPr>
              <a:t>Teaching experience in both Higher Education and Further Education Institutions </a:t>
            </a:r>
          </a:p>
        </p:txBody>
      </p:sp>
    </p:spTree>
    <p:extLst>
      <p:ext uri="{BB962C8B-B14F-4D97-AF65-F5344CB8AC3E}">
        <p14:creationId xmlns:p14="http://schemas.microsoft.com/office/powerpoint/2010/main" val="3239621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52B561C-3320-4582-B9D7-E4FF5B9DB0E2}"/>
              </a:ext>
            </a:extLst>
          </p:cNvPr>
          <p:cNvSpPr>
            <a:spLocks noGrp="1"/>
          </p:cNvSpPr>
          <p:nvPr>
            <p:ph type="title"/>
          </p:nvPr>
        </p:nvSpPr>
        <p:spPr>
          <a:xfrm>
            <a:off x="653143" y="1645920"/>
            <a:ext cx="3522879" cy="4470821"/>
          </a:xfrm>
        </p:spPr>
        <p:txBody>
          <a:bodyPr>
            <a:normAutofit/>
          </a:bodyPr>
          <a:lstStyle/>
          <a:p>
            <a:pPr algn="r"/>
            <a:r>
              <a:rPr lang="en-US" dirty="0">
                <a:solidFill>
                  <a:srgbClr val="FFFFFF"/>
                </a:solidFill>
              </a:rPr>
              <a:t>Business Law and Practice (BLP)</a:t>
            </a:r>
            <a:endParaRPr lang="en-GB" dirty="0">
              <a:solidFill>
                <a:srgbClr val="FFFFFF"/>
              </a:solidFill>
            </a:endParaRPr>
          </a:p>
        </p:txBody>
      </p:sp>
      <p:sp>
        <p:nvSpPr>
          <p:cNvPr id="3" name="Content Placeholder 2">
            <a:extLst>
              <a:ext uri="{FF2B5EF4-FFF2-40B4-BE49-F238E27FC236}">
                <a16:creationId xmlns:a16="http://schemas.microsoft.com/office/drawing/2014/main" id="{145A33EE-0D95-4D4F-80F5-6915BFEA2BA2}"/>
              </a:ext>
            </a:extLst>
          </p:cNvPr>
          <p:cNvSpPr>
            <a:spLocks noGrp="1"/>
          </p:cNvSpPr>
          <p:nvPr>
            <p:ph idx="1"/>
          </p:nvPr>
        </p:nvSpPr>
        <p:spPr>
          <a:xfrm>
            <a:off x="5115974" y="1315414"/>
            <a:ext cx="6694108" cy="5542586"/>
          </a:xfrm>
        </p:spPr>
        <p:txBody>
          <a:bodyPr>
            <a:normAutofit/>
          </a:bodyPr>
          <a:lstStyle/>
          <a:p>
            <a:pPr>
              <a:lnSpc>
                <a:spcPct val="90000"/>
              </a:lnSpc>
            </a:pPr>
            <a:r>
              <a:rPr lang="en-GB" sz="1600" b="1" dirty="0"/>
              <a:t>AIM(S) </a:t>
            </a:r>
          </a:p>
          <a:p>
            <a:pPr>
              <a:lnSpc>
                <a:spcPct val="90000"/>
              </a:lnSpc>
            </a:pPr>
            <a:r>
              <a:rPr lang="en-GB" sz="1600" dirty="0"/>
              <a:t>• To develop a critical understanding of Business Law and how it works within the legal framework </a:t>
            </a:r>
          </a:p>
          <a:p>
            <a:pPr>
              <a:lnSpc>
                <a:spcPct val="90000"/>
              </a:lnSpc>
            </a:pPr>
            <a:r>
              <a:rPr lang="en-GB" sz="1600" b="1" dirty="0"/>
              <a:t>LEARNING OUTCOMES </a:t>
            </a:r>
          </a:p>
          <a:p>
            <a:pPr>
              <a:lnSpc>
                <a:spcPct val="90000"/>
              </a:lnSpc>
            </a:pPr>
            <a:r>
              <a:rPr lang="en-GB" sz="1600" dirty="0"/>
              <a:t>Upon the successful completion of this module, the student should be able to: </a:t>
            </a:r>
          </a:p>
          <a:p>
            <a:pPr>
              <a:lnSpc>
                <a:spcPct val="90000"/>
              </a:lnSpc>
            </a:pPr>
            <a:r>
              <a:rPr lang="en-GB" sz="1600" dirty="0"/>
              <a:t>• evaluate the formation, purpose, and principles of partnership and company law; </a:t>
            </a:r>
          </a:p>
          <a:p>
            <a:pPr>
              <a:lnSpc>
                <a:spcPct val="90000"/>
              </a:lnSpc>
            </a:pPr>
            <a:r>
              <a:rPr lang="en-GB" sz="1600" dirty="0"/>
              <a:t>• progress business transactions arising during the life and development of a business, and demonstrate a critical understanding of the interests of different parties involved in the business including directors, shareholders, and creditors of a business;</a:t>
            </a:r>
          </a:p>
          <a:p>
            <a:pPr>
              <a:lnSpc>
                <a:spcPct val="90000"/>
              </a:lnSpc>
            </a:pPr>
            <a:r>
              <a:rPr lang="en-GB" sz="1600" dirty="0"/>
              <a:t>• critically analyse the management of a company in regards to structure and funding, and be able to select an appropriate medium and structure to meet the client's commercial requirements, and to advise on the legal and taxation implications. </a:t>
            </a:r>
          </a:p>
        </p:txBody>
      </p:sp>
    </p:spTree>
    <p:extLst>
      <p:ext uri="{BB962C8B-B14F-4D97-AF65-F5344CB8AC3E}">
        <p14:creationId xmlns:p14="http://schemas.microsoft.com/office/powerpoint/2010/main" val="168116876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Online Learning With The World's Most Popular LMS - Moodle">
            <a:extLst>
              <a:ext uri="{FF2B5EF4-FFF2-40B4-BE49-F238E27FC236}">
                <a16:creationId xmlns:a16="http://schemas.microsoft.com/office/drawing/2014/main" id="{67A46F4F-5E81-1E54-823D-07C5CE4144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6447" y="1823293"/>
            <a:ext cx="3916787" cy="205947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77115C2D-6198-FE5F-C047-2E4CED3ED8FB}"/>
              </a:ext>
            </a:extLst>
          </p:cNvPr>
          <p:cNvPicPr>
            <a:picLocks noChangeAspect="1"/>
          </p:cNvPicPr>
          <p:nvPr/>
        </p:nvPicPr>
        <p:blipFill>
          <a:blip r:embed="rId4"/>
          <a:stretch>
            <a:fillRect/>
          </a:stretch>
        </p:blipFill>
        <p:spPr>
          <a:xfrm>
            <a:off x="355002" y="168533"/>
            <a:ext cx="5208121" cy="6214115"/>
          </a:xfrm>
          <a:prstGeom prst="rect">
            <a:avLst/>
          </a:prstGeom>
        </p:spPr>
      </p:pic>
      <p:sp>
        <p:nvSpPr>
          <p:cNvPr id="2" name="TextBox 1">
            <a:extLst>
              <a:ext uri="{FF2B5EF4-FFF2-40B4-BE49-F238E27FC236}">
                <a16:creationId xmlns:a16="http://schemas.microsoft.com/office/drawing/2014/main" id="{E3DAF386-D2BF-A2D7-3123-215C10AB686D}"/>
              </a:ext>
            </a:extLst>
          </p:cNvPr>
          <p:cNvSpPr txBox="1"/>
          <p:nvPr/>
        </p:nvSpPr>
        <p:spPr>
          <a:xfrm>
            <a:off x="6486861" y="355002"/>
            <a:ext cx="3259567" cy="369332"/>
          </a:xfrm>
          <a:prstGeom prst="rect">
            <a:avLst/>
          </a:prstGeom>
          <a:noFill/>
        </p:spPr>
        <p:txBody>
          <a:bodyPr wrap="square" rtlCol="0">
            <a:spAutoFit/>
          </a:bodyPr>
          <a:lstStyle/>
          <a:p>
            <a:r>
              <a:rPr lang="en-GB" dirty="0"/>
              <a:t>Scheme of Work 26/27</a:t>
            </a:r>
          </a:p>
        </p:txBody>
      </p:sp>
    </p:spTree>
    <p:extLst>
      <p:ext uri="{BB962C8B-B14F-4D97-AF65-F5344CB8AC3E}">
        <p14:creationId xmlns:p14="http://schemas.microsoft.com/office/powerpoint/2010/main" val="15417344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8328C68-BF5B-422A-BEDE-7284FF8797FF}"/>
              </a:ext>
            </a:extLst>
          </p:cNvPr>
          <p:cNvSpPr>
            <a:spLocks noGrp="1"/>
          </p:cNvSpPr>
          <p:nvPr>
            <p:ph type="title"/>
          </p:nvPr>
        </p:nvSpPr>
        <p:spPr>
          <a:xfrm>
            <a:off x="648930" y="629267"/>
            <a:ext cx="9252154" cy="1016654"/>
          </a:xfrm>
        </p:spPr>
        <p:txBody>
          <a:bodyPr>
            <a:normAutofit/>
          </a:bodyPr>
          <a:lstStyle/>
          <a:p>
            <a:r>
              <a:rPr lang="en-US">
                <a:solidFill>
                  <a:srgbClr val="EBEBEB"/>
                </a:solidFill>
              </a:rPr>
              <a:t>Assessment </a:t>
            </a:r>
            <a:endParaRPr lang="en-GB">
              <a:solidFill>
                <a:srgbClr val="EBEBEB"/>
              </a:solidFill>
            </a:endParaRPr>
          </a:p>
        </p:txBody>
      </p:sp>
      <p:sp>
        <p:nvSpPr>
          <p:cNvPr id="14" name="Rectangle 1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Shape 1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5A87D99D-9578-4957-A910-7806C9B14AB4}"/>
              </a:ext>
            </a:extLst>
          </p:cNvPr>
          <p:cNvGraphicFramePr>
            <a:graphicFrameLocks noGrp="1"/>
          </p:cNvGraphicFramePr>
          <p:nvPr>
            <p:ph idx="1"/>
            <p:extLst>
              <p:ext uri="{D42A27DB-BD31-4B8C-83A1-F6EECF244321}">
                <p14:modId xmlns:p14="http://schemas.microsoft.com/office/powerpoint/2010/main" val="4185319405"/>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746026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 name="Picture 1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FEA8D-1CAC-91B8-47C4-7C626A60537B}"/>
              </a:ext>
            </a:extLst>
          </p:cNvPr>
          <p:cNvSpPr>
            <a:spLocks noGrp="1"/>
          </p:cNvSpPr>
          <p:nvPr>
            <p:ph type="title"/>
          </p:nvPr>
        </p:nvSpPr>
        <p:spPr>
          <a:xfrm>
            <a:off x="8191925" y="1325880"/>
            <a:ext cx="3352375" cy="3066507"/>
          </a:xfrm>
        </p:spPr>
        <p:txBody>
          <a:bodyPr vert="horz" lIns="91440" tIns="45720" rIns="91440" bIns="45720" rtlCol="0" anchor="b">
            <a:normAutofit/>
          </a:bodyPr>
          <a:lstStyle/>
          <a:p>
            <a:pPr>
              <a:lnSpc>
                <a:spcPct val="90000"/>
              </a:lnSpc>
            </a:pPr>
            <a:r>
              <a:rPr lang="en-US" sz="3800" b="0" i="0" kern="1200">
                <a:solidFill>
                  <a:srgbClr val="EBEBEB"/>
                </a:solidFill>
                <a:latin typeface="+mj-lt"/>
                <a:ea typeface="+mj-ea"/>
                <a:cs typeface="+mj-cs"/>
              </a:rPr>
              <a:t>What is your first assignment? </a:t>
            </a:r>
          </a:p>
        </p:txBody>
      </p:sp>
      <p:sp>
        <p:nvSpPr>
          <p:cNvPr id="26"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8" name="Freeform: Shape 27">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ectangle 29">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BAABFC73-CA9C-A906-7108-9E87F7C04FD2}"/>
              </a:ext>
            </a:extLst>
          </p:cNvPr>
          <p:cNvPicPr>
            <a:picLocks noChangeAspect="1"/>
          </p:cNvPicPr>
          <p:nvPr/>
        </p:nvPicPr>
        <p:blipFill>
          <a:blip r:embed="rId6"/>
          <a:stretch>
            <a:fillRect/>
          </a:stretch>
        </p:blipFill>
        <p:spPr>
          <a:xfrm>
            <a:off x="150620" y="79221"/>
            <a:ext cx="2743583" cy="2124371"/>
          </a:xfrm>
          <a:prstGeom prst="rect">
            <a:avLst/>
          </a:prstGeom>
        </p:spPr>
      </p:pic>
      <p:sp>
        <p:nvSpPr>
          <p:cNvPr id="5" name="TextBox 4">
            <a:extLst>
              <a:ext uri="{FF2B5EF4-FFF2-40B4-BE49-F238E27FC236}">
                <a16:creationId xmlns:a16="http://schemas.microsoft.com/office/drawing/2014/main" id="{1D97BEC3-9B6A-3286-8F7A-2429A826CA12}"/>
              </a:ext>
            </a:extLst>
          </p:cNvPr>
          <p:cNvSpPr txBox="1"/>
          <p:nvPr/>
        </p:nvSpPr>
        <p:spPr>
          <a:xfrm>
            <a:off x="3258355" y="721217"/>
            <a:ext cx="3557626" cy="923330"/>
          </a:xfrm>
          <a:prstGeom prst="rect">
            <a:avLst/>
          </a:prstGeom>
          <a:noFill/>
        </p:spPr>
        <p:txBody>
          <a:bodyPr wrap="square" rtlCol="0">
            <a:spAutoFit/>
          </a:bodyPr>
          <a:lstStyle/>
          <a:p>
            <a:r>
              <a:rPr lang="en-GB" dirty="0"/>
              <a:t>Your first assignment can be found under this tile on Moodle </a:t>
            </a:r>
          </a:p>
        </p:txBody>
      </p:sp>
      <p:sp>
        <p:nvSpPr>
          <p:cNvPr id="6" name="TextBox 5">
            <a:extLst>
              <a:ext uri="{FF2B5EF4-FFF2-40B4-BE49-F238E27FC236}">
                <a16:creationId xmlns:a16="http://schemas.microsoft.com/office/drawing/2014/main" id="{D95FF06B-DC48-8CEB-B893-D22DFDC23F56}"/>
              </a:ext>
            </a:extLst>
          </p:cNvPr>
          <p:cNvSpPr txBox="1"/>
          <p:nvPr/>
        </p:nvSpPr>
        <p:spPr>
          <a:xfrm>
            <a:off x="321972" y="2669685"/>
            <a:ext cx="6759738" cy="3139321"/>
          </a:xfrm>
          <a:prstGeom prst="rect">
            <a:avLst/>
          </a:prstGeom>
          <a:noFill/>
        </p:spPr>
        <p:txBody>
          <a:bodyPr wrap="square" rtlCol="0">
            <a:spAutoFit/>
          </a:bodyPr>
          <a:lstStyle/>
          <a:p>
            <a:r>
              <a:rPr lang="en-GB" b="1" dirty="0"/>
              <a:t>‘Scenario: Choosing the Right Business Structure: Legal and Commercial Advice to a New Business’</a:t>
            </a:r>
            <a:br>
              <a:rPr lang="en-GB" dirty="0"/>
            </a:br>
            <a:endParaRPr lang="en-GB" dirty="0"/>
          </a:p>
          <a:p>
            <a:pPr marL="285750" indent="-285750">
              <a:buFont typeface="Arial" panose="020B0604020202020204" pitchFamily="34" charset="0"/>
              <a:buChar char="•"/>
            </a:pPr>
            <a:r>
              <a:rPr lang="en-GB" dirty="0"/>
              <a:t>You have 15 minutes to orally present your answer (guidance is on Moodle of what to consider)</a:t>
            </a:r>
          </a:p>
          <a:p>
            <a:pPr marL="285750" indent="-285750">
              <a:buFont typeface="Arial" panose="020B0604020202020204" pitchFamily="34" charset="0"/>
              <a:buChar char="•"/>
            </a:pPr>
            <a:r>
              <a:rPr lang="en-GB" dirty="0"/>
              <a:t>You can use PowerPoint or visual aids to assist you.</a:t>
            </a:r>
          </a:p>
          <a:p>
            <a:pPr marL="285750" indent="-285750">
              <a:buFont typeface="Arial" panose="020B0604020202020204" pitchFamily="34" charset="0"/>
              <a:buChar char="•"/>
            </a:pPr>
            <a:r>
              <a:rPr lang="en-GB" dirty="0"/>
              <a:t>You can use brief presentation notes (paper only).</a:t>
            </a:r>
          </a:p>
          <a:p>
            <a:pPr marL="285750" indent="-285750">
              <a:buFont typeface="Arial" panose="020B0604020202020204" pitchFamily="34" charset="0"/>
              <a:buChar char="•"/>
            </a:pPr>
            <a:r>
              <a:rPr lang="en-GB" dirty="0"/>
              <a:t>The presentation will be recorded for verification purposes.</a:t>
            </a:r>
          </a:p>
          <a:p>
            <a:pPr marL="285750" indent="-285750">
              <a:buFont typeface="Arial" panose="020B0604020202020204" pitchFamily="34" charset="0"/>
              <a:buChar char="•"/>
            </a:pPr>
            <a:r>
              <a:rPr lang="en-GB" dirty="0"/>
              <a:t>Timeslots have been emailed out to each student.</a:t>
            </a:r>
          </a:p>
          <a:p>
            <a:endParaRPr lang="en-GB" dirty="0"/>
          </a:p>
        </p:txBody>
      </p:sp>
    </p:spTree>
    <p:extLst>
      <p:ext uri="{BB962C8B-B14F-4D97-AF65-F5344CB8AC3E}">
        <p14:creationId xmlns:p14="http://schemas.microsoft.com/office/powerpoint/2010/main" val="188951794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9F6A1DA-ACAC-45F2-8957-605AC234C257}"/>
              </a:ext>
            </a:extLst>
          </p:cNvPr>
          <p:cNvSpPr>
            <a:spLocks noGrp="1"/>
          </p:cNvSpPr>
          <p:nvPr>
            <p:ph type="title"/>
          </p:nvPr>
        </p:nvSpPr>
        <p:spPr>
          <a:xfrm>
            <a:off x="648930" y="629267"/>
            <a:ext cx="9252154" cy="1016654"/>
          </a:xfrm>
        </p:spPr>
        <p:txBody>
          <a:bodyPr>
            <a:normAutofit/>
          </a:bodyPr>
          <a:lstStyle/>
          <a:p>
            <a:r>
              <a:rPr lang="en-US">
                <a:solidFill>
                  <a:srgbClr val="EBEBEB"/>
                </a:solidFill>
              </a:rPr>
              <a:t>Submission Dates</a:t>
            </a:r>
            <a:endParaRPr lang="en-GB">
              <a:solidFill>
                <a:srgbClr val="EBEBEB"/>
              </a:solidFill>
            </a:endParaRPr>
          </a:p>
        </p:txBody>
      </p:sp>
      <p:sp>
        <p:nvSpPr>
          <p:cNvPr id="14" name="Rectangle 1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Shape 1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AF2E8CD3-8A53-4D77-A501-D073229C7A5D}"/>
              </a:ext>
            </a:extLst>
          </p:cNvPr>
          <p:cNvGraphicFramePr>
            <a:graphicFrameLocks noGrp="1"/>
          </p:cNvGraphicFramePr>
          <p:nvPr>
            <p:ph idx="1"/>
            <p:extLst>
              <p:ext uri="{D42A27DB-BD31-4B8C-83A1-F6EECF244321}">
                <p14:modId xmlns:p14="http://schemas.microsoft.com/office/powerpoint/2010/main" val="183541173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774618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1FD748-DD11-06C2-1480-394EE7084E13}"/>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Introduction </a:t>
            </a:r>
          </a:p>
        </p:txBody>
      </p:sp>
      <p:sp>
        <p:nvSpPr>
          <p:cNvPr id="18" name="Rectangle 17">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1" name="Content Placeholder 2">
            <a:extLst>
              <a:ext uri="{FF2B5EF4-FFF2-40B4-BE49-F238E27FC236}">
                <a16:creationId xmlns:a16="http://schemas.microsoft.com/office/drawing/2014/main" id="{D7C569C7-3FA5-8061-258A-B79EC906F34E}"/>
              </a:ext>
            </a:extLst>
          </p:cNvPr>
          <p:cNvGraphicFramePr>
            <a:graphicFrameLocks noGrp="1"/>
          </p:cNvGraphicFramePr>
          <p:nvPr>
            <p:ph idx="1"/>
            <p:extLst>
              <p:ext uri="{D42A27DB-BD31-4B8C-83A1-F6EECF244321}">
                <p14:modId xmlns:p14="http://schemas.microsoft.com/office/powerpoint/2010/main" val="1342622225"/>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212003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9" name="Rectangle 10248">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21FED2-AD7F-FD9F-D5E0-45794C647424}"/>
              </a:ext>
            </a:extLst>
          </p:cNvPr>
          <p:cNvSpPr>
            <a:spLocks noGrp="1"/>
          </p:cNvSpPr>
          <p:nvPr>
            <p:ph type="title"/>
          </p:nvPr>
        </p:nvSpPr>
        <p:spPr>
          <a:xfrm>
            <a:off x="648929" y="1063417"/>
            <a:ext cx="3505495" cy="4675396"/>
          </a:xfrm>
        </p:spPr>
        <p:txBody>
          <a:bodyPr rtlCol="0" anchor="ctr">
            <a:normAutofit/>
          </a:bodyPr>
          <a:lstStyle/>
          <a:p>
            <a:pPr>
              <a:defRPr/>
            </a:pPr>
            <a:r>
              <a:rPr lang="en-GB" dirty="0">
                <a:solidFill>
                  <a:srgbClr val="F2F2F2"/>
                </a:solidFill>
              </a:rPr>
              <a:t>Small pair task:</a:t>
            </a:r>
            <a:br>
              <a:rPr lang="en-GB" dirty="0">
                <a:solidFill>
                  <a:srgbClr val="F2F2F2"/>
                </a:solidFill>
              </a:rPr>
            </a:br>
            <a:br>
              <a:rPr lang="en-GB" dirty="0">
                <a:solidFill>
                  <a:srgbClr val="F2F2F2"/>
                </a:solidFill>
              </a:rPr>
            </a:br>
            <a:r>
              <a:rPr lang="en-GB" dirty="0">
                <a:solidFill>
                  <a:srgbClr val="F2F2F2"/>
                </a:solidFill>
              </a:rPr>
              <a:t>Answer the questions</a:t>
            </a:r>
          </a:p>
        </p:txBody>
      </p:sp>
      <p:sp>
        <p:nvSpPr>
          <p:cNvPr id="10251" name="Rectangle 1025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253"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5" name="Rectangle 10254">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0245" name="Content Placeholder 2">
            <a:extLst>
              <a:ext uri="{FF2B5EF4-FFF2-40B4-BE49-F238E27FC236}">
                <a16:creationId xmlns:a16="http://schemas.microsoft.com/office/drawing/2014/main" id="{D8738080-F9DF-248F-B0C1-EB9B10097D8F}"/>
              </a:ext>
            </a:extLst>
          </p:cNvPr>
          <p:cNvGraphicFramePr>
            <a:graphicFrameLocks noGrp="1"/>
          </p:cNvGraphicFramePr>
          <p:nvPr>
            <p:ph idx="1"/>
            <p:extLst>
              <p:ext uri="{D42A27DB-BD31-4B8C-83A1-F6EECF244321}">
                <p14:modId xmlns:p14="http://schemas.microsoft.com/office/powerpoint/2010/main" val="3940935075"/>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3" name="Rectangle 6152">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155"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C65E0C4-98C7-3D16-432F-C62E474DF752}"/>
              </a:ext>
            </a:extLst>
          </p:cNvPr>
          <p:cNvSpPr>
            <a:spLocks noGrp="1"/>
          </p:cNvSpPr>
          <p:nvPr>
            <p:ph type="title"/>
          </p:nvPr>
        </p:nvSpPr>
        <p:spPr>
          <a:xfrm>
            <a:off x="648930" y="629267"/>
            <a:ext cx="9252154" cy="1016654"/>
          </a:xfrm>
        </p:spPr>
        <p:txBody>
          <a:bodyPr rtlCol="0">
            <a:normAutofit/>
          </a:bodyPr>
          <a:lstStyle/>
          <a:p>
            <a:pPr>
              <a:defRPr/>
            </a:pPr>
            <a:r>
              <a:rPr lang="en-GB">
                <a:solidFill>
                  <a:srgbClr val="EBEBEB"/>
                </a:solidFill>
              </a:rPr>
              <a:t>Why does anyone start a business?</a:t>
            </a:r>
          </a:p>
        </p:txBody>
      </p:sp>
      <p:sp>
        <p:nvSpPr>
          <p:cNvPr id="6157" name="Rectangle 6156">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59" name="Freeform: Shape 6158">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6149" name="Content Placeholder 2">
            <a:extLst>
              <a:ext uri="{FF2B5EF4-FFF2-40B4-BE49-F238E27FC236}">
                <a16:creationId xmlns:a16="http://schemas.microsoft.com/office/drawing/2014/main" id="{3336852F-8F41-69D2-AB22-3A6498CB7B23}"/>
              </a:ext>
            </a:extLst>
          </p:cNvPr>
          <p:cNvGraphicFramePr>
            <a:graphicFrameLocks noGrp="1"/>
          </p:cNvGraphicFramePr>
          <p:nvPr>
            <p:ph idx="1"/>
            <p:extLst>
              <p:ext uri="{D42A27DB-BD31-4B8C-83A1-F6EECF244321}">
                <p14:modId xmlns:p14="http://schemas.microsoft.com/office/powerpoint/2010/main" val="324685085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7956A-8CAD-946C-0946-A261D03B2F64}"/>
              </a:ext>
            </a:extLst>
          </p:cNvPr>
          <p:cNvSpPr>
            <a:spLocks noGrp="1"/>
          </p:cNvSpPr>
          <p:nvPr>
            <p:ph type="title"/>
          </p:nvPr>
        </p:nvSpPr>
        <p:spPr>
          <a:xfrm>
            <a:off x="710588" y="500063"/>
            <a:ext cx="9471637" cy="1143000"/>
          </a:xfrm>
        </p:spPr>
        <p:txBody>
          <a:bodyPr rtlCol="0">
            <a:normAutofit/>
          </a:bodyPr>
          <a:lstStyle/>
          <a:p>
            <a:pPr>
              <a:defRPr/>
            </a:pPr>
            <a:r>
              <a:rPr lang="en-GB" sz="4000" dirty="0"/>
              <a:t>What is the Risk/Reward Ratio? I</a:t>
            </a:r>
          </a:p>
        </p:txBody>
      </p:sp>
      <p:sp>
        <p:nvSpPr>
          <p:cNvPr id="6147" name="Content Placeholder 2">
            <a:extLst>
              <a:ext uri="{FF2B5EF4-FFF2-40B4-BE49-F238E27FC236}">
                <a16:creationId xmlns:a16="http://schemas.microsoft.com/office/drawing/2014/main" id="{C01DDD2F-7985-5E67-1ADE-FEEF881A5AF3}"/>
              </a:ext>
            </a:extLst>
          </p:cNvPr>
          <p:cNvSpPr>
            <a:spLocks noGrp="1"/>
          </p:cNvSpPr>
          <p:nvPr>
            <p:ph idx="1"/>
          </p:nvPr>
        </p:nvSpPr>
        <p:spPr>
          <a:xfrm>
            <a:off x="1981200" y="1341439"/>
            <a:ext cx="8229600" cy="4784725"/>
          </a:xfrm>
        </p:spPr>
        <p:txBody>
          <a:bodyPr/>
          <a:lstStyle/>
          <a:p>
            <a:pPr marL="0" indent="0">
              <a:buNone/>
              <a:defRPr/>
            </a:pPr>
            <a:endParaRPr lang="en-GB" dirty="0"/>
          </a:p>
          <a:p>
            <a:pPr marL="0" indent="0">
              <a:buFont typeface="Arial" charset="0"/>
              <a:buChar char="•"/>
              <a:defRPr/>
            </a:pPr>
            <a:r>
              <a:rPr lang="en-GB" dirty="0"/>
              <a:t> </a:t>
            </a:r>
            <a:r>
              <a:rPr lang="en-GB" sz="3200" b="1" dirty="0"/>
              <a:t>Rewards</a:t>
            </a:r>
          </a:p>
          <a:p>
            <a:pPr marL="0" indent="0">
              <a:buNone/>
              <a:defRPr/>
            </a:pPr>
            <a:r>
              <a:rPr lang="en-GB" sz="3200" b="1" dirty="0"/>
              <a:t>   - Self Employed: Potential earnings    </a:t>
            </a:r>
          </a:p>
          <a:p>
            <a:pPr marL="0" indent="0">
              <a:buNone/>
              <a:defRPr/>
            </a:pPr>
            <a:r>
              <a:rPr lang="en-GB" sz="3200" b="1" dirty="0"/>
              <a:t>     unlimited</a:t>
            </a:r>
          </a:p>
          <a:p>
            <a:pPr marL="0" indent="0">
              <a:buNone/>
              <a:defRPr/>
            </a:pPr>
            <a:endParaRPr lang="en-GB" sz="3200" b="1" dirty="0"/>
          </a:p>
          <a:p>
            <a:pPr marL="0" indent="0">
              <a:buNone/>
              <a:defRPr/>
            </a:pPr>
            <a:r>
              <a:rPr lang="en-GB" sz="3200" b="1" dirty="0"/>
              <a:t>   - Employee: Earnings limited by</a:t>
            </a:r>
          </a:p>
          <a:p>
            <a:pPr marL="0" indent="0">
              <a:buNone/>
              <a:defRPr/>
            </a:pPr>
            <a:r>
              <a:rPr lang="en-GB" sz="3200" b="1" dirty="0"/>
              <a:t>     contract of employment</a:t>
            </a:r>
          </a:p>
          <a:p>
            <a:pPr marL="0" indent="0">
              <a:buNone/>
              <a:defRPr/>
            </a:pPr>
            <a:r>
              <a:rPr lang="en-GB" sz="3200" dirty="0"/>
              <a:t>             </a:t>
            </a:r>
          </a:p>
          <a:p>
            <a:pPr marL="0" indent="0">
              <a:buNone/>
              <a:defRPr/>
            </a:pPr>
            <a:endParaRPr lang="en-GB" dirty="0"/>
          </a:p>
          <a:p>
            <a:pPr marL="0" indent="0">
              <a:buFont typeface="Arial" charset="0"/>
              <a:buChar char="•"/>
              <a:defRPr/>
            </a:pPr>
            <a:endParaRPr lang="en-GB" dirty="0"/>
          </a:p>
          <a:p>
            <a:pPr eaLnBrk="1" hangingPunct="1">
              <a:buFont typeface="Arial" charset="0"/>
              <a:buNone/>
              <a:defRPr/>
            </a:pPr>
            <a:endParaRPr lang="en-GB" b="1" dirty="0"/>
          </a:p>
        </p:txBody>
      </p:sp>
      <p:sp>
        <p:nvSpPr>
          <p:cNvPr id="14340" name="Slide Number Placeholder 6">
            <a:extLst>
              <a:ext uri="{FF2B5EF4-FFF2-40B4-BE49-F238E27FC236}">
                <a16:creationId xmlns:a16="http://schemas.microsoft.com/office/drawing/2014/main" id="{87E96FBC-83A4-AE89-CC28-8F95019A0B4D}"/>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GB" altLang="en-US" sz="1200" dirty="0">
              <a:latin typeface="Arial" panose="020B0604020202020204" pitchFamily="34" charset="0"/>
              <a:cs typeface="Arial" panose="020B0604020202020204" pitchFamily="34" charset="0"/>
            </a:endParaRPr>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FF499-A439-053B-CC29-EB548397841E}"/>
              </a:ext>
            </a:extLst>
          </p:cNvPr>
          <p:cNvSpPr>
            <a:spLocks noGrp="1"/>
          </p:cNvSpPr>
          <p:nvPr>
            <p:ph type="title"/>
          </p:nvPr>
        </p:nvSpPr>
        <p:spPr>
          <a:xfrm>
            <a:off x="848299" y="500063"/>
            <a:ext cx="9333926" cy="1143000"/>
          </a:xfrm>
        </p:spPr>
        <p:txBody>
          <a:bodyPr rtlCol="0">
            <a:normAutofit/>
          </a:bodyPr>
          <a:lstStyle/>
          <a:p>
            <a:pPr>
              <a:defRPr/>
            </a:pPr>
            <a:r>
              <a:rPr lang="en-GB" sz="4000" dirty="0"/>
              <a:t>What is the Risk/Reward Ratio? II</a:t>
            </a:r>
          </a:p>
        </p:txBody>
      </p:sp>
      <p:sp>
        <p:nvSpPr>
          <p:cNvPr id="6147" name="Content Placeholder 2">
            <a:extLst>
              <a:ext uri="{FF2B5EF4-FFF2-40B4-BE49-F238E27FC236}">
                <a16:creationId xmlns:a16="http://schemas.microsoft.com/office/drawing/2014/main" id="{779137D9-F4B5-6866-FFB9-36CA79D5A5C5}"/>
              </a:ext>
            </a:extLst>
          </p:cNvPr>
          <p:cNvSpPr>
            <a:spLocks noGrp="1"/>
          </p:cNvSpPr>
          <p:nvPr>
            <p:ph idx="1"/>
          </p:nvPr>
        </p:nvSpPr>
        <p:spPr>
          <a:xfrm>
            <a:off x="805856" y="1643063"/>
            <a:ext cx="8946541" cy="4195481"/>
          </a:xfrm>
        </p:spPr>
        <p:txBody>
          <a:bodyPr/>
          <a:lstStyle/>
          <a:p>
            <a:pPr marL="0" indent="0">
              <a:buNone/>
              <a:defRPr/>
            </a:pPr>
            <a:endParaRPr lang="en-GB" dirty="0"/>
          </a:p>
          <a:p>
            <a:pPr marL="0" indent="0">
              <a:buFont typeface="Arial" charset="0"/>
              <a:buChar char="•"/>
              <a:defRPr/>
            </a:pPr>
            <a:r>
              <a:rPr lang="en-GB" dirty="0"/>
              <a:t> </a:t>
            </a:r>
            <a:r>
              <a:rPr lang="en-GB" sz="2400" b="1" dirty="0"/>
              <a:t>Risks</a:t>
            </a:r>
          </a:p>
          <a:p>
            <a:pPr marL="0" indent="0">
              <a:buNone/>
              <a:defRPr/>
            </a:pPr>
            <a:r>
              <a:rPr lang="en-GB" sz="2400" b="1" dirty="0"/>
              <a:t>   - Self Employed: potential unlimited liability. Personal     </a:t>
            </a:r>
          </a:p>
          <a:p>
            <a:pPr marL="0" indent="0">
              <a:buNone/>
              <a:defRPr/>
            </a:pPr>
            <a:r>
              <a:rPr lang="en-GB" sz="2400" b="1" dirty="0"/>
              <a:t>     bankruptcy occurs if business fails</a:t>
            </a:r>
          </a:p>
          <a:p>
            <a:pPr marL="0" indent="0">
              <a:buNone/>
              <a:defRPr/>
            </a:pPr>
            <a:endParaRPr lang="en-GB" sz="2400" b="1" dirty="0"/>
          </a:p>
          <a:p>
            <a:pPr marL="0" indent="0">
              <a:buNone/>
              <a:defRPr/>
            </a:pPr>
            <a:r>
              <a:rPr lang="en-GB" sz="2400" b="1" dirty="0"/>
              <a:t>   - Employee: Limited risk and liability. Redundancy if business fails. </a:t>
            </a:r>
          </a:p>
          <a:p>
            <a:pPr marL="0" indent="0">
              <a:buNone/>
              <a:defRPr/>
            </a:pPr>
            <a:r>
              <a:rPr lang="en-GB" sz="2400" dirty="0"/>
              <a:t>             </a:t>
            </a:r>
          </a:p>
          <a:p>
            <a:pPr marL="0" indent="0">
              <a:buNone/>
              <a:defRPr/>
            </a:pPr>
            <a:endParaRPr lang="en-GB" dirty="0"/>
          </a:p>
          <a:p>
            <a:pPr marL="0" indent="0">
              <a:buFont typeface="Arial" charset="0"/>
              <a:buChar char="•"/>
              <a:defRPr/>
            </a:pPr>
            <a:endParaRPr lang="en-GB" dirty="0"/>
          </a:p>
          <a:p>
            <a:pPr eaLnBrk="1" hangingPunct="1">
              <a:buFont typeface="Arial" charset="0"/>
              <a:buNone/>
              <a:defRPr/>
            </a:pPr>
            <a:endParaRPr lang="en-GB" b="1" dirty="0"/>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50" name="Rectangle 18449">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8A818-FC37-4E9A-E803-0B7A0AAFE5A8}"/>
              </a:ext>
            </a:extLst>
          </p:cNvPr>
          <p:cNvSpPr>
            <a:spLocks noGrp="1"/>
          </p:cNvSpPr>
          <p:nvPr>
            <p:ph type="title"/>
          </p:nvPr>
        </p:nvSpPr>
        <p:spPr>
          <a:xfrm>
            <a:off x="648929" y="1063417"/>
            <a:ext cx="3505495" cy="4675396"/>
          </a:xfrm>
        </p:spPr>
        <p:txBody>
          <a:bodyPr rtlCol="0" anchor="ctr">
            <a:normAutofit/>
          </a:bodyPr>
          <a:lstStyle/>
          <a:p>
            <a:pPr>
              <a:defRPr/>
            </a:pPr>
            <a:r>
              <a:rPr lang="en-GB">
                <a:solidFill>
                  <a:srgbClr val="F2F2F2"/>
                </a:solidFill>
              </a:rPr>
              <a:t>What are the options?</a:t>
            </a:r>
          </a:p>
        </p:txBody>
      </p:sp>
      <p:sp>
        <p:nvSpPr>
          <p:cNvPr id="18451" name="Rectangle 1845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452"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53" name="Rectangle 18452">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436" name="Slide Number Placeholder 6">
            <a:extLst>
              <a:ext uri="{FF2B5EF4-FFF2-40B4-BE49-F238E27FC236}">
                <a16:creationId xmlns:a16="http://schemas.microsoft.com/office/drawing/2014/main" id="{42E41A7F-9ECC-120F-ED2D-D1D34E576306}"/>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GB" altLang="en-US">
              <a:solidFill>
                <a:srgbClr val="FFFFFF"/>
              </a:solidFill>
              <a:latin typeface="Arial" panose="020B0604020202020204" pitchFamily="34" charset="0"/>
              <a:cs typeface="Arial" panose="020B0604020202020204" pitchFamily="34" charset="0"/>
            </a:endParaRPr>
          </a:p>
        </p:txBody>
      </p:sp>
      <p:graphicFrame>
        <p:nvGraphicFramePr>
          <p:cNvPr id="18454" name="Content Placeholder 2">
            <a:extLst>
              <a:ext uri="{FF2B5EF4-FFF2-40B4-BE49-F238E27FC236}">
                <a16:creationId xmlns:a16="http://schemas.microsoft.com/office/drawing/2014/main" id="{D9D71C67-72C1-8D79-EF58-2441A8D3ECC6}"/>
              </a:ext>
            </a:extLst>
          </p:cNvPr>
          <p:cNvGraphicFramePr>
            <a:graphicFrameLocks noGrp="1"/>
          </p:cNvGraphicFramePr>
          <p:nvPr>
            <p:ph idx="1"/>
            <p:extLst>
              <p:ext uri="{D42A27DB-BD31-4B8C-83A1-F6EECF244321}">
                <p14:modId xmlns:p14="http://schemas.microsoft.com/office/powerpoint/2010/main" val="2775817957"/>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77AD45B9-74B5-1ADD-307C-31516C5F2327}"/>
              </a:ext>
            </a:extLst>
          </p:cNvPr>
          <p:cNvSpPr>
            <a:spLocks noGrp="1"/>
          </p:cNvSpPr>
          <p:nvPr>
            <p:ph type="title"/>
          </p:nvPr>
        </p:nvSpPr>
        <p:spPr>
          <a:xfrm>
            <a:off x="806195" y="804672"/>
            <a:ext cx="3521359" cy="5248656"/>
          </a:xfrm>
        </p:spPr>
        <p:txBody>
          <a:bodyPr anchor="ctr">
            <a:normAutofit/>
          </a:bodyPr>
          <a:lstStyle/>
          <a:p>
            <a:pPr algn="ctr"/>
            <a:r>
              <a:rPr lang="en-GB" dirty="0"/>
              <a:t>Sole Trader</a:t>
            </a:r>
            <a:endParaRPr lang="en-GB"/>
          </a:p>
        </p:txBody>
      </p:sp>
      <p:sp>
        <p:nvSpPr>
          <p:cNvPr id="7" name="Content Placeholder 2">
            <a:extLst>
              <a:ext uri="{FF2B5EF4-FFF2-40B4-BE49-F238E27FC236}">
                <a16:creationId xmlns:a16="http://schemas.microsoft.com/office/drawing/2014/main" id="{2B51E7A1-1252-B824-F1F4-6C1C4CF5DE86}"/>
              </a:ext>
            </a:extLst>
          </p:cNvPr>
          <p:cNvSpPr>
            <a:spLocks noGrp="1"/>
          </p:cNvSpPr>
          <p:nvPr>
            <p:ph idx="1"/>
          </p:nvPr>
        </p:nvSpPr>
        <p:spPr>
          <a:xfrm>
            <a:off x="4975861" y="804671"/>
            <a:ext cx="6399930" cy="5248657"/>
          </a:xfrm>
        </p:spPr>
        <p:txBody>
          <a:bodyPr anchor="ctr">
            <a:normAutofit/>
          </a:bodyPr>
          <a:lstStyle/>
          <a:p>
            <a:pPr>
              <a:lnSpc>
                <a:spcPct val="90000"/>
              </a:lnSpc>
            </a:pPr>
            <a:r>
              <a:rPr lang="en-GB" sz="1700"/>
              <a:t>A </a:t>
            </a:r>
            <a:r>
              <a:rPr lang="en-GB" sz="1700" b="1"/>
              <a:t>sole trader</a:t>
            </a:r>
            <a:r>
              <a:rPr lang="en-GB" sz="1700"/>
              <a:t> is essentially an individual who owns and operates a business entirely on their own. Because they are the sole owner and manager, there is no specific legislation governing how they set up or run their business, which makes it a very simple and flexible structure. </a:t>
            </a:r>
          </a:p>
          <a:p>
            <a:pPr>
              <a:lnSpc>
                <a:spcPct val="90000"/>
              </a:lnSpc>
            </a:pPr>
            <a:r>
              <a:rPr lang="en-GB" sz="1700"/>
              <a:t>The primary benefit of being a </a:t>
            </a:r>
            <a:r>
              <a:rPr lang="en-GB" sz="1700" b="1"/>
              <a:t>sole trader</a:t>
            </a:r>
            <a:r>
              <a:rPr lang="en-GB" sz="1700"/>
              <a:t> is this simplicity and the freedom to act independently. However, a significant drawback is that the individual is </a:t>
            </a:r>
            <a:r>
              <a:rPr lang="en-GB" sz="1700" b="1"/>
              <a:t>personally liable</a:t>
            </a:r>
            <a:r>
              <a:rPr lang="en-GB" sz="1700"/>
              <a:t> for all of the business's debts, meaning their personal assets could be at risk if the business struggles. Additionally, if the owner wants to involve someone else closely in the management or ownership of the business, they would typically need to transition into a partnership structure.</a:t>
            </a:r>
          </a:p>
          <a:p>
            <a:pPr>
              <a:lnSpc>
                <a:spcPct val="90000"/>
              </a:lnSpc>
            </a:pPr>
            <a:r>
              <a:rPr lang="en-GB" sz="1700"/>
              <a:t>If the business is owned by a single individual, without any partners, and its name doesn’t include “Limited”, “Ltd” or “LLP”, then it’s almost certainly run by a sole trader.</a:t>
            </a:r>
          </a:p>
        </p:txBody>
      </p:sp>
    </p:spTree>
    <p:extLst>
      <p:ext uri="{BB962C8B-B14F-4D97-AF65-F5344CB8AC3E}">
        <p14:creationId xmlns:p14="http://schemas.microsoft.com/office/powerpoint/2010/main" val="15466897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723496-B026-1924-BCD0-1773E0F5FBC2}"/>
              </a:ext>
            </a:extLst>
          </p:cNvPr>
          <p:cNvSpPr>
            <a:spLocks noGrp="1"/>
          </p:cNvSpPr>
          <p:nvPr>
            <p:ph type="title"/>
          </p:nvPr>
        </p:nvSpPr>
        <p:spPr>
          <a:xfrm>
            <a:off x="648930" y="629266"/>
            <a:ext cx="5616217" cy="1622321"/>
          </a:xfrm>
        </p:spPr>
        <p:txBody>
          <a:bodyPr>
            <a:normAutofit/>
          </a:bodyPr>
          <a:lstStyle/>
          <a:p>
            <a:r>
              <a:rPr lang="en-GB">
                <a:solidFill>
                  <a:srgbClr val="EBEBEB"/>
                </a:solidFill>
              </a:rPr>
              <a:t>What does it mean to be a Sole Trader?</a:t>
            </a:r>
          </a:p>
        </p:txBody>
      </p:sp>
      <p:sp>
        <p:nvSpPr>
          <p:cNvPr id="23"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25" name="Freeform: Shape 24">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7" name="Graphic 6" descr="Office Worker">
            <a:extLst>
              <a:ext uri="{FF2B5EF4-FFF2-40B4-BE49-F238E27FC236}">
                <a16:creationId xmlns:a16="http://schemas.microsoft.com/office/drawing/2014/main" id="{9452C0AD-6845-48C2-75FD-CD97E20318D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63742" y="1438929"/>
            <a:ext cx="3980139" cy="3980139"/>
          </a:xfrm>
          <a:prstGeom prst="rect">
            <a:avLst/>
          </a:prstGeom>
          <a:effectLst/>
        </p:spPr>
      </p:pic>
      <p:sp>
        <p:nvSpPr>
          <p:cNvPr id="27" name="Rectangle 26">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ACAABC0-1505-CFC6-C9D5-1F01C1870588}"/>
              </a:ext>
            </a:extLst>
          </p:cNvPr>
          <p:cNvSpPr>
            <a:spLocks noGrp="1"/>
          </p:cNvSpPr>
          <p:nvPr>
            <p:ph idx="1"/>
          </p:nvPr>
        </p:nvSpPr>
        <p:spPr>
          <a:xfrm>
            <a:off x="218940" y="1970468"/>
            <a:ext cx="6542467" cy="4713667"/>
          </a:xfrm>
        </p:spPr>
        <p:txBody>
          <a:bodyPr>
            <a:normAutofit fontScale="92500" lnSpcReduction="10000"/>
          </a:bodyPr>
          <a:lstStyle/>
          <a:p>
            <a:pPr>
              <a:lnSpc>
                <a:spcPct val="90000"/>
              </a:lnSpc>
            </a:pPr>
            <a:r>
              <a:rPr lang="en-GB" sz="1400" dirty="0">
                <a:solidFill>
                  <a:srgbClr val="FFFFFF"/>
                </a:solidFill>
              </a:rPr>
              <a:t>Essentially, it means that the individual is the business. Think of all the things that are used to run the business i.e. tools, machinery, furniture, and a phone.</a:t>
            </a:r>
          </a:p>
          <a:p>
            <a:pPr>
              <a:lnSpc>
                <a:spcPct val="90000"/>
              </a:lnSpc>
            </a:pPr>
            <a:r>
              <a:rPr lang="en-GB" sz="1400" dirty="0">
                <a:solidFill>
                  <a:srgbClr val="FFFFFF"/>
                </a:solidFill>
              </a:rPr>
              <a:t>There will be stocks of materials. All of these are the business’s assets. Even though they are used in the business, they belong to the individual personally.</a:t>
            </a:r>
          </a:p>
          <a:p>
            <a:pPr>
              <a:lnSpc>
                <a:spcPct val="90000"/>
              </a:lnSpc>
            </a:pPr>
            <a:r>
              <a:rPr lang="en-GB" sz="1400" dirty="0">
                <a:solidFill>
                  <a:srgbClr val="FFFFFF"/>
                </a:solidFill>
              </a:rPr>
              <a:t>The same thing applies to any liabilities relating to the business i.e. buying stock or materials. Until they pay for the materials, the money that they owe for them is a debt – a liability. They may have other debts too: rent, electricity and water bills, phone bills, internet charges and so on. Most businesses also need to borrow money, often from a bank. The simplest borrowing arrangement is an overdraft, to fund the business from day to day, until money comes in from customers. </a:t>
            </a:r>
          </a:p>
          <a:p>
            <a:pPr>
              <a:lnSpc>
                <a:spcPct val="90000"/>
              </a:lnSpc>
            </a:pPr>
            <a:r>
              <a:rPr lang="en-GB" sz="1400" dirty="0">
                <a:solidFill>
                  <a:srgbClr val="FFFFFF"/>
                </a:solidFill>
              </a:rPr>
              <a:t>Again, all these debts relate to the business but they’re owed by the individual personally. If the debt isn’t paid, the person to whom the money is owed – we call them creditors – can sue the individual for it. A creditor trying to enforce a debt against the individual may be able to seize their personal assets –bank account, car and most importantly their house. If they can’t pay, they can have the individual declared bankrupt.</a:t>
            </a:r>
          </a:p>
          <a:p>
            <a:pPr>
              <a:lnSpc>
                <a:spcPct val="90000"/>
              </a:lnSpc>
            </a:pPr>
            <a:r>
              <a:rPr lang="en-GB" sz="1400" dirty="0">
                <a:solidFill>
                  <a:srgbClr val="FFFFFF"/>
                </a:solidFill>
              </a:rPr>
              <a:t>Personal liability is likely to be an even bigger worry for a business which risks being found liable to its customers or the public for breach of contract or in tort. Think of an architect’s practice, for example: if something goes wrong with an architect’s design for a building, the whole project could be at risk, and there is also the possibility of liability to the public if the building turns out to be dangerous.</a:t>
            </a:r>
          </a:p>
        </p:txBody>
      </p:sp>
    </p:spTree>
    <p:extLst>
      <p:ext uri="{BB962C8B-B14F-4D97-AF65-F5344CB8AC3E}">
        <p14:creationId xmlns:p14="http://schemas.microsoft.com/office/powerpoint/2010/main" val="2141533908"/>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5B593F8-204F-A826-5FB8-DBF454EB72D3}"/>
              </a:ext>
            </a:extLst>
          </p:cNvPr>
          <p:cNvSpPr>
            <a:spLocks noGrp="1"/>
          </p:cNvSpPr>
          <p:nvPr>
            <p:ph type="title"/>
          </p:nvPr>
        </p:nvSpPr>
        <p:spPr>
          <a:xfrm>
            <a:off x="648930" y="629267"/>
            <a:ext cx="9252154" cy="1016654"/>
          </a:xfrm>
        </p:spPr>
        <p:txBody>
          <a:bodyPr>
            <a:normAutofit/>
          </a:bodyPr>
          <a:lstStyle/>
          <a:p>
            <a:r>
              <a:rPr lang="en-GB">
                <a:solidFill>
                  <a:srgbClr val="EBEBEB"/>
                </a:solidFill>
              </a:rPr>
              <a:t>Sole Traders as Employers</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76CC1D74-181C-5004-919C-EA8B2802E852}"/>
              </a:ext>
            </a:extLst>
          </p:cNvPr>
          <p:cNvGraphicFramePr>
            <a:graphicFrameLocks noGrp="1"/>
          </p:cNvGraphicFramePr>
          <p:nvPr>
            <p:ph idx="1"/>
            <p:extLst>
              <p:ext uri="{D42A27DB-BD31-4B8C-83A1-F6EECF244321}">
                <p14:modId xmlns:p14="http://schemas.microsoft.com/office/powerpoint/2010/main" val="180146125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9916319"/>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2" name="Rectangle 21">
            <a:extLst>
              <a:ext uri="{FF2B5EF4-FFF2-40B4-BE49-F238E27FC236}">
                <a16:creationId xmlns:a16="http://schemas.microsoft.com/office/drawing/2014/main" id="{DE92A8BB-07B9-40DB-984F-2CB1A2535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CDDB745-6C26-4B79-9EF2-08E3E4AB9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16">
            <a:extLst>
              <a:ext uri="{FF2B5EF4-FFF2-40B4-BE49-F238E27FC236}">
                <a16:creationId xmlns:a16="http://schemas.microsoft.com/office/drawing/2014/main" id="{80B3FE6C-0A59-4114-88CB-3C3172D6AF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2835162"/>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5" name="Picture 4">
            <a:extLst>
              <a:ext uri="{FF2B5EF4-FFF2-40B4-BE49-F238E27FC236}">
                <a16:creationId xmlns:a16="http://schemas.microsoft.com/office/drawing/2014/main" id="{6B9B260D-C892-1C41-D84A-36FEC625100B}"/>
              </a:ext>
            </a:extLst>
          </p:cNvPr>
          <p:cNvPicPr>
            <a:picLocks noChangeAspect="1"/>
          </p:cNvPicPr>
          <p:nvPr/>
        </p:nvPicPr>
        <p:blipFill>
          <a:blip r:embed="rId6"/>
          <a:stretch>
            <a:fillRect/>
          </a:stretch>
        </p:blipFill>
        <p:spPr>
          <a:xfrm>
            <a:off x="635458" y="1503750"/>
            <a:ext cx="9150807" cy="1509883"/>
          </a:xfrm>
          <a:prstGeom prst="rect">
            <a:avLst/>
          </a:prstGeom>
          <a:effectLst/>
        </p:spPr>
      </p:pic>
      <p:sp>
        <p:nvSpPr>
          <p:cNvPr id="28" name="Freeform: Shape 27">
            <a:extLst>
              <a:ext uri="{FF2B5EF4-FFF2-40B4-BE49-F238E27FC236}">
                <a16:creationId xmlns:a16="http://schemas.microsoft.com/office/drawing/2014/main" id="{DDA3A238-516A-4076-B3C2-230D913508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36999"/>
            <a:ext cx="12191696" cy="3721001"/>
          </a:xfrm>
          <a:custGeom>
            <a:avLst/>
            <a:gdLst>
              <a:gd name="connsiteX0" fmla="*/ 1 w 12191696"/>
              <a:gd name="connsiteY0" fmla="*/ 0 h 3721001"/>
              <a:gd name="connsiteX1" fmla="*/ 71932 w 12191696"/>
              <a:gd name="connsiteY1" fmla="*/ 12261 h 3721001"/>
              <a:gd name="connsiteX2" fmla="*/ 282849 w 12191696"/>
              <a:gd name="connsiteY2" fmla="*/ 48342 h 3721001"/>
              <a:gd name="connsiteX3" fmla="*/ 436464 w 12191696"/>
              <a:gd name="connsiteY3" fmla="*/ 73565 h 3721001"/>
              <a:gd name="connsiteX4" fmla="*/ 619339 w 12191696"/>
              <a:gd name="connsiteY4" fmla="*/ 100188 h 3721001"/>
              <a:gd name="connsiteX5" fmla="*/ 836351 w 12191696"/>
              <a:gd name="connsiteY5" fmla="*/ 132066 h 3721001"/>
              <a:gd name="connsiteX6" fmla="*/ 1076528 w 12191696"/>
              <a:gd name="connsiteY6" fmla="*/ 165696 h 3721001"/>
              <a:gd name="connsiteX7" fmla="*/ 1347183 w 12191696"/>
              <a:gd name="connsiteY7" fmla="*/ 201077 h 3721001"/>
              <a:gd name="connsiteX8" fmla="*/ 1642223 w 12191696"/>
              <a:gd name="connsiteY8" fmla="*/ 238560 h 3721001"/>
              <a:gd name="connsiteX9" fmla="*/ 1962864 w 12191696"/>
              <a:gd name="connsiteY9" fmla="*/ 276043 h 3721001"/>
              <a:gd name="connsiteX10" fmla="*/ 2304232 w 12191696"/>
              <a:gd name="connsiteY10" fmla="*/ 314226 h 3721001"/>
              <a:gd name="connsiteX11" fmla="*/ 2672421 w 12191696"/>
              <a:gd name="connsiteY11" fmla="*/ 349608 h 3721001"/>
              <a:gd name="connsiteX12" fmla="*/ 3057678 w 12191696"/>
              <a:gd name="connsiteY12" fmla="*/ 383588 h 3721001"/>
              <a:gd name="connsiteX13" fmla="*/ 3464881 w 12191696"/>
              <a:gd name="connsiteY13" fmla="*/ 414415 h 3721001"/>
              <a:gd name="connsiteX14" fmla="*/ 3889152 w 12191696"/>
              <a:gd name="connsiteY14" fmla="*/ 443841 h 3721001"/>
              <a:gd name="connsiteX15" fmla="*/ 4331710 w 12191696"/>
              <a:gd name="connsiteY15" fmla="*/ 471515 h 3721001"/>
              <a:gd name="connsiteX16" fmla="*/ 4558476 w 12191696"/>
              <a:gd name="connsiteY16" fmla="*/ 481324 h 3721001"/>
              <a:gd name="connsiteX17" fmla="*/ 4790118 w 12191696"/>
              <a:gd name="connsiteY17" fmla="*/ 492183 h 3721001"/>
              <a:gd name="connsiteX18" fmla="*/ 5025418 w 12191696"/>
              <a:gd name="connsiteY18" fmla="*/ 502342 h 3721001"/>
              <a:gd name="connsiteX19" fmla="*/ 5261937 w 12191696"/>
              <a:gd name="connsiteY19" fmla="*/ 508998 h 3721001"/>
              <a:gd name="connsiteX20" fmla="*/ 5503333 w 12191696"/>
              <a:gd name="connsiteY20" fmla="*/ 514953 h 3721001"/>
              <a:gd name="connsiteX21" fmla="*/ 5747166 w 12191696"/>
              <a:gd name="connsiteY21" fmla="*/ 521259 h 3721001"/>
              <a:gd name="connsiteX22" fmla="*/ 5995877 w 12191696"/>
              <a:gd name="connsiteY22" fmla="*/ 525462 h 3721001"/>
              <a:gd name="connsiteX23" fmla="*/ 6247026 w 12191696"/>
              <a:gd name="connsiteY23" fmla="*/ 525462 h 3721001"/>
              <a:gd name="connsiteX24" fmla="*/ 6500613 w 12191696"/>
              <a:gd name="connsiteY24" fmla="*/ 527564 h 3721001"/>
              <a:gd name="connsiteX25" fmla="*/ 6756639 w 12191696"/>
              <a:gd name="connsiteY25" fmla="*/ 525462 h 3721001"/>
              <a:gd name="connsiteX26" fmla="*/ 7016322 w 12191696"/>
              <a:gd name="connsiteY26" fmla="*/ 521259 h 3721001"/>
              <a:gd name="connsiteX27" fmla="*/ 7276005 w 12191696"/>
              <a:gd name="connsiteY27" fmla="*/ 517405 h 3721001"/>
              <a:gd name="connsiteX28" fmla="*/ 7539345 w 12191696"/>
              <a:gd name="connsiteY28" fmla="*/ 508998 h 3721001"/>
              <a:gd name="connsiteX29" fmla="*/ 7805124 w 12191696"/>
              <a:gd name="connsiteY29" fmla="*/ 500240 h 3721001"/>
              <a:gd name="connsiteX30" fmla="*/ 8070903 w 12191696"/>
              <a:gd name="connsiteY30" fmla="*/ 490081 h 3721001"/>
              <a:gd name="connsiteX31" fmla="*/ 8339121 w 12191696"/>
              <a:gd name="connsiteY31" fmla="*/ 475719 h 3721001"/>
              <a:gd name="connsiteX32" fmla="*/ 8609776 w 12191696"/>
              <a:gd name="connsiteY32" fmla="*/ 458554 h 3721001"/>
              <a:gd name="connsiteX33" fmla="*/ 8881651 w 12191696"/>
              <a:gd name="connsiteY33" fmla="*/ 442089 h 3721001"/>
              <a:gd name="connsiteX34" fmla="*/ 9153526 w 12191696"/>
              <a:gd name="connsiteY34" fmla="*/ 421071 h 3721001"/>
              <a:gd name="connsiteX35" fmla="*/ 9429058 w 12191696"/>
              <a:gd name="connsiteY35" fmla="*/ 395848 h 3721001"/>
              <a:gd name="connsiteX36" fmla="*/ 9700933 w 12191696"/>
              <a:gd name="connsiteY36" fmla="*/ 370626 h 3721001"/>
              <a:gd name="connsiteX37" fmla="*/ 9977684 w 12191696"/>
              <a:gd name="connsiteY37" fmla="*/ 341551 h 3721001"/>
              <a:gd name="connsiteX38" fmla="*/ 10255655 w 12191696"/>
              <a:gd name="connsiteY38" fmla="*/ 309672 h 3721001"/>
              <a:gd name="connsiteX39" fmla="*/ 10529968 w 12191696"/>
              <a:gd name="connsiteY39" fmla="*/ 276043 h 3721001"/>
              <a:gd name="connsiteX40" fmla="*/ 10807939 w 12191696"/>
              <a:gd name="connsiteY40" fmla="*/ 236808 h 3721001"/>
              <a:gd name="connsiteX41" fmla="*/ 11084690 w 12191696"/>
              <a:gd name="connsiteY41" fmla="*/ 194771 h 3721001"/>
              <a:gd name="connsiteX42" fmla="*/ 11362661 w 12191696"/>
              <a:gd name="connsiteY42" fmla="*/ 153085 h 3721001"/>
              <a:gd name="connsiteX43" fmla="*/ 11639412 w 12191696"/>
              <a:gd name="connsiteY43" fmla="*/ 104392 h 3721001"/>
              <a:gd name="connsiteX44" fmla="*/ 11914945 w 12191696"/>
              <a:gd name="connsiteY44" fmla="*/ 54648 h 3721001"/>
              <a:gd name="connsiteX45" fmla="*/ 12191696 w 12191696"/>
              <a:gd name="connsiteY45" fmla="*/ 2452 h 3721001"/>
              <a:gd name="connsiteX46" fmla="*/ 12191696 w 12191696"/>
              <a:gd name="connsiteY46" fmla="*/ 2802467 h 3721001"/>
              <a:gd name="connsiteX47" fmla="*/ 12191695 w 12191696"/>
              <a:gd name="connsiteY47" fmla="*/ 2802467 h 3721001"/>
              <a:gd name="connsiteX48" fmla="*/ 12191695 w 12191696"/>
              <a:gd name="connsiteY48" fmla="*/ 3721001 h 3721001"/>
              <a:gd name="connsiteX49" fmla="*/ 0 w 12191696"/>
              <a:gd name="connsiteY49" fmla="*/ 3721001 h 3721001"/>
              <a:gd name="connsiteX50" fmla="*/ 0 w 12191696"/>
              <a:gd name="connsiteY50" fmla="*/ 2233825 h 3721001"/>
              <a:gd name="connsiteX51" fmla="*/ 1 w 12191696"/>
              <a:gd name="connsiteY51" fmla="*/ 2233825 h 3721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1696" h="3721001">
                <a:moveTo>
                  <a:pt x="1" y="0"/>
                </a:moveTo>
                <a:lnTo>
                  <a:pt x="71932" y="12261"/>
                </a:lnTo>
                <a:lnTo>
                  <a:pt x="282849"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3"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4"/>
                </a:lnTo>
                <a:lnTo>
                  <a:pt x="8881651" y="442089"/>
                </a:lnTo>
                <a:lnTo>
                  <a:pt x="9153526" y="421071"/>
                </a:lnTo>
                <a:lnTo>
                  <a:pt x="9429058" y="395848"/>
                </a:lnTo>
                <a:lnTo>
                  <a:pt x="9700933" y="370626"/>
                </a:lnTo>
                <a:lnTo>
                  <a:pt x="9977684" y="341551"/>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802467"/>
                </a:lnTo>
                <a:lnTo>
                  <a:pt x="12191695" y="2802467"/>
                </a:lnTo>
                <a:lnTo>
                  <a:pt x="12191695" y="3721001"/>
                </a:lnTo>
                <a:lnTo>
                  <a:pt x="0" y="3721001"/>
                </a:lnTo>
                <a:lnTo>
                  <a:pt x="0" y="2233825"/>
                </a:lnTo>
                <a:lnTo>
                  <a:pt x="1" y="2233825"/>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0BD948B-D747-5020-0D7A-4E492092B2F6}"/>
              </a:ext>
            </a:extLst>
          </p:cNvPr>
          <p:cNvSpPr>
            <a:spLocks noGrp="1"/>
          </p:cNvSpPr>
          <p:nvPr>
            <p:ph type="title"/>
          </p:nvPr>
        </p:nvSpPr>
        <p:spPr>
          <a:xfrm>
            <a:off x="636915" y="3928983"/>
            <a:ext cx="9182945" cy="1793390"/>
          </a:xfrm>
        </p:spPr>
        <p:txBody>
          <a:bodyPr vert="horz" lIns="91440" tIns="45720" rIns="91440" bIns="45720" rtlCol="0" anchor="b">
            <a:normAutofit/>
          </a:bodyPr>
          <a:lstStyle/>
          <a:p>
            <a:pPr>
              <a:lnSpc>
                <a:spcPct val="90000"/>
              </a:lnSpc>
            </a:pPr>
            <a:r>
              <a:rPr lang="en-US" sz="6100" b="0" i="0" kern="1200">
                <a:solidFill>
                  <a:srgbClr val="EBEBEB"/>
                </a:solidFill>
                <a:latin typeface="+mj-lt"/>
                <a:ea typeface="+mj-ea"/>
                <a:cs typeface="+mj-cs"/>
              </a:rPr>
              <a:t>Pros and Cons of being a Sole Trader</a:t>
            </a:r>
          </a:p>
        </p:txBody>
      </p:sp>
    </p:spTree>
    <p:extLst>
      <p:ext uri="{BB962C8B-B14F-4D97-AF65-F5344CB8AC3E}">
        <p14:creationId xmlns:p14="http://schemas.microsoft.com/office/powerpoint/2010/main" val="2580168349"/>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2FF43-F65E-16DC-50AC-23873D43C1F2}"/>
              </a:ext>
            </a:extLst>
          </p:cNvPr>
          <p:cNvSpPr>
            <a:spLocks noGrp="1"/>
          </p:cNvSpPr>
          <p:nvPr>
            <p:ph type="title"/>
          </p:nvPr>
        </p:nvSpPr>
        <p:spPr>
          <a:xfrm>
            <a:off x="648930" y="629266"/>
            <a:ext cx="9252154" cy="1223983"/>
          </a:xfrm>
        </p:spPr>
        <p:txBody>
          <a:bodyPr>
            <a:normAutofit/>
          </a:bodyPr>
          <a:lstStyle/>
          <a:p>
            <a:r>
              <a:rPr lang="en-GB" dirty="0"/>
              <a:t>Partnership</a:t>
            </a:r>
          </a:p>
        </p:txBody>
      </p:sp>
      <p:sp>
        <p:nvSpPr>
          <p:cNvPr id="3" name="Content Placeholder 2">
            <a:extLst>
              <a:ext uri="{FF2B5EF4-FFF2-40B4-BE49-F238E27FC236}">
                <a16:creationId xmlns:a16="http://schemas.microsoft.com/office/drawing/2014/main" id="{799DE242-9443-F77D-46CD-B95FE18303E0}"/>
              </a:ext>
            </a:extLst>
          </p:cNvPr>
          <p:cNvSpPr>
            <a:spLocks noGrp="1"/>
          </p:cNvSpPr>
          <p:nvPr>
            <p:ph idx="1"/>
          </p:nvPr>
        </p:nvSpPr>
        <p:spPr>
          <a:xfrm>
            <a:off x="1103311" y="2052214"/>
            <a:ext cx="5965394" cy="4196185"/>
          </a:xfrm>
        </p:spPr>
        <p:txBody>
          <a:bodyPr>
            <a:normAutofit/>
          </a:bodyPr>
          <a:lstStyle/>
          <a:p>
            <a:pPr>
              <a:lnSpc>
                <a:spcPct val="90000"/>
              </a:lnSpc>
            </a:pPr>
            <a:r>
              <a:rPr lang="en-GB" sz="1700" dirty="0"/>
              <a:t>Most “partnerships” are really no more than an arrangement between people who are running a business together. </a:t>
            </a:r>
          </a:p>
          <a:p>
            <a:pPr>
              <a:lnSpc>
                <a:spcPct val="90000"/>
              </a:lnSpc>
            </a:pPr>
            <a:r>
              <a:rPr lang="en-GB" sz="1700" dirty="0"/>
              <a:t>The law will see the partnership as a relationship between individuals. The partnership is not a separate legal entity. It can’t own anything, enter into contracts, or incur debts. Although we may talk loosely about “the partnership” owning land, selling cabinets, employing staff, borrowing money and the like, as far as the law is concerned it is the partners themselves who are doing all these things.</a:t>
            </a:r>
          </a:p>
          <a:p>
            <a:pPr>
              <a:lnSpc>
                <a:spcPct val="90000"/>
              </a:lnSpc>
            </a:pPr>
            <a:r>
              <a:rPr lang="en-GB" sz="1700" dirty="0"/>
              <a:t>Crucially, the partners themselves will be personally liable for, say, a breach of any contracts or for debts incurred by the partnership, in very much the same way as a sole trader.</a:t>
            </a:r>
          </a:p>
          <a:p>
            <a:pPr>
              <a:lnSpc>
                <a:spcPct val="90000"/>
              </a:lnSpc>
            </a:pPr>
            <a:endParaRPr lang="en-GB" sz="1700" dirty="0"/>
          </a:p>
        </p:txBody>
      </p:sp>
      <p:pic>
        <p:nvPicPr>
          <p:cNvPr id="7" name="Graphic 6" descr="Handshake">
            <a:extLst>
              <a:ext uri="{FF2B5EF4-FFF2-40B4-BE49-F238E27FC236}">
                <a16:creationId xmlns:a16="http://schemas.microsoft.com/office/drawing/2014/main" id="{4D273F35-4A64-23E8-3A69-912E7D9D087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4655" y="2145861"/>
            <a:ext cx="4008888" cy="4008888"/>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408984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8D5462-343A-9F38-77D0-8327ADC1EE46}"/>
              </a:ext>
            </a:extLst>
          </p:cNvPr>
          <p:cNvSpPr>
            <a:spLocks noGrp="1"/>
          </p:cNvSpPr>
          <p:nvPr>
            <p:ph idx="1"/>
          </p:nvPr>
        </p:nvSpPr>
        <p:spPr>
          <a:xfrm>
            <a:off x="463640" y="656824"/>
            <a:ext cx="9586214" cy="5591576"/>
          </a:xfrm>
        </p:spPr>
        <p:txBody>
          <a:bodyPr>
            <a:normAutofit lnSpcReduction="10000"/>
          </a:bodyPr>
          <a:lstStyle/>
          <a:p>
            <a:r>
              <a:rPr lang="en-GB" dirty="0"/>
              <a:t>There are a number of different types of partnership. The most common is the ordinary or general partnership, governed by the </a:t>
            </a:r>
            <a:r>
              <a:rPr lang="en-GB" b="1" dirty="0"/>
              <a:t>Partnership Act 1890 (PA 1890). </a:t>
            </a:r>
          </a:p>
          <a:p>
            <a:r>
              <a:rPr lang="en-GB" dirty="0"/>
              <a:t>An ordinary partnership is often referred to as a firm. You should never refer to a partnership as a “company”.</a:t>
            </a:r>
          </a:p>
          <a:p>
            <a:r>
              <a:rPr lang="en-GB" dirty="0"/>
              <a:t>Since 2001, another type of limited partnership can be created: the limited liability partnership (LLP). This business structure was established by the </a:t>
            </a:r>
            <a:r>
              <a:rPr lang="en-GB" b="1" dirty="0"/>
              <a:t>Limited Liability Partnerships Act 2000</a:t>
            </a:r>
            <a:r>
              <a:rPr lang="en-GB" dirty="0"/>
              <a:t>. LLPs exist as a separate legal person, in the same way as companies. This means that they can, for example, own property, enter into contracts and owe money. Their partners all enjoy limited liability. However, LLPs are run (and their partners are taxed) in very much the same way as ordinary partnerships.</a:t>
            </a:r>
          </a:p>
          <a:p>
            <a:r>
              <a:rPr lang="en-GB" dirty="0"/>
              <a:t>They are becoming much more widely used. You can recognise an LLP because its name usually has “LLP” at the end (or, much less commonly, “Limited Liability Partnership”). Many LLPs are professional partnerships, owned and run by lawyers or accountants, for example. </a:t>
            </a:r>
          </a:p>
          <a:p>
            <a:r>
              <a:rPr lang="en-GB" dirty="0"/>
              <a:t>Next time you see a law firm’s name, check to see whether it has “LLP” at the end. </a:t>
            </a:r>
          </a:p>
        </p:txBody>
      </p:sp>
    </p:spTree>
    <p:extLst>
      <p:ext uri="{BB962C8B-B14F-4D97-AF65-F5344CB8AC3E}">
        <p14:creationId xmlns:p14="http://schemas.microsoft.com/office/powerpoint/2010/main" val="36473318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9AABFE0-27AB-D1BC-3B6C-6BF732204362}"/>
              </a:ext>
            </a:extLst>
          </p:cNvPr>
          <p:cNvSpPr>
            <a:spLocks noGrp="1"/>
          </p:cNvSpPr>
          <p:nvPr>
            <p:ph type="title"/>
          </p:nvPr>
        </p:nvSpPr>
        <p:spPr>
          <a:xfrm>
            <a:off x="648930" y="629267"/>
            <a:ext cx="9252154" cy="1016654"/>
          </a:xfrm>
        </p:spPr>
        <p:txBody>
          <a:bodyPr>
            <a:normAutofit/>
          </a:bodyPr>
          <a:lstStyle/>
          <a:p>
            <a:r>
              <a:rPr lang="en-GB">
                <a:solidFill>
                  <a:srgbClr val="EBEBEB"/>
                </a:solidFill>
              </a:rPr>
              <a:t>Ordinary / General Partnership</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36B7612D-8EB0-12D3-7306-B497DABF463D}"/>
              </a:ext>
            </a:extLst>
          </p:cNvPr>
          <p:cNvGraphicFramePr>
            <a:graphicFrameLocks noGrp="1"/>
          </p:cNvGraphicFramePr>
          <p:nvPr>
            <p:ph idx="1"/>
            <p:extLst>
              <p:ext uri="{D42A27DB-BD31-4B8C-83A1-F6EECF244321}">
                <p14:modId xmlns:p14="http://schemas.microsoft.com/office/powerpoint/2010/main" val="4010624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5789074"/>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9ECA64B2-9780-B90B-BAA9-77C274079899}"/>
              </a:ext>
            </a:extLst>
          </p:cNvPr>
          <p:cNvSpPr>
            <a:spLocks noGrp="1"/>
          </p:cNvSpPr>
          <p:nvPr>
            <p:ph type="title"/>
          </p:nvPr>
        </p:nvSpPr>
        <p:spPr>
          <a:xfrm>
            <a:off x="806195" y="804672"/>
            <a:ext cx="3521359" cy="5248656"/>
          </a:xfrm>
        </p:spPr>
        <p:txBody>
          <a:bodyPr anchor="ctr">
            <a:normAutofit/>
          </a:bodyPr>
          <a:lstStyle/>
          <a:p>
            <a:pPr algn="ctr"/>
            <a:r>
              <a:rPr lang="en-GB" dirty="0"/>
              <a:t>Think….</a:t>
            </a:r>
            <a:endParaRPr lang="en-GB"/>
          </a:p>
        </p:txBody>
      </p:sp>
      <p:sp>
        <p:nvSpPr>
          <p:cNvPr id="3" name="Content Placeholder 2">
            <a:extLst>
              <a:ext uri="{FF2B5EF4-FFF2-40B4-BE49-F238E27FC236}">
                <a16:creationId xmlns:a16="http://schemas.microsoft.com/office/drawing/2014/main" id="{DCA77B05-3221-F8A0-A3C9-4A258E0FC419}"/>
              </a:ext>
            </a:extLst>
          </p:cNvPr>
          <p:cNvSpPr>
            <a:spLocks noGrp="1"/>
          </p:cNvSpPr>
          <p:nvPr>
            <p:ph idx="1"/>
          </p:nvPr>
        </p:nvSpPr>
        <p:spPr>
          <a:xfrm>
            <a:off x="4975861" y="804671"/>
            <a:ext cx="6399930" cy="5248657"/>
          </a:xfrm>
        </p:spPr>
        <p:txBody>
          <a:bodyPr anchor="ctr">
            <a:normAutofit/>
          </a:bodyPr>
          <a:lstStyle/>
          <a:p>
            <a:r>
              <a:rPr lang="en-GB"/>
              <a:t>How would you compare the risk profile of a sole trader to that of a partner in an ordinary partnership?</a:t>
            </a:r>
          </a:p>
        </p:txBody>
      </p:sp>
    </p:spTree>
    <p:extLst>
      <p:ext uri="{BB962C8B-B14F-4D97-AF65-F5344CB8AC3E}">
        <p14:creationId xmlns:p14="http://schemas.microsoft.com/office/powerpoint/2010/main" val="39388871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CA9282-CACA-068F-AA88-0908B9FBF1B7}"/>
              </a:ext>
            </a:extLst>
          </p:cNvPr>
          <p:cNvSpPr>
            <a:spLocks noGrp="1"/>
          </p:cNvSpPr>
          <p:nvPr>
            <p:ph idx="1"/>
          </p:nvPr>
        </p:nvSpPr>
        <p:spPr>
          <a:xfrm>
            <a:off x="974524" y="1473369"/>
            <a:ext cx="8946541" cy="4195481"/>
          </a:xfrm>
        </p:spPr>
        <p:txBody>
          <a:bodyPr>
            <a:normAutofit/>
          </a:bodyPr>
          <a:lstStyle/>
          <a:p>
            <a:r>
              <a:rPr lang="en-GB" dirty="0"/>
              <a:t>Comparing the two, both sole traders and partners in an </a:t>
            </a:r>
            <a:r>
              <a:rPr lang="en-GB" b="1" dirty="0"/>
              <a:t>ordinary partnership</a:t>
            </a:r>
            <a:r>
              <a:rPr lang="en-GB" dirty="0"/>
              <a:t> face </a:t>
            </a:r>
            <a:r>
              <a:rPr lang="en-GB" b="1" dirty="0"/>
              <a:t>unlimited liability</a:t>
            </a:r>
            <a:r>
              <a:rPr lang="en-GB" dirty="0"/>
              <a:t>, meaning personal assets are at risk in both structures. However, the risk profile differs significantly because of joint liability in a partnership. </a:t>
            </a:r>
          </a:p>
          <a:p>
            <a:endParaRPr lang="en-GB" dirty="0"/>
          </a:p>
          <a:p>
            <a:r>
              <a:rPr lang="en-GB" dirty="0"/>
              <a:t>In an </a:t>
            </a:r>
            <a:r>
              <a:rPr lang="en-GB" b="1" dirty="0"/>
              <a:t>ordinary partnership</a:t>
            </a:r>
            <a:r>
              <a:rPr lang="en-GB" dirty="0"/>
              <a:t>, each partner is jointly and severally liable for the debts and obligations of the entire business. This means you could potentially be held personally responsible not just for your own actions or business decisions, but also for the debts incurred by your partners. While a sole trader faces the full weight of their own business's risks, a partner faces their own risks plus the added exposure to the actions of others within the partnership. </a:t>
            </a:r>
          </a:p>
          <a:p>
            <a:endParaRPr lang="en-GB" dirty="0"/>
          </a:p>
        </p:txBody>
      </p:sp>
    </p:spTree>
    <p:extLst>
      <p:ext uri="{BB962C8B-B14F-4D97-AF65-F5344CB8AC3E}">
        <p14:creationId xmlns:p14="http://schemas.microsoft.com/office/powerpoint/2010/main" val="607353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wipe(down)">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2" name="Rectangle 21">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5" name="Picture 4">
            <a:extLst>
              <a:ext uri="{FF2B5EF4-FFF2-40B4-BE49-F238E27FC236}">
                <a16:creationId xmlns:a16="http://schemas.microsoft.com/office/drawing/2014/main" id="{A4CBFC88-83C1-EEA3-FC7A-0A1146510CAB}"/>
              </a:ext>
            </a:extLst>
          </p:cNvPr>
          <p:cNvPicPr>
            <a:picLocks noChangeAspect="1"/>
          </p:cNvPicPr>
          <p:nvPr/>
        </p:nvPicPr>
        <p:blipFill>
          <a:blip r:embed="rId7"/>
          <a:stretch>
            <a:fillRect/>
          </a:stretch>
        </p:blipFill>
        <p:spPr>
          <a:xfrm>
            <a:off x="635458" y="1364069"/>
            <a:ext cx="10699398" cy="2567856"/>
          </a:xfrm>
          <a:prstGeom prst="rect">
            <a:avLst/>
          </a:prstGeom>
          <a:effectLst/>
        </p:spPr>
      </p:pic>
      <p:sp>
        <p:nvSpPr>
          <p:cNvPr id="28" name="Freeform: Shape 27">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44428-CEF0-9D51-AA05-AD6A7C7BDDCA}"/>
              </a:ext>
            </a:extLst>
          </p:cNvPr>
          <p:cNvSpPr>
            <a:spLocks noGrp="1"/>
          </p:cNvSpPr>
          <p:nvPr>
            <p:ph type="title"/>
          </p:nvPr>
        </p:nvSpPr>
        <p:spPr>
          <a:xfrm>
            <a:off x="636916" y="4854346"/>
            <a:ext cx="9149350" cy="868026"/>
          </a:xfrm>
        </p:spPr>
        <p:txBody>
          <a:bodyPr vert="horz" lIns="91440" tIns="45720" rIns="91440" bIns="45720" rtlCol="0" anchor="b">
            <a:normAutofit/>
          </a:bodyPr>
          <a:lstStyle/>
          <a:p>
            <a:r>
              <a:rPr lang="en-US" sz="4800" b="0" i="0" kern="1200">
                <a:solidFill>
                  <a:srgbClr val="EBEBEB"/>
                </a:solidFill>
                <a:latin typeface="+mj-lt"/>
                <a:ea typeface="+mj-ea"/>
                <a:cs typeface="+mj-cs"/>
              </a:rPr>
              <a:t>Pros / Cons to Partnerships</a:t>
            </a:r>
          </a:p>
        </p:txBody>
      </p:sp>
    </p:spTree>
    <p:extLst>
      <p:ext uri="{BB962C8B-B14F-4D97-AF65-F5344CB8AC3E}">
        <p14:creationId xmlns:p14="http://schemas.microsoft.com/office/powerpoint/2010/main" val="4008362812"/>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90F16-74B8-E602-1B54-FAC088C1EEAF}"/>
              </a:ext>
            </a:extLst>
          </p:cNvPr>
          <p:cNvSpPr>
            <a:spLocks noGrp="1"/>
          </p:cNvSpPr>
          <p:nvPr>
            <p:ph type="title"/>
          </p:nvPr>
        </p:nvSpPr>
        <p:spPr/>
        <p:txBody>
          <a:bodyPr/>
          <a:lstStyle/>
          <a:p>
            <a:r>
              <a:rPr lang="en-GB" dirty="0"/>
              <a:t>Limited Liability Partnerships</a:t>
            </a:r>
          </a:p>
        </p:txBody>
      </p:sp>
      <p:sp>
        <p:nvSpPr>
          <p:cNvPr id="3" name="Content Placeholder 2">
            <a:extLst>
              <a:ext uri="{FF2B5EF4-FFF2-40B4-BE49-F238E27FC236}">
                <a16:creationId xmlns:a16="http://schemas.microsoft.com/office/drawing/2014/main" id="{4E54A88A-6A2E-4BAE-13B7-88399B5CC338}"/>
              </a:ext>
            </a:extLst>
          </p:cNvPr>
          <p:cNvSpPr>
            <a:spLocks noGrp="1"/>
          </p:cNvSpPr>
          <p:nvPr>
            <p:ph idx="1"/>
          </p:nvPr>
        </p:nvSpPr>
        <p:spPr/>
        <p:txBody>
          <a:bodyPr>
            <a:normAutofit fontScale="92500" lnSpcReduction="10000"/>
          </a:bodyPr>
          <a:lstStyle/>
          <a:p>
            <a:r>
              <a:rPr lang="en-GB" dirty="0"/>
              <a:t>Whilst an LLP is called a “partnership”, unlike an ordinary partnership an LLP exists as a separate legal person. The LLP would own the business’s assets, enter into contracts, employ people, sell its finished products and so on. It could also borrow money, and it would be liable under all those various contracts if things went wrong. Neither the partners would be liable. In that sense, the liability of partners in an LLP is “limited”.</a:t>
            </a:r>
          </a:p>
          <a:p>
            <a:r>
              <a:rPr lang="en-GB" dirty="0"/>
              <a:t>Because it exists as a separate legal person, forming an LLP requires more formalities than an ordinary partnership. The process of forming LLPs (and also companies) is managed by a government authority called the Registrar of Companies, based at Companies House in Cardiff. An LLP is formed by completing specified documents and filing them with the Registrar.</a:t>
            </a:r>
          </a:p>
          <a:p>
            <a:r>
              <a:rPr lang="en-GB" dirty="0"/>
              <a:t>As the LLP is a legal person separate from its partners, it will continue in existence until it is dissolved, even if all its partners retire or die.</a:t>
            </a:r>
          </a:p>
        </p:txBody>
      </p:sp>
    </p:spTree>
    <p:extLst>
      <p:ext uri="{BB962C8B-B14F-4D97-AF65-F5344CB8AC3E}">
        <p14:creationId xmlns:p14="http://schemas.microsoft.com/office/powerpoint/2010/main" val="24351862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5979558-251C-611A-0645-B3FAF967DC7E}"/>
              </a:ext>
            </a:extLst>
          </p:cNvPr>
          <p:cNvSpPr>
            <a:spLocks noGrp="1"/>
          </p:cNvSpPr>
          <p:nvPr>
            <p:ph type="title"/>
          </p:nvPr>
        </p:nvSpPr>
        <p:spPr>
          <a:xfrm>
            <a:off x="648930" y="629267"/>
            <a:ext cx="9252154" cy="1016654"/>
          </a:xfrm>
        </p:spPr>
        <p:txBody>
          <a:bodyPr>
            <a:normAutofit/>
          </a:bodyPr>
          <a:lstStyle/>
          <a:p>
            <a:r>
              <a:rPr lang="en-GB">
                <a:solidFill>
                  <a:srgbClr val="EBEBEB"/>
                </a:solidFill>
              </a:rPr>
              <a:t>LLP Disclosure Obligations</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25FCB737-470F-277A-2796-B5D64F0F9A76}"/>
              </a:ext>
            </a:extLst>
          </p:cNvPr>
          <p:cNvGraphicFramePr>
            <a:graphicFrameLocks noGrp="1"/>
          </p:cNvGraphicFramePr>
          <p:nvPr>
            <p:ph idx="1"/>
            <p:extLst>
              <p:ext uri="{D42A27DB-BD31-4B8C-83A1-F6EECF244321}">
                <p14:modId xmlns:p14="http://schemas.microsoft.com/office/powerpoint/2010/main" val="2422325090"/>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4827821"/>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24" name="Freeform: Shape 23">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8118DF70-66C4-532E-BAD2-E91BD5DDE722}"/>
              </a:ext>
            </a:extLst>
          </p:cNvPr>
          <p:cNvSpPr>
            <a:spLocks noGrp="1"/>
          </p:cNvSpPr>
          <p:nvPr>
            <p:ph idx="1"/>
          </p:nvPr>
        </p:nvSpPr>
        <p:spPr>
          <a:xfrm>
            <a:off x="1154955" y="4777380"/>
            <a:ext cx="6974911" cy="861420"/>
          </a:xfrm>
        </p:spPr>
        <p:txBody>
          <a:bodyPr vert="horz" lIns="91440" tIns="45720" rIns="91440" bIns="45720" rtlCol="0" anchor="t">
            <a:normAutofit/>
          </a:bodyPr>
          <a:lstStyle/>
          <a:p>
            <a:pPr marL="0" indent="0">
              <a:buNone/>
            </a:pPr>
            <a:r>
              <a:rPr lang="en-US" b="0" i="0" kern="1200" cap="all">
                <a:solidFill>
                  <a:schemeClr val="tx1">
                    <a:lumMod val="85000"/>
                    <a:lumOff val="15000"/>
                  </a:schemeClr>
                </a:solidFill>
                <a:latin typeface="+mj-lt"/>
                <a:ea typeface="+mj-ea"/>
                <a:cs typeface="+mj-cs"/>
              </a:rPr>
              <a:t>What is the difference between an ordinary partnership and an LLP?</a:t>
            </a:r>
          </a:p>
        </p:txBody>
      </p:sp>
      <p:sp>
        <p:nvSpPr>
          <p:cNvPr id="2" name="Title 1">
            <a:extLst>
              <a:ext uri="{FF2B5EF4-FFF2-40B4-BE49-F238E27FC236}">
                <a16:creationId xmlns:a16="http://schemas.microsoft.com/office/drawing/2014/main" id="{4282A424-1C34-D459-31AC-30623409DCE0}"/>
              </a:ext>
            </a:extLst>
          </p:cNvPr>
          <p:cNvSpPr>
            <a:spLocks noGrp="1"/>
          </p:cNvSpPr>
          <p:nvPr>
            <p:ph type="title"/>
          </p:nvPr>
        </p:nvSpPr>
        <p:spPr>
          <a:xfrm>
            <a:off x="1154955" y="1447800"/>
            <a:ext cx="6974915" cy="3329581"/>
          </a:xfrm>
        </p:spPr>
        <p:txBody>
          <a:bodyPr vert="horz" lIns="91440" tIns="45720" rIns="91440" bIns="45720" rtlCol="0" anchor="b">
            <a:normAutofit/>
          </a:bodyPr>
          <a:lstStyle/>
          <a:p>
            <a:r>
              <a:rPr lang="en-US" sz="7200" b="0" i="0" kern="1200" dirty="0">
                <a:solidFill>
                  <a:schemeClr val="tx2"/>
                </a:solidFill>
                <a:latin typeface="+mj-lt"/>
                <a:ea typeface="+mj-ea"/>
                <a:cs typeface="+mj-cs"/>
              </a:rPr>
              <a:t>Think…</a:t>
            </a:r>
          </a:p>
        </p:txBody>
      </p:sp>
      <p:sp>
        <p:nvSpPr>
          <p:cNvPr id="26" name="Rectangle 25">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057991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39DE13-BA74-A968-F109-6A0BA5ADF73B}"/>
              </a:ext>
            </a:extLst>
          </p:cNvPr>
          <p:cNvSpPr>
            <a:spLocks noGrp="1"/>
          </p:cNvSpPr>
          <p:nvPr>
            <p:ph idx="1"/>
          </p:nvPr>
        </p:nvSpPr>
        <p:spPr/>
        <p:txBody>
          <a:bodyPr>
            <a:normAutofit/>
          </a:bodyPr>
          <a:lstStyle/>
          <a:p>
            <a:r>
              <a:rPr lang="en-GB" dirty="0"/>
              <a:t>The fundamental difference lies in </a:t>
            </a:r>
            <a:r>
              <a:rPr lang="en-GB" b="1" dirty="0"/>
              <a:t>legal personality</a:t>
            </a:r>
            <a:r>
              <a:rPr lang="en-GB" dirty="0"/>
              <a:t> and </a:t>
            </a:r>
            <a:r>
              <a:rPr lang="en-GB" b="1" dirty="0"/>
              <a:t>liability</a:t>
            </a:r>
            <a:r>
              <a:rPr lang="en-GB" dirty="0"/>
              <a:t>. While an ordinary partnership is just a group of individuals working together, an </a:t>
            </a:r>
            <a:r>
              <a:rPr lang="en-GB" b="1" dirty="0"/>
              <a:t>LLP</a:t>
            </a:r>
            <a:r>
              <a:rPr lang="en-GB" dirty="0"/>
              <a:t> (</a:t>
            </a:r>
            <a:r>
              <a:rPr lang="en-GB" b="1" dirty="0"/>
              <a:t>Limited Liability</a:t>
            </a:r>
            <a:r>
              <a:rPr lang="en-GB" dirty="0"/>
              <a:t> Partnership) is a distinct legal entity in its own right, similar to a company. </a:t>
            </a:r>
          </a:p>
          <a:p>
            <a:r>
              <a:rPr lang="en-GB" dirty="0"/>
              <a:t>Because an </a:t>
            </a:r>
            <a:r>
              <a:rPr lang="en-GB" b="1" dirty="0"/>
              <a:t>LLP</a:t>
            </a:r>
            <a:r>
              <a:rPr lang="en-GB" dirty="0"/>
              <a:t> is a separate legal person, it owns the business assets, enters into contracts, and incurs its own debts. Consequently, the partners in an </a:t>
            </a:r>
            <a:r>
              <a:rPr lang="en-GB" b="1" dirty="0"/>
              <a:t>LLP</a:t>
            </a:r>
            <a:r>
              <a:rPr lang="en-GB" dirty="0"/>
              <a:t> enjoy </a:t>
            </a:r>
            <a:r>
              <a:rPr lang="en-GB" b="1" dirty="0"/>
              <a:t>limited liability</a:t>
            </a:r>
            <a:r>
              <a:rPr lang="en-GB" dirty="0"/>
              <a:t>, meaning they are not personally liable for the partnership's debts. In contrast, partners in an ordinary partnership remain personally and jointly liable for all obligations of the firm, putting their own private assets at risk. </a:t>
            </a:r>
          </a:p>
          <a:p>
            <a:r>
              <a:rPr lang="en-GB" dirty="0"/>
              <a:t>Despite these legal differences, LLPs continue to be managed and taxed much like ordinary partnerships.</a:t>
            </a:r>
          </a:p>
          <a:p>
            <a:endParaRPr lang="en-GB" dirty="0"/>
          </a:p>
        </p:txBody>
      </p:sp>
    </p:spTree>
    <p:extLst>
      <p:ext uri="{BB962C8B-B14F-4D97-AF65-F5344CB8AC3E}">
        <p14:creationId xmlns:p14="http://schemas.microsoft.com/office/powerpoint/2010/main" val="9428545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2" name="Rectangle 21">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5" name="Picture 4">
            <a:extLst>
              <a:ext uri="{FF2B5EF4-FFF2-40B4-BE49-F238E27FC236}">
                <a16:creationId xmlns:a16="http://schemas.microsoft.com/office/drawing/2014/main" id="{9C654A9C-D1A4-0D0C-001D-4A8D6404BE2F}"/>
              </a:ext>
            </a:extLst>
          </p:cNvPr>
          <p:cNvPicPr>
            <a:picLocks noChangeAspect="1"/>
          </p:cNvPicPr>
          <p:nvPr/>
        </p:nvPicPr>
        <p:blipFill>
          <a:blip r:embed="rId7"/>
          <a:stretch>
            <a:fillRect/>
          </a:stretch>
        </p:blipFill>
        <p:spPr>
          <a:xfrm>
            <a:off x="1024375" y="1475323"/>
            <a:ext cx="10140073" cy="2154765"/>
          </a:xfrm>
          <a:prstGeom prst="rect">
            <a:avLst/>
          </a:prstGeom>
          <a:effectLst/>
        </p:spPr>
      </p:pic>
      <p:sp>
        <p:nvSpPr>
          <p:cNvPr id="28" name="Freeform: Shape 27">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BDC08A-0D35-ED62-72EE-AD4F9261B0E2}"/>
              </a:ext>
            </a:extLst>
          </p:cNvPr>
          <p:cNvSpPr>
            <a:spLocks noGrp="1"/>
          </p:cNvSpPr>
          <p:nvPr>
            <p:ph type="title"/>
          </p:nvPr>
        </p:nvSpPr>
        <p:spPr>
          <a:xfrm>
            <a:off x="636916" y="4854346"/>
            <a:ext cx="9149350" cy="868026"/>
          </a:xfrm>
        </p:spPr>
        <p:txBody>
          <a:bodyPr vert="horz" lIns="91440" tIns="45720" rIns="91440" bIns="45720" rtlCol="0" anchor="b">
            <a:normAutofit/>
          </a:bodyPr>
          <a:lstStyle/>
          <a:p>
            <a:r>
              <a:rPr lang="en-US" sz="4800" b="0" i="0" kern="1200">
                <a:solidFill>
                  <a:srgbClr val="EBEBEB"/>
                </a:solidFill>
                <a:latin typeface="+mj-lt"/>
                <a:ea typeface="+mj-ea"/>
                <a:cs typeface="+mj-cs"/>
              </a:rPr>
              <a:t>Pros / Cons of LLP’s</a:t>
            </a:r>
          </a:p>
        </p:txBody>
      </p:sp>
    </p:spTree>
    <p:extLst>
      <p:ext uri="{BB962C8B-B14F-4D97-AF65-F5344CB8AC3E}">
        <p14:creationId xmlns:p14="http://schemas.microsoft.com/office/powerpoint/2010/main" val="1609407058"/>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9D4BB-4CF2-A0A1-2627-07C6F723682A}"/>
              </a:ext>
            </a:extLst>
          </p:cNvPr>
          <p:cNvSpPr>
            <a:spLocks noGrp="1"/>
          </p:cNvSpPr>
          <p:nvPr>
            <p:ph type="title"/>
          </p:nvPr>
        </p:nvSpPr>
        <p:spPr/>
        <p:txBody>
          <a:bodyPr/>
          <a:lstStyle/>
          <a:p>
            <a:r>
              <a:rPr lang="en-GB"/>
              <a:t>Companies</a:t>
            </a:r>
            <a:endParaRPr lang="en-GB" dirty="0"/>
          </a:p>
        </p:txBody>
      </p:sp>
      <p:sp>
        <p:nvSpPr>
          <p:cNvPr id="3" name="Content Placeholder 2">
            <a:extLst>
              <a:ext uri="{FF2B5EF4-FFF2-40B4-BE49-F238E27FC236}">
                <a16:creationId xmlns:a16="http://schemas.microsoft.com/office/drawing/2014/main" id="{8B8FBEE6-5778-0E3A-5687-C36F4D9C3C5D}"/>
              </a:ext>
            </a:extLst>
          </p:cNvPr>
          <p:cNvSpPr>
            <a:spLocks noGrp="1"/>
          </p:cNvSpPr>
          <p:nvPr>
            <p:ph idx="1"/>
          </p:nvPr>
        </p:nvSpPr>
        <p:spPr>
          <a:xfrm>
            <a:off x="646111" y="1416676"/>
            <a:ext cx="11125179" cy="4632053"/>
          </a:xfrm>
        </p:spPr>
        <p:txBody>
          <a:bodyPr>
            <a:normAutofit lnSpcReduction="10000"/>
          </a:bodyPr>
          <a:lstStyle/>
          <a:p>
            <a:r>
              <a:rPr lang="en-GB" sz="1400" dirty="0"/>
              <a:t>The key defining feature of a company is that, like an LLP, it exists as a separate legal person. That means that, like an LLP, it can own property, enter into contracts and incur liabilities. A creditor who wants to enforce a liability incurred by the company must bring their claim against the company.</a:t>
            </a:r>
          </a:p>
          <a:p>
            <a:r>
              <a:rPr lang="en-GB" sz="1400" dirty="0"/>
              <a:t>The owners of a company are called its members, or shareholders. Companies are managed by their directors. This separation of ownership and management is another important feature of companies. However, in small companies like this one the shareholders and directors are often the same people.</a:t>
            </a:r>
          </a:p>
          <a:p>
            <a:r>
              <a:rPr lang="en-GB" sz="1400" dirty="0"/>
              <a:t>The process of forming a company is call incorporation. Like an LLP, a company is formed by completing specified documents and filing them for publication with the Registrar of Companies at Companies House.</a:t>
            </a:r>
          </a:p>
          <a:p>
            <a:r>
              <a:rPr lang="en-GB" sz="1400" dirty="0"/>
              <a:t>The process of administering and running a company is generally more complicated than for partnerships or LLPs. One reason is the separation of ownership and management: rules are needed to specify which decisions are taken by the members and which are taken by the directors. Other rules are needed to protect the members from improper conduct by the directors. All companies have an internal constitution, called the articles of association, where some of these rules are set out.</a:t>
            </a:r>
          </a:p>
          <a:p>
            <a:r>
              <a:rPr lang="en-GB" sz="1400" dirty="0"/>
              <a:t>Although LLPs and limited companies seem very similar, the primary difference is the internal management. A limited company must be managed in accordance with the Companies Act 2006. </a:t>
            </a:r>
          </a:p>
          <a:p>
            <a:r>
              <a:rPr lang="en-GB" sz="1400" dirty="0"/>
              <a:t>Again, similar to an LLP, companies must file information with Companies House, where it is placed on a public register. The filing requirements are, however, more complex than for an LLP – for example, certain types of decisions by the members need to be recorded at Companies House. The articles of association (unlike a partnership agreement or an LLP agreement) are also a public document.</a:t>
            </a:r>
          </a:p>
        </p:txBody>
      </p:sp>
    </p:spTree>
    <p:extLst>
      <p:ext uri="{BB962C8B-B14F-4D97-AF65-F5344CB8AC3E}">
        <p14:creationId xmlns:p14="http://schemas.microsoft.com/office/powerpoint/2010/main" val="9603632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solidFill>
                <a:schemeClr val="tx1">
                  <a:alpha val="20000"/>
                </a:schemeClr>
              </a:solidFill>
            </a:endParaRPr>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effectLst/>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18FEBA4-86D5-260F-0451-48FDBB634102}"/>
              </a:ext>
            </a:extLst>
          </p:cNvPr>
          <p:cNvSpPr>
            <a:spLocks noGrp="1"/>
          </p:cNvSpPr>
          <p:nvPr>
            <p:ph type="title"/>
          </p:nvPr>
        </p:nvSpPr>
        <p:spPr>
          <a:xfrm>
            <a:off x="653143" y="1645920"/>
            <a:ext cx="3522879" cy="4470821"/>
          </a:xfrm>
        </p:spPr>
        <p:txBody>
          <a:bodyPr>
            <a:normAutofit/>
          </a:bodyPr>
          <a:lstStyle/>
          <a:p>
            <a:pPr algn="r"/>
            <a:r>
              <a:rPr lang="en-GB">
                <a:solidFill>
                  <a:srgbClr val="FFFFFF"/>
                </a:solidFill>
              </a:rPr>
              <a:t>Separate Legal Personality</a:t>
            </a:r>
          </a:p>
        </p:txBody>
      </p:sp>
      <p:sp>
        <p:nvSpPr>
          <p:cNvPr id="3" name="Content Placeholder 2">
            <a:extLst>
              <a:ext uri="{FF2B5EF4-FFF2-40B4-BE49-F238E27FC236}">
                <a16:creationId xmlns:a16="http://schemas.microsoft.com/office/drawing/2014/main" id="{3719C422-8E7F-5CB7-024C-AB41138B442F}"/>
              </a:ext>
            </a:extLst>
          </p:cNvPr>
          <p:cNvSpPr>
            <a:spLocks noGrp="1"/>
          </p:cNvSpPr>
          <p:nvPr>
            <p:ph idx="1"/>
          </p:nvPr>
        </p:nvSpPr>
        <p:spPr>
          <a:xfrm>
            <a:off x="5204109" y="1236372"/>
            <a:ext cx="6644454" cy="5434884"/>
          </a:xfrm>
        </p:spPr>
        <p:txBody>
          <a:bodyPr>
            <a:normAutofit/>
          </a:bodyPr>
          <a:lstStyle/>
          <a:p>
            <a:pPr>
              <a:lnSpc>
                <a:spcPct val="90000"/>
              </a:lnSpc>
            </a:pPr>
            <a:r>
              <a:rPr lang="en-GB" sz="2400" dirty="0"/>
              <a:t>The principle that companies have separate legal personality in English law was confirmed in the leading House of Lords decision in </a:t>
            </a:r>
            <a:r>
              <a:rPr lang="en-GB" sz="2400" b="1" dirty="0"/>
              <a:t>Salomon v Salomon &amp; Co Ltd [1897]. </a:t>
            </a:r>
          </a:p>
          <a:p>
            <a:pPr>
              <a:lnSpc>
                <a:spcPct val="90000"/>
              </a:lnSpc>
            </a:pPr>
            <a:endParaRPr lang="en-GB" sz="2400" dirty="0"/>
          </a:p>
          <a:p>
            <a:pPr>
              <a:lnSpc>
                <a:spcPct val="90000"/>
              </a:lnSpc>
            </a:pPr>
            <a:r>
              <a:rPr lang="en-GB" sz="2400" dirty="0"/>
              <a:t>What are the facts of this case?</a:t>
            </a:r>
          </a:p>
          <a:p>
            <a:pPr>
              <a:lnSpc>
                <a:spcPct val="90000"/>
              </a:lnSpc>
            </a:pPr>
            <a:endParaRPr lang="en-GB" sz="2400" dirty="0"/>
          </a:p>
        </p:txBody>
      </p:sp>
    </p:spTree>
    <p:extLst>
      <p:ext uri="{BB962C8B-B14F-4D97-AF65-F5344CB8AC3E}">
        <p14:creationId xmlns:p14="http://schemas.microsoft.com/office/powerpoint/2010/main" val="800047672"/>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9888D-5FB7-020D-1F83-B6EBD63314CD}"/>
              </a:ext>
            </a:extLst>
          </p:cNvPr>
          <p:cNvSpPr>
            <a:spLocks noGrp="1"/>
          </p:cNvSpPr>
          <p:nvPr>
            <p:ph type="title"/>
          </p:nvPr>
        </p:nvSpPr>
        <p:spPr/>
        <p:txBody>
          <a:bodyPr/>
          <a:lstStyle/>
          <a:p>
            <a:r>
              <a:rPr lang="en-GB" sz="4400" dirty="0"/>
              <a:t>Salomon v Salomon &amp; Co Ltd [1897]</a:t>
            </a:r>
            <a:endParaRPr lang="en-GB" dirty="0"/>
          </a:p>
        </p:txBody>
      </p:sp>
      <p:sp>
        <p:nvSpPr>
          <p:cNvPr id="3" name="Content Placeholder 2">
            <a:extLst>
              <a:ext uri="{FF2B5EF4-FFF2-40B4-BE49-F238E27FC236}">
                <a16:creationId xmlns:a16="http://schemas.microsoft.com/office/drawing/2014/main" id="{9B99EDC5-FA3A-28DD-0053-02722B148AD2}"/>
              </a:ext>
            </a:extLst>
          </p:cNvPr>
          <p:cNvSpPr>
            <a:spLocks noGrp="1"/>
          </p:cNvSpPr>
          <p:nvPr>
            <p:ph idx="1"/>
          </p:nvPr>
        </p:nvSpPr>
        <p:spPr/>
        <p:txBody>
          <a:bodyPr>
            <a:normAutofit lnSpcReduction="10000"/>
          </a:bodyPr>
          <a:lstStyle/>
          <a:p>
            <a:pPr>
              <a:lnSpc>
                <a:spcPct val="90000"/>
              </a:lnSpc>
            </a:pPr>
            <a:r>
              <a:rPr lang="en-GB" sz="1400" dirty="0"/>
              <a:t>The decision confirmed the following principles.</a:t>
            </a:r>
          </a:p>
          <a:p>
            <a:pPr>
              <a:lnSpc>
                <a:spcPct val="90000"/>
              </a:lnSpc>
            </a:pPr>
            <a:r>
              <a:rPr lang="en-GB" sz="1400" dirty="0"/>
              <a:t>(1)   A company is a legal entity, distinct and separate from its members. Therefore, even if all the shares in a company are owned by just one person, that person will not be treated as the company, or as responsible for the company’s debts. This principle of separation also means that a member (even a member who controls the company) can lend money to the company and take security from the company for the loan (as Aaron Salomon himself did), or be employed by the company.</a:t>
            </a:r>
          </a:p>
          <a:p>
            <a:pPr>
              <a:lnSpc>
                <a:spcPct val="90000"/>
              </a:lnSpc>
            </a:pPr>
            <a:r>
              <a:rPr lang="en-GB" sz="1400" dirty="0"/>
              <a:t>(2)   A company’s assets are its own. They do not belong to the company’s members. Hence, for example, a policy insuring the company’s property – say its land, or its vehicles, or stocks of goods that it intends to sell – against fire or theft must be taken out in the company’s name, and not in the name of a member. The members’ interest in the company’s assets is indirect, through the shares that they own.</a:t>
            </a:r>
          </a:p>
          <a:p>
            <a:pPr>
              <a:lnSpc>
                <a:spcPct val="90000"/>
              </a:lnSpc>
            </a:pPr>
            <a:r>
              <a:rPr lang="en-GB" sz="1400" dirty="0"/>
              <a:t>(3)   The liability of the members for the company’s debts is usually limited to the amount that they have agreed to pay for their shares. In other words, the members can be required to pay the full price of their shares to the company (if they have not already done so), but beyond that generally they will have no further liability.</a:t>
            </a:r>
          </a:p>
          <a:p>
            <a:pPr>
              <a:lnSpc>
                <a:spcPct val="90000"/>
              </a:lnSpc>
            </a:pPr>
            <a:r>
              <a:rPr lang="en-GB" sz="1400" dirty="0"/>
              <a:t>(4)   A company may exist in perpetuity. Its existence will not be affected by changes in the composition and identity of the members and the directors. A company can cease to exist only through a process known as dissolution.</a:t>
            </a:r>
          </a:p>
          <a:p>
            <a:endParaRPr lang="en-GB" sz="1400" dirty="0"/>
          </a:p>
        </p:txBody>
      </p:sp>
    </p:spTree>
    <p:extLst>
      <p:ext uri="{BB962C8B-B14F-4D97-AF65-F5344CB8AC3E}">
        <p14:creationId xmlns:p14="http://schemas.microsoft.com/office/powerpoint/2010/main" val="14691705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1"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7031C5D1-BBAB-140A-9074-FBCA63A97A6B}"/>
              </a:ext>
            </a:extLst>
          </p:cNvPr>
          <p:cNvSpPr>
            <a:spLocks noGrp="1"/>
          </p:cNvSpPr>
          <p:nvPr>
            <p:ph type="title"/>
          </p:nvPr>
        </p:nvSpPr>
        <p:spPr>
          <a:xfrm>
            <a:off x="806195" y="804672"/>
            <a:ext cx="3521359" cy="5248656"/>
          </a:xfrm>
        </p:spPr>
        <p:txBody>
          <a:bodyPr anchor="ctr">
            <a:normAutofit/>
          </a:bodyPr>
          <a:lstStyle/>
          <a:p>
            <a:pPr algn="ctr"/>
            <a:r>
              <a:rPr lang="en-GB"/>
              <a:t>Companies limited by shares</a:t>
            </a:r>
          </a:p>
        </p:txBody>
      </p:sp>
      <p:sp>
        <p:nvSpPr>
          <p:cNvPr id="3" name="Content Placeholder 2">
            <a:extLst>
              <a:ext uri="{FF2B5EF4-FFF2-40B4-BE49-F238E27FC236}">
                <a16:creationId xmlns:a16="http://schemas.microsoft.com/office/drawing/2014/main" id="{D4C1DB08-4417-5FB1-FB2B-EB33CFA7AE06}"/>
              </a:ext>
            </a:extLst>
          </p:cNvPr>
          <p:cNvSpPr>
            <a:spLocks noGrp="1"/>
          </p:cNvSpPr>
          <p:nvPr>
            <p:ph idx="1"/>
          </p:nvPr>
        </p:nvSpPr>
        <p:spPr>
          <a:xfrm>
            <a:off x="4975861" y="804671"/>
            <a:ext cx="6399930" cy="5248657"/>
          </a:xfrm>
        </p:spPr>
        <p:txBody>
          <a:bodyPr anchor="ctr">
            <a:normAutofit/>
          </a:bodyPr>
          <a:lstStyle/>
          <a:p>
            <a:r>
              <a:rPr lang="en-GB"/>
              <a:t>The overwhelming majority of companies are companies limited by shares. That means that the company’s members own shares in the company. It is for this reason that the members of a company limited by shares are known as its </a:t>
            </a:r>
            <a:r>
              <a:rPr lang="en-GB" b="1"/>
              <a:t>shareholders.</a:t>
            </a:r>
            <a:endParaRPr lang="en-GB" b="1" dirty="0"/>
          </a:p>
        </p:txBody>
      </p:sp>
    </p:spTree>
    <p:extLst>
      <p:ext uri="{BB962C8B-B14F-4D97-AF65-F5344CB8AC3E}">
        <p14:creationId xmlns:p14="http://schemas.microsoft.com/office/powerpoint/2010/main" val="11963854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71DDAAAC-644A-8C5C-D54C-5D2F03E16129}"/>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Private Limited Company and Public Limited Company</a:t>
            </a:r>
          </a:p>
        </p:txBody>
      </p:sp>
      <p:sp>
        <p:nvSpPr>
          <p:cNvPr id="3" name="Content Placeholder 2">
            <a:extLst>
              <a:ext uri="{FF2B5EF4-FFF2-40B4-BE49-F238E27FC236}">
                <a16:creationId xmlns:a16="http://schemas.microsoft.com/office/drawing/2014/main" id="{7732F6D8-59A6-7332-EA5B-C9C0CCF7104C}"/>
              </a:ext>
            </a:extLst>
          </p:cNvPr>
          <p:cNvSpPr>
            <a:spLocks noGrp="1"/>
          </p:cNvSpPr>
          <p:nvPr>
            <p:ph idx="1"/>
          </p:nvPr>
        </p:nvSpPr>
        <p:spPr>
          <a:xfrm>
            <a:off x="1103312" y="2763520"/>
            <a:ext cx="9483122" cy="3641762"/>
          </a:xfrm>
        </p:spPr>
        <p:txBody>
          <a:bodyPr>
            <a:normAutofit/>
          </a:bodyPr>
          <a:lstStyle/>
          <a:p>
            <a:pPr>
              <a:lnSpc>
                <a:spcPct val="90000"/>
              </a:lnSpc>
            </a:pPr>
            <a:r>
              <a:rPr lang="en-GB" sz="1600" dirty="0"/>
              <a:t>Companies limited by shares can be either public or private. Both can easily be recognised by their name. A private company limited by shares has to have “Limited”, or “Ltd” at the end of its name. </a:t>
            </a:r>
          </a:p>
          <a:p>
            <a:pPr>
              <a:lnSpc>
                <a:spcPct val="90000"/>
              </a:lnSpc>
            </a:pPr>
            <a:r>
              <a:rPr lang="en-GB" sz="1600" dirty="0"/>
              <a:t>A public company limited by shares is known as a public limited company (or PLC). They must have “Public Limited Company”, or “PLC” at the end of their name. You can see these abbreviations everywhere – look out for them in advertisements, on signboards, name plates, websites and so on.</a:t>
            </a:r>
          </a:p>
          <a:p>
            <a:pPr>
              <a:lnSpc>
                <a:spcPct val="90000"/>
              </a:lnSpc>
            </a:pPr>
            <a:r>
              <a:rPr lang="en-GB" sz="1600" dirty="0"/>
              <a:t>The crucial difference between a private company limited by shares and a PLC is that a private limited company is prohibited from offering its shares to the public. PLCs can raise capital by offering their shares to the public, and in fact the shares of many (but by no means all) PLCs are traded on public stock markets. Because PLCs can offer their shares to the public, they are subject to a much higher standard of regulation, in order to protect those who invest in them.</a:t>
            </a:r>
          </a:p>
          <a:p>
            <a:pPr>
              <a:lnSpc>
                <a:spcPct val="90000"/>
              </a:lnSpc>
            </a:pPr>
            <a:endParaRPr lang="en-GB" sz="1600" dirty="0"/>
          </a:p>
        </p:txBody>
      </p:sp>
    </p:spTree>
    <p:extLst>
      <p:ext uri="{BB962C8B-B14F-4D97-AF65-F5344CB8AC3E}">
        <p14:creationId xmlns:p14="http://schemas.microsoft.com/office/powerpoint/2010/main" val="3745702320"/>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249EF-03CE-45E6-1747-C8BC7A6E5A29}"/>
              </a:ext>
            </a:extLst>
          </p:cNvPr>
          <p:cNvSpPr>
            <a:spLocks noGrp="1"/>
          </p:cNvSpPr>
          <p:nvPr>
            <p:ph type="title"/>
          </p:nvPr>
        </p:nvSpPr>
        <p:spPr/>
        <p:txBody>
          <a:bodyPr/>
          <a:lstStyle/>
          <a:p>
            <a:r>
              <a:rPr lang="en-GB" dirty="0"/>
              <a:t>Private Limited Company and Public Limited Company</a:t>
            </a:r>
          </a:p>
        </p:txBody>
      </p:sp>
      <p:sp>
        <p:nvSpPr>
          <p:cNvPr id="3" name="Content Placeholder 2">
            <a:extLst>
              <a:ext uri="{FF2B5EF4-FFF2-40B4-BE49-F238E27FC236}">
                <a16:creationId xmlns:a16="http://schemas.microsoft.com/office/drawing/2014/main" id="{0F9E7F60-BE7B-BD2A-EE52-38AEBDE8FF65}"/>
              </a:ext>
            </a:extLst>
          </p:cNvPr>
          <p:cNvSpPr>
            <a:spLocks noGrp="1"/>
          </p:cNvSpPr>
          <p:nvPr>
            <p:ph idx="1"/>
          </p:nvPr>
        </p:nvSpPr>
        <p:spPr/>
        <p:txBody>
          <a:bodyPr>
            <a:normAutofit/>
          </a:bodyPr>
          <a:lstStyle/>
          <a:p>
            <a:r>
              <a:rPr lang="en-GB" dirty="0"/>
              <a:t>A public limited company (PLC) must have a minimum allotted share capital of £50,000 before it can even begin trading. Furthermore, a PLC must have at least two directors and a qualified company secretary, whereas a private company only requires one director and no company secretary. </a:t>
            </a:r>
          </a:p>
          <a:p>
            <a:r>
              <a:rPr lang="en-GB" dirty="0"/>
              <a:t>These requirements—along with stricter rules regarding the timing of annual general meetings and the filing of financial accounts—exist because the public is potentially entrusting their money to the company. In a private company, the shareholders are often the same people who manage the business, meaning they are already informed about the company's risks and do not require the same level of legal protection as anonymous public shareholders.</a:t>
            </a:r>
          </a:p>
          <a:p>
            <a:endParaRPr lang="en-GB" dirty="0"/>
          </a:p>
        </p:txBody>
      </p:sp>
    </p:spTree>
    <p:extLst>
      <p:ext uri="{BB962C8B-B14F-4D97-AF65-F5344CB8AC3E}">
        <p14:creationId xmlns:p14="http://schemas.microsoft.com/office/powerpoint/2010/main" val="24532211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2" name="Rectangle 21">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5" name="Picture 4">
            <a:extLst>
              <a:ext uri="{FF2B5EF4-FFF2-40B4-BE49-F238E27FC236}">
                <a16:creationId xmlns:a16="http://schemas.microsoft.com/office/drawing/2014/main" id="{F877966A-0AE5-A927-F682-62EB4D33EFFB}"/>
              </a:ext>
            </a:extLst>
          </p:cNvPr>
          <p:cNvPicPr>
            <a:picLocks noChangeAspect="1"/>
          </p:cNvPicPr>
          <p:nvPr/>
        </p:nvPicPr>
        <p:blipFill>
          <a:blip r:embed="rId7"/>
          <a:stretch>
            <a:fillRect/>
          </a:stretch>
        </p:blipFill>
        <p:spPr>
          <a:xfrm>
            <a:off x="635458" y="1735731"/>
            <a:ext cx="9150807" cy="2196194"/>
          </a:xfrm>
          <a:prstGeom prst="rect">
            <a:avLst/>
          </a:prstGeom>
          <a:effectLst/>
        </p:spPr>
      </p:pic>
      <p:sp>
        <p:nvSpPr>
          <p:cNvPr id="28" name="Freeform: Shape 27">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C7940A-9A89-0C9B-F7D0-103E0F241232}"/>
              </a:ext>
            </a:extLst>
          </p:cNvPr>
          <p:cNvSpPr>
            <a:spLocks noGrp="1"/>
          </p:cNvSpPr>
          <p:nvPr>
            <p:ph type="title"/>
          </p:nvPr>
        </p:nvSpPr>
        <p:spPr>
          <a:xfrm>
            <a:off x="636916" y="4854346"/>
            <a:ext cx="9149350" cy="868026"/>
          </a:xfrm>
        </p:spPr>
        <p:txBody>
          <a:bodyPr vert="horz" lIns="91440" tIns="45720" rIns="91440" bIns="45720" rtlCol="0" anchor="b">
            <a:normAutofit fontScale="90000"/>
          </a:bodyPr>
          <a:lstStyle/>
          <a:p>
            <a:r>
              <a:rPr lang="en-US" sz="4800" b="0" i="0" kern="1200" dirty="0">
                <a:solidFill>
                  <a:srgbClr val="EBEBEB"/>
                </a:solidFill>
                <a:latin typeface="+mj-lt"/>
                <a:ea typeface="+mj-ea"/>
                <a:cs typeface="+mj-cs"/>
              </a:rPr>
              <a:t>Pros / Cons of Private Company</a:t>
            </a:r>
          </a:p>
        </p:txBody>
      </p:sp>
    </p:spTree>
    <p:extLst>
      <p:ext uri="{BB962C8B-B14F-4D97-AF65-F5344CB8AC3E}">
        <p14:creationId xmlns:p14="http://schemas.microsoft.com/office/powerpoint/2010/main" val="1559290784"/>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8" name="Rectangle 22537">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540"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8563AF0-E06E-21C9-CC6C-AB2987B55C37}"/>
              </a:ext>
            </a:extLst>
          </p:cNvPr>
          <p:cNvSpPr>
            <a:spLocks noGrp="1"/>
          </p:cNvSpPr>
          <p:nvPr>
            <p:ph type="title"/>
          </p:nvPr>
        </p:nvSpPr>
        <p:spPr>
          <a:xfrm>
            <a:off x="648930" y="629267"/>
            <a:ext cx="9252154" cy="1016654"/>
          </a:xfrm>
        </p:spPr>
        <p:txBody>
          <a:bodyPr rtlCol="0">
            <a:normAutofit/>
          </a:bodyPr>
          <a:lstStyle/>
          <a:p>
            <a:pPr>
              <a:defRPr/>
            </a:pPr>
            <a:r>
              <a:rPr lang="en-GB">
                <a:solidFill>
                  <a:srgbClr val="EBEBEB"/>
                </a:solidFill>
              </a:rPr>
              <a:t>What factors influence choice?</a:t>
            </a:r>
          </a:p>
        </p:txBody>
      </p:sp>
      <p:sp>
        <p:nvSpPr>
          <p:cNvPr id="22542" name="Rectangle 22541">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532" name="Slide Number Placeholder 6">
            <a:extLst>
              <a:ext uri="{FF2B5EF4-FFF2-40B4-BE49-F238E27FC236}">
                <a16:creationId xmlns:a16="http://schemas.microsoft.com/office/drawing/2014/main" id="{0DD0FD13-E382-2F12-6501-AB8B6989DE28}"/>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600"/>
              </a:spcAft>
              <a:buFontTx/>
              <a:buNone/>
            </a:pPr>
            <a:fld id="{94A20471-B158-460C-A17A-41BB88B6ABD1}" type="slidenum">
              <a:rPr lang="en-GB" altLang="en-US">
                <a:solidFill>
                  <a:srgbClr val="FFFFFF"/>
                </a:solidFill>
                <a:latin typeface="Arial" panose="020B0604020202020204" pitchFamily="34" charset="0"/>
                <a:cs typeface="Arial" panose="020B0604020202020204" pitchFamily="34" charset="0"/>
              </a:rPr>
              <a:pPr>
                <a:spcBef>
                  <a:spcPct val="0"/>
                </a:spcBef>
                <a:spcAft>
                  <a:spcPts val="600"/>
                </a:spcAft>
                <a:buFontTx/>
                <a:buNone/>
              </a:pPr>
              <a:t>36</a:t>
            </a:fld>
            <a:endParaRPr lang="en-GB" altLang="en-US">
              <a:solidFill>
                <a:srgbClr val="FFFFFF"/>
              </a:solidFill>
              <a:latin typeface="Arial" panose="020B0604020202020204" pitchFamily="34" charset="0"/>
              <a:cs typeface="Arial" panose="020B0604020202020204" pitchFamily="34" charset="0"/>
            </a:endParaRPr>
          </a:p>
        </p:txBody>
      </p:sp>
      <p:sp>
        <p:nvSpPr>
          <p:cNvPr id="22544" name="Freeform: Shape 22543">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22534" name="Content Placeholder 2">
            <a:extLst>
              <a:ext uri="{FF2B5EF4-FFF2-40B4-BE49-F238E27FC236}">
                <a16:creationId xmlns:a16="http://schemas.microsoft.com/office/drawing/2014/main" id="{F733CCE8-FA3D-C0F8-EB46-013920711126}"/>
              </a:ext>
            </a:extLst>
          </p:cNvPr>
          <p:cNvGraphicFramePr>
            <a:graphicFrameLocks noGrp="1"/>
          </p:cNvGraphicFramePr>
          <p:nvPr>
            <p:ph idx="1"/>
            <p:extLst>
              <p:ext uri="{D42A27DB-BD31-4B8C-83A1-F6EECF244321}">
                <p14:modId xmlns:p14="http://schemas.microsoft.com/office/powerpoint/2010/main" val="585321592"/>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DA9C7-3C25-3C00-887B-597373F8105E}"/>
              </a:ext>
            </a:extLst>
          </p:cNvPr>
          <p:cNvSpPr>
            <a:spLocks noGrp="1"/>
          </p:cNvSpPr>
          <p:nvPr>
            <p:ph type="title"/>
          </p:nvPr>
        </p:nvSpPr>
        <p:spPr>
          <a:xfrm>
            <a:off x="646111" y="452718"/>
            <a:ext cx="9404723" cy="1400530"/>
          </a:xfrm>
        </p:spPr>
        <p:txBody>
          <a:bodyPr rtlCol="0">
            <a:normAutofit/>
          </a:bodyPr>
          <a:lstStyle/>
          <a:p>
            <a:pPr>
              <a:defRPr/>
            </a:pPr>
            <a:r>
              <a:rPr lang="en-GB" dirty="0"/>
              <a:t>What factors influence choice?</a:t>
            </a:r>
          </a:p>
        </p:txBody>
      </p:sp>
      <p:graphicFrame>
        <p:nvGraphicFramePr>
          <p:cNvPr id="24581" name="Content Placeholder 2">
            <a:extLst>
              <a:ext uri="{FF2B5EF4-FFF2-40B4-BE49-F238E27FC236}">
                <a16:creationId xmlns:a16="http://schemas.microsoft.com/office/drawing/2014/main" id="{A011781B-79C5-6A60-FAA8-FE87E50A0FDE}"/>
              </a:ext>
            </a:extLst>
          </p:cNvPr>
          <p:cNvGraphicFramePr>
            <a:graphicFrameLocks noGrp="1"/>
          </p:cNvGraphicFramePr>
          <p:nvPr>
            <p:ph idx="1"/>
            <p:extLst>
              <p:ext uri="{D42A27DB-BD31-4B8C-83A1-F6EECF244321}">
                <p14:modId xmlns:p14="http://schemas.microsoft.com/office/powerpoint/2010/main" val="2567700495"/>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ustDataLst>
      <p:tags r:id="rId1"/>
    </p:custData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33" name="Rectangle 26632">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635"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76EA43E-C5BA-7B01-90B5-44EF95C1CE94}"/>
              </a:ext>
            </a:extLst>
          </p:cNvPr>
          <p:cNvSpPr>
            <a:spLocks noGrp="1"/>
          </p:cNvSpPr>
          <p:nvPr>
            <p:ph type="title"/>
          </p:nvPr>
        </p:nvSpPr>
        <p:spPr>
          <a:xfrm>
            <a:off x="648930" y="629267"/>
            <a:ext cx="9252154" cy="1016654"/>
          </a:xfrm>
        </p:spPr>
        <p:txBody>
          <a:bodyPr rtlCol="0">
            <a:normAutofit/>
          </a:bodyPr>
          <a:lstStyle/>
          <a:p>
            <a:pPr>
              <a:defRPr/>
            </a:pPr>
            <a:r>
              <a:rPr lang="en-GB">
                <a:solidFill>
                  <a:srgbClr val="EBEBEB"/>
                </a:solidFill>
              </a:rPr>
              <a:t>Personal Liability</a:t>
            </a:r>
          </a:p>
        </p:txBody>
      </p:sp>
      <p:sp>
        <p:nvSpPr>
          <p:cNvPr id="26637" name="Rectangle 26636">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639" name="Freeform: Shape 26638">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26629" name="Content Placeholder 2">
            <a:extLst>
              <a:ext uri="{FF2B5EF4-FFF2-40B4-BE49-F238E27FC236}">
                <a16:creationId xmlns:a16="http://schemas.microsoft.com/office/drawing/2014/main" id="{BFBD7D51-9D8E-11D4-B666-D3418CDD181B}"/>
              </a:ext>
            </a:extLst>
          </p:cNvPr>
          <p:cNvGraphicFramePr>
            <a:graphicFrameLocks noGrp="1"/>
          </p:cNvGraphicFramePr>
          <p:nvPr>
            <p:ph idx="1"/>
            <p:extLst>
              <p:ext uri="{D42A27DB-BD31-4B8C-83A1-F6EECF244321}">
                <p14:modId xmlns:p14="http://schemas.microsoft.com/office/powerpoint/2010/main" val="2741596591"/>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C802A-337F-6662-4796-A6CCC9A86AF3}"/>
              </a:ext>
            </a:extLst>
          </p:cNvPr>
          <p:cNvSpPr>
            <a:spLocks noGrp="1"/>
          </p:cNvSpPr>
          <p:nvPr>
            <p:ph type="title"/>
          </p:nvPr>
        </p:nvSpPr>
        <p:spPr>
          <a:xfrm>
            <a:off x="1081796" y="876301"/>
            <a:ext cx="8229600" cy="1143000"/>
          </a:xfrm>
        </p:spPr>
        <p:txBody>
          <a:bodyPr rtlCol="0">
            <a:normAutofit fontScale="90000"/>
          </a:bodyPr>
          <a:lstStyle/>
          <a:p>
            <a:pPr>
              <a:defRPr/>
            </a:pPr>
            <a:r>
              <a:rPr lang="en-GB" altLang="en-US" sz="3200" dirty="0"/>
              <a:t> </a:t>
            </a:r>
            <a:r>
              <a:rPr lang="en-GB" altLang="en-US" sz="4400" b="1" dirty="0"/>
              <a:t>Can you advise a client on the best option?</a:t>
            </a:r>
            <a:endParaRPr lang="en-GB" dirty="0"/>
          </a:p>
        </p:txBody>
      </p:sp>
      <p:sp>
        <p:nvSpPr>
          <p:cNvPr id="28675" name="Content Placeholder 2">
            <a:extLst>
              <a:ext uri="{FF2B5EF4-FFF2-40B4-BE49-F238E27FC236}">
                <a16:creationId xmlns:a16="http://schemas.microsoft.com/office/drawing/2014/main" id="{FD99F329-3892-52D1-859A-C5696EC47B7B}"/>
              </a:ext>
            </a:extLst>
          </p:cNvPr>
          <p:cNvSpPr>
            <a:spLocks noGrp="1"/>
          </p:cNvSpPr>
          <p:nvPr>
            <p:ph idx="1"/>
          </p:nvPr>
        </p:nvSpPr>
        <p:spPr>
          <a:xfrm>
            <a:off x="1081796" y="2662519"/>
            <a:ext cx="8946541" cy="4195481"/>
          </a:xfrm>
        </p:spPr>
        <p:txBody>
          <a:bodyPr/>
          <a:lstStyle/>
          <a:p>
            <a:pPr>
              <a:buFont typeface="Arial" panose="020B0604020202020204" pitchFamily="34" charset="0"/>
              <a:buNone/>
            </a:pPr>
            <a:r>
              <a:rPr lang="en-GB" altLang="en-US" sz="2800" dirty="0"/>
              <a:t>You need to be able to advise clients on the best available option for them.</a:t>
            </a:r>
          </a:p>
          <a:p>
            <a:pPr>
              <a:buFont typeface="Arial" panose="020B0604020202020204" pitchFamily="34" charset="0"/>
              <a:buNone/>
            </a:pPr>
            <a:endParaRPr lang="en-GB" altLang="en-US" sz="2800" dirty="0"/>
          </a:p>
          <a:p>
            <a:pPr>
              <a:buFont typeface="Arial" panose="020B0604020202020204" pitchFamily="34" charset="0"/>
              <a:buNone/>
            </a:pPr>
            <a:r>
              <a:rPr lang="en-GB" altLang="en-US" sz="2800" dirty="0"/>
              <a:t>  </a:t>
            </a:r>
            <a:r>
              <a:rPr lang="en-GB" altLang="en-US" dirty="0"/>
              <a:t> </a:t>
            </a:r>
          </a:p>
        </p:txBody>
      </p:sp>
      <p:sp>
        <p:nvSpPr>
          <p:cNvPr id="28676" name="Slide Number Placeholder 6">
            <a:extLst>
              <a:ext uri="{FF2B5EF4-FFF2-40B4-BE49-F238E27FC236}">
                <a16:creationId xmlns:a16="http://schemas.microsoft.com/office/drawing/2014/main" id="{802A3C23-9845-32FC-9700-814BB3FC377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633FB906-46DB-416A-8FF1-E5C8BEBD0676}" type="slidenum">
              <a:rPr lang="en-GB" altLang="en-US" sz="1200">
                <a:latin typeface="Arial" panose="020B0604020202020204" pitchFamily="34" charset="0"/>
                <a:cs typeface="Arial" panose="020B0604020202020204" pitchFamily="34" charset="0"/>
              </a:rPr>
              <a:pPr>
                <a:spcBef>
                  <a:spcPct val="0"/>
                </a:spcBef>
                <a:buFontTx/>
                <a:buNone/>
              </a:pPr>
              <a:t>39</a:t>
            </a:fld>
            <a:endParaRPr lang="en-GB" altLang="en-US" sz="1200">
              <a:latin typeface="Arial" panose="020B0604020202020204" pitchFamily="34" charset="0"/>
              <a:cs typeface="Arial" panose="020B0604020202020204" pitchFamily="34" charset="0"/>
            </a:endParaRPr>
          </a:p>
        </p:txBody>
      </p:sp>
    </p:spTree>
    <p:custDataLst>
      <p:tags r:id="rId1"/>
    </p:custData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5" name="Picture 8">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6" name="Picture 10">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7" name="Oval 12">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8" name="Picture 14">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9" name="Picture 16">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0" name="Rectangle 18">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0">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Graphical user interface, text, application, Word&#10;&#10;Description automatically generated">
            <a:extLst>
              <a:ext uri="{FF2B5EF4-FFF2-40B4-BE49-F238E27FC236}">
                <a16:creationId xmlns:a16="http://schemas.microsoft.com/office/drawing/2014/main" id="{8BDA0DD3-DE2A-D85A-FB10-B070E7583CDA}"/>
              </a:ext>
            </a:extLst>
          </p:cNvPr>
          <p:cNvPicPr>
            <a:picLocks noGrp="1" noChangeAspect="1"/>
          </p:cNvPicPr>
          <p:nvPr>
            <p:ph idx="1"/>
          </p:nvPr>
        </p:nvPicPr>
        <p:blipFill rotWithShape="1">
          <a:blip r:embed="rId7"/>
          <a:srcRect l="19111" t="11965" r="21061" b="6141"/>
          <a:stretch/>
        </p:blipFill>
        <p:spPr bwMode="auto">
          <a:xfrm>
            <a:off x="3047336" y="643467"/>
            <a:ext cx="6097327" cy="5571066"/>
          </a:xfrm>
          <a:prstGeom prst="rect">
            <a:avLst/>
          </a:prstGeom>
          <a:extLst>
            <a:ext uri="{53640926-AAD7-44D8-BBD7-CCE9431645EC}">
              <a14:shadowObscured xmlns:a14="http://schemas.microsoft.com/office/drawing/2010/main"/>
            </a:ext>
          </a:extLst>
        </p:spPr>
      </p:pic>
      <p:sp>
        <p:nvSpPr>
          <p:cNvPr id="32" name="Rectangle 22">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753642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8BC6F-96B8-D415-D616-D72BD9C686EF}"/>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B7EEBC7-683B-724D-FF99-5EF3E48DD72D}"/>
              </a:ext>
            </a:extLst>
          </p:cNvPr>
          <p:cNvSpPr>
            <a:spLocks noGrp="1"/>
          </p:cNvSpPr>
          <p:nvPr>
            <p:ph idx="1"/>
          </p:nvPr>
        </p:nvSpPr>
        <p:spPr>
          <a:xfrm>
            <a:off x="875201" y="1331259"/>
            <a:ext cx="11001951" cy="5310701"/>
          </a:xfrm>
        </p:spPr>
        <p:txBody>
          <a:bodyPr>
            <a:noAutofit/>
          </a:bodyPr>
          <a:lstStyle/>
          <a:p>
            <a:r>
              <a:rPr lang="en-GB" sz="1400" dirty="0"/>
              <a:t>(1)   A sole trader is an individual carrying on a business. There is no legal separation between the assets and liabilities of the business and those of the individual sole trader. A sole trader’s liability is therefore unlimited.</a:t>
            </a:r>
          </a:p>
          <a:p>
            <a:endParaRPr lang="en-GB" sz="1400" dirty="0"/>
          </a:p>
          <a:p>
            <a:r>
              <a:rPr lang="en-GB" sz="1400" dirty="0"/>
              <a:t>(2)   A partnership – an ordinary partnership – is defined as a relationship. It is the relationship which subsists between persons who carry on business in common with a view of profit. A partnership does not have separate legal personality, so in reality the partnership’s assets and liabilities are the assets and liabilities of the individual partners.</a:t>
            </a:r>
          </a:p>
          <a:p>
            <a:endParaRPr lang="en-GB" sz="1400" dirty="0"/>
          </a:p>
          <a:p>
            <a:r>
              <a:rPr lang="en-GB" sz="1400" dirty="0"/>
              <a:t>(3)   There will be a partnership if the definition is satisfied, and everyone falling within the definition will be a partner.</a:t>
            </a:r>
          </a:p>
          <a:p>
            <a:endParaRPr lang="en-GB" sz="1400" dirty="0"/>
          </a:p>
          <a:p>
            <a:r>
              <a:rPr lang="en-GB" sz="1400" dirty="0"/>
              <a:t>(4)   Partnerships are governed by PA 1890, which implies default rules which will apply between the partners if nothing else is agreed. In practice, partners should be advised to agree their own rules in a partnership agreement, which will override the default rules.</a:t>
            </a:r>
          </a:p>
          <a:p>
            <a:endParaRPr lang="en-GB" sz="1400" dirty="0"/>
          </a:p>
          <a:p>
            <a:r>
              <a:rPr lang="en-GB" sz="1400" dirty="0"/>
              <a:t>(5)   Like sole traders, partners in a partnership have unlimited liability for its obligations.</a:t>
            </a:r>
          </a:p>
          <a:p>
            <a:endParaRPr lang="en-GB" sz="1400" dirty="0"/>
          </a:p>
          <a:p>
            <a:r>
              <a:rPr lang="en-GB" sz="1400" dirty="0"/>
              <a:t>(6)   A limited liability partnership differs from an ordinary partnership in that it exists as a separate legal person.</a:t>
            </a:r>
          </a:p>
          <a:p>
            <a:endParaRPr lang="en-GB" sz="1400" dirty="0"/>
          </a:p>
        </p:txBody>
      </p:sp>
    </p:spTree>
    <p:extLst>
      <p:ext uri="{BB962C8B-B14F-4D97-AF65-F5344CB8AC3E}">
        <p14:creationId xmlns:p14="http://schemas.microsoft.com/office/powerpoint/2010/main" val="20810317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09141-F552-F0FB-BEDF-9F9BA73A5450}"/>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381E529-85C4-204E-B567-90CD22B71D5D}"/>
              </a:ext>
            </a:extLst>
          </p:cNvPr>
          <p:cNvSpPr>
            <a:spLocks noGrp="1"/>
          </p:cNvSpPr>
          <p:nvPr>
            <p:ph idx="1"/>
          </p:nvPr>
        </p:nvSpPr>
        <p:spPr/>
        <p:txBody>
          <a:bodyPr>
            <a:normAutofit fontScale="70000" lnSpcReduction="20000"/>
          </a:bodyPr>
          <a:lstStyle/>
          <a:p>
            <a:r>
              <a:rPr lang="en-GB" dirty="0"/>
              <a:t>(7)   As with an ordinary partnership, an LLP is governed by default rules which apply unless they have been varied by express agreement. The partners should be advised to agree their own rules in an LLP agreement.</a:t>
            </a:r>
          </a:p>
          <a:p>
            <a:endParaRPr lang="en-GB" dirty="0"/>
          </a:p>
          <a:p>
            <a:r>
              <a:rPr lang="en-GB" dirty="0"/>
              <a:t>(8)   Partners in an LLP benefit from limited liability.</a:t>
            </a:r>
          </a:p>
          <a:p>
            <a:endParaRPr lang="en-GB" dirty="0"/>
          </a:p>
          <a:p>
            <a:r>
              <a:rPr lang="en-GB" dirty="0"/>
              <a:t>(9)   Like an LLP, a private company limited by shares exists as a separate legal person.</a:t>
            </a:r>
          </a:p>
          <a:p>
            <a:endParaRPr lang="en-GB" dirty="0"/>
          </a:p>
          <a:p>
            <a:r>
              <a:rPr lang="en-GB" dirty="0"/>
              <a:t>(10) A company is owned by its members and managed by its directors.</a:t>
            </a:r>
          </a:p>
          <a:p>
            <a:endParaRPr lang="en-GB" dirty="0"/>
          </a:p>
          <a:p>
            <a:r>
              <a:rPr lang="en-GB" dirty="0"/>
              <a:t>(11) A company’s internal constitution is contained in its articles of association. The articles are a public document.</a:t>
            </a:r>
          </a:p>
          <a:p>
            <a:endParaRPr lang="en-GB" dirty="0"/>
          </a:p>
          <a:p>
            <a:r>
              <a:rPr lang="en-GB" dirty="0"/>
              <a:t>(12) The liability of the members of a private company limited by shares is limited to the amount that they have agreed to pay for their shares.</a:t>
            </a:r>
          </a:p>
          <a:p>
            <a:endParaRPr lang="en-GB" dirty="0"/>
          </a:p>
        </p:txBody>
      </p:sp>
    </p:spTree>
    <p:extLst>
      <p:ext uri="{BB962C8B-B14F-4D97-AF65-F5344CB8AC3E}">
        <p14:creationId xmlns:p14="http://schemas.microsoft.com/office/powerpoint/2010/main" val="30994578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5" name="Picture 34">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35">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7" name="Picture 36">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8" name="Picture 37">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9" name="Rectangle 38">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1"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42" name="Freeform: Shape 41">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0056AF60-C65A-4293-5F1A-3279CC6ACEDC}"/>
              </a:ext>
            </a:extLst>
          </p:cNvPr>
          <p:cNvSpPr>
            <a:spLocks noGrp="1"/>
          </p:cNvSpPr>
          <p:nvPr>
            <p:ph idx="1"/>
          </p:nvPr>
        </p:nvSpPr>
        <p:spPr>
          <a:xfrm>
            <a:off x="1154955" y="4777380"/>
            <a:ext cx="6974911" cy="861420"/>
          </a:xfrm>
        </p:spPr>
        <p:txBody>
          <a:bodyPr vert="horz" lIns="91440" tIns="45720" rIns="91440" bIns="45720" rtlCol="0" anchor="t">
            <a:normAutofit/>
          </a:bodyPr>
          <a:lstStyle/>
          <a:p>
            <a:pPr marL="0" indent="0">
              <a:buNone/>
            </a:pPr>
            <a:r>
              <a:rPr lang="en-US" b="0" i="0" kern="1200" cap="all">
                <a:solidFill>
                  <a:schemeClr val="tx1">
                    <a:lumMod val="85000"/>
                    <a:lumOff val="15000"/>
                  </a:schemeClr>
                </a:solidFill>
                <a:latin typeface="+mj-lt"/>
                <a:ea typeface="+mj-ea"/>
                <a:cs typeface="+mj-cs"/>
              </a:rPr>
              <a:t>We are going to look at Sole Traders and Partnerships in further detail</a:t>
            </a:r>
          </a:p>
        </p:txBody>
      </p:sp>
      <p:sp>
        <p:nvSpPr>
          <p:cNvPr id="2" name="Title 1">
            <a:extLst>
              <a:ext uri="{FF2B5EF4-FFF2-40B4-BE49-F238E27FC236}">
                <a16:creationId xmlns:a16="http://schemas.microsoft.com/office/drawing/2014/main" id="{CCF9368F-2163-BA69-447E-AFAFE55296D0}"/>
              </a:ext>
            </a:extLst>
          </p:cNvPr>
          <p:cNvSpPr>
            <a:spLocks noGrp="1"/>
          </p:cNvSpPr>
          <p:nvPr>
            <p:ph type="title"/>
          </p:nvPr>
        </p:nvSpPr>
        <p:spPr>
          <a:xfrm>
            <a:off x="1154955" y="1447800"/>
            <a:ext cx="6974915" cy="3329581"/>
          </a:xfrm>
        </p:spPr>
        <p:txBody>
          <a:bodyPr vert="horz" lIns="91440" tIns="45720" rIns="91440" bIns="45720" rtlCol="0" anchor="b">
            <a:normAutofit/>
          </a:bodyPr>
          <a:lstStyle/>
          <a:p>
            <a:r>
              <a:rPr lang="en-US" sz="7200" b="0" i="0" kern="1200" dirty="0">
                <a:solidFill>
                  <a:schemeClr val="tx2"/>
                </a:solidFill>
                <a:latin typeface="+mj-lt"/>
                <a:ea typeface="+mj-ea"/>
                <a:cs typeface="+mj-cs"/>
              </a:rPr>
              <a:t>Next Week</a:t>
            </a:r>
          </a:p>
        </p:txBody>
      </p:sp>
      <p:sp>
        <p:nvSpPr>
          <p:cNvPr id="43" name="Rectangle 42">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08992944"/>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75B34DDA-EFD3-5A46-2DDE-2104271848E6}"/>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rPr>
              <a:t>Reading</a:t>
            </a:r>
          </a:p>
        </p:txBody>
      </p:sp>
      <p:sp>
        <p:nvSpPr>
          <p:cNvPr id="3" name="Content Placeholder 2">
            <a:extLst>
              <a:ext uri="{FF2B5EF4-FFF2-40B4-BE49-F238E27FC236}">
                <a16:creationId xmlns:a16="http://schemas.microsoft.com/office/drawing/2014/main" id="{2E3F02E3-8CFA-DF07-91A7-57C6EDFE5331}"/>
              </a:ext>
            </a:extLst>
          </p:cNvPr>
          <p:cNvSpPr>
            <a:spLocks noGrp="1"/>
          </p:cNvSpPr>
          <p:nvPr>
            <p:ph idx="1"/>
          </p:nvPr>
        </p:nvSpPr>
        <p:spPr>
          <a:xfrm>
            <a:off x="1103312" y="2763520"/>
            <a:ext cx="8946541" cy="3484879"/>
          </a:xfrm>
        </p:spPr>
        <p:txBody>
          <a:bodyPr>
            <a:normAutofit/>
          </a:bodyPr>
          <a:lstStyle/>
          <a:p>
            <a:pPr marL="342900" lvl="0" indent="-342900">
              <a:buFont typeface="Symbol" panose="05050102010706020507" pitchFamily="18" charset="2"/>
              <a:buChar char=""/>
            </a:pPr>
            <a:r>
              <a:rPr lang="en-GB" b="1">
                <a:effectLst/>
                <a:latin typeface="Arial" panose="020B0604020202020204" pitchFamily="34" charset="0"/>
                <a:ea typeface="Times New Roman" panose="02020603050405020304" pitchFamily="18" charset="0"/>
                <a:cs typeface="Times New Roman" panose="02020603050405020304" pitchFamily="18" charset="0"/>
              </a:rPr>
              <a:t>Read the following sections of the Partnership Act 1890:</a:t>
            </a:r>
            <a:endParaRPr lang="en-GB">
              <a:effectLst/>
              <a:latin typeface="Arial" panose="020B0604020202020204" pitchFamily="34" charset="0"/>
              <a:ea typeface="Times New Roman" panose="02020603050405020304" pitchFamily="18" charset="0"/>
              <a:cs typeface="Times New Roman" panose="02020603050405020304" pitchFamily="18" charset="0"/>
            </a:endParaRPr>
          </a:p>
          <a:p>
            <a:pPr marL="228600"/>
            <a:r>
              <a:rPr lang="en-GB" b="1">
                <a:effectLst/>
                <a:latin typeface="Arial" panose="020B0604020202020204" pitchFamily="34" charset="0"/>
                <a:ea typeface="Times New Roman" panose="02020603050405020304" pitchFamily="18" charset="0"/>
                <a:cs typeface="Times New Roman" panose="02020603050405020304" pitchFamily="18" charset="0"/>
              </a:rPr>
              <a:t>             - Ss 1, 5-6, 9-10, 14, 24, 26, 32 and 3     </a:t>
            </a:r>
            <a:endParaRPr lang="en-GB">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buFont typeface="Symbol" panose="05050102010706020507" pitchFamily="18" charset="2"/>
              <a:buChar char=""/>
            </a:pPr>
            <a:r>
              <a:rPr lang="en-GB" b="1">
                <a:effectLst/>
                <a:latin typeface="Arial" panose="020B0604020202020204" pitchFamily="34" charset="0"/>
                <a:ea typeface="Times New Roman" panose="02020603050405020304" pitchFamily="18" charset="0"/>
                <a:cs typeface="Times New Roman" panose="02020603050405020304" pitchFamily="18" charset="0"/>
              </a:rPr>
              <a:t>Read the following sections of the Companies Act 2006:</a:t>
            </a:r>
            <a:endParaRPr lang="en-GB">
              <a:effectLst/>
              <a:latin typeface="Arial" panose="020B0604020202020204" pitchFamily="34" charset="0"/>
              <a:ea typeface="Times New Roman" panose="02020603050405020304" pitchFamily="18" charset="0"/>
              <a:cs typeface="Times New Roman" panose="02020603050405020304" pitchFamily="18" charset="0"/>
            </a:endParaRPr>
          </a:p>
          <a:p>
            <a:pPr marL="228600"/>
            <a:r>
              <a:rPr lang="en-GB" b="1">
                <a:effectLst/>
                <a:latin typeface="Arial" panose="020B0604020202020204" pitchFamily="34" charset="0"/>
                <a:ea typeface="Times New Roman" panose="02020603050405020304" pitchFamily="18" charset="0"/>
                <a:cs typeface="Times New Roman" panose="02020603050405020304" pitchFamily="18" charset="0"/>
              </a:rPr>
              <a:t>             -Ss 53-55, 59, 66, 82-84 </a:t>
            </a:r>
            <a:endParaRPr lang="en-GB">
              <a:effectLst/>
              <a:latin typeface="Arial" panose="020B0604020202020204" pitchFamily="34" charset="0"/>
              <a:ea typeface="Times New Roman" panose="02020603050405020304" pitchFamily="18" charset="0"/>
              <a:cs typeface="Times New Roman" panose="02020603050405020304" pitchFamily="18" charset="0"/>
            </a:endParaRPr>
          </a:p>
          <a:p>
            <a:pPr marL="228600"/>
            <a:r>
              <a:rPr lang="en-GB" b="1">
                <a:effectLst/>
                <a:latin typeface="Arial" panose="020B0604020202020204" pitchFamily="34" charset="0"/>
                <a:ea typeface="Times New Roman" panose="02020603050405020304" pitchFamily="18" charset="0"/>
                <a:cs typeface="Times New Roman" panose="02020603050405020304" pitchFamily="18" charset="0"/>
              </a:rPr>
              <a:t>             -Ss 386, 444, 853A, 1085-1086</a:t>
            </a:r>
            <a:endParaRPr lang="en-GB">
              <a:effectLst/>
              <a:latin typeface="Arial" panose="020B0604020202020204" pitchFamily="34" charset="0"/>
              <a:ea typeface="Times New Roman" panose="02020603050405020304" pitchFamily="18" charset="0"/>
              <a:cs typeface="Times New Roman" panose="02020603050405020304" pitchFamily="18" charset="0"/>
            </a:endParaRPr>
          </a:p>
          <a:p>
            <a:pPr marL="228600"/>
            <a:r>
              <a:rPr lang="en-GB" b="1">
                <a:effectLst/>
                <a:latin typeface="Arial" panose="020B0604020202020204" pitchFamily="34" charset="0"/>
                <a:ea typeface="Times New Roman" panose="02020603050405020304" pitchFamily="18" charset="0"/>
                <a:cs typeface="Times New Roman" panose="02020603050405020304" pitchFamily="18" charset="0"/>
              </a:rPr>
              <a:t>             -Ss 1192-1194, 1197, 1200-1206</a:t>
            </a:r>
            <a:endParaRPr lang="en-GB">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buFont typeface="Symbol" panose="05050102010706020507" pitchFamily="18" charset="2"/>
              <a:buChar char=""/>
            </a:pPr>
            <a:r>
              <a:rPr lang="en-GB" b="1">
                <a:effectLst/>
                <a:latin typeface="Arial" panose="020B0604020202020204" pitchFamily="34" charset="0"/>
                <a:ea typeface="Times New Roman" panose="02020603050405020304" pitchFamily="18" charset="0"/>
                <a:cs typeface="Times New Roman" panose="02020603050405020304" pitchFamily="18" charset="0"/>
              </a:rPr>
              <a:t>Read the Business Names (Sensitive Words and Expressions) Regulations 2014</a:t>
            </a:r>
            <a:endParaRPr lang="en-GB">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73507012"/>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3563" name="Picture 23562">
            <a:extLst>
              <a:ext uri="{FF2B5EF4-FFF2-40B4-BE49-F238E27FC236}">
                <a16:creationId xmlns:a16="http://schemas.microsoft.com/office/drawing/2014/main" id="{844EE02A-F0F8-4A23-B21D-CF2066B65D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3565" name="Picture 23564">
            <a:extLst>
              <a:ext uri="{FF2B5EF4-FFF2-40B4-BE49-F238E27FC236}">
                <a16:creationId xmlns:a16="http://schemas.microsoft.com/office/drawing/2014/main" id="{99F13062-7BB6-4A97-B661-CDE2EDEAE7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3567" name="Oval 23566">
            <a:extLst>
              <a:ext uri="{FF2B5EF4-FFF2-40B4-BE49-F238E27FC236}">
                <a16:creationId xmlns:a16="http://schemas.microsoft.com/office/drawing/2014/main" id="{44F3197D-248B-46C5-B6EE-003F4E0C6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3569" name="Picture 23568">
            <a:extLst>
              <a:ext uri="{FF2B5EF4-FFF2-40B4-BE49-F238E27FC236}">
                <a16:creationId xmlns:a16="http://schemas.microsoft.com/office/drawing/2014/main" id="{FFC3E649-106F-4B41-9FF5-327536E4CF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3571" name="Picture 23570">
            <a:extLst>
              <a:ext uri="{FF2B5EF4-FFF2-40B4-BE49-F238E27FC236}">
                <a16:creationId xmlns:a16="http://schemas.microsoft.com/office/drawing/2014/main" id="{79F6731C-42C0-45DB-9F9A-B831CBEC51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3573" name="Rectangle 23572">
            <a:extLst>
              <a:ext uri="{FF2B5EF4-FFF2-40B4-BE49-F238E27FC236}">
                <a16:creationId xmlns:a16="http://schemas.microsoft.com/office/drawing/2014/main" id="{040549E2-C5A5-4ED5-80AB-070FEBDF5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3556" name="Picture 4" descr="250+ Not-Boring Questions To Connect And Get To Know Someone">
            <a:extLst>
              <a:ext uri="{FF2B5EF4-FFF2-40B4-BE49-F238E27FC236}">
                <a16:creationId xmlns:a16="http://schemas.microsoft.com/office/drawing/2014/main" id="{4F21C847-58D3-26B4-33A5-E949861CFDB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28877" r="30559"/>
          <a:stretch>
            <a:fillRect/>
          </a:stretch>
        </p:blipFill>
        <p:spPr bwMode="auto">
          <a:xfrm>
            <a:off x="1" y="-5"/>
            <a:ext cx="4060014" cy="5020241"/>
          </a:xfrm>
          <a:custGeom>
            <a:avLst/>
            <a:gdLst/>
            <a:ahLst/>
            <a:cxnLst/>
            <a:rect l="l" t="t" r="r" b="b"/>
            <a:pathLst>
              <a:path w="4060014" h="5020241">
                <a:moveTo>
                  <a:pt x="0" y="0"/>
                </a:moveTo>
                <a:lnTo>
                  <a:pt x="4060014" y="0"/>
                </a:lnTo>
                <a:lnTo>
                  <a:pt x="4060014" y="451006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a:noFill/>
          <a:extLst>
            <a:ext uri="{909E8E84-426E-40DD-AFC4-6F175D3DCCD1}">
              <a14:hiddenFill xmlns:a14="http://schemas.microsoft.com/office/drawing/2010/main">
                <a:solidFill>
                  <a:srgbClr val="FFFFFF"/>
                </a:solidFill>
              </a14:hiddenFill>
            </a:ext>
          </a:extLst>
        </p:spPr>
      </p:pic>
      <p:pic>
        <p:nvPicPr>
          <p:cNvPr id="23558" name="Picture 6" descr="Should we use questions to teach? – Part 1 | ...to the real.">
            <a:extLst>
              <a:ext uri="{FF2B5EF4-FFF2-40B4-BE49-F238E27FC236}">
                <a16:creationId xmlns:a16="http://schemas.microsoft.com/office/drawing/2014/main" id="{B5367BF3-7396-5123-8F69-2FEB85FBAB5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r="10624" b="-1"/>
          <a:stretch>
            <a:fillRect/>
          </a:stretch>
        </p:blipFill>
        <p:spPr bwMode="auto">
          <a:xfrm>
            <a:off x="8131987" y="-7"/>
            <a:ext cx="4059709" cy="4542350"/>
          </a:xfrm>
          <a:custGeom>
            <a:avLst/>
            <a:gdLst/>
            <a:ahLst/>
            <a:cxnLst/>
            <a:rect l="l" t="t" r="r" b="b"/>
            <a:pathLst>
              <a:path w="4059709" h="4542350">
                <a:moveTo>
                  <a:pt x="0" y="0"/>
                </a:moveTo>
                <a:lnTo>
                  <a:pt x="4059709" y="0"/>
                </a:lnTo>
                <a:lnTo>
                  <a:pt x="4059709" y="4057991"/>
                </a:lnTo>
                <a:lnTo>
                  <a:pt x="3782959" y="4110187"/>
                </a:lnTo>
                <a:lnTo>
                  <a:pt x="3507426" y="4159931"/>
                </a:lnTo>
                <a:lnTo>
                  <a:pt x="3230675" y="4208624"/>
                </a:lnTo>
                <a:lnTo>
                  <a:pt x="2952704" y="4250310"/>
                </a:lnTo>
                <a:lnTo>
                  <a:pt x="2675953" y="4292347"/>
                </a:lnTo>
                <a:lnTo>
                  <a:pt x="2397982" y="4331582"/>
                </a:lnTo>
                <a:lnTo>
                  <a:pt x="2123669" y="4365211"/>
                </a:lnTo>
                <a:lnTo>
                  <a:pt x="1845698" y="4397089"/>
                </a:lnTo>
                <a:lnTo>
                  <a:pt x="1568947" y="4426165"/>
                </a:lnTo>
                <a:lnTo>
                  <a:pt x="1297072" y="4451387"/>
                </a:lnTo>
                <a:lnTo>
                  <a:pt x="1021540" y="4476609"/>
                </a:lnTo>
                <a:lnTo>
                  <a:pt x="749665" y="4497628"/>
                </a:lnTo>
                <a:lnTo>
                  <a:pt x="477790" y="4514092"/>
                </a:lnTo>
                <a:lnTo>
                  <a:pt x="207135" y="4531258"/>
                </a:lnTo>
                <a:lnTo>
                  <a:pt x="0" y="4542350"/>
                </a:lnTo>
                <a:close/>
              </a:path>
            </a:pathLst>
          </a:custGeom>
          <a:noFill/>
          <a:extLst>
            <a:ext uri="{909E8E84-426E-40DD-AFC4-6F175D3DCCD1}">
              <a14:hiddenFill xmlns:a14="http://schemas.microsoft.com/office/drawing/2010/main">
                <a:solidFill>
                  <a:srgbClr val="FFFFFF"/>
                </a:solidFill>
              </a14:hiddenFill>
            </a:ext>
          </a:extLst>
        </p:spPr>
      </p:pic>
      <p:sp>
        <p:nvSpPr>
          <p:cNvPr id="23575"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3577" name="Freeform: Shape 2357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548C60AC-964D-0D75-FCFC-3E94607EF3E4}"/>
              </a:ext>
            </a:extLst>
          </p:cNvPr>
          <p:cNvSpPr>
            <a:spLocks noGrp="1"/>
          </p:cNvSpPr>
          <p:nvPr>
            <p:ph type="title"/>
          </p:nvPr>
        </p:nvSpPr>
        <p:spPr>
          <a:xfrm>
            <a:off x="636916" y="4854346"/>
            <a:ext cx="10407602" cy="868026"/>
          </a:xfrm>
        </p:spPr>
        <p:txBody>
          <a:bodyPr vert="horz" lIns="91440" tIns="45720" rIns="91440" bIns="45720" rtlCol="0" anchor="b">
            <a:normAutofit/>
          </a:bodyPr>
          <a:lstStyle/>
          <a:p>
            <a:r>
              <a:rPr lang="en-US" sz="4800">
                <a:solidFill>
                  <a:srgbClr val="EBEBEB"/>
                </a:solidFill>
              </a:rPr>
              <a:t>Any Questions? </a:t>
            </a:r>
          </a:p>
        </p:txBody>
      </p:sp>
      <p:pic>
        <p:nvPicPr>
          <p:cNvPr id="23554" name="Picture 2" descr="Question Marks - The Origins... - Creativelix.com ⦿ Expressing Concerns">
            <a:extLst>
              <a:ext uri="{FF2B5EF4-FFF2-40B4-BE49-F238E27FC236}">
                <a16:creationId xmlns:a16="http://schemas.microsoft.com/office/drawing/2014/main" id="{C9B113F7-FF77-817B-F0D8-787B544CD053}"/>
              </a:ext>
            </a:extLst>
          </p:cNvPr>
          <p:cNvPicPr>
            <a:picLocks noGrp="1" noChangeAspect="1" noChangeArrowheads="1"/>
          </p:cNvPicPr>
          <p:nvPr>
            <p:ph idx="1"/>
          </p:nvPr>
        </p:nvPicPr>
        <p:blipFill>
          <a:blip r:embed="rId9">
            <a:extLst>
              <a:ext uri="{28A0092B-C50C-407E-A947-70E740481C1C}">
                <a14:useLocalDpi xmlns:a14="http://schemas.microsoft.com/office/drawing/2010/main" val="0"/>
              </a:ext>
            </a:extLst>
          </a:blip>
          <a:srcRect l="24113" r="16977" b="-1"/>
          <a:stretch>
            <a:fillRect/>
          </a:stretch>
        </p:blipFill>
        <p:spPr bwMode="auto">
          <a:xfrm>
            <a:off x="4060015" y="10"/>
            <a:ext cx="4071972" cy="4583093"/>
          </a:xfrm>
          <a:custGeom>
            <a:avLst/>
            <a:gdLst/>
            <a:ahLst/>
            <a:cxnLst/>
            <a:rect l="l" t="t" r="r" b="b"/>
            <a:pathLst>
              <a:path w="4071972" h="4583103">
                <a:moveTo>
                  <a:pt x="0" y="0"/>
                </a:moveTo>
                <a:lnTo>
                  <a:pt x="4071972" y="0"/>
                </a:lnTo>
                <a:lnTo>
                  <a:pt x="4071972" y="4542358"/>
                </a:lnTo>
                <a:lnTo>
                  <a:pt x="4011042" y="4545620"/>
                </a:lnTo>
                <a:lnTo>
                  <a:pt x="3745263" y="4555779"/>
                </a:lnTo>
                <a:lnTo>
                  <a:pt x="3479483" y="4564537"/>
                </a:lnTo>
                <a:lnTo>
                  <a:pt x="3216143" y="4572944"/>
                </a:lnTo>
                <a:lnTo>
                  <a:pt x="2956461" y="4576798"/>
                </a:lnTo>
                <a:lnTo>
                  <a:pt x="2696778" y="4581001"/>
                </a:lnTo>
                <a:lnTo>
                  <a:pt x="2440752" y="4583103"/>
                </a:lnTo>
                <a:lnTo>
                  <a:pt x="2187164" y="4581001"/>
                </a:lnTo>
                <a:lnTo>
                  <a:pt x="1936015" y="4581001"/>
                </a:lnTo>
                <a:lnTo>
                  <a:pt x="1687305" y="4576798"/>
                </a:lnTo>
                <a:lnTo>
                  <a:pt x="1443471" y="4570492"/>
                </a:lnTo>
                <a:lnTo>
                  <a:pt x="1202077" y="4564537"/>
                </a:lnTo>
                <a:lnTo>
                  <a:pt x="965557" y="4557881"/>
                </a:lnTo>
                <a:lnTo>
                  <a:pt x="730256" y="4547722"/>
                </a:lnTo>
                <a:lnTo>
                  <a:pt x="498615" y="4536862"/>
                </a:lnTo>
                <a:lnTo>
                  <a:pt x="271848" y="4527054"/>
                </a:lnTo>
                <a:lnTo>
                  <a:pt x="0" y="4510054"/>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6126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2.mp3"/>
  <p:tag name="AUDIO_ID" val="269"/>
  <p:tag name="ELAPSEDTIME" val="26.776"/>
  <p:tag name="ARTICULATE_SLIDE_GUID" val="389e8082-5725-43c4-8108-dc4ec25eac67"/>
  <p:tag name="ARTICULATE_SLIDE_NAV" val="2"/>
</p:tagLst>
</file>

<file path=ppt/tags/tag2.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3.mp3"/>
  <p:tag name="AUDIO_ID" val="270"/>
  <p:tag name="ELAPSEDTIME" val="38.061"/>
  <p:tag name="ARTICULATE_SLIDE_GUID" val="8859a7af-e46b-48b6-b05f-57d270270f55"/>
  <p:tag name="ARTICULATE_SLIDE_NAV" val="3"/>
</p:tagLst>
</file>

<file path=ppt/tags/tag3.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4.mp3"/>
  <p:tag name="AUDIO_ID" val="271"/>
  <p:tag name="ELAPSEDTIME" val="18.678"/>
  <p:tag name="ARTICULATE_SLIDE_GUID" val="78085499-0153-4b52-8f3f-50e38d177e6c"/>
  <p:tag name="ARTICULATE_SLIDE_NAV" val="4"/>
</p:tagLst>
</file>

<file path=ppt/tags/tag4.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5.mp3"/>
  <p:tag name="AUDIO_ID" val="272"/>
  <p:tag name="ELAPSEDTIME" val="27.429"/>
  <p:tag name="ARTICULATE_SLIDE_GUID" val="ab7d89ab-4680-4283-adc9-a326d15fa52f"/>
  <p:tag name="ARTICULATE_SLIDE_NAV" val="5"/>
</p:tagLst>
</file>

<file path=ppt/tags/tag5.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6.mp3"/>
  <p:tag name="AUDIO_ID" val="273"/>
  <p:tag name="ELAPSEDTIME" val="70.818"/>
  <p:tag name="ARTICULATE_SLIDE_GUID" val="7882888a-56b8-46fc-a627-fccd6353b3ea"/>
  <p:tag name="ARTICULATE_SLIDE_NAV" val="6"/>
</p:tagLst>
</file>

<file path=ppt/tags/tag6.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8.mp3"/>
  <p:tag name="AUDIO_ID" val="275"/>
  <p:tag name="ELAPSEDTIME" val="289.907"/>
  <p:tag name="ARTICULATE_SLIDE_GUID" val="dd2e9b5c-13c0-4bf1-91bd-f2ea2a186e40"/>
  <p:tag name="ARTICULATE_SLIDE_NAV" val="8"/>
</p:tagLst>
</file>

<file path=ppt/tags/tag7.xml><?xml version="1.0" encoding="utf-8"?>
<p:tagLst xmlns:a="http://schemas.openxmlformats.org/drawingml/2006/main" xmlns:r="http://schemas.openxmlformats.org/officeDocument/2006/relationships" xmlns:p="http://schemas.openxmlformats.org/presentationml/2006/main">
  <p:tag name="ARTICULATE_SLIDE_GUID" val="86610831-00ab-4054-8773-4fa490bb2f0a"/>
  <p:tag name="AUDIO_IMPORT" val="S:\Law\Legal Practice Course\BLP\LTGs - Sep 16 Issue\AUDIO\AUDACITY\BLP TYPES OF BUSINESS MEDIUM 1415 AUDACITY\SLIDE 9.mp3"/>
  <p:tag name="AUDIO_ID" val="276"/>
  <p:tag name="ELAPSEDTIME" val="253.205"/>
  <p:tag name="ARTICULATE_SLIDE_NAV" val="9"/>
</p:tagLst>
</file>

<file path=ppt/tags/tag8.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10.mp3"/>
  <p:tag name="AUDIO_ID" val="277"/>
  <p:tag name="ELAPSEDTIME" val="106.946"/>
  <p:tag name="ARTICULATE_SLIDE_GUID" val="91a75037-14cf-4a77-bfc0-7f96b1577014"/>
  <p:tag name="ARTICULATE_SLIDE_NAV" val="10"/>
</p:tagLst>
</file>

<file path=ppt/tags/tag9.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11.mp3"/>
  <p:tag name="AUDIO_ID" val="278"/>
  <p:tag name="ELAPSEDTIME" val="36.676"/>
  <p:tag name="ARTICULATE_SLIDE_GUID" val="00f2a12e-052c-4cc5-ae4c-f29bc48cbac2"/>
  <p:tag name="ARTICULATE_SLIDE_NAV" val="11"/>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4353</Words>
  <Application>Microsoft Office PowerPoint</Application>
  <PresentationFormat>Widescreen</PresentationFormat>
  <Paragraphs>243</Paragraphs>
  <Slides>45</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Calibri</vt:lpstr>
      <vt:lpstr>Century Gothic</vt:lpstr>
      <vt:lpstr>Symbol</vt:lpstr>
      <vt:lpstr>Wingdings 3</vt:lpstr>
      <vt:lpstr>Ion</vt:lpstr>
      <vt:lpstr>Introduction to the Module</vt:lpstr>
      <vt:lpstr>Your Lecturer </vt:lpstr>
      <vt:lpstr>Business Law and Practice (BLP)</vt:lpstr>
      <vt:lpstr>PowerPoint Presentation</vt:lpstr>
      <vt:lpstr>Assessment </vt:lpstr>
      <vt:lpstr>What is your first assignment? </vt:lpstr>
      <vt:lpstr>Submission Dates</vt:lpstr>
      <vt:lpstr>Introduction </vt:lpstr>
      <vt:lpstr>Small pair task:  Answer the questions</vt:lpstr>
      <vt:lpstr>Why does anyone start a business?</vt:lpstr>
      <vt:lpstr>What is the Risk/Reward Ratio? I</vt:lpstr>
      <vt:lpstr>What is the Risk/Reward Ratio? II</vt:lpstr>
      <vt:lpstr>What are the options?</vt:lpstr>
      <vt:lpstr>Sole Trader</vt:lpstr>
      <vt:lpstr>What does it mean to be a Sole Trader?</vt:lpstr>
      <vt:lpstr>Sole Traders as Employers</vt:lpstr>
      <vt:lpstr>Pros and Cons of being a Sole Trader</vt:lpstr>
      <vt:lpstr>Partnership</vt:lpstr>
      <vt:lpstr>PowerPoint Presentation</vt:lpstr>
      <vt:lpstr>Ordinary / General Partnership</vt:lpstr>
      <vt:lpstr>Think….</vt:lpstr>
      <vt:lpstr>PowerPoint Presentation</vt:lpstr>
      <vt:lpstr>Pros / Cons to Partnerships</vt:lpstr>
      <vt:lpstr>Limited Liability Partnerships</vt:lpstr>
      <vt:lpstr>LLP Disclosure Obligations</vt:lpstr>
      <vt:lpstr>Think…</vt:lpstr>
      <vt:lpstr>PowerPoint Presentation</vt:lpstr>
      <vt:lpstr>Pros / Cons of LLP’s</vt:lpstr>
      <vt:lpstr>Companies</vt:lpstr>
      <vt:lpstr>Separate Legal Personality</vt:lpstr>
      <vt:lpstr>Salomon v Salomon &amp; Co Ltd [1897]</vt:lpstr>
      <vt:lpstr>Companies limited by shares</vt:lpstr>
      <vt:lpstr>Private Limited Company and Public Limited Company</vt:lpstr>
      <vt:lpstr>Private Limited Company and Public Limited Company</vt:lpstr>
      <vt:lpstr>Pros / Cons of Private Company</vt:lpstr>
      <vt:lpstr>What factors influence choice?</vt:lpstr>
      <vt:lpstr>What factors influence choice?</vt:lpstr>
      <vt:lpstr>Personal Liability</vt:lpstr>
      <vt:lpstr> Can you advise a client on the best option?</vt:lpstr>
      <vt:lpstr>PowerPoint Presentation</vt:lpstr>
      <vt:lpstr>Summary</vt:lpstr>
      <vt:lpstr>Summary</vt:lpstr>
      <vt:lpstr>Next Week</vt:lpstr>
      <vt:lpstr>Reading</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Bronwen Williams</dc:creator>
  <cp:lastModifiedBy>Ellie Brown</cp:lastModifiedBy>
  <cp:revision>44</cp:revision>
  <cp:lastPrinted>2024-01-16T10:25:13Z</cp:lastPrinted>
  <dcterms:created xsi:type="dcterms:W3CDTF">2020-09-23T12:37:13Z</dcterms:created>
  <dcterms:modified xsi:type="dcterms:W3CDTF">2026-09-28T13:34:01Z</dcterms:modified>
</cp:coreProperties>
</file>