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63" r:id="rId4"/>
    <p:sldId id="262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8F716C-E912-EB3E-7C9F-8AFFCABD0AB1}" v="49" dt="2025-10-19T22:02:31.955"/>
    <p1510:client id="{48492ECC-C2D7-605A-DF61-C92C8214C240}" v="803" dt="2025-10-19T21:51:49.2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Robert Nvo Nguema (2426456)" userId="S::2426456@student.uwtsd.ac.uk::2adefbb7-8ef6-4f8c-9912-54a433893c0e" providerId="AD" clId="Web-{48492ECC-C2D7-605A-DF61-C92C8214C240}"/>
    <pc:docChg chg="addSld delSld modSld addMainMaster delMainMaster">
      <pc:chgData name="Cristian Robert Nvo Nguema (2426456)" userId="S::2426456@student.uwtsd.ac.uk::2adefbb7-8ef6-4f8c-9912-54a433893c0e" providerId="AD" clId="Web-{48492ECC-C2D7-605A-DF61-C92C8214C240}" dt="2025-10-19T21:51:49.266" v="807" actId="20577"/>
      <pc:docMkLst>
        <pc:docMk/>
      </pc:docMkLst>
      <pc:sldChg chg="addSp delSp modSp mod setBg modClrScheme setClrOvrMap chgLayout">
        <pc:chgData name="Cristian Robert Nvo Nguema (2426456)" userId="S::2426456@student.uwtsd.ac.uk::2adefbb7-8ef6-4f8c-9912-54a433893c0e" providerId="AD" clId="Web-{48492ECC-C2D7-605A-DF61-C92C8214C240}" dt="2025-10-19T20:49:37.626" v="353" actId="20577"/>
        <pc:sldMkLst>
          <pc:docMk/>
          <pc:sldMk cId="109857222" sldId="256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9:35.266" v="35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0:49:37.626" v="35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spMkLst>
            <pc:docMk/>
            <pc:sldMk cId="109857222" sldId="256"/>
            <ac:spMk id="9" creationId="{80B98925-0550-1AFB-C1DC-02792400FB71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spMkLst>
            <pc:docMk/>
            <pc:sldMk cId="109857222" sldId="256"/>
            <ac:spMk id="11" creationId="{0DBFCB27-760B-5FF3-72F5-581461CE16FD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4" creationId="{1DB043B4-68C6-45B9-82AC-A5800EADB8DB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5" creationId="{41AC6C06-99FE-4BA1-BC82-8406A424CD67}"/>
          </ac:spMkLst>
        </pc:spChg>
        <pc:s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spMkLst>
            <pc:docMk/>
            <pc:sldMk cId="109857222" sldId="256"/>
            <ac:spMk id="17" creationId="{7AEC842D-C905-4DEA-B1C3-CA51995C572A}"/>
          </ac:spMkLst>
        </pc:spChg>
        <pc:spChg chg="add">
          <ac:chgData name="Cristian Robert Nvo Nguema (2426456)" userId="S::2426456@student.uwtsd.ac.uk::2adefbb7-8ef6-4f8c-9912-54a433893c0e" providerId="AD" clId="Web-{48492ECC-C2D7-605A-DF61-C92C8214C240}" dt="2025-10-19T20:13:46.335" v="4"/>
          <ac:spMkLst>
            <pc:docMk/>
            <pc:sldMk cId="109857222" sldId="256"/>
            <ac:spMk id="20" creationId="{9B37791B-B040-4694-BFDC-8DD132D86E8E}"/>
          </ac:spMkLst>
        </pc:spChg>
        <pc:grp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grpSpMkLst>
            <pc:docMk/>
            <pc:sldMk cId="109857222" sldId="256"/>
            <ac:grpSpMk id="16" creationId="{4592A8CB-0B0A-43A5-86F4-712B0C469671}"/>
          </ac:grpSpMkLst>
        </pc:grpChg>
        <pc:grpChg chg="add">
          <ac:chgData name="Cristian Robert Nvo Nguema (2426456)" userId="S::2426456@student.uwtsd.ac.uk::2adefbb7-8ef6-4f8c-9912-54a433893c0e" providerId="AD" clId="Web-{48492ECC-C2D7-605A-DF61-C92C8214C240}" dt="2025-10-19T20:13:46.335" v="4"/>
          <ac:grpSpMkLst>
            <pc:docMk/>
            <pc:sldMk cId="109857222" sldId="256"/>
            <ac:grpSpMk id="22" creationId="{4252769E-B9F0-4068-A645-5BBEF16E9C28}"/>
          </ac:grpSpMkLst>
        </pc:grpChg>
        <pc:picChg chg="add del">
          <ac:chgData name="Cristian Robert Nvo Nguema (2426456)" userId="S::2426456@student.uwtsd.ac.uk::2adefbb7-8ef6-4f8c-9912-54a433893c0e" providerId="AD" clId="Web-{48492ECC-C2D7-605A-DF61-C92C8214C240}" dt="2025-10-19T20:12:50.801" v="1"/>
          <ac:picMkLst>
            <pc:docMk/>
            <pc:sldMk cId="109857222" sldId="256"/>
            <ac:picMk id="4" creationId="{95179CB7-76B1-3E76-B895-28EE80AB8FCB}"/>
          </ac:picMkLst>
        </pc:picChg>
        <pc:picChg chg="add del">
          <ac:chgData name="Cristian Robert Nvo Nguema (2426456)" userId="S::2426456@student.uwtsd.ac.uk::2adefbb7-8ef6-4f8c-9912-54a433893c0e" providerId="AD" clId="Web-{48492ECC-C2D7-605A-DF61-C92C8214C240}" dt="2025-10-19T20:13:46.257" v="3"/>
          <ac:picMkLst>
            <pc:docMk/>
            <pc:sldMk cId="109857222" sldId="256"/>
            <ac:picMk id="18" creationId="{F45FF709-9A51-4D22-4A26-5571D337E383}"/>
          </ac:picMkLst>
        </pc:picChg>
        <pc:picChg chg="add">
          <ac:chgData name="Cristian Robert Nvo Nguema (2426456)" userId="S::2426456@student.uwtsd.ac.uk::2adefbb7-8ef6-4f8c-9912-54a433893c0e" providerId="AD" clId="Web-{48492ECC-C2D7-605A-DF61-C92C8214C240}" dt="2025-10-19T20:13:46.335" v="4"/>
          <ac:picMkLst>
            <pc:docMk/>
            <pc:sldMk cId="109857222" sldId="256"/>
            <ac:picMk id="21" creationId="{2F922C8A-2D3C-74E1-63F0-A256A53BE8CB}"/>
          </ac:picMkLst>
        </pc:pic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37:25.965" v="604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20:17.628" v="83" actId="20577"/>
          <ac:spMkLst>
            <pc:docMk/>
            <pc:sldMk cId="2799828234" sldId="257"/>
            <ac:spMk id="2" creationId="{EDF83CFC-9325-7BE4-4EA4-671EBDB29252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37:25.965" v="604" actId="20577"/>
          <ac:spMkLst>
            <pc:docMk/>
            <pc:sldMk cId="2799828234" sldId="257"/>
            <ac:spMk id="3" creationId="{77E5817C-5802-5C75-B179-4E13D2521428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17:16.511" v="518" actId="20577"/>
        <pc:sldMkLst>
          <pc:docMk/>
          <pc:sldMk cId="270602766" sldId="258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01.056" v="314" actId="20577"/>
          <ac:spMkLst>
            <pc:docMk/>
            <pc:sldMk cId="270602766" sldId="258"/>
            <ac:spMk id="2" creationId="{E317C2C2-6C7A-E2EE-C536-72213B53FF13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17:16.511" v="518" actId="20577"/>
          <ac:spMkLst>
            <pc:docMk/>
            <pc:sldMk cId="270602766" sldId="258"/>
            <ac:spMk id="3" creationId="{974686C9-6A6A-AD26-6928-B3E7F4D21644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51:49.266" v="807" actId="20577"/>
        <pc:sldMkLst>
          <pc:docMk/>
          <pc:sldMk cId="1208917464" sldId="259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08.118" v="318" actId="20577"/>
          <ac:spMkLst>
            <pc:docMk/>
            <pc:sldMk cId="1208917464" sldId="259"/>
            <ac:spMk id="2" creationId="{BF46A42A-B811-9EFB-F806-5EBE173DA625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51:49.266" v="807" actId="20577"/>
          <ac:spMkLst>
            <pc:docMk/>
            <pc:sldMk cId="1208917464" sldId="259"/>
            <ac:spMk id="3" creationId="{4A36C099-E414-E61E-F5FF-73251D02A7CE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48:31.565" v="801" actId="20577"/>
        <pc:sldMkLst>
          <pc:docMk/>
          <pc:sldMk cId="3403232622" sldId="260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33:51.467" v="182" actId="20577"/>
          <ac:spMkLst>
            <pc:docMk/>
            <pc:sldMk cId="3403232622" sldId="260"/>
            <ac:spMk id="2" creationId="{FB85019E-316D-7C86-49AF-3C556591110F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48:31.565" v="801" actId="20577"/>
          <ac:spMkLst>
            <pc:docMk/>
            <pc:sldMk cId="3403232622" sldId="260"/>
            <ac:spMk id="3" creationId="{C382B4C5-842C-E17C-2C83-18FBAD8EA20B}"/>
          </ac:spMkLst>
        </pc:spChg>
      </pc:sldChg>
      <pc:sldChg chg="modSp new del">
        <pc:chgData name="Cristian Robert Nvo Nguema (2426456)" userId="S::2426456@student.uwtsd.ac.uk::2adefbb7-8ef6-4f8c-9912-54a433893c0e" providerId="AD" clId="Web-{48492ECC-C2D7-605A-DF61-C92C8214C240}" dt="2025-10-19T21:21:08.184" v="521"/>
        <pc:sldMkLst>
          <pc:docMk/>
          <pc:sldMk cId="4138552007" sldId="261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35:44.874" v="186" actId="20577"/>
          <ac:spMkLst>
            <pc:docMk/>
            <pc:sldMk cId="4138552007" sldId="261"/>
            <ac:spMk id="2" creationId="{F01AC581-9AC2-146A-686C-81A8BE228D82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1:13:02.911" v="440" actId="20577"/>
        <pc:sldMkLst>
          <pc:docMk/>
          <pc:sldMk cId="819353246" sldId="262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3:26.852" v="305" actId="20577"/>
          <ac:spMkLst>
            <pc:docMk/>
            <pc:sldMk cId="819353246" sldId="262"/>
            <ac:spMk id="2" creationId="{D0CBD3A6-E2A0-D574-4B71-E71D4829BDCE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1:13:02.911" v="440" actId="20577"/>
          <ac:spMkLst>
            <pc:docMk/>
            <pc:sldMk cId="819353246" sldId="262"/>
            <ac:spMk id="3" creationId="{4A115CE2-FBAF-E3F3-764D-D97938F6EC54}"/>
          </ac:spMkLst>
        </pc:spChg>
      </pc:sldChg>
      <pc:sldChg chg="modSp new">
        <pc:chgData name="Cristian Robert Nvo Nguema (2426456)" userId="S::2426456@student.uwtsd.ac.uk::2adefbb7-8ef6-4f8c-9912-54a433893c0e" providerId="AD" clId="Web-{48492ECC-C2D7-605A-DF61-C92C8214C240}" dt="2025-10-19T20:51:55.225" v="376" actId="20577"/>
        <pc:sldMkLst>
          <pc:docMk/>
          <pc:sldMk cId="3045898011" sldId="263"/>
        </pc:sldMkLst>
        <pc:spChg chg="mod">
          <ac:chgData name="Cristian Robert Nvo Nguema (2426456)" userId="S::2426456@student.uwtsd.ac.uk::2adefbb7-8ef6-4f8c-9912-54a433893c0e" providerId="AD" clId="Web-{48492ECC-C2D7-605A-DF61-C92C8214C240}" dt="2025-10-19T20:44:53.290" v="325" actId="20577"/>
          <ac:spMkLst>
            <pc:docMk/>
            <pc:sldMk cId="3045898011" sldId="263"/>
            <ac:spMk id="2" creationId="{2244F6AD-A0B6-C38D-A8E8-9247262773DA}"/>
          </ac:spMkLst>
        </pc:spChg>
        <pc:spChg chg="mod">
          <ac:chgData name="Cristian Robert Nvo Nguema (2426456)" userId="S::2426456@student.uwtsd.ac.uk::2adefbb7-8ef6-4f8c-9912-54a433893c0e" providerId="AD" clId="Web-{48492ECC-C2D7-605A-DF61-C92C8214C240}" dt="2025-10-19T20:51:55.225" v="376" actId="20577"/>
          <ac:spMkLst>
            <pc:docMk/>
            <pc:sldMk cId="3045898011" sldId="263"/>
            <ac:spMk id="3" creationId="{AE6148A2-3E07-AF10-8C27-6604E8476092}"/>
          </ac:spMkLst>
        </pc:spChg>
      </pc:sld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3:46.335" v="4"/>
        <pc:sldMasterMkLst>
          <pc:docMk/>
          <pc:sldMasterMk cId="2460954070" sldId="2147483660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2:50.801" v="1"/>
        <pc:sldMasterMkLst>
          <pc:docMk/>
          <pc:sldMasterMk cId="248154447" sldId="2147483672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4274694906" sldId="214748367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407590612" sldId="214748367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985868469" sldId="214748367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879804011" sldId="214748367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837226557" sldId="214748367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637101021" sldId="214748367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2369201429" sldId="214748367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1020125095" sldId="214748368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938251638" sldId="214748368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3819548902" sldId="214748368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2:50.801" v="1"/>
          <pc:sldLayoutMkLst>
            <pc:docMk/>
            <pc:sldMasterMk cId="248154447" sldId="2147483672"/>
            <pc:sldLayoutMk cId="75870947" sldId="2147483683"/>
          </pc:sldLayoutMkLst>
        </pc:sldLayoutChg>
      </pc:sldMasterChg>
      <pc:sldMasterChg chg="add del addSldLayout delSldLayout">
        <pc:chgData name="Cristian Robert Nvo Nguema (2426456)" userId="S::2426456@student.uwtsd.ac.uk::2adefbb7-8ef6-4f8c-9912-54a433893c0e" providerId="AD" clId="Web-{48492ECC-C2D7-605A-DF61-C92C8214C240}" dt="2025-10-19T20:13:46.257" v="3"/>
        <pc:sldMasterMkLst>
          <pc:docMk/>
          <pc:sldMasterMk cId="133821226" sldId="2147483734"/>
        </pc:sldMasterMkLst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070499026" sldId="2147483723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708294976" sldId="2147483724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209136529" sldId="2147483725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698043703" sldId="2147483726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819310323" sldId="2147483727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727335270" sldId="2147483728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2111078598" sldId="2147483729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3247641263" sldId="2147483730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3426914222" sldId="2147483731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801753937" sldId="2147483732"/>
          </pc:sldLayoutMkLst>
        </pc:sldLayoutChg>
        <pc:sldLayoutChg chg="add del">
          <pc:chgData name="Cristian Robert Nvo Nguema (2426456)" userId="S::2426456@student.uwtsd.ac.uk::2adefbb7-8ef6-4f8c-9912-54a433893c0e" providerId="AD" clId="Web-{48492ECC-C2D7-605A-DF61-C92C8214C240}" dt="2025-10-19T20:13:46.257" v="3"/>
          <pc:sldLayoutMkLst>
            <pc:docMk/>
            <pc:sldMasterMk cId="133821226" sldId="2147483734"/>
            <pc:sldLayoutMk cId="1907000469" sldId="2147483733"/>
          </pc:sldLayoutMkLst>
        </pc:sldLayoutChg>
      </pc:sldMasterChg>
      <pc:sldMasterChg chg="add addSldLayout">
        <pc:chgData name="Cristian Robert Nvo Nguema (2426456)" userId="S::2426456@student.uwtsd.ac.uk::2adefbb7-8ef6-4f8c-9912-54a433893c0e" providerId="AD" clId="Web-{48492ECC-C2D7-605A-DF61-C92C8214C240}" dt="2025-10-19T20:13:46.335" v="4"/>
        <pc:sldMasterMkLst>
          <pc:docMk/>
          <pc:sldMasterMk cId="2868541696" sldId="2147483734"/>
        </pc:sldMasterMkLst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1281012481" sldId="2147483723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3862088585" sldId="2147483724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769370153" sldId="2147483725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852047215" sldId="2147483726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825874580" sldId="2147483727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1195492622" sldId="2147483728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270008123" sldId="2147483729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682389570" sldId="2147483730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476886170" sldId="2147483731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277880562" sldId="2147483732"/>
          </pc:sldLayoutMkLst>
        </pc:sldLayoutChg>
        <pc:sldLayoutChg chg="add">
          <pc:chgData name="Cristian Robert Nvo Nguema (2426456)" userId="S::2426456@student.uwtsd.ac.uk::2adefbb7-8ef6-4f8c-9912-54a433893c0e" providerId="AD" clId="Web-{48492ECC-C2D7-605A-DF61-C92C8214C240}" dt="2025-10-19T20:13:46.335" v="4"/>
          <pc:sldLayoutMkLst>
            <pc:docMk/>
            <pc:sldMasterMk cId="2868541696" sldId="2147483734"/>
            <pc:sldLayoutMk cId="2983290362" sldId="2147483733"/>
          </pc:sldLayoutMkLst>
        </pc:sldLayoutChg>
      </pc:sldMasterChg>
    </pc:docChg>
  </pc:docChgLst>
  <pc:docChgLst>
    <pc:chgData name="Cristian Robert Nvo Nguema (2426456)" userId="S::2426456@student.uwtsd.ac.uk::2adefbb7-8ef6-4f8c-9912-54a433893c0e" providerId="AD" clId="Web-{408F716C-E912-EB3E-7C9F-8AFFCABD0AB1}"/>
    <pc:docChg chg="modSld">
      <pc:chgData name="Cristian Robert Nvo Nguema (2426456)" userId="S::2426456@student.uwtsd.ac.uk::2adefbb7-8ef6-4f8c-9912-54a433893c0e" providerId="AD" clId="Web-{408F716C-E912-EB3E-7C9F-8AFFCABD0AB1}" dt="2025-10-19T22:02:31.955" v="48" actId="20577"/>
      <pc:docMkLst>
        <pc:docMk/>
      </pc:docMkLst>
      <pc:sldChg chg="modSp">
        <pc:chgData name="Cristian Robert Nvo Nguema (2426456)" userId="S::2426456@student.uwtsd.ac.uk::2adefbb7-8ef6-4f8c-9912-54a433893c0e" providerId="AD" clId="Web-{408F716C-E912-EB3E-7C9F-8AFFCABD0AB1}" dt="2025-10-19T22:02:31.955" v="48" actId="20577"/>
        <pc:sldMkLst>
          <pc:docMk/>
          <pc:sldMk cId="2799828234" sldId="257"/>
        </pc:sldMkLst>
        <pc:spChg chg="mod">
          <ac:chgData name="Cristian Robert Nvo Nguema (2426456)" userId="S::2426456@student.uwtsd.ac.uk::2adefbb7-8ef6-4f8c-9912-54a433893c0e" providerId="AD" clId="Web-{408F716C-E912-EB3E-7C9F-8AFFCABD0AB1}" dt="2025-10-19T22:02:31.955" v="48" actId="20577"/>
          <ac:spMkLst>
            <pc:docMk/>
            <pc:sldMk cId="2799828234" sldId="257"/>
            <ac:spMk id="3" creationId="{77E5817C-5802-5C75-B179-4E13D252142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389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886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80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290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01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088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008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3701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047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874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492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10/19/2025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5416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23" r:id="rId5"/>
    <p:sldLayoutId id="2147483724" r:id="rId6"/>
    <p:sldLayoutId id="2147483729" r:id="rId7"/>
    <p:sldLayoutId id="2147483725" r:id="rId8"/>
    <p:sldLayoutId id="2147483726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Network connection abstract against a white background">
            <a:extLst>
              <a:ext uri="{FF2B5EF4-FFF2-40B4-BE49-F238E27FC236}">
                <a16:creationId xmlns:a16="http://schemas.microsoft.com/office/drawing/2014/main" id="{2F922C8A-2D3C-74E1-63F0-A256A53BE8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</a:blip>
          <a:srcRect t="24982" r="-2" b="-2"/>
          <a:stretch>
            <a:fillRect/>
          </a:stretch>
        </p:blipFill>
        <p:spPr>
          <a:xfrm>
            <a:off x="20" y="10"/>
            <a:ext cx="12191980" cy="6095990"/>
          </a:xfrm>
          <a:custGeom>
            <a:avLst/>
            <a:gdLst/>
            <a:ahLst/>
            <a:cxnLst/>
            <a:rect l="l" t="t" r="r" b="b"/>
            <a:pathLst>
              <a:path w="12192000" h="6096000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6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0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8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19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681702"/>
                </a:lnTo>
                <a:lnTo>
                  <a:pt x="12160947" y="3710323"/>
                </a:lnTo>
                <a:cubicBezTo>
                  <a:pt x="12118083" y="3731849"/>
                  <a:pt x="12072360" y="3751282"/>
                  <a:pt x="12026448" y="3770523"/>
                </a:cubicBezTo>
                <a:cubicBezTo>
                  <a:pt x="12013114" y="3776049"/>
                  <a:pt x="11998443" y="3779097"/>
                  <a:pt x="11986443" y="3786526"/>
                </a:cubicBezTo>
                <a:cubicBezTo>
                  <a:pt x="11931195" y="3820436"/>
                  <a:pt x="11877664" y="3857014"/>
                  <a:pt x="11821656" y="3889591"/>
                </a:cubicBezTo>
                <a:cubicBezTo>
                  <a:pt x="11763931" y="3923310"/>
                  <a:pt x="11712304" y="3963126"/>
                  <a:pt x="11672489" y="4017039"/>
                </a:cubicBezTo>
                <a:cubicBezTo>
                  <a:pt x="11635529" y="4067143"/>
                  <a:pt x="11599714" y="4118007"/>
                  <a:pt x="11562947" y="4168300"/>
                </a:cubicBezTo>
                <a:cubicBezTo>
                  <a:pt x="11553613" y="4181065"/>
                  <a:pt x="11545039" y="4196115"/>
                  <a:pt x="11532275" y="4204307"/>
                </a:cubicBezTo>
                <a:cubicBezTo>
                  <a:pt x="11505795" y="4221452"/>
                  <a:pt x="11476838" y="4235359"/>
                  <a:pt x="11448453" y="4249457"/>
                </a:cubicBezTo>
                <a:cubicBezTo>
                  <a:pt x="11424069" y="4261459"/>
                  <a:pt x="11398160" y="4270411"/>
                  <a:pt x="11374346" y="4283366"/>
                </a:cubicBezTo>
                <a:cubicBezTo>
                  <a:pt x="11355296" y="4293655"/>
                  <a:pt x="11338339" y="4307943"/>
                  <a:pt x="11320623" y="4320897"/>
                </a:cubicBezTo>
                <a:cubicBezTo>
                  <a:pt x="11305192" y="4332136"/>
                  <a:pt x="11288238" y="4341852"/>
                  <a:pt x="11275283" y="4355378"/>
                </a:cubicBezTo>
                <a:cubicBezTo>
                  <a:pt x="11243658" y="4388145"/>
                  <a:pt x="11211843" y="4420340"/>
                  <a:pt x="11172600" y="4444536"/>
                </a:cubicBezTo>
                <a:cubicBezTo>
                  <a:pt x="11133927" y="4468538"/>
                  <a:pt x="11097350" y="4495401"/>
                  <a:pt x="11058869" y="4519786"/>
                </a:cubicBezTo>
                <a:cubicBezTo>
                  <a:pt x="11021146" y="4543599"/>
                  <a:pt x="10987046" y="4569697"/>
                  <a:pt x="10967423" y="4611991"/>
                </a:cubicBezTo>
                <a:cubicBezTo>
                  <a:pt x="10958661" y="4630659"/>
                  <a:pt x="10946279" y="4651044"/>
                  <a:pt x="10929704" y="4661903"/>
                </a:cubicBezTo>
                <a:cubicBezTo>
                  <a:pt x="10906081" y="4677334"/>
                  <a:pt x="10876171" y="4682859"/>
                  <a:pt x="10850453" y="4696003"/>
                </a:cubicBezTo>
                <a:cubicBezTo>
                  <a:pt x="10820162" y="4711434"/>
                  <a:pt x="10785111" y="4724770"/>
                  <a:pt x="10764534" y="4749345"/>
                </a:cubicBezTo>
                <a:cubicBezTo>
                  <a:pt x="10746246" y="4771255"/>
                  <a:pt x="10727767" y="4788399"/>
                  <a:pt x="10703573" y="4802305"/>
                </a:cubicBezTo>
                <a:cubicBezTo>
                  <a:pt x="10686617" y="4812022"/>
                  <a:pt x="10674046" y="4829738"/>
                  <a:pt x="10656519" y="4837740"/>
                </a:cubicBezTo>
                <a:cubicBezTo>
                  <a:pt x="10633467" y="4848409"/>
                  <a:pt x="10610225" y="4856791"/>
                  <a:pt x="10590031" y="4873366"/>
                </a:cubicBezTo>
                <a:cubicBezTo>
                  <a:pt x="10569075" y="4890510"/>
                  <a:pt x="10545263" y="4904036"/>
                  <a:pt x="10523354" y="4920039"/>
                </a:cubicBezTo>
                <a:cubicBezTo>
                  <a:pt x="10511734" y="4928611"/>
                  <a:pt x="10502208" y="4939851"/>
                  <a:pt x="10490969" y="4948806"/>
                </a:cubicBezTo>
                <a:cubicBezTo>
                  <a:pt x="10470394" y="4965188"/>
                  <a:pt x="10449438" y="4981191"/>
                  <a:pt x="10428291" y="4996622"/>
                </a:cubicBezTo>
                <a:cubicBezTo>
                  <a:pt x="10407146" y="5012055"/>
                  <a:pt x="10386952" y="5029961"/>
                  <a:pt x="10363709" y="5041201"/>
                </a:cubicBezTo>
                <a:cubicBezTo>
                  <a:pt x="10324086" y="5060251"/>
                  <a:pt x="10280840" y="5071682"/>
                  <a:pt x="10242357" y="5092257"/>
                </a:cubicBezTo>
                <a:cubicBezTo>
                  <a:pt x="10203304" y="5113211"/>
                  <a:pt x="10166536" y="5139503"/>
                  <a:pt x="10131863" y="5167315"/>
                </a:cubicBezTo>
                <a:cubicBezTo>
                  <a:pt x="10104430" y="5189224"/>
                  <a:pt x="10078713" y="5210943"/>
                  <a:pt x="10044230" y="5222182"/>
                </a:cubicBezTo>
                <a:cubicBezTo>
                  <a:pt x="10024990" y="5228470"/>
                  <a:pt x="10004797" y="5242186"/>
                  <a:pt x="9993175" y="5258189"/>
                </a:cubicBezTo>
                <a:cubicBezTo>
                  <a:pt x="9968027" y="5293049"/>
                  <a:pt x="9935832" y="5317626"/>
                  <a:pt x="9899446" y="5338582"/>
                </a:cubicBezTo>
                <a:cubicBezTo>
                  <a:pt x="9850865" y="5366776"/>
                  <a:pt x="9802858" y="5395543"/>
                  <a:pt x="9754088" y="5423166"/>
                </a:cubicBezTo>
                <a:cubicBezTo>
                  <a:pt x="9725323" y="5439551"/>
                  <a:pt x="9696749" y="5456885"/>
                  <a:pt x="9666265" y="5468888"/>
                </a:cubicBezTo>
                <a:cubicBezTo>
                  <a:pt x="9603971" y="5493655"/>
                  <a:pt x="9540152" y="5514799"/>
                  <a:pt x="9477283" y="5537851"/>
                </a:cubicBezTo>
                <a:cubicBezTo>
                  <a:pt x="9456709" y="5545280"/>
                  <a:pt x="9437278" y="5555949"/>
                  <a:pt x="9416321" y="5562426"/>
                </a:cubicBezTo>
                <a:cubicBezTo>
                  <a:pt x="9393650" y="5569475"/>
                  <a:pt x="9369267" y="5571571"/>
                  <a:pt x="9346597" y="5578619"/>
                </a:cubicBezTo>
                <a:cubicBezTo>
                  <a:pt x="9308875" y="5590240"/>
                  <a:pt x="9272298" y="5605101"/>
                  <a:pt x="9234579" y="5616911"/>
                </a:cubicBezTo>
                <a:cubicBezTo>
                  <a:pt x="9161805" y="5639582"/>
                  <a:pt x="9088840" y="5661299"/>
                  <a:pt x="9015878" y="5682826"/>
                </a:cubicBezTo>
                <a:cubicBezTo>
                  <a:pt x="9000257" y="5687399"/>
                  <a:pt x="8983301" y="5687970"/>
                  <a:pt x="8967871" y="5692923"/>
                </a:cubicBezTo>
                <a:cubicBezTo>
                  <a:pt x="8926911" y="5706259"/>
                  <a:pt x="8886142" y="5720736"/>
                  <a:pt x="8845565" y="5735407"/>
                </a:cubicBezTo>
                <a:cubicBezTo>
                  <a:pt x="8820990" y="5744361"/>
                  <a:pt x="8796985" y="5755409"/>
                  <a:pt x="8772219" y="5763982"/>
                </a:cubicBezTo>
                <a:cubicBezTo>
                  <a:pt x="8752407" y="5770840"/>
                  <a:pt x="8732023" y="5776174"/>
                  <a:pt x="8711448" y="5780366"/>
                </a:cubicBezTo>
                <a:cubicBezTo>
                  <a:pt x="8693731" y="5783986"/>
                  <a:pt x="8675253" y="5783603"/>
                  <a:pt x="8657726" y="5787986"/>
                </a:cubicBezTo>
                <a:cubicBezTo>
                  <a:pt x="8610288" y="5799797"/>
                  <a:pt x="8563425" y="5813133"/>
                  <a:pt x="8516369" y="5825705"/>
                </a:cubicBezTo>
                <a:cubicBezTo>
                  <a:pt x="8497511" y="5830659"/>
                  <a:pt x="8478269" y="5834280"/>
                  <a:pt x="8459979" y="5840566"/>
                </a:cubicBezTo>
                <a:cubicBezTo>
                  <a:pt x="8411019" y="5857141"/>
                  <a:pt x="8362822" y="5875999"/>
                  <a:pt x="8313671" y="5891622"/>
                </a:cubicBezTo>
                <a:cubicBezTo>
                  <a:pt x="8272903" y="5904576"/>
                  <a:pt x="8230992" y="5913910"/>
                  <a:pt x="8189651" y="5925341"/>
                </a:cubicBezTo>
                <a:cubicBezTo>
                  <a:pt x="8172124" y="5930295"/>
                  <a:pt x="8155359" y="5937343"/>
                  <a:pt x="8137835" y="5941534"/>
                </a:cubicBezTo>
                <a:cubicBezTo>
                  <a:pt x="8098590" y="5951059"/>
                  <a:pt x="8058774" y="5959059"/>
                  <a:pt x="8019339" y="5968586"/>
                </a:cubicBezTo>
                <a:cubicBezTo>
                  <a:pt x="7996859" y="5974110"/>
                  <a:pt x="7975142" y="5984017"/>
                  <a:pt x="7952280" y="5987637"/>
                </a:cubicBezTo>
                <a:cubicBezTo>
                  <a:pt x="7897987" y="5996209"/>
                  <a:pt x="7843311" y="6002305"/>
                  <a:pt x="7788636" y="6009163"/>
                </a:cubicBezTo>
                <a:cubicBezTo>
                  <a:pt x="7732247" y="6016211"/>
                  <a:pt x="7676047" y="6023642"/>
                  <a:pt x="7619655" y="6029928"/>
                </a:cubicBezTo>
                <a:cubicBezTo>
                  <a:pt x="7588795" y="6033168"/>
                  <a:pt x="7557742" y="6033738"/>
                  <a:pt x="7526880" y="6036786"/>
                </a:cubicBezTo>
                <a:cubicBezTo>
                  <a:pt x="7499828" y="6039455"/>
                  <a:pt x="7472967" y="6044407"/>
                  <a:pt x="7445916" y="6047647"/>
                </a:cubicBezTo>
                <a:cubicBezTo>
                  <a:pt x="7422483" y="6050313"/>
                  <a:pt x="7398860" y="6051837"/>
                  <a:pt x="7375428" y="6054505"/>
                </a:cubicBezTo>
                <a:cubicBezTo>
                  <a:pt x="7337899" y="6058885"/>
                  <a:pt x="7300559" y="6063839"/>
                  <a:pt x="7263220" y="6068411"/>
                </a:cubicBezTo>
                <a:cubicBezTo>
                  <a:pt x="7247599" y="6070126"/>
                  <a:pt x="7231214" y="6074888"/>
                  <a:pt x="7216547" y="6072032"/>
                </a:cubicBezTo>
                <a:cubicBezTo>
                  <a:pt x="7179587" y="6064791"/>
                  <a:pt x="7143199" y="6066887"/>
                  <a:pt x="7106432" y="6071840"/>
                </a:cubicBezTo>
                <a:cubicBezTo>
                  <a:pt x="7093860" y="6073555"/>
                  <a:pt x="7080334" y="6073174"/>
                  <a:pt x="7068141" y="6069936"/>
                </a:cubicBezTo>
                <a:cubicBezTo>
                  <a:pt x="7043184" y="6063457"/>
                  <a:pt x="7018991" y="6054313"/>
                  <a:pt x="6994415" y="6046313"/>
                </a:cubicBezTo>
                <a:cubicBezTo>
                  <a:pt x="6991747" y="6045361"/>
                  <a:pt x="6988509" y="6045169"/>
                  <a:pt x="6985653" y="6044599"/>
                </a:cubicBezTo>
                <a:cubicBezTo>
                  <a:pt x="6969457" y="6041359"/>
                  <a:pt x="6953457" y="6038120"/>
                  <a:pt x="6937263" y="6035263"/>
                </a:cubicBezTo>
                <a:cubicBezTo>
                  <a:pt x="6928501" y="6033738"/>
                  <a:pt x="6919547" y="6033549"/>
                  <a:pt x="6910782" y="6032214"/>
                </a:cubicBezTo>
                <a:cubicBezTo>
                  <a:pt x="6876872" y="6026880"/>
                  <a:pt x="6839534" y="6035834"/>
                  <a:pt x="6810195" y="6012784"/>
                </a:cubicBezTo>
                <a:cubicBezTo>
                  <a:pt x="6791144" y="5997923"/>
                  <a:pt x="6772665" y="6001353"/>
                  <a:pt x="6752283" y="6003639"/>
                </a:cubicBezTo>
                <a:cubicBezTo>
                  <a:pt x="6736851" y="6005353"/>
                  <a:pt x="6721038" y="6004782"/>
                  <a:pt x="6705417" y="6004974"/>
                </a:cubicBezTo>
                <a:cubicBezTo>
                  <a:pt x="6677984" y="6005543"/>
                  <a:pt x="6650551" y="6005735"/>
                  <a:pt x="6623118" y="6006687"/>
                </a:cubicBezTo>
                <a:cubicBezTo>
                  <a:pt x="6614353" y="6007067"/>
                  <a:pt x="6605401" y="6011832"/>
                  <a:pt x="6596828" y="6011070"/>
                </a:cubicBezTo>
                <a:cubicBezTo>
                  <a:pt x="6557201" y="6007449"/>
                  <a:pt x="6517576" y="6001734"/>
                  <a:pt x="6477951" y="5998495"/>
                </a:cubicBezTo>
                <a:cubicBezTo>
                  <a:pt x="6455472" y="5996591"/>
                  <a:pt x="6432420" y="6000209"/>
                  <a:pt x="6410131" y="5997543"/>
                </a:cubicBezTo>
                <a:cubicBezTo>
                  <a:pt x="6384414" y="5994495"/>
                  <a:pt x="6359268" y="5986685"/>
                  <a:pt x="6333739" y="5981920"/>
                </a:cubicBezTo>
                <a:cubicBezTo>
                  <a:pt x="6326691" y="5980589"/>
                  <a:pt x="6318880" y="5982303"/>
                  <a:pt x="6311449" y="5982682"/>
                </a:cubicBezTo>
                <a:cubicBezTo>
                  <a:pt x="6303068" y="5983064"/>
                  <a:pt x="6294876" y="5983826"/>
                  <a:pt x="6286493" y="5984017"/>
                </a:cubicBezTo>
                <a:cubicBezTo>
                  <a:pt x="6260964" y="5984399"/>
                  <a:pt x="6235437" y="5983826"/>
                  <a:pt x="6209909" y="5985161"/>
                </a:cubicBezTo>
                <a:cubicBezTo>
                  <a:pt x="6194288" y="5985922"/>
                  <a:pt x="6177905" y="5993733"/>
                  <a:pt x="6163425" y="5990874"/>
                </a:cubicBezTo>
                <a:cubicBezTo>
                  <a:pt x="6133897" y="5985351"/>
                  <a:pt x="6104368" y="5997733"/>
                  <a:pt x="6074842" y="5987447"/>
                </a:cubicBezTo>
                <a:cubicBezTo>
                  <a:pt x="6065695" y="5984399"/>
                  <a:pt x="6053124" y="5992019"/>
                  <a:pt x="6042072" y="5992399"/>
                </a:cubicBezTo>
                <a:cubicBezTo>
                  <a:pt x="6014449" y="5993351"/>
                  <a:pt x="5986828" y="5993161"/>
                  <a:pt x="5959204" y="5992971"/>
                </a:cubicBezTo>
                <a:cubicBezTo>
                  <a:pt x="5934438" y="5992781"/>
                  <a:pt x="5908719" y="5995447"/>
                  <a:pt x="5884906" y="5990113"/>
                </a:cubicBezTo>
                <a:cubicBezTo>
                  <a:pt x="5859949" y="5984399"/>
                  <a:pt x="5837471" y="5985161"/>
                  <a:pt x="5813275" y="5991637"/>
                </a:cubicBezTo>
                <a:cubicBezTo>
                  <a:pt x="5796702" y="5996019"/>
                  <a:pt x="5779174" y="5996591"/>
                  <a:pt x="5762029" y="5997923"/>
                </a:cubicBezTo>
                <a:cubicBezTo>
                  <a:pt x="5743551" y="5999447"/>
                  <a:pt x="5723166" y="5995447"/>
                  <a:pt x="5706401" y="6001734"/>
                </a:cubicBezTo>
                <a:cubicBezTo>
                  <a:pt x="5656488" y="6020403"/>
                  <a:pt x="5605244" y="6024403"/>
                  <a:pt x="5553045" y="6024403"/>
                </a:cubicBezTo>
                <a:cubicBezTo>
                  <a:pt x="5543518" y="6024403"/>
                  <a:pt x="5533802" y="6021738"/>
                  <a:pt x="5524660" y="6018880"/>
                </a:cubicBezTo>
                <a:cubicBezTo>
                  <a:pt x="5471316" y="6001734"/>
                  <a:pt x="5417784" y="6003257"/>
                  <a:pt x="5363491" y="6013736"/>
                </a:cubicBezTo>
                <a:cubicBezTo>
                  <a:pt x="5352250" y="6016022"/>
                  <a:pt x="5339677" y="6016403"/>
                  <a:pt x="5328438" y="6014118"/>
                </a:cubicBezTo>
                <a:cubicBezTo>
                  <a:pt x="5296812" y="6007449"/>
                  <a:pt x="5266141" y="5996399"/>
                  <a:pt x="5234326" y="5991637"/>
                </a:cubicBezTo>
                <a:cubicBezTo>
                  <a:pt x="5181748" y="5983826"/>
                  <a:pt x="5136216" y="6010115"/>
                  <a:pt x="5089162" y="6027262"/>
                </a:cubicBezTo>
                <a:cubicBezTo>
                  <a:pt x="5044391" y="6043455"/>
                  <a:pt x="5006292" y="6080032"/>
                  <a:pt x="4953328" y="6071840"/>
                </a:cubicBezTo>
                <a:cubicBezTo>
                  <a:pt x="4947996" y="6071078"/>
                  <a:pt x="4942089" y="6076222"/>
                  <a:pt x="4936184" y="6077555"/>
                </a:cubicBezTo>
                <a:cubicBezTo>
                  <a:pt x="4919991" y="6081176"/>
                  <a:pt x="4903799" y="6085555"/>
                  <a:pt x="4887415" y="6087272"/>
                </a:cubicBezTo>
                <a:cubicBezTo>
                  <a:pt x="4867412" y="6089558"/>
                  <a:pt x="4847027" y="6088797"/>
                  <a:pt x="4827024" y="6090701"/>
                </a:cubicBezTo>
                <a:cubicBezTo>
                  <a:pt x="4814165" y="6091844"/>
                  <a:pt x="4801401" y="6093939"/>
                  <a:pt x="4788661" y="6095749"/>
                </a:cubicBezTo>
                <a:lnTo>
                  <a:pt x="4785776" y="6096000"/>
                </a:lnTo>
                <a:lnTo>
                  <a:pt x="4726469" y="6096000"/>
                </a:lnTo>
                <a:lnTo>
                  <a:pt x="4719697" y="6095130"/>
                </a:lnTo>
                <a:cubicBezTo>
                  <a:pt x="4709481" y="6092939"/>
                  <a:pt x="4699289" y="6090320"/>
                  <a:pt x="4689098" y="6088605"/>
                </a:cubicBezTo>
                <a:cubicBezTo>
                  <a:pt x="4660331" y="6083842"/>
                  <a:pt x="4628705" y="6085176"/>
                  <a:pt x="4603368" y="6072984"/>
                </a:cubicBezTo>
                <a:cubicBezTo>
                  <a:pt x="4576318" y="6060029"/>
                  <a:pt x="4550599" y="6054123"/>
                  <a:pt x="4522596" y="6058123"/>
                </a:cubicBezTo>
                <a:cubicBezTo>
                  <a:pt x="4513260" y="6059457"/>
                  <a:pt x="4501257" y="6067459"/>
                  <a:pt x="4497068" y="6075649"/>
                </a:cubicBezTo>
                <a:cubicBezTo>
                  <a:pt x="4487731" y="6093938"/>
                  <a:pt x="4474969" y="6097178"/>
                  <a:pt x="4457632" y="6090890"/>
                </a:cubicBezTo>
                <a:cubicBezTo>
                  <a:pt x="4442581" y="6085555"/>
                  <a:pt x="4424104" y="6082890"/>
                  <a:pt x="4413817" y="6072601"/>
                </a:cubicBezTo>
                <a:cubicBezTo>
                  <a:pt x="4384668" y="6043455"/>
                  <a:pt x="4347518" y="6042503"/>
                  <a:pt x="4311323" y="6034693"/>
                </a:cubicBezTo>
                <a:cubicBezTo>
                  <a:pt x="4289227" y="6029928"/>
                  <a:pt x="4268649" y="6029738"/>
                  <a:pt x="4246551" y="6032976"/>
                </a:cubicBezTo>
                <a:cubicBezTo>
                  <a:pt x="4198546" y="6040216"/>
                  <a:pt x="4151870" y="6029928"/>
                  <a:pt x="4105766" y="6016784"/>
                </a:cubicBezTo>
                <a:cubicBezTo>
                  <a:pt x="4075285" y="6008022"/>
                  <a:pt x="4044043" y="6002687"/>
                  <a:pt x="4013753" y="5993733"/>
                </a:cubicBezTo>
                <a:cubicBezTo>
                  <a:pt x="3991083" y="5986874"/>
                  <a:pt x="3968414" y="5978682"/>
                  <a:pt x="3947648" y="5967634"/>
                </a:cubicBezTo>
                <a:cubicBezTo>
                  <a:pt x="3917546" y="5951440"/>
                  <a:pt x="3891259" y="5927055"/>
                  <a:pt x="3852966" y="5933533"/>
                </a:cubicBezTo>
                <a:cubicBezTo>
                  <a:pt x="3819245" y="5939247"/>
                  <a:pt x="3788766" y="5927247"/>
                  <a:pt x="3757902" y="5915816"/>
                </a:cubicBezTo>
                <a:cubicBezTo>
                  <a:pt x="3735231" y="5907434"/>
                  <a:pt x="3712565" y="5898859"/>
                  <a:pt x="3689131" y="5893526"/>
                </a:cubicBezTo>
                <a:cubicBezTo>
                  <a:pt x="3661315" y="5887239"/>
                  <a:pt x="3629882" y="5889907"/>
                  <a:pt x="3605116" y="5878285"/>
                </a:cubicBezTo>
                <a:cubicBezTo>
                  <a:pt x="3579206" y="5866093"/>
                  <a:pt x="3557682" y="5874285"/>
                  <a:pt x="3534629" y="5877715"/>
                </a:cubicBezTo>
                <a:cubicBezTo>
                  <a:pt x="3497862" y="5883049"/>
                  <a:pt x="3461282" y="5892955"/>
                  <a:pt x="3424135" y="5880382"/>
                </a:cubicBezTo>
                <a:cubicBezTo>
                  <a:pt x="3378986" y="5865141"/>
                  <a:pt x="3334216" y="5848758"/>
                  <a:pt x="3288877" y="5834280"/>
                </a:cubicBezTo>
                <a:cubicBezTo>
                  <a:pt x="3271348" y="5828753"/>
                  <a:pt x="3252492" y="5826467"/>
                  <a:pt x="3234202" y="5823991"/>
                </a:cubicBezTo>
                <a:cubicBezTo>
                  <a:pt x="3216867" y="5821895"/>
                  <a:pt x="3196102" y="5827230"/>
                  <a:pt x="3182763" y="5819229"/>
                </a:cubicBezTo>
                <a:cubicBezTo>
                  <a:pt x="3148472" y="5798655"/>
                  <a:pt x="3113231" y="5788558"/>
                  <a:pt x="3073604" y="5788558"/>
                </a:cubicBezTo>
                <a:cubicBezTo>
                  <a:pt x="3058743" y="5788558"/>
                  <a:pt x="3044264" y="5779984"/>
                  <a:pt x="3029216" y="5778459"/>
                </a:cubicBezTo>
                <a:cubicBezTo>
                  <a:pt x="3008639" y="5776555"/>
                  <a:pt x="2985016" y="5771411"/>
                  <a:pt x="2967110" y="5778651"/>
                </a:cubicBezTo>
                <a:cubicBezTo>
                  <a:pt x="2925008" y="5795797"/>
                  <a:pt x="2890910" y="5781507"/>
                  <a:pt x="2854140" y="5764553"/>
                </a:cubicBezTo>
                <a:cubicBezTo>
                  <a:pt x="2817943" y="5747789"/>
                  <a:pt x="2779842" y="5734455"/>
                  <a:pt x="2741360" y="5723403"/>
                </a:cubicBezTo>
                <a:cubicBezTo>
                  <a:pt x="2726882" y="5719403"/>
                  <a:pt x="2709548" y="5726072"/>
                  <a:pt x="2693543" y="5727405"/>
                </a:cubicBezTo>
                <a:cubicBezTo>
                  <a:pt x="2687827" y="5727786"/>
                  <a:pt x="2681540" y="5728358"/>
                  <a:pt x="2676398" y="5726453"/>
                </a:cubicBezTo>
                <a:cubicBezTo>
                  <a:pt x="2626677" y="5708163"/>
                  <a:pt x="2576191" y="5694257"/>
                  <a:pt x="2522279" y="5703782"/>
                </a:cubicBezTo>
                <a:cubicBezTo>
                  <a:pt x="2517327" y="5704735"/>
                  <a:pt x="2511800" y="5702639"/>
                  <a:pt x="2506847" y="5701305"/>
                </a:cubicBezTo>
                <a:cubicBezTo>
                  <a:pt x="2482652" y="5694447"/>
                  <a:pt x="2459029" y="5683589"/>
                  <a:pt x="2434456" y="5681112"/>
                </a:cubicBezTo>
                <a:cubicBezTo>
                  <a:pt x="2373874" y="5675016"/>
                  <a:pt x="2312915" y="5672538"/>
                  <a:pt x="2251948" y="5668538"/>
                </a:cubicBezTo>
                <a:cubicBezTo>
                  <a:pt x="2248138" y="5668349"/>
                  <a:pt x="2244137" y="5668349"/>
                  <a:pt x="2240710" y="5667014"/>
                </a:cubicBezTo>
                <a:cubicBezTo>
                  <a:pt x="2218229" y="5658822"/>
                  <a:pt x="2198608" y="5661490"/>
                  <a:pt x="2179556" y="5677111"/>
                </a:cubicBezTo>
                <a:cubicBezTo>
                  <a:pt x="2171173" y="5683969"/>
                  <a:pt x="2159743" y="5687589"/>
                  <a:pt x="2149267" y="5691399"/>
                </a:cubicBezTo>
                <a:cubicBezTo>
                  <a:pt x="2133834" y="5697115"/>
                  <a:pt x="2118023" y="5702639"/>
                  <a:pt x="2102021" y="5706259"/>
                </a:cubicBezTo>
                <a:cubicBezTo>
                  <a:pt x="2086208" y="5709688"/>
                  <a:pt x="2069254" y="5714449"/>
                  <a:pt x="2054013" y="5711784"/>
                </a:cubicBezTo>
                <a:cubicBezTo>
                  <a:pt x="2026581" y="5707022"/>
                  <a:pt x="2000479" y="5696353"/>
                  <a:pt x="1973429" y="5689303"/>
                </a:cubicBezTo>
                <a:cubicBezTo>
                  <a:pt x="1964094" y="5686826"/>
                  <a:pt x="1953806" y="5687209"/>
                  <a:pt x="1944092" y="5687017"/>
                </a:cubicBezTo>
                <a:cubicBezTo>
                  <a:pt x="1921800" y="5686447"/>
                  <a:pt x="1898940" y="5691971"/>
                  <a:pt x="1878748" y="5676159"/>
                </a:cubicBezTo>
                <a:cubicBezTo>
                  <a:pt x="1860079" y="5661299"/>
                  <a:pt x="1841216" y="5665680"/>
                  <a:pt x="1821596" y="5676920"/>
                </a:cubicBezTo>
                <a:cubicBezTo>
                  <a:pt x="1807497" y="5684922"/>
                  <a:pt x="1791496" y="5691209"/>
                  <a:pt x="1775684" y="5694257"/>
                </a:cubicBezTo>
                <a:cubicBezTo>
                  <a:pt x="1753965" y="5698447"/>
                  <a:pt x="1732439" y="5700163"/>
                  <a:pt x="1709006" y="5697685"/>
                </a:cubicBezTo>
                <a:cubicBezTo>
                  <a:pt x="1692431" y="5695971"/>
                  <a:pt x="1678904" y="5695209"/>
                  <a:pt x="1665950" y="5685113"/>
                </a:cubicBezTo>
                <a:cubicBezTo>
                  <a:pt x="1663856" y="5683589"/>
                  <a:pt x="1660046" y="5683207"/>
                  <a:pt x="1657188" y="5683399"/>
                </a:cubicBezTo>
                <a:cubicBezTo>
                  <a:pt x="1619658" y="5686637"/>
                  <a:pt x="1582510" y="5684922"/>
                  <a:pt x="1544598" y="5682634"/>
                </a:cubicBezTo>
                <a:cubicBezTo>
                  <a:pt x="1496403" y="5679589"/>
                  <a:pt x="1445725" y="5688541"/>
                  <a:pt x="1404006" y="5720546"/>
                </a:cubicBezTo>
                <a:cubicBezTo>
                  <a:pt x="1397909" y="5725310"/>
                  <a:pt x="1388765" y="5727405"/>
                  <a:pt x="1380762" y="5728549"/>
                </a:cubicBezTo>
                <a:cubicBezTo>
                  <a:pt x="1343044" y="5733501"/>
                  <a:pt x="1305132" y="5736930"/>
                  <a:pt x="1267411" y="5742455"/>
                </a:cubicBezTo>
                <a:cubicBezTo>
                  <a:pt x="1246837" y="5745503"/>
                  <a:pt x="1225310" y="5748170"/>
                  <a:pt x="1206641" y="5756553"/>
                </a:cubicBezTo>
                <a:cubicBezTo>
                  <a:pt x="1188354" y="5764743"/>
                  <a:pt x="1173681" y="5774459"/>
                  <a:pt x="1162823" y="5757315"/>
                </a:cubicBezTo>
                <a:cubicBezTo>
                  <a:pt x="1143394" y="5766459"/>
                  <a:pt x="1126437" y="5774080"/>
                  <a:pt x="1109865" y="5782270"/>
                </a:cubicBezTo>
                <a:cubicBezTo>
                  <a:pt x="1103767" y="5785318"/>
                  <a:pt x="1098623" y="5790272"/>
                  <a:pt x="1092527" y="5793130"/>
                </a:cubicBezTo>
                <a:cubicBezTo>
                  <a:pt x="1086048" y="5796178"/>
                  <a:pt x="1078810" y="5798082"/>
                  <a:pt x="1071762" y="5799607"/>
                </a:cubicBezTo>
                <a:cubicBezTo>
                  <a:pt x="1040327" y="5806465"/>
                  <a:pt x="1008894" y="5812751"/>
                  <a:pt x="977653" y="5820182"/>
                </a:cubicBezTo>
                <a:cubicBezTo>
                  <a:pt x="971554" y="5821705"/>
                  <a:pt x="966411" y="5827801"/>
                  <a:pt x="960887" y="5831801"/>
                </a:cubicBezTo>
                <a:cubicBezTo>
                  <a:pt x="957266" y="5834470"/>
                  <a:pt x="953648" y="5838470"/>
                  <a:pt x="949646" y="5839042"/>
                </a:cubicBezTo>
                <a:cubicBezTo>
                  <a:pt x="919165" y="5843614"/>
                  <a:pt x="888877" y="5848949"/>
                  <a:pt x="858205" y="5851234"/>
                </a:cubicBezTo>
                <a:cubicBezTo>
                  <a:pt x="832486" y="5853138"/>
                  <a:pt x="807719" y="5852568"/>
                  <a:pt x="801053" y="5885715"/>
                </a:cubicBezTo>
                <a:cubicBezTo>
                  <a:pt x="799909" y="5891432"/>
                  <a:pt x="791717" y="5897528"/>
                  <a:pt x="785432" y="5900384"/>
                </a:cubicBezTo>
                <a:cubicBezTo>
                  <a:pt x="767524" y="5908576"/>
                  <a:pt x="748471" y="5914101"/>
                  <a:pt x="730754" y="5922482"/>
                </a:cubicBezTo>
                <a:cubicBezTo>
                  <a:pt x="672650" y="5950488"/>
                  <a:pt x="611880" y="5968205"/>
                  <a:pt x="546917" y="5964966"/>
                </a:cubicBezTo>
                <a:cubicBezTo>
                  <a:pt x="526724" y="5964014"/>
                  <a:pt x="507102" y="5953726"/>
                  <a:pt x="494337" y="5949915"/>
                </a:cubicBezTo>
                <a:cubicBezTo>
                  <a:pt x="457572" y="5964966"/>
                  <a:pt x="426709" y="5979445"/>
                  <a:pt x="394511" y="5990303"/>
                </a:cubicBezTo>
                <a:cubicBezTo>
                  <a:pt x="366127" y="6000019"/>
                  <a:pt x="336408" y="6006115"/>
                  <a:pt x="307259" y="6013163"/>
                </a:cubicBezTo>
                <a:cubicBezTo>
                  <a:pt x="296590" y="6015832"/>
                  <a:pt x="285732" y="6017355"/>
                  <a:pt x="274873" y="6018690"/>
                </a:cubicBezTo>
                <a:cubicBezTo>
                  <a:pt x="240965" y="6022880"/>
                  <a:pt x="205529" y="6012784"/>
                  <a:pt x="172384" y="6028786"/>
                </a:cubicBezTo>
                <a:cubicBezTo>
                  <a:pt x="155046" y="6037168"/>
                  <a:pt x="137898" y="6047265"/>
                  <a:pt x="119613" y="6051647"/>
                </a:cubicBezTo>
                <a:cubicBezTo>
                  <a:pt x="99990" y="6056409"/>
                  <a:pt x="80794" y="6063839"/>
                  <a:pt x="61197" y="6069150"/>
                </a:cubicBezTo>
                <a:lnTo>
                  <a:pt x="544" y="6073921"/>
                </a:lnTo>
                <a:lnTo>
                  <a:pt x="544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933451"/>
            <a:ext cx="5334000" cy="2576512"/>
          </a:xfrm>
        </p:spPr>
        <p:txBody>
          <a:bodyPr>
            <a:normAutofit/>
          </a:bodyPr>
          <a:lstStyle/>
          <a:p>
            <a:pPr algn="l"/>
            <a:r>
              <a:rPr lang="en-US" sz="8000" dirty="0">
                <a:solidFill>
                  <a:srgbClr val="FFFFFF"/>
                </a:solidFill>
              </a:rPr>
              <a:t>S.W.O.T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8382000" cy="133847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US" dirty="0">
                <a:solidFill>
                  <a:srgbClr val="FFFFFF"/>
                </a:solidFill>
              </a:rPr>
              <a:t>CRISTIAN ROBERT NVO NGUEMA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 STUDENT NUMBER : 2426456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MODULE NAME : PROFESSIONAL DEVELOPMENT WITHIN HEALTH AND SOCIAL CARE ( LCHS4009) </a:t>
            </a:r>
          </a:p>
          <a:p>
            <a:pPr algn="l"/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83CFC-9325-7BE4-4EA4-671EBDB292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5817C-5802-5C75-B179-4E13D25214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This presentation focuses on S.W.O.T ( Strength , Weaknesses , Opportunities and Threats) within the Health and Social Care sector as a Social Worker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828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4F6AD-A0B6-C38D-A8E8-924726277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148A2-3E07-AF10-8C27-6604E8476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Communication Skills</a:t>
            </a:r>
          </a:p>
          <a:p>
            <a:r>
              <a:rPr lang="en-US" dirty="0"/>
              <a:t>Empathy</a:t>
            </a:r>
          </a:p>
          <a:p>
            <a:r>
              <a:rPr lang="en-US" dirty="0"/>
              <a:t>Patience</a:t>
            </a:r>
          </a:p>
        </p:txBody>
      </p:sp>
    </p:spTree>
    <p:extLst>
      <p:ext uri="{BB962C8B-B14F-4D97-AF65-F5344CB8AC3E}">
        <p14:creationId xmlns:p14="http://schemas.microsoft.com/office/powerpoint/2010/main" val="3045898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BD3A6-E2A0-D574-4B71-E71D4829B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WEAKNESESS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15CE2-FBAF-E3F3-764D-D97938F6EC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Time Management</a:t>
            </a:r>
          </a:p>
          <a:p>
            <a:r>
              <a:rPr lang="en-US" dirty="0"/>
              <a:t>Difficulty Setting Boundaries</a:t>
            </a:r>
          </a:p>
          <a:p>
            <a:r>
              <a:rPr lang="en-US" dirty="0"/>
              <a:t>Confidence in Authority settings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9353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7C2C2-6C7A-E2EE-C536-72213B53F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686C9-6A6A-AD26-6928-B3E7F4D216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Networking </a:t>
            </a:r>
          </a:p>
          <a:p>
            <a:r>
              <a:rPr lang="en-US" dirty="0"/>
              <a:t>Placement learning and Mentorship</a:t>
            </a:r>
          </a:p>
          <a:p>
            <a:r>
              <a:rPr lang="en-US" dirty="0"/>
              <a:t>Professional developmental courses</a:t>
            </a:r>
          </a:p>
        </p:txBody>
      </p:sp>
    </p:spTree>
    <p:extLst>
      <p:ext uri="{BB962C8B-B14F-4D97-AF65-F5344CB8AC3E}">
        <p14:creationId xmlns:p14="http://schemas.microsoft.com/office/powerpoint/2010/main" val="2706027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6A42A-B811-9EFB-F806-5EBE173DA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6C099-E414-E61E-F5FF-73251D02A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High emotional stress and burnout</a:t>
            </a:r>
          </a:p>
          <a:p>
            <a:r>
              <a:rPr lang="en-US" dirty="0"/>
              <a:t>Competitions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917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019E-316D-7C86-49AF-3C5565911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2B4C5-842C-E17C-2C83-18FBAD8EA2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Gürel,E.,and</a:t>
            </a:r>
            <a:r>
              <a:rPr lang="en-US" dirty="0"/>
              <a:t> </a:t>
            </a:r>
            <a:r>
              <a:rPr lang="en-US" dirty="0" err="1"/>
              <a:t>Tat,M</a:t>
            </a:r>
            <a:r>
              <a:rPr lang="en-US" dirty="0"/>
              <a:t> (2017). SWOT Analysis : A Theoretical Review. Journal of International Social Research .</a:t>
            </a:r>
          </a:p>
          <a:p>
            <a:r>
              <a:rPr lang="en-US" dirty="0"/>
              <a:t>Harrison, J.P.(2010). </a:t>
            </a:r>
            <a:r>
              <a:rPr lang="en-US" i="1" dirty="0"/>
              <a:t>Essentials of Strategic Planning in Healthcare. </a:t>
            </a:r>
            <a:r>
              <a:rPr lang="en-US" dirty="0"/>
              <a:t>Health Administration Press.</a:t>
            </a:r>
          </a:p>
        </p:txBody>
      </p:sp>
    </p:spTree>
    <p:extLst>
      <p:ext uri="{BB962C8B-B14F-4D97-AF65-F5344CB8AC3E}">
        <p14:creationId xmlns:p14="http://schemas.microsoft.com/office/powerpoint/2010/main" val="3403232622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TornVTI</vt:lpstr>
      <vt:lpstr>S.W.O.T </vt:lpstr>
      <vt:lpstr>INTRODUCTION   </vt:lpstr>
      <vt:lpstr>STRENGTHS</vt:lpstr>
      <vt:lpstr>WEAKNESESS</vt:lpstr>
      <vt:lpstr>OPPORTUNITIES</vt:lpstr>
      <vt:lpstr>THREATS</vt:lpstr>
      <vt:lpstr>CITATIONS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266</cp:revision>
  <dcterms:created xsi:type="dcterms:W3CDTF">2025-10-19T20:09:14Z</dcterms:created>
  <dcterms:modified xsi:type="dcterms:W3CDTF">2025-10-19T22:02:41Z</dcterms:modified>
</cp:coreProperties>
</file>