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696"/>
    <a:srgbClr val="ABFFAF"/>
    <a:srgbClr val="9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957767-59DB-4DB6-2338-E6C4C4A37A18}" v="75" dt="2023-12-12T12:13:09.181"/>
    <p1510:client id="{438EBFA1-FF99-7D68-7E66-A980AE022AAD}" v="1855" dt="2023-12-12T16:30:14.463"/>
    <p1510:client id="{45560F86-11DB-6A7A-64F4-58F514080DA6}" v="3" dt="2023-12-13T22:49:20.778"/>
    <p1510:client id="{4DF8F080-E608-0CA5-2F2A-3B70D0A869DC}" v="11" dt="2023-12-14T09:58:30.014"/>
    <p1510:client id="{9B152828-B3EF-4499-302C-6ECCD6EEE309}" v="1543" dt="2023-12-12T18:26:14.420"/>
    <p1510:client id="{C4DF878E-37CC-E28F-2CEF-629D51FF4C2C}" v="33" dt="2023-12-13T20:49:54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tur Zacharski (2103167)" userId="S::2103167@student.uwtsd.ac.uk::f3c5c6bd-f55f-4b8a-89d0-d08eb2e25d82" providerId="AD" clId="Web-{9B152828-B3EF-4499-302C-6ECCD6EEE309}"/>
    <pc:docChg chg="addSld delSld modSld">
      <pc:chgData name="Artur Zacharski (2103167)" userId="S::2103167@student.uwtsd.ac.uk::f3c5c6bd-f55f-4b8a-89d0-d08eb2e25d82" providerId="AD" clId="Web-{9B152828-B3EF-4499-302C-6ECCD6EEE309}" dt="2023-12-12T18:26:14.420" v="1418" actId="20577"/>
      <pc:docMkLst>
        <pc:docMk/>
      </pc:docMkLst>
      <pc:sldChg chg="modSp">
        <pc:chgData name="Artur Zacharski (2103167)" userId="S::2103167@student.uwtsd.ac.uk::f3c5c6bd-f55f-4b8a-89d0-d08eb2e25d82" providerId="AD" clId="Web-{9B152828-B3EF-4499-302C-6ECCD6EEE309}" dt="2023-12-12T17:06:48.039" v="161" actId="20577"/>
        <pc:sldMkLst>
          <pc:docMk/>
          <pc:sldMk cId="4210874063" sldId="260"/>
        </pc:sldMkLst>
        <pc:spChg chg="mod">
          <ac:chgData name="Artur Zacharski (2103167)" userId="S::2103167@student.uwtsd.ac.uk::f3c5c6bd-f55f-4b8a-89d0-d08eb2e25d82" providerId="AD" clId="Web-{9B152828-B3EF-4499-302C-6ECCD6EEE309}" dt="2023-12-12T17:06:48.039" v="161" actId="20577"/>
          <ac:spMkLst>
            <pc:docMk/>
            <pc:sldMk cId="4210874063" sldId="260"/>
            <ac:spMk id="2" creationId="{62B1378F-9796-C735-BBC8-BADEC89A85E9}"/>
          </ac:spMkLst>
        </pc:spChg>
      </pc:sldChg>
      <pc:sldChg chg="modSp">
        <pc:chgData name="Artur Zacharski (2103167)" userId="S::2103167@student.uwtsd.ac.uk::f3c5c6bd-f55f-4b8a-89d0-d08eb2e25d82" providerId="AD" clId="Web-{9B152828-B3EF-4499-302C-6ECCD6EEE309}" dt="2023-12-12T17:06:53.086" v="162" actId="20577"/>
        <pc:sldMkLst>
          <pc:docMk/>
          <pc:sldMk cId="428585837" sldId="261"/>
        </pc:sldMkLst>
        <pc:spChg chg="mod">
          <ac:chgData name="Artur Zacharski (2103167)" userId="S::2103167@student.uwtsd.ac.uk::f3c5c6bd-f55f-4b8a-89d0-d08eb2e25d82" providerId="AD" clId="Web-{9B152828-B3EF-4499-302C-6ECCD6EEE309}" dt="2023-12-12T17:06:53.086" v="162" actId="20577"/>
          <ac:spMkLst>
            <pc:docMk/>
            <pc:sldMk cId="428585837" sldId="261"/>
            <ac:spMk id="3" creationId="{218484BA-990E-74C4-2982-96ECAD07270D}"/>
          </ac:spMkLst>
        </pc:spChg>
      </pc:sldChg>
      <pc:sldChg chg="addSp modSp">
        <pc:chgData name="Artur Zacharski (2103167)" userId="S::2103167@student.uwtsd.ac.uk::f3c5c6bd-f55f-4b8a-89d0-d08eb2e25d82" providerId="AD" clId="Web-{9B152828-B3EF-4499-302C-6ECCD6EEE309}" dt="2023-12-12T17:06:57.554" v="163" actId="20577"/>
        <pc:sldMkLst>
          <pc:docMk/>
          <pc:sldMk cId="1067002768" sldId="262"/>
        </pc:sldMkLst>
        <pc:spChg chg="mod">
          <ac:chgData name="Artur Zacharski (2103167)" userId="S::2103167@student.uwtsd.ac.uk::f3c5c6bd-f55f-4b8a-89d0-d08eb2e25d82" providerId="AD" clId="Web-{9B152828-B3EF-4499-302C-6ECCD6EEE309}" dt="2023-12-12T17:06:57.554" v="163" actId="20577"/>
          <ac:spMkLst>
            <pc:docMk/>
            <pc:sldMk cId="1067002768" sldId="262"/>
            <ac:spMk id="2" creationId="{F13D4E9C-71E8-E000-CA9B-DCD8AC66CD4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40:30.898" v="65" actId="1076"/>
          <ac:spMkLst>
            <pc:docMk/>
            <pc:sldMk cId="1067002768" sldId="262"/>
            <ac:spMk id="3" creationId="{D0F87D10-97A2-9690-C28A-7677682BCD9E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0:56.855" v="0" actId="1076"/>
          <ac:spMkLst>
            <pc:docMk/>
            <pc:sldMk cId="1067002768" sldId="262"/>
            <ac:spMk id="5" creationId="{8C981E82-5707-4E01-A63D-8F4C3572BD9B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11.559" v="4"/>
          <ac:spMkLst>
            <pc:docMk/>
            <pc:sldMk cId="1067002768" sldId="262"/>
            <ac:spMk id="7" creationId="{F51DCA29-A94B-C257-EAC8-80D65503381F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14.512" v="5"/>
          <ac:spMkLst>
            <pc:docMk/>
            <pc:sldMk cId="1067002768" sldId="262"/>
            <ac:spMk id="14" creationId="{36078156-379D-9FBA-CCE2-5A2629472179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35.669" v="10" actId="14100"/>
          <ac:spMkLst>
            <pc:docMk/>
            <pc:sldMk cId="1067002768" sldId="262"/>
            <ac:spMk id="16" creationId="{D5F178E0-E091-3CBB-3702-8198B14C1447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39.419" v="11" actId="14100"/>
          <ac:spMkLst>
            <pc:docMk/>
            <pc:sldMk cId="1067002768" sldId="262"/>
            <ac:spMk id="17" creationId="{4EE8D765-7A29-E34E-F2F0-8FE54419589C}"/>
          </ac:spMkLst>
        </pc:spChg>
      </pc:sldChg>
      <pc:sldChg chg="addSp delSp modSp">
        <pc:chgData name="Artur Zacharski (2103167)" userId="S::2103167@student.uwtsd.ac.uk::f3c5c6bd-f55f-4b8a-89d0-d08eb2e25d82" providerId="AD" clId="Web-{9B152828-B3EF-4499-302C-6ECCD6EEE309}" dt="2023-12-12T17:07:03.008" v="165" actId="20577"/>
        <pc:sldMkLst>
          <pc:docMk/>
          <pc:sldMk cId="1017473857" sldId="263"/>
        </pc:sldMkLst>
        <pc:spChg chg="mod">
          <ac:chgData name="Artur Zacharski (2103167)" userId="S::2103167@student.uwtsd.ac.uk::f3c5c6bd-f55f-4b8a-89d0-d08eb2e25d82" providerId="AD" clId="Web-{9B152828-B3EF-4499-302C-6ECCD6EEE309}" dt="2023-12-12T17:07:03.008" v="165" actId="20577"/>
          <ac:spMkLst>
            <pc:docMk/>
            <pc:sldMk cId="1017473857" sldId="263"/>
            <ac:spMk id="2" creationId="{F13D4E9C-71E8-E000-CA9B-DCD8AC66CD4E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2.825" v="6"/>
          <ac:spMkLst>
            <pc:docMk/>
            <pc:sldMk cId="1017473857" sldId="263"/>
            <ac:spMk id="5" creationId="{8C981E82-5707-4E01-A63D-8F4C3572BD9B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10.578" v="38" actId="20577"/>
          <ac:spMkLst>
            <pc:docMk/>
            <pc:sldMk cId="1017473857" sldId="263"/>
            <ac:spMk id="6" creationId="{A8B5460F-5D97-0368-1279-EE265584F068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4.856" v="7"/>
          <ac:spMkLst>
            <pc:docMk/>
            <pc:sldMk cId="1017473857" sldId="263"/>
            <ac:spMk id="7" creationId="{F51DCA29-A94B-C257-EAC8-80D65503381F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58.657" v="45"/>
          <ac:spMkLst>
            <pc:docMk/>
            <pc:sldMk cId="1017473857" sldId="263"/>
            <ac:spMk id="8" creationId="{2AB5CEA8-B1B3-4B99-CBB5-4B1FE8244259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6.684" v="8"/>
          <ac:spMkLst>
            <pc:docMk/>
            <pc:sldMk cId="1017473857" sldId="263"/>
            <ac:spMk id="10" creationId="{F244749B-1E65-10FB-9A89-4D97530D13E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24.344" v="40"/>
          <ac:spMkLst>
            <pc:docMk/>
            <pc:sldMk cId="1017473857" sldId="263"/>
            <ac:spMk id="12" creationId="{39F8B006-0D4F-A0F0-7BCD-B1A7060C0E55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45.610" v="44" actId="1076"/>
          <ac:spMkLst>
            <pc:docMk/>
            <pc:sldMk cId="1017473857" sldId="263"/>
            <ac:spMk id="14" creationId="{8744D124-9961-3CCB-8059-193528DCAB31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5:21.111" v="47" actId="1076"/>
          <ac:spMkLst>
            <pc:docMk/>
            <pc:sldMk cId="1017473857" sldId="263"/>
            <ac:spMk id="15" creationId="{90E3F852-AC7D-0AF2-55FA-08870E1DFF1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6:00.252" v="53" actId="20577"/>
          <ac:spMkLst>
            <pc:docMk/>
            <pc:sldMk cId="1017473857" sldId="263"/>
            <ac:spMk id="16" creationId="{9B064F9E-0E1B-B88A-75B1-7C1B1D40A27A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8.903" v="9"/>
          <ac:spMkLst>
            <pc:docMk/>
            <pc:sldMk cId="1017473857" sldId="263"/>
            <ac:spMk id="17" creationId="{4EE8D765-7A29-E34E-F2F0-8FE54419589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44:20.434" v="69" actId="20577"/>
          <ac:spMkLst>
            <pc:docMk/>
            <pc:sldMk cId="1017473857" sldId="263"/>
            <ac:spMk id="18" creationId="{FC908F26-75AE-5565-A1BA-B56850BA4593}"/>
          </ac:spMkLst>
        </pc:sp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7:23:29.511" v="345" actId="1076"/>
        <pc:sldMkLst>
          <pc:docMk/>
          <pc:sldMk cId="174340045" sldId="264"/>
        </pc:sldMkLst>
        <pc:spChg chg="mod ord">
          <ac:chgData name="Artur Zacharski (2103167)" userId="S::2103167@student.uwtsd.ac.uk::f3c5c6bd-f55f-4b8a-89d0-d08eb2e25d82" providerId="AD" clId="Web-{9B152828-B3EF-4499-302C-6ECCD6EEE309}" dt="2023-12-12T17:15:41.721" v="237" actId="1076"/>
          <ac:spMkLst>
            <pc:docMk/>
            <pc:sldMk cId="174340045" sldId="264"/>
            <ac:spMk id="2" creationId="{49182966-1AE5-0326-95E5-62E422B998C6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02:26.018" v="71"/>
          <ac:spMkLst>
            <pc:docMk/>
            <pc:sldMk cId="174340045" sldId="264"/>
            <ac:spMk id="3" creationId="{1329B235-5D7D-FF71-D5BC-0ED917F497F9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16.542" v="341" actId="1076"/>
          <ac:spMkLst>
            <pc:docMk/>
            <pc:sldMk cId="174340045" sldId="264"/>
            <ac:spMk id="5" creationId="{63EEB9A9-FBF5-F2A6-0D69-F4DA700AED32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15:31.189" v="235" actId="1076"/>
          <ac:spMkLst>
            <pc:docMk/>
            <pc:sldMk cId="174340045" sldId="264"/>
            <ac:spMk id="6" creationId="{5F4D4E6B-64E2-FD99-77F4-50FC74647A9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03:03.659" v="78"/>
          <ac:spMkLst>
            <pc:docMk/>
            <pc:sldMk cId="174340045" sldId="264"/>
            <ac:spMk id="8" creationId="{CC2D3699-4B0F-EFCC-B90A-906BA79297D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13:23.124" v="224"/>
          <ac:spMkLst>
            <pc:docMk/>
            <pc:sldMk cId="174340045" sldId="264"/>
            <ac:spMk id="11" creationId="{9228552E-C8B1-4A80-8448-0787CE0FC704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16:51.863" v="243"/>
          <ac:spMkLst>
            <pc:docMk/>
            <pc:sldMk cId="174340045" sldId="264"/>
            <ac:spMk id="12" creationId="{F315A911-C63D-7AFF-C2F6-9439843B105D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9.511" v="345" actId="1076"/>
          <ac:spMkLst>
            <pc:docMk/>
            <pc:sldMk cId="174340045" sldId="264"/>
            <ac:spMk id="13" creationId="{A479999E-8232-5D0D-C1DA-D9600D28D86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2.293" v="343" actId="1076"/>
          <ac:spMkLst>
            <pc:docMk/>
            <pc:sldMk cId="174340045" sldId="264"/>
            <ac:spMk id="14" creationId="{9B3001B5-C55F-794D-2094-B1A9F37DB98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4.902" v="344" actId="1076"/>
          <ac:spMkLst>
            <pc:docMk/>
            <pc:sldMk cId="174340045" sldId="264"/>
            <ac:spMk id="15" creationId="{A405552A-BE4E-635D-F512-106B9A697233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0.167" v="342" actId="1076"/>
          <ac:spMkLst>
            <pc:docMk/>
            <pc:sldMk cId="174340045" sldId="264"/>
            <ac:spMk id="16" creationId="{88E5D126-7107-C22E-B1E4-0C1D13872AB7}"/>
          </ac:spMkLst>
        </pc:spChg>
        <pc:picChg chg="add del mod ord">
          <ac:chgData name="Artur Zacharski (2103167)" userId="S::2103167@student.uwtsd.ac.uk::f3c5c6bd-f55f-4b8a-89d0-d08eb2e25d82" providerId="AD" clId="Web-{9B152828-B3EF-4499-302C-6ECCD6EEE309}" dt="2023-12-12T17:12:52.889" v="221"/>
          <ac:picMkLst>
            <pc:docMk/>
            <pc:sldMk cId="174340045" sldId="264"/>
            <ac:picMk id="4" creationId="{ED531972-4361-636C-FD33-7F000C0BA899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7:10:12.933" v="200"/>
          <ac:picMkLst>
            <pc:docMk/>
            <pc:sldMk cId="174340045" sldId="264"/>
            <ac:picMk id="7" creationId="{EF0FC076-0976-1AA6-E4A3-480BE91DFEE9}"/>
          </ac:picMkLst>
        </pc:picChg>
        <pc:picChg chg="add del mod ord">
          <ac:chgData name="Artur Zacharski (2103167)" userId="S::2103167@student.uwtsd.ac.uk::f3c5c6bd-f55f-4b8a-89d0-d08eb2e25d82" providerId="AD" clId="Web-{9B152828-B3EF-4499-302C-6ECCD6EEE309}" dt="2023-12-12T17:15:50.143" v="239" actId="1076"/>
          <ac:picMkLst>
            <pc:docMk/>
            <pc:sldMk cId="174340045" sldId="264"/>
            <ac:picMk id="9" creationId="{886A98C2-D375-4244-7D8B-EB3F62646B72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7:12:15.201" v="215"/>
          <ac:picMkLst>
            <pc:docMk/>
            <pc:sldMk cId="174340045" sldId="264"/>
            <ac:picMk id="10" creationId="{ED173005-BC83-22A0-8572-5FE35ADADC63}"/>
          </ac:picMkLst>
        </pc:pic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7:57:35.145" v="807" actId="20577"/>
        <pc:sldMkLst>
          <pc:docMk/>
          <pc:sldMk cId="2194692155" sldId="265"/>
        </pc:sldMkLst>
        <pc:spChg chg="mod ord">
          <ac:chgData name="Artur Zacharski (2103167)" userId="S::2103167@student.uwtsd.ac.uk::f3c5c6bd-f55f-4b8a-89d0-d08eb2e25d82" providerId="AD" clId="Web-{9B152828-B3EF-4499-302C-6ECCD6EEE309}" dt="2023-12-12T17:57:35.145" v="807" actId="20577"/>
          <ac:spMkLst>
            <pc:docMk/>
            <pc:sldMk cId="2194692155" sldId="265"/>
            <ac:spMk id="2" creationId="{545FDD6E-EF1E-F89C-42F6-EBFD1F99A764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13:14.765" v="223"/>
          <ac:spMkLst>
            <pc:docMk/>
            <pc:sldMk cId="2194692155" sldId="265"/>
            <ac:spMk id="3" creationId="{0A22C14A-662B-3083-5ED1-2157A77ACDF7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27:13.813" v="349"/>
          <ac:spMkLst>
            <pc:docMk/>
            <pc:sldMk cId="2194692155" sldId="265"/>
            <ac:spMk id="6" creationId="{9F197F1F-989F-846D-8A9A-412D6D6C3D6A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29:27.425" v="431"/>
          <ac:spMkLst>
            <pc:docMk/>
            <pc:sldMk cId="2194692155" sldId="265"/>
            <ac:spMk id="8" creationId="{F92A8ADA-E194-4442-968B-582B96A98A5A}"/>
          </ac:spMkLst>
        </pc:spChg>
        <pc:spChg chg="add del mod ord">
          <ac:chgData name="Artur Zacharski (2103167)" userId="S::2103167@student.uwtsd.ac.uk::f3c5c6bd-f55f-4b8a-89d0-d08eb2e25d82" providerId="AD" clId="Web-{9B152828-B3EF-4499-302C-6ECCD6EEE309}" dt="2023-12-12T17:43:57.207" v="676"/>
          <ac:spMkLst>
            <pc:docMk/>
            <pc:sldMk cId="2194692155" sldId="265"/>
            <ac:spMk id="9" creationId="{86ED6F33-2B64-4692-2865-226EA88775F8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3:26.441" v="667"/>
          <ac:spMkLst>
            <pc:docMk/>
            <pc:sldMk cId="2194692155" sldId="265"/>
            <ac:spMk id="10" creationId="{6FFC622F-34E3-D2C6-393A-54B6C4DDACF6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27:51.813" v="372"/>
          <ac:spMkLst>
            <pc:docMk/>
            <pc:sldMk cId="2194692155" sldId="265"/>
            <ac:spMk id="11" creationId="{4DC9FE6B-1021-8551-9CCB-16B49E4F9F65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1:19.423" v="609"/>
          <ac:spMkLst>
            <pc:docMk/>
            <pc:sldMk cId="2194692155" sldId="265"/>
            <ac:spMk id="12" creationId="{C11BA656-281B-00B6-5EC4-160CE91265C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37:15.575" v="532" actId="20577"/>
          <ac:spMkLst>
            <pc:docMk/>
            <pc:sldMk cId="2194692155" sldId="265"/>
            <ac:spMk id="13" creationId="{A6C9958D-3BD0-A971-A0A6-86C4DC5456A5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7:27:18.438" v="350"/>
          <ac:spMkLst>
            <pc:docMk/>
            <pc:sldMk cId="2194692155" sldId="265"/>
            <ac:spMk id="14" creationId="{9228552E-C8B1-4A80-8448-0787CE0FC704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3:14.925" v="659"/>
          <ac:spMkLst>
            <pc:docMk/>
            <pc:sldMk cId="2194692155" sldId="265"/>
            <ac:spMk id="15" creationId="{193BA27E-6AF0-9CFF-39A3-17F340F4C2FD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8:41.901" v="777"/>
          <ac:spMkLst>
            <pc:docMk/>
            <pc:sldMk cId="2194692155" sldId="265"/>
            <ac:spMk id="16" creationId="{C435167F-71A6-8CAB-0A51-5B5580A8D583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07.555" v="709" actId="1076"/>
          <ac:spMkLst>
            <pc:docMk/>
            <pc:sldMk cId="2194692155" sldId="265"/>
            <ac:spMk id="17" creationId="{BC358EC4-17F2-AA47-E828-1AEA45C6A06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13.477" v="711" actId="1076"/>
          <ac:spMkLst>
            <pc:docMk/>
            <pc:sldMk cId="2194692155" sldId="265"/>
            <ac:spMk id="18" creationId="{E74FFA3E-62DD-63D9-7AC9-93017CCA1A9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34.837" v="727" actId="20577"/>
          <ac:spMkLst>
            <pc:docMk/>
            <pc:sldMk cId="2194692155" sldId="265"/>
            <ac:spMk id="19" creationId="{678F2BA9-31AB-A755-D813-A586DAA8F6DA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47.743" v="740" actId="20577"/>
          <ac:spMkLst>
            <pc:docMk/>
            <pc:sldMk cId="2194692155" sldId="265"/>
            <ac:spMk id="20" creationId="{5EB2415B-5930-3451-CBD9-CD785B0A4DF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8:26.463" v="774" actId="14100"/>
          <ac:spMkLst>
            <pc:docMk/>
            <pc:sldMk cId="2194692155" sldId="265"/>
            <ac:spMk id="21" creationId="{8375C950-FD35-A1CA-9FED-9385327B84B8}"/>
          </ac:spMkLst>
        </pc:spChg>
        <pc:picChg chg="add del mod ord">
          <ac:chgData name="Artur Zacharski (2103167)" userId="S::2103167@student.uwtsd.ac.uk::f3c5c6bd-f55f-4b8a-89d0-d08eb2e25d82" providerId="AD" clId="Web-{9B152828-B3EF-4499-302C-6ECCD6EEE309}" dt="2023-12-12T17:24:50.888" v="348"/>
          <ac:picMkLst>
            <pc:docMk/>
            <pc:sldMk cId="2194692155" sldId="265"/>
            <ac:picMk id="4" creationId="{341A4A30-DB50-24A4-8C59-4DEB160A45B7}"/>
          </ac:picMkLst>
        </pc:picChg>
        <pc:picChg chg="add del mod ord">
          <ac:chgData name="Artur Zacharski (2103167)" userId="S::2103167@student.uwtsd.ac.uk::f3c5c6bd-f55f-4b8a-89d0-d08eb2e25d82" providerId="AD" clId="Web-{9B152828-B3EF-4499-302C-6ECCD6EEE309}" dt="2023-12-12T17:48:37.775" v="776"/>
          <ac:picMkLst>
            <pc:docMk/>
            <pc:sldMk cId="2194692155" sldId="265"/>
            <ac:picMk id="7" creationId="{AD19CF6A-B8F0-55C6-21AE-780D839631EE}"/>
          </ac:picMkLst>
        </pc:picChg>
      </pc:sldChg>
      <pc:sldChg chg="new del">
        <pc:chgData name="Artur Zacharski (2103167)" userId="S::2103167@student.uwtsd.ac.uk::f3c5c6bd-f55f-4b8a-89d0-d08eb2e25d82" providerId="AD" clId="Web-{9B152828-B3EF-4499-302C-6ECCD6EEE309}" dt="2023-12-12T17:55:38.284" v="783"/>
        <pc:sldMkLst>
          <pc:docMk/>
          <pc:sldMk cId="3629730334" sldId="266"/>
        </pc:sldMkLst>
      </pc:sldChg>
      <pc:sldChg chg="addSp delSp modSp add replId">
        <pc:chgData name="Artur Zacharski (2103167)" userId="S::2103167@student.uwtsd.ac.uk::f3c5c6bd-f55f-4b8a-89d0-d08eb2e25d82" providerId="AD" clId="Web-{9B152828-B3EF-4499-302C-6ECCD6EEE309}" dt="2023-12-12T18:04:53.924" v="917" actId="20577"/>
        <pc:sldMkLst>
          <pc:docMk/>
          <pc:sldMk cId="3810265422" sldId="266"/>
        </pc:sldMkLst>
        <pc:spChg chg="add mod">
          <ac:chgData name="Artur Zacharski (2103167)" userId="S::2103167@student.uwtsd.ac.uk::f3c5c6bd-f55f-4b8a-89d0-d08eb2e25d82" providerId="AD" clId="Web-{9B152828-B3EF-4499-302C-6ECCD6EEE309}" dt="2023-12-12T17:58:11.146" v="821" actId="20577"/>
          <ac:spMkLst>
            <pc:docMk/>
            <pc:sldMk cId="3810265422" sldId="266"/>
            <ac:spMk id="3" creationId="{AE3490E4-D690-D090-5E2E-3A103943DF5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1:23.197" v="861" actId="1076"/>
          <ac:spMkLst>
            <pc:docMk/>
            <pc:sldMk cId="3810265422" sldId="266"/>
            <ac:spMk id="4" creationId="{E04DADE9-0039-8617-812C-230DF2BB4AA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1:53.244" v="871" actId="20577"/>
          <ac:spMkLst>
            <pc:docMk/>
            <pc:sldMk cId="3810265422" sldId="266"/>
            <ac:spMk id="5" creationId="{CEC10093-D9E0-7572-6392-24AF798270E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2:38.607" v="887" actId="1076"/>
          <ac:spMkLst>
            <pc:docMk/>
            <pc:sldMk cId="3810265422" sldId="266"/>
            <ac:spMk id="6" creationId="{4B4399A7-92DC-0A97-1233-DCBE9A595F19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4:53.924" v="917" actId="20577"/>
          <ac:spMkLst>
            <pc:docMk/>
            <pc:sldMk cId="3810265422" sldId="266"/>
            <ac:spMk id="8" creationId="{3184E4FC-6075-13B7-2468-8095DB7AA7BA}"/>
          </ac:spMkLst>
        </pc:spChg>
        <pc:spChg chg="del mod">
          <ac:chgData name="Artur Zacharski (2103167)" userId="S::2103167@student.uwtsd.ac.uk::f3c5c6bd-f55f-4b8a-89d0-d08eb2e25d82" providerId="AD" clId="Web-{9B152828-B3EF-4499-302C-6ECCD6EEE309}" dt="2023-12-12T17:56:17.988" v="801"/>
          <ac:spMkLst>
            <pc:docMk/>
            <pc:sldMk cId="3810265422" sldId="266"/>
            <ac:spMk id="13" creationId="{A6C9958D-3BD0-A971-A0A6-86C4DC5456A5}"/>
          </ac:spMkLst>
        </pc:spChg>
        <pc:spChg chg="del mod">
          <ac:chgData name="Artur Zacharski (2103167)" userId="S::2103167@student.uwtsd.ac.uk::f3c5c6bd-f55f-4b8a-89d0-d08eb2e25d82" providerId="AD" clId="Web-{9B152828-B3EF-4499-302C-6ECCD6EEE309}" dt="2023-12-12T17:55:53.706" v="788"/>
          <ac:spMkLst>
            <pc:docMk/>
            <pc:sldMk cId="3810265422" sldId="266"/>
            <ac:spMk id="17" creationId="{BC358EC4-17F2-AA47-E828-1AEA45C6A06E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5:57.222" v="789"/>
          <ac:spMkLst>
            <pc:docMk/>
            <pc:sldMk cId="3810265422" sldId="266"/>
            <ac:spMk id="18" creationId="{E74FFA3E-62DD-63D9-7AC9-93017CCA1A9C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5:59.253" v="790"/>
          <ac:spMkLst>
            <pc:docMk/>
            <pc:sldMk cId="3810265422" sldId="266"/>
            <ac:spMk id="19" creationId="{678F2BA9-31AB-A755-D813-A586DAA8F6DA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6:01.831" v="791"/>
          <ac:spMkLst>
            <pc:docMk/>
            <pc:sldMk cId="3810265422" sldId="266"/>
            <ac:spMk id="20" creationId="{5EB2415B-5930-3451-CBD9-CD785B0A4DF0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6:04.425" v="792"/>
          <ac:spMkLst>
            <pc:docMk/>
            <pc:sldMk cId="3810265422" sldId="266"/>
            <ac:spMk id="21" creationId="{8375C950-FD35-A1CA-9FED-9385327B84B8}"/>
          </ac:spMkLst>
        </pc:spChg>
        <pc:picChg chg="add del">
          <ac:chgData name="Artur Zacharski (2103167)" userId="S::2103167@student.uwtsd.ac.uk::f3c5c6bd-f55f-4b8a-89d0-d08eb2e25d82" providerId="AD" clId="Web-{9B152828-B3EF-4499-302C-6ECCD6EEE309}" dt="2023-12-12T17:55:51.315" v="787"/>
          <ac:picMkLst>
            <pc:docMk/>
            <pc:sldMk cId="3810265422" sldId="266"/>
            <ac:picMk id="7" creationId="{AD19CF6A-B8F0-55C6-21AE-780D839631EE}"/>
          </ac:picMkLst>
        </pc:pic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8:16:40.120" v="1280" actId="20577"/>
        <pc:sldMkLst>
          <pc:docMk/>
          <pc:sldMk cId="321831001" sldId="267"/>
        </pc:sldMkLst>
        <pc:spChg chg="mod ord">
          <ac:chgData name="Artur Zacharski (2103167)" userId="S::2103167@student.uwtsd.ac.uk::f3c5c6bd-f55f-4b8a-89d0-d08eb2e25d82" providerId="AD" clId="Web-{9B152828-B3EF-4499-302C-6ECCD6EEE309}" dt="2023-12-12T18:08:42.698" v="970" actId="1076"/>
          <ac:spMkLst>
            <pc:docMk/>
            <pc:sldMk cId="321831001" sldId="267"/>
            <ac:spMk id="2" creationId="{7EF4DDC8-178F-5C98-068C-D8AE5B16D391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8:06:12.661" v="919"/>
          <ac:spMkLst>
            <pc:docMk/>
            <pc:sldMk cId="321831001" sldId="267"/>
            <ac:spMk id="3" creationId="{B96E3633-D330-3AA8-0887-137DCC52BA2C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8:06:16.615" v="923"/>
          <ac:spMkLst>
            <pc:docMk/>
            <pc:sldMk cId="321831001" sldId="267"/>
            <ac:spMk id="4" creationId="{152514FD-017B-EB52-AD88-B8044DEBE73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8:50.088" v="972"/>
          <ac:spMkLst>
            <pc:docMk/>
            <pc:sldMk cId="321831001" sldId="267"/>
            <ac:spMk id="6" creationId="{47E148E4-391B-C53E-769F-52D4C530879D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0:19.982" v="994" actId="1076"/>
          <ac:spMkLst>
            <pc:docMk/>
            <pc:sldMk cId="321831001" sldId="267"/>
            <ac:spMk id="7" creationId="{FE9CD9C4-56FD-EE82-FF25-62CF3C8FAB6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1:03.218" v="1008" actId="1076"/>
          <ac:spMkLst>
            <pc:docMk/>
            <pc:sldMk cId="321831001" sldId="267"/>
            <ac:spMk id="9" creationId="{4D8173E1-EF60-E723-8CDE-8F1D72D46D9E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0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11:27.969" v="1010"/>
          <ac:spMkLst>
            <pc:docMk/>
            <pc:sldMk cId="321831001" sldId="267"/>
            <ac:spMk id="11" creationId="{9CFFDF13-998D-DC4F-1A76-06BCCA8CB55E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2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4" creationId="{AF2F604E-43BE-4DC3-B983-E071523364F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4:38.553" v="1236" actId="20577"/>
          <ac:spMkLst>
            <pc:docMk/>
            <pc:sldMk cId="321831001" sldId="267"/>
            <ac:spMk id="15" creationId="{53D476F2-CAA0-189D-D821-74F81C925E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6" creationId="{08C9B587-E65E-4B52-B37C-ABEBB6E8792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4:27.100" v="1234" actId="20577"/>
          <ac:spMkLst>
            <pc:docMk/>
            <pc:sldMk cId="321831001" sldId="267"/>
            <ac:spMk id="17" creationId="{74E42644-CB8E-756B-552A-C76F232CF831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18" creationId="{C6B158B5-50B5-4927-A367-7C9F3AFE5DCB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19" creationId="{B01367A3-F670-4BD9-9972-F7E97FC227ED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20" creationId="{38C3DB02-606C-40EC-8381-7A29A1ADFAE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6:40.120" v="1280" actId="20577"/>
          <ac:spMkLst>
            <pc:docMk/>
            <pc:sldMk cId="321831001" sldId="267"/>
            <ac:spMk id="21" creationId="{1BA9FCF6-30AC-E96A-BE5F-B554B3C83AB5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16.601" v="930"/>
          <ac:spMkLst>
            <pc:docMk/>
            <pc:sldMk cId="321831001" sldId="267"/>
            <ac:spMk id="22" creationId="{71B2258F-86CA-4D4D-8270-BC05FCDEBFB3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4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5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6" creationId="{AF2F604E-43BE-4DC3-B983-E071523364F8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7" creationId="{08C9B587-E65E-4B52-B37C-ABEBB6E87928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07:22.554" v="933"/>
          <ac:spMkLst>
            <pc:docMk/>
            <pc:sldMk cId="321831001" sldId="267"/>
            <ac:spMk id="29" creationId="{16A15A88-001A-4EEF-8984-D87E643599AB}"/>
          </ac:spMkLst>
        </pc:spChg>
        <pc:grpChg chg="add">
          <ac:chgData name="Artur Zacharski (2103167)" userId="S::2103167@student.uwtsd.ac.uk::f3c5c6bd-f55f-4b8a-89d0-d08eb2e25d82" providerId="AD" clId="Web-{9B152828-B3EF-4499-302C-6ECCD6EEE309}" dt="2023-12-12T18:07:22.554" v="933"/>
          <ac:grpSpMkLst>
            <pc:docMk/>
            <pc:sldMk cId="321831001" sldId="267"/>
            <ac:grpSpMk id="30" creationId="{A7900967-84CA-47B4-9F1C-E787BAC1496A}"/>
          </ac:grpSpMkLst>
        </pc:grpChg>
        <pc:picChg chg="add mod">
          <ac:chgData name="Artur Zacharski (2103167)" userId="S::2103167@student.uwtsd.ac.uk::f3c5c6bd-f55f-4b8a-89d0-d08eb2e25d82" providerId="AD" clId="Web-{9B152828-B3EF-4499-302C-6ECCD6EEE309}" dt="2023-12-12T18:07:22.554" v="933"/>
          <ac:picMkLst>
            <pc:docMk/>
            <pc:sldMk cId="321831001" sldId="267"/>
            <ac:picMk id="5" creationId="{0E574DD8-F14A-610F-4FD3-D77C4C14CDAF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8:10:26.076" v="996"/>
          <ac:picMkLst>
            <pc:docMk/>
            <pc:sldMk cId="321831001" sldId="267"/>
            <ac:picMk id="8" creationId="{99ED0180-673A-2716-5A11-115AB780BB0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9B152828-B3EF-4499-302C-6ECCD6EEE309}" dt="2023-12-12T18:26:14.420" v="1418" actId="20577"/>
        <pc:sldMkLst>
          <pc:docMk/>
          <pc:sldMk cId="2335510594" sldId="268"/>
        </pc:sldMkLst>
        <pc:spChg chg="mod ord">
          <ac:chgData name="Artur Zacharski (2103167)" userId="S::2103167@student.uwtsd.ac.uk::f3c5c6bd-f55f-4b8a-89d0-d08eb2e25d82" providerId="AD" clId="Web-{9B152828-B3EF-4499-302C-6ECCD6EEE309}" dt="2023-12-12T18:22:42.851" v="1317"/>
          <ac:spMkLst>
            <pc:docMk/>
            <pc:sldMk cId="2335510594" sldId="268"/>
            <ac:spMk id="2" creationId="{F5718DF8-CDFF-33DF-015D-AA3877606AB2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8:19:59.877" v="1282"/>
          <ac:spMkLst>
            <pc:docMk/>
            <pc:sldMk cId="2335510594" sldId="268"/>
            <ac:spMk id="3" creationId="{575294BA-AAB0-E59A-DEF0-09B4C60F815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2:54.742" v="1321" actId="1076"/>
          <ac:spMkLst>
            <pc:docMk/>
            <pc:sldMk cId="2335510594" sldId="268"/>
            <ac:spMk id="6" creationId="{B25814BE-1AE9-3EF1-C462-D5FD667C15EA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4:13.151" v="1323"/>
          <ac:spMkLst>
            <pc:docMk/>
            <pc:sldMk cId="2335510594" sldId="268"/>
            <ac:spMk id="7" creationId="{BB0787C6-03A2-A561-0531-0F99245FD8B1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4:45.917" v="1344" actId="20577"/>
          <ac:spMkLst>
            <pc:docMk/>
            <pc:sldMk cId="2335510594" sldId="268"/>
            <ac:spMk id="8" creationId="{32F42BBA-7194-6B37-B167-9953DC0AD7F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04.113" v="1285"/>
          <ac:spMkLst>
            <pc:docMk/>
            <pc:sldMk cId="2335510594" sldId="268"/>
            <ac:spMk id="9" creationId="{16C5FA50-8D52-4617-AF91-5C7B1C8352F1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0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04.113" v="1285"/>
          <ac:spMkLst>
            <pc:docMk/>
            <pc:sldMk cId="2335510594" sldId="268"/>
            <ac:spMk id="11" creationId="{E223798C-12AD-4B0C-A50C-D676347D67CF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2" creationId="{AB58EF07-17C2-48CF-ABB0-EEF1F17CB8F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5:36.763" v="1374" actId="14100"/>
          <ac:spMkLst>
            <pc:docMk/>
            <pc:sldMk cId="2335510594" sldId="268"/>
            <ac:spMk id="13" creationId="{5A233C4A-71A8-9553-4330-0E66238E47C1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36.927" v="1314"/>
          <ac:spMkLst>
            <pc:docMk/>
            <pc:sldMk cId="2335510594" sldId="268"/>
            <ac:spMk id="14" creationId="{AF2F604E-43BE-4DC3-B983-E071523364F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6:14.420" v="1418" actId="20577"/>
          <ac:spMkLst>
            <pc:docMk/>
            <pc:sldMk cId="2335510594" sldId="268"/>
            <ac:spMk id="15" creationId="{09BAAF2F-2393-0E52-3DDB-1DF42B7E222C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6" creationId="{08C9B587-E65E-4B52-B37C-ABEBB6E87928}"/>
          </ac:spMkLst>
        </pc:spChg>
        <pc:picChg chg="add del mod">
          <ac:chgData name="Artur Zacharski (2103167)" userId="S::2103167@student.uwtsd.ac.uk::f3c5c6bd-f55f-4b8a-89d0-d08eb2e25d82" providerId="AD" clId="Web-{9B152828-B3EF-4499-302C-6ECCD6EEE309}" dt="2023-12-12T18:21:06.160" v="1286"/>
          <ac:picMkLst>
            <pc:docMk/>
            <pc:sldMk cId="2335510594" sldId="268"/>
            <ac:picMk id="4" creationId="{E18D1987-D590-F3FC-0B24-0C807FC9B50E}"/>
          </ac:picMkLst>
        </pc:picChg>
        <pc:picChg chg="add mod">
          <ac:chgData name="Artur Zacharski (2103167)" userId="S::2103167@student.uwtsd.ac.uk::f3c5c6bd-f55f-4b8a-89d0-d08eb2e25d82" providerId="AD" clId="Web-{9B152828-B3EF-4499-302C-6ECCD6EEE309}" dt="2023-12-12T18:21:10.129" v="1288"/>
          <ac:picMkLst>
            <pc:docMk/>
            <pc:sldMk cId="2335510594" sldId="268"/>
            <ac:picMk id="5" creationId="{49108ED8-4CA1-9878-5658-B8CB997452C5}"/>
          </ac:picMkLst>
        </pc:picChg>
      </pc:sldChg>
    </pc:docChg>
  </pc:docChgLst>
  <pc:docChgLst>
    <pc:chgData name="Artur Zacharski (2103167)" userId="S::2103167@student.uwtsd.ac.uk::f3c5c6bd-f55f-4b8a-89d0-d08eb2e25d82" providerId="AD" clId="Web-{4DF8F080-E608-0CA5-2F2A-3B70D0A869DC}"/>
    <pc:docChg chg="addSld modSld">
      <pc:chgData name="Artur Zacharski (2103167)" userId="S::2103167@student.uwtsd.ac.uk::f3c5c6bd-f55f-4b8a-89d0-d08eb2e25d82" providerId="AD" clId="Web-{4DF8F080-E608-0CA5-2F2A-3B70D0A869DC}" dt="2023-12-14T09:58:29.999" v="10" actId="20577"/>
      <pc:docMkLst>
        <pc:docMk/>
      </pc:docMkLst>
      <pc:sldChg chg="addSp delSp modSp new mod setBg">
        <pc:chgData name="Artur Zacharski (2103167)" userId="S::2103167@student.uwtsd.ac.uk::f3c5c6bd-f55f-4b8a-89d0-d08eb2e25d82" providerId="AD" clId="Web-{4DF8F080-E608-0CA5-2F2A-3B70D0A869DC}" dt="2023-12-14T09:58:29.999" v="10" actId="20577"/>
        <pc:sldMkLst>
          <pc:docMk/>
          <pc:sldMk cId="3956280046" sldId="269"/>
        </pc:sldMkLst>
        <pc:spChg chg="del">
          <ac:chgData name="Artur Zacharski (2103167)" userId="S::2103167@student.uwtsd.ac.uk::f3c5c6bd-f55f-4b8a-89d0-d08eb2e25d82" providerId="AD" clId="Web-{4DF8F080-E608-0CA5-2F2A-3B70D0A869DC}" dt="2023-12-14T09:54:23.802" v="1"/>
          <ac:spMkLst>
            <pc:docMk/>
            <pc:sldMk cId="3956280046" sldId="269"/>
            <ac:spMk id="2" creationId="{6AD36C57-1449-777E-E0D8-CBD670239C59}"/>
          </ac:spMkLst>
        </pc:spChg>
        <pc:spChg chg="del">
          <ac:chgData name="Artur Zacharski (2103167)" userId="S::2103167@student.uwtsd.ac.uk::f3c5c6bd-f55f-4b8a-89d0-d08eb2e25d82" providerId="AD" clId="Web-{4DF8F080-E608-0CA5-2F2A-3B70D0A869DC}" dt="2023-12-14T09:54:26.099" v="2"/>
          <ac:spMkLst>
            <pc:docMk/>
            <pc:sldMk cId="3956280046" sldId="269"/>
            <ac:spMk id="3" creationId="{054A978A-0C4C-25E1-55BF-E714BABF9F74}"/>
          </ac:spMkLst>
        </pc:spChg>
        <pc:spChg chg="add mod">
          <ac:chgData name="Artur Zacharski (2103167)" userId="S::2103167@student.uwtsd.ac.uk::f3c5c6bd-f55f-4b8a-89d0-d08eb2e25d82" providerId="AD" clId="Web-{4DF8F080-E608-0CA5-2F2A-3B70D0A869DC}" dt="2023-12-14T09:58:29.999" v="10" actId="20577"/>
          <ac:spMkLst>
            <pc:docMk/>
            <pc:sldMk cId="3956280046" sldId="269"/>
            <ac:spMk id="4" creationId="{470A5270-7154-D6DE-D55F-82A90D949333}"/>
          </ac:spMkLst>
        </pc:spChg>
      </pc:sldChg>
    </pc:docChg>
  </pc:docChgLst>
  <pc:docChgLst>
    <pc:chgData name="Artur Zacharski (2103167)" userId="S::2103167@student.uwtsd.ac.uk::f3c5c6bd-f55f-4b8a-89d0-d08eb2e25d82" providerId="AD" clId="Web-{438EBFA1-FF99-7D68-7E66-A980AE022AAD}"/>
    <pc:docChg chg="addSld delSld modSld">
      <pc:chgData name="Artur Zacharski (2103167)" userId="S::2103167@student.uwtsd.ac.uk::f3c5c6bd-f55f-4b8a-89d0-d08eb2e25d82" providerId="AD" clId="Web-{438EBFA1-FF99-7D68-7E66-A980AE022AAD}" dt="2023-12-12T16:30:14.463" v="1571"/>
      <pc:docMkLst>
        <pc:docMk/>
      </pc:docMkLst>
      <pc:sldChg chg="add del">
        <pc:chgData name="Artur Zacharski (2103167)" userId="S::2103167@student.uwtsd.ac.uk::f3c5c6bd-f55f-4b8a-89d0-d08eb2e25d82" providerId="AD" clId="Web-{438EBFA1-FF99-7D68-7E66-A980AE022AAD}" dt="2023-12-12T16:30:14.463" v="1571"/>
        <pc:sldMkLst>
          <pc:docMk/>
          <pc:sldMk cId="109857222" sldId="256"/>
        </pc:sldMkLst>
      </pc:sldChg>
      <pc:sldChg chg="addSp delSp modSp mod setBg">
        <pc:chgData name="Artur Zacharski (2103167)" userId="S::2103167@student.uwtsd.ac.uk::f3c5c6bd-f55f-4b8a-89d0-d08eb2e25d82" providerId="AD" clId="Web-{438EBFA1-FF99-7D68-7E66-A980AE022AAD}" dt="2023-12-12T14:41:10.523" v="888" actId="20577"/>
        <pc:sldMkLst>
          <pc:docMk/>
          <pc:sldMk cId="4228027535" sldId="257"/>
        </pc:sldMkLst>
        <pc:spChg chg="mod">
          <ac:chgData name="Artur Zacharski (2103167)" userId="S::2103167@student.uwtsd.ac.uk::f3c5c6bd-f55f-4b8a-89d0-d08eb2e25d82" providerId="AD" clId="Web-{438EBFA1-FF99-7D68-7E66-A980AE022AAD}" dt="2023-12-12T14:41:10.523" v="888" actId="20577"/>
          <ac:spMkLst>
            <pc:docMk/>
            <pc:sldMk cId="4228027535" sldId="257"/>
            <ac:spMk id="2" creationId="{CE45AB3F-1D6F-9B55-D09E-1DDC4DF8613D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2:22:58.742" v="121"/>
          <ac:spMkLst>
            <pc:docMk/>
            <pc:sldMk cId="4228027535" sldId="257"/>
            <ac:spMk id="3" creationId="{1B9A9582-5E82-A25B-0E6C-57945455E8D9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16:20.806" v="367" actId="14100"/>
          <ac:spMkLst>
            <pc:docMk/>
            <pc:sldMk cId="4228027535" sldId="257"/>
            <ac:spMk id="3" creationId="{7763C2DE-0587-648C-6296-1C02C840776A}"/>
          </ac:spMkLst>
        </pc:spChg>
        <pc:spChg chg="mod">
          <ac:chgData name="Artur Zacharski (2103167)" userId="S::2103167@student.uwtsd.ac.uk::f3c5c6bd-f55f-4b8a-89d0-d08eb2e25d82" providerId="AD" clId="Web-{438EBFA1-FF99-7D68-7E66-A980AE022AAD}" dt="2023-12-12T14:39:02.252" v="859" actId="20577"/>
          <ac:spMkLst>
            <pc:docMk/>
            <pc:sldMk cId="4228027535" sldId="257"/>
            <ac:spMk id="4" creationId="{DF1758BA-E14F-F8AE-716D-B84270CB82B4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26:48.690" v="831" actId="20577"/>
          <ac:spMkLst>
            <pc:docMk/>
            <pc:sldMk cId="4228027535" sldId="257"/>
            <ac:spMk id="5" creationId="{BDE89B6F-A15F-17E2-4B9A-94445904A6DE}"/>
          </ac:spMkLst>
        </pc:spChg>
        <pc:picChg chg="add del mod modCrop">
          <ac:chgData name="Artur Zacharski (2103167)" userId="S::2103167@student.uwtsd.ac.uk::f3c5c6bd-f55f-4b8a-89d0-d08eb2e25d82" providerId="AD" clId="Web-{438EBFA1-FF99-7D68-7E66-A980AE022AAD}" dt="2023-12-12T12:38:47.170" v="272"/>
          <ac:picMkLst>
            <pc:docMk/>
            <pc:sldMk cId="4228027535" sldId="257"/>
            <ac:picMk id="6" creationId="{21CEAC85-FEB3-BFC5-0C6E-534738CF939E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2:38:09.154" v="269"/>
          <ac:picMkLst>
            <pc:docMk/>
            <pc:sldMk cId="4228027535" sldId="257"/>
            <ac:picMk id="7" creationId="{B5C3BF8A-DCBE-8D52-BBE4-A9EA01D5E756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2:38:39.108" v="271"/>
          <ac:picMkLst>
            <pc:docMk/>
            <pc:sldMk cId="4228027535" sldId="257"/>
            <ac:picMk id="8" creationId="{34A7DABB-6661-FCB2-0779-486E6D303CC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4:41:04.945" v="887" actId="20577"/>
        <pc:sldMkLst>
          <pc:docMk/>
          <pc:sldMk cId="7924698" sldId="258"/>
        </pc:sldMkLst>
        <pc:spChg chg="mod">
          <ac:chgData name="Artur Zacharski (2103167)" userId="S::2103167@student.uwtsd.ac.uk::f3c5c6bd-f55f-4b8a-89d0-d08eb2e25d82" providerId="AD" clId="Web-{438EBFA1-FF99-7D68-7E66-A980AE022AAD}" dt="2023-12-12T14:41:04.945" v="887" actId="20577"/>
          <ac:spMkLst>
            <pc:docMk/>
            <pc:sldMk cId="7924698" sldId="258"/>
            <ac:spMk id="2" creationId="{003519B3-04AF-D43E-022C-94F755B2B0CF}"/>
          </ac:spMkLst>
        </pc:spChg>
        <pc:spChg chg="del mod">
          <ac:chgData name="Artur Zacharski (2103167)" userId="S::2103167@student.uwtsd.ac.uk::f3c5c6bd-f55f-4b8a-89d0-d08eb2e25d82" providerId="AD" clId="Web-{438EBFA1-FF99-7D68-7E66-A980AE022AAD}" dt="2023-12-12T13:14:37.708" v="356"/>
          <ac:spMkLst>
            <pc:docMk/>
            <pc:sldMk cId="7924698" sldId="258"/>
            <ac:spMk id="3" creationId="{EEA26A36-CBEA-C0F0-B9FE-DAA585BD7880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3:14:56.287" v="358"/>
          <ac:spMkLst>
            <pc:docMk/>
            <pc:sldMk cId="7924698" sldId="258"/>
            <ac:spMk id="5" creationId="{4458CAD3-6A0C-F1A6-6F35-9D67DDA7E6A4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7:23.958" v="577" actId="20577"/>
          <ac:spMkLst>
            <pc:docMk/>
            <pc:sldMk cId="7924698" sldId="258"/>
            <ac:spMk id="6" creationId="{DBAABA6C-6FBC-4EB1-EBF8-3833DBF0207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5:31.047" v="563" actId="1076"/>
          <ac:spMkLst>
            <pc:docMk/>
            <pc:sldMk cId="7924698" sldId="258"/>
            <ac:spMk id="8" creationId="{1BB17855-682A-7F59-1853-E980A83E40DA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7:25.114" v="578" actId="20577"/>
          <ac:spMkLst>
            <pc:docMk/>
            <pc:sldMk cId="7924698" sldId="258"/>
            <ac:spMk id="9" creationId="{3F6627E5-5E2D-36EA-A770-FD7C0D761392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5:34.469" v="564" actId="1076"/>
          <ac:spMkLst>
            <pc:docMk/>
            <pc:sldMk cId="7924698" sldId="258"/>
            <ac:spMk id="10" creationId="{36437D03-061A-9A74-D8B9-003C49CA32CF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3:56:08.314" v="568"/>
          <ac:spMkLst>
            <pc:docMk/>
            <pc:sldMk cId="7924698" sldId="258"/>
            <ac:spMk id="11" creationId="{8BFCF71A-5F25-A1B3-0609-228390E5281F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7:42.021" v="580"/>
          <ac:spMkLst>
            <pc:docMk/>
            <pc:sldMk cId="7924698" sldId="258"/>
            <ac:spMk id="12" creationId="{27E34F3D-1989-03A3-474B-9C1BBE996082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0:08.731" v="615" actId="1076"/>
          <ac:spMkLst>
            <pc:docMk/>
            <pc:sldMk cId="7924698" sldId="258"/>
            <ac:spMk id="13" creationId="{E881C9A2-E23F-101E-9C92-FFAC49D6CE32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8:23.695" v="587"/>
          <ac:spMkLst>
            <pc:docMk/>
            <pc:sldMk cId="7924698" sldId="258"/>
            <ac:spMk id="14" creationId="{70485B54-1FDE-224A-2BA8-010355F725CE}"/>
          </ac:spMkLst>
        </pc:spChg>
        <pc:picChg chg="add del mod ord">
          <ac:chgData name="Artur Zacharski (2103167)" userId="S::2103167@student.uwtsd.ac.uk::f3c5c6bd-f55f-4b8a-89d0-d08eb2e25d82" providerId="AD" clId="Web-{438EBFA1-FF99-7D68-7E66-A980AE022AAD}" dt="2023-12-12T13:58:04.928" v="584"/>
          <ac:picMkLst>
            <pc:docMk/>
            <pc:sldMk cId="7924698" sldId="258"/>
            <ac:picMk id="7" creationId="{5F9AAEAC-07B6-0490-2991-AE77A510456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5:06:43.167" v="1210" actId="1076"/>
        <pc:sldMkLst>
          <pc:docMk/>
          <pc:sldMk cId="3919612545" sldId="259"/>
        </pc:sldMkLst>
        <pc:spChg chg="mod">
          <ac:chgData name="Artur Zacharski (2103167)" userId="S::2103167@student.uwtsd.ac.uk::f3c5c6bd-f55f-4b8a-89d0-d08eb2e25d82" providerId="AD" clId="Web-{438EBFA1-FF99-7D68-7E66-A980AE022AAD}" dt="2023-12-12T14:40:53.898" v="886" actId="20577"/>
          <ac:spMkLst>
            <pc:docMk/>
            <pc:sldMk cId="3919612545" sldId="259"/>
            <ac:spMk id="2" creationId="{C9A820B9-9D35-E972-FF16-EF92F2C186DC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53.288" v="532"/>
          <ac:spMkLst>
            <pc:docMk/>
            <pc:sldMk cId="3919612545" sldId="259"/>
            <ac:spMk id="3" creationId="{600E44E2-0A8E-C51D-BDDC-E19934813FC2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2:04.866" v="534"/>
          <ac:spMkLst>
            <pc:docMk/>
            <pc:sldMk cId="3919612545" sldId="259"/>
            <ac:spMk id="7" creationId="{195FED63-819F-15C4-64A2-DCE9C9C30A14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37.490" v="526"/>
          <ac:spMkLst>
            <pc:docMk/>
            <pc:sldMk cId="3919612545" sldId="259"/>
            <ac:spMk id="8" creationId="{A520823D-471D-C38C-7251-4A7A8C1DAC2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24.099" v="524"/>
          <ac:spMkLst>
            <pc:docMk/>
            <pc:sldMk cId="3919612545" sldId="259"/>
            <ac:spMk id="9" creationId="{1707FC24-6981-43D9-B525-C7832BA2246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37.490" v="526"/>
          <ac:spMkLst>
            <pc:docMk/>
            <pc:sldMk cId="3919612545" sldId="259"/>
            <ac:spMk id="11" creationId="{79BB35BC-D5C2-4C8B-A22A-A71E6191913B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2:04.866" v="534"/>
          <ac:spMkLst>
            <pc:docMk/>
            <pc:sldMk cId="3919612545" sldId="259"/>
            <ac:spMk id="12" creationId="{D009D6D5-DAC2-4A8B-A17A-E206B9012D0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47.803" v="530"/>
          <ac:spMkLst>
            <pc:docMk/>
            <pc:sldMk cId="3919612545" sldId="259"/>
            <ac:spMk id="13" creationId="{1707FC24-6981-43D9-B525-C7832BA2246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11.755" v="519"/>
          <ac:spMkLst>
            <pc:docMk/>
            <pc:sldMk cId="3919612545" sldId="259"/>
            <ac:spMk id="14" creationId="{3C54F4CE-85F0-46ED-80DA-9518C9251AD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30.013" v="681"/>
          <ac:spMkLst>
            <pc:docMk/>
            <pc:sldMk cId="3919612545" sldId="259"/>
            <ac:spMk id="15" creationId="{83EF3320-04BC-24A6-9B7C-71A1D2AD70F4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11.755" v="519"/>
          <ac:spMkLst>
            <pc:docMk/>
            <pc:sldMk cId="3919612545" sldId="259"/>
            <ac:spMk id="16" creationId="{DADD1FCA-8ACB-4958-81DD-4CDD6D3E1921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22.568" v="521"/>
          <ac:spMkLst>
            <pc:docMk/>
            <pc:sldMk cId="3919612545" sldId="259"/>
            <ac:spMk id="18" creationId="{D4771268-CB57-404A-9271-370EB28F6090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57.123" v="687"/>
          <ac:spMkLst>
            <pc:docMk/>
            <pc:sldMk cId="3919612545" sldId="259"/>
            <ac:spMk id="19" creationId="{C6A9ADF3-209A-C1A3-398B-7AD814E0979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31.981" v="682"/>
          <ac:spMkLst>
            <pc:docMk/>
            <pc:sldMk cId="3919612545" sldId="259"/>
            <ac:spMk id="21" creationId="{55CCFFAF-C8A4-34FD-930D-B38E71D773CF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28.434" v="680"/>
          <ac:spMkLst>
            <pc:docMk/>
            <pc:sldMk cId="3919612545" sldId="259"/>
            <ac:spMk id="23" creationId="{05838547-8EBC-B9E1-2BD6-80A0B8737086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5:43.073" v="675"/>
          <ac:spMkLst>
            <pc:docMk/>
            <pc:sldMk cId="3919612545" sldId="259"/>
            <ac:spMk id="28" creationId="{3F840715-57C6-FEBC-340A-D3FC45AC8036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7:43.172" v="700"/>
          <ac:spMkLst>
            <pc:docMk/>
            <pc:sldMk cId="3919612545" sldId="259"/>
            <ac:spMk id="29" creationId="{DA029286-8AA3-6314-72BA-4C53E00168A3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0:08.741" v="746" actId="20577"/>
          <ac:spMkLst>
            <pc:docMk/>
            <pc:sldMk cId="3919612545" sldId="259"/>
            <ac:spMk id="30" creationId="{FFD376B2-D496-9F28-9993-F61880657CBE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4:06:54.529" v="685"/>
          <ac:spMkLst>
            <pc:docMk/>
            <pc:sldMk cId="3919612545" sldId="259"/>
            <ac:spMk id="31" creationId="{37C89E4B-3C9F-44B9-8B86-D9E3D112D8EC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0:37.976" v="749" actId="1076"/>
          <ac:spMkLst>
            <pc:docMk/>
            <pc:sldMk cId="3919612545" sldId="259"/>
            <ac:spMk id="32" creationId="{AB124815-1555-D2E4-9830-7EA9DBA1D895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11:40.573" v="768"/>
          <ac:spMkLst>
            <pc:docMk/>
            <pc:sldMk cId="3919612545" sldId="259"/>
            <ac:spMk id="34" creationId="{2954C9A1-F292-B782-555D-39AD1D2750F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4:05.094" v="809" actId="20577"/>
          <ac:spMkLst>
            <pc:docMk/>
            <pc:sldMk cId="3919612545" sldId="259"/>
            <ac:spMk id="36" creationId="{E25154BF-8F48-0EDF-D63B-8F4D981D58A8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3:39.312" v="789" actId="1076"/>
          <ac:spMkLst>
            <pc:docMk/>
            <pc:sldMk cId="3919612545" sldId="259"/>
            <ac:spMk id="37" creationId="{296D22FA-A9E9-C068-6C99-293EBC3F797B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4:23.533" v="815" actId="20577"/>
          <ac:spMkLst>
            <pc:docMk/>
            <pc:sldMk cId="3919612545" sldId="259"/>
            <ac:spMk id="38" creationId="{B779F525-B6CE-281F-18E1-8557CFA4B9D8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06:43.167" v="1210" actId="1076"/>
          <ac:spMkLst>
            <pc:docMk/>
            <pc:sldMk cId="3919612545" sldId="259"/>
            <ac:spMk id="39" creationId="{FD6DA1DE-0E36-DD9A-068A-D55F037E0ADB}"/>
          </ac:spMkLst>
        </pc:spChg>
        <pc:picChg chg="add del mod ord modCrop">
          <ac:chgData name="Artur Zacharski (2103167)" userId="S::2103167@student.uwtsd.ac.uk::f3c5c6bd-f55f-4b8a-89d0-d08eb2e25d82" providerId="AD" clId="Web-{438EBFA1-FF99-7D68-7E66-A980AE022AAD}" dt="2023-12-12T13:51:48.584" v="531"/>
          <ac:picMkLst>
            <pc:docMk/>
            <pc:sldMk cId="3919612545" sldId="259"/>
            <ac:picMk id="4" creationId="{B4A299E1-77D4-B326-E730-9115E536694F}"/>
          </ac:picMkLst>
        </pc:picChg>
        <pc:picChg chg="add del mod ord modCrop">
          <ac:chgData name="Artur Zacharski (2103167)" userId="S::2103167@student.uwtsd.ac.uk::f3c5c6bd-f55f-4b8a-89d0-d08eb2e25d82" providerId="AD" clId="Web-{438EBFA1-FF99-7D68-7E66-A980AE022AAD}" dt="2023-12-12T14:05:19.853" v="671"/>
          <ac:picMkLst>
            <pc:docMk/>
            <pc:sldMk cId="3919612545" sldId="259"/>
            <ac:picMk id="5" creationId="{CE89427E-BB78-7E86-65E8-277110D36F07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3:53:49.636" v="549"/>
          <ac:picMkLst>
            <pc:docMk/>
            <pc:sldMk cId="3919612545" sldId="259"/>
            <ac:picMk id="6" creationId="{B661BFB4-7A44-5DC2-16C1-744269B49088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04:55.712" v="665"/>
          <ac:picMkLst>
            <pc:docMk/>
            <pc:sldMk cId="3919612545" sldId="259"/>
            <ac:picMk id="24" creationId="{E491B019-5CBA-0C58-4730-D96A84A68AE4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05:03.915" v="668"/>
          <ac:picMkLst>
            <pc:docMk/>
            <pc:sldMk cId="3919612545" sldId="259"/>
            <ac:picMk id="25" creationId="{DCCDF21E-5226-B5BE-A651-13871CDC0652}"/>
          </ac:picMkLst>
        </pc:picChg>
        <pc:picChg chg="add mod ord modCrop">
          <ac:chgData name="Artur Zacharski (2103167)" userId="S::2103167@student.uwtsd.ac.uk::f3c5c6bd-f55f-4b8a-89d0-d08eb2e25d82" providerId="AD" clId="Web-{438EBFA1-FF99-7D68-7E66-A980AE022AAD}" dt="2023-12-12T14:09:14.395" v="713" actId="1076"/>
          <ac:picMkLst>
            <pc:docMk/>
            <pc:sldMk cId="3919612545" sldId="259"/>
            <ac:picMk id="26" creationId="{54DC9413-30AB-1614-79C0-5E3166C8B7B1}"/>
          </ac:picMkLst>
        </pc:picChg>
        <pc:cxnChg chg="add del">
          <ac:chgData name="Artur Zacharski (2103167)" userId="S::2103167@student.uwtsd.ac.uk::f3c5c6bd-f55f-4b8a-89d0-d08eb2e25d82" providerId="AD" clId="Web-{438EBFA1-FF99-7D68-7E66-A980AE022AAD}" dt="2023-12-12T14:06:54.529" v="685"/>
          <ac:cxnSpMkLst>
            <pc:docMk/>
            <pc:sldMk cId="3919612545" sldId="259"/>
            <ac:cxnSpMk id="33" creationId="{AA2EAA10-076F-46BD-8F0F-B9A2FB77A85C}"/>
          </ac:cxnSpMkLst>
        </pc:cxnChg>
        <pc:cxnChg chg="add del">
          <ac:chgData name="Artur Zacharski (2103167)" userId="S::2103167@student.uwtsd.ac.uk::f3c5c6bd-f55f-4b8a-89d0-d08eb2e25d82" providerId="AD" clId="Web-{438EBFA1-FF99-7D68-7E66-A980AE022AAD}" dt="2023-12-12T14:06:54.529" v="685"/>
          <ac:cxnSpMkLst>
            <pc:docMk/>
            <pc:sldMk cId="3919612545" sldId="259"/>
            <ac:cxnSpMk id="35" creationId="{D891E407-403B-4764-86C9-33A56D3BCAA3}"/>
          </ac:cxnSpMkLst>
        </pc:cxnChg>
      </pc:sldChg>
      <pc:sldChg chg="addSp delSp modSp new">
        <pc:chgData name="Artur Zacharski (2103167)" userId="S::2103167@student.uwtsd.ac.uk::f3c5c6bd-f55f-4b8a-89d0-d08eb2e25d82" providerId="AD" clId="Web-{438EBFA1-FF99-7D68-7E66-A980AE022AAD}" dt="2023-12-12T15:32:27.312" v="1444" actId="20577"/>
        <pc:sldMkLst>
          <pc:docMk/>
          <pc:sldMk cId="4210874063" sldId="260"/>
        </pc:sldMkLst>
        <pc:spChg chg="mod">
          <ac:chgData name="Artur Zacharski (2103167)" userId="S::2103167@student.uwtsd.ac.uk::f3c5c6bd-f55f-4b8a-89d0-d08eb2e25d82" providerId="AD" clId="Web-{438EBFA1-FF99-7D68-7E66-A980AE022AAD}" dt="2023-12-12T15:32:27.312" v="1444" actId="20577"/>
          <ac:spMkLst>
            <pc:docMk/>
            <pc:sldMk cId="4210874063" sldId="260"/>
            <ac:spMk id="2" creationId="{62B1378F-9796-C735-BBC8-BADEC89A85E9}"/>
          </ac:spMkLst>
        </pc:spChg>
        <pc:spChg chg="del">
          <ac:chgData name="Artur Zacharski (2103167)" userId="S::2103167@student.uwtsd.ac.uk::f3c5c6bd-f55f-4b8a-89d0-d08eb2e25d82" providerId="AD" clId="Web-{438EBFA1-FF99-7D68-7E66-A980AE022AAD}" dt="2023-12-12T14:05:26.979" v="673"/>
          <ac:spMkLst>
            <pc:docMk/>
            <pc:sldMk cId="4210874063" sldId="260"/>
            <ac:spMk id="3" creationId="{58330DD1-E862-E268-2D28-DC656567CD00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7:49.274" v="1286" actId="1076"/>
          <ac:spMkLst>
            <pc:docMk/>
            <pc:sldMk cId="4210874063" sldId="260"/>
            <ac:spMk id="5" creationId="{1F565FA0-CA09-833D-3DCE-4DD52CFC4E7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7:01.772" v="1279"/>
          <ac:spMkLst>
            <pc:docMk/>
            <pc:sldMk cId="4210874063" sldId="260"/>
            <ac:spMk id="6" creationId="{1903E926-F4AB-B67B-017F-C9D6491C9346}"/>
          </ac:spMkLst>
        </pc:spChg>
        <pc:spChg chg="add mod ord">
          <ac:chgData name="Artur Zacharski (2103167)" userId="S::2103167@student.uwtsd.ac.uk::f3c5c6bd-f55f-4b8a-89d0-d08eb2e25d82" providerId="AD" clId="Web-{438EBFA1-FF99-7D68-7E66-A980AE022AAD}" dt="2023-12-12T15:17:15.710" v="1281" actId="14100"/>
          <ac:spMkLst>
            <pc:docMk/>
            <pc:sldMk cId="4210874063" sldId="260"/>
            <ac:spMk id="7" creationId="{A6AEEE69-74E7-F23A-0043-2DEB32D84B45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7:42.946" v="1285" actId="1076"/>
          <ac:spMkLst>
            <pc:docMk/>
            <pc:sldMk cId="4210874063" sldId="260"/>
            <ac:spMk id="9" creationId="{967643DA-5CC4-0224-9CD0-0F3D022F4BD6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8:14.572" v="1290" actId="20577"/>
          <ac:spMkLst>
            <pc:docMk/>
            <pc:sldMk cId="4210874063" sldId="260"/>
            <ac:spMk id="10" creationId="{B7CC5D9C-BD39-88E5-2C97-F0084B0C5E4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6:58.382" v="1277"/>
          <ac:spMkLst>
            <pc:docMk/>
            <pc:sldMk cId="4210874063" sldId="260"/>
            <ac:spMk id="11" creationId="{3598E43A-E9CC-0CF5-D79D-B8A66C6564E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5:10:48.756" v="1250"/>
          <ac:spMkLst>
            <pc:docMk/>
            <pc:sldMk cId="4210874063" sldId="260"/>
            <ac:spMk id="12" creationId="{44C74DF0-2FE9-D5F2-C1D1-7E96472F2E5C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1:33.383" v="1262"/>
          <ac:spMkLst>
            <pc:docMk/>
            <pc:sldMk cId="4210874063" sldId="260"/>
            <ac:spMk id="13" creationId="{58C752A3-FE31-D44A-178D-EDD82ABAA4AD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8:59.605" v="1299" actId="20577"/>
          <ac:spMkLst>
            <pc:docMk/>
            <pc:sldMk cId="4210874063" sldId="260"/>
            <ac:spMk id="14" creationId="{10395673-D1FC-9A50-558C-16C47BED1184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5:17:11.569" v="1280" actId="1076"/>
          <ac:picMkLst>
            <pc:docMk/>
            <pc:sldMk cId="4210874063" sldId="260"/>
            <ac:picMk id="4" creationId="{C06679B3-CB95-1331-A6C5-0949520B232C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58:00.738" v="1095"/>
          <ac:picMkLst>
            <pc:docMk/>
            <pc:sldMk cId="4210874063" sldId="260"/>
            <ac:picMk id="8" creationId="{6F12690A-F242-CD2C-E489-7FEC64E838C6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5:32:11.905" v="1443" actId="1076"/>
        <pc:sldMkLst>
          <pc:docMk/>
          <pc:sldMk cId="428585837" sldId="261"/>
        </pc:sldMkLst>
        <pc:spChg chg="mod">
          <ac:chgData name="Artur Zacharski (2103167)" userId="S::2103167@student.uwtsd.ac.uk::f3c5c6bd-f55f-4b8a-89d0-d08eb2e25d82" providerId="AD" clId="Web-{438EBFA1-FF99-7D68-7E66-A980AE022AAD}" dt="2023-12-12T15:28:20.770" v="1392" actId="20577"/>
          <ac:spMkLst>
            <pc:docMk/>
            <pc:sldMk cId="428585837" sldId="261"/>
            <ac:spMk id="2" creationId="{4D35403F-2D9F-BC08-2F20-2B19ADED3E3D}"/>
          </ac:spMkLst>
        </pc:spChg>
        <pc:spChg chg="mod">
          <ac:chgData name="Artur Zacharski (2103167)" userId="S::2103167@student.uwtsd.ac.uk::f3c5c6bd-f55f-4b8a-89d0-d08eb2e25d82" providerId="AD" clId="Web-{438EBFA1-FF99-7D68-7E66-A980AE022AAD}" dt="2023-12-12T15:32:11.905" v="1443" actId="1076"/>
          <ac:spMkLst>
            <pc:docMk/>
            <pc:sldMk cId="428585837" sldId="261"/>
            <ac:spMk id="3" creationId="{218484BA-990E-74C4-2982-96ECAD07270D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30:19.838" v="1396" actId="1076"/>
          <ac:spMkLst>
            <pc:docMk/>
            <pc:sldMk cId="428585837" sldId="261"/>
            <ac:spMk id="5" creationId="{8677E3FF-106D-E443-60F6-AE2BF47C3F63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9" creationId="{0671A8AE-40A1-4631-A6B8-581AFF065482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11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5:21:00.095" v="1302"/>
          <ac:spMkLst>
            <pc:docMk/>
            <pc:sldMk cId="428585837" sldId="261"/>
            <ac:spMk id="13" creationId="{AF2F604E-43BE-4DC3-B983-E071523364F8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15" creationId="{08C9B587-E65E-4B52-B37C-ABEBB6E87928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5:22:02.051" v="1309" actId="1076"/>
          <ac:picMkLst>
            <pc:docMk/>
            <pc:sldMk cId="428585837" sldId="261"/>
            <ac:picMk id="4" creationId="{ED9A594E-2F2D-2312-D7B4-A6F8259F1EC4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6:29:20.289" v="1566" actId="20577"/>
        <pc:sldMkLst>
          <pc:docMk/>
          <pc:sldMk cId="1067002768" sldId="262"/>
        </pc:sldMkLst>
        <pc:spChg chg="mod">
          <ac:chgData name="Artur Zacharski (2103167)" userId="S::2103167@student.uwtsd.ac.uk::f3c5c6bd-f55f-4b8a-89d0-d08eb2e25d82" providerId="AD" clId="Web-{438EBFA1-FF99-7D68-7E66-A980AE022AAD}" dt="2023-12-12T16:22:31.720" v="1479" actId="1076"/>
          <ac:spMkLst>
            <pc:docMk/>
            <pc:sldMk cId="1067002768" sldId="262"/>
            <ac:spMk id="2" creationId="{F13D4E9C-71E8-E000-CA9B-DCD8AC66CD4E}"/>
          </ac:spMkLst>
        </pc:spChg>
        <pc:spChg chg="del mod">
          <ac:chgData name="Artur Zacharski (2103167)" userId="S::2103167@student.uwtsd.ac.uk::f3c5c6bd-f55f-4b8a-89d0-d08eb2e25d82" providerId="AD" clId="Web-{438EBFA1-FF99-7D68-7E66-A980AE022AAD}" dt="2023-12-12T16:28:18.739" v="1557"/>
          <ac:spMkLst>
            <pc:docMk/>
            <pc:sldMk cId="1067002768" sldId="262"/>
            <ac:spMk id="3" creationId="{BD9C4B1B-CD72-FDEF-AD2B-A4DFD5B4976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4:31.430" v="1523" actId="20577"/>
          <ac:spMkLst>
            <pc:docMk/>
            <pc:sldMk cId="1067002768" sldId="262"/>
            <ac:spMk id="5" creationId="{8C981E82-5707-4E01-A63D-8F4C3572BD9B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5:22.073" v="1526" actId="1076"/>
          <ac:spMkLst>
            <pc:docMk/>
            <pc:sldMk cId="1067002768" sldId="262"/>
            <ac:spMk id="7" creationId="{F51DCA29-A94B-C257-EAC8-80D65503381F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5:37.683" v="1528"/>
          <ac:spMkLst>
            <pc:docMk/>
            <pc:sldMk cId="1067002768" sldId="262"/>
            <ac:spMk id="8" creationId="{547C5722-E37C-79D1-C8DF-54BDCC2609F0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6:21:42.467" v="1465"/>
          <ac:spMkLst>
            <pc:docMk/>
            <pc:sldMk cId="1067002768" sldId="262"/>
            <ac:spMk id="9" creationId="{9AA72BD9-2C5A-4EDC-931F-5AA08EACA0F3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6:14.091" v="1537" actId="1076"/>
          <ac:spMkLst>
            <pc:docMk/>
            <pc:sldMk cId="1067002768" sldId="262"/>
            <ac:spMk id="10" creationId="{F244749B-1E65-10FB-9A89-4D97530D13E4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6:21:42.467" v="1465"/>
          <ac:spMkLst>
            <pc:docMk/>
            <pc:sldMk cId="1067002768" sldId="262"/>
            <ac:spMk id="11" creationId="{DD3981AC-7B61-4947-BCF3-F7AA7FA385B9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6:26:51.171" v="1541"/>
          <ac:spMkLst>
            <pc:docMk/>
            <pc:sldMk cId="1067002768" sldId="262"/>
            <ac:spMk id="12" creationId="{4CF56307-D763-30B7-21DC-5D3035029C0A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1:58.812" v="1466"/>
          <ac:spMkLst>
            <pc:docMk/>
            <pc:sldMk cId="1067002768" sldId="262"/>
            <ac:spMk id="13" creationId="{55D4142C-5077-457F-A6AD-3FECFDB39685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7:33.611" v="1547" actId="14100"/>
          <ac:spMkLst>
            <pc:docMk/>
            <pc:sldMk cId="1067002768" sldId="262"/>
            <ac:spMk id="14" creationId="{36078156-379D-9FBA-CCE2-5A262947217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2:04.672" v="1467"/>
          <ac:spMkLst>
            <pc:docMk/>
            <pc:sldMk cId="1067002768" sldId="262"/>
            <ac:spMk id="15" creationId="{7A5F0580-5EE9-419F-96EE-B6529EF6E7D0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9:15.288" v="1565" actId="20577"/>
          <ac:spMkLst>
            <pc:docMk/>
            <pc:sldMk cId="1067002768" sldId="262"/>
            <ac:spMk id="16" creationId="{D5F178E0-E091-3CBB-3702-8198B14C144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9:20.289" v="1566" actId="20577"/>
          <ac:spMkLst>
            <pc:docMk/>
            <pc:sldMk cId="1067002768" sldId="262"/>
            <ac:spMk id="17" creationId="{4EE8D765-7A29-E34E-F2F0-8FE54419589C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6:28:49.615" v="1563"/>
          <ac:spMkLst>
            <pc:docMk/>
            <pc:sldMk cId="1067002768" sldId="262"/>
            <ac:spMk id="19" creationId="{775C8D43-DB5D-23A6-BF75-79C83DCBF9CA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6:21:42.467" v="1465"/>
          <ac:picMkLst>
            <pc:docMk/>
            <pc:sldMk cId="1067002768" sldId="262"/>
            <ac:picMk id="4" creationId="{248EA34F-7DF9-A77D-9113-92A98FF725BE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6:22:57.518" v="1482"/>
          <ac:picMkLst>
            <pc:docMk/>
            <pc:sldMk cId="1067002768" sldId="262"/>
            <ac:picMk id="6" creationId="{6E9FCC00-E342-F961-474E-02AA76ADE69D}"/>
          </ac:picMkLst>
        </pc:picChg>
      </pc:sldChg>
      <pc:sldChg chg="delSp add replId">
        <pc:chgData name="Artur Zacharski (2103167)" userId="S::2103167@student.uwtsd.ac.uk::f3c5c6bd-f55f-4b8a-89d0-d08eb2e25d82" providerId="AD" clId="Web-{438EBFA1-FF99-7D68-7E66-A980AE022AAD}" dt="2023-12-12T16:30:06.260" v="1569"/>
        <pc:sldMkLst>
          <pc:docMk/>
          <pc:sldMk cId="1017473857" sldId="263"/>
        </pc:sldMkLst>
        <pc:spChg chg="del">
          <ac:chgData name="Artur Zacharski (2103167)" userId="S::2103167@student.uwtsd.ac.uk::f3c5c6bd-f55f-4b8a-89d0-d08eb2e25d82" providerId="AD" clId="Web-{438EBFA1-FF99-7D68-7E66-A980AE022AAD}" dt="2023-12-12T16:30:06.260" v="1569"/>
          <ac:spMkLst>
            <pc:docMk/>
            <pc:sldMk cId="1017473857" sldId="263"/>
            <ac:spMk id="14" creationId="{36078156-379D-9FBA-CCE2-5A2629472179}"/>
          </ac:spMkLst>
        </pc:spChg>
        <pc:spChg chg="del">
          <ac:chgData name="Artur Zacharski (2103167)" userId="S::2103167@student.uwtsd.ac.uk::f3c5c6bd-f55f-4b8a-89d0-d08eb2e25d82" providerId="AD" clId="Web-{438EBFA1-FF99-7D68-7E66-A980AE022AAD}" dt="2023-12-12T16:30:04.807" v="1568"/>
          <ac:spMkLst>
            <pc:docMk/>
            <pc:sldMk cId="1017473857" sldId="263"/>
            <ac:spMk id="16" creationId="{D5F178E0-E091-3CBB-3702-8198B14C1447}"/>
          </ac:spMkLst>
        </pc:spChg>
      </pc:sldChg>
    </pc:docChg>
  </pc:docChgLst>
  <pc:docChgLst>
    <pc:chgData name="Artur Zacharski (2103167)" userId="S::2103167@student.uwtsd.ac.uk::f3c5c6bd-f55f-4b8a-89d0-d08eb2e25d82" providerId="AD" clId="Web-{17957767-59DB-4DB6-2338-E6C4C4A37A18}"/>
    <pc:docChg chg="addSld delSld modSld">
      <pc:chgData name="Artur Zacharski (2103167)" userId="S::2103167@student.uwtsd.ac.uk::f3c5c6bd-f55f-4b8a-89d0-d08eb2e25d82" providerId="AD" clId="Web-{17957767-59DB-4DB6-2338-E6C4C4A37A18}" dt="2023-12-12T12:13:09.181" v="72" actId="20577"/>
      <pc:docMkLst>
        <pc:docMk/>
      </pc:docMkLst>
      <pc:sldChg chg="modSp add del mod setBg">
        <pc:chgData name="Artur Zacharski (2103167)" userId="S::2103167@student.uwtsd.ac.uk::f3c5c6bd-f55f-4b8a-89d0-d08eb2e25d82" providerId="AD" clId="Web-{17957767-59DB-4DB6-2338-E6C4C4A37A18}" dt="2023-12-12T12:05:05.899" v="23" actId="20577"/>
        <pc:sldMkLst>
          <pc:docMk/>
          <pc:sldMk cId="109857222" sldId="256"/>
        </pc:sldMkLst>
        <pc:spChg chg="mod">
          <ac:chgData name="Artur Zacharski (2103167)" userId="S::2103167@student.uwtsd.ac.uk::f3c5c6bd-f55f-4b8a-89d0-d08eb2e25d82" providerId="AD" clId="Web-{17957767-59DB-4DB6-2338-E6C4C4A37A18}" dt="2023-12-12T12:05:01.164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tur Zacharski (2103167)" userId="S::2103167@student.uwtsd.ac.uk::f3c5c6bd-f55f-4b8a-89d0-d08eb2e25d82" providerId="AD" clId="Web-{17957767-59DB-4DB6-2338-E6C4C4A37A18}" dt="2023-12-12T12:05:05.899" v="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Artur Zacharski (2103167)" userId="S::2103167@student.uwtsd.ac.uk::f3c5c6bd-f55f-4b8a-89d0-d08eb2e25d82" providerId="AD" clId="Web-{17957767-59DB-4DB6-2338-E6C4C4A37A18}" dt="2023-12-12T12:13:09.181" v="72" actId="20577"/>
        <pc:sldMkLst>
          <pc:docMk/>
          <pc:sldMk cId="4228027535" sldId="257"/>
        </pc:sldMkLst>
        <pc:spChg chg="add del mod">
          <ac:chgData name="Artur Zacharski (2103167)" userId="S::2103167@student.uwtsd.ac.uk::f3c5c6bd-f55f-4b8a-89d0-d08eb2e25d82" providerId="AD" clId="Web-{17957767-59DB-4DB6-2338-E6C4C4A37A18}" dt="2023-12-12T12:07:53.717" v="42" actId="20577"/>
          <ac:spMkLst>
            <pc:docMk/>
            <pc:sldMk cId="4228027535" sldId="257"/>
            <ac:spMk id="2" creationId="{CE45AB3F-1D6F-9B55-D09E-1DDC4DF8613D}"/>
          </ac:spMkLst>
        </pc:spChg>
        <pc:spChg chg="add del">
          <ac:chgData name="Artur Zacharski (2103167)" userId="S::2103167@student.uwtsd.ac.uk::f3c5c6bd-f55f-4b8a-89d0-d08eb2e25d82" providerId="AD" clId="Web-{17957767-59DB-4DB6-2338-E6C4C4A37A18}" dt="2023-12-12T12:06:55.262" v="30"/>
          <ac:spMkLst>
            <pc:docMk/>
            <pc:sldMk cId="4228027535" sldId="257"/>
            <ac:spMk id="3" creationId="{2558FCDB-535A-45D8-5D28-A6B065C4F72B}"/>
          </ac:spMkLst>
        </pc:spChg>
        <pc:spChg chg="add mod">
          <ac:chgData name="Artur Zacharski (2103167)" userId="S::2103167@student.uwtsd.ac.uk::f3c5c6bd-f55f-4b8a-89d0-d08eb2e25d82" providerId="AD" clId="Web-{17957767-59DB-4DB6-2338-E6C4C4A37A18}" dt="2023-12-12T12:13:09.181" v="72" actId="20577"/>
          <ac:spMkLst>
            <pc:docMk/>
            <pc:sldMk cId="4228027535" sldId="257"/>
            <ac:spMk id="4" creationId="{DF1758BA-E14F-F8AE-716D-B84270CB82B4}"/>
          </ac:spMkLst>
        </pc:spChg>
      </pc:sldChg>
    </pc:docChg>
  </pc:docChgLst>
  <pc:docChgLst>
    <pc:chgData name="Artur Zacharski (2103167)" userId="S::2103167@student.uwtsd.ac.uk::f3c5c6bd-f55f-4b8a-89d0-d08eb2e25d82" providerId="AD" clId="Web-{C4DF878E-37CC-E28F-2CEF-629D51FF4C2C}"/>
    <pc:docChg chg="modSld">
      <pc:chgData name="Artur Zacharski (2103167)" userId="S::2103167@student.uwtsd.ac.uk::f3c5c6bd-f55f-4b8a-89d0-d08eb2e25d82" providerId="AD" clId="Web-{C4DF878E-37CC-E28F-2CEF-629D51FF4C2C}" dt="2023-12-13T20:49:54.691" v="29" actId="1076"/>
      <pc:docMkLst>
        <pc:docMk/>
      </pc:docMkLst>
      <pc:sldChg chg="addSp modSp">
        <pc:chgData name="Artur Zacharski (2103167)" userId="S::2103167@student.uwtsd.ac.uk::f3c5c6bd-f55f-4b8a-89d0-d08eb2e25d82" providerId="AD" clId="Web-{C4DF878E-37CC-E28F-2CEF-629D51FF4C2C}" dt="2023-12-13T20:49:25.924" v="23"/>
        <pc:sldMkLst>
          <pc:docMk/>
          <pc:sldMk cId="3810265422" sldId="266"/>
        </pc:sldMkLst>
        <pc:spChg chg="mod">
          <ac:chgData name="Artur Zacharski (2103167)" userId="S::2103167@student.uwtsd.ac.uk::f3c5c6bd-f55f-4b8a-89d0-d08eb2e25d82" providerId="AD" clId="Web-{C4DF878E-37CC-E28F-2CEF-629D51FF4C2C}" dt="2023-12-13T20:16:37.391" v="1" actId="20577"/>
          <ac:spMkLst>
            <pc:docMk/>
            <pc:sldMk cId="3810265422" sldId="266"/>
            <ac:spMk id="3" creationId="{AE3490E4-D690-D090-5E2E-3A103943DF57}"/>
          </ac:spMkLst>
        </pc:spChg>
        <pc:spChg chg="mod">
          <ac:chgData name="Artur Zacharski (2103167)" userId="S::2103167@student.uwtsd.ac.uk::f3c5c6bd-f55f-4b8a-89d0-d08eb2e25d82" providerId="AD" clId="Web-{C4DF878E-37CC-E28F-2CEF-629D51FF4C2C}" dt="2023-12-13T20:48:46.640" v="2" actId="1076"/>
          <ac:spMkLst>
            <pc:docMk/>
            <pc:sldMk cId="3810265422" sldId="266"/>
            <ac:spMk id="6" creationId="{4B4399A7-92DC-0A97-1233-DCBE9A595F19}"/>
          </ac:spMkLst>
        </pc:spChg>
        <pc:spChg chg="add mod">
          <ac:chgData name="Artur Zacharski (2103167)" userId="S::2103167@student.uwtsd.ac.uk::f3c5c6bd-f55f-4b8a-89d0-d08eb2e25d82" providerId="AD" clId="Web-{C4DF878E-37CC-E28F-2CEF-629D51FF4C2C}" dt="2023-12-13T20:49:25.924" v="23"/>
          <ac:spMkLst>
            <pc:docMk/>
            <pc:sldMk cId="3810265422" sldId="266"/>
            <ac:spMk id="9" creationId="{881736CE-BAEC-BE7F-7DAB-A66B82868231}"/>
          </ac:spMkLst>
        </pc:spChg>
      </pc:sldChg>
      <pc:sldChg chg="delSp modSp">
        <pc:chgData name="Artur Zacharski (2103167)" userId="S::2103167@student.uwtsd.ac.uk::f3c5c6bd-f55f-4b8a-89d0-d08eb2e25d82" providerId="AD" clId="Web-{C4DF878E-37CC-E28F-2CEF-629D51FF4C2C}" dt="2023-12-13T20:49:54.691" v="29" actId="1076"/>
        <pc:sldMkLst>
          <pc:docMk/>
          <pc:sldMk cId="321831001" sldId="267"/>
        </pc:sldMkLst>
        <pc:spChg chg="del">
          <ac:chgData name="Artur Zacharski (2103167)" userId="S::2103167@student.uwtsd.ac.uk::f3c5c6bd-f55f-4b8a-89d0-d08eb2e25d82" providerId="AD" clId="Web-{C4DF878E-37CC-E28F-2CEF-629D51FF4C2C}" dt="2023-12-13T20:49:33.830" v="24"/>
          <ac:spMkLst>
            <pc:docMk/>
            <pc:sldMk cId="321831001" sldId="267"/>
            <ac:spMk id="15" creationId="{53D476F2-CAA0-189D-D821-74F81C925E82}"/>
          </ac:spMkLst>
        </pc:spChg>
        <pc:spChg chg="mod">
          <ac:chgData name="Artur Zacharski (2103167)" userId="S::2103167@student.uwtsd.ac.uk::f3c5c6bd-f55f-4b8a-89d0-d08eb2e25d82" providerId="AD" clId="Web-{C4DF878E-37CC-E28F-2CEF-629D51FF4C2C}" dt="2023-12-13T20:49:54.691" v="29" actId="1076"/>
          <ac:spMkLst>
            <pc:docMk/>
            <pc:sldMk cId="321831001" sldId="267"/>
            <ac:spMk id="17" creationId="{74E42644-CB8E-756B-552A-C76F232CF831}"/>
          </ac:spMkLst>
        </pc:spChg>
      </pc:sldChg>
    </pc:docChg>
  </pc:docChgLst>
  <pc:docChgLst>
    <pc:chgData name="Artur Zacharski (2103167)" userId="S::2103167@student.uwtsd.ac.uk::f3c5c6bd-f55f-4b8a-89d0-d08eb2e25d82" providerId="AD" clId="Web-{45560F86-11DB-6A7A-64F4-58F514080DA6}"/>
    <pc:docChg chg="modSld">
      <pc:chgData name="Artur Zacharski (2103167)" userId="S::2103167@student.uwtsd.ac.uk::f3c5c6bd-f55f-4b8a-89d0-d08eb2e25d82" providerId="AD" clId="Web-{45560F86-11DB-6A7A-64F4-58F514080DA6}" dt="2023-12-13T22:49:20.778" v="2" actId="1076"/>
      <pc:docMkLst>
        <pc:docMk/>
      </pc:docMkLst>
      <pc:sldChg chg="delSp modSp">
        <pc:chgData name="Artur Zacharski (2103167)" userId="S::2103167@student.uwtsd.ac.uk::f3c5c6bd-f55f-4b8a-89d0-d08eb2e25d82" providerId="AD" clId="Web-{45560F86-11DB-6A7A-64F4-58F514080DA6}" dt="2023-12-13T22:49:20.778" v="2" actId="1076"/>
        <pc:sldMkLst>
          <pc:docMk/>
          <pc:sldMk cId="3810265422" sldId="266"/>
        </pc:sldMkLst>
        <pc:spChg chg="mod">
          <ac:chgData name="Artur Zacharski (2103167)" userId="S::2103167@student.uwtsd.ac.uk::f3c5c6bd-f55f-4b8a-89d0-d08eb2e25d82" providerId="AD" clId="Web-{45560F86-11DB-6A7A-64F4-58F514080DA6}" dt="2023-12-13T22:49:20.778" v="2" actId="1076"/>
          <ac:spMkLst>
            <pc:docMk/>
            <pc:sldMk cId="3810265422" sldId="266"/>
            <ac:spMk id="6" creationId="{4B4399A7-92DC-0A97-1233-DCBE9A595F19}"/>
          </ac:spMkLst>
        </pc:spChg>
        <pc:spChg chg="del mod">
          <ac:chgData name="Artur Zacharski (2103167)" userId="S::2103167@student.uwtsd.ac.uk::f3c5c6bd-f55f-4b8a-89d0-d08eb2e25d82" providerId="AD" clId="Web-{45560F86-11DB-6A7A-64F4-58F514080DA6}" dt="2023-12-13T22:49:14.746" v="1"/>
          <ac:spMkLst>
            <pc:docMk/>
            <pc:sldMk cId="3810265422" sldId="266"/>
            <ac:spMk id="9" creationId="{881736CE-BAEC-BE7F-7DAB-A66B8286823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iclr.co.uk/blog/commentary/domestic-abuse-a-government-consultation-and-a-short-history/" TargetMode="External"/><Relationship Id="rId18" Type="http://schemas.openxmlformats.org/officeDocument/2006/relationships/hyperlink" Target="https://www.oxford-royale.com/articles/moral-obligation-obey-law/" TargetMode="External"/><Relationship Id="rId26" Type="http://schemas.openxmlformats.org/officeDocument/2006/relationships/hyperlink" Target="https://ministryofinjustice.co.uk/innocent-until-proven-guilty/" TargetMode="External"/><Relationship Id="rId3" Type="http://schemas.openxmlformats.org/officeDocument/2006/relationships/hyperlink" Target="https://socialb.co.uk/blog/police-forces-using-social-media-successfully/" TargetMode="External"/><Relationship Id="rId21" Type="http://schemas.openxmlformats.org/officeDocument/2006/relationships/hyperlink" Target="https://www.ons.gov.uk/peoplepopulationandcommunity/crimeandjustice/bulletins/domesticabuseinenglandandwalesoverview/november2022" TargetMode="External"/><Relationship Id="rId34" Type="http://schemas.openxmlformats.org/officeDocument/2006/relationships/hyperlink" Target="https://www.legislation.gov.uk/ukpga/1996/27/section/42" TargetMode="External"/><Relationship Id="rId7" Type="http://schemas.openxmlformats.org/officeDocument/2006/relationships/hyperlink" Target="https://www.betterhelp.com/advice/domestic-violence/a-history-of-domestic-violence-how-much-have-things-changed/" TargetMode="External"/><Relationship Id="rId12" Type="http://schemas.openxmlformats.org/officeDocument/2006/relationships/hyperlink" Target="https://www.gov.uk/government/publications/domestic-violence-protection-orders/domestic-violence-protection-notices-dvpns-and-domestic-violence-protection-orders-dvpos-guidance-sections-24-33-crime-and-security-act-2010" TargetMode="External"/><Relationship Id="rId17" Type="http://schemas.openxmlformats.org/officeDocument/2006/relationships/hyperlink" Target="https://fisd.liverpool.gov.uk/kb5/liverpool/fsd/advice.page?id=IWilAQoNItA" TargetMode="External"/><Relationship Id="rId25" Type="http://schemas.openxmlformats.org/officeDocument/2006/relationships/hyperlink" Target="https://journals.sagepub.com/doi/full/10.1177/1748895817743541" TargetMode="External"/><Relationship Id="rId33" Type="http://schemas.openxmlformats.org/officeDocument/2006/relationships/hyperlink" Target="https://www.legislation.gov.uk/ukpga/1976/50/enacted" TargetMode="External"/><Relationship Id="rId2" Type="http://schemas.openxmlformats.org/officeDocument/2006/relationships/hyperlink" Target="https://domesticabusecommissioner.uk/wp-content/uploads/2021/11/CAPVA-Rapid-Literature-Review-Exec-Summary-November-2021-Baker-and-Bonnick.pdf" TargetMode="External"/><Relationship Id="rId16" Type="http://schemas.openxmlformats.org/officeDocument/2006/relationships/hyperlink" Target="https://www.empoweringparents.com/article/masters-of-manipulation-how-kids-control-you-with-behavior/" TargetMode="External"/><Relationship Id="rId20" Type="http://schemas.openxmlformats.org/officeDocument/2006/relationships/hyperlink" Target="https://www.thehotline.org/identify-abuse/power-and-control/" TargetMode="External"/><Relationship Id="rId29" Type="http://schemas.openxmlformats.org/officeDocument/2006/relationships/hyperlink" Target="https://www.womensaid.org.uk/information-support/what-is-domestic-abuse/coercive-contr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re.sunderland.ac.uk/8373/1/Domestic%20Violence%20and%20Sexuality%20Full%20book%20CC-BY.pdf" TargetMode="External"/><Relationship Id="rId11" Type="http://schemas.openxmlformats.org/officeDocument/2006/relationships/hyperlink" Target="https://www.gov.uk/government/publications/domestic-violence-disclosure-scheme-pilot-guidance/domestic-violence-disclosure-scheme-accessible" TargetMode="External"/><Relationship Id="rId24" Type="http://schemas.openxmlformats.org/officeDocument/2006/relationships/hyperlink" Target="https://www.ncvo.org.uk/help-and-guidance/safeguarding/specialist-guides/safeguarding-law/domestic-abuse/legal-definition/" TargetMode="External"/><Relationship Id="rId32" Type="http://schemas.openxmlformats.org/officeDocument/2006/relationships/hyperlink" Target="https://www.legislation.gov.uk/ukpga/2021/17/section/1/enacted" TargetMode="External"/><Relationship Id="rId5" Type="http://schemas.openxmlformats.org/officeDocument/2006/relationships/hyperlink" Target="https://www.independent.co.uk/news/uk/home-news/crime-victim-police-cuts-austerity-uk-a9322681.html" TargetMode="External"/><Relationship Id="rId15" Type="http://schemas.openxmlformats.org/officeDocument/2006/relationships/hyperlink" Target="https://www.lse.ac.uk/research/research-for-the-world/politics/new-tech-can-help-tackle-domestic-violence-improving-the-uk-governments-domestic-abuse-bill" TargetMode="External"/><Relationship Id="rId23" Type="http://schemas.openxmlformats.org/officeDocument/2006/relationships/hyperlink" Target="https://www.humanrightscareers.com/issues/second-wave-feminism-history-main-ideas-impact/" TargetMode="External"/><Relationship Id="rId28" Type="http://schemas.openxmlformats.org/officeDocument/2006/relationships/hyperlink" Target="https://www.wiltshire.police.uk/SysSiteAssets/media/images/wiltshire/about-us/engaging-with-communities/communityengagement-strategy-2022" TargetMode="External"/><Relationship Id="rId10" Type="http://schemas.openxmlformats.org/officeDocument/2006/relationships/hyperlink" Target="https://assets.publishing.service.gov.uk/media/6267c429e90e0716982a3250/ContCoerBehavStatGuid_V3-_10-04-22_.pdf" TargetMode="External"/><Relationship Id="rId19" Type="http://schemas.openxmlformats.org/officeDocument/2006/relationships/hyperlink" Target="https://www.met.police.uk/foi-ai/metropolitan-police/d/june-2022/domestic-abuse-officers-in-the-mps/" TargetMode="External"/><Relationship Id="rId31" Type="http://schemas.openxmlformats.org/officeDocument/2006/relationships/hyperlink" Target="https://www.womensaid.org.uk/information-support/what-is-domestic-abuse/" TargetMode="External"/><Relationship Id="rId4" Type="http://schemas.openxmlformats.org/officeDocument/2006/relationships/hyperlink" Target="https://www.citizensadvice.org.uk/family/gender-violence/domestic-violence-and-abuse/" TargetMode="External"/><Relationship Id="rId9" Type="http://schemas.openxmlformats.org/officeDocument/2006/relationships/hyperlink" Target="https://doi.org/10.1080/10439463.2020.1795169" TargetMode="External"/><Relationship Id="rId14" Type="http://schemas.openxmlformats.org/officeDocument/2006/relationships/hyperlink" Target="https://www.domesticabuseservices.org.uk/latest-news-articles-advice/silent-999-call/" TargetMode="External"/><Relationship Id="rId22" Type="http://schemas.openxmlformats.org/officeDocument/2006/relationships/hyperlink" Target="https://www.marriage.com/advice/domestic-violence-and-abuse/ways-of-domestic-violence-prevention/" TargetMode="External"/><Relationship Id="rId27" Type="http://schemas.openxmlformats.org/officeDocument/2006/relationships/hyperlink" Target="https://whosincharge.co.uk/wp-content/uploads/WIC-Addressing-Child-to-Parent-Violence-and-Abuse-Information-to-help-parents-V1-2020-3.pdf" TargetMode="External"/><Relationship Id="rId30" Type="http://schemas.openxmlformats.org/officeDocument/2006/relationships/hyperlink" Target="https://www.womensaid.org.uk/information-support/what-is-domestic-abuse/domestic-abuse-is-a-gendered-crime/" TargetMode="External"/><Relationship Id="rId8" Type="http://schemas.openxmlformats.org/officeDocument/2006/relationships/hyperlink" Target="https://data.london.gov.uk/dataset/londons-popul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b="1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Coercive control and domestic abuse </a:t>
            </a:r>
            <a:endParaRPr lang="en-US" sz="5400">
              <a:solidFill>
                <a:schemeClr val="bg1">
                  <a:lumMod val="85000"/>
                </a:schemeClr>
              </a:solidFill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07327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u="sng">
              <a:solidFill>
                <a:schemeClr val="bg1">
                  <a:lumMod val="85000"/>
                </a:schemeClr>
              </a:solidFill>
              <a:cs typeface="Calibri"/>
            </a:endParaRPr>
          </a:p>
          <a:p>
            <a:r>
              <a:rPr lang="en-US" u="sng">
                <a:solidFill>
                  <a:schemeClr val="bg1">
                    <a:lumMod val="85000"/>
                  </a:schemeClr>
                </a:solidFill>
                <a:cs typeface="Calibri"/>
              </a:rPr>
              <a:t>By Artur Zacharski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AB3F-1D6F-9B55-D09E-1DDC4DF8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597943" cy="1335589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Introduction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1758BA-E14F-F8AE-716D-B84270CB82B4}"/>
              </a:ext>
            </a:extLst>
          </p:cNvPr>
          <p:cNvSpPr/>
          <p:nvPr/>
        </p:nvSpPr>
        <p:spPr>
          <a:xfrm>
            <a:off x="834691" y="1794710"/>
            <a:ext cx="3358815" cy="457199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US" sz="2000" u="sng">
                <a:solidFill>
                  <a:schemeClr val="tx1"/>
                </a:solidFill>
                <a:cs typeface="Calibri"/>
              </a:rPr>
              <a:t>WHY COERCIVE CONTROL AND DOMESTIC ABUSE ?</a:t>
            </a: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Very common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Who does it happen to ?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What are they ?</a:t>
            </a: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DE89B6F-A15F-17E2-4B9A-94445904A6DE}"/>
              </a:ext>
            </a:extLst>
          </p:cNvPr>
          <p:cNvSpPr/>
          <p:nvPr/>
        </p:nvSpPr>
        <p:spPr>
          <a:xfrm>
            <a:off x="5015665" y="1794710"/>
            <a:ext cx="3358815" cy="457199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 u="sng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US" sz="2000" u="sng">
                <a:solidFill>
                  <a:schemeClr val="tx1"/>
                </a:solidFill>
                <a:cs typeface="Calibri"/>
              </a:rPr>
              <a:t>AIMS AND OBJECTIVES</a:t>
            </a:r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 u="sng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What is done by authorities and public ?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How are victims exploited and why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Current research on DA and CC</a:t>
            </a: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63C2DE-0587-648C-6296-1C02C840776A}"/>
              </a:ext>
            </a:extLst>
          </p:cNvPr>
          <p:cNvSpPr txBox="1"/>
          <p:nvPr/>
        </p:nvSpPr>
        <p:spPr>
          <a:xfrm>
            <a:off x="9587163" y="6158164"/>
            <a:ext cx="285348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(Citizens Advice, 2019)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02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34,025 Angry Man Dark Images, Stock Photos, 3D objects, &amp; Vectors |  Shutterstock">
            <a:extLst>
              <a:ext uri="{FF2B5EF4-FFF2-40B4-BE49-F238E27FC236}">
                <a16:creationId xmlns:a16="http://schemas.microsoft.com/office/drawing/2014/main" id="{5F9AAEAC-07B6-0490-2991-AE77A5104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" y="-12031"/>
            <a:ext cx="10343146" cy="68620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3519B3-04AF-D43E-022C-94F755B2B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437" y="214730"/>
            <a:ext cx="4469732" cy="1335589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Domestic abuse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BAABA6C-6FBC-4EB1-EBF8-3833DBF02077}"/>
              </a:ext>
            </a:extLst>
          </p:cNvPr>
          <p:cNvSpPr/>
          <p:nvPr/>
        </p:nvSpPr>
        <p:spPr>
          <a:xfrm>
            <a:off x="5752598" y="1624264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Definition and keywords: unusual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B17855-682A-7F59-1853-E980A83E40DA}"/>
              </a:ext>
            </a:extLst>
          </p:cNvPr>
          <p:cNvSpPr/>
          <p:nvPr/>
        </p:nvSpPr>
        <p:spPr>
          <a:xfrm>
            <a:off x="5752598" y="4150894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92% of all cases are committed by men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F6627E5-5E2D-36EA-A770-FD7C0D761392}"/>
              </a:ext>
            </a:extLst>
          </p:cNvPr>
          <p:cNvSpPr/>
          <p:nvPr/>
        </p:nvSpPr>
        <p:spPr>
          <a:xfrm>
            <a:off x="5752597" y="2887579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Examples of DA: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437D03-061A-9A74-D8B9-003C49CA32CF}"/>
              </a:ext>
            </a:extLst>
          </p:cNvPr>
          <p:cNvSpPr/>
          <p:nvPr/>
        </p:nvSpPr>
        <p:spPr>
          <a:xfrm>
            <a:off x="5752598" y="5414211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Is it a gender-based crime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81C9A2-E23F-101E-9C92-FFAC49D6CE32}"/>
              </a:ext>
            </a:extLst>
          </p:cNvPr>
          <p:cNvSpPr txBox="1"/>
          <p:nvPr/>
        </p:nvSpPr>
        <p:spPr>
          <a:xfrm>
            <a:off x="115303" y="6083467"/>
            <a:ext cx="45268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(The National Council for Voluntary </a:t>
            </a:r>
            <a:r>
              <a:rPr lang="en-US" sz="1200" err="1">
                <a:solidFill>
                  <a:schemeClr val="bg1"/>
                </a:solidFill>
                <a:latin typeface="Arial"/>
                <a:cs typeface="Arial"/>
              </a:rPr>
              <a:t>Organisations</a:t>
            </a:r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, 2023)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2022)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2019)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4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Dark Manipulation Royalty-Free Images, Stock Photos &amp; Pictures |  Shutterstock">
            <a:extLst>
              <a:ext uri="{FF2B5EF4-FFF2-40B4-BE49-F238E27FC236}">
                <a16:creationId xmlns:a16="http://schemas.microsoft.com/office/drawing/2014/main" id="{54DC9413-30AB-1614-79C0-5E3166C8B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066"/>
          <a:stretch/>
        </p:blipFill>
        <p:spPr>
          <a:xfrm>
            <a:off x="2485001" y="-1347"/>
            <a:ext cx="9750737" cy="68578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A820B9-9D35-E972-FF16-EF92F2C18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63487" y="166293"/>
            <a:ext cx="7435402" cy="1336295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Coercive Control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Calibri Light" panose="020F0302020204030204"/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FFD376B2-D496-9F28-9993-F61880657CBE}"/>
              </a:ext>
            </a:extLst>
          </p:cNvPr>
          <p:cNvSpPr/>
          <p:nvPr/>
        </p:nvSpPr>
        <p:spPr>
          <a:xfrm>
            <a:off x="944591" y="1667616"/>
            <a:ext cx="4070684" cy="9547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Definition and examples: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AB124815-1555-D2E4-9830-7EA9DBA1D895}"/>
              </a:ext>
            </a:extLst>
          </p:cNvPr>
          <p:cNvSpPr/>
          <p:nvPr/>
        </p:nvSpPr>
        <p:spPr>
          <a:xfrm>
            <a:off x="944591" y="2991089"/>
            <a:ext cx="4070684" cy="9547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Early signs and </a:t>
            </a:r>
            <a:r>
              <a:rPr lang="en-US" err="1">
                <a:solidFill>
                  <a:schemeClr val="tx1"/>
                </a:solidFill>
                <a:cs typeface="Calibri"/>
              </a:rPr>
              <a:t>behaviours</a:t>
            </a:r>
            <a:r>
              <a:rPr lang="en-US">
                <a:solidFill>
                  <a:schemeClr val="tx1"/>
                </a:solidFill>
                <a:cs typeface="Calibri"/>
              </a:rPr>
              <a:t>:</a:t>
            </a:r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E25154BF-8F48-0EDF-D63B-8F4D981D58A8}"/>
              </a:ext>
            </a:extLst>
          </p:cNvPr>
          <p:cNvSpPr/>
          <p:nvPr/>
        </p:nvSpPr>
        <p:spPr>
          <a:xfrm>
            <a:off x="713985" y="4695564"/>
            <a:ext cx="1564105" cy="1405942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Monitoring time and location</a:t>
            </a:r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296D22FA-A9E9-C068-6C99-293EBC3F797B}"/>
              </a:ext>
            </a:extLst>
          </p:cNvPr>
          <p:cNvSpPr/>
          <p:nvPr/>
        </p:nvSpPr>
        <p:spPr>
          <a:xfrm>
            <a:off x="2611853" y="5276348"/>
            <a:ext cx="731921" cy="2506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B779F525-B6CE-281F-18E1-8557CFA4B9D8}"/>
              </a:ext>
            </a:extLst>
          </p:cNvPr>
          <p:cNvSpPr/>
          <p:nvPr/>
        </p:nvSpPr>
        <p:spPr>
          <a:xfrm>
            <a:off x="3681773" y="4695564"/>
            <a:ext cx="1564105" cy="1405942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Restricting the person from places or people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D6DA1DE-0E36-DD9A-068A-D55F037E0ADB}"/>
              </a:ext>
            </a:extLst>
          </p:cNvPr>
          <p:cNvSpPr txBox="1"/>
          <p:nvPr/>
        </p:nvSpPr>
        <p:spPr>
          <a:xfrm>
            <a:off x="10309058" y="610803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(Walby and Towers, 2018)</a:t>
            </a:r>
            <a:endParaRPr lang="en-US"/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(Home Office, 2022)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612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6AEEE69-74E7-F23A-0043-2DEB32D84B45}"/>
              </a:ext>
            </a:extLst>
          </p:cNvPr>
          <p:cNvSpPr/>
          <p:nvPr/>
        </p:nvSpPr>
        <p:spPr>
          <a:xfrm>
            <a:off x="-2507" y="-5014"/>
            <a:ext cx="582528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372,434 Abuse Images, Stock Photos, 3D objects, &amp; Vectors | Shutterstock">
            <a:extLst>
              <a:ext uri="{FF2B5EF4-FFF2-40B4-BE49-F238E27FC236}">
                <a16:creationId xmlns:a16="http://schemas.microsoft.com/office/drawing/2014/main" id="{C06679B3-CB95-1331-A6C5-0949520B2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3935" y="-9191"/>
            <a:ext cx="6857916" cy="685791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1378F-9796-C735-BBC8-BADEC89A8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405229"/>
            <a:ext cx="5723022" cy="1305511"/>
          </a:xfrm>
        </p:spPr>
        <p:txBody>
          <a:bodyPr/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How are CC and DA dangerous ?</a:t>
            </a:r>
            <a:endParaRPr lang="en-US" u="sng">
              <a:solidFill>
                <a:schemeClr val="bg1">
                  <a:lumMod val="85000"/>
                </a:schemeClr>
              </a:solidFill>
              <a:latin typeface="Calibri Light" panose="020F0302020204030204"/>
              <a:cs typeface="Calibri Light" panose="020F03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65FA0-CA09-833D-3DCE-4DD52CFC4E71}"/>
              </a:ext>
            </a:extLst>
          </p:cNvPr>
          <p:cNvSpPr txBox="1"/>
          <p:nvPr/>
        </p:nvSpPr>
        <p:spPr>
          <a:xfrm>
            <a:off x="1025190" y="2133098"/>
            <a:ext cx="51510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u="sng">
                <a:solidFill>
                  <a:schemeClr val="bg1"/>
                </a:solidFill>
                <a:cs typeface="Calibri"/>
              </a:rPr>
              <a:t>Link between coercive control and homicide: </a:t>
            </a:r>
            <a:r>
              <a:rPr lang="en-US" sz="2400" u="sng">
                <a:solidFill>
                  <a:srgbClr val="FF0000"/>
                </a:solidFill>
                <a:cs typeface="Calibri"/>
              </a:rPr>
              <a:t>8 Stages of coercive control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7643DA-5CC4-0224-9CD0-0F3D022F4BD6}"/>
              </a:ext>
            </a:extLst>
          </p:cNvPr>
          <p:cNvSpPr txBox="1"/>
          <p:nvPr/>
        </p:nvSpPr>
        <p:spPr>
          <a:xfrm>
            <a:off x="1027696" y="3501689"/>
            <a:ext cx="304549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History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Dating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Relationship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Triggers 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CC5D9C-BD39-88E5-2C97-F0084B0C5E41}"/>
              </a:ext>
            </a:extLst>
          </p:cNvPr>
          <p:cNvSpPr txBox="1"/>
          <p:nvPr/>
        </p:nvSpPr>
        <p:spPr>
          <a:xfrm>
            <a:off x="3882190" y="3501190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 startAt="5"/>
            </a:pPr>
            <a:r>
              <a:rPr lang="en-US">
                <a:solidFill>
                  <a:srgbClr val="FFFFFF"/>
                </a:solidFill>
                <a:cs typeface="Arial"/>
              </a:rPr>
              <a:t>Escalation ​</a:t>
            </a:r>
          </a:p>
          <a:p>
            <a:pPr marL="342900" indent="-342900">
              <a:buAutoNum type="arabicPeriod" startAt="5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Change in thinking​</a:t>
            </a:r>
          </a:p>
          <a:p>
            <a:pPr marL="342900" indent="-342900">
              <a:buAutoNum type="arabicPeriod" startAt="6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Planning</a:t>
            </a:r>
          </a:p>
          <a:p>
            <a:pPr marL="342900" indent="-342900">
              <a:buAutoNum type="arabicPeriod" startAt="6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Homicide</a:t>
            </a:r>
            <a:endParaRPr lang="en-US">
              <a:solidFill>
                <a:srgbClr val="000000"/>
              </a:solidFill>
              <a:cs typeface="Calibri" panose="020F0502020204030204"/>
            </a:endParaRPr>
          </a:p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395673-D1FC-9A50-558C-16C47BED1184}"/>
              </a:ext>
            </a:extLst>
          </p:cNvPr>
          <p:cNvSpPr txBox="1"/>
          <p:nvPr/>
        </p:nvSpPr>
        <p:spPr>
          <a:xfrm>
            <a:off x="202532" y="64389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(Smith,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874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me | Council to work towards domestic abuse housing Accreditation with  appointment of new officer">
            <a:extLst>
              <a:ext uri="{FF2B5EF4-FFF2-40B4-BE49-F238E27FC236}">
                <a16:creationId xmlns:a16="http://schemas.microsoft.com/office/drawing/2014/main" id="{ED9A594E-2F2D-2312-D7B4-A6F8259F1E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39960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5403F-2D9F-BC08-2F20-2B19ADED3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587" y="1984627"/>
            <a:ext cx="5106201" cy="44473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>
                <a:solidFill>
                  <a:schemeClr val="bg1"/>
                </a:solidFill>
                <a:cs typeface="Calibri Light"/>
              </a:rPr>
              <a:t>Perception of DA and CC from: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r>
              <a:rPr lang="en-US" sz="3200">
                <a:solidFill>
                  <a:schemeClr val="bg1"/>
                </a:solidFill>
                <a:cs typeface="Calibri Light"/>
              </a:rPr>
              <a:t>- General public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r>
              <a:rPr lang="en-US" sz="3200">
                <a:solidFill>
                  <a:schemeClr val="bg1"/>
                </a:solidFill>
                <a:cs typeface="Calibri Light"/>
              </a:rPr>
              <a:t> - Authorities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endParaRPr lang="en-US" sz="32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84BA-990E-74C4-2982-96ECAD072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38" y="732054"/>
            <a:ext cx="4775332" cy="4060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000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PAST v PRESENT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77E3FF-106D-E443-60F6-AE2BF47C3F63}"/>
              </a:ext>
            </a:extLst>
          </p:cNvPr>
          <p:cNvSpPr txBox="1"/>
          <p:nvPr/>
        </p:nvSpPr>
        <p:spPr>
          <a:xfrm>
            <a:off x="172453" y="638876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(Fader,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85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2,400+ Dark Revolution Stock Photos, Pictures &amp; Royalty-Free Images - iStock">
            <a:extLst>
              <a:ext uri="{FF2B5EF4-FFF2-40B4-BE49-F238E27FC236}">
                <a16:creationId xmlns:a16="http://schemas.microsoft.com/office/drawing/2014/main" id="{248EA34F-7DF9-A77D-9113-92A98FF72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89" t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D4E9C-71E8-E000-CA9B-DCD8AC66C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28577"/>
            <a:ext cx="7408564" cy="1124712"/>
          </a:xfrm>
        </p:spPr>
        <p:txBody>
          <a:bodyPr anchor="b">
            <a:normAutofit fontScale="90000"/>
          </a:bodyPr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The 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recognition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 of CC and DA</a:t>
            </a:r>
            <a:r>
              <a:rPr lang="en-US" sz="2800">
                <a:solidFill>
                  <a:schemeClr val="bg1">
                    <a:lumMod val="85000"/>
                  </a:schemeClr>
                </a:solidFill>
                <a:cs typeface="Calibri Light"/>
              </a:rPr>
              <a:t> 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C981E82-5707-4E01-A63D-8F4C3572BD9B}"/>
              </a:ext>
            </a:extLst>
          </p:cNvPr>
          <p:cNvSpPr/>
          <p:nvPr/>
        </p:nvSpPr>
        <p:spPr>
          <a:xfrm>
            <a:off x="1997743" y="1614786"/>
            <a:ext cx="3900236" cy="131344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Second wave of feminism- purpose was to show DA is not a private matter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F51DCA29-A94B-C257-EAC8-80D65503381F}"/>
              </a:ext>
            </a:extLst>
          </p:cNvPr>
          <p:cNvSpPr/>
          <p:nvPr/>
        </p:nvSpPr>
        <p:spPr>
          <a:xfrm>
            <a:off x="3739025" y="3021801"/>
            <a:ext cx="417670" cy="819959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244749B-1E65-10FB-9A89-4D97530D13E4}"/>
              </a:ext>
            </a:extLst>
          </p:cNvPr>
          <p:cNvSpPr/>
          <p:nvPr/>
        </p:nvSpPr>
        <p:spPr>
          <a:xfrm>
            <a:off x="2448927" y="4050631"/>
            <a:ext cx="2997868" cy="6316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LEGAL RECOGNITION</a:t>
            </a:r>
          </a:p>
        </p:txBody>
      </p:sp>
      <p:sp>
        <p:nvSpPr>
          <p:cNvPr id="14" name="Arrow: Left-Up 13">
            <a:extLst>
              <a:ext uri="{FF2B5EF4-FFF2-40B4-BE49-F238E27FC236}">
                <a16:creationId xmlns:a16="http://schemas.microsoft.com/office/drawing/2014/main" id="{36078156-379D-9FBA-CCE2-5A2629472179}"/>
              </a:ext>
            </a:extLst>
          </p:cNvPr>
          <p:cNvSpPr/>
          <p:nvPr/>
        </p:nvSpPr>
        <p:spPr>
          <a:xfrm rot="13500000">
            <a:off x="3374641" y="4795688"/>
            <a:ext cx="1062789" cy="1102895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5F178E0-E091-3CBB-3702-8198B14C1447}"/>
              </a:ext>
            </a:extLst>
          </p:cNvPr>
          <p:cNvSpPr/>
          <p:nvPr/>
        </p:nvSpPr>
        <p:spPr>
          <a:xfrm>
            <a:off x="664243" y="5539539"/>
            <a:ext cx="2546958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>
                <a:solidFill>
                  <a:schemeClr val="tx1"/>
                </a:solidFill>
                <a:latin typeface="Calibri"/>
                <a:cs typeface="Calibri Light"/>
              </a:rPr>
              <a:t>The </a:t>
            </a:r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Domestic Violence and Matrimonial Proceedings Act (1976)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EE8D765-7A29-E34E-F2F0-8FE54419589C}"/>
              </a:ext>
            </a:extLst>
          </p:cNvPr>
          <p:cNvSpPr/>
          <p:nvPr/>
        </p:nvSpPr>
        <p:spPr>
          <a:xfrm>
            <a:off x="4718720" y="5539539"/>
            <a:ext cx="2442575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The Domestic Abuse Act (2021)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F87D10-97A2-9690-C28A-7677682BCD9E}"/>
              </a:ext>
            </a:extLst>
          </p:cNvPr>
          <p:cNvSpPr txBox="1"/>
          <p:nvPr/>
        </p:nvSpPr>
        <p:spPr>
          <a:xfrm>
            <a:off x="10475934" y="630059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</a:t>
            </a:r>
            <a:r>
              <a:rPr lang="en-US" sz="1200" err="1">
                <a:solidFill>
                  <a:schemeClr val="bg1"/>
                </a:solidFill>
                <a:latin typeface="Arial"/>
                <a:cs typeface="Arial"/>
              </a:rPr>
              <a:t>Soken</a:t>
            </a:r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-Huberty, 2023)</a:t>
            </a:r>
            <a:endParaRPr lang="en-US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(Love, 2019)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002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2,400+ Dark Revolution Stock Photos, Pictures &amp; Royalty-Free Images - iStock">
            <a:extLst>
              <a:ext uri="{FF2B5EF4-FFF2-40B4-BE49-F238E27FC236}">
                <a16:creationId xmlns:a16="http://schemas.microsoft.com/office/drawing/2014/main" id="{248EA34F-7DF9-A77D-9113-92A98FF72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89" t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D4E9C-71E8-E000-CA9B-DCD8AC66C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28577"/>
            <a:ext cx="7408564" cy="1124712"/>
          </a:xfrm>
        </p:spPr>
        <p:txBody>
          <a:bodyPr anchor="b">
            <a:normAutofit fontScale="90000"/>
          </a:bodyPr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The 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recognition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 of CC and DA</a:t>
            </a:r>
            <a:r>
              <a:rPr lang="en-US" sz="2800">
                <a:solidFill>
                  <a:schemeClr val="bg1">
                    <a:lumMod val="85000"/>
                  </a:schemeClr>
                </a:solidFill>
                <a:cs typeface="Calibri Light"/>
              </a:rPr>
              <a:t> 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8B5460F-5D97-0368-1279-EE265584F068}"/>
              </a:ext>
            </a:extLst>
          </p:cNvPr>
          <p:cNvSpPr/>
          <p:nvPr/>
        </p:nvSpPr>
        <p:spPr>
          <a:xfrm>
            <a:off x="497229" y="2366278"/>
            <a:ext cx="2546958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cs typeface="Calibri Light"/>
              </a:rPr>
              <a:t>The </a:t>
            </a:r>
            <a:r>
              <a:rPr lang="en">
                <a:solidFill>
                  <a:schemeClr val="tx1"/>
                </a:solidFill>
                <a:latin typeface="Calibri"/>
                <a:cs typeface="Calibri Light"/>
              </a:rPr>
              <a:t>Domestic Violence and Matrimonial Proceedings Act (1976)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B5CEA8-B1B3-4B99-CBB5-4B1FE8244259}"/>
              </a:ext>
            </a:extLst>
          </p:cNvPr>
          <p:cNvSpPr/>
          <p:nvPr/>
        </p:nvSpPr>
        <p:spPr>
          <a:xfrm>
            <a:off x="3813795" y="2082926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Purpose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F8B006-0D4F-A0F0-7BCD-B1A7060C0E55}"/>
              </a:ext>
            </a:extLst>
          </p:cNvPr>
          <p:cNvSpPr/>
          <p:nvPr/>
        </p:nvSpPr>
        <p:spPr>
          <a:xfrm>
            <a:off x="3813794" y="3074569"/>
            <a:ext cx="1471808" cy="574110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Outcome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44D124-9961-3CCB-8059-193528DCAB31}"/>
              </a:ext>
            </a:extLst>
          </p:cNvPr>
          <p:cNvSpPr/>
          <p:nvPr/>
        </p:nvSpPr>
        <p:spPr>
          <a:xfrm>
            <a:off x="553816" y="4892360"/>
            <a:ext cx="2442575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The Domestic Abuse Act (2021)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0E3F852-AC7D-0AF2-55FA-08870E1DFF17}"/>
              </a:ext>
            </a:extLst>
          </p:cNvPr>
          <p:cNvSpPr/>
          <p:nvPr/>
        </p:nvSpPr>
        <p:spPr>
          <a:xfrm>
            <a:off x="3813794" y="4609007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Purpose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B064F9E-0E1B-B88A-75B1-7C1B1D40A27A}"/>
              </a:ext>
            </a:extLst>
          </p:cNvPr>
          <p:cNvSpPr/>
          <p:nvPr/>
        </p:nvSpPr>
        <p:spPr>
          <a:xfrm>
            <a:off x="3813794" y="5600651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Outcome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908F26-75AE-5565-A1BA-B56850BA4593}"/>
              </a:ext>
            </a:extLst>
          </p:cNvPr>
          <p:cNvSpPr txBox="1"/>
          <p:nvPr/>
        </p:nvSpPr>
        <p:spPr>
          <a:xfrm>
            <a:off x="11018729" y="6342346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(ICLR, 2018)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473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3EEB9A9-FBF5-F2A6-0D69-F4DA700AED32}"/>
              </a:ext>
            </a:extLst>
          </p:cNvPr>
          <p:cNvSpPr/>
          <p:nvPr/>
        </p:nvSpPr>
        <p:spPr>
          <a:xfrm>
            <a:off x="1094299" y="1956675"/>
            <a:ext cx="3900986" cy="5613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Statistics- </a:t>
            </a:r>
            <a:r>
              <a:rPr lang="en-US">
                <a:solidFill>
                  <a:srgbClr val="FF0000"/>
                </a:solidFill>
                <a:cs typeface="Calibri"/>
              </a:rPr>
              <a:t>2.4 million</a:t>
            </a:r>
            <a:r>
              <a:rPr lang="en-US">
                <a:solidFill>
                  <a:schemeClr val="bg1"/>
                </a:solidFill>
                <a:cs typeface="Calibri"/>
              </a:rPr>
              <a:t> adults in total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4D4E6B-64E2-FD99-77F4-50FC74647A99}"/>
              </a:ext>
            </a:extLst>
          </p:cNvPr>
          <p:cNvSpPr txBox="1"/>
          <p:nvPr/>
        </p:nvSpPr>
        <p:spPr>
          <a:xfrm>
            <a:off x="146013" y="6284389"/>
            <a:ext cx="38577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(Office For National Statistics, 2022)</a:t>
            </a:r>
            <a:endParaRPr lang="en-US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solidFill>
                  <a:schemeClr val="bg1"/>
                </a:solidFill>
                <a:latin typeface="Arial"/>
                <a:cs typeface="Arial"/>
              </a:rPr>
              <a:t>(The Domestic Violence Coordinating Council, 2011)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9" name="Picture 8" descr="Power and Control Wheel | The National Domestic Violence Hotline">
            <a:extLst>
              <a:ext uri="{FF2B5EF4-FFF2-40B4-BE49-F238E27FC236}">
                <a16:creationId xmlns:a16="http://schemas.microsoft.com/office/drawing/2014/main" id="{886A98C2-D375-4244-7D8B-EB3F62646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5775" y="380901"/>
            <a:ext cx="6271675" cy="60961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182966-1AE5-0326-95E5-62E422B99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43" y="281619"/>
            <a:ext cx="5484313" cy="1325563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  <a:latin typeface="Arial"/>
                <a:cs typeface="Calibri Light"/>
              </a:rPr>
              <a:t>Victims and how they become one</a:t>
            </a:r>
            <a:endParaRPr lang="en-US" u="sng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79999E-8232-5D0D-C1DA-D9600D28D868}"/>
              </a:ext>
            </a:extLst>
          </p:cNvPr>
          <p:cNvSpPr/>
          <p:nvPr/>
        </p:nvSpPr>
        <p:spPr>
          <a:xfrm>
            <a:off x="1678847" y="4409688"/>
            <a:ext cx="2533563" cy="978871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How do victims get exploited and why 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B3001B5-C55F-794D-2094-B1A9F37DB98C}"/>
              </a:ext>
            </a:extLst>
          </p:cNvPr>
          <p:cNvSpPr/>
          <p:nvPr/>
        </p:nvSpPr>
        <p:spPr>
          <a:xfrm>
            <a:off x="3547312" y="3313661"/>
            <a:ext cx="1928137" cy="613527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FF0000"/>
                </a:solidFill>
                <a:cs typeface="Calibri"/>
              </a:rPr>
              <a:t>1.7 million women </a:t>
            </a:r>
            <a:endParaRPr lang="en-US">
              <a:solidFill>
                <a:srgbClr val="000000"/>
              </a:solidFill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405552A-BE4E-635D-F512-106B9A697233}"/>
              </a:ext>
            </a:extLst>
          </p:cNvPr>
          <p:cNvSpPr/>
          <p:nvPr/>
        </p:nvSpPr>
        <p:spPr>
          <a:xfrm>
            <a:off x="426243" y="3313659"/>
            <a:ext cx="1928138" cy="592651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FF0000"/>
                </a:solidFill>
                <a:cs typeface="Calibri"/>
              </a:rPr>
              <a:t>699,000 men 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16" name="Arrow: Left-Up 15">
            <a:extLst>
              <a:ext uri="{FF2B5EF4-FFF2-40B4-BE49-F238E27FC236}">
                <a16:creationId xmlns:a16="http://schemas.microsoft.com/office/drawing/2014/main" id="{88E5D126-7107-C22E-B1E4-0C1D13872AB7}"/>
              </a:ext>
            </a:extLst>
          </p:cNvPr>
          <p:cNvSpPr/>
          <p:nvPr/>
        </p:nvSpPr>
        <p:spPr>
          <a:xfrm rot="13560000">
            <a:off x="2534175" y="2691370"/>
            <a:ext cx="835069" cy="855945"/>
          </a:xfrm>
          <a:prstGeom prst="leftUpArrow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40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he other side of domestic violence: Men abused by the women they love - NZ  Herald">
            <a:extLst>
              <a:ext uri="{FF2B5EF4-FFF2-40B4-BE49-F238E27FC236}">
                <a16:creationId xmlns:a16="http://schemas.microsoft.com/office/drawing/2014/main" id="{AD19CF6A-B8F0-55C6-21AE-780D839631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5FDD6E-EF1E-F89C-42F6-EBFD1F99A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98" y="104167"/>
            <a:ext cx="651771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u="sng">
                <a:solidFill>
                  <a:schemeClr val="tx1">
                    <a:lumMod val="85000"/>
                  </a:schemeClr>
                </a:solidFill>
                <a:latin typeface="Arial"/>
                <a:cs typeface="Calibri Light"/>
              </a:rPr>
              <a:t>Protection of victims</a:t>
            </a:r>
            <a:endParaRPr lang="en-US" sz="5400" u="sng">
              <a:solidFill>
                <a:schemeClr val="tx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C9958D-3BD0-A971-A0A6-86C4DC5456A5}"/>
              </a:ext>
            </a:extLst>
          </p:cNvPr>
          <p:cNvSpPr txBox="1"/>
          <p:nvPr/>
        </p:nvSpPr>
        <p:spPr>
          <a:xfrm>
            <a:off x="10549003" y="6123140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(Pace, 2021)</a:t>
            </a:r>
          </a:p>
          <a:p>
            <a:r>
              <a:rPr lang="en" sz="1200">
                <a:latin typeface="Arial"/>
                <a:cs typeface="Arial"/>
              </a:rPr>
              <a:t>(Home Office, 2020)</a:t>
            </a:r>
            <a:endParaRPr lang="en-US"/>
          </a:p>
          <a:p>
            <a:r>
              <a:rPr lang="en" sz="1200">
                <a:latin typeface="Arial"/>
                <a:cs typeface="Arial"/>
              </a:rPr>
              <a:t>(Sun, 2007)</a:t>
            </a:r>
          </a:p>
          <a:p>
            <a:endParaRPr lang="en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</p:txBody>
      </p:sp>
      <p:sp>
        <p:nvSpPr>
          <p:cNvPr id="17" name="Callout: Quad Arrow 16">
            <a:extLst>
              <a:ext uri="{FF2B5EF4-FFF2-40B4-BE49-F238E27FC236}">
                <a16:creationId xmlns:a16="http://schemas.microsoft.com/office/drawing/2014/main" id="{BC358EC4-17F2-AA47-E828-1AEA45C6A06E}"/>
              </a:ext>
            </a:extLst>
          </p:cNvPr>
          <p:cNvSpPr/>
          <p:nvPr/>
        </p:nvSpPr>
        <p:spPr>
          <a:xfrm>
            <a:off x="2610539" y="2753827"/>
            <a:ext cx="3246329" cy="2421699"/>
          </a:xfrm>
          <a:prstGeom prst="quadArrowCallou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Advancement of law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74FFA3E-62DD-63D9-7AC9-93017CCA1A9C}"/>
              </a:ext>
            </a:extLst>
          </p:cNvPr>
          <p:cNvSpPr/>
          <p:nvPr/>
        </p:nvSpPr>
        <p:spPr>
          <a:xfrm>
            <a:off x="3041357" y="1636924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DVPN and use of female officers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78F2BA9-31AB-A755-D813-A586DAA8F6DA}"/>
              </a:ext>
            </a:extLst>
          </p:cNvPr>
          <p:cNvSpPr/>
          <p:nvPr/>
        </p:nvSpPr>
        <p:spPr>
          <a:xfrm>
            <a:off x="5964096" y="3515827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Guilty until proven innocent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EB2415B-5930-3451-CBD9-CD785B0A4DF0}"/>
              </a:ext>
            </a:extLst>
          </p:cNvPr>
          <p:cNvSpPr/>
          <p:nvPr/>
        </p:nvSpPr>
        <p:spPr>
          <a:xfrm>
            <a:off x="3041357" y="5478238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Family Law Act (1996)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375C950-FD35-A1CA-9FED-9385327B84B8}"/>
              </a:ext>
            </a:extLst>
          </p:cNvPr>
          <p:cNvSpPr/>
          <p:nvPr/>
        </p:nvSpPr>
        <p:spPr>
          <a:xfrm>
            <a:off x="3796" y="3515827"/>
            <a:ext cx="2505204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Domestic Violence Disclosure Scheme (DVDS)</a:t>
            </a:r>
          </a:p>
        </p:txBody>
      </p:sp>
    </p:spTree>
    <p:extLst>
      <p:ext uri="{BB962C8B-B14F-4D97-AF65-F5344CB8AC3E}">
        <p14:creationId xmlns:p14="http://schemas.microsoft.com/office/powerpoint/2010/main" val="2194692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he other side of domestic violence: Men abused by the women they love - NZ  Herald">
            <a:extLst>
              <a:ext uri="{FF2B5EF4-FFF2-40B4-BE49-F238E27FC236}">
                <a16:creationId xmlns:a16="http://schemas.microsoft.com/office/drawing/2014/main" id="{AD19CF6A-B8F0-55C6-21AE-780D839631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5FDD6E-EF1E-F89C-42F6-EBFD1F99A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98" y="104167"/>
            <a:ext cx="651771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u="sng">
                <a:solidFill>
                  <a:srgbClr val="FFFFFF"/>
                </a:solidFill>
                <a:latin typeface="Arial"/>
                <a:cs typeface="Calibri Light"/>
              </a:rPr>
              <a:t>Protection of victims</a:t>
            </a:r>
            <a:endParaRPr lang="en-US" sz="5400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E3490E4-D690-D090-5E2E-3A103943DF57}"/>
              </a:ext>
            </a:extLst>
          </p:cNvPr>
          <p:cNvSpPr/>
          <p:nvPr/>
        </p:nvSpPr>
        <p:spPr>
          <a:xfrm>
            <a:off x="2458140" y="1947553"/>
            <a:ext cx="3106268" cy="972169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Advancement of technology (POLICE)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4DADE9-0039-8617-812C-230DF2BB4AA4}"/>
              </a:ext>
            </a:extLst>
          </p:cNvPr>
          <p:cNvSpPr/>
          <p:nvPr/>
        </p:nvSpPr>
        <p:spPr>
          <a:xfrm>
            <a:off x="485858" y="3520572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Social media use (“Know About Child Sexual Exploitation”) </a:t>
            </a:r>
            <a:endParaRPr lang="en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EC10093-D9E0-7572-6392-24AF798270E0}"/>
              </a:ext>
            </a:extLst>
          </p:cNvPr>
          <p:cNvSpPr/>
          <p:nvPr/>
        </p:nvSpPr>
        <p:spPr>
          <a:xfrm>
            <a:off x="4170597" y="3520572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Community Safety Units (CSU)</a:t>
            </a:r>
          </a:p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6,700 officers.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B4399A7-92DC-0A97-1233-DCBE9A595F19}"/>
              </a:ext>
            </a:extLst>
          </p:cNvPr>
          <p:cNvSpPr/>
          <p:nvPr/>
        </p:nvSpPr>
        <p:spPr>
          <a:xfrm>
            <a:off x="2323008" y="4887997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"Silent Solution"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84E4FC-6075-13B7-2468-8095DB7AA7BA}"/>
              </a:ext>
            </a:extLst>
          </p:cNvPr>
          <p:cNvSpPr txBox="1"/>
          <p:nvPr/>
        </p:nvSpPr>
        <p:spPr>
          <a:xfrm>
            <a:off x="9661743" y="5319386"/>
            <a:ext cx="27432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(Badman, 2019) 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latin typeface="Arial"/>
                <a:cs typeface="Arial"/>
              </a:rPr>
              <a:t>(Metropolitan Police, 2022)</a:t>
            </a:r>
          </a:p>
          <a:p>
            <a:r>
              <a:rPr lang="en" sz="1200">
                <a:latin typeface="Arial"/>
                <a:cs typeface="Arial"/>
              </a:rPr>
              <a:t>(Greater London Authority, 2021)</a:t>
            </a:r>
            <a:endParaRPr lang="en"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latin typeface="Arial"/>
                <a:cs typeface="Arial"/>
              </a:rPr>
              <a:t>(Kirchmaier &amp; </a:t>
            </a:r>
            <a:r>
              <a:rPr lang="en" sz="1200" err="1">
                <a:latin typeface="Arial"/>
                <a:cs typeface="Arial"/>
              </a:rPr>
              <a:t>Ivandic</a:t>
            </a:r>
            <a:r>
              <a:rPr lang="en" sz="1200">
                <a:latin typeface="Arial"/>
                <a:cs typeface="Arial"/>
              </a:rPr>
              <a:t>, 2021)</a:t>
            </a:r>
          </a:p>
          <a:p>
            <a:r>
              <a:rPr lang="en" sz="1200">
                <a:latin typeface="Arial"/>
                <a:cs typeface="Arial"/>
              </a:rPr>
              <a:t>(Kent and Medway Domestic Abuse and Sexual Violence Executive Group, 2023).</a:t>
            </a:r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10265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6A15A88-001A-4EEF-8984-D87E6435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4DDC8-178F-5C98-068C-D8AE5B16D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469" y="501290"/>
            <a:ext cx="5853179" cy="14964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u="sng">
                <a:solidFill>
                  <a:schemeClr val="bg1"/>
                </a:solidFill>
                <a:latin typeface="Arial"/>
                <a:cs typeface="Calibri Light"/>
              </a:rPr>
              <a:t>Social stigma of DA and CC</a:t>
            </a:r>
            <a:endParaRPr lang="en-US" sz="4800" u="sng">
              <a:solidFill>
                <a:schemeClr val="bg1"/>
              </a:solidFill>
              <a:latin typeface="Arial"/>
            </a:endParaRPr>
          </a:p>
        </p:txBody>
      </p:sp>
      <p:pic>
        <p:nvPicPr>
          <p:cNvPr id="5" name="Picture 4" descr="Domestic abuse – Is technology part of the problem or solution? | Reason  Digital">
            <a:extLst>
              <a:ext uri="{FF2B5EF4-FFF2-40B4-BE49-F238E27FC236}">
                <a16:creationId xmlns:a16="http://schemas.microsoft.com/office/drawing/2014/main" id="{0E574DD8-F14A-610F-4FD3-D77C4C14CD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32" r="31901" b="1"/>
          <a:stretch/>
        </p:blipFill>
        <p:spPr>
          <a:xfrm>
            <a:off x="1" y="10"/>
            <a:ext cx="4551219" cy="6857990"/>
          </a:xfrm>
          <a:custGeom>
            <a:avLst/>
            <a:gdLst/>
            <a:ahLst/>
            <a:cxnLst/>
            <a:rect l="l" t="t" r="r" b="b"/>
            <a:pathLst>
              <a:path w="4551219" h="6858000">
                <a:moveTo>
                  <a:pt x="4194211" y="6564619"/>
                </a:moveTo>
                <a:lnTo>
                  <a:pt x="4194211" y="6564620"/>
                </a:lnTo>
                <a:cubicBezTo>
                  <a:pt x="4204498" y="6575478"/>
                  <a:pt x="4210595" y="6582146"/>
                  <a:pt x="4216690" y="6588625"/>
                </a:cubicBezTo>
                <a:lnTo>
                  <a:pt x="4233312" y="6625224"/>
                </a:lnTo>
                <a:lnTo>
                  <a:pt x="4226218" y="6662539"/>
                </a:lnTo>
                <a:lnTo>
                  <a:pt x="4226217" y="6662540"/>
                </a:lnTo>
                <a:lnTo>
                  <a:pt x="4226216" y="6662543"/>
                </a:lnTo>
                <a:lnTo>
                  <a:pt x="4214767" y="6683026"/>
                </a:lnTo>
                <a:lnTo>
                  <a:pt x="4211619" y="6702975"/>
                </a:lnTo>
                <a:lnTo>
                  <a:pt x="4211619" y="6702976"/>
                </a:lnTo>
                <a:cubicBezTo>
                  <a:pt x="4212024" y="6716168"/>
                  <a:pt x="4217168" y="6729218"/>
                  <a:pt x="4225455" y="6742552"/>
                </a:cubicBezTo>
                <a:lnTo>
                  <a:pt x="4225456" y="6742554"/>
                </a:lnTo>
                <a:lnTo>
                  <a:pt x="4244933" y="6812061"/>
                </a:lnTo>
                <a:lnTo>
                  <a:pt x="4244933" y="6812063"/>
                </a:lnTo>
                <a:lnTo>
                  <a:pt x="4244933" y="6812062"/>
                </a:lnTo>
                <a:lnTo>
                  <a:pt x="4244933" y="6812061"/>
                </a:lnTo>
                <a:lnTo>
                  <a:pt x="4240159" y="6776799"/>
                </a:lnTo>
                <a:lnTo>
                  <a:pt x="4225456" y="6742554"/>
                </a:lnTo>
                <a:lnTo>
                  <a:pt x="4225455" y="6742551"/>
                </a:lnTo>
                <a:lnTo>
                  <a:pt x="4211619" y="6702975"/>
                </a:lnTo>
                <a:lnTo>
                  <a:pt x="4226216" y="6662543"/>
                </a:lnTo>
                <a:lnTo>
                  <a:pt x="4226217" y="6662541"/>
                </a:lnTo>
                <a:lnTo>
                  <a:pt x="4226218" y="6662539"/>
                </a:lnTo>
                <a:lnTo>
                  <a:pt x="4233301" y="6645551"/>
                </a:lnTo>
                <a:lnTo>
                  <a:pt x="4233312" y="6625224"/>
                </a:lnTo>
                <a:lnTo>
                  <a:pt x="4233312" y="6625223"/>
                </a:lnTo>
                <a:cubicBezTo>
                  <a:pt x="4231216" y="6611340"/>
                  <a:pt x="4225168" y="6597577"/>
                  <a:pt x="4216690" y="6588624"/>
                </a:cubicBezTo>
                <a:close/>
                <a:moveTo>
                  <a:pt x="4274532" y="6438980"/>
                </a:moveTo>
                <a:lnTo>
                  <a:pt x="4254602" y="6463839"/>
                </a:lnTo>
                <a:lnTo>
                  <a:pt x="4254600" y="6463848"/>
                </a:lnTo>
                <a:lnTo>
                  <a:pt x="4240803" y="6513011"/>
                </a:lnTo>
                <a:lnTo>
                  <a:pt x="4221998" y="6546193"/>
                </a:lnTo>
                <a:lnTo>
                  <a:pt x="4221998" y="6546194"/>
                </a:lnTo>
                <a:lnTo>
                  <a:pt x="4238336" y="6521803"/>
                </a:lnTo>
                <a:lnTo>
                  <a:pt x="4240803" y="6513011"/>
                </a:lnTo>
                <a:lnTo>
                  <a:pt x="4243614" y="6508051"/>
                </a:lnTo>
                <a:lnTo>
                  <a:pt x="4254600" y="6463848"/>
                </a:lnTo>
                <a:lnTo>
                  <a:pt x="4254602" y="6463840"/>
                </a:lnTo>
                <a:cubicBezTo>
                  <a:pt x="4257553" y="6451649"/>
                  <a:pt x="4265030" y="6444076"/>
                  <a:pt x="4274532" y="6438980"/>
                </a:cubicBezTo>
                <a:close/>
                <a:moveTo>
                  <a:pt x="4360506" y="6365203"/>
                </a:moveTo>
                <a:lnTo>
                  <a:pt x="4359224" y="6387909"/>
                </a:lnTo>
                <a:lnTo>
                  <a:pt x="4357461" y="6391548"/>
                </a:lnTo>
                <a:lnTo>
                  <a:pt x="4349806" y="6407331"/>
                </a:lnTo>
                <a:lnTo>
                  <a:pt x="4349806" y="6407332"/>
                </a:lnTo>
                <a:lnTo>
                  <a:pt x="4357461" y="6391548"/>
                </a:lnTo>
                <a:lnTo>
                  <a:pt x="4359225" y="6387909"/>
                </a:lnTo>
                <a:close/>
                <a:moveTo>
                  <a:pt x="4121437" y="4221390"/>
                </a:moveTo>
                <a:lnTo>
                  <a:pt x="4121437" y="4221391"/>
                </a:lnTo>
                <a:cubicBezTo>
                  <a:pt x="4122199" y="4232060"/>
                  <a:pt x="4122389" y="4243872"/>
                  <a:pt x="4127153" y="4253014"/>
                </a:cubicBezTo>
                <a:cubicBezTo>
                  <a:pt x="4139346" y="4277401"/>
                  <a:pt x="4154966" y="4300070"/>
                  <a:pt x="4166969" y="4324645"/>
                </a:cubicBezTo>
                <a:lnTo>
                  <a:pt x="4175923" y="4363890"/>
                </a:lnTo>
                <a:lnTo>
                  <a:pt x="4175161" y="4482003"/>
                </a:lnTo>
                <a:cubicBezTo>
                  <a:pt x="4172493" y="4546775"/>
                  <a:pt x="4171921" y="4612499"/>
                  <a:pt x="4115151" y="4659173"/>
                </a:cubicBezTo>
                <a:cubicBezTo>
                  <a:pt x="4110579" y="4662985"/>
                  <a:pt x="4107911" y="4671175"/>
                  <a:pt x="4107149" y="4677654"/>
                </a:cubicBezTo>
                <a:cubicBezTo>
                  <a:pt x="4103530" y="4707563"/>
                  <a:pt x="4103148" y="4738234"/>
                  <a:pt x="4097242" y="4767763"/>
                </a:cubicBezTo>
                <a:cubicBezTo>
                  <a:pt x="4094861" y="4779574"/>
                  <a:pt x="4094052" y="4790386"/>
                  <a:pt x="4095933" y="4800482"/>
                </a:cubicBezTo>
                <a:lnTo>
                  <a:pt x="4095933" y="4800483"/>
                </a:lnTo>
                <a:cubicBezTo>
                  <a:pt x="4097814" y="4810580"/>
                  <a:pt x="4102387" y="4819963"/>
                  <a:pt x="4110769" y="4828916"/>
                </a:cubicBezTo>
                <a:lnTo>
                  <a:pt x="4132950" y="4863342"/>
                </a:lnTo>
                <a:lnTo>
                  <a:pt x="4140479" y="4889274"/>
                </a:lnTo>
                <a:lnTo>
                  <a:pt x="4138774" y="4912167"/>
                </a:lnTo>
                <a:cubicBezTo>
                  <a:pt x="4137059" y="4919977"/>
                  <a:pt x="4136702" y="4927121"/>
                  <a:pt x="4137372" y="4933803"/>
                </a:cubicBezTo>
                <a:lnTo>
                  <a:pt x="4137372" y="4933804"/>
                </a:lnTo>
                <a:lnTo>
                  <a:pt x="4142131" y="4952672"/>
                </a:lnTo>
                <a:lnTo>
                  <a:pt x="4144924" y="4957453"/>
                </a:lnTo>
                <a:lnTo>
                  <a:pt x="4146202" y="4961455"/>
                </a:lnTo>
                <a:cubicBezTo>
                  <a:pt x="4150713" y="4970096"/>
                  <a:pt x="4156419" y="4978393"/>
                  <a:pt x="4162206" y="4987037"/>
                </a:cubicBezTo>
                <a:cubicBezTo>
                  <a:pt x="4173445" y="5003801"/>
                  <a:pt x="4187543" y="5022852"/>
                  <a:pt x="4188685" y="5041521"/>
                </a:cubicBezTo>
                <a:cubicBezTo>
                  <a:pt x="4189304" y="5052095"/>
                  <a:pt x="4192222" y="5062299"/>
                  <a:pt x="4195901" y="5072375"/>
                </a:cubicBezTo>
                <a:lnTo>
                  <a:pt x="4201805" y="5087442"/>
                </a:lnTo>
                <a:lnTo>
                  <a:pt x="4214832" y="5133219"/>
                </a:lnTo>
                <a:lnTo>
                  <a:pt x="4214833" y="5133224"/>
                </a:lnTo>
                <a:lnTo>
                  <a:pt x="4208118" y="5166112"/>
                </a:lnTo>
                <a:lnTo>
                  <a:pt x="4208118" y="5166113"/>
                </a:lnTo>
                <a:cubicBezTo>
                  <a:pt x="4207356" y="5167637"/>
                  <a:pt x="4207928" y="5169780"/>
                  <a:pt x="4208809" y="5172090"/>
                </a:cubicBezTo>
                <a:lnTo>
                  <a:pt x="4211356" y="5179067"/>
                </a:lnTo>
                <a:cubicBezTo>
                  <a:pt x="4214976" y="5196594"/>
                  <a:pt x="4215024" y="5213597"/>
                  <a:pt x="4211190" y="5229433"/>
                </a:cubicBezTo>
                <a:lnTo>
                  <a:pt x="4200644" y="5248928"/>
                </a:lnTo>
                <a:lnTo>
                  <a:pt x="4187733" y="5272795"/>
                </a:lnTo>
                <a:cubicBezTo>
                  <a:pt x="4176088" y="5285440"/>
                  <a:pt x="4168382" y="5298594"/>
                  <a:pt x="4163830" y="5312287"/>
                </a:cubicBezTo>
                <a:lnTo>
                  <a:pt x="4162774" y="5321350"/>
                </a:lnTo>
                <a:lnTo>
                  <a:pt x="4160300" y="5326162"/>
                </a:lnTo>
                <a:lnTo>
                  <a:pt x="4158854" y="5355013"/>
                </a:lnTo>
                <a:lnTo>
                  <a:pt x="4158854" y="5355014"/>
                </a:lnTo>
                <a:cubicBezTo>
                  <a:pt x="4159503" y="5364882"/>
                  <a:pt x="4161206" y="5375002"/>
                  <a:pt x="4163730" y="5385384"/>
                </a:cubicBezTo>
                <a:cubicBezTo>
                  <a:pt x="4166969" y="5398721"/>
                  <a:pt x="4169255" y="5412057"/>
                  <a:pt x="4171921" y="5425582"/>
                </a:cubicBezTo>
                <a:cubicBezTo>
                  <a:pt x="4175731" y="5443870"/>
                  <a:pt x="4179733" y="5462351"/>
                  <a:pt x="4183543" y="5480637"/>
                </a:cubicBezTo>
                <a:lnTo>
                  <a:pt x="4188067" y="5507667"/>
                </a:lnTo>
                <a:lnTo>
                  <a:pt x="4177448" y="5531691"/>
                </a:lnTo>
                <a:lnTo>
                  <a:pt x="4177447" y="5531692"/>
                </a:lnTo>
                <a:cubicBezTo>
                  <a:pt x="4170398" y="5537599"/>
                  <a:pt x="4167206" y="5542648"/>
                  <a:pt x="4167302" y="5547577"/>
                </a:cubicBezTo>
                <a:lnTo>
                  <a:pt x="4167302" y="5547578"/>
                </a:lnTo>
                <a:cubicBezTo>
                  <a:pt x="4167397" y="5552507"/>
                  <a:pt x="4170779" y="5557317"/>
                  <a:pt x="4176875" y="5562746"/>
                </a:cubicBezTo>
                <a:cubicBezTo>
                  <a:pt x="4219548" y="5600467"/>
                  <a:pt x="4246219" y="5646189"/>
                  <a:pt x="4248123" y="5704483"/>
                </a:cubicBezTo>
                <a:cubicBezTo>
                  <a:pt x="4248505" y="5716485"/>
                  <a:pt x="4251171" y="5728678"/>
                  <a:pt x="4254029" y="5740488"/>
                </a:cubicBezTo>
                <a:cubicBezTo>
                  <a:pt x="4255744" y="5747728"/>
                  <a:pt x="4257650" y="5756493"/>
                  <a:pt x="4262794" y="5760873"/>
                </a:cubicBezTo>
                <a:cubicBezTo>
                  <a:pt x="4302037" y="5794974"/>
                  <a:pt x="4329280" y="5837457"/>
                  <a:pt x="4351189" y="5883751"/>
                </a:cubicBezTo>
                <a:lnTo>
                  <a:pt x="4351191" y="5883755"/>
                </a:lnTo>
                <a:lnTo>
                  <a:pt x="4369094" y="5935945"/>
                </a:lnTo>
                <a:lnTo>
                  <a:pt x="4369096" y="5935949"/>
                </a:lnTo>
                <a:lnTo>
                  <a:pt x="4365476" y="5993289"/>
                </a:lnTo>
                <a:lnTo>
                  <a:pt x="4365475" y="5993290"/>
                </a:lnTo>
                <a:cubicBezTo>
                  <a:pt x="4364334" y="6004530"/>
                  <a:pt x="4364524" y="6017484"/>
                  <a:pt x="4358999" y="6026439"/>
                </a:cubicBezTo>
                <a:cubicBezTo>
                  <a:pt x="4341662" y="6054824"/>
                  <a:pt x="4322994" y="6082257"/>
                  <a:pt x="4302799" y="6108737"/>
                </a:cubicBezTo>
                <a:cubicBezTo>
                  <a:pt x="4294131" y="6120073"/>
                  <a:pt x="4289178" y="6126883"/>
                  <a:pt x="4289107" y="6133313"/>
                </a:cubicBezTo>
                <a:lnTo>
                  <a:pt x="4289107" y="6133314"/>
                </a:lnTo>
                <a:lnTo>
                  <a:pt x="4292807" y="6143189"/>
                </a:lnTo>
                <a:lnTo>
                  <a:pt x="4304703" y="6155599"/>
                </a:lnTo>
                <a:lnTo>
                  <a:pt x="4304706" y="6155602"/>
                </a:lnTo>
                <a:cubicBezTo>
                  <a:pt x="4326994" y="6175797"/>
                  <a:pt x="4338614" y="6200944"/>
                  <a:pt x="4343376" y="6228756"/>
                </a:cubicBezTo>
                <a:lnTo>
                  <a:pt x="4360713" y="6361539"/>
                </a:lnTo>
                <a:lnTo>
                  <a:pt x="4360713" y="6361538"/>
                </a:lnTo>
                <a:cubicBezTo>
                  <a:pt x="4357093" y="6317150"/>
                  <a:pt x="4350808" y="6272763"/>
                  <a:pt x="4343376" y="6228755"/>
                </a:cubicBezTo>
                <a:cubicBezTo>
                  <a:pt x="4338614" y="6200943"/>
                  <a:pt x="4326994" y="6175796"/>
                  <a:pt x="4304706" y="6155601"/>
                </a:cubicBezTo>
                <a:lnTo>
                  <a:pt x="4304703" y="6155599"/>
                </a:lnTo>
                <a:lnTo>
                  <a:pt x="4289107" y="6133314"/>
                </a:lnTo>
                <a:lnTo>
                  <a:pt x="4302799" y="6108738"/>
                </a:lnTo>
                <a:cubicBezTo>
                  <a:pt x="4322994" y="6082258"/>
                  <a:pt x="4341662" y="6054825"/>
                  <a:pt x="4358999" y="6026440"/>
                </a:cubicBezTo>
                <a:cubicBezTo>
                  <a:pt x="4364524" y="6017485"/>
                  <a:pt x="4364334" y="6004531"/>
                  <a:pt x="4365475" y="5993291"/>
                </a:cubicBezTo>
                <a:lnTo>
                  <a:pt x="4365476" y="5993289"/>
                </a:lnTo>
                <a:lnTo>
                  <a:pt x="4368929" y="5964476"/>
                </a:lnTo>
                <a:lnTo>
                  <a:pt x="4369096" y="5935949"/>
                </a:lnTo>
                <a:lnTo>
                  <a:pt x="4369096" y="5935948"/>
                </a:lnTo>
                <a:lnTo>
                  <a:pt x="4369094" y="5935945"/>
                </a:lnTo>
                <a:lnTo>
                  <a:pt x="4362214" y="5909350"/>
                </a:lnTo>
                <a:lnTo>
                  <a:pt x="4351191" y="5883755"/>
                </a:lnTo>
                <a:lnTo>
                  <a:pt x="4351189" y="5883750"/>
                </a:lnTo>
                <a:cubicBezTo>
                  <a:pt x="4329280" y="5837456"/>
                  <a:pt x="4302037" y="5794973"/>
                  <a:pt x="4262794" y="5760872"/>
                </a:cubicBezTo>
                <a:cubicBezTo>
                  <a:pt x="4257650" y="5756492"/>
                  <a:pt x="4255744" y="5747727"/>
                  <a:pt x="4254029" y="5740487"/>
                </a:cubicBezTo>
                <a:cubicBezTo>
                  <a:pt x="4251171" y="5728677"/>
                  <a:pt x="4248505" y="5716484"/>
                  <a:pt x="4248123" y="5704482"/>
                </a:cubicBezTo>
                <a:cubicBezTo>
                  <a:pt x="4246219" y="5646188"/>
                  <a:pt x="4219548" y="5600466"/>
                  <a:pt x="4176875" y="5562745"/>
                </a:cubicBezTo>
                <a:lnTo>
                  <a:pt x="4167302" y="5547577"/>
                </a:lnTo>
                <a:lnTo>
                  <a:pt x="4177447" y="5531693"/>
                </a:lnTo>
                <a:lnTo>
                  <a:pt x="4177448" y="5531691"/>
                </a:lnTo>
                <a:lnTo>
                  <a:pt x="4185847" y="5520421"/>
                </a:lnTo>
                <a:lnTo>
                  <a:pt x="4188067" y="5507667"/>
                </a:lnTo>
                <a:lnTo>
                  <a:pt x="4188067" y="5507666"/>
                </a:lnTo>
                <a:cubicBezTo>
                  <a:pt x="4188020" y="5498831"/>
                  <a:pt x="4185448" y="5489496"/>
                  <a:pt x="4183543" y="5480636"/>
                </a:cubicBezTo>
                <a:cubicBezTo>
                  <a:pt x="4179733" y="5462350"/>
                  <a:pt x="4175731" y="5443869"/>
                  <a:pt x="4171921" y="5425581"/>
                </a:cubicBezTo>
                <a:cubicBezTo>
                  <a:pt x="4169255" y="5412056"/>
                  <a:pt x="4166969" y="5398720"/>
                  <a:pt x="4163730" y="5385383"/>
                </a:cubicBezTo>
                <a:lnTo>
                  <a:pt x="4158854" y="5355013"/>
                </a:lnTo>
                <a:lnTo>
                  <a:pt x="4162774" y="5321350"/>
                </a:lnTo>
                <a:lnTo>
                  <a:pt x="4187733" y="5272796"/>
                </a:lnTo>
                <a:lnTo>
                  <a:pt x="4200644" y="5248928"/>
                </a:lnTo>
                <a:lnTo>
                  <a:pt x="4211191" y="5229432"/>
                </a:lnTo>
                <a:lnTo>
                  <a:pt x="4211356" y="5179067"/>
                </a:lnTo>
                <a:lnTo>
                  <a:pt x="4211356" y="5179066"/>
                </a:lnTo>
                <a:cubicBezTo>
                  <a:pt x="4210880" y="5176875"/>
                  <a:pt x="4209690" y="5174399"/>
                  <a:pt x="4208809" y="5172089"/>
                </a:cubicBezTo>
                <a:lnTo>
                  <a:pt x="4208118" y="5166113"/>
                </a:lnTo>
                <a:lnTo>
                  <a:pt x="4214833" y="5133224"/>
                </a:lnTo>
                <a:lnTo>
                  <a:pt x="4214833" y="5133223"/>
                </a:lnTo>
                <a:lnTo>
                  <a:pt x="4214832" y="5133219"/>
                </a:lnTo>
                <a:lnTo>
                  <a:pt x="4207690" y="5102460"/>
                </a:lnTo>
                <a:lnTo>
                  <a:pt x="4201805" y="5087442"/>
                </a:lnTo>
                <a:lnTo>
                  <a:pt x="4201799" y="5087422"/>
                </a:lnTo>
                <a:cubicBezTo>
                  <a:pt x="4195713" y="5072410"/>
                  <a:pt x="4189614" y="5057380"/>
                  <a:pt x="4188685" y="5041520"/>
                </a:cubicBezTo>
                <a:cubicBezTo>
                  <a:pt x="4187543" y="5022851"/>
                  <a:pt x="4173445" y="5003800"/>
                  <a:pt x="4162206" y="4987036"/>
                </a:cubicBezTo>
                <a:lnTo>
                  <a:pt x="4144924" y="4957453"/>
                </a:lnTo>
                <a:lnTo>
                  <a:pt x="4137372" y="4933804"/>
                </a:lnTo>
                <a:lnTo>
                  <a:pt x="4138774" y="4912168"/>
                </a:lnTo>
                <a:cubicBezTo>
                  <a:pt x="4140536" y="4904357"/>
                  <a:pt x="4141048" y="4896713"/>
                  <a:pt x="4140479" y="4889275"/>
                </a:cubicBezTo>
                <a:lnTo>
                  <a:pt x="4140479" y="4889274"/>
                </a:lnTo>
                <a:lnTo>
                  <a:pt x="4135701" y="4867613"/>
                </a:lnTo>
                <a:lnTo>
                  <a:pt x="4132950" y="4863342"/>
                </a:lnTo>
                <a:lnTo>
                  <a:pt x="4131200" y="4857316"/>
                </a:lnTo>
                <a:cubicBezTo>
                  <a:pt x="4126057" y="4847213"/>
                  <a:pt x="4119056" y="4837702"/>
                  <a:pt x="4110769" y="4828915"/>
                </a:cubicBezTo>
                <a:lnTo>
                  <a:pt x="4095933" y="4800482"/>
                </a:lnTo>
                <a:lnTo>
                  <a:pt x="4097242" y="4767764"/>
                </a:lnTo>
                <a:cubicBezTo>
                  <a:pt x="4103148" y="4738235"/>
                  <a:pt x="4103530" y="4707564"/>
                  <a:pt x="4107149" y="4677655"/>
                </a:cubicBezTo>
                <a:cubicBezTo>
                  <a:pt x="4107911" y="4671176"/>
                  <a:pt x="4110579" y="4662986"/>
                  <a:pt x="4115151" y="4659174"/>
                </a:cubicBezTo>
                <a:cubicBezTo>
                  <a:pt x="4171921" y="4612500"/>
                  <a:pt x="4172493" y="4546776"/>
                  <a:pt x="4175161" y="4482004"/>
                </a:cubicBezTo>
                <a:cubicBezTo>
                  <a:pt x="4176875" y="4442761"/>
                  <a:pt x="4176875" y="4403325"/>
                  <a:pt x="4175923" y="4363890"/>
                </a:cubicBezTo>
                <a:lnTo>
                  <a:pt x="4175923" y="4363889"/>
                </a:lnTo>
                <a:cubicBezTo>
                  <a:pt x="4175731" y="4350553"/>
                  <a:pt x="4172683" y="4336456"/>
                  <a:pt x="4166969" y="4324644"/>
                </a:cubicBezTo>
                <a:cubicBezTo>
                  <a:pt x="4154966" y="4300069"/>
                  <a:pt x="4139346" y="4277400"/>
                  <a:pt x="4127153" y="4253013"/>
                </a:cubicBezTo>
                <a:close/>
                <a:moveTo>
                  <a:pt x="4190328" y="2836171"/>
                </a:moveTo>
                <a:lnTo>
                  <a:pt x="4181637" y="2848792"/>
                </a:lnTo>
                <a:cubicBezTo>
                  <a:pt x="4176637" y="2865009"/>
                  <a:pt x="4170779" y="2881306"/>
                  <a:pt x="4166033" y="2897784"/>
                </a:cubicBezTo>
                <a:lnTo>
                  <a:pt x="4165004" y="2903549"/>
                </a:lnTo>
                <a:lnTo>
                  <a:pt x="4161730" y="2914327"/>
                </a:lnTo>
                <a:lnTo>
                  <a:pt x="4157099" y="2947858"/>
                </a:lnTo>
                <a:lnTo>
                  <a:pt x="4157098" y="2947861"/>
                </a:lnTo>
                <a:lnTo>
                  <a:pt x="4157098" y="2947862"/>
                </a:lnTo>
                <a:cubicBezTo>
                  <a:pt x="4156729" y="2959156"/>
                  <a:pt x="4157729" y="2970575"/>
                  <a:pt x="4160682" y="2982148"/>
                </a:cubicBezTo>
                <a:lnTo>
                  <a:pt x="4172375" y="3077401"/>
                </a:lnTo>
                <a:lnTo>
                  <a:pt x="4159920" y="3172653"/>
                </a:lnTo>
                <a:cubicBezTo>
                  <a:pt x="4134011" y="3276479"/>
                  <a:pt x="4106579" y="3380304"/>
                  <a:pt x="4112293" y="3489466"/>
                </a:cubicBezTo>
                <a:cubicBezTo>
                  <a:pt x="4113245" y="3507562"/>
                  <a:pt x="4101624" y="3529089"/>
                  <a:pt x="4090194" y="3544712"/>
                </a:cubicBezTo>
                <a:cubicBezTo>
                  <a:pt x="4079336" y="3559667"/>
                  <a:pt x="4073477" y="3566811"/>
                  <a:pt x="4072572" y="3574407"/>
                </a:cubicBezTo>
                <a:lnTo>
                  <a:pt x="4072572" y="3574408"/>
                </a:lnTo>
                <a:cubicBezTo>
                  <a:pt x="4071667" y="3582004"/>
                  <a:pt x="4075716" y="3590053"/>
                  <a:pt x="4084670" y="3606817"/>
                </a:cubicBezTo>
                <a:cubicBezTo>
                  <a:pt x="4089052" y="3614819"/>
                  <a:pt x="4091718" y="3624725"/>
                  <a:pt x="4098196" y="3630632"/>
                </a:cubicBezTo>
                <a:lnTo>
                  <a:pt x="4115925" y="3654415"/>
                </a:lnTo>
                <a:lnTo>
                  <a:pt x="4118836" y="3665923"/>
                </a:lnTo>
                <a:lnTo>
                  <a:pt x="4122437" y="3680163"/>
                </a:lnTo>
                <a:lnTo>
                  <a:pt x="4118389" y="3734836"/>
                </a:lnTo>
                <a:lnTo>
                  <a:pt x="4118389" y="3734837"/>
                </a:lnTo>
                <a:cubicBezTo>
                  <a:pt x="4117437" y="3741315"/>
                  <a:pt x="4116103" y="3749125"/>
                  <a:pt x="4118771" y="3754652"/>
                </a:cubicBezTo>
                <a:lnTo>
                  <a:pt x="4125128" y="3789775"/>
                </a:lnTo>
                <a:lnTo>
                  <a:pt x="4110197" y="3822471"/>
                </a:lnTo>
                <a:cubicBezTo>
                  <a:pt x="4103149" y="3831901"/>
                  <a:pt x="4097529" y="3842045"/>
                  <a:pt x="4095862" y="3852618"/>
                </a:cubicBezTo>
                <a:lnTo>
                  <a:pt x="4095862" y="3852619"/>
                </a:lnTo>
                <a:lnTo>
                  <a:pt x="4096642" y="3868763"/>
                </a:lnTo>
                <a:lnTo>
                  <a:pt x="4105245" y="3885336"/>
                </a:lnTo>
                <a:lnTo>
                  <a:pt x="4105245" y="3885338"/>
                </a:lnTo>
                <a:cubicBezTo>
                  <a:pt x="4114961" y="3897721"/>
                  <a:pt x="4122367" y="3910318"/>
                  <a:pt x="4127626" y="3923124"/>
                </a:cubicBezTo>
                <a:lnTo>
                  <a:pt x="4137130" y="3962159"/>
                </a:lnTo>
                <a:lnTo>
                  <a:pt x="4121438" y="4043837"/>
                </a:lnTo>
                <a:lnTo>
                  <a:pt x="4121437" y="4043838"/>
                </a:lnTo>
                <a:cubicBezTo>
                  <a:pt x="4112674" y="4063841"/>
                  <a:pt x="4107292" y="4083701"/>
                  <a:pt x="4106316" y="4103824"/>
                </a:cubicBezTo>
                <a:lnTo>
                  <a:pt x="4106316" y="4103825"/>
                </a:lnTo>
                <a:lnTo>
                  <a:pt x="4108283" y="4134255"/>
                </a:lnTo>
                <a:lnTo>
                  <a:pt x="4117627" y="4165381"/>
                </a:lnTo>
                <a:lnTo>
                  <a:pt x="4117627" y="4165383"/>
                </a:lnTo>
                <a:lnTo>
                  <a:pt x="4121532" y="4192387"/>
                </a:lnTo>
                <a:lnTo>
                  <a:pt x="4121532" y="4192386"/>
                </a:lnTo>
                <a:cubicBezTo>
                  <a:pt x="4121628" y="4182766"/>
                  <a:pt x="4121056" y="4173479"/>
                  <a:pt x="4117627" y="4165382"/>
                </a:cubicBezTo>
                <a:lnTo>
                  <a:pt x="4117627" y="4165381"/>
                </a:lnTo>
                <a:lnTo>
                  <a:pt x="4106316" y="4103825"/>
                </a:lnTo>
                <a:lnTo>
                  <a:pt x="4121437" y="4043839"/>
                </a:lnTo>
                <a:lnTo>
                  <a:pt x="4121438" y="4043837"/>
                </a:lnTo>
                <a:lnTo>
                  <a:pt x="4134740" y="4002409"/>
                </a:lnTo>
                <a:lnTo>
                  <a:pt x="4137130" y="3962159"/>
                </a:lnTo>
                <a:lnTo>
                  <a:pt x="4137130" y="3962158"/>
                </a:lnTo>
                <a:cubicBezTo>
                  <a:pt x="4134868" y="3935726"/>
                  <a:pt x="4124677" y="3910103"/>
                  <a:pt x="4105245" y="3885337"/>
                </a:cubicBezTo>
                <a:lnTo>
                  <a:pt x="4105245" y="3885336"/>
                </a:lnTo>
                <a:lnTo>
                  <a:pt x="4095862" y="3852619"/>
                </a:lnTo>
                <a:lnTo>
                  <a:pt x="4110197" y="3822472"/>
                </a:lnTo>
                <a:cubicBezTo>
                  <a:pt x="4118389" y="3811613"/>
                  <a:pt x="4123533" y="3800896"/>
                  <a:pt x="4125128" y="3789776"/>
                </a:cubicBezTo>
                <a:lnTo>
                  <a:pt x="4125128" y="3789775"/>
                </a:lnTo>
                <a:cubicBezTo>
                  <a:pt x="4126724" y="3778654"/>
                  <a:pt x="4124771" y="3767129"/>
                  <a:pt x="4118771" y="3754651"/>
                </a:cubicBezTo>
                <a:lnTo>
                  <a:pt x="4118389" y="3734837"/>
                </a:lnTo>
                <a:lnTo>
                  <a:pt x="4122437" y="3680163"/>
                </a:lnTo>
                <a:lnTo>
                  <a:pt x="4122437" y="3680162"/>
                </a:lnTo>
                <a:lnTo>
                  <a:pt x="4118836" y="3665923"/>
                </a:lnTo>
                <a:lnTo>
                  <a:pt x="4115925" y="3654415"/>
                </a:lnTo>
                <a:lnTo>
                  <a:pt x="4115925" y="3654415"/>
                </a:lnTo>
                <a:lnTo>
                  <a:pt x="4115925" y="3654415"/>
                </a:lnTo>
                <a:cubicBezTo>
                  <a:pt x="4112115" y="3646122"/>
                  <a:pt x="4106436" y="3638156"/>
                  <a:pt x="4098196" y="3630631"/>
                </a:cubicBezTo>
                <a:cubicBezTo>
                  <a:pt x="4091718" y="3624724"/>
                  <a:pt x="4089052" y="3614818"/>
                  <a:pt x="4084670" y="3606816"/>
                </a:cubicBezTo>
                <a:cubicBezTo>
                  <a:pt x="4080193" y="3598434"/>
                  <a:pt x="4076942" y="3592231"/>
                  <a:pt x="4074924" y="3587173"/>
                </a:cubicBezTo>
                <a:lnTo>
                  <a:pt x="4072572" y="3574407"/>
                </a:lnTo>
                <a:lnTo>
                  <a:pt x="4077651" y="3562320"/>
                </a:lnTo>
                <a:cubicBezTo>
                  <a:pt x="4080586" y="3557715"/>
                  <a:pt x="4084765" y="3552190"/>
                  <a:pt x="4090194" y="3544713"/>
                </a:cubicBezTo>
                <a:cubicBezTo>
                  <a:pt x="4101624" y="3529090"/>
                  <a:pt x="4113245" y="3507563"/>
                  <a:pt x="4112293" y="3489467"/>
                </a:cubicBezTo>
                <a:cubicBezTo>
                  <a:pt x="4106579" y="3380305"/>
                  <a:pt x="4134011" y="3276480"/>
                  <a:pt x="4159920" y="3172654"/>
                </a:cubicBezTo>
                <a:cubicBezTo>
                  <a:pt x="4167922" y="3140649"/>
                  <a:pt x="4172160" y="3109025"/>
                  <a:pt x="4172375" y="3077401"/>
                </a:cubicBezTo>
                <a:lnTo>
                  <a:pt x="4172375" y="3077400"/>
                </a:lnTo>
                <a:cubicBezTo>
                  <a:pt x="4172589" y="3045776"/>
                  <a:pt x="4168779" y="3014152"/>
                  <a:pt x="4160682" y="2982147"/>
                </a:cubicBezTo>
                <a:lnTo>
                  <a:pt x="4157098" y="2947862"/>
                </a:lnTo>
                <a:lnTo>
                  <a:pt x="4157099" y="2947858"/>
                </a:lnTo>
                <a:lnTo>
                  <a:pt x="4165004" y="2903549"/>
                </a:lnTo>
                <a:lnTo>
                  <a:pt x="4181637" y="2848793"/>
                </a:lnTo>
                <a:cubicBezTo>
                  <a:pt x="4182970" y="2844316"/>
                  <a:pt x="4186256" y="2839982"/>
                  <a:pt x="4190328" y="2836172"/>
                </a:cubicBezTo>
                <a:close/>
                <a:moveTo>
                  <a:pt x="3705842" y="1508457"/>
                </a:moveTo>
                <a:lnTo>
                  <a:pt x="3677748" y="1596213"/>
                </a:lnTo>
                <a:cubicBezTo>
                  <a:pt x="3675271" y="1604978"/>
                  <a:pt x="3676796" y="1615836"/>
                  <a:pt x="3679653" y="1624980"/>
                </a:cubicBezTo>
                <a:cubicBezTo>
                  <a:pt x="3689369" y="1656223"/>
                  <a:pt x="3713754" y="1676036"/>
                  <a:pt x="3736234" y="1697753"/>
                </a:cubicBezTo>
                <a:cubicBezTo>
                  <a:pt x="3746141" y="1707279"/>
                  <a:pt x="3753189" y="1720423"/>
                  <a:pt x="3758903" y="1733188"/>
                </a:cubicBezTo>
                <a:cubicBezTo>
                  <a:pt x="3773574" y="1766335"/>
                  <a:pt x="3786718" y="1800246"/>
                  <a:pt x="3800624" y="1833775"/>
                </a:cubicBezTo>
                <a:cubicBezTo>
                  <a:pt x="3801958" y="1837013"/>
                  <a:pt x="3805387" y="1839679"/>
                  <a:pt x="3808245" y="1842158"/>
                </a:cubicBezTo>
                <a:cubicBezTo>
                  <a:pt x="3838346" y="1866922"/>
                  <a:pt x="3868635" y="1891497"/>
                  <a:pt x="3898736" y="1916454"/>
                </a:cubicBezTo>
                <a:cubicBezTo>
                  <a:pt x="3904450" y="1921216"/>
                  <a:pt x="3908642" y="1928076"/>
                  <a:pt x="3914166" y="1933219"/>
                </a:cubicBezTo>
                <a:cubicBezTo>
                  <a:pt x="3921786" y="1940459"/>
                  <a:pt x="3929027" y="1949603"/>
                  <a:pt x="3938171" y="1953413"/>
                </a:cubicBezTo>
                <a:cubicBezTo>
                  <a:pt x="3966936" y="1965224"/>
                  <a:pt x="3979320" y="1987894"/>
                  <a:pt x="3984654" y="2016469"/>
                </a:cubicBezTo>
                <a:cubicBezTo>
                  <a:pt x="3989607" y="2042570"/>
                  <a:pt x="3993799" y="2068669"/>
                  <a:pt x="3999513" y="2094578"/>
                </a:cubicBezTo>
                <a:cubicBezTo>
                  <a:pt x="4006371" y="2126201"/>
                  <a:pt x="4013801" y="2157636"/>
                  <a:pt x="4022184" y="2188879"/>
                </a:cubicBezTo>
                <a:cubicBezTo>
                  <a:pt x="4025804" y="2202404"/>
                  <a:pt x="4029994" y="2216692"/>
                  <a:pt x="4037424" y="2228314"/>
                </a:cubicBezTo>
                <a:cubicBezTo>
                  <a:pt x="4057999" y="2260890"/>
                  <a:pt x="4071905" y="2295753"/>
                  <a:pt x="4066381" y="2334044"/>
                </a:cubicBezTo>
                <a:cubicBezTo>
                  <a:pt x="4061999" y="2364715"/>
                  <a:pt x="4073239" y="2390434"/>
                  <a:pt x="4090766" y="2409485"/>
                </a:cubicBezTo>
                <a:cubicBezTo>
                  <a:pt x="4098720" y="2418154"/>
                  <a:pt x="4104233" y="2426976"/>
                  <a:pt x="4107867" y="2435912"/>
                </a:cubicBezTo>
                <a:lnTo>
                  <a:pt x="4113698" y="2463017"/>
                </a:lnTo>
                <a:lnTo>
                  <a:pt x="4105056" y="2518262"/>
                </a:lnTo>
                <a:lnTo>
                  <a:pt x="4105055" y="2518263"/>
                </a:lnTo>
                <a:cubicBezTo>
                  <a:pt x="4102388" y="2527789"/>
                  <a:pt x="4101244" y="2536456"/>
                  <a:pt x="4101411" y="2545005"/>
                </a:cubicBezTo>
                <a:lnTo>
                  <a:pt x="4101411" y="2545006"/>
                </a:lnTo>
                <a:cubicBezTo>
                  <a:pt x="4101577" y="2553555"/>
                  <a:pt x="4103054" y="2561985"/>
                  <a:pt x="4105625" y="2571034"/>
                </a:cubicBezTo>
                <a:cubicBezTo>
                  <a:pt x="4117627" y="2612945"/>
                  <a:pt x="4150204" y="2640950"/>
                  <a:pt x="4178779" y="2668001"/>
                </a:cubicBezTo>
                <a:cubicBezTo>
                  <a:pt x="4203164" y="2691054"/>
                  <a:pt x="4216880" y="2716963"/>
                  <a:pt x="4227170" y="2745348"/>
                </a:cubicBezTo>
                <a:lnTo>
                  <a:pt x="4227170" y="2745351"/>
                </a:lnTo>
                <a:lnTo>
                  <a:pt x="4233090" y="2778005"/>
                </a:lnTo>
                <a:lnTo>
                  <a:pt x="4232670" y="2785439"/>
                </a:lnTo>
                <a:lnTo>
                  <a:pt x="4222591" y="2811779"/>
                </a:lnTo>
                <a:lnTo>
                  <a:pt x="4222587" y="2811786"/>
                </a:lnTo>
                <a:lnTo>
                  <a:pt x="4222588" y="2811786"/>
                </a:lnTo>
                <a:lnTo>
                  <a:pt x="4222591" y="2811779"/>
                </a:lnTo>
                <a:lnTo>
                  <a:pt x="4232241" y="2793022"/>
                </a:lnTo>
                <a:lnTo>
                  <a:pt x="4232670" y="2785439"/>
                </a:lnTo>
                <a:lnTo>
                  <a:pt x="4233870" y="2782304"/>
                </a:lnTo>
                <a:lnTo>
                  <a:pt x="4233090" y="2778005"/>
                </a:lnTo>
                <a:lnTo>
                  <a:pt x="4233500" y="2770757"/>
                </a:lnTo>
                <a:lnTo>
                  <a:pt x="4227170" y="2745351"/>
                </a:lnTo>
                <a:lnTo>
                  <a:pt x="4227170" y="2745347"/>
                </a:lnTo>
                <a:cubicBezTo>
                  <a:pt x="4216880" y="2716962"/>
                  <a:pt x="4203164" y="2691053"/>
                  <a:pt x="4178779" y="2668000"/>
                </a:cubicBezTo>
                <a:cubicBezTo>
                  <a:pt x="4150204" y="2640949"/>
                  <a:pt x="4117627" y="2612944"/>
                  <a:pt x="4105625" y="2571033"/>
                </a:cubicBezTo>
                <a:lnTo>
                  <a:pt x="4101411" y="2545006"/>
                </a:lnTo>
                <a:lnTo>
                  <a:pt x="4105055" y="2518264"/>
                </a:lnTo>
                <a:lnTo>
                  <a:pt x="4105056" y="2518262"/>
                </a:lnTo>
                <a:lnTo>
                  <a:pt x="4111636" y="2490550"/>
                </a:lnTo>
                <a:lnTo>
                  <a:pt x="4113698" y="2463017"/>
                </a:lnTo>
                <a:lnTo>
                  <a:pt x="4113698" y="2463016"/>
                </a:lnTo>
                <a:cubicBezTo>
                  <a:pt x="4112817" y="2444776"/>
                  <a:pt x="4106674" y="2426821"/>
                  <a:pt x="4090766" y="2409484"/>
                </a:cubicBezTo>
                <a:cubicBezTo>
                  <a:pt x="4073239" y="2390433"/>
                  <a:pt x="4061999" y="2364714"/>
                  <a:pt x="4066381" y="2334043"/>
                </a:cubicBezTo>
                <a:cubicBezTo>
                  <a:pt x="4071905" y="2295752"/>
                  <a:pt x="4057999" y="2260889"/>
                  <a:pt x="4037424" y="2228313"/>
                </a:cubicBezTo>
                <a:cubicBezTo>
                  <a:pt x="4029994" y="2216691"/>
                  <a:pt x="4025804" y="2202403"/>
                  <a:pt x="4022184" y="2188878"/>
                </a:cubicBezTo>
                <a:cubicBezTo>
                  <a:pt x="4013801" y="2157635"/>
                  <a:pt x="4006371" y="2126200"/>
                  <a:pt x="3999513" y="2094577"/>
                </a:cubicBezTo>
                <a:cubicBezTo>
                  <a:pt x="3993799" y="2068668"/>
                  <a:pt x="3989607" y="2042569"/>
                  <a:pt x="3984654" y="2016468"/>
                </a:cubicBezTo>
                <a:cubicBezTo>
                  <a:pt x="3979320" y="1987893"/>
                  <a:pt x="3966936" y="1965223"/>
                  <a:pt x="3938171" y="1953412"/>
                </a:cubicBezTo>
                <a:cubicBezTo>
                  <a:pt x="3929027" y="1949602"/>
                  <a:pt x="3921786" y="1940458"/>
                  <a:pt x="3914166" y="1933218"/>
                </a:cubicBezTo>
                <a:cubicBezTo>
                  <a:pt x="3908642" y="1928075"/>
                  <a:pt x="3904450" y="1921215"/>
                  <a:pt x="3898736" y="1916453"/>
                </a:cubicBezTo>
                <a:cubicBezTo>
                  <a:pt x="3868635" y="1891496"/>
                  <a:pt x="3838346" y="1866921"/>
                  <a:pt x="3808245" y="1842157"/>
                </a:cubicBezTo>
                <a:cubicBezTo>
                  <a:pt x="3805387" y="1839678"/>
                  <a:pt x="3801958" y="1837012"/>
                  <a:pt x="3800624" y="1833774"/>
                </a:cubicBezTo>
                <a:cubicBezTo>
                  <a:pt x="3786718" y="1800245"/>
                  <a:pt x="3773575" y="1766334"/>
                  <a:pt x="3758903" y="1733187"/>
                </a:cubicBezTo>
                <a:cubicBezTo>
                  <a:pt x="3753189" y="1720422"/>
                  <a:pt x="3746141" y="1707278"/>
                  <a:pt x="3736235" y="1697752"/>
                </a:cubicBezTo>
                <a:cubicBezTo>
                  <a:pt x="3713755" y="1676035"/>
                  <a:pt x="3689369" y="1656222"/>
                  <a:pt x="3679653" y="1624979"/>
                </a:cubicBezTo>
                <a:cubicBezTo>
                  <a:pt x="3676797" y="1615835"/>
                  <a:pt x="3675272" y="1604977"/>
                  <a:pt x="3677749" y="1596212"/>
                </a:cubicBezTo>
                <a:close/>
                <a:moveTo>
                  <a:pt x="3724447" y="1459072"/>
                </a:moveTo>
                <a:lnTo>
                  <a:pt x="3724446" y="1459073"/>
                </a:lnTo>
                <a:lnTo>
                  <a:pt x="3715229" y="1481571"/>
                </a:lnTo>
                <a:close/>
                <a:moveTo>
                  <a:pt x="3743640" y="1268757"/>
                </a:moveTo>
                <a:cubicBezTo>
                  <a:pt x="3744092" y="1275401"/>
                  <a:pt x="3745664" y="1281688"/>
                  <a:pt x="3748807" y="1286069"/>
                </a:cubicBezTo>
                <a:cubicBezTo>
                  <a:pt x="3763380" y="1306929"/>
                  <a:pt x="3769620" y="1328552"/>
                  <a:pt x="3771144" y="1350627"/>
                </a:cubicBezTo>
                <a:lnTo>
                  <a:pt x="3765550" y="1413839"/>
                </a:lnTo>
                <a:lnTo>
                  <a:pt x="3771145" y="1350626"/>
                </a:lnTo>
                <a:cubicBezTo>
                  <a:pt x="3769620" y="1328551"/>
                  <a:pt x="3763381" y="1306929"/>
                  <a:pt x="3748807" y="1286068"/>
                </a:cubicBezTo>
                <a:close/>
                <a:moveTo>
                  <a:pt x="3685369" y="773034"/>
                </a:moveTo>
                <a:lnTo>
                  <a:pt x="3685369" y="773035"/>
                </a:lnTo>
                <a:cubicBezTo>
                  <a:pt x="3687655" y="800276"/>
                  <a:pt x="3690893" y="827329"/>
                  <a:pt x="3693369" y="854379"/>
                </a:cubicBezTo>
                <a:cubicBezTo>
                  <a:pt x="3695655" y="878956"/>
                  <a:pt x="3696417" y="903722"/>
                  <a:pt x="3724422" y="915343"/>
                </a:cubicBezTo>
                <a:cubicBezTo>
                  <a:pt x="3728804" y="917059"/>
                  <a:pt x="3732042" y="922773"/>
                  <a:pt x="3734900" y="927155"/>
                </a:cubicBezTo>
                <a:cubicBezTo>
                  <a:pt x="3778908" y="994785"/>
                  <a:pt x="3777764" y="1030980"/>
                  <a:pt x="3731280" y="1097087"/>
                </a:cubicBezTo>
                <a:cubicBezTo>
                  <a:pt x="3726518" y="1103945"/>
                  <a:pt x="3723088" y="1118613"/>
                  <a:pt x="3726898" y="1123185"/>
                </a:cubicBezTo>
                <a:cubicBezTo>
                  <a:pt x="3742710" y="1142617"/>
                  <a:pt x="3749759" y="1162953"/>
                  <a:pt x="3751617" y="1184028"/>
                </a:cubicBezTo>
                <a:cubicBezTo>
                  <a:pt x="3749759" y="1162953"/>
                  <a:pt x="3742711" y="1142616"/>
                  <a:pt x="3726899" y="1123184"/>
                </a:cubicBezTo>
                <a:cubicBezTo>
                  <a:pt x="3723089" y="1118612"/>
                  <a:pt x="3726519" y="1103944"/>
                  <a:pt x="3731281" y="1097086"/>
                </a:cubicBezTo>
                <a:cubicBezTo>
                  <a:pt x="3777765" y="1030979"/>
                  <a:pt x="3778909" y="994784"/>
                  <a:pt x="3734901" y="927154"/>
                </a:cubicBezTo>
                <a:cubicBezTo>
                  <a:pt x="3732043" y="922772"/>
                  <a:pt x="3728805" y="917058"/>
                  <a:pt x="3724423" y="915342"/>
                </a:cubicBezTo>
                <a:cubicBezTo>
                  <a:pt x="3696417" y="903721"/>
                  <a:pt x="3695655" y="878955"/>
                  <a:pt x="3693369" y="854378"/>
                </a:cubicBezTo>
                <a:close/>
                <a:moveTo>
                  <a:pt x="3740770" y="517850"/>
                </a:moveTo>
                <a:lnTo>
                  <a:pt x="3731852" y="556047"/>
                </a:lnTo>
                <a:cubicBezTo>
                  <a:pt x="3729756" y="564048"/>
                  <a:pt x="3724232" y="572622"/>
                  <a:pt x="3725374" y="580050"/>
                </a:cubicBezTo>
                <a:cubicBezTo>
                  <a:pt x="3728708" y="601578"/>
                  <a:pt x="3726279" y="622200"/>
                  <a:pt x="3721993" y="642537"/>
                </a:cubicBezTo>
                <a:lnTo>
                  <a:pt x="3709470" y="694927"/>
                </a:lnTo>
                <a:lnTo>
                  <a:pt x="3721994" y="642536"/>
                </a:lnTo>
                <a:cubicBezTo>
                  <a:pt x="3726280" y="622200"/>
                  <a:pt x="3728709" y="601577"/>
                  <a:pt x="3725375" y="580049"/>
                </a:cubicBezTo>
                <a:cubicBezTo>
                  <a:pt x="3724233" y="572621"/>
                  <a:pt x="3729757" y="564047"/>
                  <a:pt x="3731853" y="556046"/>
                </a:cubicBezTo>
                <a:close/>
                <a:moveTo>
                  <a:pt x="3754065" y="298168"/>
                </a:moveTo>
                <a:lnTo>
                  <a:pt x="3739283" y="313532"/>
                </a:lnTo>
                <a:lnTo>
                  <a:pt x="3739283" y="313532"/>
                </a:lnTo>
                <a:lnTo>
                  <a:pt x="3739282" y="313533"/>
                </a:lnTo>
                <a:cubicBezTo>
                  <a:pt x="3735090" y="316389"/>
                  <a:pt x="3737376" y="330298"/>
                  <a:pt x="3738710" y="338870"/>
                </a:cubicBezTo>
                <a:lnTo>
                  <a:pt x="3738716" y="338898"/>
                </a:lnTo>
                <a:lnTo>
                  <a:pt x="3748617" y="395639"/>
                </a:lnTo>
                <a:lnTo>
                  <a:pt x="3744807" y="367327"/>
                </a:lnTo>
                <a:lnTo>
                  <a:pt x="3738716" y="338898"/>
                </a:lnTo>
                <a:lnTo>
                  <a:pt x="3738711" y="338869"/>
                </a:lnTo>
                <a:cubicBezTo>
                  <a:pt x="3738044" y="334583"/>
                  <a:pt x="3737139" y="328963"/>
                  <a:pt x="3736925" y="324057"/>
                </a:cubicBezTo>
                <a:lnTo>
                  <a:pt x="3739283" y="313532"/>
                </a:lnTo>
                <a:close/>
                <a:moveTo>
                  <a:pt x="3761610" y="281567"/>
                </a:moveTo>
                <a:lnTo>
                  <a:pt x="3756715" y="295414"/>
                </a:lnTo>
                <a:lnTo>
                  <a:pt x="3756716" y="295414"/>
                </a:lnTo>
                <a:close/>
                <a:moveTo>
                  <a:pt x="3748290" y="24485"/>
                </a:moveTo>
                <a:lnTo>
                  <a:pt x="3746027" y="74128"/>
                </a:lnTo>
                <a:cubicBezTo>
                  <a:pt x="3746950" y="91491"/>
                  <a:pt x="3749260" y="108702"/>
                  <a:pt x="3751951" y="125860"/>
                </a:cubicBezTo>
                <a:lnTo>
                  <a:pt x="3756346" y="153386"/>
                </a:lnTo>
                <a:lnTo>
                  <a:pt x="3764619" y="228943"/>
                </a:lnTo>
                <a:lnTo>
                  <a:pt x="3760160" y="177270"/>
                </a:lnTo>
                <a:lnTo>
                  <a:pt x="3756346" y="153386"/>
                </a:lnTo>
                <a:lnTo>
                  <a:pt x="3756147" y="151568"/>
                </a:lnTo>
                <a:cubicBezTo>
                  <a:pt x="3751917" y="125875"/>
                  <a:pt x="3747412" y="100173"/>
                  <a:pt x="3746028" y="74128"/>
                </a:cubicBezTo>
                <a:close/>
                <a:moveTo>
                  <a:pt x="3745709" y="0"/>
                </a:moveTo>
                <a:lnTo>
                  <a:pt x="3748427" y="21485"/>
                </a:lnTo>
                <a:lnTo>
                  <a:pt x="3745709" y="0"/>
                </a:lnTo>
                <a:lnTo>
                  <a:pt x="4209817" y="0"/>
                </a:lnTo>
                <a:lnTo>
                  <a:pt x="4208690" y="2816"/>
                </a:lnTo>
                <a:cubicBezTo>
                  <a:pt x="4200308" y="21485"/>
                  <a:pt x="4197640" y="43011"/>
                  <a:pt x="4194592" y="63586"/>
                </a:cubicBezTo>
                <a:cubicBezTo>
                  <a:pt x="4189067" y="101307"/>
                  <a:pt x="4185637" y="139218"/>
                  <a:pt x="4180685" y="176938"/>
                </a:cubicBezTo>
                <a:cubicBezTo>
                  <a:pt x="4179541" y="184940"/>
                  <a:pt x="4177447" y="194084"/>
                  <a:pt x="4172683" y="200181"/>
                </a:cubicBezTo>
                <a:cubicBezTo>
                  <a:pt x="4140678" y="241900"/>
                  <a:pt x="4131725" y="292578"/>
                  <a:pt x="4134771" y="340773"/>
                </a:cubicBezTo>
                <a:cubicBezTo>
                  <a:pt x="4137060" y="378685"/>
                  <a:pt x="4138774" y="415834"/>
                  <a:pt x="4135536" y="453363"/>
                </a:cubicBezTo>
                <a:cubicBezTo>
                  <a:pt x="4135344" y="456221"/>
                  <a:pt x="4135726" y="460031"/>
                  <a:pt x="4137250" y="462125"/>
                </a:cubicBezTo>
                <a:cubicBezTo>
                  <a:pt x="4147346" y="475080"/>
                  <a:pt x="4148108" y="488606"/>
                  <a:pt x="4149822" y="505181"/>
                </a:cubicBezTo>
                <a:cubicBezTo>
                  <a:pt x="4152300" y="528614"/>
                  <a:pt x="4150584" y="550140"/>
                  <a:pt x="4146394" y="571859"/>
                </a:cubicBezTo>
                <a:cubicBezTo>
                  <a:pt x="4143346" y="587671"/>
                  <a:pt x="4137060" y="603672"/>
                  <a:pt x="4129057" y="617771"/>
                </a:cubicBezTo>
                <a:cubicBezTo>
                  <a:pt x="4117817" y="637391"/>
                  <a:pt x="4113437" y="656254"/>
                  <a:pt x="4128295" y="674922"/>
                </a:cubicBezTo>
                <a:cubicBezTo>
                  <a:pt x="4144108" y="695115"/>
                  <a:pt x="4138584" y="717976"/>
                  <a:pt x="4139154" y="740267"/>
                </a:cubicBezTo>
                <a:cubicBezTo>
                  <a:pt x="4139346" y="749981"/>
                  <a:pt x="4138964" y="760269"/>
                  <a:pt x="4141440" y="769604"/>
                </a:cubicBezTo>
                <a:cubicBezTo>
                  <a:pt x="4148490" y="796654"/>
                  <a:pt x="4159158" y="822755"/>
                  <a:pt x="4163920" y="850188"/>
                </a:cubicBezTo>
                <a:cubicBezTo>
                  <a:pt x="4166587" y="865429"/>
                  <a:pt x="4161824" y="882383"/>
                  <a:pt x="4158396" y="898197"/>
                </a:cubicBezTo>
                <a:cubicBezTo>
                  <a:pt x="4154776" y="914199"/>
                  <a:pt x="4149252" y="930010"/>
                  <a:pt x="4143536" y="945443"/>
                </a:cubicBezTo>
                <a:cubicBezTo>
                  <a:pt x="4139726" y="955919"/>
                  <a:pt x="4136106" y="967349"/>
                  <a:pt x="4129247" y="975732"/>
                </a:cubicBezTo>
                <a:cubicBezTo>
                  <a:pt x="4113627" y="994784"/>
                  <a:pt x="4110959" y="1014405"/>
                  <a:pt x="4119151" y="1036886"/>
                </a:cubicBezTo>
                <a:cubicBezTo>
                  <a:pt x="4120485" y="1040314"/>
                  <a:pt x="4120485" y="1044314"/>
                  <a:pt x="4120675" y="1048124"/>
                </a:cubicBezTo>
                <a:cubicBezTo>
                  <a:pt x="4124675" y="1109090"/>
                  <a:pt x="4127153" y="1170050"/>
                  <a:pt x="4133249" y="1230632"/>
                </a:cubicBezTo>
                <a:cubicBezTo>
                  <a:pt x="4135726" y="1255205"/>
                  <a:pt x="4146584" y="1278828"/>
                  <a:pt x="4153442" y="1303023"/>
                </a:cubicBezTo>
                <a:cubicBezTo>
                  <a:pt x="4154776" y="1307977"/>
                  <a:pt x="4156872" y="1313503"/>
                  <a:pt x="4155918" y="1318455"/>
                </a:cubicBezTo>
                <a:cubicBezTo>
                  <a:pt x="4146394" y="1372367"/>
                  <a:pt x="4160300" y="1422853"/>
                  <a:pt x="4178589" y="1472574"/>
                </a:cubicBezTo>
                <a:cubicBezTo>
                  <a:pt x="4180495" y="1477716"/>
                  <a:pt x="4179923" y="1484003"/>
                  <a:pt x="4179541" y="1489719"/>
                </a:cubicBezTo>
                <a:cubicBezTo>
                  <a:pt x="4178209" y="1505723"/>
                  <a:pt x="4171541" y="1523058"/>
                  <a:pt x="4175541" y="1537536"/>
                </a:cubicBezTo>
                <a:cubicBezTo>
                  <a:pt x="4186591" y="1576018"/>
                  <a:pt x="4199926" y="1614119"/>
                  <a:pt x="4216690" y="1650316"/>
                </a:cubicBezTo>
                <a:cubicBezTo>
                  <a:pt x="4233645" y="1687085"/>
                  <a:pt x="4247933" y="1721184"/>
                  <a:pt x="4230789" y="1763286"/>
                </a:cubicBezTo>
                <a:cubicBezTo>
                  <a:pt x="4223548" y="1781193"/>
                  <a:pt x="4228693" y="1804815"/>
                  <a:pt x="4230597" y="1825392"/>
                </a:cubicBezTo>
                <a:cubicBezTo>
                  <a:pt x="4232121" y="1840440"/>
                  <a:pt x="4240696" y="1854919"/>
                  <a:pt x="4240696" y="1869779"/>
                </a:cubicBezTo>
                <a:cubicBezTo>
                  <a:pt x="4240696" y="1909407"/>
                  <a:pt x="4250791" y="1944648"/>
                  <a:pt x="4271366" y="1978939"/>
                </a:cubicBezTo>
                <a:cubicBezTo>
                  <a:pt x="4279367" y="1992278"/>
                  <a:pt x="4274032" y="2013042"/>
                  <a:pt x="4276128" y="2030377"/>
                </a:cubicBezTo>
                <a:cubicBezTo>
                  <a:pt x="4278604" y="2048667"/>
                  <a:pt x="4280890" y="2067524"/>
                  <a:pt x="4286418" y="2085053"/>
                </a:cubicBezTo>
                <a:cubicBezTo>
                  <a:pt x="4300895" y="2130392"/>
                  <a:pt x="4317278" y="2175162"/>
                  <a:pt x="4332518" y="2220311"/>
                </a:cubicBezTo>
                <a:cubicBezTo>
                  <a:pt x="4345093" y="2257458"/>
                  <a:pt x="4335186" y="2294038"/>
                  <a:pt x="4329853" y="2330805"/>
                </a:cubicBezTo>
                <a:cubicBezTo>
                  <a:pt x="4326422" y="2353858"/>
                  <a:pt x="4318230" y="2375382"/>
                  <a:pt x="4330422" y="2401291"/>
                </a:cubicBezTo>
                <a:cubicBezTo>
                  <a:pt x="4342044" y="2426058"/>
                  <a:pt x="4339377" y="2457491"/>
                  <a:pt x="4345663" y="2485306"/>
                </a:cubicBezTo>
                <a:cubicBezTo>
                  <a:pt x="4350997" y="2508741"/>
                  <a:pt x="4359572" y="2531408"/>
                  <a:pt x="4367953" y="2554078"/>
                </a:cubicBezTo>
                <a:cubicBezTo>
                  <a:pt x="4379384" y="2584941"/>
                  <a:pt x="4391384" y="2615420"/>
                  <a:pt x="4385670" y="2649142"/>
                </a:cubicBezTo>
                <a:cubicBezTo>
                  <a:pt x="4379192" y="2687435"/>
                  <a:pt x="4403577" y="2713722"/>
                  <a:pt x="4419771" y="2743825"/>
                </a:cubicBezTo>
                <a:cubicBezTo>
                  <a:pt x="4430819" y="2764589"/>
                  <a:pt x="4439012" y="2787258"/>
                  <a:pt x="4445870" y="2809929"/>
                </a:cubicBezTo>
                <a:cubicBezTo>
                  <a:pt x="4454824" y="2840218"/>
                  <a:pt x="4460158" y="2871461"/>
                  <a:pt x="4468921" y="2901942"/>
                </a:cubicBezTo>
                <a:cubicBezTo>
                  <a:pt x="4482065" y="2948046"/>
                  <a:pt x="4492353" y="2994721"/>
                  <a:pt x="4485113" y="3042727"/>
                </a:cubicBezTo>
                <a:cubicBezTo>
                  <a:pt x="4481875" y="3064826"/>
                  <a:pt x="4482065" y="3085402"/>
                  <a:pt x="4486829" y="3107499"/>
                </a:cubicBezTo>
                <a:cubicBezTo>
                  <a:pt x="4494639" y="3143694"/>
                  <a:pt x="4495592" y="3180843"/>
                  <a:pt x="4524738" y="3209992"/>
                </a:cubicBezTo>
                <a:cubicBezTo>
                  <a:pt x="4535027" y="3220279"/>
                  <a:pt x="4537693" y="3238757"/>
                  <a:pt x="4543028" y="3253808"/>
                </a:cubicBezTo>
                <a:cubicBezTo>
                  <a:pt x="4549315" y="3271144"/>
                  <a:pt x="4546075" y="3283907"/>
                  <a:pt x="4527787" y="3293243"/>
                </a:cubicBezTo>
                <a:cubicBezTo>
                  <a:pt x="4519596" y="3297433"/>
                  <a:pt x="4511594" y="3309436"/>
                  <a:pt x="4510260" y="3318770"/>
                </a:cubicBezTo>
                <a:cubicBezTo>
                  <a:pt x="4506260" y="3346775"/>
                  <a:pt x="4512166" y="3372494"/>
                  <a:pt x="4525122" y="3399545"/>
                </a:cubicBezTo>
                <a:cubicBezTo>
                  <a:pt x="4537313" y="3424882"/>
                  <a:pt x="4535979" y="3456507"/>
                  <a:pt x="4540741" y="3485274"/>
                </a:cubicBezTo>
                <a:cubicBezTo>
                  <a:pt x="4544171" y="3505656"/>
                  <a:pt x="4551219" y="3526041"/>
                  <a:pt x="4551219" y="3546616"/>
                </a:cubicBezTo>
                <a:cubicBezTo>
                  <a:pt x="4551219" y="3572145"/>
                  <a:pt x="4545123" y="3597481"/>
                  <a:pt x="4542837" y="3623200"/>
                </a:cubicBezTo>
                <a:cubicBezTo>
                  <a:pt x="4540933" y="3643203"/>
                  <a:pt x="4541695" y="3663588"/>
                  <a:pt x="4539409" y="3683590"/>
                </a:cubicBezTo>
                <a:cubicBezTo>
                  <a:pt x="4537693" y="3699975"/>
                  <a:pt x="4533313" y="3716167"/>
                  <a:pt x="4529694" y="3732360"/>
                </a:cubicBezTo>
                <a:cubicBezTo>
                  <a:pt x="4528359" y="3738266"/>
                  <a:pt x="4523214" y="3744172"/>
                  <a:pt x="4523976" y="3749505"/>
                </a:cubicBezTo>
                <a:cubicBezTo>
                  <a:pt x="4532169" y="3802466"/>
                  <a:pt x="4495592" y="3840568"/>
                  <a:pt x="4479399" y="3885337"/>
                </a:cubicBezTo>
                <a:cubicBezTo>
                  <a:pt x="4462252" y="3932393"/>
                  <a:pt x="4435964" y="3977924"/>
                  <a:pt x="4443774" y="4030502"/>
                </a:cubicBezTo>
                <a:cubicBezTo>
                  <a:pt x="4448536" y="4062317"/>
                  <a:pt x="4459586" y="4092988"/>
                  <a:pt x="4466255" y="4124613"/>
                </a:cubicBezTo>
                <a:cubicBezTo>
                  <a:pt x="4468541" y="4135853"/>
                  <a:pt x="4468159" y="4148426"/>
                  <a:pt x="4465873" y="4159666"/>
                </a:cubicBezTo>
                <a:cubicBezTo>
                  <a:pt x="4455394" y="4213960"/>
                  <a:pt x="4453871" y="4267492"/>
                  <a:pt x="4471017" y="4320836"/>
                </a:cubicBezTo>
                <a:cubicBezTo>
                  <a:pt x="4473875" y="4329978"/>
                  <a:pt x="4476541" y="4339694"/>
                  <a:pt x="4476541" y="4349221"/>
                </a:cubicBezTo>
                <a:cubicBezTo>
                  <a:pt x="4476541" y="4401418"/>
                  <a:pt x="4472541" y="4452664"/>
                  <a:pt x="4453871" y="4502578"/>
                </a:cubicBezTo>
                <a:cubicBezTo>
                  <a:pt x="4447584" y="4519342"/>
                  <a:pt x="4451584" y="4539727"/>
                  <a:pt x="4450060" y="4558206"/>
                </a:cubicBezTo>
                <a:cubicBezTo>
                  <a:pt x="4448728" y="4575350"/>
                  <a:pt x="4448156" y="4592877"/>
                  <a:pt x="4443774" y="4609451"/>
                </a:cubicBezTo>
                <a:cubicBezTo>
                  <a:pt x="4437298" y="4633646"/>
                  <a:pt x="4436536" y="4656125"/>
                  <a:pt x="4442250" y="4681082"/>
                </a:cubicBezTo>
                <a:cubicBezTo>
                  <a:pt x="4447584" y="4704894"/>
                  <a:pt x="4444919" y="4730613"/>
                  <a:pt x="4445108" y="4755380"/>
                </a:cubicBezTo>
                <a:cubicBezTo>
                  <a:pt x="4445298" y="4783003"/>
                  <a:pt x="4445488" y="4810626"/>
                  <a:pt x="4444537" y="4838249"/>
                </a:cubicBezTo>
                <a:cubicBezTo>
                  <a:pt x="4444156" y="4849299"/>
                  <a:pt x="4436536" y="4861872"/>
                  <a:pt x="4439584" y="4871018"/>
                </a:cubicBezTo>
                <a:cubicBezTo>
                  <a:pt x="4449870" y="4900545"/>
                  <a:pt x="4437488" y="4930074"/>
                  <a:pt x="4443012" y="4959601"/>
                </a:cubicBezTo>
                <a:cubicBezTo>
                  <a:pt x="4445870" y="4974081"/>
                  <a:pt x="4438060" y="4990464"/>
                  <a:pt x="4437298" y="5006085"/>
                </a:cubicBezTo>
                <a:cubicBezTo>
                  <a:pt x="4435964" y="5031613"/>
                  <a:pt x="4436536" y="5057140"/>
                  <a:pt x="4436154" y="5082669"/>
                </a:cubicBezTo>
                <a:cubicBezTo>
                  <a:pt x="4435964" y="5091051"/>
                  <a:pt x="4435203" y="5099244"/>
                  <a:pt x="4434819" y="5107626"/>
                </a:cubicBezTo>
                <a:cubicBezTo>
                  <a:pt x="4434439" y="5115056"/>
                  <a:pt x="4432725" y="5122866"/>
                  <a:pt x="4434057" y="5129915"/>
                </a:cubicBezTo>
                <a:cubicBezTo>
                  <a:pt x="4438822" y="5155444"/>
                  <a:pt x="4446632" y="5180590"/>
                  <a:pt x="4449680" y="5206307"/>
                </a:cubicBezTo>
                <a:cubicBezTo>
                  <a:pt x="4452346" y="5228596"/>
                  <a:pt x="4448728" y="5251649"/>
                  <a:pt x="4450632" y="5274128"/>
                </a:cubicBezTo>
                <a:cubicBezTo>
                  <a:pt x="4453871" y="5313753"/>
                  <a:pt x="4459586" y="5353378"/>
                  <a:pt x="4463207" y="5393004"/>
                </a:cubicBezTo>
                <a:cubicBezTo>
                  <a:pt x="4463968" y="5401578"/>
                  <a:pt x="4459204" y="5410530"/>
                  <a:pt x="4458824" y="5419294"/>
                </a:cubicBezTo>
                <a:cubicBezTo>
                  <a:pt x="4457872" y="5446727"/>
                  <a:pt x="4457680" y="5474160"/>
                  <a:pt x="4457110" y="5501593"/>
                </a:cubicBezTo>
                <a:cubicBezTo>
                  <a:pt x="4456918" y="5517214"/>
                  <a:pt x="4457490" y="5533026"/>
                  <a:pt x="4455776" y="5548459"/>
                </a:cubicBezTo>
                <a:cubicBezTo>
                  <a:pt x="4453490" y="5568841"/>
                  <a:pt x="4450060" y="5587320"/>
                  <a:pt x="4464920" y="5606371"/>
                </a:cubicBezTo>
                <a:cubicBezTo>
                  <a:pt x="4487972" y="5635710"/>
                  <a:pt x="4479018" y="5673049"/>
                  <a:pt x="4484351" y="5706958"/>
                </a:cubicBezTo>
                <a:cubicBezTo>
                  <a:pt x="4485685" y="5715722"/>
                  <a:pt x="4485875" y="5724677"/>
                  <a:pt x="4487399" y="5733439"/>
                </a:cubicBezTo>
                <a:cubicBezTo>
                  <a:pt x="4490257" y="5749633"/>
                  <a:pt x="4493495" y="5765634"/>
                  <a:pt x="4496736" y="5781829"/>
                </a:cubicBezTo>
                <a:cubicBezTo>
                  <a:pt x="4497306" y="5784685"/>
                  <a:pt x="4497498" y="5787923"/>
                  <a:pt x="4498450" y="5790591"/>
                </a:cubicBezTo>
                <a:cubicBezTo>
                  <a:pt x="4506450" y="5815168"/>
                  <a:pt x="4515594" y="5839360"/>
                  <a:pt x="4522072" y="5864317"/>
                </a:cubicBezTo>
                <a:cubicBezTo>
                  <a:pt x="4525311" y="5876510"/>
                  <a:pt x="4525693" y="5890036"/>
                  <a:pt x="4523976" y="5902609"/>
                </a:cubicBezTo>
                <a:cubicBezTo>
                  <a:pt x="4519024" y="5939376"/>
                  <a:pt x="4516928" y="5975763"/>
                  <a:pt x="4524168" y="6012722"/>
                </a:cubicBezTo>
                <a:cubicBezTo>
                  <a:pt x="4527025" y="6027391"/>
                  <a:pt x="4522263" y="6043775"/>
                  <a:pt x="4520548" y="6059396"/>
                </a:cubicBezTo>
                <a:cubicBezTo>
                  <a:pt x="4515976" y="6096735"/>
                  <a:pt x="4511022" y="6134074"/>
                  <a:pt x="4506642" y="6171604"/>
                </a:cubicBezTo>
                <a:cubicBezTo>
                  <a:pt x="4503975" y="6195036"/>
                  <a:pt x="4502450" y="6218659"/>
                  <a:pt x="4499785" y="6242092"/>
                </a:cubicBezTo>
                <a:cubicBezTo>
                  <a:pt x="4496544" y="6269143"/>
                  <a:pt x="4491591" y="6296004"/>
                  <a:pt x="4488923" y="6323057"/>
                </a:cubicBezTo>
                <a:cubicBezTo>
                  <a:pt x="4485875" y="6353918"/>
                  <a:pt x="4485305" y="6384971"/>
                  <a:pt x="4482065" y="6415832"/>
                </a:cubicBezTo>
                <a:cubicBezTo>
                  <a:pt x="4475779" y="6472224"/>
                  <a:pt x="4468349" y="6528423"/>
                  <a:pt x="4461300" y="6584811"/>
                </a:cubicBezTo>
                <a:cubicBezTo>
                  <a:pt x="4454442" y="6639487"/>
                  <a:pt x="4448346" y="6694163"/>
                  <a:pt x="4439775" y="6748457"/>
                </a:cubicBezTo>
                <a:cubicBezTo>
                  <a:pt x="4436154" y="6771318"/>
                  <a:pt x="4426247" y="6793034"/>
                  <a:pt x="4420723" y="6815515"/>
                </a:cubicBezTo>
                <a:lnTo>
                  <a:pt x="4411023" y="6858000"/>
                </a:lnTo>
                <a:lnTo>
                  <a:pt x="4238770" y="6858000"/>
                </a:lnTo>
                <a:lnTo>
                  <a:pt x="0" y="6858000"/>
                </a:lnTo>
                <a:lnTo>
                  <a:pt x="0" y="1"/>
                </a:lnTo>
                <a:close/>
              </a:path>
            </a:pathLst>
          </a:cu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E9CD9C4-56FD-EE82-FF25-62CF3C8FAB6E}"/>
              </a:ext>
            </a:extLst>
          </p:cNvPr>
          <p:cNvSpPr/>
          <p:nvPr/>
        </p:nvSpPr>
        <p:spPr>
          <a:xfrm>
            <a:off x="6950996" y="2500461"/>
            <a:ext cx="2265123" cy="615863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rgbClr val="000000"/>
                </a:solidFill>
                <a:cs typeface="Calibri"/>
              </a:rPr>
              <a:t>What is the stigma ? 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D8173E1-EF60-E723-8CDE-8F1D72D46D9E}"/>
              </a:ext>
            </a:extLst>
          </p:cNvPr>
          <p:cNvSpPr/>
          <p:nvPr/>
        </p:nvSpPr>
        <p:spPr>
          <a:xfrm>
            <a:off x="7383174" y="3433058"/>
            <a:ext cx="1400765" cy="62723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0000"/>
                </a:solidFill>
                <a:cs typeface="Calibri"/>
              </a:rPr>
              <a:t>CAPVA 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4E42644-CB8E-756B-552A-C76F232CF831}"/>
              </a:ext>
            </a:extLst>
          </p:cNvPr>
          <p:cNvSpPr/>
          <p:nvPr/>
        </p:nvSpPr>
        <p:spPr>
          <a:xfrm>
            <a:off x="5784831" y="4513420"/>
            <a:ext cx="4592408" cy="1785581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u="sng">
                <a:solidFill>
                  <a:srgbClr val="000000"/>
                </a:solidFill>
                <a:cs typeface="Calibri"/>
              </a:rPr>
              <a:t>Children aged 16+</a:t>
            </a: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rgbClr val="000000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>
                <a:solidFill>
                  <a:srgbClr val="000000"/>
                </a:solidFill>
                <a:cs typeface="Calibri"/>
              </a:rPr>
              <a:t>More often to be physically able to harm.</a:t>
            </a:r>
          </a:p>
          <a:p>
            <a:pPr algn="ctr"/>
            <a:endParaRPr lang="en-US">
              <a:solidFill>
                <a:srgbClr val="000000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>
                <a:solidFill>
                  <a:srgbClr val="000000"/>
                </a:solidFill>
                <a:cs typeface="Calibri"/>
              </a:rPr>
              <a:t>Criminally responsible for DA or CC.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A9FCF6-30AC-E96A-BE5F-B554B3C83AB5}"/>
              </a:ext>
            </a:extLst>
          </p:cNvPr>
          <p:cNvSpPr txBox="1"/>
          <p:nvPr/>
        </p:nvSpPr>
        <p:spPr>
          <a:xfrm>
            <a:off x="100208" y="5883058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(Who’s in Charge, 2020)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(Baker &amp; Bonnick, 2021)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(Holt, 2022)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(Lehman, 2023)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831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ugging after an argument does make you feel better, says study">
            <a:extLst>
              <a:ext uri="{FF2B5EF4-FFF2-40B4-BE49-F238E27FC236}">
                <a16:creationId xmlns:a16="http://schemas.microsoft.com/office/drawing/2014/main" id="{49108ED8-4CA1-9878-5658-B8CB99745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18DF8-CDFF-33DF-015D-AA387760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488" y="-1743667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>
                <a:solidFill>
                  <a:schemeClr val="bg1"/>
                </a:solidFill>
                <a:latin typeface="Arial"/>
                <a:cs typeface="Calibri Light"/>
              </a:rPr>
              <a:t>In conclusion</a:t>
            </a:r>
            <a:endParaRPr lang="en-US" sz="4800" u="sng">
              <a:solidFill>
                <a:schemeClr val="bg1"/>
              </a:solidFill>
              <a:latin typeface="Arial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5814BE-1AE9-3EF1-C462-D5FD667C15EA}"/>
              </a:ext>
            </a:extLst>
          </p:cNvPr>
          <p:cNvSpPr txBox="1"/>
          <p:nvPr/>
        </p:nvSpPr>
        <p:spPr>
          <a:xfrm>
            <a:off x="10319982" y="647586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(Wiltshire Police, 2022)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2F42BBA-7194-6B37-B167-9953DC0AD7F9}"/>
              </a:ext>
            </a:extLst>
          </p:cNvPr>
          <p:cNvSpPr/>
          <p:nvPr/>
        </p:nvSpPr>
        <p:spPr>
          <a:xfrm>
            <a:off x="997337" y="2263225"/>
            <a:ext cx="2954054" cy="688932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Advancement of law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A233C4A-71A8-9553-4330-0E66238E47C1}"/>
              </a:ext>
            </a:extLst>
          </p:cNvPr>
          <p:cNvSpPr/>
          <p:nvPr/>
        </p:nvSpPr>
        <p:spPr>
          <a:xfrm>
            <a:off x="997337" y="3317498"/>
            <a:ext cx="2954054" cy="845507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Public awareness and education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9BAAF2F-2393-0E52-3DDB-1DF42B7E222C}"/>
              </a:ext>
            </a:extLst>
          </p:cNvPr>
          <p:cNvSpPr/>
          <p:nvPr/>
        </p:nvSpPr>
        <p:spPr>
          <a:xfrm>
            <a:off x="997337" y="4549223"/>
            <a:ext cx="2954054" cy="845507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Engagement of Police</a:t>
            </a:r>
          </a:p>
        </p:txBody>
      </p:sp>
    </p:spTree>
    <p:extLst>
      <p:ext uri="{BB962C8B-B14F-4D97-AF65-F5344CB8AC3E}">
        <p14:creationId xmlns:p14="http://schemas.microsoft.com/office/powerpoint/2010/main" val="2335510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70A5270-7154-D6DE-D55F-82A90D949333}"/>
              </a:ext>
            </a:extLst>
          </p:cNvPr>
          <p:cNvSpPr txBox="1"/>
          <p:nvPr/>
        </p:nvSpPr>
        <p:spPr>
          <a:xfrm>
            <a:off x="370086" y="256214"/>
            <a:ext cx="11131083" cy="182742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" sz="1100" b="1" u="sng">
                <a:latin typeface="Arial"/>
                <a:cs typeface="Arial"/>
              </a:rPr>
              <a:t>Reference list 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Baker, V &amp; Bonnick, H (2021). </a:t>
            </a:r>
            <a:r>
              <a:rPr lang="en" sz="1100" i="1">
                <a:latin typeface="Arial"/>
                <a:cs typeface="Arial"/>
              </a:rPr>
              <a:t>Understanding CAPVA. Executive summary.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"/>
              </a:rPr>
              <a:t>https://domesticabusecommissioner.uk/wp-content/uploads/2021/11/CAPVA-Rapid-Literature-Review-Exec-Summary-November-2021-Baker-and-Bonnick.pdf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Badman, S (2019).</a:t>
            </a:r>
            <a:r>
              <a:rPr lang="en" sz="1100" i="1">
                <a:latin typeface="Arial"/>
                <a:cs typeface="Arial"/>
              </a:rPr>
              <a:t> </a:t>
            </a:r>
            <a:r>
              <a:rPr lang="en-US" sz="1100" i="1">
                <a:latin typeface="Arial"/>
                <a:cs typeface="Arial"/>
              </a:rPr>
              <a:t>Police Forces Using Social Media Successfully.</a:t>
            </a:r>
            <a:r>
              <a:rPr lang="en" sz="1100" i="1">
                <a:latin typeface="Arial"/>
                <a:cs typeface="Arial"/>
              </a:rPr>
              <a:t> </a:t>
            </a:r>
            <a:r>
              <a:rPr lang="en" sz="1100" i="1" err="1">
                <a:latin typeface="Arial"/>
                <a:cs typeface="Arial"/>
              </a:rPr>
              <a:t>SocialB</a:t>
            </a:r>
            <a:r>
              <a:rPr lang="en" sz="1100" i="1">
                <a:latin typeface="Arial"/>
                <a:cs typeface="Arial"/>
              </a:rPr>
              <a:t> Digital Marketing Blog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3"/>
              </a:rPr>
              <a:t>https://socialb.co.uk/blog/police-forces-using-social-media-successfully/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Citizens Advice (2019). </a:t>
            </a:r>
            <a:r>
              <a:rPr lang="en" sz="1100" i="1">
                <a:latin typeface="Arial"/>
                <a:cs typeface="Arial"/>
              </a:rPr>
              <a:t>Domestic violence and abuse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4"/>
              </a:rPr>
              <a:t>https://www.citizensadvice.org.uk/family/gender-violence/domestic-violence-and-abuse/</a:t>
            </a:r>
            <a:r>
              <a:rPr lang="en" sz="1100">
                <a:latin typeface="Arial"/>
                <a:cs typeface="Arial"/>
              </a:rPr>
              <a:t> (Accessed on: 03/12/2023).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Dearden, L (2020). </a:t>
            </a:r>
            <a:r>
              <a:rPr lang="en-US" sz="1100" i="1">
                <a:latin typeface="Arial"/>
                <a:cs typeface="Arial"/>
              </a:rPr>
              <a:t>Crime victims face postcode lottery over police response after years of cuts, watchdog finds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 u="sng">
                <a:latin typeface="Arial"/>
                <a:cs typeface="Arial"/>
                <a:hlinkClick r:id="rId5"/>
              </a:rPr>
              <a:t>https://www.independent.co.uk/news/uk/home-news/crime-victim-police-cuts-austerity-uk-a9322681.html</a:t>
            </a:r>
            <a:r>
              <a:rPr lang="en-US" sz="1100">
                <a:latin typeface="Arial"/>
                <a:cs typeface="Arial"/>
              </a:rPr>
              <a:t> (Accessed on: 07/12/2023).</a:t>
            </a: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Donovan, C &amp; Hester, M (2015)</a:t>
            </a:r>
            <a:r>
              <a:rPr lang="en" sz="1100" i="1">
                <a:latin typeface="Arial"/>
                <a:cs typeface="Arial"/>
              </a:rPr>
              <a:t> Domestic violence and sexuality : what's love got to do with it? Policy Press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6"/>
              </a:rPr>
              <a:t>https://sure.sunderland.ac.uk/8373/1/Domestic%20Violence%20and%20Sexuality%20Full%20book%20CC-BY.pdf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Fader, S (2021). </a:t>
            </a:r>
            <a:r>
              <a:rPr lang="en" sz="1100" i="1">
                <a:latin typeface="Arial"/>
                <a:cs typeface="Arial"/>
              </a:rPr>
              <a:t>A History of Domestic Violence: How Much Have Things Changed? | </a:t>
            </a:r>
            <a:r>
              <a:rPr lang="en" sz="1100" i="1" err="1">
                <a:latin typeface="Arial"/>
                <a:cs typeface="Arial"/>
              </a:rPr>
              <a:t>Betterhelp</a:t>
            </a:r>
            <a:r>
              <a:rPr lang="en" sz="1100" i="1">
                <a:latin typeface="Arial"/>
                <a:cs typeface="Arial"/>
              </a:rPr>
              <a:t>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7"/>
              </a:rPr>
              <a:t>https://www.betterhelp.com/advice/domestic-violence/a-history-of-domestic-violence-how-much-have-things-changed/</a:t>
            </a:r>
            <a:r>
              <a:rPr lang="en" sz="1100">
                <a:latin typeface="Arial"/>
                <a:cs typeface="Arial"/>
              </a:rPr>
              <a:t> (Accessed on: 20/11/2023).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Greater London Authority (2021). </a:t>
            </a:r>
            <a:r>
              <a:rPr lang="en" sz="1100" i="1">
                <a:latin typeface="Arial"/>
                <a:cs typeface="Arial"/>
              </a:rPr>
              <a:t>London’s Population. London Datastore.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8"/>
              </a:rPr>
              <a:t>https://data.london.gov.uk/dataset/londons-population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 err="1">
                <a:latin typeface="Arial"/>
                <a:cs typeface="Arial"/>
              </a:rPr>
              <a:t>Hadjimatheou</a:t>
            </a:r>
            <a:r>
              <a:rPr lang="en" sz="1100">
                <a:latin typeface="Arial"/>
                <a:cs typeface="Arial"/>
              </a:rPr>
              <a:t>, K and Grace, J (2020).</a:t>
            </a:r>
            <a:r>
              <a:rPr lang="en" sz="1100" i="1">
                <a:latin typeface="Arial"/>
                <a:cs typeface="Arial"/>
              </a:rPr>
              <a:t> ‘No Black and White Answer about How Far We Can go’: Police Decision Making under the Domestic Violence Disclosure Scheme. Policing and Society</a:t>
            </a:r>
            <a:r>
              <a:rPr lang="en" sz="1100">
                <a:latin typeface="Arial"/>
                <a:cs typeface="Arial"/>
              </a:rPr>
              <a:t>, pp.1–14. </a:t>
            </a:r>
            <a:r>
              <a:rPr lang="en" sz="1100" err="1">
                <a:latin typeface="Arial"/>
                <a:cs typeface="Arial"/>
              </a:rPr>
              <a:t>doi</a:t>
            </a:r>
            <a:r>
              <a:rPr lang="en" sz="1100">
                <a:latin typeface="Arial"/>
                <a:cs typeface="Arial"/>
              </a:rPr>
              <a:t>:</a:t>
            </a:r>
            <a:r>
              <a:rPr lang="en" sz="1100" u="sng">
                <a:latin typeface="Arial"/>
                <a:cs typeface="Arial"/>
                <a:hlinkClick r:id="rId9"/>
              </a:rPr>
              <a:t>10.1080/10439463.2020.1795169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(2022). </a:t>
            </a:r>
            <a:r>
              <a:rPr lang="en" sz="1100" i="1">
                <a:latin typeface="Arial"/>
                <a:cs typeface="Arial"/>
              </a:rPr>
              <a:t>Controlling or Coercive </a:t>
            </a:r>
            <a:r>
              <a:rPr lang="en" sz="1100" i="1" err="1">
                <a:latin typeface="Arial"/>
                <a:cs typeface="Arial"/>
              </a:rPr>
              <a:t>Behaviour</a:t>
            </a:r>
            <a:r>
              <a:rPr lang="en" sz="1100" i="1">
                <a:latin typeface="Arial"/>
                <a:cs typeface="Arial"/>
              </a:rPr>
              <a:t>.</a:t>
            </a:r>
            <a:r>
              <a:rPr lang="en" sz="1200" i="1">
                <a:latin typeface="Arial"/>
                <a:cs typeface="Arial"/>
              </a:rPr>
              <a:t> </a:t>
            </a:r>
            <a:r>
              <a:rPr lang="en" sz="1100" i="1">
                <a:latin typeface="Arial"/>
                <a:cs typeface="Arial"/>
              </a:rPr>
              <a:t>Statutory Guidance. What the police and </a:t>
            </a:r>
            <a:r>
              <a:rPr lang="en" sz="1100" i="1" err="1">
                <a:latin typeface="Arial"/>
                <a:cs typeface="Arial"/>
              </a:rPr>
              <a:t>organisations</a:t>
            </a:r>
            <a:r>
              <a:rPr lang="en" sz="1100" i="1">
                <a:latin typeface="Arial"/>
                <a:cs typeface="Arial"/>
              </a:rPr>
              <a:t> should do to keep victims safe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10"/>
              </a:rPr>
              <a:t>https://assets.publishing.service.gov.uk/media/6267c429e90e0716982a3250/ContCoerBehavStatGuid_V3-_10-04-22_.pdf</a:t>
            </a:r>
            <a:r>
              <a:rPr lang="en" sz="1100">
                <a:latin typeface="Arial"/>
                <a:cs typeface="Arial"/>
              </a:rPr>
              <a:t> (Accessed on: 30/11/2023).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(2023). </a:t>
            </a:r>
            <a:r>
              <a:rPr lang="en" sz="1100" i="1">
                <a:latin typeface="Arial"/>
                <a:cs typeface="Arial"/>
              </a:rPr>
              <a:t>Domestic Violence Disclosure Scheme (DVDS) Statutory Guidance.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1"/>
              </a:rPr>
              <a:t>https://www.gov.uk/government/publications/domestic-violence-disclosure-scheme-pilot-guidance/domestic-violence-disclosure-scheme-accessible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(2020).</a:t>
            </a:r>
            <a:r>
              <a:rPr lang="en" sz="1100" i="1">
                <a:latin typeface="Arial"/>
                <a:cs typeface="Arial"/>
              </a:rPr>
              <a:t> Domestic Violence Protection Notices (DVPNs) and Domestic Violence Protection Orders (DVPOs) Guidance. </a:t>
            </a:r>
            <a:r>
              <a:rPr lang="en" sz="1100">
                <a:latin typeface="Arial"/>
                <a:cs typeface="Arial"/>
              </a:rPr>
              <a:t>GOV.UK. Available at: </a:t>
            </a:r>
            <a:r>
              <a:rPr lang="en" sz="1100" u="sng">
                <a:latin typeface="Arial"/>
                <a:cs typeface="Arial"/>
                <a:hlinkClick r:id="rId12"/>
              </a:rPr>
              <a:t>https://www.gov.uk/government/publications/domestic-violence-protection-orders/domestic-violence-protection-notices-dvpns-and-domestic-violence-protection-orders-dvpos-guidance-sections-24-33-crime-and-security-act-2010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ICLR (2018). </a:t>
            </a:r>
            <a:r>
              <a:rPr lang="en" sz="1100" i="1">
                <a:latin typeface="Arial"/>
                <a:cs typeface="Arial"/>
              </a:rPr>
              <a:t>Domestic abuse: a Government consultation and a short history.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3"/>
              </a:rPr>
              <a:t>https://www.iclr.co.uk/blog/commentary/domestic-abuse-a-government-consultation-and-a-short-history/</a:t>
            </a:r>
            <a:r>
              <a:rPr lang="en" sz="1100">
                <a:latin typeface="Arial"/>
                <a:cs typeface="Arial"/>
              </a:rPr>
              <a:t> (Accessed on: 22/11/2023).</a:t>
            </a:r>
            <a:endParaRPr lang="en-US" sz="1100">
              <a:latin typeface="Arial"/>
              <a:cs typeface="Arial"/>
            </a:endParaRPr>
          </a:p>
          <a:p>
            <a:endParaRPr lang="en-US" sz="1100" b="1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 b="1">
                <a:latin typeface="Arial"/>
                <a:cs typeface="Arial"/>
              </a:rPr>
              <a:t>Kent and Medway Domestic Abuse and Sexual Violence Executive Group (2023) </a:t>
            </a:r>
            <a:r>
              <a:rPr lang="en" sz="1100" b="1" i="1">
                <a:latin typeface="Arial"/>
                <a:cs typeface="Arial"/>
              </a:rPr>
              <a:t>Silent Solution- Silent Call 999</a:t>
            </a:r>
            <a:r>
              <a:rPr lang="en" sz="1100" b="1">
                <a:latin typeface="Arial"/>
                <a:cs typeface="Arial"/>
              </a:rPr>
              <a:t>. Available at: </a:t>
            </a:r>
            <a:r>
              <a:rPr lang="en" sz="1100" b="1" u="sng">
                <a:latin typeface="Arial"/>
                <a:cs typeface="Arial"/>
                <a:hlinkClick r:id="rId14"/>
              </a:rPr>
              <a:t>https://www.domesticabuseservices.org.uk/latest-news-articles-advice/silent-999-call/</a:t>
            </a:r>
            <a:r>
              <a:rPr lang="en" sz="1100" b="1">
                <a:latin typeface="Arial"/>
                <a:cs typeface="Arial"/>
              </a:rPr>
              <a:t> (Accessed on: 01/12/2023).</a:t>
            </a:r>
            <a:endParaRPr lang="en-US" sz="1100" b="1">
              <a:latin typeface="Arial"/>
              <a:cs typeface="Arial"/>
            </a:endParaRPr>
          </a:p>
          <a:p>
            <a:endParaRPr lang="en-US" sz="1100" b="1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 b="1">
                <a:latin typeface="Arial"/>
                <a:cs typeface="Arial"/>
              </a:rPr>
              <a:t>Kirchmaier, T &amp; </a:t>
            </a:r>
            <a:r>
              <a:rPr lang="en" sz="1100" b="1" err="1">
                <a:latin typeface="Arial"/>
                <a:cs typeface="Arial"/>
              </a:rPr>
              <a:t>Ivandic</a:t>
            </a:r>
            <a:r>
              <a:rPr lang="en" sz="1100" b="1">
                <a:latin typeface="Arial"/>
                <a:cs typeface="Arial"/>
              </a:rPr>
              <a:t>, R (2021). </a:t>
            </a:r>
            <a:r>
              <a:rPr lang="en" sz="1100" b="1" i="1">
                <a:latin typeface="Arial"/>
                <a:cs typeface="Arial"/>
              </a:rPr>
              <a:t>The London School of Economics and Political Science. </a:t>
            </a:r>
            <a:r>
              <a:rPr lang="en-US" sz="1100" b="1" i="1">
                <a:latin typeface="Arial"/>
                <a:cs typeface="Arial"/>
              </a:rPr>
              <a:t>New tech can help tackle domestic violence: improving the UK Government’s Domestic Abuse Bill.</a:t>
            </a:r>
            <a:r>
              <a:rPr lang="en-US" sz="1100" b="1">
                <a:latin typeface="Arial"/>
                <a:cs typeface="Arial"/>
              </a:rPr>
              <a:t> Available at: </a:t>
            </a:r>
            <a:r>
              <a:rPr lang="en-US" sz="1100" b="1" u="sng">
                <a:latin typeface="Arial"/>
                <a:cs typeface="Arial"/>
                <a:hlinkClick r:id="rId15"/>
              </a:rPr>
              <a:t>https://www.lse.ac.uk/research/research-for-the-world/politics/new-tech-can-help-tackle-domestic-violence-improving-the-uk-governments-domestic-abuse-bill</a:t>
            </a:r>
            <a:r>
              <a:rPr lang="en-US" sz="1100" b="1">
                <a:latin typeface="Arial"/>
                <a:cs typeface="Arial"/>
              </a:rPr>
              <a:t> (Accessed on: 01/12/2023).</a:t>
            </a: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-US" sz="1100">
                <a:latin typeface="Arial"/>
                <a:cs typeface="Arial"/>
              </a:rPr>
              <a:t>Lehman, J (2023) </a:t>
            </a:r>
            <a:r>
              <a:rPr lang="en-US" sz="1100" i="1">
                <a:latin typeface="Arial"/>
                <a:cs typeface="Arial"/>
              </a:rPr>
              <a:t>Masters of Manipulation: How Kids Control You With Behavior.</a:t>
            </a:r>
            <a:r>
              <a:rPr lang="en-US" sz="1100">
                <a:latin typeface="Arial"/>
                <a:cs typeface="Arial"/>
              </a:rPr>
              <a:t> Available at: </a:t>
            </a:r>
            <a:r>
              <a:rPr lang="en-US" sz="1100" u="sng">
                <a:latin typeface="Arial"/>
                <a:cs typeface="Arial"/>
                <a:hlinkClick r:id="rId16"/>
              </a:rPr>
              <a:t>https://www.empoweringparents.com/article/masters-of-manipulation-how-kids-control-you-with-behavior/</a:t>
            </a:r>
            <a:r>
              <a:rPr lang="en-US" sz="1100">
                <a:latin typeface="Arial"/>
                <a:cs typeface="Arial"/>
              </a:rPr>
              <a:t> (Accessed on: 01/12/2023).</a:t>
            </a: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Liverpool City Council (2023). </a:t>
            </a:r>
            <a:r>
              <a:rPr lang="en" sz="1100" i="1">
                <a:latin typeface="Arial"/>
                <a:cs typeface="Arial"/>
              </a:rPr>
              <a:t>Who are the victims of domestic violence and abuse? Liverpool Family Information &amp; Support Directory.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7"/>
              </a:rPr>
              <a:t>https://fisd.liverpool.gov.uk/kb5/liverpool/fsd/advice.page?id=IWilAQoNItA</a:t>
            </a:r>
            <a:r>
              <a:rPr lang="en" sz="1100">
                <a:latin typeface="Arial"/>
                <a:cs typeface="Arial"/>
              </a:rPr>
              <a:t> (Accessed on: 23/11/2023). 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Love, S (2019).</a:t>
            </a:r>
            <a:r>
              <a:rPr lang="en" sz="1100" i="1">
                <a:latin typeface="Arial"/>
                <a:cs typeface="Arial"/>
              </a:rPr>
              <a:t> ‘I just don’t, it’s illegal’ - Is There a Moral Obligation to Obey the Law? Oxford Royale Academy.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8"/>
              </a:rPr>
              <a:t>https://www.oxford-royale.com/articles/moral-obligation-obey-law/</a:t>
            </a:r>
            <a:r>
              <a:rPr lang="en" sz="1100">
                <a:latin typeface="Arial"/>
                <a:cs typeface="Arial"/>
              </a:rPr>
              <a:t> (Accessed on: 29/11/2023).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Metropolitan Police (2022) </a:t>
            </a:r>
            <a:r>
              <a:rPr lang="en-US" sz="1100" i="1">
                <a:latin typeface="Arial"/>
                <a:cs typeface="Arial"/>
              </a:rPr>
              <a:t>Domestic abuse officers in the MPS.</a:t>
            </a:r>
            <a:r>
              <a:rPr lang="en-US" sz="1100">
                <a:latin typeface="Arial"/>
                <a:cs typeface="Arial"/>
              </a:rPr>
              <a:t> Available at: </a:t>
            </a:r>
            <a:r>
              <a:rPr lang="en-US" sz="1100" u="sng">
                <a:latin typeface="Arial"/>
                <a:cs typeface="Arial"/>
                <a:hlinkClick r:id="rId19"/>
              </a:rPr>
              <a:t>https://www.met.police.uk/foi-ai/metropolitan-police/d/june-2022/domestic-abuse-officers-in-the-mps/</a:t>
            </a:r>
            <a:r>
              <a:rPr lang="en-US" sz="1100">
                <a:latin typeface="Arial"/>
                <a:cs typeface="Arial"/>
              </a:rPr>
              <a:t> (Accessed on: 01/12/2023).</a:t>
            </a: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National Domestic Violence Hotline (2023). </a:t>
            </a:r>
            <a:r>
              <a:rPr lang="en" sz="1100" i="1">
                <a:latin typeface="Arial"/>
                <a:cs typeface="Arial"/>
              </a:rPr>
              <a:t>Power and control.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0"/>
              </a:rPr>
              <a:t>https://www.thehotline.org/identify-abuse/power-and-control/</a:t>
            </a:r>
            <a:r>
              <a:rPr lang="en" sz="1100">
                <a:latin typeface="Arial"/>
                <a:cs typeface="Arial"/>
              </a:rPr>
              <a:t> (Accessed on: 29/11/2023).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Office For National Statistics (2022). </a:t>
            </a:r>
            <a:r>
              <a:rPr lang="en" sz="1100" i="1">
                <a:latin typeface="Arial"/>
                <a:cs typeface="Arial"/>
              </a:rPr>
              <a:t>Domestic Abuse in England and Wales Overview - Office for National Statistics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21"/>
              </a:rPr>
              <a:t>https://www.ons.gov.uk/peoplepopulationandcommunity/crimeandjustice/bulletins/domesticabuseinenglandandwalesoverview/november2022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Pace, R (2021). </a:t>
            </a:r>
            <a:r>
              <a:rPr lang="en" sz="1100" i="1">
                <a:latin typeface="Arial"/>
                <a:cs typeface="Arial"/>
              </a:rPr>
              <a:t>20 Effective Ways of Domestic Violence Prevention. Marriage Advice.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2"/>
              </a:rPr>
              <a:t>https://www.marriage.com/advice/domestic-violence-and-abuse/ways-of-domestic-violence-prevention/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Smith, J (2021) </a:t>
            </a:r>
            <a:r>
              <a:rPr lang="en" sz="1100" i="1">
                <a:latin typeface="Arial"/>
                <a:cs typeface="Arial"/>
              </a:rPr>
              <a:t>In Control: Dangerous Relationships and How They End in Murder. </a:t>
            </a:r>
            <a:r>
              <a:rPr lang="en" sz="1100">
                <a:latin typeface="Arial"/>
                <a:cs typeface="Arial"/>
              </a:rPr>
              <a:t>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 err="1">
                <a:latin typeface="Arial"/>
                <a:cs typeface="Arial"/>
              </a:rPr>
              <a:t>Soken</a:t>
            </a:r>
            <a:r>
              <a:rPr lang="en" sz="1100">
                <a:latin typeface="Arial"/>
                <a:cs typeface="Arial"/>
              </a:rPr>
              <a:t>-Huberty, E (2023). </a:t>
            </a:r>
            <a:r>
              <a:rPr lang="en" sz="1100" i="1">
                <a:latin typeface="Arial"/>
                <a:cs typeface="Arial"/>
              </a:rPr>
              <a:t>Second-Wave Feminism: History, Main Ideas, Impact. Human Rights Careers.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3"/>
              </a:rPr>
              <a:t>https://www.humanrightscareers.com/issues/second-wave-feminism-history-main-ideas-impact/</a:t>
            </a:r>
            <a:r>
              <a:rPr lang="en" sz="1100">
                <a:latin typeface="Arial"/>
                <a:cs typeface="Arial"/>
              </a:rPr>
              <a:t> (Accessed on: 20/11/2023).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The National Council for Voluntary </a:t>
            </a:r>
            <a:r>
              <a:rPr lang="en" sz="1100" err="1">
                <a:latin typeface="Arial"/>
                <a:cs typeface="Arial"/>
              </a:rPr>
              <a:t>Organisations</a:t>
            </a:r>
            <a:r>
              <a:rPr lang="en" sz="1100">
                <a:latin typeface="Arial"/>
                <a:cs typeface="Arial"/>
              </a:rPr>
              <a:t> (2023). </a:t>
            </a:r>
            <a:r>
              <a:rPr lang="en" sz="1100" i="1">
                <a:latin typeface="Arial"/>
                <a:cs typeface="Arial"/>
              </a:rPr>
              <a:t>Legal definition of domestic abuse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24"/>
              </a:rPr>
              <a:t>https://www.ncvo.org.uk/help-and-guidance/safeguarding/specialist-guides/safeguarding-law/domestic-abuse/legal-definition/</a:t>
            </a:r>
            <a:r>
              <a:rPr lang="en" sz="1100">
                <a:latin typeface="Arial"/>
                <a:cs typeface="Arial"/>
              </a:rPr>
              <a:t> (Accessed on: 12/12/2023).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Walby, S. and Towers, J (2018).</a:t>
            </a:r>
            <a:r>
              <a:rPr lang="en" sz="1100" i="1">
                <a:latin typeface="Arial"/>
                <a:cs typeface="Arial"/>
              </a:rPr>
              <a:t> Untangling the concept of coercive control: Theorizing domestic violent crime</a:t>
            </a:r>
            <a:r>
              <a:rPr lang="en" sz="1100">
                <a:latin typeface="Arial"/>
                <a:cs typeface="Arial"/>
              </a:rPr>
              <a:t>. Criminology &amp; Criminal Justice. P. 7-28. Available at: </a:t>
            </a:r>
            <a:r>
              <a:rPr lang="en" sz="1100" u="sng">
                <a:latin typeface="Arial"/>
                <a:cs typeface="Arial"/>
                <a:hlinkClick r:id="rId25"/>
              </a:rPr>
              <a:t>https://journals.sagepub.com/doi/full/10.1177/1748895817743541</a:t>
            </a:r>
            <a:r>
              <a:rPr lang="en" sz="1100">
                <a:latin typeface="Arial"/>
                <a:cs typeface="Arial"/>
              </a:rPr>
              <a:t> (Accessed on: 10/11/2023).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Watts, D (2023).</a:t>
            </a:r>
            <a:r>
              <a:rPr lang="en" sz="1100" i="1">
                <a:latin typeface="Arial"/>
                <a:cs typeface="Arial"/>
              </a:rPr>
              <a:t> Innocent until proven guilty. Ministry of Injustice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26"/>
              </a:rPr>
              <a:t>https://ministryofinjustice.co.uk/innocent-until-proven-guilty/</a:t>
            </a:r>
            <a:r>
              <a:rPr lang="en" sz="1100">
                <a:latin typeface="Arial"/>
                <a:cs typeface="Arial"/>
              </a:rPr>
              <a:t> (Accessed on: 29/11/2023).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Who’s in Charge (2020). </a:t>
            </a:r>
            <a:r>
              <a:rPr lang="en" sz="1100" i="1">
                <a:latin typeface="Arial"/>
                <a:cs typeface="Arial"/>
              </a:rPr>
              <a:t>Help and Support for parents experiencing child to parent violence and abuse.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7"/>
              </a:rPr>
              <a:t>https://whosincharge.co.uk/wp-content/uploads/WIC-Addressing-Child-to-Parent-Violence-and-Abuse-Information-to-help-parents-V1-2020-3.pdf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Wiltshire Police (2022). </a:t>
            </a:r>
            <a:r>
              <a:rPr lang="en" sz="1100" i="1">
                <a:latin typeface="Arial"/>
                <a:cs typeface="Arial"/>
              </a:rPr>
              <a:t>COMMUNITY ENGAGEMENT STRATEGY 2022-2025. </a:t>
            </a:r>
            <a:r>
              <a:rPr lang="en" sz="1100">
                <a:latin typeface="Arial"/>
                <a:cs typeface="Arial"/>
              </a:rPr>
              <a:t>P.6. Available at: </a:t>
            </a:r>
            <a:r>
              <a:rPr lang="en" sz="1100" u="sng">
                <a:latin typeface="Arial"/>
                <a:cs typeface="Arial"/>
                <a:hlinkClick r:id="rId28"/>
              </a:rPr>
              <a:t>https://www.wiltshire.police.uk/SysSiteAssets/media/images/wiltshire/about-us/engaging-with-communities/communityengagement-strategy-2022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Women's Aid (2018). </a:t>
            </a:r>
            <a:r>
              <a:rPr lang="en" sz="1100" i="1">
                <a:latin typeface="Arial"/>
                <a:cs typeface="Arial"/>
              </a:rPr>
              <a:t>Coercive control - Womens Aid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29"/>
              </a:rPr>
              <a:t>https://www.womensaid.org.uk/information-support/what-is-domestic-abuse/coercive-control/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Women's Aid (2019). </a:t>
            </a:r>
            <a:r>
              <a:rPr lang="en" sz="1100" i="1">
                <a:latin typeface="Arial"/>
                <a:cs typeface="Arial"/>
              </a:rPr>
              <a:t>Domestic Abuse Is a Gendered Crime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30"/>
              </a:rPr>
              <a:t>https://www.womensaid.org.uk/information-support/what-is-domestic-abuse/domestic-abuse-is-a-gendered-crime/</a:t>
            </a:r>
            <a:r>
              <a:rPr lang="en" sz="1100">
                <a:latin typeface="Arial"/>
                <a:cs typeface="Arial"/>
              </a:rPr>
              <a:t> (Accessed on: 12/12/2023).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Women's Aid (2022). </a:t>
            </a:r>
            <a:r>
              <a:rPr lang="en" sz="1100" i="1">
                <a:latin typeface="Arial"/>
                <a:cs typeface="Arial"/>
              </a:rPr>
              <a:t>What Is Domestic abuse?</a:t>
            </a:r>
            <a:r>
              <a:rPr lang="en" sz="1100">
                <a:latin typeface="Arial"/>
                <a:cs typeface="Arial"/>
              </a:rPr>
              <a:t> - </a:t>
            </a:r>
            <a:r>
              <a:rPr lang="en" sz="1100" i="1">
                <a:latin typeface="Arial"/>
                <a:cs typeface="Arial"/>
              </a:rPr>
              <a:t>Womens Aid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31"/>
              </a:rPr>
              <a:t>https://www.womensaid.org.uk/information-support/what-is-domestic-abuse/</a:t>
            </a:r>
            <a:r>
              <a:rPr lang="en" sz="1100">
                <a:latin typeface="Arial"/>
                <a:cs typeface="Arial"/>
              </a:rPr>
              <a:t> (Accessed on: 20/11/2023).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r>
              <a:rPr lang="en-US" sz="1100" b="1" u="sng">
                <a:latin typeface="Arial"/>
                <a:cs typeface="Arial"/>
              </a:rPr>
              <a:t>Legislation list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Domestic Abuse Act (2021). Section 1(3). Available at: </a:t>
            </a:r>
            <a:r>
              <a:rPr lang="en" sz="1100" u="sng">
                <a:latin typeface="Arial"/>
                <a:cs typeface="Arial"/>
                <a:hlinkClick r:id="rId32"/>
              </a:rPr>
              <a:t>https://www.legislation.gov.uk/ukpga/2021/17/section/1/enacted</a:t>
            </a:r>
            <a:r>
              <a:rPr lang="en" sz="1100">
                <a:latin typeface="Arial"/>
                <a:cs typeface="Arial"/>
              </a:rPr>
              <a:t> (Accessed on: 23/11/2023).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Domestic Violence and Matrimonial Proceedings Act (1976). Available at: </a:t>
            </a:r>
            <a:r>
              <a:rPr lang="en" sz="1100" u="sng">
                <a:latin typeface="Arial"/>
                <a:cs typeface="Arial"/>
                <a:hlinkClick r:id="rId33"/>
              </a:rPr>
              <a:t>https://www.legislation.gov.uk/ukpga/1976/50/enacted</a:t>
            </a:r>
            <a:r>
              <a:rPr lang="en" sz="1100">
                <a:latin typeface="Arial"/>
                <a:cs typeface="Arial"/>
              </a:rPr>
              <a:t> (Accessed on: 22/11/2023).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Family Law Act (1996). Section 42. Available at: </a:t>
            </a:r>
            <a:r>
              <a:rPr lang="en" sz="1100" u="sng">
                <a:latin typeface="Arial"/>
                <a:cs typeface="Arial"/>
                <a:hlinkClick r:id="rId34"/>
              </a:rPr>
              <a:t>https://www.legislation.gov.uk/ukpga/1996/27/section/42</a:t>
            </a:r>
            <a:r>
              <a:rPr lang="en" sz="1100">
                <a:latin typeface="Arial"/>
                <a:cs typeface="Arial"/>
              </a:rPr>
              <a:t> (Accessed on: 29/11/2023).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algn="l"/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6280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Coercive control and domestic abuse </vt:lpstr>
      <vt:lpstr>Introduction</vt:lpstr>
      <vt:lpstr>Domestic abuse</vt:lpstr>
      <vt:lpstr>Coercive Control</vt:lpstr>
      <vt:lpstr>How are CC and DA dangerous ?</vt:lpstr>
      <vt:lpstr>Perception of DA and CC from:   - General public    - Authorities   </vt:lpstr>
      <vt:lpstr>The recognition of CC and DA </vt:lpstr>
      <vt:lpstr>The recognition of CC and DA </vt:lpstr>
      <vt:lpstr>Victims and how they become one</vt:lpstr>
      <vt:lpstr>Protection of victims</vt:lpstr>
      <vt:lpstr>Protection of victims</vt:lpstr>
      <vt:lpstr>Social stigma of DA and CC</vt:lpstr>
      <vt:lpstr>In 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2023-12-04T13:29:30Z</dcterms:created>
  <dcterms:modified xsi:type="dcterms:W3CDTF">2023-12-14T09:58:35Z</dcterms:modified>
</cp:coreProperties>
</file>