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2" y="1665514"/>
            <a:ext cx="8915399" cy="226278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M7X01447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Applying Social Psychology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2" y="5141273"/>
            <a:ext cx="8915399" cy="1126283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Session One: What is applied about Applied Social Psychology?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183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BPS guidelines for coverage of Social Psychology at undergraduate level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</a:t>
            </a:r>
            <a:r>
              <a:rPr lang="en-GB" dirty="0" smtClean="0"/>
              <a:t>psychology should cover</a:t>
            </a:r>
          </a:p>
          <a:p>
            <a:pPr lvl="1"/>
            <a:r>
              <a:rPr lang="en-GB" dirty="0" smtClean="0"/>
              <a:t>Social cognition</a:t>
            </a:r>
          </a:p>
          <a:p>
            <a:pPr lvl="1"/>
            <a:r>
              <a:rPr lang="en-GB" dirty="0" smtClean="0"/>
              <a:t>Attribution</a:t>
            </a:r>
          </a:p>
          <a:p>
            <a:pPr lvl="1"/>
            <a:r>
              <a:rPr lang="en-GB" dirty="0" smtClean="0"/>
              <a:t>Attitudes</a:t>
            </a:r>
          </a:p>
          <a:p>
            <a:pPr lvl="1"/>
            <a:r>
              <a:rPr lang="en-GB" dirty="0" smtClean="0"/>
              <a:t>Group </a:t>
            </a:r>
            <a:r>
              <a:rPr lang="en-GB" dirty="0"/>
              <a:t>processes and intergroup </a:t>
            </a:r>
            <a:r>
              <a:rPr lang="en-GB" dirty="0" smtClean="0"/>
              <a:t>relations</a:t>
            </a:r>
          </a:p>
          <a:p>
            <a:pPr lvl="1"/>
            <a:r>
              <a:rPr lang="en-GB" dirty="0" smtClean="0"/>
              <a:t>Culture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lose relationships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ocial constructionism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elf </a:t>
            </a:r>
            <a:r>
              <a:rPr lang="en-GB" dirty="0"/>
              <a:t>and </a:t>
            </a:r>
            <a:r>
              <a:rPr lang="en-GB" dirty="0" smtClean="0"/>
              <a:t>identity</a:t>
            </a:r>
          </a:p>
          <a:p>
            <a:pPr lvl="1"/>
            <a:r>
              <a:rPr lang="en-GB" dirty="0" smtClean="0"/>
              <a:t>Leadership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212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Undergraduate Social Psychology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Lots of definitions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Lots of theory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Lots of empirical research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62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Applied (Social) Psychology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1903 – Walter Dill Scott – applying psychological principles to advertising</a:t>
            </a:r>
          </a:p>
          <a:p>
            <a:r>
              <a:rPr lang="en-GB" dirty="0" smtClean="0"/>
              <a:t>1917 – G. Stanley Hall founds Journal of Applied Psychology</a:t>
            </a:r>
          </a:p>
          <a:p>
            <a:r>
              <a:rPr lang="en-GB" dirty="0" smtClean="0"/>
              <a:t>1920 – John B. Watson fired from Johns Hopkins and goes into advertising</a:t>
            </a:r>
          </a:p>
          <a:p>
            <a:endParaRPr lang="en-GB" dirty="0"/>
          </a:p>
          <a:p>
            <a:r>
              <a:rPr lang="en-GB" dirty="0" smtClean="0"/>
              <a:t>1935 – 47 Kurt Lewin develops field theory and action research – start of applied social psychology as a specific area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1950s onwards – development of applied social psychology as a social change method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746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Principles of Applied Social Psychology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Identification of a social problem/issue</a:t>
            </a:r>
          </a:p>
          <a:p>
            <a:endParaRPr lang="en-GB" dirty="0"/>
          </a:p>
          <a:p>
            <a:r>
              <a:rPr lang="en-GB" dirty="0" smtClean="0"/>
              <a:t>Apply theories and methods from social psychology</a:t>
            </a:r>
          </a:p>
          <a:p>
            <a:endParaRPr lang="en-GB" dirty="0"/>
          </a:p>
          <a:p>
            <a:r>
              <a:rPr lang="en-GB" dirty="0" smtClean="0"/>
              <a:t>Design and implement social programmes to promote change on a large scale</a:t>
            </a:r>
          </a:p>
          <a:p>
            <a:endParaRPr lang="en-GB" dirty="0"/>
          </a:p>
          <a:p>
            <a:r>
              <a:rPr lang="en-GB" dirty="0" smtClean="0"/>
              <a:t>Recognise that real world social issues are complex</a:t>
            </a:r>
          </a:p>
          <a:p>
            <a:pPr lvl="1"/>
            <a:r>
              <a:rPr lang="en-GB" dirty="0" smtClean="0"/>
              <a:t>May involve a multidisciplinary approach</a:t>
            </a:r>
          </a:p>
          <a:p>
            <a:pPr lvl="1"/>
            <a:r>
              <a:rPr lang="en-GB" dirty="0" smtClean="0"/>
              <a:t>Political, socioeconomic, sociological, medical issues may all be involved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116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From Undergraduate Psychology to Postgraduate Applied Social Psychology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4651343" cy="377762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Milgram (1963) – obedience studies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My Lai (1968)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Jonestown (1978)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Abu Ghraib (2003 - 2006)</a:t>
            </a:r>
          </a:p>
          <a:p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3116424" y="2686120"/>
            <a:ext cx="475862" cy="5225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3116424" y="3761154"/>
            <a:ext cx="475862" cy="5225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3116424" y="4836188"/>
            <a:ext cx="475862" cy="5225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511143" y="2211355"/>
            <a:ext cx="440404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 do we take the psychological research and theories that we have and use it to understand, explain, and change an issue in society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Whilst each of the items here may be individual acts what do they tell us about wider societal issues?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Are there global things that can be learnt and applied from understanding them?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506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After the break…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 smtClean="0"/>
              <a:t>Discussion – the </a:t>
            </a:r>
            <a:r>
              <a:rPr lang="en-GB" dirty="0" err="1" smtClean="0"/>
              <a:t>Peston</a:t>
            </a:r>
            <a:r>
              <a:rPr lang="en-GB" dirty="0" smtClean="0"/>
              <a:t> article. We have an issue in society – how do we examine it using applied social psychology, how do we decide what the societal good is… and should we look to change things in politics?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5189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63</TotalTime>
  <Words>330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Wisp</vt:lpstr>
      <vt:lpstr>M7X01447  Applying Social Psychology</vt:lpstr>
      <vt:lpstr>BPS guidelines for coverage of Social Psychology at undergraduate level</vt:lpstr>
      <vt:lpstr>Undergraduate Social Psychology</vt:lpstr>
      <vt:lpstr>Applied (Social) Psychology</vt:lpstr>
      <vt:lpstr>Principles of Applied Social Psychology</vt:lpstr>
      <vt:lpstr>From Undergraduate Psychology to Postgraduate Applied Social Psychology</vt:lpstr>
      <vt:lpstr>After the break…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M7X01447  Applying Social Psychology</dc:title>
  <dc:creator>Paul Hutchings</dc:creator>
  <cp:lastModifiedBy>Paul Hutchings</cp:lastModifiedBy>
  <cp:revision>1</cp:revision>
  <dcterms:created xsi:type="dcterms:W3CDTF">2018-03-08T08:09:35Z</dcterms:created>
  <dcterms:modified xsi:type="dcterms:W3CDTF">2020-02-11T09:27:05Z</dcterms:modified>
</cp:coreProperties>
</file>