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1"/>
  </p:sldMasterIdLst>
  <p:notesMasterIdLst>
    <p:notesMasterId r:id="rId15"/>
  </p:notesMasterIdLst>
  <p:sldIdLst>
    <p:sldId id="256" r:id="rId2"/>
    <p:sldId id="257" r:id="rId3"/>
    <p:sldId id="259" r:id="rId4"/>
    <p:sldId id="261" r:id="rId5"/>
    <p:sldId id="258" r:id="rId6"/>
    <p:sldId id="262" r:id="rId7"/>
    <p:sldId id="263" r:id="rId8"/>
    <p:sldId id="265" r:id="rId9"/>
    <p:sldId id="267" r:id="rId10"/>
    <p:sldId id="266" r:id="rId11"/>
    <p:sldId id="268" r:id="rId12"/>
    <p:sldId id="269" r:id="rId13"/>
    <p:sldId id="264"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D9BE7A6-4BFD-41BB-B040-5A032E3F93C2}" v="4219" dt="2022-12-06T14:36:45.59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rriet Parkman (2218433)" userId="S::2218433@student.uwtsd.ac.uk::1604a5f9-f3ec-47d4-8bb7-b162df956a0a" providerId="AD" clId="Web-{DD9BE7A6-4BFD-41BB-B040-5A032E3F93C2}"/>
    <pc:docChg chg="addSld delSld modSld sldOrd addMainMaster delMainMaster">
      <pc:chgData name="Harriet Parkman (2218433)" userId="S::2218433@student.uwtsd.ac.uk::1604a5f9-f3ec-47d4-8bb7-b162df956a0a" providerId="AD" clId="Web-{DD9BE7A6-4BFD-41BB-B040-5A032E3F93C2}" dt="2022-12-06T14:38:08.066" v="3855" actId="20577"/>
      <pc:docMkLst>
        <pc:docMk/>
      </pc:docMkLst>
      <pc:sldChg chg="addSp modSp mod setBg modClrScheme chgLayout">
        <pc:chgData name="Harriet Parkman (2218433)" userId="S::2218433@student.uwtsd.ac.uk::1604a5f9-f3ec-47d4-8bb7-b162df956a0a" providerId="AD" clId="Web-{DD9BE7A6-4BFD-41BB-B040-5A032E3F93C2}" dt="2022-12-01T14:31:09.685" v="94" actId="20577"/>
        <pc:sldMkLst>
          <pc:docMk/>
          <pc:sldMk cId="109857222" sldId="256"/>
        </pc:sldMkLst>
        <pc:spChg chg="mod">
          <ac:chgData name="Harriet Parkman (2218433)" userId="S::2218433@student.uwtsd.ac.uk::1604a5f9-f3ec-47d4-8bb7-b162df956a0a" providerId="AD" clId="Web-{DD9BE7A6-4BFD-41BB-B040-5A032E3F93C2}" dt="2022-12-01T14:27:58.399" v="30" actId="14100"/>
          <ac:spMkLst>
            <pc:docMk/>
            <pc:sldMk cId="109857222" sldId="256"/>
            <ac:spMk id="2" creationId="{00000000-0000-0000-0000-000000000000}"/>
          </ac:spMkLst>
        </pc:spChg>
        <pc:spChg chg="mod">
          <ac:chgData name="Harriet Parkman (2218433)" userId="S::2218433@student.uwtsd.ac.uk::1604a5f9-f3ec-47d4-8bb7-b162df956a0a" providerId="AD" clId="Web-{DD9BE7A6-4BFD-41BB-B040-5A032E3F93C2}" dt="2022-12-01T14:31:09.685" v="94" actId="20577"/>
          <ac:spMkLst>
            <pc:docMk/>
            <pc:sldMk cId="109857222" sldId="256"/>
            <ac:spMk id="3" creationId="{00000000-0000-0000-0000-000000000000}"/>
          </ac:spMkLst>
        </pc:spChg>
        <pc:spChg chg="add mod">
          <ac:chgData name="Harriet Parkman (2218433)" userId="S::2218433@student.uwtsd.ac.uk::1604a5f9-f3ec-47d4-8bb7-b162df956a0a" providerId="AD" clId="Web-{DD9BE7A6-4BFD-41BB-B040-5A032E3F93C2}" dt="2022-12-01T14:30:34.106" v="91" actId="1076"/>
          <ac:spMkLst>
            <pc:docMk/>
            <pc:sldMk cId="109857222" sldId="256"/>
            <ac:spMk id="5" creationId="{23C4A820-662B-F44B-19D1-369D57A90B8C}"/>
          </ac:spMkLst>
        </pc:spChg>
        <pc:spChg chg="add">
          <ac:chgData name="Harriet Parkman (2218433)" userId="S::2218433@student.uwtsd.ac.uk::1604a5f9-f3ec-47d4-8bb7-b162df956a0a" providerId="AD" clId="Web-{DD9BE7A6-4BFD-41BB-B040-5A032E3F93C2}" dt="2022-12-01T14:26:18.209" v="0"/>
          <ac:spMkLst>
            <pc:docMk/>
            <pc:sldMk cId="109857222" sldId="256"/>
            <ac:spMk id="9" creationId="{9B7AD9F6-8CE7-4299-8FC6-328F4DCD3FF9}"/>
          </ac:spMkLst>
        </pc:spChg>
        <pc:spChg chg="add">
          <ac:chgData name="Harriet Parkman (2218433)" userId="S::2218433@student.uwtsd.ac.uk::1604a5f9-f3ec-47d4-8bb7-b162df956a0a" providerId="AD" clId="Web-{DD9BE7A6-4BFD-41BB-B040-5A032E3F93C2}" dt="2022-12-01T14:26:18.209" v="0"/>
          <ac:spMkLst>
            <pc:docMk/>
            <pc:sldMk cId="109857222" sldId="256"/>
            <ac:spMk id="11" creationId="{F49775AF-8896-43EE-92C6-83497D6DC56F}"/>
          </ac:spMkLst>
        </pc:spChg>
        <pc:picChg chg="add">
          <ac:chgData name="Harriet Parkman (2218433)" userId="S::2218433@student.uwtsd.ac.uk::1604a5f9-f3ec-47d4-8bb7-b162df956a0a" providerId="AD" clId="Web-{DD9BE7A6-4BFD-41BB-B040-5A032E3F93C2}" dt="2022-12-01T14:26:18.209" v="0"/>
          <ac:picMkLst>
            <pc:docMk/>
            <pc:sldMk cId="109857222" sldId="256"/>
            <ac:picMk id="4" creationId="{34A9BC15-E838-74A3-DB13-B4FAF0DDC016}"/>
          </ac:picMkLst>
        </pc:picChg>
      </pc:sldChg>
      <pc:sldChg chg="addSp modSp new mod setBg modNotes">
        <pc:chgData name="Harriet Parkman (2218433)" userId="S::2218433@student.uwtsd.ac.uk::1604a5f9-f3ec-47d4-8bb7-b162df956a0a" providerId="AD" clId="Web-{DD9BE7A6-4BFD-41BB-B040-5A032E3F93C2}" dt="2022-12-01T16:32:40.405" v="495" actId="20577"/>
        <pc:sldMkLst>
          <pc:docMk/>
          <pc:sldMk cId="2911126" sldId="257"/>
        </pc:sldMkLst>
        <pc:spChg chg="mod">
          <ac:chgData name="Harriet Parkman (2218433)" userId="S::2218433@student.uwtsd.ac.uk::1604a5f9-f3ec-47d4-8bb7-b162df956a0a" providerId="AD" clId="Web-{DD9BE7A6-4BFD-41BB-B040-5A032E3F93C2}" dt="2022-12-01T16:30:47.933" v="455"/>
          <ac:spMkLst>
            <pc:docMk/>
            <pc:sldMk cId="2911126" sldId="257"/>
            <ac:spMk id="2" creationId="{CFB272B0-4049-7049-700A-BE13EE8C2D07}"/>
          </ac:spMkLst>
        </pc:spChg>
        <pc:spChg chg="mod">
          <ac:chgData name="Harriet Parkman (2218433)" userId="S::2218433@student.uwtsd.ac.uk::1604a5f9-f3ec-47d4-8bb7-b162df956a0a" providerId="AD" clId="Web-{DD9BE7A6-4BFD-41BB-B040-5A032E3F93C2}" dt="2022-12-01T16:32:40.405" v="495" actId="20577"/>
          <ac:spMkLst>
            <pc:docMk/>
            <pc:sldMk cId="2911126" sldId="257"/>
            <ac:spMk id="3" creationId="{30C6BFB0-7C87-067C-B166-626C5C68D912}"/>
          </ac:spMkLst>
        </pc:spChg>
        <pc:spChg chg="add">
          <ac:chgData name="Harriet Parkman (2218433)" userId="S::2218433@student.uwtsd.ac.uk::1604a5f9-f3ec-47d4-8bb7-b162df956a0a" providerId="AD" clId="Web-{DD9BE7A6-4BFD-41BB-B040-5A032E3F93C2}" dt="2022-12-01T16:30:47.933" v="455"/>
          <ac:spMkLst>
            <pc:docMk/>
            <pc:sldMk cId="2911126" sldId="257"/>
            <ac:spMk id="9" creationId="{45D37F4E-DDB4-456B-97E0-9937730A039F}"/>
          </ac:spMkLst>
        </pc:spChg>
        <pc:spChg chg="add">
          <ac:chgData name="Harriet Parkman (2218433)" userId="S::2218433@student.uwtsd.ac.uk::1604a5f9-f3ec-47d4-8bb7-b162df956a0a" providerId="AD" clId="Web-{DD9BE7A6-4BFD-41BB-B040-5A032E3F93C2}" dt="2022-12-01T16:30:47.933" v="455"/>
          <ac:spMkLst>
            <pc:docMk/>
            <pc:sldMk cId="2911126" sldId="257"/>
            <ac:spMk id="11" creationId="{3CE8AF5E-D374-4CF1-90CC-35CF73B81C3E}"/>
          </ac:spMkLst>
        </pc:spChg>
        <pc:picChg chg="add mod">
          <ac:chgData name="Harriet Parkman (2218433)" userId="S::2218433@student.uwtsd.ac.uk::1604a5f9-f3ec-47d4-8bb7-b162df956a0a" providerId="AD" clId="Web-{DD9BE7A6-4BFD-41BB-B040-5A032E3F93C2}" dt="2022-12-01T16:30:47.933" v="455"/>
          <ac:picMkLst>
            <pc:docMk/>
            <pc:sldMk cId="2911126" sldId="257"/>
            <ac:picMk id="4" creationId="{F570AB9D-8C0D-880A-2E65-C32AEEA7804C}"/>
          </ac:picMkLst>
        </pc:picChg>
      </pc:sldChg>
      <pc:sldChg chg="modSp new ord">
        <pc:chgData name="Harriet Parkman (2218433)" userId="S::2218433@student.uwtsd.ac.uk::1604a5f9-f3ec-47d4-8bb7-b162df956a0a" providerId="AD" clId="Web-{DD9BE7A6-4BFD-41BB-B040-5A032E3F93C2}" dt="2022-12-05T16:21:35.375" v="1259" actId="20577"/>
        <pc:sldMkLst>
          <pc:docMk/>
          <pc:sldMk cId="1968793126" sldId="258"/>
        </pc:sldMkLst>
        <pc:spChg chg="mod">
          <ac:chgData name="Harriet Parkman (2218433)" userId="S::2218433@student.uwtsd.ac.uk::1604a5f9-f3ec-47d4-8bb7-b162df956a0a" providerId="AD" clId="Web-{DD9BE7A6-4BFD-41BB-B040-5A032E3F93C2}" dt="2022-12-01T14:32:36.983" v="126" actId="20577"/>
          <ac:spMkLst>
            <pc:docMk/>
            <pc:sldMk cId="1968793126" sldId="258"/>
            <ac:spMk id="2" creationId="{339FA7EB-3DBA-2A48-CC63-489C34F78D2F}"/>
          </ac:spMkLst>
        </pc:spChg>
        <pc:spChg chg="mod">
          <ac:chgData name="Harriet Parkman (2218433)" userId="S::2218433@student.uwtsd.ac.uk::1604a5f9-f3ec-47d4-8bb7-b162df956a0a" providerId="AD" clId="Web-{DD9BE7A6-4BFD-41BB-B040-5A032E3F93C2}" dt="2022-12-05T16:21:35.375" v="1259" actId="20577"/>
          <ac:spMkLst>
            <pc:docMk/>
            <pc:sldMk cId="1968793126" sldId="258"/>
            <ac:spMk id="3" creationId="{6D31E293-226E-76BF-B027-6C9DC7430FDE}"/>
          </ac:spMkLst>
        </pc:spChg>
      </pc:sldChg>
      <pc:sldChg chg="addSp delSp modSp new ord">
        <pc:chgData name="Harriet Parkman (2218433)" userId="S::2218433@student.uwtsd.ac.uk::1604a5f9-f3ec-47d4-8bb7-b162df956a0a" providerId="AD" clId="Web-{DD9BE7A6-4BFD-41BB-B040-5A032E3F93C2}" dt="2022-12-01T14:41:51.308" v="265" actId="1076"/>
        <pc:sldMkLst>
          <pc:docMk/>
          <pc:sldMk cId="3551192760" sldId="259"/>
        </pc:sldMkLst>
        <pc:spChg chg="mod">
          <ac:chgData name="Harriet Parkman (2218433)" userId="S::2218433@student.uwtsd.ac.uk::1604a5f9-f3ec-47d4-8bb7-b162df956a0a" providerId="AD" clId="Web-{DD9BE7A6-4BFD-41BB-B040-5A032E3F93C2}" dt="2022-12-01T14:35:22.299" v="136" actId="20577"/>
          <ac:spMkLst>
            <pc:docMk/>
            <pc:sldMk cId="3551192760" sldId="259"/>
            <ac:spMk id="2" creationId="{ECF4BBFA-D950-DEFE-BA88-B7773B246674}"/>
          </ac:spMkLst>
        </pc:spChg>
        <pc:spChg chg="del">
          <ac:chgData name="Harriet Parkman (2218433)" userId="S::2218433@student.uwtsd.ac.uk::1604a5f9-f3ec-47d4-8bb7-b162df956a0a" providerId="AD" clId="Web-{DD9BE7A6-4BFD-41BB-B040-5A032E3F93C2}" dt="2022-12-01T14:35:35.206" v="137"/>
          <ac:spMkLst>
            <pc:docMk/>
            <pc:sldMk cId="3551192760" sldId="259"/>
            <ac:spMk id="3" creationId="{621E5F18-FA3E-41E1-54C1-B9733D5B23FF}"/>
          </ac:spMkLst>
        </pc:spChg>
        <pc:spChg chg="add mod">
          <ac:chgData name="Harriet Parkman (2218433)" userId="S::2218433@student.uwtsd.ac.uk::1604a5f9-f3ec-47d4-8bb7-b162df956a0a" providerId="AD" clId="Web-{DD9BE7A6-4BFD-41BB-B040-5A032E3F93C2}" dt="2022-12-01T14:41:51.308" v="265" actId="1076"/>
          <ac:spMkLst>
            <pc:docMk/>
            <pc:sldMk cId="3551192760" sldId="259"/>
            <ac:spMk id="5" creationId="{23421F7D-A914-5746-D665-8B88644F1559}"/>
          </ac:spMkLst>
        </pc:spChg>
        <pc:picChg chg="add mod ord">
          <ac:chgData name="Harriet Parkman (2218433)" userId="S::2218433@student.uwtsd.ac.uk::1604a5f9-f3ec-47d4-8bb7-b162df956a0a" providerId="AD" clId="Web-{DD9BE7A6-4BFD-41BB-B040-5A032E3F93C2}" dt="2022-12-01T14:41:50.886" v="264" actId="1076"/>
          <ac:picMkLst>
            <pc:docMk/>
            <pc:sldMk cId="3551192760" sldId="259"/>
            <ac:picMk id="4" creationId="{442AF437-CA69-C158-20B0-73D595A422F7}"/>
          </ac:picMkLst>
        </pc:picChg>
      </pc:sldChg>
      <pc:sldChg chg="modSp new del ord">
        <pc:chgData name="Harriet Parkman (2218433)" userId="S::2218433@student.uwtsd.ac.uk::1604a5f9-f3ec-47d4-8bb7-b162df956a0a" providerId="AD" clId="Web-{DD9BE7A6-4BFD-41BB-B040-5A032E3F93C2}" dt="2022-12-04T11:56:06.308" v="979"/>
        <pc:sldMkLst>
          <pc:docMk/>
          <pc:sldMk cId="2864120297" sldId="260"/>
        </pc:sldMkLst>
        <pc:spChg chg="mod">
          <ac:chgData name="Harriet Parkman (2218433)" userId="S::2218433@student.uwtsd.ac.uk::1604a5f9-f3ec-47d4-8bb7-b162df956a0a" providerId="AD" clId="Web-{DD9BE7A6-4BFD-41BB-B040-5A032E3F93C2}" dt="2022-12-01T16:33:18.453" v="504" actId="20577"/>
          <ac:spMkLst>
            <pc:docMk/>
            <pc:sldMk cId="2864120297" sldId="260"/>
            <ac:spMk id="2" creationId="{F43E5AD8-6524-A586-6C93-13E33F3D6DEE}"/>
          </ac:spMkLst>
        </pc:spChg>
        <pc:spChg chg="mod">
          <ac:chgData name="Harriet Parkman (2218433)" userId="S::2218433@student.uwtsd.ac.uk::1604a5f9-f3ec-47d4-8bb7-b162df956a0a" providerId="AD" clId="Web-{DD9BE7A6-4BFD-41BB-B040-5A032E3F93C2}" dt="2022-12-04T11:56:03.542" v="978" actId="1076"/>
          <ac:spMkLst>
            <pc:docMk/>
            <pc:sldMk cId="2864120297" sldId="260"/>
            <ac:spMk id="3" creationId="{F6E3E723-BD7B-A326-E9C7-DCE0671E8A32}"/>
          </ac:spMkLst>
        </pc:spChg>
      </pc:sldChg>
      <pc:sldChg chg="addSp delSp modSp new">
        <pc:chgData name="Harriet Parkman (2218433)" userId="S::2218433@student.uwtsd.ac.uk::1604a5f9-f3ec-47d4-8bb7-b162df956a0a" providerId="AD" clId="Web-{DD9BE7A6-4BFD-41BB-B040-5A032E3F93C2}" dt="2022-12-04T11:56:14.839" v="980"/>
        <pc:sldMkLst>
          <pc:docMk/>
          <pc:sldMk cId="3581217782" sldId="261"/>
        </pc:sldMkLst>
        <pc:spChg chg="mod">
          <ac:chgData name="Harriet Parkman (2218433)" userId="S::2218433@student.uwtsd.ac.uk::1604a5f9-f3ec-47d4-8bb7-b162df956a0a" providerId="AD" clId="Web-{DD9BE7A6-4BFD-41BB-B040-5A032E3F93C2}" dt="2022-12-04T11:51:10.291" v="846" actId="20577"/>
          <ac:spMkLst>
            <pc:docMk/>
            <pc:sldMk cId="3581217782" sldId="261"/>
            <ac:spMk id="2" creationId="{D4DE7CB9-3203-5085-57DC-E4EB5D26E97F}"/>
          </ac:spMkLst>
        </pc:spChg>
        <pc:spChg chg="del mod">
          <ac:chgData name="Harriet Parkman (2218433)" userId="S::2218433@student.uwtsd.ac.uk::1604a5f9-f3ec-47d4-8bb7-b162df956a0a" providerId="AD" clId="Web-{DD9BE7A6-4BFD-41BB-B040-5A032E3F93C2}" dt="2022-12-04T11:53:01.623" v="920"/>
          <ac:spMkLst>
            <pc:docMk/>
            <pc:sldMk cId="3581217782" sldId="261"/>
            <ac:spMk id="3" creationId="{C321C81F-E1E1-A71A-79C7-C0DCFCE6993C}"/>
          </ac:spMkLst>
        </pc:spChg>
        <pc:spChg chg="add del mod">
          <ac:chgData name="Harriet Parkman (2218433)" userId="S::2218433@student.uwtsd.ac.uk::1604a5f9-f3ec-47d4-8bb7-b162df956a0a" providerId="AD" clId="Web-{DD9BE7A6-4BFD-41BB-B040-5A032E3F93C2}" dt="2022-12-04T11:56:14.839" v="980"/>
          <ac:spMkLst>
            <pc:docMk/>
            <pc:sldMk cId="3581217782" sldId="261"/>
            <ac:spMk id="6" creationId="{B1629A19-AADF-0896-2178-8EB78DC3D69F}"/>
          </ac:spMkLst>
        </pc:spChg>
        <pc:graphicFrameChg chg="add mod modGraphic">
          <ac:chgData name="Harriet Parkman (2218433)" userId="S::2218433@student.uwtsd.ac.uk::1604a5f9-f3ec-47d4-8bb7-b162df956a0a" providerId="AD" clId="Web-{DD9BE7A6-4BFD-41BB-B040-5A032E3F93C2}" dt="2022-12-04T11:54:19.128" v="977"/>
          <ac:graphicFrameMkLst>
            <pc:docMk/>
            <pc:sldMk cId="3581217782" sldId="261"/>
            <ac:graphicFrameMk id="4" creationId="{B5521C7A-B511-326D-CBAB-DD966DAB708E}"/>
          </ac:graphicFrameMkLst>
        </pc:graphicFrameChg>
      </pc:sldChg>
      <pc:sldChg chg="modSp new">
        <pc:chgData name="Harriet Parkman (2218433)" userId="S::2218433@student.uwtsd.ac.uk::1604a5f9-f3ec-47d4-8bb7-b162df956a0a" providerId="AD" clId="Web-{DD9BE7A6-4BFD-41BB-B040-5A032E3F93C2}" dt="2022-12-06T12:38:00.238" v="2883" actId="20577"/>
        <pc:sldMkLst>
          <pc:docMk/>
          <pc:sldMk cId="1408954632" sldId="262"/>
        </pc:sldMkLst>
        <pc:spChg chg="mod">
          <ac:chgData name="Harriet Parkman (2218433)" userId="S::2218433@student.uwtsd.ac.uk::1604a5f9-f3ec-47d4-8bb7-b162df956a0a" providerId="AD" clId="Web-{DD9BE7A6-4BFD-41BB-B040-5A032E3F93C2}" dt="2022-12-01T16:34:23.439" v="539" actId="20577"/>
          <ac:spMkLst>
            <pc:docMk/>
            <pc:sldMk cId="1408954632" sldId="262"/>
            <ac:spMk id="2" creationId="{23904CF2-1928-2A97-1F47-E9F1FBFCC8A4}"/>
          </ac:spMkLst>
        </pc:spChg>
        <pc:spChg chg="mod">
          <ac:chgData name="Harriet Parkman (2218433)" userId="S::2218433@student.uwtsd.ac.uk::1604a5f9-f3ec-47d4-8bb7-b162df956a0a" providerId="AD" clId="Web-{DD9BE7A6-4BFD-41BB-B040-5A032E3F93C2}" dt="2022-12-06T12:38:00.238" v="2883" actId="20577"/>
          <ac:spMkLst>
            <pc:docMk/>
            <pc:sldMk cId="1408954632" sldId="262"/>
            <ac:spMk id="3" creationId="{A75F1EEF-6122-5FC4-7FD5-D9EFAC143DC7}"/>
          </ac:spMkLst>
        </pc:spChg>
      </pc:sldChg>
      <pc:sldChg chg="modSp new">
        <pc:chgData name="Harriet Parkman (2218433)" userId="S::2218433@student.uwtsd.ac.uk::1604a5f9-f3ec-47d4-8bb7-b162df956a0a" providerId="AD" clId="Web-{DD9BE7A6-4BFD-41BB-B040-5A032E3F93C2}" dt="2022-12-06T12:37:13.378" v="2868" actId="20577"/>
        <pc:sldMkLst>
          <pc:docMk/>
          <pc:sldMk cId="363355024" sldId="263"/>
        </pc:sldMkLst>
        <pc:spChg chg="mod">
          <ac:chgData name="Harriet Parkman (2218433)" userId="S::2218433@student.uwtsd.ac.uk::1604a5f9-f3ec-47d4-8bb7-b162df956a0a" providerId="AD" clId="Web-{DD9BE7A6-4BFD-41BB-B040-5A032E3F93C2}" dt="2022-12-01T16:34:45.908" v="550" actId="20577"/>
          <ac:spMkLst>
            <pc:docMk/>
            <pc:sldMk cId="363355024" sldId="263"/>
            <ac:spMk id="2" creationId="{B9C92C90-D377-8000-9F7C-2EBC307BFBC6}"/>
          </ac:spMkLst>
        </pc:spChg>
        <pc:spChg chg="mod">
          <ac:chgData name="Harriet Parkman (2218433)" userId="S::2218433@student.uwtsd.ac.uk::1604a5f9-f3ec-47d4-8bb7-b162df956a0a" providerId="AD" clId="Web-{DD9BE7A6-4BFD-41BB-B040-5A032E3F93C2}" dt="2022-12-06T12:37:13.378" v="2868" actId="20577"/>
          <ac:spMkLst>
            <pc:docMk/>
            <pc:sldMk cId="363355024" sldId="263"/>
            <ac:spMk id="3" creationId="{6FBF66AE-CEDB-B78E-8ED9-127A35F4763B}"/>
          </ac:spMkLst>
        </pc:spChg>
      </pc:sldChg>
      <pc:sldChg chg="addSp delSp modSp new">
        <pc:chgData name="Harriet Parkman (2218433)" userId="S::2218433@student.uwtsd.ac.uk::1604a5f9-f3ec-47d4-8bb7-b162df956a0a" providerId="AD" clId="Web-{DD9BE7A6-4BFD-41BB-B040-5A032E3F93C2}" dt="2022-12-06T14:04:21.936" v="3597" actId="20577"/>
        <pc:sldMkLst>
          <pc:docMk/>
          <pc:sldMk cId="1595675565" sldId="264"/>
        </pc:sldMkLst>
        <pc:spChg chg="mod">
          <ac:chgData name="Harriet Parkman (2218433)" userId="S::2218433@student.uwtsd.ac.uk::1604a5f9-f3ec-47d4-8bb7-b162df956a0a" providerId="AD" clId="Web-{DD9BE7A6-4BFD-41BB-B040-5A032E3F93C2}" dt="2022-12-01T14:36:20.770" v="154" actId="20577"/>
          <ac:spMkLst>
            <pc:docMk/>
            <pc:sldMk cId="1595675565" sldId="264"/>
            <ac:spMk id="2" creationId="{2AAA264A-CC4B-930C-D58E-EB9D0B6CEE78}"/>
          </ac:spMkLst>
        </pc:spChg>
        <pc:spChg chg="del mod">
          <ac:chgData name="Harriet Parkman (2218433)" userId="S::2218433@student.uwtsd.ac.uk::1604a5f9-f3ec-47d4-8bb7-b162df956a0a" providerId="AD" clId="Web-{DD9BE7A6-4BFD-41BB-B040-5A032E3F93C2}" dt="2022-12-01T14:36:33.207" v="156"/>
          <ac:spMkLst>
            <pc:docMk/>
            <pc:sldMk cId="1595675565" sldId="264"/>
            <ac:spMk id="3" creationId="{20418466-AE6A-0330-B329-E07F0851C342}"/>
          </ac:spMkLst>
        </pc:spChg>
        <pc:spChg chg="add mod">
          <ac:chgData name="Harriet Parkman (2218433)" userId="S::2218433@student.uwtsd.ac.uk::1604a5f9-f3ec-47d4-8bb7-b162df956a0a" providerId="AD" clId="Web-{DD9BE7A6-4BFD-41BB-B040-5A032E3F93C2}" dt="2022-12-06T14:04:21.936" v="3597" actId="20577"/>
          <ac:spMkLst>
            <pc:docMk/>
            <pc:sldMk cId="1595675565" sldId="264"/>
            <ac:spMk id="4" creationId="{E1C811A3-4393-80FD-7069-F06D50E4B1C1}"/>
          </ac:spMkLst>
        </pc:spChg>
      </pc:sldChg>
      <pc:sldChg chg="modSp new">
        <pc:chgData name="Harriet Parkman (2218433)" userId="S::2218433@student.uwtsd.ac.uk::1604a5f9-f3ec-47d4-8bb7-b162df956a0a" providerId="AD" clId="Web-{DD9BE7A6-4BFD-41BB-B040-5A032E3F93C2}" dt="2022-12-06T12:34:30.695" v="2866" actId="20577"/>
        <pc:sldMkLst>
          <pc:docMk/>
          <pc:sldMk cId="2298922594" sldId="265"/>
        </pc:sldMkLst>
        <pc:spChg chg="mod">
          <ac:chgData name="Harriet Parkman (2218433)" userId="S::2218433@student.uwtsd.ac.uk::1604a5f9-f3ec-47d4-8bb7-b162df956a0a" providerId="AD" clId="Web-{DD9BE7A6-4BFD-41BB-B040-5A032E3F93C2}" dt="2022-12-01T16:35:01.159" v="562" actId="20577"/>
          <ac:spMkLst>
            <pc:docMk/>
            <pc:sldMk cId="2298922594" sldId="265"/>
            <ac:spMk id="2" creationId="{68A52237-DFBB-F9D4-2821-E170D61EAB22}"/>
          </ac:spMkLst>
        </pc:spChg>
        <pc:spChg chg="mod">
          <ac:chgData name="Harriet Parkman (2218433)" userId="S::2218433@student.uwtsd.ac.uk::1604a5f9-f3ec-47d4-8bb7-b162df956a0a" providerId="AD" clId="Web-{DD9BE7A6-4BFD-41BB-B040-5A032E3F93C2}" dt="2022-12-06T12:34:30.695" v="2866" actId="20577"/>
          <ac:spMkLst>
            <pc:docMk/>
            <pc:sldMk cId="2298922594" sldId="265"/>
            <ac:spMk id="3" creationId="{25479398-587F-407F-AFCE-237626C1FBB8}"/>
          </ac:spMkLst>
        </pc:spChg>
      </pc:sldChg>
      <pc:sldChg chg="modSp new add del">
        <pc:chgData name="Harriet Parkman (2218433)" userId="S::2218433@student.uwtsd.ac.uk::1604a5f9-f3ec-47d4-8bb7-b162df956a0a" providerId="AD" clId="Web-{DD9BE7A6-4BFD-41BB-B040-5A032E3F93C2}" dt="2022-12-06T13:55:37.214" v="3471" actId="20577"/>
        <pc:sldMkLst>
          <pc:docMk/>
          <pc:sldMk cId="3093960671" sldId="266"/>
        </pc:sldMkLst>
        <pc:spChg chg="mod">
          <ac:chgData name="Harriet Parkman (2218433)" userId="S::2218433@student.uwtsd.ac.uk::1604a5f9-f3ec-47d4-8bb7-b162df956a0a" providerId="AD" clId="Web-{DD9BE7A6-4BFD-41BB-B040-5A032E3F93C2}" dt="2022-12-01T16:36:45.083" v="570" actId="20577"/>
          <ac:spMkLst>
            <pc:docMk/>
            <pc:sldMk cId="3093960671" sldId="266"/>
            <ac:spMk id="2" creationId="{80C54065-E7CC-A745-E47C-ACDB352EC099}"/>
          </ac:spMkLst>
        </pc:spChg>
        <pc:spChg chg="mod">
          <ac:chgData name="Harriet Parkman (2218433)" userId="S::2218433@student.uwtsd.ac.uk::1604a5f9-f3ec-47d4-8bb7-b162df956a0a" providerId="AD" clId="Web-{DD9BE7A6-4BFD-41BB-B040-5A032E3F93C2}" dt="2022-12-06T13:55:37.214" v="3471" actId="20577"/>
          <ac:spMkLst>
            <pc:docMk/>
            <pc:sldMk cId="3093960671" sldId="266"/>
            <ac:spMk id="3" creationId="{067D0AED-774A-A705-CC46-0DAAE1403875}"/>
          </ac:spMkLst>
        </pc:spChg>
      </pc:sldChg>
      <pc:sldChg chg="modSp new ord">
        <pc:chgData name="Harriet Parkman (2218433)" userId="S::2218433@student.uwtsd.ac.uk::1604a5f9-f3ec-47d4-8bb7-b162df956a0a" providerId="AD" clId="Web-{DD9BE7A6-4BFD-41BB-B040-5A032E3F93C2}" dt="2022-12-06T12:36:25.033" v="2867" actId="20577"/>
        <pc:sldMkLst>
          <pc:docMk/>
          <pc:sldMk cId="1393096779" sldId="267"/>
        </pc:sldMkLst>
        <pc:spChg chg="mod">
          <ac:chgData name="Harriet Parkman (2218433)" userId="S::2218433@student.uwtsd.ac.uk::1604a5f9-f3ec-47d4-8bb7-b162df956a0a" providerId="AD" clId="Web-{DD9BE7A6-4BFD-41BB-B040-5A032E3F93C2}" dt="2022-12-05T16:15:54.224" v="1178" actId="20577"/>
          <ac:spMkLst>
            <pc:docMk/>
            <pc:sldMk cId="1393096779" sldId="267"/>
            <ac:spMk id="2" creationId="{B1ED6B77-3DE3-EB09-16F0-ECBDE4245373}"/>
          </ac:spMkLst>
        </pc:spChg>
        <pc:spChg chg="mod">
          <ac:chgData name="Harriet Parkman (2218433)" userId="S::2218433@student.uwtsd.ac.uk::1604a5f9-f3ec-47d4-8bb7-b162df956a0a" providerId="AD" clId="Web-{DD9BE7A6-4BFD-41BB-B040-5A032E3F93C2}" dt="2022-12-06T12:36:25.033" v="2867" actId="20577"/>
          <ac:spMkLst>
            <pc:docMk/>
            <pc:sldMk cId="1393096779" sldId="267"/>
            <ac:spMk id="3" creationId="{56C29E32-5D27-3689-C03C-0DD6DA3F2259}"/>
          </ac:spMkLst>
        </pc:spChg>
      </pc:sldChg>
      <pc:sldChg chg="modSp new">
        <pc:chgData name="Harriet Parkman (2218433)" userId="S::2218433@student.uwtsd.ac.uk::1604a5f9-f3ec-47d4-8bb7-b162df956a0a" providerId="AD" clId="Web-{DD9BE7A6-4BFD-41BB-B040-5A032E3F93C2}" dt="2022-12-06T14:03:08.133" v="3594" actId="20577"/>
        <pc:sldMkLst>
          <pc:docMk/>
          <pc:sldMk cId="3360517363" sldId="268"/>
        </pc:sldMkLst>
        <pc:spChg chg="mod">
          <ac:chgData name="Harriet Parkman (2218433)" userId="S::2218433@student.uwtsd.ac.uk::1604a5f9-f3ec-47d4-8bb7-b162df956a0a" providerId="AD" clId="Web-{DD9BE7A6-4BFD-41BB-B040-5A032E3F93C2}" dt="2022-12-06T13:44:16.412" v="3280" actId="20577"/>
          <ac:spMkLst>
            <pc:docMk/>
            <pc:sldMk cId="3360517363" sldId="268"/>
            <ac:spMk id="2" creationId="{8FA38046-0785-FF5B-5B8C-6F9B57B442C4}"/>
          </ac:spMkLst>
        </pc:spChg>
        <pc:spChg chg="mod">
          <ac:chgData name="Harriet Parkman (2218433)" userId="S::2218433@student.uwtsd.ac.uk::1604a5f9-f3ec-47d4-8bb7-b162df956a0a" providerId="AD" clId="Web-{DD9BE7A6-4BFD-41BB-B040-5A032E3F93C2}" dt="2022-12-06T14:03:08.133" v="3594" actId="20577"/>
          <ac:spMkLst>
            <pc:docMk/>
            <pc:sldMk cId="3360517363" sldId="268"/>
            <ac:spMk id="3" creationId="{0212050D-A8A5-9A96-DE29-D6B32EADF991}"/>
          </ac:spMkLst>
        </pc:spChg>
      </pc:sldChg>
      <pc:sldChg chg="addSp delSp modSp new add del">
        <pc:chgData name="Harriet Parkman (2218433)" userId="S::2218433@student.uwtsd.ac.uk::1604a5f9-f3ec-47d4-8bb7-b162df956a0a" providerId="AD" clId="Web-{DD9BE7A6-4BFD-41BB-B040-5A032E3F93C2}" dt="2022-12-06T14:38:08.066" v="3855" actId="20577"/>
        <pc:sldMkLst>
          <pc:docMk/>
          <pc:sldMk cId="670276747" sldId="269"/>
        </pc:sldMkLst>
        <pc:spChg chg="mod">
          <ac:chgData name="Harriet Parkman (2218433)" userId="S::2218433@student.uwtsd.ac.uk::1604a5f9-f3ec-47d4-8bb7-b162df956a0a" providerId="AD" clId="Web-{DD9BE7A6-4BFD-41BB-B040-5A032E3F93C2}" dt="2022-12-06T13:47:00.659" v="3339" actId="20577"/>
          <ac:spMkLst>
            <pc:docMk/>
            <pc:sldMk cId="670276747" sldId="269"/>
            <ac:spMk id="2" creationId="{E24E0CBD-DDDB-AF99-6EC0-0F1BCCF2971B}"/>
          </ac:spMkLst>
        </pc:spChg>
        <pc:spChg chg="add del mod">
          <ac:chgData name="Harriet Parkman (2218433)" userId="S::2218433@student.uwtsd.ac.uk::1604a5f9-f3ec-47d4-8bb7-b162df956a0a" providerId="AD" clId="Web-{DD9BE7A6-4BFD-41BB-B040-5A032E3F93C2}" dt="2022-12-06T14:38:08.066" v="3855" actId="20577"/>
          <ac:spMkLst>
            <pc:docMk/>
            <pc:sldMk cId="670276747" sldId="269"/>
            <ac:spMk id="3" creationId="{03EB966B-89E8-0E2D-BE23-4747205E384F}"/>
          </ac:spMkLst>
        </pc:spChg>
        <pc:spChg chg="add del mod">
          <ac:chgData name="Harriet Parkman (2218433)" userId="S::2218433@student.uwtsd.ac.uk::1604a5f9-f3ec-47d4-8bb7-b162df956a0a" providerId="AD" clId="Web-{DD9BE7A6-4BFD-41BB-B040-5A032E3F93C2}" dt="2022-12-06T14:34:56.348" v="3761"/>
          <ac:spMkLst>
            <pc:docMk/>
            <pc:sldMk cId="670276747" sldId="269"/>
            <ac:spMk id="5" creationId="{C790ED21-76C1-FAF0-C62B-E7DF2EB746A4}"/>
          </ac:spMkLst>
        </pc:spChg>
      </pc:sldChg>
      <pc:sldMasterChg chg="del delSldLayout">
        <pc:chgData name="Harriet Parkman (2218433)" userId="S::2218433@student.uwtsd.ac.uk::1604a5f9-f3ec-47d4-8bb7-b162df956a0a" providerId="AD" clId="Web-{DD9BE7A6-4BFD-41BB-B040-5A032E3F93C2}" dt="2022-12-01T14:26:18.209" v="0"/>
        <pc:sldMasterMkLst>
          <pc:docMk/>
          <pc:sldMasterMk cId="2460954070" sldId="2147483660"/>
        </pc:sldMasterMkLst>
        <pc:sldLayoutChg chg="del">
          <pc:chgData name="Harriet Parkman (2218433)" userId="S::2218433@student.uwtsd.ac.uk::1604a5f9-f3ec-47d4-8bb7-b162df956a0a" providerId="AD" clId="Web-{DD9BE7A6-4BFD-41BB-B040-5A032E3F93C2}" dt="2022-12-01T14:26:18.209" v="0"/>
          <pc:sldLayoutMkLst>
            <pc:docMk/>
            <pc:sldMasterMk cId="2460954070" sldId="2147483660"/>
            <pc:sldLayoutMk cId="2385387890" sldId="2147483661"/>
          </pc:sldLayoutMkLst>
        </pc:sldLayoutChg>
        <pc:sldLayoutChg chg="del">
          <pc:chgData name="Harriet Parkman (2218433)" userId="S::2218433@student.uwtsd.ac.uk::1604a5f9-f3ec-47d4-8bb7-b162df956a0a" providerId="AD" clId="Web-{DD9BE7A6-4BFD-41BB-B040-5A032E3F93C2}" dt="2022-12-01T14:26:18.209" v="0"/>
          <pc:sldLayoutMkLst>
            <pc:docMk/>
            <pc:sldMasterMk cId="2460954070" sldId="2147483660"/>
            <pc:sldLayoutMk cId="949138452" sldId="2147483662"/>
          </pc:sldLayoutMkLst>
        </pc:sldLayoutChg>
        <pc:sldLayoutChg chg="del">
          <pc:chgData name="Harriet Parkman (2218433)" userId="S::2218433@student.uwtsd.ac.uk::1604a5f9-f3ec-47d4-8bb7-b162df956a0a" providerId="AD" clId="Web-{DD9BE7A6-4BFD-41BB-B040-5A032E3F93C2}" dt="2022-12-01T14:26:18.209" v="0"/>
          <pc:sldLayoutMkLst>
            <pc:docMk/>
            <pc:sldMasterMk cId="2460954070" sldId="2147483660"/>
            <pc:sldLayoutMk cId="2591524520" sldId="2147483663"/>
          </pc:sldLayoutMkLst>
        </pc:sldLayoutChg>
        <pc:sldLayoutChg chg="del">
          <pc:chgData name="Harriet Parkman (2218433)" userId="S::2218433@student.uwtsd.ac.uk::1604a5f9-f3ec-47d4-8bb7-b162df956a0a" providerId="AD" clId="Web-{DD9BE7A6-4BFD-41BB-B040-5A032E3F93C2}" dt="2022-12-01T14:26:18.209" v="0"/>
          <pc:sldLayoutMkLst>
            <pc:docMk/>
            <pc:sldMasterMk cId="2460954070" sldId="2147483660"/>
            <pc:sldLayoutMk cId="1203092039" sldId="2147483664"/>
          </pc:sldLayoutMkLst>
        </pc:sldLayoutChg>
        <pc:sldLayoutChg chg="del">
          <pc:chgData name="Harriet Parkman (2218433)" userId="S::2218433@student.uwtsd.ac.uk::1604a5f9-f3ec-47d4-8bb7-b162df956a0a" providerId="AD" clId="Web-{DD9BE7A6-4BFD-41BB-B040-5A032E3F93C2}" dt="2022-12-01T14:26:18.209" v="0"/>
          <pc:sldLayoutMkLst>
            <pc:docMk/>
            <pc:sldMasterMk cId="2460954070" sldId="2147483660"/>
            <pc:sldLayoutMk cId="3733172339" sldId="2147483665"/>
          </pc:sldLayoutMkLst>
        </pc:sldLayoutChg>
        <pc:sldLayoutChg chg="del">
          <pc:chgData name="Harriet Parkman (2218433)" userId="S::2218433@student.uwtsd.ac.uk::1604a5f9-f3ec-47d4-8bb7-b162df956a0a" providerId="AD" clId="Web-{DD9BE7A6-4BFD-41BB-B040-5A032E3F93C2}" dt="2022-12-01T14:26:18.209" v="0"/>
          <pc:sldLayoutMkLst>
            <pc:docMk/>
            <pc:sldMasterMk cId="2460954070" sldId="2147483660"/>
            <pc:sldLayoutMk cId="3210312558" sldId="2147483666"/>
          </pc:sldLayoutMkLst>
        </pc:sldLayoutChg>
        <pc:sldLayoutChg chg="del">
          <pc:chgData name="Harriet Parkman (2218433)" userId="S::2218433@student.uwtsd.ac.uk::1604a5f9-f3ec-47d4-8bb7-b162df956a0a" providerId="AD" clId="Web-{DD9BE7A6-4BFD-41BB-B040-5A032E3F93C2}" dt="2022-12-01T14:26:18.209" v="0"/>
          <pc:sldLayoutMkLst>
            <pc:docMk/>
            <pc:sldMasterMk cId="2460954070" sldId="2147483660"/>
            <pc:sldLayoutMk cId="3146388984" sldId="2147483667"/>
          </pc:sldLayoutMkLst>
        </pc:sldLayoutChg>
        <pc:sldLayoutChg chg="del">
          <pc:chgData name="Harriet Parkman (2218433)" userId="S::2218433@student.uwtsd.ac.uk::1604a5f9-f3ec-47d4-8bb7-b162df956a0a" providerId="AD" clId="Web-{DD9BE7A6-4BFD-41BB-B040-5A032E3F93C2}" dt="2022-12-01T14:26:18.209" v="0"/>
          <pc:sldLayoutMkLst>
            <pc:docMk/>
            <pc:sldMasterMk cId="2460954070" sldId="2147483660"/>
            <pc:sldLayoutMk cId="3171841454" sldId="2147483668"/>
          </pc:sldLayoutMkLst>
        </pc:sldLayoutChg>
        <pc:sldLayoutChg chg="del">
          <pc:chgData name="Harriet Parkman (2218433)" userId="S::2218433@student.uwtsd.ac.uk::1604a5f9-f3ec-47d4-8bb7-b162df956a0a" providerId="AD" clId="Web-{DD9BE7A6-4BFD-41BB-B040-5A032E3F93C2}" dt="2022-12-01T14:26:18.209" v="0"/>
          <pc:sldLayoutMkLst>
            <pc:docMk/>
            <pc:sldMasterMk cId="2460954070" sldId="2147483660"/>
            <pc:sldLayoutMk cId="1718958274" sldId="2147483669"/>
          </pc:sldLayoutMkLst>
        </pc:sldLayoutChg>
        <pc:sldLayoutChg chg="del">
          <pc:chgData name="Harriet Parkman (2218433)" userId="S::2218433@student.uwtsd.ac.uk::1604a5f9-f3ec-47d4-8bb7-b162df956a0a" providerId="AD" clId="Web-{DD9BE7A6-4BFD-41BB-B040-5A032E3F93C2}" dt="2022-12-01T14:26:18.209" v="0"/>
          <pc:sldLayoutMkLst>
            <pc:docMk/>
            <pc:sldMasterMk cId="2460954070" sldId="2147483660"/>
            <pc:sldLayoutMk cId="2202905451" sldId="2147483670"/>
          </pc:sldLayoutMkLst>
        </pc:sldLayoutChg>
        <pc:sldLayoutChg chg="del">
          <pc:chgData name="Harriet Parkman (2218433)" userId="S::2218433@student.uwtsd.ac.uk::1604a5f9-f3ec-47d4-8bb7-b162df956a0a" providerId="AD" clId="Web-{DD9BE7A6-4BFD-41BB-B040-5A032E3F93C2}" dt="2022-12-01T14:26:18.209" v="0"/>
          <pc:sldLayoutMkLst>
            <pc:docMk/>
            <pc:sldMasterMk cId="2460954070" sldId="2147483660"/>
            <pc:sldLayoutMk cId="3479445657" sldId="2147483671"/>
          </pc:sldLayoutMkLst>
        </pc:sldLayoutChg>
      </pc:sldMasterChg>
      <pc:sldMasterChg chg="add addSldLayout">
        <pc:chgData name="Harriet Parkman (2218433)" userId="S::2218433@student.uwtsd.ac.uk::1604a5f9-f3ec-47d4-8bb7-b162df956a0a" providerId="AD" clId="Web-{DD9BE7A6-4BFD-41BB-B040-5A032E3F93C2}" dt="2022-12-01T14:26:18.209" v="0"/>
        <pc:sldMasterMkLst>
          <pc:docMk/>
          <pc:sldMasterMk cId="720590795" sldId="2147483737"/>
        </pc:sldMasterMkLst>
        <pc:sldLayoutChg chg="add">
          <pc:chgData name="Harriet Parkman (2218433)" userId="S::2218433@student.uwtsd.ac.uk::1604a5f9-f3ec-47d4-8bb7-b162df956a0a" providerId="AD" clId="Web-{DD9BE7A6-4BFD-41BB-B040-5A032E3F93C2}" dt="2022-12-01T14:26:18.209" v="0"/>
          <pc:sldLayoutMkLst>
            <pc:docMk/>
            <pc:sldMasterMk cId="720590795" sldId="2147483737"/>
            <pc:sldLayoutMk cId="3485292934" sldId="2147483726"/>
          </pc:sldLayoutMkLst>
        </pc:sldLayoutChg>
        <pc:sldLayoutChg chg="add">
          <pc:chgData name="Harriet Parkman (2218433)" userId="S::2218433@student.uwtsd.ac.uk::1604a5f9-f3ec-47d4-8bb7-b162df956a0a" providerId="AD" clId="Web-{DD9BE7A6-4BFD-41BB-B040-5A032E3F93C2}" dt="2022-12-01T14:26:18.209" v="0"/>
          <pc:sldLayoutMkLst>
            <pc:docMk/>
            <pc:sldMasterMk cId="720590795" sldId="2147483737"/>
            <pc:sldLayoutMk cId="3061507342" sldId="2147483727"/>
          </pc:sldLayoutMkLst>
        </pc:sldLayoutChg>
        <pc:sldLayoutChg chg="add">
          <pc:chgData name="Harriet Parkman (2218433)" userId="S::2218433@student.uwtsd.ac.uk::1604a5f9-f3ec-47d4-8bb7-b162df956a0a" providerId="AD" clId="Web-{DD9BE7A6-4BFD-41BB-B040-5A032E3F93C2}" dt="2022-12-01T14:26:18.209" v="0"/>
          <pc:sldLayoutMkLst>
            <pc:docMk/>
            <pc:sldMasterMk cId="720590795" sldId="2147483737"/>
            <pc:sldLayoutMk cId="314541307" sldId="2147483728"/>
          </pc:sldLayoutMkLst>
        </pc:sldLayoutChg>
        <pc:sldLayoutChg chg="add">
          <pc:chgData name="Harriet Parkman (2218433)" userId="S::2218433@student.uwtsd.ac.uk::1604a5f9-f3ec-47d4-8bb7-b162df956a0a" providerId="AD" clId="Web-{DD9BE7A6-4BFD-41BB-B040-5A032E3F93C2}" dt="2022-12-01T14:26:18.209" v="0"/>
          <pc:sldLayoutMkLst>
            <pc:docMk/>
            <pc:sldMasterMk cId="720590795" sldId="2147483737"/>
            <pc:sldLayoutMk cId="2503907980" sldId="2147483729"/>
          </pc:sldLayoutMkLst>
        </pc:sldLayoutChg>
        <pc:sldLayoutChg chg="add">
          <pc:chgData name="Harriet Parkman (2218433)" userId="S::2218433@student.uwtsd.ac.uk::1604a5f9-f3ec-47d4-8bb7-b162df956a0a" providerId="AD" clId="Web-{DD9BE7A6-4BFD-41BB-B040-5A032E3F93C2}" dt="2022-12-01T14:26:18.209" v="0"/>
          <pc:sldLayoutMkLst>
            <pc:docMk/>
            <pc:sldMasterMk cId="720590795" sldId="2147483737"/>
            <pc:sldLayoutMk cId="1606252677" sldId="2147483730"/>
          </pc:sldLayoutMkLst>
        </pc:sldLayoutChg>
        <pc:sldLayoutChg chg="add">
          <pc:chgData name="Harriet Parkman (2218433)" userId="S::2218433@student.uwtsd.ac.uk::1604a5f9-f3ec-47d4-8bb7-b162df956a0a" providerId="AD" clId="Web-{DD9BE7A6-4BFD-41BB-B040-5A032E3F93C2}" dt="2022-12-01T14:26:18.209" v="0"/>
          <pc:sldLayoutMkLst>
            <pc:docMk/>
            <pc:sldMasterMk cId="720590795" sldId="2147483737"/>
            <pc:sldLayoutMk cId="3618566622" sldId="2147483731"/>
          </pc:sldLayoutMkLst>
        </pc:sldLayoutChg>
        <pc:sldLayoutChg chg="add">
          <pc:chgData name="Harriet Parkman (2218433)" userId="S::2218433@student.uwtsd.ac.uk::1604a5f9-f3ec-47d4-8bb7-b162df956a0a" providerId="AD" clId="Web-{DD9BE7A6-4BFD-41BB-B040-5A032E3F93C2}" dt="2022-12-01T14:26:18.209" v="0"/>
          <pc:sldLayoutMkLst>
            <pc:docMk/>
            <pc:sldMasterMk cId="720590795" sldId="2147483737"/>
            <pc:sldLayoutMk cId="2130441642" sldId="2147483732"/>
          </pc:sldLayoutMkLst>
        </pc:sldLayoutChg>
        <pc:sldLayoutChg chg="add">
          <pc:chgData name="Harriet Parkman (2218433)" userId="S::2218433@student.uwtsd.ac.uk::1604a5f9-f3ec-47d4-8bb7-b162df956a0a" providerId="AD" clId="Web-{DD9BE7A6-4BFD-41BB-B040-5A032E3F93C2}" dt="2022-12-01T14:26:18.209" v="0"/>
          <pc:sldLayoutMkLst>
            <pc:docMk/>
            <pc:sldMasterMk cId="720590795" sldId="2147483737"/>
            <pc:sldLayoutMk cId="3982933531" sldId="2147483733"/>
          </pc:sldLayoutMkLst>
        </pc:sldLayoutChg>
        <pc:sldLayoutChg chg="add">
          <pc:chgData name="Harriet Parkman (2218433)" userId="S::2218433@student.uwtsd.ac.uk::1604a5f9-f3ec-47d4-8bb7-b162df956a0a" providerId="AD" clId="Web-{DD9BE7A6-4BFD-41BB-B040-5A032E3F93C2}" dt="2022-12-01T14:26:18.209" v="0"/>
          <pc:sldLayoutMkLst>
            <pc:docMk/>
            <pc:sldMasterMk cId="720590795" sldId="2147483737"/>
            <pc:sldLayoutMk cId="3038907005" sldId="2147483734"/>
          </pc:sldLayoutMkLst>
        </pc:sldLayoutChg>
        <pc:sldLayoutChg chg="add">
          <pc:chgData name="Harriet Parkman (2218433)" userId="S::2218433@student.uwtsd.ac.uk::1604a5f9-f3ec-47d4-8bb7-b162df956a0a" providerId="AD" clId="Web-{DD9BE7A6-4BFD-41BB-B040-5A032E3F93C2}" dt="2022-12-01T14:26:18.209" v="0"/>
          <pc:sldLayoutMkLst>
            <pc:docMk/>
            <pc:sldMasterMk cId="720590795" sldId="2147483737"/>
            <pc:sldLayoutMk cId="1263103398" sldId="2147483735"/>
          </pc:sldLayoutMkLst>
        </pc:sldLayoutChg>
        <pc:sldLayoutChg chg="add">
          <pc:chgData name="Harriet Parkman (2218433)" userId="S::2218433@student.uwtsd.ac.uk::1604a5f9-f3ec-47d4-8bb7-b162df956a0a" providerId="AD" clId="Web-{DD9BE7A6-4BFD-41BB-B040-5A032E3F93C2}" dt="2022-12-01T14:26:18.209" v="0"/>
          <pc:sldLayoutMkLst>
            <pc:docMk/>
            <pc:sldMasterMk cId="720590795" sldId="2147483737"/>
            <pc:sldLayoutMk cId="273957261" sldId="2147483736"/>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DA6BA1F-76AD-4511-BCC5-0065697BFEBF}" type="datetimeFigureOut">
              <a:t>12/6/2022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D5CF2F6-05A0-484D-B44D-064A40546419}" type="slidenum">
              <a:t>‹#›</a:t>
            </a:fld>
            <a:endParaRPr lang="en-GB"/>
          </a:p>
        </p:txBody>
      </p:sp>
    </p:spTree>
    <p:extLst>
      <p:ext uri="{BB962C8B-B14F-4D97-AF65-F5344CB8AC3E}">
        <p14:creationId xmlns:p14="http://schemas.microsoft.com/office/powerpoint/2010/main" val="7321943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Variables are- </a:t>
            </a:r>
            <a:r>
              <a:rPr lang="en-US" dirty="0"/>
              <a:t>socio-economic status, education and gender</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FD5CF2F6-05A0-484D-B44D-064A40546419}" type="slidenum">
              <a:t>2</a:t>
            </a:fld>
            <a:endParaRPr lang="en-GB"/>
          </a:p>
        </p:txBody>
      </p:sp>
    </p:spTree>
    <p:extLst>
      <p:ext uri="{BB962C8B-B14F-4D97-AF65-F5344CB8AC3E}">
        <p14:creationId xmlns:p14="http://schemas.microsoft.com/office/powerpoint/2010/main" val="20957859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12/6/2022</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1304416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12/6/2022</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9829335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12/6/2022</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0389070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12/6/2022</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2631033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12/6/2022</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739572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12/6/2022</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6062526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12/6/2022</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4852929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12/6/2022</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615073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12/6/2022</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4541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12/6/2022</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5039079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12/6/2022</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6185666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12/6/2022</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720590795"/>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0" r:id="rId6"/>
    <p:sldLayoutId id="2147483726" r:id="rId7"/>
    <p:sldLayoutId id="2147483727" r:id="rId8"/>
    <p:sldLayoutId id="2147483728" r:id="rId9"/>
    <p:sldLayoutId id="2147483729" r:id="rId10"/>
    <p:sldLayoutId id="2147483731" r:id="rId11"/>
  </p:sldLayoutIdLst>
  <p:txStyles>
    <p:title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XMcab1MFaLc?feature=oembed"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gov.uk/government/news/promotions-of-unhealthy-foods-restricted-from-october-2022" TargetMode="External"/><Relationship Id="rId2" Type="http://schemas.openxmlformats.org/officeDocument/2006/relationships/hyperlink" Target="https://www.gov.uk/government/news/soft-drinks-industry-levy-comes-into-effect" TargetMode="External"/><Relationship Id="rId1" Type="http://schemas.openxmlformats.org/officeDocument/2006/relationships/slideLayout" Target="../slideLayouts/slideLayout2.xml"/><Relationship Id="rId4" Type="http://schemas.openxmlformats.org/officeDocument/2006/relationships/hyperlink" Target="https://www.who.int/news-room/fact-sheets/detail/obesity-and-overweigh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90338" y="640080"/>
            <a:ext cx="4053562" cy="3480128"/>
          </a:xfrm>
        </p:spPr>
        <p:txBody>
          <a:bodyPr vert="horz" lIns="91440" tIns="45720" rIns="91440" bIns="45720" rtlCol="0" anchor="b">
            <a:noAutofit/>
          </a:bodyPr>
          <a:lstStyle/>
          <a:p>
            <a:r>
              <a:rPr lang="en-GB" sz="6000" dirty="0"/>
              <a:t>Healthy eating, health premotion and strategies</a:t>
            </a:r>
          </a:p>
        </p:txBody>
      </p:sp>
      <p:sp>
        <p:nvSpPr>
          <p:cNvPr id="3" name="Subtitle 2"/>
          <p:cNvSpPr>
            <a:spLocks noGrp="1"/>
          </p:cNvSpPr>
          <p:nvPr>
            <p:ph type="subTitle" idx="1"/>
          </p:nvPr>
        </p:nvSpPr>
        <p:spPr>
          <a:xfrm>
            <a:off x="890339" y="4636008"/>
            <a:ext cx="3844627" cy="1302380"/>
          </a:xfrm>
        </p:spPr>
        <p:txBody>
          <a:bodyPr vert="horz" lIns="91440" tIns="45720" rIns="91440" bIns="45720" rtlCol="0" anchor="t">
            <a:normAutofit/>
          </a:bodyPr>
          <a:lstStyle/>
          <a:p>
            <a:r>
              <a:rPr lang="en-GB" sz="2400" dirty="0"/>
              <a:t>An overview of the research and national health promotion strategies</a:t>
            </a:r>
            <a:endParaRPr lang="en-GB" sz="2400"/>
          </a:p>
        </p:txBody>
      </p:sp>
      <p:sp>
        <p:nvSpPr>
          <p:cNvPr id="11" name="Rectangle 6">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27432"/>
          </a:xfrm>
          <a:custGeom>
            <a:avLst/>
            <a:gdLst>
              <a:gd name="connsiteX0" fmla="*/ 0 w 3474720"/>
              <a:gd name="connsiteY0" fmla="*/ 0 h 27432"/>
              <a:gd name="connsiteX1" fmla="*/ 660197 w 3474720"/>
              <a:gd name="connsiteY1" fmla="*/ 0 h 27432"/>
              <a:gd name="connsiteX2" fmla="*/ 1355141 w 3474720"/>
              <a:gd name="connsiteY2" fmla="*/ 0 h 27432"/>
              <a:gd name="connsiteX3" fmla="*/ 2084832 w 3474720"/>
              <a:gd name="connsiteY3" fmla="*/ 0 h 27432"/>
              <a:gd name="connsiteX4" fmla="*/ 2814523 w 3474720"/>
              <a:gd name="connsiteY4" fmla="*/ 0 h 27432"/>
              <a:gd name="connsiteX5" fmla="*/ 3474720 w 3474720"/>
              <a:gd name="connsiteY5" fmla="*/ 0 h 27432"/>
              <a:gd name="connsiteX6" fmla="*/ 3474720 w 3474720"/>
              <a:gd name="connsiteY6" fmla="*/ 27432 h 27432"/>
              <a:gd name="connsiteX7" fmla="*/ 2710282 w 3474720"/>
              <a:gd name="connsiteY7" fmla="*/ 27432 h 27432"/>
              <a:gd name="connsiteX8" fmla="*/ 1945843 w 3474720"/>
              <a:gd name="connsiteY8" fmla="*/ 27432 h 27432"/>
              <a:gd name="connsiteX9" fmla="*/ 1250899 w 3474720"/>
              <a:gd name="connsiteY9" fmla="*/ 27432 h 27432"/>
              <a:gd name="connsiteX10" fmla="*/ 0 w 3474720"/>
              <a:gd name="connsiteY10" fmla="*/ 27432 h 27432"/>
              <a:gd name="connsiteX11" fmla="*/ 0 w 3474720"/>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74720" h="27432" fill="none" extrusionOk="0">
                <a:moveTo>
                  <a:pt x="0" y="0"/>
                </a:moveTo>
                <a:cubicBezTo>
                  <a:pt x="307185" y="-8713"/>
                  <a:pt x="392307" y="-13121"/>
                  <a:pt x="660197" y="0"/>
                </a:cubicBezTo>
                <a:cubicBezTo>
                  <a:pt x="928087" y="13121"/>
                  <a:pt x="1167029" y="-2668"/>
                  <a:pt x="1355141" y="0"/>
                </a:cubicBezTo>
                <a:cubicBezTo>
                  <a:pt x="1543253" y="2668"/>
                  <a:pt x="1739408" y="-6709"/>
                  <a:pt x="2084832" y="0"/>
                </a:cubicBezTo>
                <a:cubicBezTo>
                  <a:pt x="2430256" y="6709"/>
                  <a:pt x="2538889" y="29706"/>
                  <a:pt x="2814523" y="0"/>
                </a:cubicBezTo>
                <a:cubicBezTo>
                  <a:pt x="3090157" y="-29706"/>
                  <a:pt x="3152920" y="-15446"/>
                  <a:pt x="3474720" y="0"/>
                </a:cubicBezTo>
                <a:cubicBezTo>
                  <a:pt x="3473554" y="7395"/>
                  <a:pt x="3474765" y="21864"/>
                  <a:pt x="3474720" y="27432"/>
                </a:cubicBezTo>
                <a:cubicBezTo>
                  <a:pt x="3275380" y="12730"/>
                  <a:pt x="2958934" y="10130"/>
                  <a:pt x="2710282" y="27432"/>
                </a:cubicBezTo>
                <a:cubicBezTo>
                  <a:pt x="2461630" y="44734"/>
                  <a:pt x="2131168" y="43757"/>
                  <a:pt x="1945843" y="27432"/>
                </a:cubicBezTo>
                <a:cubicBezTo>
                  <a:pt x="1760518" y="11107"/>
                  <a:pt x="1444829" y="-3738"/>
                  <a:pt x="1250899" y="27432"/>
                </a:cubicBezTo>
                <a:cubicBezTo>
                  <a:pt x="1056969" y="58602"/>
                  <a:pt x="444992" y="52761"/>
                  <a:pt x="0" y="27432"/>
                </a:cubicBezTo>
                <a:cubicBezTo>
                  <a:pt x="-503" y="20663"/>
                  <a:pt x="1168" y="5855"/>
                  <a:pt x="0" y="0"/>
                </a:cubicBezTo>
                <a:close/>
              </a:path>
              <a:path w="3474720" h="27432" stroke="0" extrusionOk="0">
                <a:moveTo>
                  <a:pt x="0" y="0"/>
                </a:moveTo>
                <a:cubicBezTo>
                  <a:pt x="300114" y="-5103"/>
                  <a:pt x="525093" y="-25284"/>
                  <a:pt x="660197" y="0"/>
                </a:cubicBezTo>
                <a:cubicBezTo>
                  <a:pt x="795301" y="25284"/>
                  <a:pt x="1023172" y="17955"/>
                  <a:pt x="1250899" y="0"/>
                </a:cubicBezTo>
                <a:cubicBezTo>
                  <a:pt x="1478626" y="-17955"/>
                  <a:pt x="1782079" y="-27844"/>
                  <a:pt x="2015338" y="0"/>
                </a:cubicBezTo>
                <a:cubicBezTo>
                  <a:pt x="2248597" y="27844"/>
                  <a:pt x="2491007" y="27648"/>
                  <a:pt x="2675534" y="0"/>
                </a:cubicBezTo>
                <a:cubicBezTo>
                  <a:pt x="2860061" y="-27648"/>
                  <a:pt x="3088679" y="-3661"/>
                  <a:pt x="3474720" y="0"/>
                </a:cubicBezTo>
                <a:cubicBezTo>
                  <a:pt x="3474913" y="12649"/>
                  <a:pt x="3473732" y="17989"/>
                  <a:pt x="3474720" y="27432"/>
                </a:cubicBezTo>
                <a:cubicBezTo>
                  <a:pt x="3317198" y="15714"/>
                  <a:pt x="2959205" y="52182"/>
                  <a:pt x="2779776" y="27432"/>
                </a:cubicBezTo>
                <a:cubicBezTo>
                  <a:pt x="2600347" y="2682"/>
                  <a:pt x="2382660" y="-684"/>
                  <a:pt x="2015338" y="27432"/>
                </a:cubicBezTo>
                <a:cubicBezTo>
                  <a:pt x="1648016" y="55548"/>
                  <a:pt x="1641073" y="39646"/>
                  <a:pt x="1424635" y="27432"/>
                </a:cubicBezTo>
                <a:cubicBezTo>
                  <a:pt x="1208197" y="15218"/>
                  <a:pt x="1021559" y="15893"/>
                  <a:pt x="729691" y="27432"/>
                </a:cubicBezTo>
                <a:cubicBezTo>
                  <a:pt x="437823" y="38971"/>
                  <a:pt x="153856" y="-2647"/>
                  <a:pt x="0" y="27432"/>
                </a:cubicBezTo>
                <a:cubicBezTo>
                  <a:pt x="1300" y="19678"/>
                  <a:pt x="-86" y="12044"/>
                  <a:pt x="0" y="0"/>
                </a:cubicBezTo>
                <a:close/>
              </a:path>
            </a:pathLst>
          </a:custGeom>
          <a:solidFill>
            <a:srgbClr val="299AE7"/>
          </a:solidFill>
          <a:ln w="38100" cap="rnd">
            <a:solidFill>
              <a:srgbClr val="299AE7"/>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4A9BC15-E838-74A3-DB13-B4FAF0DDC016}"/>
              </a:ext>
            </a:extLst>
          </p:cNvPr>
          <p:cNvPicPr>
            <a:picLocks noChangeAspect="1"/>
          </p:cNvPicPr>
          <p:nvPr/>
        </p:nvPicPr>
        <p:blipFill rotWithShape="1">
          <a:blip r:embed="rId2"/>
          <a:srcRect l="9067" r="40440" b="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23C4A820-662B-F44B-19D1-369D57A90B8C}"/>
              </a:ext>
            </a:extLst>
          </p:cNvPr>
          <p:cNvSpPr txBox="1"/>
          <p:nvPr/>
        </p:nvSpPr>
        <p:spPr>
          <a:xfrm>
            <a:off x="940209" y="5942370"/>
            <a:ext cx="34289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By Harriet Parkman</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B272B0-4049-7049-700A-BE13EE8C2D07}"/>
              </a:ext>
            </a:extLst>
          </p:cNvPr>
          <p:cNvSpPr>
            <a:spLocks noGrp="1"/>
          </p:cNvSpPr>
          <p:nvPr>
            <p:ph type="title"/>
          </p:nvPr>
        </p:nvSpPr>
        <p:spPr>
          <a:xfrm>
            <a:off x="576072" y="238539"/>
            <a:ext cx="11018520" cy="1434415"/>
          </a:xfrm>
        </p:spPr>
        <p:txBody>
          <a:bodyPr anchor="b">
            <a:normAutofit/>
          </a:bodyPr>
          <a:lstStyle/>
          <a:p>
            <a:r>
              <a:rPr lang="en-GB" sz="7200"/>
              <a:t>What is healthy eating?</a:t>
            </a:r>
          </a:p>
        </p:txBody>
      </p:sp>
      <p:sp>
        <p:nvSpPr>
          <p:cNvPr id="11"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072" y="1817073"/>
            <a:ext cx="11018520" cy="18288"/>
          </a:xfrm>
          <a:custGeom>
            <a:avLst/>
            <a:gdLst>
              <a:gd name="connsiteX0" fmla="*/ 0 w 11018520"/>
              <a:gd name="connsiteY0" fmla="*/ 0 h 18288"/>
              <a:gd name="connsiteX1" fmla="*/ 468287 w 11018520"/>
              <a:gd name="connsiteY1" fmla="*/ 0 h 18288"/>
              <a:gd name="connsiteX2" fmla="*/ 1156945 w 11018520"/>
              <a:gd name="connsiteY2" fmla="*/ 0 h 18288"/>
              <a:gd name="connsiteX3" fmla="*/ 1955787 w 11018520"/>
              <a:gd name="connsiteY3" fmla="*/ 0 h 18288"/>
              <a:gd name="connsiteX4" fmla="*/ 2313889 w 11018520"/>
              <a:gd name="connsiteY4" fmla="*/ 0 h 18288"/>
              <a:gd name="connsiteX5" fmla="*/ 2671991 w 11018520"/>
              <a:gd name="connsiteY5" fmla="*/ 0 h 18288"/>
              <a:gd name="connsiteX6" fmla="*/ 3581019 w 11018520"/>
              <a:gd name="connsiteY6" fmla="*/ 0 h 18288"/>
              <a:gd name="connsiteX7" fmla="*/ 4269677 w 11018520"/>
              <a:gd name="connsiteY7" fmla="*/ 0 h 18288"/>
              <a:gd name="connsiteX8" fmla="*/ 4627778 w 11018520"/>
              <a:gd name="connsiteY8" fmla="*/ 0 h 18288"/>
              <a:gd name="connsiteX9" fmla="*/ 5316436 w 11018520"/>
              <a:gd name="connsiteY9" fmla="*/ 0 h 18288"/>
              <a:gd name="connsiteX10" fmla="*/ 6225464 w 11018520"/>
              <a:gd name="connsiteY10" fmla="*/ 0 h 18288"/>
              <a:gd name="connsiteX11" fmla="*/ 6803936 w 11018520"/>
              <a:gd name="connsiteY11" fmla="*/ 0 h 18288"/>
              <a:gd name="connsiteX12" fmla="*/ 7382408 w 11018520"/>
              <a:gd name="connsiteY12" fmla="*/ 0 h 18288"/>
              <a:gd name="connsiteX13" fmla="*/ 8071066 w 11018520"/>
              <a:gd name="connsiteY13" fmla="*/ 0 h 18288"/>
              <a:gd name="connsiteX14" fmla="*/ 8869909 w 11018520"/>
              <a:gd name="connsiteY14" fmla="*/ 0 h 18288"/>
              <a:gd name="connsiteX15" fmla="*/ 9668751 w 11018520"/>
              <a:gd name="connsiteY15" fmla="*/ 0 h 18288"/>
              <a:gd name="connsiteX16" fmla="*/ 11018520 w 11018520"/>
              <a:gd name="connsiteY16" fmla="*/ 0 h 18288"/>
              <a:gd name="connsiteX17" fmla="*/ 11018520 w 11018520"/>
              <a:gd name="connsiteY17" fmla="*/ 18288 h 18288"/>
              <a:gd name="connsiteX18" fmla="*/ 10550233 w 11018520"/>
              <a:gd name="connsiteY18" fmla="*/ 18288 h 18288"/>
              <a:gd name="connsiteX19" fmla="*/ 9641205 w 11018520"/>
              <a:gd name="connsiteY19" fmla="*/ 18288 h 18288"/>
              <a:gd name="connsiteX20" fmla="*/ 8952548 w 11018520"/>
              <a:gd name="connsiteY20" fmla="*/ 18288 h 18288"/>
              <a:gd name="connsiteX21" fmla="*/ 8594446 w 11018520"/>
              <a:gd name="connsiteY21" fmla="*/ 18288 h 18288"/>
              <a:gd name="connsiteX22" fmla="*/ 7905788 w 11018520"/>
              <a:gd name="connsiteY22" fmla="*/ 18288 h 18288"/>
              <a:gd name="connsiteX23" fmla="*/ 7327316 w 11018520"/>
              <a:gd name="connsiteY23" fmla="*/ 18288 h 18288"/>
              <a:gd name="connsiteX24" fmla="*/ 6748844 w 11018520"/>
              <a:gd name="connsiteY24" fmla="*/ 18288 h 18288"/>
              <a:gd name="connsiteX25" fmla="*/ 6170371 w 11018520"/>
              <a:gd name="connsiteY25" fmla="*/ 18288 h 18288"/>
              <a:gd name="connsiteX26" fmla="*/ 5591899 w 11018520"/>
              <a:gd name="connsiteY26" fmla="*/ 18288 h 18288"/>
              <a:gd name="connsiteX27" fmla="*/ 4793056 w 11018520"/>
              <a:gd name="connsiteY27" fmla="*/ 18288 h 18288"/>
              <a:gd name="connsiteX28" fmla="*/ 4104399 w 11018520"/>
              <a:gd name="connsiteY28" fmla="*/ 18288 h 18288"/>
              <a:gd name="connsiteX29" fmla="*/ 3746297 w 11018520"/>
              <a:gd name="connsiteY29" fmla="*/ 18288 h 18288"/>
              <a:gd name="connsiteX30" fmla="*/ 3167825 w 11018520"/>
              <a:gd name="connsiteY30" fmla="*/ 18288 h 18288"/>
              <a:gd name="connsiteX31" fmla="*/ 2368982 w 11018520"/>
              <a:gd name="connsiteY31" fmla="*/ 18288 h 18288"/>
              <a:gd name="connsiteX32" fmla="*/ 1900695 w 11018520"/>
              <a:gd name="connsiteY32" fmla="*/ 18288 h 18288"/>
              <a:gd name="connsiteX33" fmla="*/ 991667 w 11018520"/>
              <a:gd name="connsiteY33" fmla="*/ 18288 h 18288"/>
              <a:gd name="connsiteX34" fmla="*/ 0 w 11018520"/>
              <a:gd name="connsiteY34" fmla="*/ 18288 h 18288"/>
              <a:gd name="connsiteX35" fmla="*/ 0 w 11018520"/>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1018520" h="18288" fill="none" extrusionOk="0">
                <a:moveTo>
                  <a:pt x="0" y="0"/>
                </a:moveTo>
                <a:cubicBezTo>
                  <a:pt x="176840" y="19448"/>
                  <a:pt x="369510" y="1686"/>
                  <a:pt x="468287" y="0"/>
                </a:cubicBezTo>
                <a:cubicBezTo>
                  <a:pt x="567064" y="-1686"/>
                  <a:pt x="844925" y="28710"/>
                  <a:pt x="1156945" y="0"/>
                </a:cubicBezTo>
                <a:cubicBezTo>
                  <a:pt x="1468965" y="-28710"/>
                  <a:pt x="1755775" y="35306"/>
                  <a:pt x="1955787" y="0"/>
                </a:cubicBezTo>
                <a:cubicBezTo>
                  <a:pt x="2155799" y="-35306"/>
                  <a:pt x="2224532" y="-16632"/>
                  <a:pt x="2313889" y="0"/>
                </a:cubicBezTo>
                <a:cubicBezTo>
                  <a:pt x="2403246" y="16632"/>
                  <a:pt x="2494050" y="6083"/>
                  <a:pt x="2671991" y="0"/>
                </a:cubicBezTo>
                <a:cubicBezTo>
                  <a:pt x="2849932" y="-6083"/>
                  <a:pt x="3354152" y="34614"/>
                  <a:pt x="3581019" y="0"/>
                </a:cubicBezTo>
                <a:cubicBezTo>
                  <a:pt x="3807886" y="-34614"/>
                  <a:pt x="4022451" y="14254"/>
                  <a:pt x="4269677" y="0"/>
                </a:cubicBezTo>
                <a:cubicBezTo>
                  <a:pt x="4516903" y="-14254"/>
                  <a:pt x="4514495" y="-13291"/>
                  <a:pt x="4627778" y="0"/>
                </a:cubicBezTo>
                <a:cubicBezTo>
                  <a:pt x="4741061" y="13291"/>
                  <a:pt x="5120758" y="-22660"/>
                  <a:pt x="5316436" y="0"/>
                </a:cubicBezTo>
                <a:cubicBezTo>
                  <a:pt x="5512114" y="22660"/>
                  <a:pt x="5812155" y="-9513"/>
                  <a:pt x="6225464" y="0"/>
                </a:cubicBezTo>
                <a:cubicBezTo>
                  <a:pt x="6638773" y="9513"/>
                  <a:pt x="6545417" y="2479"/>
                  <a:pt x="6803936" y="0"/>
                </a:cubicBezTo>
                <a:cubicBezTo>
                  <a:pt x="7062455" y="-2479"/>
                  <a:pt x="7245098" y="-20209"/>
                  <a:pt x="7382408" y="0"/>
                </a:cubicBezTo>
                <a:cubicBezTo>
                  <a:pt x="7519718" y="20209"/>
                  <a:pt x="7801947" y="19736"/>
                  <a:pt x="8071066" y="0"/>
                </a:cubicBezTo>
                <a:cubicBezTo>
                  <a:pt x="8340185" y="-19736"/>
                  <a:pt x="8495312" y="-6666"/>
                  <a:pt x="8869909" y="0"/>
                </a:cubicBezTo>
                <a:cubicBezTo>
                  <a:pt x="9244506" y="6666"/>
                  <a:pt x="9501461" y="-13745"/>
                  <a:pt x="9668751" y="0"/>
                </a:cubicBezTo>
                <a:cubicBezTo>
                  <a:pt x="9836041" y="13745"/>
                  <a:pt x="10607605" y="14143"/>
                  <a:pt x="11018520" y="0"/>
                </a:cubicBezTo>
                <a:cubicBezTo>
                  <a:pt x="11019166" y="4451"/>
                  <a:pt x="11019010" y="9226"/>
                  <a:pt x="11018520" y="18288"/>
                </a:cubicBezTo>
                <a:cubicBezTo>
                  <a:pt x="10834966" y="15274"/>
                  <a:pt x="10754561" y="35250"/>
                  <a:pt x="10550233" y="18288"/>
                </a:cubicBezTo>
                <a:cubicBezTo>
                  <a:pt x="10345905" y="1326"/>
                  <a:pt x="9906342" y="45884"/>
                  <a:pt x="9641205" y="18288"/>
                </a:cubicBezTo>
                <a:cubicBezTo>
                  <a:pt x="9376068" y="-9308"/>
                  <a:pt x="9177188" y="43988"/>
                  <a:pt x="8952548" y="18288"/>
                </a:cubicBezTo>
                <a:cubicBezTo>
                  <a:pt x="8727908" y="-7412"/>
                  <a:pt x="8707007" y="3271"/>
                  <a:pt x="8594446" y="18288"/>
                </a:cubicBezTo>
                <a:cubicBezTo>
                  <a:pt x="8481885" y="33305"/>
                  <a:pt x="8175004" y="35109"/>
                  <a:pt x="7905788" y="18288"/>
                </a:cubicBezTo>
                <a:cubicBezTo>
                  <a:pt x="7636572" y="1467"/>
                  <a:pt x="7535638" y="7399"/>
                  <a:pt x="7327316" y="18288"/>
                </a:cubicBezTo>
                <a:cubicBezTo>
                  <a:pt x="7118994" y="29177"/>
                  <a:pt x="6978247" y="47205"/>
                  <a:pt x="6748844" y="18288"/>
                </a:cubicBezTo>
                <a:cubicBezTo>
                  <a:pt x="6519441" y="-10629"/>
                  <a:pt x="6459241" y="43308"/>
                  <a:pt x="6170371" y="18288"/>
                </a:cubicBezTo>
                <a:cubicBezTo>
                  <a:pt x="5881501" y="-6732"/>
                  <a:pt x="5736201" y="35971"/>
                  <a:pt x="5591899" y="18288"/>
                </a:cubicBezTo>
                <a:cubicBezTo>
                  <a:pt x="5447597" y="605"/>
                  <a:pt x="4990303" y="20409"/>
                  <a:pt x="4793056" y="18288"/>
                </a:cubicBezTo>
                <a:cubicBezTo>
                  <a:pt x="4595809" y="16167"/>
                  <a:pt x="4271723" y="2909"/>
                  <a:pt x="4104399" y="18288"/>
                </a:cubicBezTo>
                <a:cubicBezTo>
                  <a:pt x="3937075" y="33667"/>
                  <a:pt x="3923235" y="10730"/>
                  <a:pt x="3746297" y="18288"/>
                </a:cubicBezTo>
                <a:cubicBezTo>
                  <a:pt x="3569359" y="25846"/>
                  <a:pt x="3351081" y="24702"/>
                  <a:pt x="3167825" y="18288"/>
                </a:cubicBezTo>
                <a:cubicBezTo>
                  <a:pt x="2984569" y="11874"/>
                  <a:pt x="2708033" y="13293"/>
                  <a:pt x="2368982" y="18288"/>
                </a:cubicBezTo>
                <a:cubicBezTo>
                  <a:pt x="2029931" y="23283"/>
                  <a:pt x="2009060" y="37671"/>
                  <a:pt x="1900695" y="18288"/>
                </a:cubicBezTo>
                <a:cubicBezTo>
                  <a:pt x="1792330" y="-1095"/>
                  <a:pt x="1183178" y="9337"/>
                  <a:pt x="991667" y="18288"/>
                </a:cubicBezTo>
                <a:cubicBezTo>
                  <a:pt x="800156" y="27239"/>
                  <a:pt x="375690" y="34110"/>
                  <a:pt x="0" y="18288"/>
                </a:cubicBezTo>
                <a:cubicBezTo>
                  <a:pt x="-213" y="9468"/>
                  <a:pt x="187" y="4459"/>
                  <a:pt x="0" y="0"/>
                </a:cubicBezTo>
                <a:close/>
              </a:path>
              <a:path w="11018520" h="18288" stroke="0" extrusionOk="0">
                <a:moveTo>
                  <a:pt x="0" y="0"/>
                </a:moveTo>
                <a:cubicBezTo>
                  <a:pt x="266588" y="-23405"/>
                  <a:pt x="350503" y="-27031"/>
                  <a:pt x="578472" y="0"/>
                </a:cubicBezTo>
                <a:cubicBezTo>
                  <a:pt x="806441" y="27031"/>
                  <a:pt x="803976" y="13604"/>
                  <a:pt x="936574" y="0"/>
                </a:cubicBezTo>
                <a:cubicBezTo>
                  <a:pt x="1069172" y="-13604"/>
                  <a:pt x="1661335" y="-31902"/>
                  <a:pt x="1845602" y="0"/>
                </a:cubicBezTo>
                <a:cubicBezTo>
                  <a:pt x="2029869" y="31902"/>
                  <a:pt x="2273452" y="17005"/>
                  <a:pt x="2424074" y="0"/>
                </a:cubicBezTo>
                <a:cubicBezTo>
                  <a:pt x="2574696" y="-17005"/>
                  <a:pt x="2790864" y="-28133"/>
                  <a:pt x="3002547" y="0"/>
                </a:cubicBezTo>
                <a:cubicBezTo>
                  <a:pt x="3214230" y="28133"/>
                  <a:pt x="3605033" y="-14934"/>
                  <a:pt x="3911575" y="0"/>
                </a:cubicBezTo>
                <a:cubicBezTo>
                  <a:pt x="4218117" y="14934"/>
                  <a:pt x="4198004" y="3604"/>
                  <a:pt x="4379862" y="0"/>
                </a:cubicBezTo>
                <a:cubicBezTo>
                  <a:pt x="4561720" y="-3604"/>
                  <a:pt x="4941151" y="-37368"/>
                  <a:pt x="5288890" y="0"/>
                </a:cubicBezTo>
                <a:cubicBezTo>
                  <a:pt x="5636629" y="37368"/>
                  <a:pt x="6011513" y="-33898"/>
                  <a:pt x="6197918" y="0"/>
                </a:cubicBezTo>
                <a:cubicBezTo>
                  <a:pt x="6384323" y="33898"/>
                  <a:pt x="6555799" y="11241"/>
                  <a:pt x="6886575" y="0"/>
                </a:cubicBezTo>
                <a:cubicBezTo>
                  <a:pt x="7217351" y="-11241"/>
                  <a:pt x="7604472" y="-44614"/>
                  <a:pt x="7795603" y="0"/>
                </a:cubicBezTo>
                <a:cubicBezTo>
                  <a:pt x="7986734" y="44614"/>
                  <a:pt x="8098870" y="-11086"/>
                  <a:pt x="8374075" y="0"/>
                </a:cubicBezTo>
                <a:cubicBezTo>
                  <a:pt x="8649280" y="11086"/>
                  <a:pt x="8701749" y="-25020"/>
                  <a:pt x="8952548" y="0"/>
                </a:cubicBezTo>
                <a:cubicBezTo>
                  <a:pt x="9203347" y="25020"/>
                  <a:pt x="9519297" y="4274"/>
                  <a:pt x="9751390" y="0"/>
                </a:cubicBezTo>
                <a:cubicBezTo>
                  <a:pt x="9983483" y="-4274"/>
                  <a:pt x="10169881" y="16480"/>
                  <a:pt x="10329863" y="0"/>
                </a:cubicBezTo>
                <a:cubicBezTo>
                  <a:pt x="10489845" y="-16480"/>
                  <a:pt x="10750941" y="-9727"/>
                  <a:pt x="11018520" y="0"/>
                </a:cubicBezTo>
                <a:cubicBezTo>
                  <a:pt x="11018113" y="8690"/>
                  <a:pt x="11018366" y="14141"/>
                  <a:pt x="11018520" y="18288"/>
                </a:cubicBezTo>
                <a:cubicBezTo>
                  <a:pt x="10841176" y="-3597"/>
                  <a:pt x="10399304" y="41504"/>
                  <a:pt x="10219677" y="18288"/>
                </a:cubicBezTo>
                <a:cubicBezTo>
                  <a:pt x="10040050" y="-4928"/>
                  <a:pt x="10030762" y="16144"/>
                  <a:pt x="9861575" y="18288"/>
                </a:cubicBezTo>
                <a:cubicBezTo>
                  <a:pt x="9692388" y="20432"/>
                  <a:pt x="9529439" y="40380"/>
                  <a:pt x="9393288" y="18288"/>
                </a:cubicBezTo>
                <a:cubicBezTo>
                  <a:pt x="9257137" y="-3804"/>
                  <a:pt x="8825003" y="25592"/>
                  <a:pt x="8484260" y="18288"/>
                </a:cubicBezTo>
                <a:cubicBezTo>
                  <a:pt x="8143517" y="10984"/>
                  <a:pt x="8082894" y="45968"/>
                  <a:pt x="7795603" y="18288"/>
                </a:cubicBezTo>
                <a:cubicBezTo>
                  <a:pt x="7508312" y="-9392"/>
                  <a:pt x="7466074" y="19486"/>
                  <a:pt x="7327316" y="18288"/>
                </a:cubicBezTo>
                <a:cubicBezTo>
                  <a:pt x="7188558" y="17090"/>
                  <a:pt x="6869645" y="4657"/>
                  <a:pt x="6638658" y="18288"/>
                </a:cubicBezTo>
                <a:cubicBezTo>
                  <a:pt x="6407671" y="31919"/>
                  <a:pt x="6359238" y="35967"/>
                  <a:pt x="6280556" y="18288"/>
                </a:cubicBezTo>
                <a:cubicBezTo>
                  <a:pt x="6201874" y="609"/>
                  <a:pt x="6041216" y="22404"/>
                  <a:pt x="5922455" y="18288"/>
                </a:cubicBezTo>
                <a:cubicBezTo>
                  <a:pt x="5803694" y="14172"/>
                  <a:pt x="5555521" y="48848"/>
                  <a:pt x="5233797" y="18288"/>
                </a:cubicBezTo>
                <a:cubicBezTo>
                  <a:pt x="4912073" y="-12272"/>
                  <a:pt x="4986440" y="-2740"/>
                  <a:pt x="4765510" y="18288"/>
                </a:cubicBezTo>
                <a:cubicBezTo>
                  <a:pt x="4544580" y="39316"/>
                  <a:pt x="4177715" y="18248"/>
                  <a:pt x="3966667" y="18288"/>
                </a:cubicBezTo>
                <a:cubicBezTo>
                  <a:pt x="3755619" y="18328"/>
                  <a:pt x="3664519" y="22387"/>
                  <a:pt x="3498380" y="18288"/>
                </a:cubicBezTo>
                <a:cubicBezTo>
                  <a:pt x="3332241" y="14189"/>
                  <a:pt x="3065858" y="-7524"/>
                  <a:pt x="2699537" y="18288"/>
                </a:cubicBezTo>
                <a:cubicBezTo>
                  <a:pt x="2333216" y="44100"/>
                  <a:pt x="2505666" y="4650"/>
                  <a:pt x="2341436" y="18288"/>
                </a:cubicBezTo>
                <a:cubicBezTo>
                  <a:pt x="2177206" y="31926"/>
                  <a:pt x="1790164" y="19880"/>
                  <a:pt x="1542593" y="18288"/>
                </a:cubicBezTo>
                <a:cubicBezTo>
                  <a:pt x="1295022" y="16696"/>
                  <a:pt x="1218012" y="39325"/>
                  <a:pt x="1074306" y="18288"/>
                </a:cubicBezTo>
                <a:cubicBezTo>
                  <a:pt x="930600" y="-2749"/>
                  <a:pt x="797266" y="24589"/>
                  <a:pt x="716204" y="18288"/>
                </a:cubicBezTo>
                <a:cubicBezTo>
                  <a:pt x="635142" y="11987"/>
                  <a:pt x="344503" y="41396"/>
                  <a:pt x="0" y="18288"/>
                </a:cubicBezTo>
                <a:cubicBezTo>
                  <a:pt x="-53" y="11301"/>
                  <a:pt x="-649" y="7756"/>
                  <a:pt x="0" y="0"/>
                </a:cubicBezTo>
                <a:close/>
              </a:path>
            </a:pathLst>
          </a:custGeom>
          <a:solidFill>
            <a:srgbClr val="299AE7"/>
          </a:solidFill>
          <a:ln w="38100" cap="rnd">
            <a:solidFill>
              <a:srgbClr val="299AE7"/>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0C6BFB0-7C87-067C-B166-626C5C68D912}"/>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GB" dirty="0"/>
              <a:t>Healthy eating consists of a framework which shows a consumer the correct amounts of nutrients needed </a:t>
            </a:r>
            <a:r>
              <a:rPr lang="en-GB" dirty="0">
                <a:ea typeface="+mn-lt"/>
                <a:cs typeface="+mn-lt"/>
              </a:rPr>
              <a:t>(Hansen and Tomsen, 2018).</a:t>
            </a:r>
            <a:endParaRPr lang="en-GB" dirty="0"/>
          </a:p>
          <a:p>
            <a:r>
              <a:rPr lang="en-GB" dirty="0"/>
              <a:t>The framework also uses variables to show that some will need more help to achieve healthy eating </a:t>
            </a:r>
            <a:r>
              <a:rPr lang="en-GB" dirty="0">
                <a:ea typeface="+mn-lt"/>
                <a:cs typeface="+mn-lt"/>
              </a:rPr>
              <a:t>(Hansen and Tomsen, 2018).</a:t>
            </a:r>
          </a:p>
          <a:p>
            <a:r>
              <a:rPr lang="en-GB" dirty="0"/>
              <a:t>The variables also show why there is a decline in health in these areas (</a:t>
            </a:r>
            <a:r>
              <a:rPr lang="en-GB" dirty="0">
                <a:ea typeface="+mn-lt"/>
                <a:cs typeface="+mn-lt"/>
              </a:rPr>
              <a:t>Barnhill and </a:t>
            </a:r>
            <a:r>
              <a:rPr lang="en-GB" dirty="0" err="1">
                <a:ea typeface="+mn-lt"/>
                <a:cs typeface="+mn-lt"/>
              </a:rPr>
              <a:t>Bonotti</a:t>
            </a:r>
            <a:r>
              <a:rPr lang="en-GB" dirty="0">
                <a:ea typeface="+mn-lt"/>
                <a:cs typeface="+mn-lt"/>
              </a:rPr>
              <a:t>, 2022).</a:t>
            </a:r>
          </a:p>
        </p:txBody>
      </p:sp>
      <p:pic>
        <p:nvPicPr>
          <p:cNvPr id="4" name="Picture 4">
            <a:extLst>
              <a:ext uri="{FF2B5EF4-FFF2-40B4-BE49-F238E27FC236}">
                <a16:creationId xmlns:a16="http://schemas.microsoft.com/office/drawing/2014/main" id="{F570AB9D-8C0D-880A-2E65-C32AEEA7804C}"/>
              </a:ext>
            </a:extLst>
          </p:cNvPr>
          <p:cNvPicPr>
            <a:picLocks noChangeAspect="1"/>
          </p:cNvPicPr>
          <p:nvPr/>
        </p:nvPicPr>
        <p:blipFill rotWithShape="1">
          <a:blip r:embed="rId3"/>
          <a:srcRect l="329" r="45556" b="2"/>
          <a:stretch/>
        </p:blipFill>
        <p:spPr>
          <a:xfrm>
            <a:off x="7675658" y="2093976"/>
            <a:ext cx="3941064" cy="4096512"/>
          </a:xfrm>
          <a:prstGeom prst="rect">
            <a:avLst/>
          </a:prstGeom>
        </p:spPr>
      </p:pic>
    </p:spTree>
    <p:extLst>
      <p:ext uri="{BB962C8B-B14F-4D97-AF65-F5344CB8AC3E}">
        <p14:creationId xmlns:p14="http://schemas.microsoft.com/office/powerpoint/2010/main" val="29111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4BBFA-D950-DEFE-BA88-B7773B246674}"/>
              </a:ext>
            </a:extLst>
          </p:cNvPr>
          <p:cNvSpPr>
            <a:spLocks noGrp="1"/>
          </p:cNvSpPr>
          <p:nvPr>
            <p:ph type="title"/>
          </p:nvPr>
        </p:nvSpPr>
        <p:spPr/>
        <p:txBody>
          <a:bodyPr/>
          <a:lstStyle/>
          <a:p>
            <a:r>
              <a:rPr lang="en-GB" dirty="0"/>
              <a:t>Healthy eating</a:t>
            </a:r>
          </a:p>
        </p:txBody>
      </p:sp>
      <p:pic>
        <p:nvPicPr>
          <p:cNvPr id="4" name="Online Media 3" title="A healthy diet, a healthier world">
            <a:hlinkClick r:id="" action="ppaction://media"/>
            <a:extLst>
              <a:ext uri="{FF2B5EF4-FFF2-40B4-BE49-F238E27FC236}">
                <a16:creationId xmlns:a16="http://schemas.microsoft.com/office/drawing/2014/main" id="{442AF437-CA69-C158-20B0-73D595A422F7}"/>
              </a:ext>
            </a:extLst>
          </p:cNvPr>
          <p:cNvPicPr>
            <a:picLocks noGrp="1" noRot="1" noChangeAspect="1"/>
          </p:cNvPicPr>
          <p:nvPr>
            <p:ph idx="1"/>
            <a:videoFile r:link="rId1"/>
          </p:nvPr>
        </p:nvPicPr>
        <p:blipFill>
          <a:blip r:embed="rId3"/>
          <a:stretch>
            <a:fillRect/>
          </a:stretch>
        </p:blipFill>
        <p:spPr>
          <a:xfrm>
            <a:off x="3048000" y="1996641"/>
            <a:ext cx="5665838" cy="4068096"/>
          </a:xfrm>
        </p:spPr>
      </p:pic>
      <p:sp>
        <p:nvSpPr>
          <p:cNvPr id="5" name="TextBox 4">
            <a:extLst>
              <a:ext uri="{FF2B5EF4-FFF2-40B4-BE49-F238E27FC236}">
                <a16:creationId xmlns:a16="http://schemas.microsoft.com/office/drawing/2014/main" id="{23421F7D-A914-5746-D665-8B88644F1559}"/>
              </a:ext>
            </a:extLst>
          </p:cNvPr>
          <p:cNvSpPr txBox="1"/>
          <p:nvPr/>
        </p:nvSpPr>
        <p:spPr>
          <a:xfrm>
            <a:off x="7724468" y="6126726"/>
            <a:ext cx="406809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(World Health Organisation, 2020)</a:t>
            </a:r>
          </a:p>
        </p:txBody>
      </p:sp>
    </p:spTree>
    <p:extLst>
      <p:ext uri="{BB962C8B-B14F-4D97-AF65-F5344CB8AC3E}">
        <p14:creationId xmlns:p14="http://schemas.microsoft.com/office/powerpoint/2010/main" val="35511927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E7CB9-3203-5085-57DC-E4EB5D26E97F}"/>
              </a:ext>
            </a:extLst>
          </p:cNvPr>
          <p:cNvSpPr>
            <a:spLocks noGrp="1"/>
          </p:cNvSpPr>
          <p:nvPr>
            <p:ph type="title"/>
          </p:nvPr>
        </p:nvSpPr>
        <p:spPr/>
        <p:txBody>
          <a:bodyPr>
            <a:normAutofit fontScale="90000"/>
          </a:bodyPr>
          <a:lstStyle/>
          <a:p>
            <a:r>
              <a:rPr lang="en-GB" dirty="0"/>
              <a:t>Negatives </a:t>
            </a:r>
            <a:r>
              <a:rPr lang="en-GB"/>
              <a:t>unhealthy eating and positves of healthy eating</a:t>
            </a:r>
            <a:endParaRPr lang="en-GB" dirty="0"/>
          </a:p>
        </p:txBody>
      </p:sp>
      <p:graphicFrame>
        <p:nvGraphicFramePr>
          <p:cNvPr id="4" name="Table 4">
            <a:extLst>
              <a:ext uri="{FF2B5EF4-FFF2-40B4-BE49-F238E27FC236}">
                <a16:creationId xmlns:a16="http://schemas.microsoft.com/office/drawing/2014/main" id="{B5521C7A-B511-326D-CBAB-DD966DAB708E}"/>
              </a:ext>
            </a:extLst>
          </p:cNvPr>
          <p:cNvGraphicFramePr>
            <a:graphicFrameLocks noGrp="1"/>
          </p:cNvGraphicFramePr>
          <p:nvPr>
            <p:extLst>
              <p:ext uri="{D42A27DB-BD31-4B8C-83A1-F6EECF244321}">
                <p14:modId xmlns:p14="http://schemas.microsoft.com/office/powerpoint/2010/main" val="1069287094"/>
              </p:ext>
            </p:extLst>
          </p:nvPr>
        </p:nvGraphicFramePr>
        <p:xfrm>
          <a:off x="1778000" y="1935238"/>
          <a:ext cx="8186780" cy="4869137"/>
        </p:xfrm>
        <a:graphic>
          <a:graphicData uri="http://schemas.openxmlformats.org/drawingml/2006/table">
            <a:tbl>
              <a:tblPr firstRow="1" bandRow="1">
                <a:tableStyleId>{9D7B26C5-4107-4FEC-AEDC-1716B250A1EF}</a:tableStyleId>
              </a:tblPr>
              <a:tblGrid>
                <a:gridCol w="4093390">
                  <a:extLst>
                    <a:ext uri="{9D8B030D-6E8A-4147-A177-3AD203B41FA5}">
                      <a16:colId xmlns:a16="http://schemas.microsoft.com/office/drawing/2014/main" val="3835369092"/>
                    </a:ext>
                  </a:extLst>
                </a:gridCol>
                <a:gridCol w="4093390">
                  <a:extLst>
                    <a:ext uri="{9D8B030D-6E8A-4147-A177-3AD203B41FA5}">
                      <a16:colId xmlns:a16="http://schemas.microsoft.com/office/drawing/2014/main" val="2725531241"/>
                    </a:ext>
                  </a:extLst>
                </a:gridCol>
              </a:tblGrid>
              <a:tr h="1098979">
                <a:tc>
                  <a:txBody>
                    <a:bodyPr/>
                    <a:lstStyle/>
                    <a:p>
                      <a:r>
                        <a:rPr lang="en-GB" sz="3200"/>
                        <a:t>Negatives of unhealthy eating </a:t>
                      </a:r>
                      <a:endParaRPr lang="en-GB" sz="3200" dirty="0"/>
                    </a:p>
                  </a:txBody>
                  <a:tcPr/>
                </a:tc>
                <a:tc>
                  <a:txBody>
                    <a:bodyPr/>
                    <a:lstStyle/>
                    <a:p>
                      <a:r>
                        <a:rPr lang="en-GB" sz="3200" dirty="0" err="1"/>
                        <a:t>Positves</a:t>
                      </a:r>
                      <a:r>
                        <a:rPr lang="en-GB" sz="3200" dirty="0"/>
                        <a:t> of healthy eating</a:t>
                      </a:r>
                    </a:p>
                  </a:txBody>
                  <a:tcPr/>
                </a:tc>
                <a:extLst>
                  <a:ext uri="{0D108BD9-81ED-4DB2-BD59-A6C34878D82A}">
                    <a16:rowId xmlns:a16="http://schemas.microsoft.com/office/drawing/2014/main" val="3315096822"/>
                  </a:ext>
                </a:extLst>
              </a:tr>
              <a:tr h="1397000">
                <a:tc>
                  <a:txBody>
                    <a:bodyPr/>
                    <a:lstStyle/>
                    <a:p>
                      <a:pPr lvl="0">
                        <a:buNone/>
                      </a:pPr>
                      <a:r>
                        <a:rPr lang="en-GB" sz="2800" b="0" i="0" u="none" strike="noStrike" noProof="0" dirty="0">
                          <a:latin typeface="The Hand Bold"/>
                        </a:rPr>
                        <a:t>Obesity linked to unhealthy eating (Lesica, 2017)</a:t>
                      </a:r>
                      <a:endParaRPr lang="en-US" sz="2800" dirty="0"/>
                    </a:p>
                  </a:txBody>
                  <a:tcPr/>
                </a:tc>
                <a:tc>
                  <a:txBody>
                    <a:bodyPr/>
                    <a:lstStyle/>
                    <a:p>
                      <a:pPr lvl="0">
                        <a:buNone/>
                      </a:pPr>
                      <a:r>
                        <a:rPr lang="en-GB" sz="2800" b="0" i="0" u="none" strike="noStrike" noProof="0" dirty="0">
                          <a:latin typeface="The Hand Bold"/>
                        </a:rPr>
                        <a:t>It is hypothesized that there could be a 20% decrease in health conditions related to the overweight (Barnhill and </a:t>
                      </a:r>
                      <a:r>
                        <a:rPr lang="en-GB" sz="2800" b="0" i="0" u="none" strike="noStrike" noProof="0" dirty="0" err="1">
                          <a:latin typeface="The Hand Bold"/>
                        </a:rPr>
                        <a:t>Bonotti</a:t>
                      </a:r>
                      <a:r>
                        <a:rPr lang="en-GB" sz="2800" b="0" i="0" u="none" strike="noStrike" noProof="0" dirty="0">
                          <a:latin typeface="The Hand Bold"/>
                        </a:rPr>
                        <a:t>, 2022)</a:t>
                      </a:r>
                      <a:endParaRPr lang="en-US" sz="2800" dirty="0"/>
                    </a:p>
                  </a:txBody>
                  <a:tcPr/>
                </a:tc>
                <a:extLst>
                  <a:ext uri="{0D108BD9-81ED-4DB2-BD59-A6C34878D82A}">
                    <a16:rowId xmlns:a16="http://schemas.microsoft.com/office/drawing/2014/main" val="2936000842"/>
                  </a:ext>
                </a:extLst>
              </a:tr>
              <a:tr h="2373158">
                <a:tc>
                  <a:txBody>
                    <a:bodyPr/>
                    <a:lstStyle/>
                    <a:p>
                      <a:pPr lvl="0">
                        <a:buNone/>
                      </a:pPr>
                      <a:r>
                        <a:rPr lang="en-GB" sz="2800" b="0" i="0" u="none" strike="noStrike" noProof="0" dirty="0">
                          <a:latin typeface="The Hand Bold"/>
                        </a:rPr>
                        <a:t>Being overweight or obese- 39% of adult overweight and 13% clinically obese (world health organisation, 2022)</a:t>
                      </a:r>
                      <a:endParaRPr lang="en-US" sz="2800" dirty="0"/>
                    </a:p>
                  </a:txBody>
                  <a:tcPr/>
                </a:tc>
                <a:tc>
                  <a:txBody>
                    <a:bodyPr/>
                    <a:lstStyle/>
                    <a:p>
                      <a:endParaRPr lang="en-GB"/>
                    </a:p>
                  </a:txBody>
                  <a:tcPr/>
                </a:tc>
                <a:extLst>
                  <a:ext uri="{0D108BD9-81ED-4DB2-BD59-A6C34878D82A}">
                    <a16:rowId xmlns:a16="http://schemas.microsoft.com/office/drawing/2014/main" val="2171319911"/>
                  </a:ext>
                </a:extLst>
              </a:tr>
            </a:tbl>
          </a:graphicData>
        </a:graphic>
      </p:graphicFrame>
    </p:spTree>
    <p:extLst>
      <p:ext uri="{BB962C8B-B14F-4D97-AF65-F5344CB8AC3E}">
        <p14:creationId xmlns:p14="http://schemas.microsoft.com/office/powerpoint/2010/main" val="35812177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FA7EB-3DBA-2A48-CC63-489C34F78D2F}"/>
              </a:ext>
            </a:extLst>
          </p:cNvPr>
          <p:cNvSpPr>
            <a:spLocks noGrp="1"/>
          </p:cNvSpPr>
          <p:nvPr>
            <p:ph type="title"/>
          </p:nvPr>
        </p:nvSpPr>
        <p:spPr/>
        <p:txBody>
          <a:bodyPr/>
          <a:lstStyle/>
          <a:p>
            <a:r>
              <a:rPr lang="en-GB" dirty="0"/>
              <a:t>What is health promotion?  </a:t>
            </a:r>
          </a:p>
        </p:txBody>
      </p:sp>
      <p:sp>
        <p:nvSpPr>
          <p:cNvPr id="3" name="Content Placeholder 2">
            <a:extLst>
              <a:ext uri="{FF2B5EF4-FFF2-40B4-BE49-F238E27FC236}">
                <a16:creationId xmlns:a16="http://schemas.microsoft.com/office/drawing/2014/main" id="{6D31E293-226E-76BF-B027-6C9DC7430FDE}"/>
              </a:ext>
            </a:extLst>
          </p:cNvPr>
          <p:cNvSpPr>
            <a:spLocks noGrp="1"/>
          </p:cNvSpPr>
          <p:nvPr>
            <p:ph idx="1"/>
          </p:nvPr>
        </p:nvSpPr>
        <p:spPr/>
        <p:txBody>
          <a:bodyPr vert="horz" lIns="91440" tIns="45720" rIns="91440" bIns="45720" rtlCol="0" anchor="t">
            <a:normAutofit/>
          </a:bodyPr>
          <a:lstStyle/>
          <a:p>
            <a:r>
              <a:rPr lang="en-GB" dirty="0"/>
              <a:t>Helth premotion is when control of health is increased over a group of people to improve their health and to decrease their likelihood of illness  </a:t>
            </a:r>
          </a:p>
          <a:p>
            <a:r>
              <a:rPr lang="en-GB" dirty="0"/>
              <a:t>Factors that need to be considered in health premotion include; individuals attributes behaviours, influences in society, resources </a:t>
            </a:r>
            <a:r>
              <a:rPr lang="en-GB" dirty="0" err="1"/>
              <a:t>avalible</a:t>
            </a:r>
            <a:r>
              <a:rPr lang="en-GB" dirty="0"/>
              <a:t> and the distribution of </a:t>
            </a:r>
            <a:r>
              <a:rPr lang="en-GB" dirty="0" err="1"/>
              <a:t>knolage</a:t>
            </a:r>
          </a:p>
          <a:p>
            <a:r>
              <a:rPr lang="en-GB">
                <a:ea typeface="+mn-lt"/>
                <a:cs typeface="+mn-lt"/>
              </a:rPr>
              <a:t>(Macdowall, Bonell, and Davies, 2006)</a:t>
            </a:r>
            <a:endParaRPr lang="en-GB" dirty="0"/>
          </a:p>
        </p:txBody>
      </p:sp>
    </p:spTree>
    <p:extLst>
      <p:ext uri="{BB962C8B-B14F-4D97-AF65-F5344CB8AC3E}">
        <p14:creationId xmlns:p14="http://schemas.microsoft.com/office/powerpoint/2010/main" val="19687931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04CF2-1928-2A97-1F47-E9F1FBFCC8A4}"/>
              </a:ext>
            </a:extLst>
          </p:cNvPr>
          <p:cNvSpPr>
            <a:spLocks noGrp="1"/>
          </p:cNvSpPr>
          <p:nvPr>
            <p:ph type="title"/>
          </p:nvPr>
        </p:nvSpPr>
        <p:spPr/>
        <p:txBody>
          <a:bodyPr/>
          <a:lstStyle/>
          <a:p>
            <a:r>
              <a:rPr lang="en-GB" dirty="0"/>
              <a:t>Health premotion and healthy eating</a:t>
            </a:r>
          </a:p>
        </p:txBody>
      </p:sp>
      <p:sp>
        <p:nvSpPr>
          <p:cNvPr id="3" name="Content Placeholder 2">
            <a:extLst>
              <a:ext uri="{FF2B5EF4-FFF2-40B4-BE49-F238E27FC236}">
                <a16:creationId xmlns:a16="http://schemas.microsoft.com/office/drawing/2014/main" id="{A75F1EEF-6122-5FC4-7FD5-D9EFAC143DC7}"/>
              </a:ext>
            </a:extLst>
          </p:cNvPr>
          <p:cNvSpPr>
            <a:spLocks noGrp="1"/>
          </p:cNvSpPr>
          <p:nvPr>
            <p:ph idx="1"/>
          </p:nvPr>
        </p:nvSpPr>
        <p:spPr/>
        <p:txBody>
          <a:bodyPr vert="horz" lIns="91440" tIns="45720" rIns="91440" bIns="45720" rtlCol="0" anchor="t">
            <a:normAutofit/>
          </a:bodyPr>
          <a:lstStyle/>
          <a:p>
            <a:pPr marL="457200" indent="-457200" algn="just"/>
            <a:r>
              <a:rPr lang="en-GB">
                <a:ea typeface="+mn-lt"/>
                <a:cs typeface="+mn-lt"/>
              </a:rPr>
              <a:t>Health premotion is essential for healthy eating as it is a preventative measure for the deses and illness that are connected to unhealthy eating </a:t>
            </a:r>
            <a:endParaRPr lang="en-US">
              <a:ea typeface="+mn-lt"/>
              <a:cs typeface="+mn-lt"/>
            </a:endParaRPr>
          </a:p>
          <a:p>
            <a:r>
              <a:rPr lang="en-GB">
                <a:ea typeface="+mn-lt"/>
                <a:cs typeface="+mn-lt"/>
              </a:rPr>
              <a:t>This is shown in EDP (Parahoo, 2014) </a:t>
            </a:r>
            <a:endParaRPr lang="en-US">
              <a:ea typeface="+mn-lt"/>
              <a:cs typeface="+mn-lt"/>
            </a:endParaRPr>
          </a:p>
          <a:p>
            <a:r>
              <a:rPr lang="en-GB">
                <a:ea typeface="+mn-lt"/>
                <a:cs typeface="+mn-lt"/>
              </a:rPr>
              <a:t>Using health premotion for healthy eating will save the National Health Service money and time (Warren et al, 2016)</a:t>
            </a:r>
            <a:endParaRPr lang="en-GB"/>
          </a:p>
        </p:txBody>
      </p:sp>
    </p:spTree>
    <p:extLst>
      <p:ext uri="{BB962C8B-B14F-4D97-AF65-F5344CB8AC3E}">
        <p14:creationId xmlns:p14="http://schemas.microsoft.com/office/powerpoint/2010/main" val="14089546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C92C90-D377-8000-9F7C-2EBC307BFBC6}"/>
              </a:ext>
            </a:extLst>
          </p:cNvPr>
          <p:cNvSpPr>
            <a:spLocks noGrp="1"/>
          </p:cNvSpPr>
          <p:nvPr>
            <p:ph type="title"/>
          </p:nvPr>
        </p:nvSpPr>
        <p:spPr/>
        <p:txBody>
          <a:bodyPr/>
          <a:lstStyle/>
          <a:p>
            <a:r>
              <a:rPr lang="en-GB" dirty="0"/>
              <a:t>Healthy eating- the policies</a:t>
            </a:r>
          </a:p>
        </p:txBody>
      </p:sp>
      <p:sp>
        <p:nvSpPr>
          <p:cNvPr id="3" name="Content Placeholder 2">
            <a:extLst>
              <a:ext uri="{FF2B5EF4-FFF2-40B4-BE49-F238E27FC236}">
                <a16:creationId xmlns:a16="http://schemas.microsoft.com/office/drawing/2014/main" id="{6FBF66AE-CEDB-B78E-8ED9-127A35F4763B}"/>
              </a:ext>
            </a:extLst>
          </p:cNvPr>
          <p:cNvSpPr>
            <a:spLocks noGrp="1"/>
          </p:cNvSpPr>
          <p:nvPr>
            <p:ph idx="1"/>
          </p:nvPr>
        </p:nvSpPr>
        <p:spPr/>
        <p:txBody>
          <a:bodyPr vert="horz" lIns="91440" tIns="45720" rIns="91440" bIns="45720" rtlCol="0" anchor="t">
            <a:normAutofit/>
          </a:bodyPr>
          <a:lstStyle/>
          <a:p>
            <a:r>
              <a:rPr lang="en-GB">
                <a:ea typeface="+mn-lt"/>
                <a:cs typeface="+mn-lt"/>
              </a:rPr>
              <a:t>The United Kingdome (UK) have begun to implement new policies after covid showed the scope of unhealthy eating habits in the country as well as the leaving European Union (EU) transition period (Dimbleby, 2020)</a:t>
            </a:r>
          </a:p>
          <a:p>
            <a:r>
              <a:rPr lang="en-GB">
                <a:ea typeface="+mn-lt"/>
                <a:cs typeface="+mn-lt"/>
              </a:rPr>
              <a:t>In the UK- implemented policies in the UK include; the 2018 sugar tax (fizzy drinks) (UK government, 2018), restrictions on high fat, sugar, and salt (HFSS) products in medium and large businesses (UK government, 2021) and the food traffic light system (Dimbleby, 2021)</a:t>
            </a:r>
            <a:endParaRPr lang="en-US">
              <a:ea typeface="+mn-lt"/>
              <a:cs typeface="+mn-lt"/>
            </a:endParaRPr>
          </a:p>
          <a:p>
            <a:r>
              <a:rPr lang="en-GB">
                <a:ea typeface="+mn-lt"/>
                <a:cs typeface="+mn-lt"/>
              </a:rPr>
              <a:t>Outside the UK- other countries across Europe have implemented other successful policies these include restrictions on advertising, regulation for workplace meals and regulation for nutrition labelling (Traill et al, 2013)</a:t>
            </a:r>
            <a:endParaRPr lang="en-US">
              <a:ea typeface="+mn-lt"/>
              <a:cs typeface="+mn-lt"/>
            </a:endParaRPr>
          </a:p>
          <a:p>
            <a:endParaRPr lang="en-GB" dirty="0">
              <a:ea typeface="+mn-lt"/>
              <a:cs typeface="+mn-lt"/>
            </a:endParaRPr>
          </a:p>
        </p:txBody>
      </p:sp>
    </p:spTree>
    <p:extLst>
      <p:ext uri="{BB962C8B-B14F-4D97-AF65-F5344CB8AC3E}">
        <p14:creationId xmlns:p14="http://schemas.microsoft.com/office/powerpoint/2010/main" val="3633550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52237-DFBB-F9D4-2821-E170D61EAB22}"/>
              </a:ext>
            </a:extLst>
          </p:cNvPr>
          <p:cNvSpPr>
            <a:spLocks noGrp="1"/>
          </p:cNvSpPr>
          <p:nvPr>
            <p:ph type="title"/>
          </p:nvPr>
        </p:nvSpPr>
        <p:spPr/>
        <p:txBody>
          <a:bodyPr/>
          <a:lstStyle/>
          <a:p>
            <a:r>
              <a:rPr lang="en-GB" dirty="0"/>
              <a:t>Healthy eating- education</a:t>
            </a:r>
          </a:p>
        </p:txBody>
      </p:sp>
      <p:sp>
        <p:nvSpPr>
          <p:cNvPr id="3" name="Content Placeholder 2">
            <a:extLst>
              <a:ext uri="{FF2B5EF4-FFF2-40B4-BE49-F238E27FC236}">
                <a16:creationId xmlns:a16="http://schemas.microsoft.com/office/drawing/2014/main" id="{25479398-587F-407F-AFCE-237626C1FBB8}"/>
              </a:ext>
            </a:extLst>
          </p:cNvPr>
          <p:cNvSpPr>
            <a:spLocks noGrp="1"/>
          </p:cNvSpPr>
          <p:nvPr>
            <p:ph idx="1"/>
          </p:nvPr>
        </p:nvSpPr>
        <p:spPr/>
        <p:txBody>
          <a:bodyPr vert="horz" lIns="91440" tIns="45720" rIns="91440" bIns="45720" rtlCol="0" anchor="t">
            <a:normAutofit/>
          </a:bodyPr>
          <a:lstStyle/>
          <a:p>
            <a:r>
              <a:rPr lang="en-GB"/>
              <a:t>In </a:t>
            </a:r>
            <a:r>
              <a:rPr lang="en-GB">
                <a:ea typeface="+mn-lt"/>
                <a:cs typeface="+mn-lt"/>
              </a:rPr>
              <a:t>the UK- education has been developed by the addition of nutrients on packaging on products this shows consumers what is a desirable choice and what is a poor choice in more processed products (Dimbleby, 2021). As well as this there have also been strong connections between knowledge of the nutrition of products and healthy eating and healthy relationships with food (Cooke and Papadaki, 2014)</a:t>
            </a:r>
          </a:p>
          <a:p>
            <a:r>
              <a:rPr lang="en-GB">
                <a:ea typeface="+mn-lt"/>
                <a:cs typeface="+mn-lt"/>
              </a:rPr>
              <a:t>Outside the UK- in Switzerland they have implemented a long-term educational plan for healthy eating. This starts with children as young as 3 and educates them on healthy eating as well as exercise that works alongside the healthy eating to create a healthy living for the children (Kostecka, 2022)  </a:t>
            </a:r>
            <a:endParaRPr lang="en-US">
              <a:ea typeface="+mn-lt"/>
              <a:cs typeface="+mn-lt"/>
            </a:endParaRPr>
          </a:p>
          <a:p>
            <a:endParaRPr lang="en-GB" dirty="0"/>
          </a:p>
        </p:txBody>
      </p:sp>
    </p:spTree>
    <p:extLst>
      <p:ext uri="{BB962C8B-B14F-4D97-AF65-F5344CB8AC3E}">
        <p14:creationId xmlns:p14="http://schemas.microsoft.com/office/powerpoint/2010/main" val="22989225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ED6B77-3DE3-EB09-16F0-ECBDE4245373}"/>
              </a:ext>
            </a:extLst>
          </p:cNvPr>
          <p:cNvSpPr>
            <a:spLocks noGrp="1"/>
          </p:cNvSpPr>
          <p:nvPr>
            <p:ph type="title"/>
          </p:nvPr>
        </p:nvSpPr>
        <p:spPr/>
        <p:txBody>
          <a:bodyPr/>
          <a:lstStyle/>
          <a:p>
            <a:r>
              <a:rPr lang="en-GB" dirty="0"/>
              <a:t>Heathy eating- the research </a:t>
            </a:r>
          </a:p>
        </p:txBody>
      </p:sp>
      <p:sp>
        <p:nvSpPr>
          <p:cNvPr id="3" name="Content Placeholder 2">
            <a:extLst>
              <a:ext uri="{FF2B5EF4-FFF2-40B4-BE49-F238E27FC236}">
                <a16:creationId xmlns:a16="http://schemas.microsoft.com/office/drawing/2014/main" id="{56C29E32-5D27-3689-C03C-0DD6DA3F2259}"/>
              </a:ext>
            </a:extLst>
          </p:cNvPr>
          <p:cNvSpPr>
            <a:spLocks noGrp="1"/>
          </p:cNvSpPr>
          <p:nvPr>
            <p:ph idx="1"/>
          </p:nvPr>
        </p:nvSpPr>
        <p:spPr/>
        <p:txBody>
          <a:bodyPr vert="horz" lIns="91440" tIns="45720" rIns="91440" bIns="45720" rtlCol="0" anchor="t">
            <a:normAutofit/>
          </a:bodyPr>
          <a:lstStyle/>
          <a:p>
            <a:r>
              <a:rPr lang="en-GB">
                <a:ea typeface="+mn-lt"/>
                <a:cs typeface="+mn-lt"/>
              </a:rPr>
              <a:t>In the UK- there has been trials of different health premotion tactics in different areas of the community for example a research project with African and Carabin communities in the UK (Moore </a:t>
            </a:r>
            <a:r>
              <a:rPr lang="en-GB" i="1">
                <a:ea typeface="+mn-lt"/>
                <a:cs typeface="+mn-lt"/>
              </a:rPr>
              <a:t>et al, </a:t>
            </a:r>
            <a:r>
              <a:rPr lang="en-GB">
                <a:ea typeface="+mn-lt"/>
                <a:cs typeface="+mn-lt"/>
              </a:rPr>
              <a:t>2019) in addition to this other research projects like (Garden </a:t>
            </a:r>
            <a:r>
              <a:rPr lang="en-GB" i="1">
                <a:ea typeface="+mn-lt"/>
                <a:cs typeface="+mn-lt"/>
              </a:rPr>
              <a:t>et al, </a:t>
            </a:r>
            <a:r>
              <a:rPr lang="en-GB">
                <a:ea typeface="+mn-lt"/>
                <a:cs typeface="+mn-lt"/>
              </a:rPr>
              <a:t>2020) which monitor the countries progress and areas of weakness in healthy eating in this case with children.  </a:t>
            </a:r>
            <a:endParaRPr lang="en-US">
              <a:ea typeface="+mn-lt"/>
              <a:cs typeface="+mn-lt"/>
            </a:endParaRPr>
          </a:p>
          <a:p>
            <a:r>
              <a:rPr lang="en-GB">
                <a:ea typeface="+mn-lt"/>
                <a:cs typeface="+mn-lt"/>
              </a:rPr>
              <a:t>Outside the UK- in Europe there have been multiple schemes funded by the European union to find research beneficial to making a change to healthy eating this includes the Eatwell research project (Traill et al, 2013) as well as this they have committed to monitoring there healthy eating through studies like the healthy behaviour in school-aged children study (World Health Organisation- Europe, 2015)</a:t>
            </a:r>
          </a:p>
          <a:p>
            <a:endParaRPr lang="en-GB" dirty="0">
              <a:ea typeface="+mn-lt"/>
              <a:cs typeface="+mn-lt"/>
            </a:endParaRPr>
          </a:p>
        </p:txBody>
      </p:sp>
    </p:spTree>
    <p:extLst>
      <p:ext uri="{BB962C8B-B14F-4D97-AF65-F5344CB8AC3E}">
        <p14:creationId xmlns:p14="http://schemas.microsoft.com/office/powerpoint/2010/main" val="13930967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54065-E7CC-A745-E47C-ACDB352EC099}"/>
              </a:ext>
            </a:extLst>
          </p:cNvPr>
          <p:cNvSpPr>
            <a:spLocks noGrp="1"/>
          </p:cNvSpPr>
          <p:nvPr>
            <p:ph type="title"/>
          </p:nvPr>
        </p:nvSpPr>
        <p:spPr/>
        <p:txBody>
          <a:bodyPr/>
          <a:lstStyle/>
          <a:p>
            <a:r>
              <a:rPr lang="en-GB" dirty="0"/>
              <a:t>Recommendations for healthy eating</a:t>
            </a:r>
          </a:p>
        </p:txBody>
      </p:sp>
      <p:sp>
        <p:nvSpPr>
          <p:cNvPr id="3" name="Content Placeholder 2">
            <a:extLst>
              <a:ext uri="{FF2B5EF4-FFF2-40B4-BE49-F238E27FC236}">
                <a16:creationId xmlns:a16="http://schemas.microsoft.com/office/drawing/2014/main" id="{067D0AED-774A-A705-CC46-0DAAE1403875}"/>
              </a:ext>
            </a:extLst>
          </p:cNvPr>
          <p:cNvSpPr>
            <a:spLocks noGrp="1"/>
          </p:cNvSpPr>
          <p:nvPr>
            <p:ph idx="1"/>
          </p:nvPr>
        </p:nvSpPr>
        <p:spPr/>
        <p:txBody>
          <a:bodyPr vert="horz" lIns="91440" tIns="45720" rIns="91440" bIns="45720" rtlCol="0" anchor="t">
            <a:normAutofit/>
          </a:bodyPr>
          <a:lstStyle/>
          <a:p>
            <a:pPr>
              <a:buNone/>
            </a:pPr>
            <a:r>
              <a:rPr lang="en-GB">
                <a:ea typeface="+mn-lt"/>
                <a:cs typeface="+mn-lt"/>
              </a:rPr>
              <a:t>Assignment one recommended that healthy eating lessons should be taught in schools in compulsory lessons, since then I have also learnt that:</a:t>
            </a:r>
          </a:p>
          <a:p>
            <a:pPr>
              <a:buFont typeface="Arial"/>
            </a:pPr>
            <a:r>
              <a:rPr lang="en-GB">
                <a:ea typeface="+mn-lt"/>
                <a:cs typeface="+mn-lt"/>
              </a:rPr>
              <a:t>Switzerland has implemented a long-term measure for this, teaching from 3 years old lessons in healthy eating and lifestyle (Kostecka, 2022)  </a:t>
            </a:r>
            <a:endParaRPr lang="en-US">
              <a:ea typeface="+mn-lt"/>
              <a:cs typeface="+mn-lt"/>
            </a:endParaRPr>
          </a:p>
          <a:p>
            <a:pPr>
              <a:buFont typeface="Arial"/>
            </a:pPr>
            <a:r>
              <a:rPr lang="en-GB">
                <a:ea typeface="+mn-lt"/>
                <a:cs typeface="+mn-lt"/>
              </a:rPr>
              <a:t>Also it may take different approaches for diverse cultures for example in Moore </a:t>
            </a:r>
            <a:r>
              <a:rPr lang="en-GB" i="1">
                <a:ea typeface="+mn-lt"/>
                <a:cs typeface="+mn-lt"/>
              </a:rPr>
              <a:t>et al </a:t>
            </a:r>
            <a:r>
              <a:rPr lang="en-GB">
                <a:ea typeface="+mn-lt"/>
                <a:cs typeface="+mn-lt"/>
              </a:rPr>
              <a:t>(2019) showing that groups such as Carabin and African UK citizens may need a more aggressive approach due to high diabetes and obesity rates</a:t>
            </a:r>
            <a:endParaRPr lang="en-US">
              <a:ea typeface="+mn-lt"/>
              <a:cs typeface="+mn-lt"/>
            </a:endParaRPr>
          </a:p>
          <a:p>
            <a:pPr>
              <a:buFont typeface="Arial"/>
            </a:pPr>
            <a:r>
              <a:rPr lang="en-GB">
                <a:ea typeface="+mn-lt"/>
                <a:cs typeface="+mn-lt"/>
              </a:rPr>
              <a:t>considering this the recommendation should be adapted to encourage change in young people from primary school age and include the parents so that social differences can also be addressed</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0939606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A38046-0785-FF5B-5B8C-6F9B57B442C4}"/>
              </a:ext>
            </a:extLst>
          </p:cNvPr>
          <p:cNvSpPr>
            <a:spLocks noGrp="1"/>
          </p:cNvSpPr>
          <p:nvPr>
            <p:ph type="title"/>
          </p:nvPr>
        </p:nvSpPr>
        <p:spPr/>
        <p:txBody>
          <a:bodyPr/>
          <a:lstStyle/>
          <a:p>
            <a:r>
              <a:rPr lang="en-GB"/>
              <a:t>Recommendations for healthy eating</a:t>
            </a:r>
          </a:p>
        </p:txBody>
      </p:sp>
      <p:sp>
        <p:nvSpPr>
          <p:cNvPr id="3" name="Content Placeholder 2">
            <a:extLst>
              <a:ext uri="{FF2B5EF4-FFF2-40B4-BE49-F238E27FC236}">
                <a16:creationId xmlns:a16="http://schemas.microsoft.com/office/drawing/2014/main" id="{0212050D-A8A5-9A96-DE29-D6B32EADF991}"/>
              </a:ext>
            </a:extLst>
          </p:cNvPr>
          <p:cNvSpPr>
            <a:spLocks noGrp="1"/>
          </p:cNvSpPr>
          <p:nvPr>
            <p:ph idx="1"/>
          </p:nvPr>
        </p:nvSpPr>
        <p:spPr/>
        <p:txBody>
          <a:bodyPr vert="horz" lIns="91440" tIns="45720" rIns="91440" bIns="45720" rtlCol="0" anchor="t">
            <a:normAutofit/>
          </a:bodyPr>
          <a:lstStyle/>
          <a:p>
            <a:pPr>
              <a:buNone/>
            </a:pPr>
            <a:r>
              <a:rPr lang="en-GB">
                <a:ea typeface="+mn-lt"/>
                <a:cs typeface="+mn-lt"/>
              </a:rPr>
              <a:t>Assignment one recommends that every under sixteen-year-old should receive a free school meal, since then:</a:t>
            </a:r>
            <a:endParaRPr lang="en-US">
              <a:ea typeface="+mn-lt"/>
              <a:cs typeface="+mn-lt"/>
            </a:endParaRPr>
          </a:p>
          <a:p>
            <a:pPr>
              <a:buFont typeface="Arial"/>
            </a:pPr>
            <a:r>
              <a:rPr lang="en-GB">
                <a:ea typeface="+mn-lt"/>
                <a:cs typeface="+mn-lt"/>
              </a:rPr>
              <a:t>In Dimbleby (2021)'s the national food strategy- the plan he explains how beneficial this would be as it means that all children would receive 5 healthy meals a week </a:t>
            </a:r>
          </a:p>
          <a:p>
            <a:pPr>
              <a:buFont typeface="Arial"/>
            </a:pPr>
            <a:r>
              <a:rPr lang="en-GB">
                <a:ea typeface="+mn-lt"/>
                <a:cs typeface="+mn-lt"/>
              </a:rPr>
              <a:t>It also addresses the unhealthy and unequal food environments many face in the country and gives every child an equal opportunity to eat well when in school (Hickey, 2021)  </a:t>
            </a:r>
            <a:endParaRPr lang="en-US">
              <a:ea typeface="+mn-lt"/>
              <a:cs typeface="+mn-lt"/>
            </a:endParaRPr>
          </a:p>
          <a:p>
            <a:pPr>
              <a:buFont typeface="Arial"/>
            </a:pPr>
            <a:r>
              <a:rPr lang="en-GB">
                <a:ea typeface="+mn-lt"/>
                <a:cs typeface="+mn-lt"/>
              </a:rPr>
              <a:t>Considering these factors, the recommendation would be beneficial to the countries young people and take pressure off parents who are struggling to provide their children with healthy options</a:t>
            </a:r>
          </a:p>
          <a:p>
            <a:pPr marL="0" indent="0">
              <a:buNone/>
            </a:pPr>
            <a:endParaRPr lang="en-GB" dirty="0"/>
          </a:p>
          <a:p>
            <a:pPr marL="457200" indent="-457200"/>
            <a:endParaRPr lang="en-GB" dirty="0"/>
          </a:p>
          <a:p>
            <a:pPr marL="457200" indent="-457200"/>
            <a:endParaRPr lang="en-GB" dirty="0"/>
          </a:p>
          <a:p>
            <a:pPr marL="457200" indent="-457200"/>
            <a:endParaRPr lang="en-GB" dirty="0"/>
          </a:p>
        </p:txBody>
      </p:sp>
    </p:spTree>
    <p:extLst>
      <p:ext uri="{BB962C8B-B14F-4D97-AF65-F5344CB8AC3E}">
        <p14:creationId xmlns:p14="http://schemas.microsoft.com/office/powerpoint/2010/main" val="33605173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4E0CBD-DDDB-AF99-6EC0-0F1BCCF2971B}"/>
              </a:ext>
            </a:extLst>
          </p:cNvPr>
          <p:cNvSpPr>
            <a:spLocks noGrp="1"/>
          </p:cNvSpPr>
          <p:nvPr>
            <p:ph type="title"/>
          </p:nvPr>
        </p:nvSpPr>
        <p:spPr/>
        <p:txBody>
          <a:bodyPr/>
          <a:lstStyle/>
          <a:p>
            <a:r>
              <a:rPr lang="en-GB"/>
              <a:t>Recommendations for healthy eating </a:t>
            </a:r>
          </a:p>
        </p:txBody>
      </p:sp>
      <p:sp>
        <p:nvSpPr>
          <p:cNvPr id="3" name="Content Placeholder 2">
            <a:extLst>
              <a:ext uri="{FF2B5EF4-FFF2-40B4-BE49-F238E27FC236}">
                <a16:creationId xmlns:a16="http://schemas.microsoft.com/office/drawing/2014/main" id="{03EB966B-89E8-0E2D-BE23-4747205E384F}"/>
              </a:ext>
            </a:extLst>
          </p:cNvPr>
          <p:cNvSpPr>
            <a:spLocks noGrp="1"/>
          </p:cNvSpPr>
          <p:nvPr>
            <p:ph idx="1"/>
          </p:nvPr>
        </p:nvSpPr>
        <p:spPr/>
        <p:txBody>
          <a:bodyPr vert="horz" lIns="91440" tIns="45720" rIns="91440" bIns="45720" rtlCol="0" anchor="t">
            <a:normAutofit/>
          </a:bodyPr>
          <a:lstStyle/>
          <a:p>
            <a:pPr>
              <a:buNone/>
            </a:pPr>
            <a:r>
              <a:rPr lang="en-GB">
                <a:ea typeface="+mn-lt"/>
                <a:cs typeface="+mn-lt"/>
              </a:rPr>
              <a:t>Assignment one recommends that medium and large companies should provide healthy lunch options for their employees, since then I have also learnt:</a:t>
            </a:r>
            <a:endParaRPr lang="en-US">
              <a:ea typeface="+mn-lt"/>
              <a:cs typeface="+mn-lt"/>
            </a:endParaRPr>
          </a:p>
          <a:p>
            <a:pPr>
              <a:buFont typeface="Arial"/>
            </a:pPr>
            <a:r>
              <a:rPr lang="en-GB">
                <a:ea typeface="+mn-lt"/>
                <a:cs typeface="+mn-lt"/>
              </a:rPr>
              <a:t>A similar policy has been implemented in European union where there are some regulations for workplace meals, with them now having to be in line with nutritional guidance (Traill et al, 2013)</a:t>
            </a:r>
            <a:endParaRPr lang="en-US">
              <a:ea typeface="+mn-lt"/>
              <a:cs typeface="+mn-lt"/>
            </a:endParaRPr>
          </a:p>
          <a:p>
            <a:pPr>
              <a:buFont typeface="Arial"/>
            </a:pPr>
            <a:r>
              <a:rPr lang="en-GB">
                <a:ea typeface="+mn-lt"/>
                <a:cs typeface="+mn-lt"/>
              </a:rPr>
              <a:t>In addition to this in the UK companies are now expected to reduce the number of HFSS products that are available (UK government, 2021)</a:t>
            </a:r>
            <a:endParaRPr lang="en-US">
              <a:ea typeface="+mn-lt"/>
              <a:cs typeface="+mn-lt"/>
            </a:endParaRPr>
          </a:p>
          <a:p>
            <a:pPr>
              <a:buFont typeface="Arial"/>
            </a:pPr>
            <a:r>
              <a:rPr lang="en-GB">
                <a:ea typeface="+mn-lt"/>
                <a:cs typeface="+mn-lt"/>
              </a:rPr>
              <a:t>Considering this there has already been an effort to get companies to have healthy options for its employees, however the steps have only been small, and the recommendation previously given would still be beneficial if implemented.</a:t>
            </a:r>
          </a:p>
          <a:p>
            <a:pPr marL="0" indent="0">
              <a:buNone/>
            </a:pPr>
            <a:endParaRPr lang="en-GB" dirty="0">
              <a:ea typeface="+mn-lt"/>
              <a:cs typeface="+mn-lt"/>
            </a:endParaRPr>
          </a:p>
        </p:txBody>
      </p:sp>
    </p:spTree>
    <p:extLst>
      <p:ext uri="{BB962C8B-B14F-4D97-AF65-F5344CB8AC3E}">
        <p14:creationId xmlns:p14="http://schemas.microsoft.com/office/powerpoint/2010/main" val="6702767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A264A-CC4B-930C-D58E-EB9D0B6CEE78}"/>
              </a:ext>
            </a:extLst>
          </p:cNvPr>
          <p:cNvSpPr>
            <a:spLocks noGrp="1"/>
          </p:cNvSpPr>
          <p:nvPr>
            <p:ph type="title"/>
          </p:nvPr>
        </p:nvSpPr>
        <p:spPr/>
        <p:txBody>
          <a:bodyPr/>
          <a:lstStyle/>
          <a:p>
            <a:r>
              <a:rPr lang="en-GB" dirty="0"/>
              <a:t>Reference log </a:t>
            </a:r>
          </a:p>
        </p:txBody>
      </p:sp>
      <p:sp>
        <p:nvSpPr>
          <p:cNvPr id="4" name="TextBox 3">
            <a:extLst>
              <a:ext uri="{FF2B5EF4-FFF2-40B4-BE49-F238E27FC236}">
                <a16:creationId xmlns:a16="http://schemas.microsoft.com/office/drawing/2014/main" id="{E1C811A3-4393-80FD-7069-F06D50E4B1C1}"/>
              </a:ext>
            </a:extLst>
          </p:cNvPr>
          <p:cNvSpPr txBox="1"/>
          <p:nvPr/>
        </p:nvSpPr>
        <p:spPr>
          <a:xfrm>
            <a:off x="200741" y="1872421"/>
            <a:ext cx="11873620" cy="40010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ea typeface="+mn-lt"/>
                <a:cs typeface="+mn-lt"/>
              </a:rPr>
              <a:t>B</a:t>
            </a:r>
            <a:r>
              <a:rPr lang="en-GB" sz="1200" dirty="0">
                <a:ea typeface="+mn-lt"/>
                <a:cs typeface="+mn-lt"/>
              </a:rPr>
              <a:t>arnhill, A. and </a:t>
            </a:r>
            <a:r>
              <a:rPr lang="en-GB" sz="1200" err="1">
                <a:ea typeface="+mn-lt"/>
                <a:cs typeface="+mn-lt"/>
              </a:rPr>
              <a:t>Bonotti</a:t>
            </a:r>
            <a:r>
              <a:rPr lang="en-GB" sz="1200" dirty="0">
                <a:ea typeface="+mn-lt"/>
                <a:cs typeface="+mn-lt"/>
              </a:rPr>
              <a:t>, M. (2022) </a:t>
            </a:r>
            <a:r>
              <a:rPr lang="en-GB" sz="1200" i="1" dirty="0">
                <a:ea typeface="+mn-lt"/>
                <a:cs typeface="+mn-lt"/>
              </a:rPr>
              <a:t>healthy eating policy and political philosophy a public reason approach. </a:t>
            </a:r>
            <a:r>
              <a:rPr lang="en-GB" sz="1200" dirty="0">
                <a:ea typeface="+mn-lt"/>
                <a:cs typeface="+mn-lt"/>
              </a:rPr>
              <a:t>Oxford: Oxford university press.</a:t>
            </a:r>
          </a:p>
          <a:p>
            <a:r>
              <a:rPr lang="en-GB" sz="1200">
                <a:ea typeface="+mn-lt"/>
                <a:cs typeface="+mn-lt"/>
              </a:rPr>
              <a:t>Cooke, R. and Papadaki, A. (2014) ‘Nutrition label use mediates the positive relationship between nutrition knowledge and attitudes towards healthy eating with dietary quality among university students in the UK’, </a:t>
            </a:r>
            <a:r>
              <a:rPr lang="en-GB" sz="1200" i="1">
                <a:ea typeface="+mn-lt"/>
                <a:cs typeface="+mn-lt"/>
              </a:rPr>
              <a:t>Appetite</a:t>
            </a:r>
            <a:r>
              <a:rPr lang="en-GB" sz="1200">
                <a:ea typeface="+mn-lt"/>
                <a:cs typeface="+mn-lt"/>
              </a:rPr>
              <a:t>, 83, pp. 297–303.</a:t>
            </a:r>
            <a:endParaRPr lang="en-GB" sz="1200" dirty="0"/>
          </a:p>
          <a:p>
            <a:r>
              <a:rPr lang="en-GB" sz="1200" dirty="0">
                <a:ea typeface="+mn-lt"/>
                <a:cs typeface="+mn-lt"/>
              </a:rPr>
              <a:t>Dimbleby (2020) </a:t>
            </a:r>
            <a:r>
              <a:rPr lang="en-GB" sz="1200" i="1" dirty="0">
                <a:ea typeface="+mn-lt"/>
                <a:cs typeface="+mn-lt"/>
              </a:rPr>
              <a:t>part one, </a:t>
            </a:r>
            <a:r>
              <a:rPr lang="en-GB" sz="1200" dirty="0">
                <a:ea typeface="+mn-lt"/>
                <a:cs typeface="+mn-lt"/>
              </a:rPr>
              <a:t>Department of environmental food and rural affairs. </a:t>
            </a:r>
          </a:p>
          <a:p>
            <a:r>
              <a:rPr lang="en-GB" sz="1200" dirty="0">
                <a:ea typeface="+mn-lt"/>
                <a:cs typeface="+mn-lt"/>
              </a:rPr>
              <a:t>Dimbleby, H. (2021) </a:t>
            </a:r>
            <a:r>
              <a:rPr lang="en-GB" sz="1200" i="1" dirty="0">
                <a:ea typeface="+mn-lt"/>
                <a:cs typeface="+mn-lt"/>
              </a:rPr>
              <a:t>the national food strategy- the plan, </a:t>
            </a:r>
            <a:r>
              <a:rPr lang="en-GB" sz="1200" dirty="0">
                <a:ea typeface="+mn-lt"/>
                <a:cs typeface="+mn-lt"/>
              </a:rPr>
              <a:t>Department of environment food and rural affairs. </a:t>
            </a:r>
          </a:p>
          <a:p>
            <a:r>
              <a:rPr lang="en-GB" sz="1200">
                <a:ea typeface="+mn-lt"/>
                <a:cs typeface="+mn-lt"/>
              </a:rPr>
              <a:t>Garden, E., Pallan, M., Clarke, J., Griffin, T., Hurley, K., Lancashire, E., Sitch, A.,  Passmore, S. and Adab, P. (2020) ‘Relationship between primary school healthy eating and physical activity promoting environments and children’s dietary intake, physical activity and weight status: a longitudinal study in the West Midlands, UK’, </a:t>
            </a:r>
            <a:r>
              <a:rPr lang="en-GB" sz="1200" i="1">
                <a:ea typeface="+mn-lt"/>
                <a:cs typeface="+mn-lt"/>
              </a:rPr>
              <a:t>BMJ open</a:t>
            </a:r>
            <a:r>
              <a:rPr lang="en-GB" sz="1200">
                <a:ea typeface="+mn-lt"/>
                <a:cs typeface="+mn-lt"/>
              </a:rPr>
              <a:t>, 10(12), pp. e040833–e040833.</a:t>
            </a:r>
            <a:endParaRPr lang="en-GB" sz="1200" dirty="0"/>
          </a:p>
          <a:p>
            <a:r>
              <a:rPr lang="en-GB" sz="1200" dirty="0">
                <a:ea typeface="+mn-lt"/>
                <a:cs typeface="+mn-lt"/>
              </a:rPr>
              <a:t>Hansen, T. and Tomsen, T. (2018) ‘the influence of consumers’ interests in healthy eating, definitions of healthy eating, and personal values on perceived dietary quality’, </a:t>
            </a:r>
            <a:r>
              <a:rPr lang="en-GB" sz="1200" i="1" dirty="0">
                <a:ea typeface="+mn-lt"/>
                <a:cs typeface="+mn-lt"/>
              </a:rPr>
              <a:t>Food policy, </a:t>
            </a:r>
            <a:r>
              <a:rPr lang="en-GB" sz="1200" dirty="0">
                <a:ea typeface="+mn-lt"/>
                <a:cs typeface="+mn-lt"/>
              </a:rPr>
              <a:t>80(1), pp. 55-67.</a:t>
            </a:r>
          </a:p>
          <a:p>
            <a:r>
              <a:rPr lang="en-GB" sz="1200">
                <a:ea typeface="+mn-lt"/>
                <a:cs typeface="+mn-lt"/>
              </a:rPr>
              <a:t>Hickey, S. (2021) ‘how to break the ‘junk food cycle’: third party’, </a:t>
            </a:r>
            <a:r>
              <a:rPr lang="en-GB" sz="1200" i="1">
                <a:ea typeface="+mn-lt"/>
                <a:cs typeface="+mn-lt"/>
              </a:rPr>
              <a:t>trade journal, </a:t>
            </a:r>
            <a:r>
              <a:rPr lang="en-GB" sz="1200">
                <a:ea typeface="+mn-lt"/>
                <a:cs typeface="+mn-lt"/>
              </a:rPr>
              <a:t>pp. 18. </a:t>
            </a:r>
          </a:p>
          <a:p>
            <a:r>
              <a:rPr lang="en-GB" sz="1200">
                <a:ea typeface="+mn-lt"/>
                <a:cs typeface="+mn-lt"/>
              </a:rPr>
              <a:t>Kostecka, M. (2022) ‘The Effect of the “Colorful Eating Is Healthy Eating” Long-Term Nutrition Education Program for 3- to 6-Year-Olds on Eating Habits in the Family and Parental Nutrition Knowledge’, </a:t>
            </a:r>
            <a:r>
              <a:rPr lang="en-GB" sz="1200" i="1">
                <a:ea typeface="+mn-lt"/>
                <a:cs typeface="+mn-lt"/>
              </a:rPr>
              <a:t>International journal of environmental research and public health</a:t>
            </a:r>
            <a:r>
              <a:rPr lang="en-GB" sz="1200">
                <a:ea typeface="+mn-lt"/>
                <a:cs typeface="+mn-lt"/>
              </a:rPr>
              <a:t>, 19(4), p. 1981–. </a:t>
            </a:r>
            <a:endParaRPr lang="en-GB" sz="1200" dirty="0"/>
          </a:p>
          <a:p>
            <a:r>
              <a:rPr lang="en-GB" sz="1200" dirty="0">
                <a:ea typeface="+mn-lt"/>
                <a:cs typeface="+mn-lt"/>
              </a:rPr>
              <a:t>Lesica, N. (2017) </a:t>
            </a:r>
            <a:r>
              <a:rPr lang="en-GB" sz="1200" i="1" dirty="0">
                <a:ea typeface="+mn-lt"/>
                <a:cs typeface="+mn-lt"/>
              </a:rPr>
              <a:t>conversation about healthy eating. </a:t>
            </a:r>
            <a:r>
              <a:rPr lang="en-GB" sz="1200" dirty="0">
                <a:ea typeface="+mn-lt"/>
                <a:cs typeface="+mn-lt"/>
              </a:rPr>
              <a:t>London: UCL press. </a:t>
            </a:r>
          </a:p>
          <a:p>
            <a:r>
              <a:rPr lang="en-GB" sz="1200" dirty="0">
                <a:ea typeface="+mn-lt"/>
                <a:cs typeface="+mn-lt"/>
              </a:rPr>
              <a:t>Macdowall, W., Bonell, C. and Davies, M. (2006). </a:t>
            </a:r>
            <a:r>
              <a:rPr lang="en-GB" sz="1200" i="1" dirty="0">
                <a:ea typeface="+mn-lt"/>
                <a:cs typeface="+mn-lt"/>
              </a:rPr>
              <a:t>Health promotion practice</a:t>
            </a:r>
            <a:r>
              <a:rPr lang="en-GB" sz="1200" dirty="0">
                <a:ea typeface="+mn-lt"/>
                <a:cs typeface="+mn-lt"/>
              </a:rPr>
              <a:t>. Open University Press.</a:t>
            </a:r>
            <a:endParaRPr lang="en-GB" sz="1200" dirty="0"/>
          </a:p>
          <a:p>
            <a:r>
              <a:rPr lang="en-GB" sz="1200">
                <a:ea typeface="+mn-lt"/>
                <a:cs typeface="+mn-lt"/>
              </a:rPr>
              <a:t>Moore, A., Rivas, C., Stanton-Fay, S., Harding, S. and Goff, L. (2019) ‘Designing the Healthy Eating and Active Lifestyles for Diabetes (HEAL-D) self-management and support </a:t>
            </a:r>
            <a:r>
              <a:rPr lang="en-GB" sz="1200" dirty="0">
                <a:ea typeface="+mn-lt"/>
                <a:cs typeface="+mn-lt"/>
              </a:rPr>
              <a:t>programme for UK African and Caribbean communities: a culturally tailored, complex intervention under-pinned by behaviour change theory’, </a:t>
            </a:r>
            <a:r>
              <a:rPr lang="en-GB" sz="1200" i="1" dirty="0">
                <a:ea typeface="+mn-lt"/>
                <a:cs typeface="+mn-lt"/>
              </a:rPr>
              <a:t>BMC public health</a:t>
            </a:r>
            <a:r>
              <a:rPr lang="en-GB" sz="1200" dirty="0">
                <a:ea typeface="+mn-lt"/>
                <a:cs typeface="+mn-lt"/>
              </a:rPr>
              <a:t>, 19(1), pp. 1146–1146.</a:t>
            </a:r>
            <a:endParaRPr lang="en-GB" sz="1200" dirty="0"/>
          </a:p>
          <a:p>
            <a:r>
              <a:rPr lang="en-GB" sz="1200" dirty="0">
                <a:ea typeface="+mn-lt"/>
                <a:cs typeface="+mn-lt"/>
              </a:rPr>
              <a:t>Parahoo, K. (2014) </a:t>
            </a:r>
            <a:r>
              <a:rPr lang="en-GB" sz="1200" i="1" dirty="0">
                <a:ea typeface="+mn-lt"/>
                <a:cs typeface="+mn-lt"/>
              </a:rPr>
              <a:t>Nursing research: principles, process, and issues. </a:t>
            </a:r>
            <a:r>
              <a:rPr lang="en-GB" sz="1200" dirty="0">
                <a:ea typeface="+mn-lt"/>
                <a:cs typeface="+mn-lt"/>
              </a:rPr>
              <a:t>3</a:t>
            </a:r>
            <a:r>
              <a:rPr lang="en-GB" sz="1200" baseline="30000" dirty="0">
                <a:ea typeface="+mn-lt"/>
                <a:cs typeface="+mn-lt"/>
              </a:rPr>
              <a:t>rd</a:t>
            </a:r>
            <a:r>
              <a:rPr lang="en-GB" sz="1200" dirty="0">
                <a:ea typeface="+mn-lt"/>
                <a:cs typeface="+mn-lt"/>
              </a:rPr>
              <a:t> end. London: Bloomsbury publishing</a:t>
            </a:r>
          </a:p>
          <a:p>
            <a:r>
              <a:rPr lang="en-GB" sz="1200" dirty="0">
                <a:ea typeface="+mn-lt"/>
                <a:cs typeface="+mn-lt"/>
              </a:rPr>
              <a:t>Traill, B., Mazzocchi, M. , </a:t>
            </a:r>
            <a:r>
              <a:rPr lang="en-GB" sz="1200" err="1">
                <a:ea typeface="+mn-lt"/>
                <a:cs typeface="+mn-lt"/>
              </a:rPr>
              <a:t>Niedźwiedzka</a:t>
            </a:r>
            <a:r>
              <a:rPr lang="en-GB" sz="1200" dirty="0">
                <a:ea typeface="+mn-lt"/>
                <a:cs typeface="+mn-lt"/>
              </a:rPr>
              <a:t>, B., Shankar, B. and Wills, J. (2013) ‘The EATWELL project: Recommendations for healthy eating policy interventions across Europe: EATWELL’s policy recommendations for healthy eating’, </a:t>
            </a:r>
            <a:r>
              <a:rPr lang="en-GB" sz="1200" i="1" dirty="0">
                <a:ea typeface="+mn-lt"/>
                <a:cs typeface="+mn-lt"/>
              </a:rPr>
              <a:t>Nutrition bulletin</a:t>
            </a:r>
            <a:r>
              <a:rPr lang="en-GB" sz="1200" dirty="0">
                <a:ea typeface="+mn-lt"/>
                <a:cs typeface="+mn-lt"/>
              </a:rPr>
              <a:t>, 38(3), pp. 352–357.</a:t>
            </a:r>
          </a:p>
          <a:p>
            <a:r>
              <a:rPr lang="en-GB" sz="1200" dirty="0">
                <a:ea typeface="+mn-lt"/>
                <a:cs typeface="+mn-lt"/>
              </a:rPr>
              <a:t>UK government (2018) </a:t>
            </a:r>
            <a:r>
              <a:rPr lang="en-GB" sz="1200" i="1" dirty="0">
                <a:ea typeface="+mn-lt"/>
                <a:cs typeface="+mn-lt"/>
              </a:rPr>
              <a:t>soft drink industry levy comes into effect. </a:t>
            </a:r>
            <a:r>
              <a:rPr lang="en-GB" sz="1200" dirty="0">
                <a:ea typeface="+mn-lt"/>
                <a:cs typeface="+mn-lt"/>
              </a:rPr>
              <a:t>Available at: </a:t>
            </a:r>
            <a:r>
              <a:rPr lang="en-GB" sz="1200" u="sng" dirty="0">
                <a:ea typeface="+mn-lt"/>
                <a:cs typeface="+mn-lt"/>
                <a:hlinkClick r:id="rId2"/>
              </a:rPr>
              <a:t>https://www.gov.uk/government/news/soft-drinks-industry-levy-comes-into-effect</a:t>
            </a:r>
            <a:r>
              <a:rPr lang="en-GB" sz="1200" dirty="0">
                <a:ea typeface="+mn-lt"/>
                <a:cs typeface="+mn-lt"/>
              </a:rPr>
              <a:t> (accessed on 11 November 2022)</a:t>
            </a:r>
            <a:endParaRPr lang="en-GB" sz="1200" dirty="0"/>
          </a:p>
          <a:p>
            <a:r>
              <a:rPr lang="en-GB" sz="1200" dirty="0">
                <a:ea typeface="+mn-lt"/>
                <a:cs typeface="+mn-lt"/>
              </a:rPr>
              <a:t>UK government (2021) </a:t>
            </a:r>
            <a:r>
              <a:rPr lang="en-GB" sz="1200" i="1" dirty="0"/>
              <a:t>Promotions of unhealthy foods restricted from October 2022. </a:t>
            </a:r>
            <a:r>
              <a:rPr lang="en-GB" sz="1200" dirty="0"/>
              <a:t>Available at: </a:t>
            </a:r>
            <a:r>
              <a:rPr lang="en-GB" sz="1200" dirty="0">
                <a:ea typeface="+mn-lt"/>
                <a:cs typeface="+mn-lt"/>
                <a:hlinkClick r:id="rId3"/>
              </a:rPr>
              <a:t>https://www.gov.uk/government/news/promotions-of-unhealthy-foods-restricted-from-october-2022</a:t>
            </a:r>
            <a:r>
              <a:rPr lang="en-GB" sz="1200" dirty="0">
                <a:ea typeface="+mn-lt"/>
                <a:cs typeface="+mn-lt"/>
              </a:rPr>
              <a:t> (accessed on 5 December 2022)</a:t>
            </a:r>
            <a:endParaRPr lang="en-GB" sz="1200" i="1" dirty="0">
              <a:ea typeface="+mn-lt"/>
              <a:cs typeface="+mn-lt"/>
            </a:endParaRPr>
          </a:p>
          <a:p>
            <a:r>
              <a:rPr lang="en-GB" sz="1200" dirty="0">
                <a:ea typeface="+mn-lt"/>
                <a:cs typeface="+mn-lt"/>
              </a:rPr>
              <a:t>Warren, J., McLaughlin, M., Bardsley, J., Eich, C., Esche, C., </a:t>
            </a:r>
            <a:r>
              <a:rPr lang="en-GB" sz="1200" err="1">
                <a:ea typeface="+mn-lt"/>
                <a:cs typeface="+mn-lt"/>
              </a:rPr>
              <a:t>Kropkowski</a:t>
            </a:r>
            <a:r>
              <a:rPr lang="en-GB" sz="1200" dirty="0">
                <a:ea typeface="+mn-lt"/>
                <a:cs typeface="+mn-lt"/>
              </a:rPr>
              <a:t>, L. and Risch, S. (2016) ‘the strengths and challenges of implementing EBP in </a:t>
            </a:r>
            <a:r>
              <a:rPr lang="en-GB" sz="1200" err="1">
                <a:ea typeface="+mn-lt"/>
                <a:cs typeface="+mn-lt"/>
              </a:rPr>
              <a:t>helthcare</a:t>
            </a:r>
            <a:r>
              <a:rPr lang="en-GB" sz="1200" dirty="0">
                <a:ea typeface="+mn-lt"/>
                <a:cs typeface="+mn-lt"/>
              </a:rPr>
              <a:t> systems’, </a:t>
            </a:r>
            <a:r>
              <a:rPr lang="en-GB" sz="1200" i="1" dirty="0">
                <a:ea typeface="+mn-lt"/>
                <a:cs typeface="+mn-lt"/>
              </a:rPr>
              <a:t>worldviews on evidence-based nursing, </a:t>
            </a:r>
            <a:r>
              <a:rPr lang="en-GB" sz="1200" dirty="0">
                <a:ea typeface="+mn-lt"/>
                <a:cs typeface="+mn-lt"/>
              </a:rPr>
              <a:t>13(1), pp. 15-24.</a:t>
            </a:r>
          </a:p>
          <a:p>
            <a:r>
              <a:rPr lang="en-GB" sz="1200" dirty="0"/>
              <a:t>World Health Organisation. (2020) </a:t>
            </a:r>
            <a:r>
              <a:rPr lang="en-GB" sz="1200" i="1" dirty="0"/>
              <a:t>a healthy diet, a healthier world. </a:t>
            </a:r>
            <a:r>
              <a:rPr lang="en-GB" sz="1200" dirty="0"/>
              <a:t>Available from: </a:t>
            </a:r>
            <a:r>
              <a:rPr lang="en-GB" sz="1200" dirty="0">
                <a:ea typeface="+mn-lt"/>
                <a:cs typeface="+mn-lt"/>
              </a:rPr>
              <a:t>https://www.youtube.com/watch?v=XMcab1MFaLc (accessed on 1st December 2022).</a:t>
            </a:r>
          </a:p>
          <a:p>
            <a:r>
              <a:rPr lang="en-GB" sz="1200" dirty="0">
                <a:ea typeface="+mn-lt"/>
                <a:cs typeface="+mn-lt"/>
              </a:rPr>
              <a:t>World health organization (2022) </a:t>
            </a:r>
            <a:r>
              <a:rPr lang="en-GB" sz="1200" i="1" dirty="0">
                <a:ea typeface="+mn-lt"/>
                <a:cs typeface="+mn-lt"/>
              </a:rPr>
              <a:t>obesity and overweight. </a:t>
            </a:r>
            <a:r>
              <a:rPr lang="en-GB" sz="1200" dirty="0">
                <a:ea typeface="+mn-lt"/>
                <a:cs typeface="+mn-lt"/>
              </a:rPr>
              <a:t>Available at: </a:t>
            </a:r>
            <a:r>
              <a:rPr lang="en-GB" sz="1200" u="sng" dirty="0">
                <a:ea typeface="+mn-lt"/>
                <a:cs typeface="+mn-lt"/>
                <a:hlinkClick r:id="rId4"/>
              </a:rPr>
              <a:t>https://www.who.int/news-room/fact-sheets/detail/obesity-and-overweight</a:t>
            </a:r>
            <a:r>
              <a:rPr lang="en-GB" sz="1200" dirty="0">
                <a:ea typeface="+mn-lt"/>
                <a:cs typeface="+mn-lt"/>
              </a:rPr>
              <a:t> (accessed 9 November 2022).</a:t>
            </a:r>
          </a:p>
          <a:p>
            <a:r>
              <a:rPr lang="en-GB" sz="1200" dirty="0">
                <a:ea typeface="+mn-lt"/>
                <a:cs typeface="+mn-lt"/>
              </a:rPr>
              <a:t>World Health Organisation- Europe. (2015) </a:t>
            </a:r>
            <a:r>
              <a:rPr lang="en-GB" sz="1200" i="1">
                <a:ea typeface="+mn-lt"/>
                <a:cs typeface="+mn-lt"/>
              </a:rPr>
              <a:t>European food and nutrition plan 2015-2020, </a:t>
            </a:r>
            <a:r>
              <a:rPr lang="en-GB" sz="1200">
                <a:ea typeface="+mn-lt"/>
                <a:cs typeface="+mn-lt"/>
              </a:rPr>
              <a:t>World Health Organisation- Europe, (accessed on 6 December 2022).</a:t>
            </a:r>
            <a:endParaRPr lang="en-GB" sz="1200" dirty="0">
              <a:ea typeface="+mn-lt"/>
              <a:cs typeface="+mn-lt"/>
            </a:endParaRPr>
          </a:p>
        </p:txBody>
      </p:sp>
    </p:spTree>
    <p:extLst>
      <p:ext uri="{BB962C8B-B14F-4D97-AF65-F5344CB8AC3E}">
        <p14:creationId xmlns:p14="http://schemas.microsoft.com/office/powerpoint/2010/main" val="1595675565"/>
      </p:ext>
    </p:extLst>
  </p:cSld>
  <p:clrMapOvr>
    <a:masterClrMapping/>
  </p:clrMapOvr>
</p:sld>
</file>

<file path=ppt/theme/theme1.xml><?xml version="1.0" encoding="utf-8"?>
<a:theme xmlns:a="http://schemas.openxmlformats.org/drawingml/2006/main" name="SketchyVTI">
  <a:themeElements>
    <a:clrScheme name="AnalogousFromRegularSeedLeftStep">
      <a:dk1>
        <a:srgbClr val="000000"/>
      </a:dk1>
      <a:lt1>
        <a:srgbClr val="FFFFFF"/>
      </a:lt1>
      <a:dk2>
        <a:srgbClr val="243541"/>
      </a:dk2>
      <a:lt2>
        <a:srgbClr val="E8E4E2"/>
      </a:lt2>
      <a:accent1>
        <a:srgbClr val="299AE7"/>
      </a:accent1>
      <a:accent2>
        <a:srgbClr val="13B3B1"/>
      </a:accent2>
      <a:accent3>
        <a:srgbClr val="21B877"/>
      </a:accent3>
      <a:accent4>
        <a:srgbClr val="14BC2E"/>
      </a:accent4>
      <a:accent5>
        <a:srgbClr val="49B921"/>
      </a:accent5>
      <a:accent6>
        <a:srgbClr val="7EB113"/>
      </a:accent6>
      <a:hlink>
        <a:srgbClr val="BA703E"/>
      </a:hlink>
      <a:folHlink>
        <a:srgbClr val="7F7F7F"/>
      </a:folHlink>
    </a:clrScheme>
    <a:fontScheme name="Custom 2">
      <a:majorFont>
        <a:latin typeface="The Serif Hand Black"/>
        <a:ea typeface=""/>
        <a:cs typeface=""/>
      </a:majorFont>
      <a:minorFont>
        <a:latin typeface="The Hand Bol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ppt/theme/theme2.xml><?xml version="1.0" encoding="utf-8"?>
<a:theme xmlns:a="http://schemas.openxmlformats.org/drawingml/2006/main" name="Office Theme 2013 - 20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1</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SketchyVTI</vt:lpstr>
      <vt:lpstr>Healthy eating, health premotion and strategies</vt:lpstr>
      <vt:lpstr>What is healthy eating?</vt:lpstr>
      <vt:lpstr>Healthy eating</vt:lpstr>
      <vt:lpstr>Negatives unhealthy eating and positves of healthy eating</vt:lpstr>
      <vt:lpstr>What is health promotion?  </vt:lpstr>
      <vt:lpstr>Health premotion and healthy eating</vt:lpstr>
      <vt:lpstr>Healthy eating- the policies</vt:lpstr>
      <vt:lpstr>Healthy eating- education</vt:lpstr>
      <vt:lpstr>Heathy eating- the research </vt:lpstr>
      <vt:lpstr>Recommendations for healthy eating</vt:lpstr>
      <vt:lpstr>Recommendations for healthy eating</vt:lpstr>
      <vt:lpstr>Recommendations for healthy eating </vt:lpstr>
      <vt:lpstr>Reference log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967</cp:revision>
  <dcterms:created xsi:type="dcterms:W3CDTF">2022-12-01T14:25:13Z</dcterms:created>
  <dcterms:modified xsi:type="dcterms:W3CDTF">2022-12-06T14:38:18Z</dcterms:modified>
</cp:coreProperties>
</file>