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88" r:id="rId6"/>
    <p:sldId id="273" r:id="rId7"/>
    <p:sldId id="289" r:id="rId8"/>
    <p:sldId id="311" r:id="rId9"/>
    <p:sldId id="293" r:id="rId10"/>
    <p:sldId id="297" r:id="rId11"/>
    <p:sldId id="300" r:id="rId12"/>
    <p:sldId id="298" r:id="rId13"/>
    <p:sldId id="299" r:id="rId14"/>
    <p:sldId id="301" r:id="rId15"/>
    <p:sldId id="302" r:id="rId16"/>
    <p:sldId id="303" r:id="rId17"/>
    <p:sldId id="304" r:id="rId18"/>
    <p:sldId id="305" r:id="rId19"/>
    <p:sldId id="309" r:id="rId20"/>
    <p:sldId id="308" r:id="rId21"/>
    <p:sldId id="306" r:id="rId22"/>
    <p:sldId id="307" r:id="rId23"/>
    <p:sldId id="312" r:id="rId24"/>
    <p:sldId id="265" r:id="rId25"/>
    <p:sldId id="31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showGuides="1">
      <p:cViewPr varScale="1">
        <p:scale>
          <a:sx n="104" d="100"/>
          <a:sy n="104" d="100"/>
        </p:scale>
        <p:origin x="672" y="108"/>
      </p:cViewPr>
      <p:guideLst>
        <p:guide orient="horz" pos="2160"/>
        <p:guide pos="3840"/>
      </p:guideLst>
    </p:cSldViewPr>
  </p:slid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4.jpe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1" Type="http://schemas.openxmlformats.org/officeDocument/2006/relationships/image" Target="../media/image4.jpe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29FB3-1911-48F5-AB5B-031E67E236CE}"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CBA34F62-60C7-426F-8ADB-1D9206504D9E}">
      <dgm:prSet phldrT="[Text]"/>
      <dgm:spPr/>
      <dgm:t>
        <a:bodyPr/>
        <a:lstStyle/>
        <a:p>
          <a:r>
            <a:rPr lang="en-GB" b="1" dirty="0"/>
            <a:t>Assessment Component 2</a:t>
          </a:r>
          <a:endParaRPr lang="en-US" dirty="0"/>
        </a:p>
      </dgm:t>
    </dgm:pt>
    <dgm:pt modelId="{96FD8AA8-3DA6-4B84-B96A-00F2B2A2EE14}" type="parTrans" cxnId="{2CBD1F94-97B6-4C35-AED2-7D6CD6951DB1}">
      <dgm:prSet/>
      <dgm:spPr/>
      <dgm:t>
        <a:bodyPr/>
        <a:lstStyle/>
        <a:p>
          <a:endParaRPr lang="en-US"/>
        </a:p>
      </dgm:t>
    </dgm:pt>
    <dgm:pt modelId="{85FCFF46-ACFC-42F3-B815-5EE4988C7CFF}" type="sibTrans" cxnId="{2CBD1F94-97B6-4C35-AED2-7D6CD6951DB1}">
      <dgm:prSet/>
      <dgm:spPr/>
      <dgm:t>
        <a:bodyPr/>
        <a:lstStyle/>
        <a:p>
          <a:endParaRPr lang="en-US"/>
        </a:p>
      </dgm:t>
    </dgm:pt>
    <dgm:pt modelId="{4DE90E82-8D45-4C97-BDEE-B730EF8EB72B}">
      <dgm:prSet phldrT="[Text]"/>
      <dgm:spPr/>
      <dgm:t>
        <a:bodyPr/>
        <a:lstStyle/>
        <a:p>
          <a:r>
            <a:rPr lang="en-GB" dirty="0"/>
            <a:t>Practical assessment: Pilot Qualitative Research Interview (1 hour)</a:t>
          </a:r>
          <a:endParaRPr lang="en-US" dirty="0"/>
        </a:p>
      </dgm:t>
    </dgm:pt>
    <dgm:pt modelId="{BC9B6156-2E65-4977-AC56-5DA1DCADFE47}" type="parTrans" cxnId="{58D1A290-9245-4873-BBDB-7C5C3EB05306}">
      <dgm:prSet/>
      <dgm:spPr/>
      <dgm:t>
        <a:bodyPr/>
        <a:lstStyle/>
        <a:p>
          <a:endParaRPr lang="en-US"/>
        </a:p>
      </dgm:t>
    </dgm:pt>
    <dgm:pt modelId="{F5799215-F6C9-4B13-83AA-EB919E89E26F}" type="sibTrans" cxnId="{58D1A290-9245-4873-BBDB-7C5C3EB05306}">
      <dgm:prSet/>
      <dgm:spPr/>
      <dgm:t>
        <a:bodyPr/>
        <a:lstStyle/>
        <a:p>
          <a:endParaRPr lang="en-US"/>
        </a:p>
      </dgm:t>
    </dgm:pt>
    <dgm:pt modelId="{CF551537-AF3C-491C-A3B0-F998EBD1D31E}">
      <dgm:prSet phldrT="[Text]"/>
      <dgm:spPr/>
      <dgm:t>
        <a:bodyPr/>
        <a:lstStyle/>
        <a:p>
          <a:r>
            <a:rPr lang="en-GB" b="1" dirty="0"/>
            <a:t>Submission Date: 11.01.2022 </a:t>
          </a:r>
          <a:r>
            <a:rPr lang="en-GB" b="1" dirty="0">
              <a:solidFill>
                <a:srgbClr val="FF0000"/>
              </a:solidFill>
            </a:rPr>
            <a:t>(10.01.2022)</a:t>
          </a:r>
          <a:endParaRPr lang="en-US" dirty="0">
            <a:solidFill>
              <a:srgbClr val="FF0000"/>
            </a:solidFill>
          </a:endParaRPr>
        </a:p>
      </dgm:t>
    </dgm:pt>
    <dgm:pt modelId="{CC545AE9-E0C6-460D-839E-D6B75745C17D}" type="parTrans" cxnId="{8720F8DC-8D5B-410D-9693-73FA94DD70D2}">
      <dgm:prSet/>
      <dgm:spPr/>
      <dgm:t>
        <a:bodyPr/>
        <a:lstStyle/>
        <a:p>
          <a:endParaRPr lang="en-US"/>
        </a:p>
      </dgm:t>
    </dgm:pt>
    <dgm:pt modelId="{FF4ECB94-8E72-493C-8C15-94F028D0020F}" type="sibTrans" cxnId="{8720F8DC-8D5B-410D-9693-73FA94DD70D2}">
      <dgm:prSet/>
      <dgm:spPr/>
      <dgm:t>
        <a:bodyPr/>
        <a:lstStyle/>
        <a:p>
          <a:endParaRPr lang="en-US"/>
        </a:p>
      </dgm:t>
    </dgm:pt>
    <dgm:pt modelId="{83EFC94B-B3E7-441E-B546-CE5E9F6DC8BA}" type="pres">
      <dgm:prSet presAssocID="{21C29FB3-1911-48F5-AB5B-031E67E236CE}" presName="linear" presStyleCnt="0">
        <dgm:presLayoutVars>
          <dgm:dir/>
          <dgm:resizeHandles val="exact"/>
        </dgm:presLayoutVars>
      </dgm:prSet>
      <dgm:spPr/>
    </dgm:pt>
    <dgm:pt modelId="{5E15304D-A9EA-4E73-9AF3-43D4F20C0A46}" type="pres">
      <dgm:prSet presAssocID="{CBA34F62-60C7-426F-8ADB-1D9206504D9E}" presName="comp" presStyleCnt="0"/>
      <dgm:spPr/>
    </dgm:pt>
    <dgm:pt modelId="{D6C3E7CB-3D50-4324-80AE-5DE8E4280E75}" type="pres">
      <dgm:prSet presAssocID="{CBA34F62-60C7-426F-8ADB-1D9206504D9E}" presName="box" presStyleLbl="node1" presStyleIdx="0" presStyleCnt="1"/>
      <dgm:spPr/>
    </dgm:pt>
    <dgm:pt modelId="{ECFB0FE4-C741-4C43-8513-613C0D710639}" type="pres">
      <dgm:prSet presAssocID="{CBA34F62-60C7-426F-8ADB-1D9206504D9E}" presName="img" presStyleLbl="fgImgPlace1" presStyleIdx="0" presStyleCnt="1" custLinFactNeighborX="-4701" custLinFactNeighborY="-871"/>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154000" r="-154000"/>
          </a:stretch>
        </a:blipFill>
      </dgm:spPr>
    </dgm:pt>
    <dgm:pt modelId="{B8A3391C-D60D-4C21-9B40-AB9FD021337B}" type="pres">
      <dgm:prSet presAssocID="{CBA34F62-60C7-426F-8ADB-1D9206504D9E}" presName="text" presStyleLbl="node1" presStyleIdx="0" presStyleCnt="1">
        <dgm:presLayoutVars>
          <dgm:bulletEnabled val="1"/>
        </dgm:presLayoutVars>
      </dgm:prSet>
      <dgm:spPr/>
    </dgm:pt>
  </dgm:ptLst>
  <dgm:cxnLst>
    <dgm:cxn modelId="{7DAFDA48-805B-4909-989C-6816C57A4737}" type="presOf" srcId="{21C29FB3-1911-48F5-AB5B-031E67E236CE}" destId="{83EFC94B-B3E7-441E-B546-CE5E9F6DC8BA}" srcOrd="0" destOrd="0" presId="urn:microsoft.com/office/officeart/2005/8/layout/vList4"/>
    <dgm:cxn modelId="{F1168B56-6FA3-4133-8CAE-B490F8FB8E45}" type="presOf" srcId="{4DE90E82-8D45-4C97-BDEE-B730EF8EB72B}" destId="{D6C3E7CB-3D50-4324-80AE-5DE8E4280E75}" srcOrd="0" destOrd="1" presId="urn:microsoft.com/office/officeart/2005/8/layout/vList4"/>
    <dgm:cxn modelId="{C731607F-830E-49B1-AFCC-01180975ABB2}" type="presOf" srcId="{CF551537-AF3C-491C-A3B0-F998EBD1D31E}" destId="{B8A3391C-D60D-4C21-9B40-AB9FD021337B}" srcOrd="1" destOrd="2" presId="urn:microsoft.com/office/officeart/2005/8/layout/vList4"/>
    <dgm:cxn modelId="{73E3FB8B-ED0F-4D3B-9C95-25753658A42E}" type="presOf" srcId="{CBA34F62-60C7-426F-8ADB-1D9206504D9E}" destId="{D6C3E7CB-3D50-4324-80AE-5DE8E4280E75}" srcOrd="0" destOrd="0" presId="urn:microsoft.com/office/officeart/2005/8/layout/vList4"/>
    <dgm:cxn modelId="{58D1A290-9245-4873-BBDB-7C5C3EB05306}" srcId="{CBA34F62-60C7-426F-8ADB-1D9206504D9E}" destId="{4DE90E82-8D45-4C97-BDEE-B730EF8EB72B}" srcOrd="0" destOrd="0" parTransId="{BC9B6156-2E65-4977-AC56-5DA1DCADFE47}" sibTransId="{F5799215-F6C9-4B13-83AA-EB919E89E26F}"/>
    <dgm:cxn modelId="{2CBD1F94-97B6-4C35-AED2-7D6CD6951DB1}" srcId="{21C29FB3-1911-48F5-AB5B-031E67E236CE}" destId="{CBA34F62-60C7-426F-8ADB-1D9206504D9E}" srcOrd="0" destOrd="0" parTransId="{96FD8AA8-3DA6-4B84-B96A-00F2B2A2EE14}" sibTransId="{85FCFF46-ACFC-42F3-B815-5EE4988C7CFF}"/>
    <dgm:cxn modelId="{F4F0BDA3-D652-49AB-AFF6-8EF655FA221F}" type="presOf" srcId="{CF551537-AF3C-491C-A3B0-F998EBD1D31E}" destId="{D6C3E7CB-3D50-4324-80AE-5DE8E4280E75}" srcOrd="0" destOrd="2" presId="urn:microsoft.com/office/officeart/2005/8/layout/vList4"/>
    <dgm:cxn modelId="{FD9107BC-62D5-4B6D-898A-D273734A3D9D}" type="presOf" srcId="{4DE90E82-8D45-4C97-BDEE-B730EF8EB72B}" destId="{B8A3391C-D60D-4C21-9B40-AB9FD021337B}" srcOrd="1" destOrd="1" presId="urn:microsoft.com/office/officeart/2005/8/layout/vList4"/>
    <dgm:cxn modelId="{8720F8DC-8D5B-410D-9693-73FA94DD70D2}" srcId="{CBA34F62-60C7-426F-8ADB-1D9206504D9E}" destId="{CF551537-AF3C-491C-A3B0-F998EBD1D31E}" srcOrd="1" destOrd="0" parTransId="{CC545AE9-E0C6-460D-839E-D6B75745C17D}" sibTransId="{FF4ECB94-8E72-493C-8C15-94F028D0020F}"/>
    <dgm:cxn modelId="{294194F4-B95A-4DE1-A339-522327CA1286}" type="presOf" srcId="{CBA34F62-60C7-426F-8ADB-1D9206504D9E}" destId="{B8A3391C-D60D-4C21-9B40-AB9FD021337B}" srcOrd="1" destOrd="0" presId="urn:microsoft.com/office/officeart/2005/8/layout/vList4"/>
    <dgm:cxn modelId="{80974DBC-7114-4D05-AB08-6E7951F4C6B7}" type="presParOf" srcId="{83EFC94B-B3E7-441E-B546-CE5E9F6DC8BA}" destId="{5E15304D-A9EA-4E73-9AF3-43D4F20C0A46}" srcOrd="0" destOrd="0" presId="urn:microsoft.com/office/officeart/2005/8/layout/vList4"/>
    <dgm:cxn modelId="{F122674D-89D3-4238-B92C-9A33B4A80567}" type="presParOf" srcId="{5E15304D-A9EA-4E73-9AF3-43D4F20C0A46}" destId="{D6C3E7CB-3D50-4324-80AE-5DE8E4280E75}" srcOrd="0" destOrd="0" presId="urn:microsoft.com/office/officeart/2005/8/layout/vList4"/>
    <dgm:cxn modelId="{501F61D7-1BC8-4A69-89C9-66378CAEBCC1}" type="presParOf" srcId="{5E15304D-A9EA-4E73-9AF3-43D4F20C0A46}" destId="{ECFB0FE4-C741-4C43-8513-613C0D710639}" srcOrd="1" destOrd="0" presId="urn:microsoft.com/office/officeart/2005/8/layout/vList4"/>
    <dgm:cxn modelId="{91E0D7A0-6C80-4121-B2A3-71B19FECD985}" type="presParOf" srcId="{5E15304D-A9EA-4E73-9AF3-43D4F20C0A46}" destId="{B8A3391C-D60D-4C21-9B40-AB9FD021337B}"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A68283-45CF-4362-9396-10D24A5CAF3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9E80780-BD16-409D-AB1C-EC72E9BF137E}">
      <dgm:prSet/>
      <dgm:spPr/>
      <dgm:t>
        <a:bodyPr/>
        <a:lstStyle/>
        <a:p>
          <a:r>
            <a:rPr lang="en-GB" dirty="0"/>
            <a:t>Assessment Task description</a:t>
          </a:r>
          <a:endParaRPr lang="en-US" dirty="0"/>
        </a:p>
      </dgm:t>
    </dgm:pt>
    <dgm:pt modelId="{637ECB33-B07B-4A39-BA1C-2BD6947F7205}" type="parTrans" cxnId="{CD6EAFAD-26E3-4F16-86A9-C44F209E0384}">
      <dgm:prSet/>
      <dgm:spPr/>
      <dgm:t>
        <a:bodyPr/>
        <a:lstStyle/>
        <a:p>
          <a:endParaRPr lang="en-US"/>
        </a:p>
      </dgm:t>
    </dgm:pt>
    <dgm:pt modelId="{E8F2CC2E-FBD9-43DC-9BE7-0C468C08D5C1}" type="sibTrans" cxnId="{CD6EAFAD-26E3-4F16-86A9-C44F209E0384}">
      <dgm:prSet/>
      <dgm:spPr/>
      <dgm:t>
        <a:bodyPr/>
        <a:lstStyle/>
        <a:p>
          <a:endParaRPr lang="en-US"/>
        </a:p>
      </dgm:t>
    </dgm:pt>
    <dgm:pt modelId="{732BF2D0-6D47-4A43-A138-39638D5B93C4}">
      <dgm:prSet/>
      <dgm:spPr/>
      <dgm:t>
        <a:bodyPr/>
        <a:lstStyle/>
        <a:p>
          <a:r>
            <a:rPr lang="en-GB" dirty="0"/>
            <a:t>Guidance specific to this assignment</a:t>
          </a:r>
          <a:endParaRPr lang="en-US" dirty="0"/>
        </a:p>
      </dgm:t>
    </dgm:pt>
    <dgm:pt modelId="{69850AE3-8D92-4E99-A18C-DF3E66855356}" type="parTrans" cxnId="{2975F6D4-D53C-4701-B14C-F0F26C41FC30}">
      <dgm:prSet/>
      <dgm:spPr/>
      <dgm:t>
        <a:bodyPr/>
        <a:lstStyle/>
        <a:p>
          <a:endParaRPr lang="en-US"/>
        </a:p>
      </dgm:t>
    </dgm:pt>
    <dgm:pt modelId="{5B8FBDD5-8101-4B58-8F4C-70E0FC1C770F}" type="sibTrans" cxnId="{2975F6D4-D53C-4701-B14C-F0F26C41FC30}">
      <dgm:prSet/>
      <dgm:spPr/>
      <dgm:t>
        <a:bodyPr/>
        <a:lstStyle/>
        <a:p>
          <a:endParaRPr lang="en-US"/>
        </a:p>
      </dgm:t>
    </dgm:pt>
    <dgm:pt modelId="{5DC144A4-3921-4E50-B2DB-31587447BC3B}">
      <dgm:prSet/>
      <dgm:spPr/>
      <dgm:t>
        <a:bodyPr/>
        <a:lstStyle/>
        <a:p>
          <a:r>
            <a:rPr lang="en-GB"/>
            <a:t>Student feedback  </a:t>
          </a:r>
          <a:endParaRPr lang="en-US"/>
        </a:p>
      </dgm:t>
    </dgm:pt>
    <dgm:pt modelId="{FDD9A0E5-E447-4AAF-9DE6-DE442D1DE77A}" type="parTrans" cxnId="{F2469AE9-3142-47DC-B884-0EAC1025A548}">
      <dgm:prSet/>
      <dgm:spPr/>
      <dgm:t>
        <a:bodyPr/>
        <a:lstStyle/>
        <a:p>
          <a:endParaRPr lang="en-US"/>
        </a:p>
      </dgm:t>
    </dgm:pt>
    <dgm:pt modelId="{CC134FE3-D6CC-4954-A291-4C5F6DDB406B}" type="sibTrans" cxnId="{F2469AE9-3142-47DC-B884-0EAC1025A548}">
      <dgm:prSet/>
      <dgm:spPr/>
      <dgm:t>
        <a:bodyPr/>
        <a:lstStyle/>
        <a:p>
          <a:endParaRPr lang="en-US"/>
        </a:p>
      </dgm:t>
    </dgm:pt>
    <dgm:pt modelId="{1FAFE490-BCC8-49EE-A3D8-63D1B32A6B8D}">
      <dgm:prSet/>
      <dgm:spPr/>
      <dgm:t>
        <a:bodyPr/>
        <a:lstStyle/>
        <a:p>
          <a:r>
            <a:rPr lang="en-GB" dirty="0"/>
            <a:t>Assessment Marking Criteria  </a:t>
          </a:r>
          <a:endParaRPr lang="en-US" dirty="0"/>
        </a:p>
      </dgm:t>
    </dgm:pt>
    <dgm:pt modelId="{C460D38D-DB94-42F4-8856-5FE9D06D8A9F}" type="parTrans" cxnId="{504D22F8-E963-48FC-AABD-94A238E85908}">
      <dgm:prSet/>
      <dgm:spPr/>
      <dgm:t>
        <a:bodyPr/>
        <a:lstStyle/>
        <a:p>
          <a:endParaRPr lang="en-US"/>
        </a:p>
      </dgm:t>
    </dgm:pt>
    <dgm:pt modelId="{7DF04B3A-D3C3-4332-BE0F-39827B7F44D5}" type="sibTrans" cxnId="{504D22F8-E963-48FC-AABD-94A238E85908}">
      <dgm:prSet/>
      <dgm:spPr/>
      <dgm:t>
        <a:bodyPr/>
        <a:lstStyle/>
        <a:p>
          <a:endParaRPr lang="en-US"/>
        </a:p>
      </dgm:t>
    </dgm:pt>
    <dgm:pt modelId="{4EFA1820-EA2C-4A00-919D-3F1B341E6CA6}" type="pres">
      <dgm:prSet presAssocID="{F4A68283-45CF-4362-9396-10D24A5CAF35}" presName="root" presStyleCnt="0">
        <dgm:presLayoutVars>
          <dgm:dir/>
          <dgm:resizeHandles val="exact"/>
        </dgm:presLayoutVars>
      </dgm:prSet>
      <dgm:spPr/>
    </dgm:pt>
    <dgm:pt modelId="{A0E30C3B-3856-4742-BBE7-6F2D9A469F97}" type="pres">
      <dgm:prSet presAssocID="{39E80780-BD16-409D-AB1C-EC72E9BF137E}" presName="compNode" presStyleCnt="0"/>
      <dgm:spPr/>
    </dgm:pt>
    <dgm:pt modelId="{1C74A9D5-9F18-4EA5-B035-6E3362A307E2}" type="pres">
      <dgm:prSet presAssocID="{39E80780-BD16-409D-AB1C-EC72E9BF137E}" presName="bgRect" presStyleLbl="bgShp" presStyleIdx="0" presStyleCnt="4"/>
      <dgm:spPr/>
    </dgm:pt>
    <dgm:pt modelId="{46B68B5E-DB6B-4AE3-AAC2-2BC9BC74B2C1}" type="pres">
      <dgm:prSet presAssocID="{39E80780-BD16-409D-AB1C-EC72E9BF13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7A6F68BD-66D1-42C6-8041-2A8F5C2443DD}" type="pres">
      <dgm:prSet presAssocID="{39E80780-BD16-409D-AB1C-EC72E9BF137E}" presName="spaceRect" presStyleCnt="0"/>
      <dgm:spPr/>
    </dgm:pt>
    <dgm:pt modelId="{29E89876-B8D4-473C-934D-CC794677C938}" type="pres">
      <dgm:prSet presAssocID="{39E80780-BD16-409D-AB1C-EC72E9BF137E}" presName="parTx" presStyleLbl="revTx" presStyleIdx="0" presStyleCnt="4">
        <dgm:presLayoutVars>
          <dgm:chMax val="0"/>
          <dgm:chPref val="0"/>
        </dgm:presLayoutVars>
      </dgm:prSet>
      <dgm:spPr/>
    </dgm:pt>
    <dgm:pt modelId="{8B37DF2B-ED0C-4228-A1C9-A2C532FE237D}" type="pres">
      <dgm:prSet presAssocID="{E8F2CC2E-FBD9-43DC-9BE7-0C468C08D5C1}" presName="sibTrans" presStyleCnt="0"/>
      <dgm:spPr/>
    </dgm:pt>
    <dgm:pt modelId="{35AF17A3-EE15-41A8-A78B-B7926A76E8E0}" type="pres">
      <dgm:prSet presAssocID="{732BF2D0-6D47-4A43-A138-39638D5B93C4}" presName="compNode" presStyleCnt="0"/>
      <dgm:spPr/>
    </dgm:pt>
    <dgm:pt modelId="{857429E8-6E87-4804-8333-CC30328F0332}" type="pres">
      <dgm:prSet presAssocID="{732BF2D0-6D47-4A43-A138-39638D5B93C4}" presName="bgRect" presStyleLbl="bgShp" presStyleIdx="1" presStyleCnt="4" custLinFactNeighborX="53389" custLinFactNeighborY="14961"/>
      <dgm:spPr/>
    </dgm:pt>
    <dgm:pt modelId="{AF9DDB09-AE27-4F2B-9BF9-7F7F930781BC}" type="pres">
      <dgm:prSet presAssocID="{732BF2D0-6D47-4A43-A138-39638D5B93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4653AF92-B73B-49A6-B11A-3DDB4DD9D2DC}" type="pres">
      <dgm:prSet presAssocID="{732BF2D0-6D47-4A43-A138-39638D5B93C4}" presName="spaceRect" presStyleCnt="0"/>
      <dgm:spPr/>
    </dgm:pt>
    <dgm:pt modelId="{7A592855-70E4-405E-B045-667AAAC40DB6}" type="pres">
      <dgm:prSet presAssocID="{732BF2D0-6D47-4A43-A138-39638D5B93C4}" presName="parTx" presStyleLbl="revTx" presStyleIdx="1" presStyleCnt="4">
        <dgm:presLayoutVars>
          <dgm:chMax val="0"/>
          <dgm:chPref val="0"/>
        </dgm:presLayoutVars>
      </dgm:prSet>
      <dgm:spPr/>
    </dgm:pt>
    <dgm:pt modelId="{E2D6B5D0-FC96-47F2-9E05-381C8CB92FAF}" type="pres">
      <dgm:prSet presAssocID="{5B8FBDD5-8101-4B58-8F4C-70E0FC1C770F}" presName="sibTrans" presStyleCnt="0"/>
      <dgm:spPr/>
    </dgm:pt>
    <dgm:pt modelId="{F9174DFA-61A1-495D-9AC0-926DD8C93C04}" type="pres">
      <dgm:prSet presAssocID="{5DC144A4-3921-4E50-B2DB-31587447BC3B}" presName="compNode" presStyleCnt="0"/>
      <dgm:spPr/>
    </dgm:pt>
    <dgm:pt modelId="{4D6325DB-4A30-43B1-B94E-2B51B93D8468}" type="pres">
      <dgm:prSet presAssocID="{5DC144A4-3921-4E50-B2DB-31587447BC3B}" presName="bgRect" presStyleLbl="bgShp" presStyleIdx="2" presStyleCnt="4"/>
      <dgm:spPr/>
    </dgm:pt>
    <dgm:pt modelId="{52C748FD-CFF0-4214-B54E-C5426B3B4CC2}" type="pres">
      <dgm:prSet presAssocID="{5DC144A4-3921-4E50-B2DB-31587447BC3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7EBE620-9B91-424A-9F43-2089CE24FADF}" type="pres">
      <dgm:prSet presAssocID="{5DC144A4-3921-4E50-B2DB-31587447BC3B}" presName="spaceRect" presStyleCnt="0"/>
      <dgm:spPr/>
    </dgm:pt>
    <dgm:pt modelId="{A15C0809-3CAC-4822-A580-663BD13F46F3}" type="pres">
      <dgm:prSet presAssocID="{5DC144A4-3921-4E50-B2DB-31587447BC3B}" presName="parTx" presStyleLbl="revTx" presStyleIdx="2" presStyleCnt="4">
        <dgm:presLayoutVars>
          <dgm:chMax val="0"/>
          <dgm:chPref val="0"/>
        </dgm:presLayoutVars>
      </dgm:prSet>
      <dgm:spPr/>
    </dgm:pt>
    <dgm:pt modelId="{72105F54-C031-40E5-91DF-C3BEC51C3F0F}" type="pres">
      <dgm:prSet presAssocID="{CC134FE3-D6CC-4954-A291-4C5F6DDB406B}" presName="sibTrans" presStyleCnt="0"/>
      <dgm:spPr/>
    </dgm:pt>
    <dgm:pt modelId="{CB05C1FB-87E4-47FD-8FBF-034873C6C169}" type="pres">
      <dgm:prSet presAssocID="{1FAFE490-BCC8-49EE-A3D8-63D1B32A6B8D}" presName="compNode" presStyleCnt="0"/>
      <dgm:spPr/>
    </dgm:pt>
    <dgm:pt modelId="{EF0FB919-D47A-48E1-ACA5-5A9334E49A3D}" type="pres">
      <dgm:prSet presAssocID="{1FAFE490-BCC8-49EE-A3D8-63D1B32A6B8D}" presName="bgRect" presStyleLbl="bgShp" presStyleIdx="3" presStyleCnt="4"/>
      <dgm:spPr/>
    </dgm:pt>
    <dgm:pt modelId="{C1EAEEA7-E059-439F-B711-8AEF6DA44316}" type="pres">
      <dgm:prSet presAssocID="{1FAFE490-BCC8-49EE-A3D8-63D1B32A6B8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D6EB6160-7C65-459B-B476-38D0C797581C}" type="pres">
      <dgm:prSet presAssocID="{1FAFE490-BCC8-49EE-A3D8-63D1B32A6B8D}" presName="spaceRect" presStyleCnt="0"/>
      <dgm:spPr/>
    </dgm:pt>
    <dgm:pt modelId="{6C4B870F-B2F1-4F34-8AB8-200963715AAC}" type="pres">
      <dgm:prSet presAssocID="{1FAFE490-BCC8-49EE-A3D8-63D1B32A6B8D}" presName="parTx" presStyleLbl="revTx" presStyleIdx="3" presStyleCnt="4">
        <dgm:presLayoutVars>
          <dgm:chMax val="0"/>
          <dgm:chPref val="0"/>
        </dgm:presLayoutVars>
      </dgm:prSet>
      <dgm:spPr/>
    </dgm:pt>
  </dgm:ptLst>
  <dgm:cxnLst>
    <dgm:cxn modelId="{05CB6203-3D0E-409F-8439-FE3E4E471CD1}" type="presOf" srcId="{732BF2D0-6D47-4A43-A138-39638D5B93C4}" destId="{7A592855-70E4-405E-B045-667AAAC40DB6}" srcOrd="0" destOrd="0" presId="urn:microsoft.com/office/officeart/2018/2/layout/IconVerticalSolidList"/>
    <dgm:cxn modelId="{5560D329-83C3-4A96-A05E-8E27DBD8E599}" type="presOf" srcId="{5DC144A4-3921-4E50-B2DB-31587447BC3B}" destId="{A15C0809-3CAC-4822-A580-663BD13F46F3}" srcOrd="0" destOrd="0" presId="urn:microsoft.com/office/officeart/2018/2/layout/IconVerticalSolidList"/>
    <dgm:cxn modelId="{CD6EAFAD-26E3-4F16-86A9-C44F209E0384}" srcId="{F4A68283-45CF-4362-9396-10D24A5CAF35}" destId="{39E80780-BD16-409D-AB1C-EC72E9BF137E}" srcOrd="0" destOrd="0" parTransId="{637ECB33-B07B-4A39-BA1C-2BD6947F7205}" sibTransId="{E8F2CC2E-FBD9-43DC-9BE7-0C468C08D5C1}"/>
    <dgm:cxn modelId="{6D86B5C2-54DC-4E7F-8862-E7650597BE1B}" type="presOf" srcId="{39E80780-BD16-409D-AB1C-EC72E9BF137E}" destId="{29E89876-B8D4-473C-934D-CC794677C938}" srcOrd="0" destOrd="0" presId="urn:microsoft.com/office/officeart/2018/2/layout/IconVerticalSolidList"/>
    <dgm:cxn modelId="{2975F6D4-D53C-4701-B14C-F0F26C41FC30}" srcId="{F4A68283-45CF-4362-9396-10D24A5CAF35}" destId="{732BF2D0-6D47-4A43-A138-39638D5B93C4}" srcOrd="1" destOrd="0" parTransId="{69850AE3-8D92-4E99-A18C-DF3E66855356}" sibTransId="{5B8FBDD5-8101-4B58-8F4C-70E0FC1C770F}"/>
    <dgm:cxn modelId="{F2469AE9-3142-47DC-B884-0EAC1025A548}" srcId="{F4A68283-45CF-4362-9396-10D24A5CAF35}" destId="{5DC144A4-3921-4E50-B2DB-31587447BC3B}" srcOrd="2" destOrd="0" parTransId="{FDD9A0E5-E447-4AAF-9DE6-DE442D1DE77A}" sibTransId="{CC134FE3-D6CC-4954-A291-4C5F6DDB406B}"/>
    <dgm:cxn modelId="{6B7DE7EC-AE4F-4AB4-9DFC-838938B576D3}" type="presOf" srcId="{1FAFE490-BCC8-49EE-A3D8-63D1B32A6B8D}" destId="{6C4B870F-B2F1-4F34-8AB8-200963715AAC}" srcOrd="0" destOrd="0" presId="urn:microsoft.com/office/officeart/2018/2/layout/IconVerticalSolidList"/>
    <dgm:cxn modelId="{719F85F0-5284-466F-A906-E6E00926D4BC}" type="presOf" srcId="{F4A68283-45CF-4362-9396-10D24A5CAF35}" destId="{4EFA1820-EA2C-4A00-919D-3F1B341E6CA6}" srcOrd="0" destOrd="0" presId="urn:microsoft.com/office/officeart/2018/2/layout/IconVerticalSolidList"/>
    <dgm:cxn modelId="{504D22F8-E963-48FC-AABD-94A238E85908}" srcId="{F4A68283-45CF-4362-9396-10D24A5CAF35}" destId="{1FAFE490-BCC8-49EE-A3D8-63D1B32A6B8D}" srcOrd="3" destOrd="0" parTransId="{C460D38D-DB94-42F4-8856-5FE9D06D8A9F}" sibTransId="{7DF04B3A-D3C3-4332-BE0F-39827B7F44D5}"/>
    <dgm:cxn modelId="{F4C7FDFD-1A32-4B3F-B54C-3195FB16E607}" type="presParOf" srcId="{4EFA1820-EA2C-4A00-919D-3F1B341E6CA6}" destId="{A0E30C3B-3856-4742-BBE7-6F2D9A469F97}" srcOrd="0" destOrd="0" presId="urn:microsoft.com/office/officeart/2018/2/layout/IconVerticalSolidList"/>
    <dgm:cxn modelId="{AE5BAD8E-0F10-4505-A3CA-29F186C925C5}" type="presParOf" srcId="{A0E30C3B-3856-4742-BBE7-6F2D9A469F97}" destId="{1C74A9D5-9F18-4EA5-B035-6E3362A307E2}" srcOrd="0" destOrd="0" presId="urn:microsoft.com/office/officeart/2018/2/layout/IconVerticalSolidList"/>
    <dgm:cxn modelId="{6885F29D-AD07-42C7-8F96-B782A85D7D33}" type="presParOf" srcId="{A0E30C3B-3856-4742-BBE7-6F2D9A469F97}" destId="{46B68B5E-DB6B-4AE3-AAC2-2BC9BC74B2C1}" srcOrd="1" destOrd="0" presId="urn:microsoft.com/office/officeart/2018/2/layout/IconVerticalSolidList"/>
    <dgm:cxn modelId="{2DBFACD9-CFC1-4BED-B265-2533A79EFC98}" type="presParOf" srcId="{A0E30C3B-3856-4742-BBE7-6F2D9A469F97}" destId="{7A6F68BD-66D1-42C6-8041-2A8F5C2443DD}" srcOrd="2" destOrd="0" presId="urn:microsoft.com/office/officeart/2018/2/layout/IconVerticalSolidList"/>
    <dgm:cxn modelId="{6CB811D0-FCED-4F85-AB31-976A174405A7}" type="presParOf" srcId="{A0E30C3B-3856-4742-BBE7-6F2D9A469F97}" destId="{29E89876-B8D4-473C-934D-CC794677C938}" srcOrd="3" destOrd="0" presId="urn:microsoft.com/office/officeart/2018/2/layout/IconVerticalSolidList"/>
    <dgm:cxn modelId="{767EE165-1BD7-48C6-80A1-01373F0CA99E}" type="presParOf" srcId="{4EFA1820-EA2C-4A00-919D-3F1B341E6CA6}" destId="{8B37DF2B-ED0C-4228-A1C9-A2C532FE237D}" srcOrd="1" destOrd="0" presId="urn:microsoft.com/office/officeart/2018/2/layout/IconVerticalSolidList"/>
    <dgm:cxn modelId="{904517EE-B6C6-44FE-8A07-7DDE7A46F135}" type="presParOf" srcId="{4EFA1820-EA2C-4A00-919D-3F1B341E6CA6}" destId="{35AF17A3-EE15-41A8-A78B-B7926A76E8E0}" srcOrd="2" destOrd="0" presId="urn:microsoft.com/office/officeart/2018/2/layout/IconVerticalSolidList"/>
    <dgm:cxn modelId="{9E38DAB1-83CA-4FFF-B530-F5B2B6C8FE7E}" type="presParOf" srcId="{35AF17A3-EE15-41A8-A78B-B7926A76E8E0}" destId="{857429E8-6E87-4804-8333-CC30328F0332}" srcOrd="0" destOrd="0" presId="urn:microsoft.com/office/officeart/2018/2/layout/IconVerticalSolidList"/>
    <dgm:cxn modelId="{1559791F-077E-4274-AA92-46D000A7EFA4}" type="presParOf" srcId="{35AF17A3-EE15-41A8-A78B-B7926A76E8E0}" destId="{AF9DDB09-AE27-4F2B-9BF9-7F7F930781BC}" srcOrd="1" destOrd="0" presId="urn:microsoft.com/office/officeart/2018/2/layout/IconVerticalSolidList"/>
    <dgm:cxn modelId="{650C1501-5921-4C26-A11B-7D6B34E31D2A}" type="presParOf" srcId="{35AF17A3-EE15-41A8-A78B-B7926A76E8E0}" destId="{4653AF92-B73B-49A6-B11A-3DDB4DD9D2DC}" srcOrd="2" destOrd="0" presId="urn:microsoft.com/office/officeart/2018/2/layout/IconVerticalSolidList"/>
    <dgm:cxn modelId="{C76CC689-22DB-4CEF-B1AE-6F035D1873BB}" type="presParOf" srcId="{35AF17A3-EE15-41A8-A78B-B7926A76E8E0}" destId="{7A592855-70E4-405E-B045-667AAAC40DB6}" srcOrd="3" destOrd="0" presId="urn:microsoft.com/office/officeart/2018/2/layout/IconVerticalSolidList"/>
    <dgm:cxn modelId="{C2AA068D-BA25-4F02-BFAF-44E675A85843}" type="presParOf" srcId="{4EFA1820-EA2C-4A00-919D-3F1B341E6CA6}" destId="{E2D6B5D0-FC96-47F2-9E05-381C8CB92FAF}" srcOrd="3" destOrd="0" presId="urn:microsoft.com/office/officeart/2018/2/layout/IconVerticalSolidList"/>
    <dgm:cxn modelId="{679D6E99-CA58-42CC-9015-F1985366E1C8}" type="presParOf" srcId="{4EFA1820-EA2C-4A00-919D-3F1B341E6CA6}" destId="{F9174DFA-61A1-495D-9AC0-926DD8C93C04}" srcOrd="4" destOrd="0" presId="urn:microsoft.com/office/officeart/2018/2/layout/IconVerticalSolidList"/>
    <dgm:cxn modelId="{BE721E2F-1F44-4867-93CB-5E66AB94CFD3}" type="presParOf" srcId="{F9174DFA-61A1-495D-9AC0-926DD8C93C04}" destId="{4D6325DB-4A30-43B1-B94E-2B51B93D8468}" srcOrd="0" destOrd="0" presId="urn:microsoft.com/office/officeart/2018/2/layout/IconVerticalSolidList"/>
    <dgm:cxn modelId="{11285F66-E8ED-4B3A-8B7F-A8BACE5F06D7}" type="presParOf" srcId="{F9174DFA-61A1-495D-9AC0-926DD8C93C04}" destId="{52C748FD-CFF0-4214-B54E-C5426B3B4CC2}" srcOrd="1" destOrd="0" presId="urn:microsoft.com/office/officeart/2018/2/layout/IconVerticalSolidList"/>
    <dgm:cxn modelId="{4C4FB834-F18E-444E-9785-8D2172D1E74E}" type="presParOf" srcId="{F9174DFA-61A1-495D-9AC0-926DD8C93C04}" destId="{C7EBE620-9B91-424A-9F43-2089CE24FADF}" srcOrd="2" destOrd="0" presId="urn:microsoft.com/office/officeart/2018/2/layout/IconVerticalSolidList"/>
    <dgm:cxn modelId="{8EAF2EDE-ECBB-4E0D-90C8-B798D3EA47B4}" type="presParOf" srcId="{F9174DFA-61A1-495D-9AC0-926DD8C93C04}" destId="{A15C0809-3CAC-4822-A580-663BD13F46F3}" srcOrd="3" destOrd="0" presId="urn:microsoft.com/office/officeart/2018/2/layout/IconVerticalSolidList"/>
    <dgm:cxn modelId="{DFB6A5D0-B2DA-4000-A720-AC1E69250815}" type="presParOf" srcId="{4EFA1820-EA2C-4A00-919D-3F1B341E6CA6}" destId="{72105F54-C031-40E5-91DF-C3BEC51C3F0F}" srcOrd="5" destOrd="0" presId="urn:microsoft.com/office/officeart/2018/2/layout/IconVerticalSolidList"/>
    <dgm:cxn modelId="{16B68987-E610-492B-A580-EC2065E11CE0}" type="presParOf" srcId="{4EFA1820-EA2C-4A00-919D-3F1B341E6CA6}" destId="{CB05C1FB-87E4-47FD-8FBF-034873C6C169}" srcOrd="6" destOrd="0" presId="urn:microsoft.com/office/officeart/2018/2/layout/IconVerticalSolidList"/>
    <dgm:cxn modelId="{E4807E5F-ACD8-4B30-B97F-EB6236D95C04}" type="presParOf" srcId="{CB05C1FB-87E4-47FD-8FBF-034873C6C169}" destId="{EF0FB919-D47A-48E1-ACA5-5A9334E49A3D}" srcOrd="0" destOrd="0" presId="urn:microsoft.com/office/officeart/2018/2/layout/IconVerticalSolidList"/>
    <dgm:cxn modelId="{70F5FFED-DF1A-4155-AEF3-F6636C61F316}" type="presParOf" srcId="{CB05C1FB-87E4-47FD-8FBF-034873C6C169}" destId="{C1EAEEA7-E059-439F-B711-8AEF6DA44316}" srcOrd="1" destOrd="0" presId="urn:microsoft.com/office/officeart/2018/2/layout/IconVerticalSolidList"/>
    <dgm:cxn modelId="{80ABF053-45A8-4964-96B8-54A1682AF10D}" type="presParOf" srcId="{CB05C1FB-87E4-47FD-8FBF-034873C6C169}" destId="{D6EB6160-7C65-459B-B476-38D0C797581C}" srcOrd="2" destOrd="0" presId="urn:microsoft.com/office/officeart/2018/2/layout/IconVerticalSolidList"/>
    <dgm:cxn modelId="{E547391E-613C-4F6E-8426-CD4EF18D6CCE}" type="presParOf" srcId="{CB05C1FB-87E4-47FD-8FBF-034873C6C169}" destId="{6C4B870F-B2F1-4F34-8AB8-200963715A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1F9FBF-6538-4425-BEED-4CCB4741EBA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3404084-D0C3-47F6-8F08-6F0F28731DE9}">
      <dgm:prSet/>
      <dgm:spPr/>
      <dgm:t>
        <a:bodyPr/>
        <a:lstStyle/>
        <a:p>
          <a:r>
            <a:rPr lang="en-GB"/>
            <a:t>Prepare for, and undertake, a pilot qualitative interview</a:t>
          </a:r>
          <a:endParaRPr lang="en-US"/>
        </a:p>
      </dgm:t>
    </dgm:pt>
    <dgm:pt modelId="{DA9F4D97-7509-4FC6-A9B9-1CB5E3045261}" type="parTrans" cxnId="{63C028D7-13F9-4A55-A747-8AB95900DA6A}">
      <dgm:prSet/>
      <dgm:spPr/>
      <dgm:t>
        <a:bodyPr/>
        <a:lstStyle/>
        <a:p>
          <a:endParaRPr lang="en-US"/>
        </a:p>
      </dgm:t>
    </dgm:pt>
    <dgm:pt modelId="{35CDE6C5-4CF3-4A88-9259-2A34FBEC44E6}" type="sibTrans" cxnId="{63C028D7-13F9-4A55-A747-8AB95900DA6A}">
      <dgm:prSet/>
      <dgm:spPr/>
      <dgm:t>
        <a:bodyPr/>
        <a:lstStyle/>
        <a:p>
          <a:endParaRPr lang="en-US"/>
        </a:p>
      </dgm:t>
    </dgm:pt>
    <dgm:pt modelId="{5C909F9E-F2F8-419F-9CD9-F4B54ED8B765}">
      <dgm:prSet/>
      <dgm:spPr/>
      <dgm:t>
        <a:bodyPr/>
        <a:lstStyle/>
        <a:p>
          <a:r>
            <a:rPr lang="en-GB"/>
            <a:t>The research question your interview will address is: "What are the perceived barriers and facilitators to supporting people on-line?"    </a:t>
          </a:r>
          <a:endParaRPr lang="en-US"/>
        </a:p>
      </dgm:t>
    </dgm:pt>
    <dgm:pt modelId="{6332D67D-40C8-4C4C-BBB0-ABE5DBA24DE8}" type="parTrans" cxnId="{BD097900-B05C-428B-B627-306FB1C5021C}">
      <dgm:prSet/>
      <dgm:spPr/>
      <dgm:t>
        <a:bodyPr/>
        <a:lstStyle/>
        <a:p>
          <a:endParaRPr lang="en-US"/>
        </a:p>
      </dgm:t>
    </dgm:pt>
    <dgm:pt modelId="{C9B1B549-447A-46D9-B587-0996A4D8D79E}" type="sibTrans" cxnId="{BD097900-B05C-428B-B627-306FB1C5021C}">
      <dgm:prSet/>
      <dgm:spPr/>
      <dgm:t>
        <a:bodyPr/>
        <a:lstStyle/>
        <a:p>
          <a:endParaRPr lang="en-US"/>
        </a:p>
      </dgm:t>
    </dgm:pt>
    <dgm:pt modelId="{BC72871F-A89A-45D2-B3B2-D5A1F7F05B09}" type="pres">
      <dgm:prSet presAssocID="{F71F9FBF-6538-4425-BEED-4CCB4741EBAA}" presName="root" presStyleCnt="0">
        <dgm:presLayoutVars>
          <dgm:dir/>
          <dgm:resizeHandles val="exact"/>
        </dgm:presLayoutVars>
      </dgm:prSet>
      <dgm:spPr/>
    </dgm:pt>
    <dgm:pt modelId="{9E38BEA5-EFC4-4BC6-A2E4-733B293DB0C7}" type="pres">
      <dgm:prSet presAssocID="{03404084-D0C3-47F6-8F08-6F0F28731DE9}" presName="compNode" presStyleCnt="0"/>
      <dgm:spPr/>
    </dgm:pt>
    <dgm:pt modelId="{69DF7B88-4946-40E1-BBAB-DD7FD6DA55B7}" type="pres">
      <dgm:prSet presAssocID="{03404084-D0C3-47F6-8F08-6F0F28731DE9}" presName="bgRect" presStyleLbl="bgShp" presStyleIdx="0" presStyleCnt="2"/>
      <dgm:spPr/>
    </dgm:pt>
    <dgm:pt modelId="{304E2092-D36E-4325-AF0F-48032672B382}" type="pres">
      <dgm:prSet presAssocID="{03404084-D0C3-47F6-8F08-6F0F28731D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85493DB7-90A4-4B1E-8A26-61A98B9CB862}" type="pres">
      <dgm:prSet presAssocID="{03404084-D0C3-47F6-8F08-6F0F28731DE9}" presName="spaceRect" presStyleCnt="0"/>
      <dgm:spPr/>
    </dgm:pt>
    <dgm:pt modelId="{B62E8FC5-1E58-4046-A02D-05DB35BC2EFE}" type="pres">
      <dgm:prSet presAssocID="{03404084-D0C3-47F6-8F08-6F0F28731DE9}" presName="parTx" presStyleLbl="revTx" presStyleIdx="0" presStyleCnt="2">
        <dgm:presLayoutVars>
          <dgm:chMax val="0"/>
          <dgm:chPref val="0"/>
        </dgm:presLayoutVars>
      </dgm:prSet>
      <dgm:spPr/>
    </dgm:pt>
    <dgm:pt modelId="{9ADA3683-7960-4A69-9148-4FC0ED982763}" type="pres">
      <dgm:prSet presAssocID="{35CDE6C5-4CF3-4A88-9259-2A34FBEC44E6}" presName="sibTrans" presStyleCnt="0"/>
      <dgm:spPr/>
    </dgm:pt>
    <dgm:pt modelId="{14BAD85F-ED0B-4699-8913-200EEBADC4ED}" type="pres">
      <dgm:prSet presAssocID="{5C909F9E-F2F8-419F-9CD9-F4B54ED8B765}" presName="compNode" presStyleCnt="0"/>
      <dgm:spPr/>
    </dgm:pt>
    <dgm:pt modelId="{439D782A-5502-4BD2-AF8E-E595DC735F29}" type="pres">
      <dgm:prSet presAssocID="{5C909F9E-F2F8-419F-9CD9-F4B54ED8B765}" presName="bgRect" presStyleLbl="bgShp" presStyleIdx="1" presStyleCnt="2"/>
      <dgm:spPr/>
    </dgm:pt>
    <dgm:pt modelId="{7C6F0D7F-9909-4C6D-A8FC-16D69938ADFC}" type="pres">
      <dgm:prSet presAssocID="{5C909F9E-F2F8-419F-9CD9-F4B54ED8B7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9778982A-82F5-47E4-9383-BDC75422BD39}" type="pres">
      <dgm:prSet presAssocID="{5C909F9E-F2F8-419F-9CD9-F4B54ED8B765}" presName="spaceRect" presStyleCnt="0"/>
      <dgm:spPr/>
    </dgm:pt>
    <dgm:pt modelId="{DA7B5DAD-0D6D-4328-BCA3-3B58677BC4BE}" type="pres">
      <dgm:prSet presAssocID="{5C909F9E-F2F8-419F-9CD9-F4B54ED8B765}" presName="parTx" presStyleLbl="revTx" presStyleIdx="1" presStyleCnt="2">
        <dgm:presLayoutVars>
          <dgm:chMax val="0"/>
          <dgm:chPref val="0"/>
        </dgm:presLayoutVars>
      </dgm:prSet>
      <dgm:spPr/>
    </dgm:pt>
  </dgm:ptLst>
  <dgm:cxnLst>
    <dgm:cxn modelId="{BD097900-B05C-428B-B627-306FB1C5021C}" srcId="{F71F9FBF-6538-4425-BEED-4CCB4741EBAA}" destId="{5C909F9E-F2F8-419F-9CD9-F4B54ED8B765}" srcOrd="1" destOrd="0" parTransId="{6332D67D-40C8-4C4C-BBB0-ABE5DBA24DE8}" sibTransId="{C9B1B549-447A-46D9-B587-0996A4D8D79E}"/>
    <dgm:cxn modelId="{27FE9711-38AC-47C1-B595-8D252BBBAC22}" type="presOf" srcId="{5C909F9E-F2F8-419F-9CD9-F4B54ED8B765}" destId="{DA7B5DAD-0D6D-4328-BCA3-3B58677BC4BE}" srcOrd="0" destOrd="0" presId="urn:microsoft.com/office/officeart/2018/2/layout/IconVerticalSolidList"/>
    <dgm:cxn modelId="{291A9363-BB67-450A-B324-25F36180D2EA}" type="presOf" srcId="{F71F9FBF-6538-4425-BEED-4CCB4741EBAA}" destId="{BC72871F-A89A-45D2-B3B2-D5A1F7F05B09}" srcOrd="0" destOrd="0" presId="urn:microsoft.com/office/officeart/2018/2/layout/IconVerticalSolidList"/>
    <dgm:cxn modelId="{3B215A57-5CE1-4E44-940A-820A276AF8D5}" type="presOf" srcId="{03404084-D0C3-47F6-8F08-6F0F28731DE9}" destId="{B62E8FC5-1E58-4046-A02D-05DB35BC2EFE}" srcOrd="0" destOrd="0" presId="urn:microsoft.com/office/officeart/2018/2/layout/IconVerticalSolidList"/>
    <dgm:cxn modelId="{63C028D7-13F9-4A55-A747-8AB95900DA6A}" srcId="{F71F9FBF-6538-4425-BEED-4CCB4741EBAA}" destId="{03404084-D0C3-47F6-8F08-6F0F28731DE9}" srcOrd="0" destOrd="0" parTransId="{DA9F4D97-7509-4FC6-A9B9-1CB5E3045261}" sibTransId="{35CDE6C5-4CF3-4A88-9259-2A34FBEC44E6}"/>
    <dgm:cxn modelId="{1BCA78DA-82D9-4D18-B157-80FA303F6BEA}" type="presParOf" srcId="{BC72871F-A89A-45D2-B3B2-D5A1F7F05B09}" destId="{9E38BEA5-EFC4-4BC6-A2E4-733B293DB0C7}" srcOrd="0" destOrd="0" presId="urn:microsoft.com/office/officeart/2018/2/layout/IconVerticalSolidList"/>
    <dgm:cxn modelId="{C3484200-2410-4A6A-BE70-1AB2AE305355}" type="presParOf" srcId="{9E38BEA5-EFC4-4BC6-A2E4-733B293DB0C7}" destId="{69DF7B88-4946-40E1-BBAB-DD7FD6DA55B7}" srcOrd="0" destOrd="0" presId="urn:microsoft.com/office/officeart/2018/2/layout/IconVerticalSolidList"/>
    <dgm:cxn modelId="{23CA3749-838D-4BC6-93E3-6A7EE0B1284A}" type="presParOf" srcId="{9E38BEA5-EFC4-4BC6-A2E4-733B293DB0C7}" destId="{304E2092-D36E-4325-AF0F-48032672B382}" srcOrd="1" destOrd="0" presId="urn:microsoft.com/office/officeart/2018/2/layout/IconVerticalSolidList"/>
    <dgm:cxn modelId="{B132D786-0976-47CA-8292-C6665B6411C0}" type="presParOf" srcId="{9E38BEA5-EFC4-4BC6-A2E4-733B293DB0C7}" destId="{85493DB7-90A4-4B1E-8A26-61A98B9CB862}" srcOrd="2" destOrd="0" presId="urn:microsoft.com/office/officeart/2018/2/layout/IconVerticalSolidList"/>
    <dgm:cxn modelId="{1F38EDBC-1F93-42CC-A031-523742833D36}" type="presParOf" srcId="{9E38BEA5-EFC4-4BC6-A2E4-733B293DB0C7}" destId="{B62E8FC5-1E58-4046-A02D-05DB35BC2EFE}" srcOrd="3" destOrd="0" presId="urn:microsoft.com/office/officeart/2018/2/layout/IconVerticalSolidList"/>
    <dgm:cxn modelId="{4070DDCE-7B23-4BBE-A024-903BD362723B}" type="presParOf" srcId="{BC72871F-A89A-45D2-B3B2-D5A1F7F05B09}" destId="{9ADA3683-7960-4A69-9148-4FC0ED982763}" srcOrd="1" destOrd="0" presId="urn:microsoft.com/office/officeart/2018/2/layout/IconVerticalSolidList"/>
    <dgm:cxn modelId="{CAC6D92E-9633-423D-8765-8220B108F167}" type="presParOf" srcId="{BC72871F-A89A-45D2-B3B2-D5A1F7F05B09}" destId="{14BAD85F-ED0B-4699-8913-200EEBADC4ED}" srcOrd="2" destOrd="0" presId="urn:microsoft.com/office/officeart/2018/2/layout/IconVerticalSolidList"/>
    <dgm:cxn modelId="{BE072222-BC2C-4FCB-8182-A87F734E62B4}" type="presParOf" srcId="{14BAD85F-ED0B-4699-8913-200EEBADC4ED}" destId="{439D782A-5502-4BD2-AF8E-E595DC735F29}" srcOrd="0" destOrd="0" presId="urn:microsoft.com/office/officeart/2018/2/layout/IconVerticalSolidList"/>
    <dgm:cxn modelId="{B96B2415-A68E-4A4A-8A32-1F7CF915722F}" type="presParOf" srcId="{14BAD85F-ED0B-4699-8913-200EEBADC4ED}" destId="{7C6F0D7F-9909-4C6D-A8FC-16D69938ADFC}" srcOrd="1" destOrd="0" presId="urn:microsoft.com/office/officeart/2018/2/layout/IconVerticalSolidList"/>
    <dgm:cxn modelId="{7C1326C8-5E41-4C96-AC23-1B5B207F172B}" type="presParOf" srcId="{14BAD85F-ED0B-4699-8913-200EEBADC4ED}" destId="{9778982A-82F5-47E4-9383-BDC75422BD39}" srcOrd="2" destOrd="0" presId="urn:microsoft.com/office/officeart/2018/2/layout/IconVerticalSolidList"/>
    <dgm:cxn modelId="{5CBE4894-B93A-468E-8251-09D1026C273F}" type="presParOf" srcId="{14BAD85F-ED0B-4699-8913-200EEBADC4ED}" destId="{DA7B5DAD-0D6D-4328-BCA3-3B58677BC4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078974-5CEA-4E54-9698-58C5502A6129}"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078C2224-39E9-4D70-8F4A-4B82E89404AB}">
      <dgm:prSet/>
      <dgm:spPr/>
      <dgm:t>
        <a:bodyPr/>
        <a:lstStyle/>
        <a:p>
          <a:r>
            <a:rPr lang="en-GB" b="1" dirty="0"/>
            <a:t>Appropriate research documentation:</a:t>
          </a:r>
          <a:endParaRPr lang="en-US" b="1" dirty="0"/>
        </a:p>
      </dgm:t>
    </dgm:pt>
    <dgm:pt modelId="{4DB7A2B9-F239-4835-AB4F-CC41C384FAD7}" type="parTrans" cxnId="{16A83FAE-3F72-4862-845E-61FE9960A3A3}">
      <dgm:prSet/>
      <dgm:spPr/>
      <dgm:t>
        <a:bodyPr/>
        <a:lstStyle/>
        <a:p>
          <a:endParaRPr lang="en-US"/>
        </a:p>
      </dgm:t>
    </dgm:pt>
    <dgm:pt modelId="{13465E97-9430-435B-B2E6-D490307E9BDF}" type="sibTrans" cxnId="{16A83FAE-3F72-4862-845E-61FE9960A3A3}">
      <dgm:prSet/>
      <dgm:spPr/>
      <dgm:t>
        <a:bodyPr/>
        <a:lstStyle/>
        <a:p>
          <a:endParaRPr lang="en-US"/>
        </a:p>
      </dgm:t>
    </dgm:pt>
    <dgm:pt modelId="{F9F3AB03-ABEA-4863-9BF5-FA66CA7A08BA}">
      <dgm:prSet/>
      <dgm:spPr/>
      <dgm:t>
        <a:bodyPr/>
        <a:lstStyle/>
        <a:p>
          <a:r>
            <a:rPr lang="en-GB"/>
            <a:t>An information sheet.</a:t>
          </a:r>
          <a:endParaRPr lang="en-US"/>
        </a:p>
      </dgm:t>
    </dgm:pt>
    <dgm:pt modelId="{7015D879-AF7A-4F07-8CD3-83CA935B6A7A}" type="parTrans" cxnId="{5A4F22DA-F391-4F6E-8AC0-1F173AE82946}">
      <dgm:prSet/>
      <dgm:spPr/>
      <dgm:t>
        <a:bodyPr/>
        <a:lstStyle/>
        <a:p>
          <a:endParaRPr lang="en-US"/>
        </a:p>
      </dgm:t>
    </dgm:pt>
    <dgm:pt modelId="{259EEDC4-B7A5-47D2-A484-E54809011B1E}" type="sibTrans" cxnId="{5A4F22DA-F391-4F6E-8AC0-1F173AE82946}">
      <dgm:prSet/>
      <dgm:spPr/>
      <dgm:t>
        <a:bodyPr/>
        <a:lstStyle/>
        <a:p>
          <a:endParaRPr lang="en-US"/>
        </a:p>
      </dgm:t>
    </dgm:pt>
    <dgm:pt modelId="{78244E89-CBCE-4D7A-BCB6-792B084BB913}">
      <dgm:prSet/>
      <dgm:spPr/>
      <dgm:t>
        <a:bodyPr/>
        <a:lstStyle/>
        <a:p>
          <a:r>
            <a:rPr lang="en-GB"/>
            <a:t>A consent form. </a:t>
          </a:r>
          <a:endParaRPr lang="en-US"/>
        </a:p>
      </dgm:t>
    </dgm:pt>
    <dgm:pt modelId="{5C24133B-D3B7-460A-AFDB-E0145020B3CC}" type="parTrans" cxnId="{CCC40F00-11CD-4855-8070-ABBC1E4C25C6}">
      <dgm:prSet/>
      <dgm:spPr/>
      <dgm:t>
        <a:bodyPr/>
        <a:lstStyle/>
        <a:p>
          <a:endParaRPr lang="en-US"/>
        </a:p>
      </dgm:t>
    </dgm:pt>
    <dgm:pt modelId="{61FF65D9-3AE8-4F33-8B6F-1EAFC0DE6B71}" type="sibTrans" cxnId="{CCC40F00-11CD-4855-8070-ABBC1E4C25C6}">
      <dgm:prSet/>
      <dgm:spPr/>
      <dgm:t>
        <a:bodyPr/>
        <a:lstStyle/>
        <a:p>
          <a:endParaRPr lang="en-US"/>
        </a:p>
      </dgm:t>
    </dgm:pt>
    <dgm:pt modelId="{33D01757-6263-48A7-8875-351E764DA2EA}">
      <dgm:prSet/>
      <dgm:spPr/>
      <dgm:t>
        <a:bodyPr/>
        <a:lstStyle/>
        <a:p>
          <a:r>
            <a:rPr lang="en-GB"/>
            <a:t>An interview schedule.</a:t>
          </a:r>
          <a:endParaRPr lang="en-US"/>
        </a:p>
      </dgm:t>
    </dgm:pt>
    <dgm:pt modelId="{848DF9D3-0C7D-4514-A5C3-2A7AEB157E26}" type="parTrans" cxnId="{5385212D-7D61-46E1-A3BC-523B7DC5CBFA}">
      <dgm:prSet/>
      <dgm:spPr/>
      <dgm:t>
        <a:bodyPr/>
        <a:lstStyle/>
        <a:p>
          <a:endParaRPr lang="en-US"/>
        </a:p>
      </dgm:t>
    </dgm:pt>
    <dgm:pt modelId="{4674A278-1DD8-4FB8-9702-28181159CF68}" type="sibTrans" cxnId="{5385212D-7D61-46E1-A3BC-523B7DC5CBFA}">
      <dgm:prSet/>
      <dgm:spPr/>
      <dgm:t>
        <a:bodyPr/>
        <a:lstStyle/>
        <a:p>
          <a:endParaRPr lang="en-US"/>
        </a:p>
      </dgm:t>
    </dgm:pt>
    <dgm:pt modelId="{1C9EAA06-FAE0-4C45-929A-350F214A08AE}">
      <dgm:prSet/>
      <dgm:spPr/>
      <dgm:t>
        <a:bodyPr/>
        <a:lstStyle/>
        <a:p>
          <a:r>
            <a:rPr lang="en-GB"/>
            <a:t>Debriefing information.</a:t>
          </a:r>
          <a:endParaRPr lang="en-US"/>
        </a:p>
      </dgm:t>
    </dgm:pt>
    <dgm:pt modelId="{2B439D5B-7E74-4C16-A6D1-76B28915CE59}" type="parTrans" cxnId="{236B784F-160A-4DEC-AC2C-36754E3E462B}">
      <dgm:prSet/>
      <dgm:spPr/>
      <dgm:t>
        <a:bodyPr/>
        <a:lstStyle/>
        <a:p>
          <a:endParaRPr lang="en-US"/>
        </a:p>
      </dgm:t>
    </dgm:pt>
    <dgm:pt modelId="{AC1F8981-94B3-4760-9FD0-A3B9C60EBA38}" type="sibTrans" cxnId="{236B784F-160A-4DEC-AC2C-36754E3E462B}">
      <dgm:prSet/>
      <dgm:spPr/>
      <dgm:t>
        <a:bodyPr/>
        <a:lstStyle/>
        <a:p>
          <a:endParaRPr lang="en-US"/>
        </a:p>
      </dgm:t>
    </dgm:pt>
    <dgm:pt modelId="{E303336B-6B6E-40C1-AE68-B1B59414AFA6}">
      <dgm:prSet/>
      <dgm:spPr/>
      <dgm:t>
        <a:bodyPr/>
        <a:lstStyle/>
        <a:p>
          <a:r>
            <a:rPr lang="en-GB"/>
            <a:t>At least 24 hours in advance of the interview being recorded. </a:t>
          </a:r>
          <a:endParaRPr lang="en-US"/>
        </a:p>
      </dgm:t>
    </dgm:pt>
    <dgm:pt modelId="{51B568BB-F488-4312-9A7D-D1213A0FA844}" type="parTrans" cxnId="{AF08AB6A-4261-4B4A-8E46-BCD4ACF20C11}">
      <dgm:prSet/>
      <dgm:spPr/>
      <dgm:t>
        <a:bodyPr/>
        <a:lstStyle/>
        <a:p>
          <a:endParaRPr lang="en-US"/>
        </a:p>
      </dgm:t>
    </dgm:pt>
    <dgm:pt modelId="{8348EB39-6B9A-4590-BA9E-367E864D1AAB}" type="sibTrans" cxnId="{AF08AB6A-4261-4B4A-8E46-BCD4ACF20C11}">
      <dgm:prSet/>
      <dgm:spPr/>
      <dgm:t>
        <a:bodyPr/>
        <a:lstStyle/>
        <a:p>
          <a:endParaRPr lang="en-US"/>
        </a:p>
      </dgm:t>
    </dgm:pt>
    <dgm:pt modelId="{54B218DF-71FF-45BF-A39C-7BF7CDE5BC06}" type="pres">
      <dgm:prSet presAssocID="{5C078974-5CEA-4E54-9698-58C5502A6129}" presName="vert0" presStyleCnt="0">
        <dgm:presLayoutVars>
          <dgm:dir/>
          <dgm:animOne val="branch"/>
          <dgm:animLvl val="lvl"/>
        </dgm:presLayoutVars>
      </dgm:prSet>
      <dgm:spPr/>
    </dgm:pt>
    <dgm:pt modelId="{8C8E9CDC-4618-4495-ABD7-98B41D4DCB7A}" type="pres">
      <dgm:prSet presAssocID="{078C2224-39E9-4D70-8F4A-4B82E89404AB}" presName="thickLine" presStyleLbl="alignNode1" presStyleIdx="0" presStyleCnt="6"/>
      <dgm:spPr/>
    </dgm:pt>
    <dgm:pt modelId="{3B8AD3BB-93F1-4196-9BD6-D7F724A30D25}" type="pres">
      <dgm:prSet presAssocID="{078C2224-39E9-4D70-8F4A-4B82E89404AB}" presName="horz1" presStyleCnt="0"/>
      <dgm:spPr/>
    </dgm:pt>
    <dgm:pt modelId="{3752DBF4-A91A-4D3B-90CF-2455F9A9F5CA}" type="pres">
      <dgm:prSet presAssocID="{078C2224-39E9-4D70-8F4A-4B82E89404AB}" presName="tx1" presStyleLbl="revTx" presStyleIdx="0" presStyleCnt="6"/>
      <dgm:spPr/>
    </dgm:pt>
    <dgm:pt modelId="{DE4EA948-14F9-4B5A-8F65-ED4E8CBBDF2C}" type="pres">
      <dgm:prSet presAssocID="{078C2224-39E9-4D70-8F4A-4B82E89404AB}" presName="vert1" presStyleCnt="0"/>
      <dgm:spPr/>
    </dgm:pt>
    <dgm:pt modelId="{338A5414-895E-4795-84AC-1BBC8CA5518A}" type="pres">
      <dgm:prSet presAssocID="{F9F3AB03-ABEA-4863-9BF5-FA66CA7A08BA}" presName="thickLine" presStyleLbl="alignNode1" presStyleIdx="1" presStyleCnt="6"/>
      <dgm:spPr/>
    </dgm:pt>
    <dgm:pt modelId="{C3CBE3FA-5324-4C77-8509-7E2058D8C23E}" type="pres">
      <dgm:prSet presAssocID="{F9F3AB03-ABEA-4863-9BF5-FA66CA7A08BA}" presName="horz1" presStyleCnt="0"/>
      <dgm:spPr/>
    </dgm:pt>
    <dgm:pt modelId="{687B2158-C82F-42CA-9904-CCE15DF14BA7}" type="pres">
      <dgm:prSet presAssocID="{F9F3AB03-ABEA-4863-9BF5-FA66CA7A08BA}" presName="tx1" presStyleLbl="revTx" presStyleIdx="1" presStyleCnt="6"/>
      <dgm:spPr/>
    </dgm:pt>
    <dgm:pt modelId="{A4D616FE-EEB2-4B79-BE8B-494AECE11F2F}" type="pres">
      <dgm:prSet presAssocID="{F9F3AB03-ABEA-4863-9BF5-FA66CA7A08BA}" presName="vert1" presStyleCnt="0"/>
      <dgm:spPr/>
    </dgm:pt>
    <dgm:pt modelId="{66280ECE-4F3D-4883-BC6C-4BA3E69CAC5B}" type="pres">
      <dgm:prSet presAssocID="{78244E89-CBCE-4D7A-BCB6-792B084BB913}" presName="thickLine" presStyleLbl="alignNode1" presStyleIdx="2" presStyleCnt="6"/>
      <dgm:spPr/>
    </dgm:pt>
    <dgm:pt modelId="{5FDBBF63-94C0-4920-BF39-8490F8FA7A92}" type="pres">
      <dgm:prSet presAssocID="{78244E89-CBCE-4D7A-BCB6-792B084BB913}" presName="horz1" presStyleCnt="0"/>
      <dgm:spPr/>
    </dgm:pt>
    <dgm:pt modelId="{92422C42-B799-4ADA-B7C1-08557FEBCBDA}" type="pres">
      <dgm:prSet presAssocID="{78244E89-CBCE-4D7A-BCB6-792B084BB913}" presName="tx1" presStyleLbl="revTx" presStyleIdx="2" presStyleCnt="6"/>
      <dgm:spPr/>
    </dgm:pt>
    <dgm:pt modelId="{C2330C14-2572-4B66-B475-92EFAD0CFBC9}" type="pres">
      <dgm:prSet presAssocID="{78244E89-CBCE-4D7A-BCB6-792B084BB913}" presName="vert1" presStyleCnt="0"/>
      <dgm:spPr/>
    </dgm:pt>
    <dgm:pt modelId="{C731D2E2-71ED-4EF1-825D-39DC633E8228}" type="pres">
      <dgm:prSet presAssocID="{33D01757-6263-48A7-8875-351E764DA2EA}" presName="thickLine" presStyleLbl="alignNode1" presStyleIdx="3" presStyleCnt="6"/>
      <dgm:spPr/>
    </dgm:pt>
    <dgm:pt modelId="{3B5223F3-EE47-4047-8D33-F35AD3CA142C}" type="pres">
      <dgm:prSet presAssocID="{33D01757-6263-48A7-8875-351E764DA2EA}" presName="horz1" presStyleCnt="0"/>
      <dgm:spPr/>
    </dgm:pt>
    <dgm:pt modelId="{E513C011-84C2-4EA2-9969-60137C06DA1F}" type="pres">
      <dgm:prSet presAssocID="{33D01757-6263-48A7-8875-351E764DA2EA}" presName="tx1" presStyleLbl="revTx" presStyleIdx="3" presStyleCnt="6"/>
      <dgm:spPr/>
    </dgm:pt>
    <dgm:pt modelId="{F655A001-FEC6-430A-B1C6-5C60D395193C}" type="pres">
      <dgm:prSet presAssocID="{33D01757-6263-48A7-8875-351E764DA2EA}" presName="vert1" presStyleCnt="0"/>
      <dgm:spPr/>
    </dgm:pt>
    <dgm:pt modelId="{D19C46E0-C8C5-4652-AE4C-1A71DA9215AB}" type="pres">
      <dgm:prSet presAssocID="{1C9EAA06-FAE0-4C45-929A-350F214A08AE}" presName="thickLine" presStyleLbl="alignNode1" presStyleIdx="4" presStyleCnt="6"/>
      <dgm:spPr/>
    </dgm:pt>
    <dgm:pt modelId="{258B63EC-F7A2-45BF-BB04-8B6E8805A687}" type="pres">
      <dgm:prSet presAssocID="{1C9EAA06-FAE0-4C45-929A-350F214A08AE}" presName="horz1" presStyleCnt="0"/>
      <dgm:spPr/>
    </dgm:pt>
    <dgm:pt modelId="{B96DF575-A45E-4383-A58E-DAD5AEB9B7B8}" type="pres">
      <dgm:prSet presAssocID="{1C9EAA06-FAE0-4C45-929A-350F214A08AE}" presName="tx1" presStyleLbl="revTx" presStyleIdx="4" presStyleCnt="6"/>
      <dgm:spPr/>
    </dgm:pt>
    <dgm:pt modelId="{CD7FF918-39FD-4CAC-9247-D23787AFE392}" type="pres">
      <dgm:prSet presAssocID="{1C9EAA06-FAE0-4C45-929A-350F214A08AE}" presName="vert1" presStyleCnt="0"/>
      <dgm:spPr/>
    </dgm:pt>
    <dgm:pt modelId="{4C705193-F119-4275-8886-9D03588CC13E}" type="pres">
      <dgm:prSet presAssocID="{E303336B-6B6E-40C1-AE68-B1B59414AFA6}" presName="thickLine" presStyleLbl="alignNode1" presStyleIdx="5" presStyleCnt="6"/>
      <dgm:spPr/>
    </dgm:pt>
    <dgm:pt modelId="{1964CBFD-D110-45D0-96A3-06E54439A905}" type="pres">
      <dgm:prSet presAssocID="{E303336B-6B6E-40C1-AE68-B1B59414AFA6}" presName="horz1" presStyleCnt="0"/>
      <dgm:spPr/>
    </dgm:pt>
    <dgm:pt modelId="{F7C339D4-D64A-4A16-9182-8F2D9D1C5BEE}" type="pres">
      <dgm:prSet presAssocID="{E303336B-6B6E-40C1-AE68-B1B59414AFA6}" presName="tx1" presStyleLbl="revTx" presStyleIdx="5" presStyleCnt="6"/>
      <dgm:spPr/>
    </dgm:pt>
    <dgm:pt modelId="{0103E23D-A65E-4A53-812A-624CF4695223}" type="pres">
      <dgm:prSet presAssocID="{E303336B-6B6E-40C1-AE68-B1B59414AFA6}" presName="vert1" presStyleCnt="0"/>
      <dgm:spPr/>
    </dgm:pt>
  </dgm:ptLst>
  <dgm:cxnLst>
    <dgm:cxn modelId="{CCC40F00-11CD-4855-8070-ABBC1E4C25C6}" srcId="{5C078974-5CEA-4E54-9698-58C5502A6129}" destId="{78244E89-CBCE-4D7A-BCB6-792B084BB913}" srcOrd="2" destOrd="0" parTransId="{5C24133B-D3B7-460A-AFDB-E0145020B3CC}" sibTransId="{61FF65D9-3AE8-4F33-8B6F-1EAFC0DE6B71}"/>
    <dgm:cxn modelId="{5A836A0B-729C-409C-BA6B-07872B92A0F5}" type="presOf" srcId="{078C2224-39E9-4D70-8F4A-4B82E89404AB}" destId="{3752DBF4-A91A-4D3B-90CF-2455F9A9F5CA}" srcOrd="0" destOrd="0" presId="urn:microsoft.com/office/officeart/2008/layout/LinedList"/>
    <dgm:cxn modelId="{5385212D-7D61-46E1-A3BC-523B7DC5CBFA}" srcId="{5C078974-5CEA-4E54-9698-58C5502A6129}" destId="{33D01757-6263-48A7-8875-351E764DA2EA}" srcOrd="3" destOrd="0" parTransId="{848DF9D3-0C7D-4514-A5C3-2A7AEB157E26}" sibTransId="{4674A278-1DD8-4FB8-9702-28181159CF68}"/>
    <dgm:cxn modelId="{F7717731-A821-433A-8F5E-1930D7A6813A}" type="presOf" srcId="{1C9EAA06-FAE0-4C45-929A-350F214A08AE}" destId="{B96DF575-A45E-4383-A58E-DAD5AEB9B7B8}" srcOrd="0" destOrd="0" presId="urn:microsoft.com/office/officeart/2008/layout/LinedList"/>
    <dgm:cxn modelId="{5100593E-2DD9-4334-8684-5EEB3F5AFA6C}" type="presOf" srcId="{33D01757-6263-48A7-8875-351E764DA2EA}" destId="{E513C011-84C2-4EA2-9969-60137C06DA1F}" srcOrd="0" destOrd="0" presId="urn:microsoft.com/office/officeart/2008/layout/LinedList"/>
    <dgm:cxn modelId="{199D0965-0340-4DD5-A56C-B285A2AAAA90}" type="presOf" srcId="{5C078974-5CEA-4E54-9698-58C5502A6129}" destId="{54B218DF-71FF-45BF-A39C-7BF7CDE5BC06}" srcOrd="0" destOrd="0" presId="urn:microsoft.com/office/officeart/2008/layout/LinedList"/>
    <dgm:cxn modelId="{AF08AB6A-4261-4B4A-8E46-BCD4ACF20C11}" srcId="{5C078974-5CEA-4E54-9698-58C5502A6129}" destId="{E303336B-6B6E-40C1-AE68-B1B59414AFA6}" srcOrd="5" destOrd="0" parTransId="{51B568BB-F488-4312-9A7D-D1213A0FA844}" sibTransId="{8348EB39-6B9A-4590-BA9E-367E864D1AAB}"/>
    <dgm:cxn modelId="{236B784F-160A-4DEC-AC2C-36754E3E462B}" srcId="{5C078974-5CEA-4E54-9698-58C5502A6129}" destId="{1C9EAA06-FAE0-4C45-929A-350F214A08AE}" srcOrd="4" destOrd="0" parTransId="{2B439D5B-7E74-4C16-A6D1-76B28915CE59}" sibTransId="{AC1F8981-94B3-4760-9FD0-A3B9C60EBA38}"/>
    <dgm:cxn modelId="{334D649C-7D75-4DAD-95AC-7E81961274B7}" type="presOf" srcId="{F9F3AB03-ABEA-4863-9BF5-FA66CA7A08BA}" destId="{687B2158-C82F-42CA-9904-CCE15DF14BA7}" srcOrd="0" destOrd="0" presId="urn:microsoft.com/office/officeart/2008/layout/LinedList"/>
    <dgm:cxn modelId="{16A83FAE-3F72-4862-845E-61FE9960A3A3}" srcId="{5C078974-5CEA-4E54-9698-58C5502A6129}" destId="{078C2224-39E9-4D70-8F4A-4B82E89404AB}" srcOrd="0" destOrd="0" parTransId="{4DB7A2B9-F239-4835-AB4F-CC41C384FAD7}" sibTransId="{13465E97-9430-435B-B2E6-D490307E9BDF}"/>
    <dgm:cxn modelId="{5A4F22DA-F391-4F6E-8AC0-1F173AE82946}" srcId="{5C078974-5CEA-4E54-9698-58C5502A6129}" destId="{F9F3AB03-ABEA-4863-9BF5-FA66CA7A08BA}" srcOrd="1" destOrd="0" parTransId="{7015D879-AF7A-4F07-8CD3-83CA935B6A7A}" sibTransId="{259EEDC4-B7A5-47D2-A484-E54809011B1E}"/>
    <dgm:cxn modelId="{001B46EA-DFE4-4358-96FF-9BCC3DDE52CF}" type="presOf" srcId="{78244E89-CBCE-4D7A-BCB6-792B084BB913}" destId="{92422C42-B799-4ADA-B7C1-08557FEBCBDA}" srcOrd="0" destOrd="0" presId="urn:microsoft.com/office/officeart/2008/layout/LinedList"/>
    <dgm:cxn modelId="{405B9AF0-0458-4332-A878-B1F0197D8EE3}" type="presOf" srcId="{E303336B-6B6E-40C1-AE68-B1B59414AFA6}" destId="{F7C339D4-D64A-4A16-9182-8F2D9D1C5BEE}" srcOrd="0" destOrd="0" presId="urn:microsoft.com/office/officeart/2008/layout/LinedList"/>
    <dgm:cxn modelId="{DDD8CB13-8B6C-4B4D-AAD0-B82D2F2DD5F7}" type="presParOf" srcId="{54B218DF-71FF-45BF-A39C-7BF7CDE5BC06}" destId="{8C8E9CDC-4618-4495-ABD7-98B41D4DCB7A}" srcOrd="0" destOrd="0" presId="urn:microsoft.com/office/officeart/2008/layout/LinedList"/>
    <dgm:cxn modelId="{28143215-BA39-4072-9F2C-9C5AD2B5D961}" type="presParOf" srcId="{54B218DF-71FF-45BF-A39C-7BF7CDE5BC06}" destId="{3B8AD3BB-93F1-4196-9BD6-D7F724A30D25}" srcOrd="1" destOrd="0" presId="urn:microsoft.com/office/officeart/2008/layout/LinedList"/>
    <dgm:cxn modelId="{13767B4C-B348-426A-8EC5-277A9B492A7A}" type="presParOf" srcId="{3B8AD3BB-93F1-4196-9BD6-D7F724A30D25}" destId="{3752DBF4-A91A-4D3B-90CF-2455F9A9F5CA}" srcOrd="0" destOrd="0" presId="urn:microsoft.com/office/officeart/2008/layout/LinedList"/>
    <dgm:cxn modelId="{9E0946C1-940B-4C8A-A09F-FBD59EB6D5D0}" type="presParOf" srcId="{3B8AD3BB-93F1-4196-9BD6-D7F724A30D25}" destId="{DE4EA948-14F9-4B5A-8F65-ED4E8CBBDF2C}" srcOrd="1" destOrd="0" presId="urn:microsoft.com/office/officeart/2008/layout/LinedList"/>
    <dgm:cxn modelId="{61B10F7C-9A0C-41BC-A566-A2760F29A71F}" type="presParOf" srcId="{54B218DF-71FF-45BF-A39C-7BF7CDE5BC06}" destId="{338A5414-895E-4795-84AC-1BBC8CA5518A}" srcOrd="2" destOrd="0" presId="urn:microsoft.com/office/officeart/2008/layout/LinedList"/>
    <dgm:cxn modelId="{D5D69F6C-E029-4719-B3DE-6272A7A5D920}" type="presParOf" srcId="{54B218DF-71FF-45BF-A39C-7BF7CDE5BC06}" destId="{C3CBE3FA-5324-4C77-8509-7E2058D8C23E}" srcOrd="3" destOrd="0" presId="urn:microsoft.com/office/officeart/2008/layout/LinedList"/>
    <dgm:cxn modelId="{0E79CDCA-56DC-4182-B18E-6ADD1D817FA8}" type="presParOf" srcId="{C3CBE3FA-5324-4C77-8509-7E2058D8C23E}" destId="{687B2158-C82F-42CA-9904-CCE15DF14BA7}" srcOrd="0" destOrd="0" presId="urn:microsoft.com/office/officeart/2008/layout/LinedList"/>
    <dgm:cxn modelId="{F97EA808-5528-417D-850F-864B4988EC16}" type="presParOf" srcId="{C3CBE3FA-5324-4C77-8509-7E2058D8C23E}" destId="{A4D616FE-EEB2-4B79-BE8B-494AECE11F2F}" srcOrd="1" destOrd="0" presId="urn:microsoft.com/office/officeart/2008/layout/LinedList"/>
    <dgm:cxn modelId="{B00E70FE-3435-4144-A882-A9E60917D1E2}" type="presParOf" srcId="{54B218DF-71FF-45BF-A39C-7BF7CDE5BC06}" destId="{66280ECE-4F3D-4883-BC6C-4BA3E69CAC5B}" srcOrd="4" destOrd="0" presId="urn:microsoft.com/office/officeart/2008/layout/LinedList"/>
    <dgm:cxn modelId="{EC615E9F-EF63-49F5-8E06-8120F650848D}" type="presParOf" srcId="{54B218DF-71FF-45BF-A39C-7BF7CDE5BC06}" destId="{5FDBBF63-94C0-4920-BF39-8490F8FA7A92}" srcOrd="5" destOrd="0" presId="urn:microsoft.com/office/officeart/2008/layout/LinedList"/>
    <dgm:cxn modelId="{D6D94E6B-94B7-48CC-A7F7-D1476D67A7E8}" type="presParOf" srcId="{5FDBBF63-94C0-4920-BF39-8490F8FA7A92}" destId="{92422C42-B799-4ADA-B7C1-08557FEBCBDA}" srcOrd="0" destOrd="0" presId="urn:microsoft.com/office/officeart/2008/layout/LinedList"/>
    <dgm:cxn modelId="{B2153A68-7561-4C9B-8CF9-C2D748E15DA7}" type="presParOf" srcId="{5FDBBF63-94C0-4920-BF39-8490F8FA7A92}" destId="{C2330C14-2572-4B66-B475-92EFAD0CFBC9}" srcOrd="1" destOrd="0" presId="urn:microsoft.com/office/officeart/2008/layout/LinedList"/>
    <dgm:cxn modelId="{B7E6FBDC-63AD-4F02-9CB2-A3C034CE114B}" type="presParOf" srcId="{54B218DF-71FF-45BF-A39C-7BF7CDE5BC06}" destId="{C731D2E2-71ED-4EF1-825D-39DC633E8228}" srcOrd="6" destOrd="0" presId="urn:microsoft.com/office/officeart/2008/layout/LinedList"/>
    <dgm:cxn modelId="{0050CB4B-9528-439F-9C68-282E707BEC57}" type="presParOf" srcId="{54B218DF-71FF-45BF-A39C-7BF7CDE5BC06}" destId="{3B5223F3-EE47-4047-8D33-F35AD3CA142C}" srcOrd="7" destOrd="0" presId="urn:microsoft.com/office/officeart/2008/layout/LinedList"/>
    <dgm:cxn modelId="{6BC92C14-8CD6-4CEB-9DAC-99C7958EBC90}" type="presParOf" srcId="{3B5223F3-EE47-4047-8D33-F35AD3CA142C}" destId="{E513C011-84C2-4EA2-9969-60137C06DA1F}" srcOrd="0" destOrd="0" presId="urn:microsoft.com/office/officeart/2008/layout/LinedList"/>
    <dgm:cxn modelId="{53140BB7-F0E7-40E6-A985-ABAD0416E0D2}" type="presParOf" srcId="{3B5223F3-EE47-4047-8D33-F35AD3CA142C}" destId="{F655A001-FEC6-430A-B1C6-5C60D395193C}" srcOrd="1" destOrd="0" presId="urn:microsoft.com/office/officeart/2008/layout/LinedList"/>
    <dgm:cxn modelId="{430183CA-AF98-497F-B285-2B41A34731E7}" type="presParOf" srcId="{54B218DF-71FF-45BF-A39C-7BF7CDE5BC06}" destId="{D19C46E0-C8C5-4652-AE4C-1A71DA9215AB}" srcOrd="8" destOrd="0" presId="urn:microsoft.com/office/officeart/2008/layout/LinedList"/>
    <dgm:cxn modelId="{192F5E62-F5D1-48A4-8DBA-DB6C35EF6A37}" type="presParOf" srcId="{54B218DF-71FF-45BF-A39C-7BF7CDE5BC06}" destId="{258B63EC-F7A2-45BF-BB04-8B6E8805A687}" srcOrd="9" destOrd="0" presId="urn:microsoft.com/office/officeart/2008/layout/LinedList"/>
    <dgm:cxn modelId="{F438B26B-9461-4126-9DFC-F399238476E0}" type="presParOf" srcId="{258B63EC-F7A2-45BF-BB04-8B6E8805A687}" destId="{B96DF575-A45E-4383-A58E-DAD5AEB9B7B8}" srcOrd="0" destOrd="0" presId="urn:microsoft.com/office/officeart/2008/layout/LinedList"/>
    <dgm:cxn modelId="{C6636824-0EE1-4A08-90D0-D779329F8171}" type="presParOf" srcId="{258B63EC-F7A2-45BF-BB04-8B6E8805A687}" destId="{CD7FF918-39FD-4CAC-9247-D23787AFE392}" srcOrd="1" destOrd="0" presId="urn:microsoft.com/office/officeart/2008/layout/LinedList"/>
    <dgm:cxn modelId="{34589BD4-9B86-4B75-8787-BE1E32B92667}" type="presParOf" srcId="{54B218DF-71FF-45BF-A39C-7BF7CDE5BC06}" destId="{4C705193-F119-4275-8886-9D03588CC13E}" srcOrd="10" destOrd="0" presId="urn:microsoft.com/office/officeart/2008/layout/LinedList"/>
    <dgm:cxn modelId="{9FF66FE4-4A5F-4D6C-81D6-9C6A27936770}" type="presParOf" srcId="{54B218DF-71FF-45BF-A39C-7BF7CDE5BC06}" destId="{1964CBFD-D110-45D0-96A3-06E54439A905}" srcOrd="11" destOrd="0" presId="urn:microsoft.com/office/officeart/2008/layout/LinedList"/>
    <dgm:cxn modelId="{B8B40267-1D5B-45C6-8DB0-CB0C4DB38FD1}" type="presParOf" srcId="{1964CBFD-D110-45D0-96A3-06E54439A905}" destId="{F7C339D4-D64A-4A16-9182-8F2D9D1C5BEE}" srcOrd="0" destOrd="0" presId="urn:microsoft.com/office/officeart/2008/layout/LinedList"/>
    <dgm:cxn modelId="{F1D04A85-8311-40AA-8A30-1A63A447D76D}" type="presParOf" srcId="{1964CBFD-D110-45D0-96A3-06E54439A905}" destId="{0103E23D-A65E-4A53-812A-624CF469522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A6FB96-23BB-44E3-8DFB-4F251697728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75B4AB1-0E09-4114-96C7-F2AD4DB595A7}">
      <dgm:prSet/>
      <dgm:spPr/>
      <dgm:t>
        <a:bodyPr/>
        <a:lstStyle/>
        <a:p>
          <a:r>
            <a:rPr lang="en-GB"/>
            <a:t>Appropriate interviewing style throughout the interview, based upon the skills and knowledge you have developed through this module.</a:t>
          </a:r>
          <a:endParaRPr lang="en-US"/>
        </a:p>
      </dgm:t>
    </dgm:pt>
    <dgm:pt modelId="{F32236B0-39EF-46EB-9F25-0C023B9F20AA}" type="parTrans" cxnId="{19FB90F9-D61F-492C-9C1A-E7D928AFD50A}">
      <dgm:prSet/>
      <dgm:spPr/>
      <dgm:t>
        <a:bodyPr/>
        <a:lstStyle/>
        <a:p>
          <a:endParaRPr lang="en-US"/>
        </a:p>
      </dgm:t>
    </dgm:pt>
    <dgm:pt modelId="{853E2D19-1B9A-473D-9279-3F364B9712A1}" type="sibTrans" cxnId="{19FB90F9-D61F-492C-9C1A-E7D928AFD50A}">
      <dgm:prSet/>
      <dgm:spPr/>
      <dgm:t>
        <a:bodyPr/>
        <a:lstStyle/>
        <a:p>
          <a:endParaRPr lang="en-US"/>
        </a:p>
      </dgm:t>
    </dgm:pt>
    <dgm:pt modelId="{FD8CF5CA-64C2-48CB-ACF0-C232EE26E04B}">
      <dgm:prSet/>
      <dgm:spPr/>
      <dgm:t>
        <a:bodyPr/>
        <a:lstStyle/>
        <a:p>
          <a:r>
            <a:rPr lang="en-GB" dirty="0"/>
            <a:t>Brush up on, and practice, your interview skills. </a:t>
          </a:r>
          <a:endParaRPr lang="en-US" dirty="0"/>
        </a:p>
      </dgm:t>
    </dgm:pt>
    <dgm:pt modelId="{5D9CC601-F137-471E-B885-909F8B583688}" type="parTrans" cxnId="{D2EF2071-94A3-47D9-86D5-D049CEFE4D47}">
      <dgm:prSet/>
      <dgm:spPr/>
      <dgm:t>
        <a:bodyPr/>
        <a:lstStyle/>
        <a:p>
          <a:endParaRPr lang="en-US"/>
        </a:p>
      </dgm:t>
    </dgm:pt>
    <dgm:pt modelId="{1B62B275-0AC9-4171-B88B-CEEDE04968F9}" type="sibTrans" cxnId="{D2EF2071-94A3-47D9-86D5-D049CEFE4D47}">
      <dgm:prSet/>
      <dgm:spPr/>
      <dgm:t>
        <a:bodyPr/>
        <a:lstStyle/>
        <a:p>
          <a:endParaRPr lang="en-US"/>
        </a:p>
      </dgm:t>
    </dgm:pt>
    <dgm:pt modelId="{826F9D45-D4B9-41A5-8B86-D8B5D2F3B55F}" type="pres">
      <dgm:prSet presAssocID="{58A6FB96-23BB-44E3-8DFB-4F251697728D}" presName="linear" presStyleCnt="0">
        <dgm:presLayoutVars>
          <dgm:animLvl val="lvl"/>
          <dgm:resizeHandles val="exact"/>
        </dgm:presLayoutVars>
      </dgm:prSet>
      <dgm:spPr/>
    </dgm:pt>
    <dgm:pt modelId="{D7065AC2-0D6F-491A-91FE-8F09CA289475}" type="pres">
      <dgm:prSet presAssocID="{D75B4AB1-0E09-4114-96C7-F2AD4DB595A7}" presName="parentText" presStyleLbl="node1" presStyleIdx="0" presStyleCnt="2">
        <dgm:presLayoutVars>
          <dgm:chMax val="0"/>
          <dgm:bulletEnabled val="1"/>
        </dgm:presLayoutVars>
      </dgm:prSet>
      <dgm:spPr/>
    </dgm:pt>
    <dgm:pt modelId="{11BEDB17-6ABD-4416-864E-87551AE6F0AC}" type="pres">
      <dgm:prSet presAssocID="{853E2D19-1B9A-473D-9279-3F364B9712A1}" presName="spacer" presStyleCnt="0"/>
      <dgm:spPr/>
    </dgm:pt>
    <dgm:pt modelId="{BE6C388F-1A6A-426F-BE88-BDE0D7367C67}" type="pres">
      <dgm:prSet presAssocID="{FD8CF5CA-64C2-48CB-ACF0-C232EE26E04B}" presName="parentText" presStyleLbl="node1" presStyleIdx="1" presStyleCnt="2">
        <dgm:presLayoutVars>
          <dgm:chMax val="0"/>
          <dgm:bulletEnabled val="1"/>
        </dgm:presLayoutVars>
      </dgm:prSet>
      <dgm:spPr/>
    </dgm:pt>
  </dgm:ptLst>
  <dgm:cxnLst>
    <dgm:cxn modelId="{F8BBFD0F-720A-477C-AFFD-D801D4440E69}" type="presOf" srcId="{58A6FB96-23BB-44E3-8DFB-4F251697728D}" destId="{826F9D45-D4B9-41A5-8B86-D8B5D2F3B55F}" srcOrd="0" destOrd="0" presId="urn:microsoft.com/office/officeart/2005/8/layout/vList2"/>
    <dgm:cxn modelId="{D2EF2071-94A3-47D9-86D5-D049CEFE4D47}" srcId="{58A6FB96-23BB-44E3-8DFB-4F251697728D}" destId="{FD8CF5CA-64C2-48CB-ACF0-C232EE26E04B}" srcOrd="1" destOrd="0" parTransId="{5D9CC601-F137-471E-B885-909F8B583688}" sibTransId="{1B62B275-0AC9-4171-B88B-CEEDE04968F9}"/>
    <dgm:cxn modelId="{936BF583-6F7E-4263-9D85-ED6942CD9A63}" type="presOf" srcId="{D75B4AB1-0E09-4114-96C7-F2AD4DB595A7}" destId="{D7065AC2-0D6F-491A-91FE-8F09CA289475}" srcOrd="0" destOrd="0" presId="urn:microsoft.com/office/officeart/2005/8/layout/vList2"/>
    <dgm:cxn modelId="{1B41EAB3-80B8-4749-9975-1480E17B9D58}" type="presOf" srcId="{FD8CF5CA-64C2-48CB-ACF0-C232EE26E04B}" destId="{BE6C388F-1A6A-426F-BE88-BDE0D7367C67}" srcOrd="0" destOrd="0" presId="urn:microsoft.com/office/officeart/2005/8/layout/vList2"/>
    <dgm:cxn modelId="{19FB90F9-D61F-492C-9C1A-E7D928AFD50A}" srcId="{58A6FB96-23BB-44E3-8DFB-4F251697728D}" destId="{D75B4AB1-0E09-4114-96C7-F2AD4DB595A7}" srcOrd="0" destOrd="0" parTransId="{F32236B0-39EF-46EB-9F25-0C023B9F20AA}" sibTransId="{853E2D19-1B9A-473D-9279-3F364B9712A1}"/>
    <dgm:cxn modelId="{2986D7BB-40A7-4A43-B4A6-A3543713B5A1}" type="presParOf" srcId="{826F9D45-D4B9-41A5-8B86-D8B5D2F3B55F}" destId="{D7065AC2-0D6F-491A-91FE-8F09CA289475}" srcOrd="0" destOrd="0" presId="urn:microsoft.com/office/officeart/2005/8/layout/vList2"/>
    <dgm:cxn modelId="{E5C92AF3-1865-4780-B886-82B86AD57A04}" type="presParOf" srcId="{826F9D45-D4B9-41A5-8B86-D8B5D2F3B55F}" destId="{11BEDB17-6ABD-4416-864E-87551AE6F0AC}" srcOrd="1" destOrd="0" presId="urn:microsoft.com/office/officeart/2005/8/layout/vList2"/>
    <dgm:cxn modelId="{9F82A7C0-CA0F-4A8A-9277-CAF103641656}" type="presParOf" srcId="{826F9D45-D4B9-41A5-8B86-D8B5D2F3B55F}" destId="{BE6C388F-1A6A-426F-BE88-BDE0D7367C6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F970BF5-05D6-44DA-93CE-835D2D4F1F1D}" type="doc">
      <dgm:prSet loTypeId="urn:microsoft.com/office/officeart/2005/8/layout/hierarchy1" loCatId="hierarchy" qsTypeId="urn:microsoft.com/office/officeart/2005/8/quickstyle/simple4" qsCatId="simple" csTypeId="urn:microsoft.com/office/officeart/2005/8/colors/accent2_2" csCatId="accent2" phldr="1"/>
      <dgm:spPr/>
      <dgm:t>
        <a:bodyPr/>
        <a:lstStyle/>
        <a:p>
          <a:endParaRPr lang="en-US"/>
        </a:p>
      </dgm:t>
    </dgm:pt>
    <dgm:pt modelId="{7A01F216-39D2-482A-A20F-2790F75BC4BC}">
      <dgm:prSet/>
      <dgm:spPr/>
      <dgm:t>
        <a:bodyPr/>
        <a:lstStyle/>
        <a:p>
          <a:r>
            <a:rPr lang="en-GB" dirty="0"/>
            <a:t>An awareness of appropriate ethical considerations, including how to end the interview and how to debrief the participants. </a:t>
          </a:r>
          <a:endParaRPr lang="en-US" dirty="0"/>
        </a:p>
      </dgm:t>
    </dgm:pt>
    <dgm:pt modelId="{DF8E417E-40B4-4690-A8BB-651C8B675ABB}" type="parTrans" cxnId="{EC908352-5B9B-4BC7-893B-843B4A519E0B}">
      <dgm:prSet/>
      <dgm:spPr/>
      <dgm:t>
        <a:bodyPr/>
        <a:lstStyle/>
        <a:p>
          <a:endParaRPr lang="en-US"/>
        </a:p>
      </dgm:t>
    </dgm:pt>
    <dgm:pt modelId="{078FF4E3-9A96-4F8F-82F7-B4AF35BD2459}" type="sibTrans" cxnId="{EC908352-5B9B-4BC7-893B-843B4A519E0B}">
      <dgm:prSet/>
      <dgm:spPr/>
      <dgm:t>
        <a:bodyPr/>
        <a:lstStyle/>
        <a:p>
          <a:endParaRPr lang="en-US"/>
        </a:p>
      </dgm:t>
    </dgm:pt>
    <dgm:pt modelId="{23148055-06EC-42A9-8424-091AA987B02B}">
      <dgm:prSet/>
      <dgm:spPr/>
      <dgm:t>
        <a:bodyPr/>
        <a:lstStyle/>
        <a:p>
          <a:r>
            <a:rPr lang="en-GB" dirty="0"/>
            <a:t>Read up on debriefing participants after interviews and general ethical issues in relation to qualitative interviews.</a:t>
          </a:r>
          <a:endParaRPr lang="en-US" dirty="0"/>
        </a:p>
      </dgm:t>
    </dgm:pt>
    <dgm:pt modelId="{5553F825-665B-4B16-9FB0-B2AC04C114FB}" type="parTrans" cxnId="{2FE1FBC4-80DB-4E90-BA03-9D10D84B9F4F}">
      <dgm:prSet/>
      <dgm:spPr/>
      <dgm:t>
        <a:bodyPr/>
        <a:lstStyle/>
        <a:p>
          <a:endParaRPr lang="en-US"/>
        </a:p>
      </dgm:t>
    </dgm:pt>
    <dgm:pt modelId="{DB26B18A-B2D5-4EB9-960E-15AAA820162A}" type="sibTrans" cxnId="{2FE1FBC4-80DB-4E90-BA03-9D10D84B9F4F}">
      <dgm:prSet/>
      <dgm:spPr/>
      <dgm:t>
        <a:bodyPr/>
        <a:lstStyle/>
        <a:p>
          <a:endParaRPr lang="en-US"/>
        </a:p>
      </dgm:t>
    </dgm:pt>
    <dgm:pt modelId="{B2BC0B75-D767-437D-B57D-9BD2E1C0DFE1}" type="pres">
      <dgm:prSet presAssocID="{4F970BF5-05D6-44DA-93CE-835D2D4F1F1D}" presName="hierChild1" presStyleCnt="0">
        <dgm:presLayoutVars>
          <dgm:chPref val="1"/>
          <dgm:dir/>
          <dgm:animOne val="branch"/>
          <dgm:animLvl val="lvl"/>
          <dgm:resizeHandles/>
        </dgm:presLayoutVars>
      </dgm:prSet>
      <dgm:spPr/>
    </dgm:pt>
    <dgm:pt modelId="{F875EF81-68CE-4B1D-866B-CADAB6ECF73A}" type="pres">
      <dgm:prSet presAssocID="{7A01F216-39D2-482A-A20F-2790F75BC4BC}" presName="hierRoot1" presStyleCnt="0"/>
      <dgm:spPr/>
    </dgm:pt>
    <dgm:pt modelId="{13671CF9-9655-4DCB-916B-8C0E3D8FC4D7}" type="pres">
      <dgm:prSet presAssocID="{7A01F216-39D2-482A-A20F-2790F75BC4BC}" presName="composite" presStyleCnt="0"/>
      <dgm:spPr/>
    </dgm:pt>
    <dgm:pt modelId="{9BFD82EE-4350-4E2D-9EEC-17835810D03D}" type="pres">
      <dgm:prSet presAssocID="{7A01F216-39D2-482A-A20F-2790F75BC4BC}" presName="background" presStyleLbl="node0" presStyleIdx="0" presStyleCnt="1"/>
      <dgm:spPr/>
    </dgm:pt>
    <dgm:pt modelId="{16AD4CAE-C7F5-4AC6-AD81-244E4028A617}" type="pres">
      <dgm:prSet presAssocID="{7A01F216-39D2-482A-A20F-2790F75BC4BC}" presName="text" presStyleLbl="fgAcc0" presStyleIdx="0" presStyleCnt="1" custScaleX="265908">
        <dgm:presLayoutVars>
          <dgm:chPref val="3"/>
        </dgm:presLayoutVars>
      </dgm:prSet>
      <dgm:spPr/>
    </dgm:pt>
    <dgm:pt modelId="{129EA924-84F0-45BA-9083-7A0534705275}" type="pres">
      <dgm:prSet presAssocID="{7A01F216-39D2-482A-A20F-2790F75BC4BC}" presName="hierChild2" presStyleCnt="0"/>
      <dgm:spPr/>
    </dgm:pt>
    <dgm:pt modelId="{177BAA1E-9A8D-4623-ACC4-938B0D0137DB}" type="pres">
      <dgm:prSet presAssocID="{5553F825-665B-4B16-9FB0-B2AC04C114FB}" presName="Name10" presStyleLbl="parChTrans1D2" presStyleIdx="0" presStyleCnt="1"/>
      <dgm:spPr/>
    </dgm:pt>
    <dgm:pt modelId="{4DC03638-95F9-4D43-8B89-077B5037D718}" type="pres">
      <dgm:prSet presAssocID="{23148055-06EC-42A9-8424-091AA987B02B}" presName="hierRoot2" presStyleCnt="0"/>
      <dgm:spPr/>
    </dgm:pt>
    <dgm:pt modelId="{A4977747-7655-437F-A886-2CF9321CF426}" type="pres">
      <dgm:prSet presAssocID="{23148055-06EC-42A9-8424-091AA987B02B}" presName="composite2" presStyleCnt="0"/>
      <dgm:spPr/>
    </dgm:pt>
    <dgm:pt modelId="{1A6AC4A9-5144-4497-9D43-3C37E1CCA332}" type="pres">
      <dgm:prSet presAssocID="{23148055-06EC-42A9-8424-091AA987B02B}" presName="background2" presStyleLbl="node2" presStyleIdx="0" presStyleCnt="1"/>
      <dgm:spPr/>
    </dgm:pt>
    <dgm:pt modelId="{5E779079-9E15-464C-BE52-71BF9C34EA16}" type="pres">
      <dgm:prSet presAssocID="{23148055-06EC-42A9-8424-091AA987B02B}" presName="text2" presStyleLbl="fgAcc2" presStyleIdx="0" presStyleCnt="1" custScaleX="255690">
        <dgm:presLayoutVars>
          <dgm:chPref val="3"/>
        </dgm:presLayoutVars>
      </dgm:prSet>
      <dgm:spPr/>
    </dgm:pt>
    <dgm:pt modelId="{0D876C69-991A-40D5-AC70-CBE89D6CD32B}" type="pres">
      <dgm:prSet presAssocID="{23148055-06EC-42A9-8424-091AA987B02B}" presName="hierChild3" presStyleCnt="0"/>
      <dgm:spPr/>
    </dgm:pt>
  </dgm:ptLst>
  <dgm:cxnLst>
    <dgm:cxn modelId="{1E796C0C-FDC8-49E6-8BDF-1866F1A13D98}" type="presOf" srcId="{7A01F216-39D2-482A-A20F-2790F75BC4BC}" destId="{16AD4CAE-C7F5-4AC6-AD81-244E4028A617}" srcOrd="0" destOrd="0" presId="urn:microsoft.com/office/officeart/2005/8/layout/hierarchy1"/>
    <dgm:cxn modelId="{4118D01B-74CD-43D2-8BF2-217EE2C8BA8D}" type="presOf" srcId="{4F970BF5-05D6-44DA-93CE-835D2D4F1F1D}" destId="{B2BC0B75-D767-437D-B57D-9BD2E1C0DFE1}" srcOrd="0" destOrd="0" presId="urn:microsoft.com/office/officeart/2005/8/layout/hierarchy1"/>
    <dgm:cxn modelId="{420F0E52-8D33-402F-B9AA-8212D7DDF045}" type="presOf" srcId="{23148055-06EC-42A9-8424-091AA987B02B}" destId="{5E779079-9E15-464C-BE52-71BF9C34EA16}" srcOrd="0" destOrd="0" presId="urn:microsoft.com/office/officeart/2005/8/layout/hierarchy1"/>
    <dgm:cxn modelId="{EC908352-5B9B-4BC7-893B-843B4A519E0B}" srcId="{4F970BF5-05D6-44DA-93CE-835D2D4F1F1D}" destId="{7A01F216-39D2-482A-A20F-2790F75BC4BC}" srcOrd="0" destOrd="0" parTransId="{DF8E417E-40B4-4690-A8BB-651C8B675ABB}" sibTransId="{078FF4E3-9A96-4F8F-82F7-B4AF35BD2459}"/>
    <dgm:cxn modelId="{2FE1FBC4-80DB-4E90-BA03-9D10D84B9F4F}" srcId="{7A01F216-39D2-482A-A20F-2790F75BC4BC}" destId="{23148055-06EC-42A9-8424-091AA987B02B}" srcOrd="0" destOrd="0" parTransId="{5553F825-665B-4B16-9FB0-B2AC04C114FB}" sibTransId="{DB26B18A-B2D5-4EB9-960E-15AAA820162A}"/>
    <dgm:cxn modelId="{434874D4-FB33-45D2-9641-5814B467351E}" type="presOf" srcId="{5553F825-665B-4B16-9FB0-B2AC04C114FB}" destId="{177BAA1E-9A8D-4623-ACC4-938B0D0137DB}" srcOrd="0" destOrd="0" presId="urn:microsoft.com/office/officeart/2005/8/layout/hierarchy1"/>
    <dgm:cxn modelId="{5D1F82C9-8AEC-4072-99CD-E27973ED0327}" type="presParOf" srcId="{B2BC0B75-D767-437D-B57D-9BD2E1C0DFE1}" destId="{F875EF81-68CE-4B1D-866B-CADAB6ECF73A}" srcOrd="0" destOrd="0" presId="urn:microsoft.com/office/officeart/2005/8/layout/hierarchy1"/>
    <dgm:cxn modelId="{362F0716-0D82-44E2-8F05-19E18FF425C3}" type="presParOf" srcId="{F875EF81-68CE-4B1D-866B-CADAB6ECF73A}" destId="{13671CF9-9655-4DCB-916B-8C0E3D8FC4D7}" srcOrd="0" destOrd="0" presId="urn:microsoft.com/office/officeart/2005/8/layout/hierarchy1"/>
    <dgm:cxn modelId="{FFE3FE3F-7D18-450C-A12D-02C5CEF0EF1B}" type="presParOf" srcId="{13671CF9-9655-4DCB-916B-8C0E3D8FC4D7}" destId="{9BFD82EE-4350-4E2D-9EEC-17835810D03D}" srcOrd="0" destOrd="0" presId="urn:microsoft.com/office/officeart/2005/8/layout/hierarchy1"/>
    <dgm:cxn modelId="{B30CD9B3-624A-48DE-8237-EAA8E3F5747F}" type="presParOf" srcId="{13671CF9-9655-4DCB-916B-8C0E3D8FC4D7}" destId="{16AD4CAE-C7F5-4AC6-AD81-244E4028A617}" srcOrd="1" destOrd="0" presId="urn:microsoft.com/office/officeart/2005/8/layout/hierarchy1"/>
    <dgm:cxn modelId="{34514A33-BDAB-46E4-B624-350007503B9B}" type="presParOf" srcId="{F875EF81-68CE-4B1D-866B-CADAB6ECF73A}" destId="{129EA924-84F0-45BA-9083-7A0534705275}" srcOrd="1" destOrd="0" presId="urn:microsoft.com/office/officeart/2005/8/layout/hierarchy1"/>
    <dgm:cxn modelId="{70E22C55-D082-487D-B46C-0293DA771386}" type="presParOf" srcId="{129EA924-84F0-45BA-9083-7A0534705275}" destId="{177BAA1E-9A8D-4623-ACC4-938B0D0137DB}" srcOrd="0" destOrd="0" presId="urn:microsoft.com/office/officeart/2005/8/layout/hierarchy1"/>
    <dgm:cxn modelId="{5EC3A5EA-0669-4F44-8CC7-47E2EE35E85E}" type="presParOf" srcId="{129EA924-84F0-45BA-9083-7A0534705275}" destId="{4DC03638-95F9-4D43-8B89-077B5037D718}" srcOrd="1" destOrd="0" presId="urn:microsoft.com/office/officeart/2005/8/layout/hierarchy1"/>
    <dgm:cxn modelId="{C3E28336-FBDA-4331-9129-F959A948B377}" type="presParOf" srcId="{4DC03638-95F9-4D43-8B89-077B5037D718}" destId="{A4977747-7655-437F-A886-2CF9321CF426}" srcOrd="0" destOrd="0" presId="urn:microsoft.com/office/officeart/2005/8/layout/hierarchy1"/>
    <dgm:cxn modelId="{5857DCC3-DACA-4E31-BDBC-538688C579BC}" type="presParOf" srcId="{A4977747-7655-437F-A886-2CF9321CF426}" destId="{1A6AC4A9-5144-4497-9D43-3C37E1CCA332}" srcOrd="0" destOrd="0" presId="urn:microsoft.com/office/officeart/2005/8/layout/hierarchy1"/>
    <dgm:cxn modelId="{3F554A14-13F5-4FF8-8E9B-296AF62D4562}" type="presParOf" srcId="{A4977747-7655-437F-A886-2CF9321CF426}" destId="{5E779079-9E15-464C-BE52-71BF9C34EA16}" srcOrd="1" destOrd="0" presId="urn:microsoft.com/office/officeart/2005/8/layout/hierarchy1"/>
    <dgm:cxn modelId="{5465BAB2-B100-4E68-9CFC-10D6BA8EE822}" type="presParOf" srcId="{4DC03638-95F9-4D43-8B89-077B5037D718}" destId="{0D876C69-991A-40D5-AC70-CBE89D6CD32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FE060D-F864-4156-A3DC-E8D2104FF1C4}" type="doc">
      <dgm:prSet loTypeId="urn:microsoft.com/office/officeart/2005/8/layout/hierarchy1" loCatId="hierarchy" qsTypeId="urn:microsoft.com/office/officeart/2005/8/quickstyle/simple1" qsCatId="simple" csTypeId="urn:microsoft.com/office/officeart/2005/8/colors/accent3_2" csCatId="accent3" phldr="1"/>
      <dgm:spPr/>
      <dgm:t>
        <a:bodyPr/>
        <a:lstStyle/>
        <a:p>
          <a:endParaRPr lang="en-US"/>
        </a:p>
      </dgm:t>
    </dgm:pt>
    <dgm:pt modelId="{E142B888-D062-4453-84FE-095284CF19B1}">
      <dgm:prSet/>
      <dgm:spPr/>
      <dgm:t>
        <a:bodyPr/>
        <a:lstStyle/>
        <a:p>
          <a:r>
            <a:rPr lang="en-GB" dirty="0"/>
            <a:t>An awareness of the boundaries and distinctions between you as a practitioner and you as a researcher / the role of the researcher and the role of the participant.</a:t>
          </a:r>
          <a:endParaRPr lang="en-US" dirty="0"/>
        </a:p>
      </dgm:t>
    </dgm:pt>
    <dgm:pt modelId="{8BF090C8-B837-435A-A200-3098B8FC804F}" type="parTrans" cxnId="{6391C5B5-7274-402A-A1E5-BE1188AFDBD5}">
      <dgm:prSet/>
      <dgm:spPr/>
      <dgm:t>
        <a:bodyPr/>
        <a:lstStyle/>
        <a:p>
          <a:endParaRPr lang="en-US"/>
        </a:p>
      </dgm:t>
    </dgm:pt>
    <dgm:pt modelId="{91DB0BDE-BD56-4381-A025-516F6A89F99A}" type="sibTrans" cxnId="{6391C5B5-7274-402A-A1E5-BE1188AFDBD5}">
      <dgm:prSet/>
      <dgm:spPr/>
      <dgm:t>
        <a:bodyPr/>
        <a:lstStyle/>
        <a:p>
          <a:endParaRPr lang="en-US"/>
        </a:p>
      </dgm:t>
    </dgm:pt>
    <dgm:pt modelId="{8A0E7E0B-F4B2-49B4-9F1B-DE1D307C8509}">
      <dgm:prSet/>
      <dgm:spPr/>
      <dgm:t>
        <a:bodyPr/>
        <a:lstStyle/>
        <a:p>
          <a:r>
            <a:rPr lang="en-GB" b="1" dirty="0"/>
            <a:t>How will you ensure that you stay in interviewer/researcher role and don’t slip into helper/counsellor mode?</a:t>
          </a:r>
          <a:endParaRPr lang="en-US" dirty="0"/>
        </a:p>
      </dgm:t>
    </dgm:pt>
    <dgm:pt modelId="{592C5679-FA83-4158-89FA-F5F64348A262}" type="parTrans" cxnId="{68112610-ECA8-4CFF-A180-FE985D1FF9CC}">
      <dgm:prSet/>
      <dgm:spPr/>
      <dgm:t>
        <a:bodyPr/>
        <a:lstStyle/>
        <a:p>
          <a:endParaRPr lang="en-US"/>
        </a:p>
      </dgm:t>
    </dgm:pt>
    <dgm:pt modelId="{DEA7B505-20B0-4485-9091-C831C879409D}" type="sibTrans" cxnId="{68112610-ECA8-4CFF-A180-FE985D1FF9CC}">
      <dgm:prSet/>
      <dgm:spPr/>
      <dgm:t>
        <a:bodyPr/>
        <a:lstStyle/>
        <a:p>
          <a:endParaRPr lang="en-US"/>
        </a:p>
      </dgm:t>
    </dgm:pt>
    <dgm:pt modelId="{96E4A357-0D70-449C-89AE-413D72F68FDD}" type="pres">
      <dgm:prSet presAssocID="{D4FE060D-F864-4156-A3DC-E8D2104FF1C4}" presName="hierChild1" presStyleCnt="0">
        <dgm:presLayoutVars>
          <dgm:chPref val="1"/>
          <dgm:dir/>
          <dgm:animOne val="branch"/>
          <dgm:animLvl val="lvl"/>
          <dgm:resizeHandles/>
        </dgm:presLayoutVars>
      </dgm:prSet>
      <dgm:spPr/>
    </dgm:pt>
    <dgm:pt modelId="{F54F9276-56DA-4E32-A56B-43E976CDB310}" type="pres">
      <dgm:prSet presAssocID="{E142B888-D062-4453-84FE-095284CF19B1}" presName="hierRoot1" presStyleCnt="0"/>
      <dgm:spPr/>
    </dgm:pt>
    <dgm:pt modelId="{8BC08953-CE5D-41A8-9C3E-21184709BB1A}" type="pres">
      <dgm:prSet presAssocID="{E142B888-D062-4453-84FE-095284CF19B1}" presName="composite" presStyleCnt="0"/>
      <dgm:spPr/>
    </dgm:pt>
    <dgm:pt modelId="{C17829D0-97DF-40B2-84E2-14DC50474F5F}" type="pres">
      <dgm:prSet presAssocID="{E142B888-D062-4453-84FE-095284CF19B1}" presName="background" presStyleLbl="node0" presStyleIdx="0" presStyleCnt="1"/>
      <dgm:spPr/>
    </dgm:pt>
    <dgm:pt modelId="{171EDF6C-AFCD-4E9B-89FE-950D94AAD9EF}" type="pres">
      <dgm:prSet presAssocID="{E142B888-D062-4453-84FE-095284CF19B1}" presName="text" presStyleLbl="fgAcc0" presStyleIdx="0" presStyleCnt="1" custScaleX="350824">
        <dgm:presLayoutVars>
          <dgm:chPref val="3"/>
        </dgm:presLayoutVars>
      </dgm:prSet>
      <dgm:spPr/>
    </dgm:pt>
    <dgm:pt modelId="{F6F85490-93C5-41AB-AA63-CB4F9AB75BB5}" type="pres">
      <dgm:prSet presAssocID="{E142B888-D062-4453-84FE-095284CF19B1}" presName="hierChild2" presStyleCnt="0"/>
      <dgm:spPr/>
    </dgm:pt>
    <dgm:pt modelId="{79373D9C-F320-49AA-9EEB-CDA8A6975361}" type="pres">
      <dgm:prSet presAssocID="{592C5679-FA83-4158-89FA-F5F64348A262}" presName="Name10" presStyleLbl="parChTrans1D2" presStyleIdx="0" presStyleCnt="1"/>
      <dgm:spPr/>
    </dgm:pt>
    <dgm:pt modelId="{765BC448-E27E-49DE-9056-31D7741BD1B7}" type="pres">
      <dgm:prSet presAssocID="{8A0E7E0B-F4B2-49B4-9F1B-DE1D307C8509}" presName="hierRoot2" presStyleCnt="0"/>
      <dgm:spPr/>
    </dgm:pt>
    <dgm:pt modelId="{8E942235-D12C-44FB-A96E-BC7211F796FF}" type="pres">
      <dgm:prSet presAssocID="{8A0E7E0B-F4B2-49B4-9F1B-DE1D307C8509}" presName="composite2" presStyleCnt="0"/>
      <dgm:spPr/>
    </dgm:pt>
    <dgm:pt modelId="{A27F8EA9-FCAC-4B0E-A4B3-ECB96B96169D}" type="pres">
      <dgm:prSet presAssocID="{8A0E7E0B-F4B2-49B4-9F1B-DE1D307C8509}" presName="background2" presStyleLbl="node2" presStyleIdx="0" presStyleCnt="1"/>
      <dgm:spPr/>
    </dgm:pt>
    <dgm:pt modelId="{67290D79-1D51-4658-AF17-17C1BFA856D9}" type="pres">
      <dgm:prSet presAssocID="{8A0E7E0B-F4B2-49B4-9F1B-DE1D307C8509}" presName="text2" presStyleLbl="fgAcc2" presStyleIdx="0" presStyleCnt="1" custScaleX="342917">
        <dgm:presLayoutVars>
          <dgm:chPref val="3"/>
        </dgm:presLayoutVars>
      </dgm:prSet>
      <dgm:spPr/>
    </dgm:pt>
    <dgm:pt modelId="{B52C93BD-35E8-4023-8A89-9A5A9C9B0C66}" type="pres">
      <dgm:prSet presAssocID="{8A0E7E0B-F4B2-49B4-9F1B-DE1D307C8509}" presName="hierChild3" presStyleCnt="0"/>
      <dgm:spPr/>
    </dgm:pt>
  </dgm:ptLst>
  <dgm:cxnLst>
    <dgm:cxn modelId="{68112610-ECA8-4CFF-A180-FE985D1FF9CC}" srcId="{E142B888-D062-4453-84FE-095284CF19B1}" destId="{8A0E7E0B-F4B2-49B4-9F1B-DE1D307C8509}" srcOrd="0" destOrd="0" parTransId="{592C5679-FA83-4158-89FA-F5F64348A262}" sibTransId="{DEA7B505-20B0-4485-9091-C831C879409D}"/>
    <dgm:cxn modelId="{3A897F19-1331-4237-AD5C-7527323F4596}" type="presOf" srcId="{8A0E7E0B-F4B2-49B4-9F1B-DE1D307C8509}" destId="{67290D79-1D51-4658-AF17-17C1BFA856D9}" srcOrd="0" destOrd="0" presId="urn:microsoft.com/office/officeart/2005/8/layout/hierarchy1"/>
    <dgm:cxn modelId="{E2756735-B29F-4538-843B-0C88A89C1522}" type="presOf" srcId="{D4FE060D-F864-4156-A3DC-E8D2104FF1C4}" destId="{96E4A357-0D70-449C-89AE-413D72F68FDD}" srcOrd="0" destOrd="0" presId="urn:microsoft.com/office/officeart/2005/8/layout/hierarchy1"/>
    <dgm:cxn modelId="{A97E076D-B6C0-4B60-83E8-CF3CCAF0A0D0}" type="presOf" srcId="{592C5679-FA83-4158-89FA-F5F64348A262}" destId="{79373D9C-F320-49AA-9EEB-CDA8A6975361}" srcOrd="0" destOrd="0" presId="urn:microsoft.com/office/officeart/2005/8/layout/hierarchy1"/>
    <dgm:cxn modelId="{E6EC898D-F3DB-45C6-8598-F83B77038DD4}" type="presOf" srcId="{E142B888-D062-4453-84FE-095284CF19B1}" destId="{171EDF6C-AFCD-4E9B-89FE-950D94AAD9EF}" srcOrd="0" destOrd="0" presId="urn:microsoft.com/office/officeart/2005/8/layout/hierarchy1"/>
    <dgm:cxn modelId="{6391C5B5-7274-402A-A1E5-BE1188AFDBD5}" srcId="{D4FE060D-F864-4156-A3DC-E8D2104FF1C4}" destId="{E142B888-D062-4453-84FE-095284CF19B1}" srcOrd="0" destOrd="0" parTransId="{8BF090C8-B837-435A-A200-3098B8FC804F}" sibTransId="{91DB0BDE-BD56-4381-A025-516F6A89F99A}"/>
    <dgm:cxn modelId="{33E6DBF5-FF10-4883-9DDE-29F61BC7E59F}" type="presParOf" srcId="{96E4A357-0D70-449C-89AE-413D72F68FDD}" destId="{F54F9276-56DA-4E32-A56B-43E976CDB310}" srcOrd="0" destOrd="0" presId="urn:microsoft.com/office/officeart/2005/8/layout/hierarchy1"/>
    <dgm:cxn modelId="{40EC2B11-1126-41EE-911C-B462058C84D6}" type="presParOf" srcId="{F54F9276-56DA-4E32-A56B-43E976CDB310}" destId="{8BC08953-CE5D-41A8-9C3E-21184709BB1A}" srcOrd="0" destOrd="0" presId="urn:microsoft.com/office/officeart/2005/8/layout/hierarchy1"/>
    <dgm:cxn modelId="{E8484402-6839-4EF1-9B74-822C5437C305}" type="presParOf" srcId="{8BC08953-CE5D-41A8-9C3E-21184709BB1A}" destId="{C17829D0-97DF-40B2-84E2-14DC50474F5F}" srcOrd="0" destOrd="0" presId="urn:microsoft.com/office/officeart/2005/8/layout/hierarchy1"/>
    <dgm:cxn modelId="{ED354AA0-8B2E-4E8F-A391-985E66D15553}" type="presParOf" srcId="{8BC08953-CE5D-41A8-9C3E-21184709BB1A}" destId="{171EDF6C-AFCD-4E9B-89FE-950D94AAD9EF}" srcOrd="1" destOrd="0" presId="urn:microsoft.com/office/officeart/2005/8/layout/hierarchy1"/>
    <dgm:cxn modelId="{273532A7-EEE7-4E6E-A56E-6EC2CA75F0BE}" type="presParOf" srcId="{F54F9276-56DA-4E32-A56B-43E976CDB310}" destId="{F6F85490-93C5-41AB-AA63-CB4F9AB75BB5}" srcOrd="1" destOrd="0" presId="urn:microsoft.com/office/officeart/2005/8/layout/hierarchy1"/>
    <dgm:cxn modelId="{1BF97627-9008-4776-A6DC-E345EC20A586}" type="presParOf" srcId="{F6F85490-93C5-41AB-AA63-CB4F9AB75BB5}" destId="{79373D9C-F320-49AA-9EEB-CDA8A6975361}" srcOrd="0" destOrd="0" presId="urn:microsoft.com/office/officeart/2005/8/layout/hierarchy1"/>
    <dgm:cxn modelId="{6E485BA9-B290-4005-B2C1-5FDC6600A611}" type="presParOf" srcId="{F6F85490-93C5-41AB-AA63-CB4F9AB75BB5}" destId="{765BC448-E27E-49DE-9056-31D7741BD1B7}" srcOrd="1" destOrd="0" presId="urn:microsoft.com/office/officeart/2005/8/layout/hierarchy1"/>
    <dgm:cxn modelId="{0227B16A-D036-460B-A539-874BB23842F2}" type="presParOf" srcId="{765BC448-E27E-49DE-9056-31D7741BD1B7}" destId="{8E942235-D12C-44FB-A96E-BC7211F796FF}" srcOrd="0" destOrd="0" presId="urn:microsoft.com/office/officeart/2005/8/layout/hierarchy1"/>
    <dgm:cxn modelId="{E3963BB9-DDB8-4B07-A215-750C88576675}" type="presParOf" srcId="{8E942235-D12C-44FB-A96E-BC7211F796FF}" destId="{A27F8EA9-FCAC-4B0E-A4B3-ECB96B96169D}" srcOrd="0" destOrd="0" presId="urn:microsoft.com/office/officeart/2005/8/layout/hierarchy1"/>
    <dgm:cxn modelId="{A4E7458C-BBD7-4AA4-8447-6A970387614B}" type="presParOf" srcId="{8E942235-D12C-44FB-A96E-BC7211F796FF}" destId="{67290D79-1D51-4658-AF17-17C1BFA856D9}" srcOrd="1" destOrd="0" presId="urn:microsoft.com/office/officeart/2005/8/layout/hierarchy1"/>
    <dgm:cxn modelId="{8271DEF9-BC0A-4BED-B1BE-59825C134640}" type="presParOf" srcId="{765BC448-E27E-49DE-9056-31D7741BD1B7}" destId="{B52C93BD-35E8-4023-8A89-9A5A9C9B0C6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72F4B3-65E6-4DC2-A68B-C49F66DDAF4B}"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3FA60627-94D3-4B1B-992F-30BFA0A5A1BD}">
      <dgm:prSet/>
      <dgm:spPr/>
      <dgm:t>
        <a:bodyPr/>
        <a:lstStyle/>
        <a:p>
          <a:r>
            <a:rPr lang="en-GB" dirty="0"/>
            <a:t>The ability to record and submit your interview electronically for assessment – consider how you are going to record your interview.</a:t>
          </a:r>
          <a:endParaRPr lang="en-US" dirty="0"/>
        </a:p>
      </dgm:t>
    </dgm:pt>
    <dgm:pt modelId="{22A4DE13-9ED0-4E7A-B2CF-C1FFA609A1AB}" type="parTrans" cxnId="{6F8EA2D2-63DE-4812-8080-FC3085E0FA3E}">
      <dgm:prSet/>
      <dgm:spPr/>
      <dgm:t>
        <a:bodyPr/>
        <a:lstStyle/>
        <a:p>
          <a:endParaRPr lang="en-US"/>
        </a:p>
      </dgm:t>
    </dgm:pt>
    <dgm:pt modelId="{B241B03E-E52B-4293-AE33-0650F5A367F2}" type="sibTrans" cxnId="{6F8EA2D2-63DE-4812-8080-FC3085E0FA3E}">
      <dgm:prSet/>
      <dgm:spPr/>
      <dgm:t>
        <a:bodyPr/>
        <a:lstStyle/>
        <a:p>
          <a:endParaRPr lang="en-US"/>
        </a:p>
      </dgm:t>
    </dgm:pt>
    <dgm:pt modelId="{A0ECACE5-0849-44CF-9664-8E280F728044}">
      <dgm:prSet/>
      <dgm:spPr/>
      <dgm:t>
        <a:bodyPr/>
        <a:lstStyle/>
        <a:p>
          <a:r>
            <a:rPr lang="en-GB"/>
            <a:t>Consider what could go wrong and how to try to avoid problems</a:t>
          </a:r>
          <a:endParaRPr lang="en-US"/>
        </a:p>
      </dgm:t>
    </dgm:pt>
    <dgm:pt modelId="{40764AF7-7151-46B0-BCE9-77C78270E833}" type="parTrans" cxnId="{1DC8DEDC-78F0-4EDC-B308-3765EE004499}">
      <dgm:prSet/>
      <dgm:spPr/>
      <dgm:t>
        <a:bodyPr/>
        <a:lstStyle/>
        <a:p>
          <a:endParaRPr lang="en-US"/>
        </a:p>
      </dgm:t>
    </dgm:pt>
    <dgm:pt modelId="{37F8E56D-B968-4F4E-87D3-491442429D19}" type="sibTrans" cxnId="{1DC8DEDC-78F0-4EDC-B308-3765EE004499}">
      <dgm:prSet/>
      <dgm:spPr/>
      <dgm:t>
        <a:bodyPr/>
        <a:lstStyle/>
        <a:p>
          <a:endParaRPr lang="en-US"/>
        </a:p>
      </dgm:t>
    </dgm:pt>
    <dgm:pt modelId="{85EA56A2-DB5A-4CAE-B89B-8214262E9490}" type="pres">
      <dgm:prSet presAssocID="{9172F4B3-65E6-4DC2-A68B-C49F66DDAF4B}" presName="linear" presStyleCnt="0">
        <dgm:presLayoutVars>
          <dgm:animLvl val="lvl"/>
          <dgm:resizeHandles val="exact"/>
        </dgm:presLayoutVars>
      </dgm:prSet>
      <dgm:spPr/>
    </dgm:pt>
    <dgm:pt modelId="{A33270A1-1476-47C9-802F-24BC9C86EDB3}" type="pres">
      <dgm:prSet presAssocID="{3FA60627-94D3-4B1B-992F-30BFA0A5A1BD}" presName="parentText" presStyleLbl="node1" presStyleIdx="0" presStyleCnt="2">
        <dgm:presLayoutVars>
          <dgm:chMax val="0"/>
          <dgm:bulletEnabled val="1"/>
        </dgm:presLayoutVars>
      </dgm:prSet>
      <dgm:spPr/>
    </dgm:pt>
    <dgm:pt modelId="{0779DA9A-1223-4334-B95E-B79B497098AB}" type="pres">
      <dgm:prSet presAssocID="{B241B03E-E52B-4293-AE33-0650F5A367F2}" presName="spacer" presStyleCnt="0"/>
      <dgm:spPr/>
    </dgm:pt>
    <dgm:pt modelId="{F68F22E1-956A-4547-9CE2-341F43B6D70F}" type="pres">
      <dgm:prSet presAssocID="{A0ECACE5-0849-44CF-9664-8E280F728044}" presName="parentText" presStyleLbl="node1" presStyleIdx="1" presStyleCnt="2">
        <dgm:presLayoutVars>
          <dgm:chMax val="0"/>
          <dgm:bulletEnabled val="1"/>
        </dgm:presLayoutVars>
      </dgm:prSet>
      <dgm:spPr/>
    </dgm:pt>
  </dgm:ptLst>
  <dgm:cxnLst>
    <dgm:cxn modelId="{2D143411-E66A-48EC-A238-BF32FEC9EAB6}" type="presOf" srcId="{A0ECACE5-0849-44CF-9664-8E280F728044}" destId="{F68F22E1-956A-4547-9CE2-341F43B6D70F}" srcOrd="0" destOrd="0" presId="urn:microsoft.com/office/officeart/2005/8/layout/vList2"/>
    <dgm:cxn modelId="{2988D48E-5AD0-4628-BDD1-1C631AFC0C83}" type="presOf" srcId="{3FA60627-94D3-4B1B-992F-30BFA0A5A1BD}" destId="{A33270A1-1476-47C9-802F-24BC9C86EDB3}" srcOrd="0" destOrd="0" presId="urn:microsoft.com/office/officeart/2005/8/layout/vList2"/>
    <dgm:cxn modelId="{6F8EA2D2-63DE-4812-8080-FC3085E0FA3E}" srcId="{9172F4B3-65E6-4DC2-A68B-C49F66DDAF4B}" destId="{3FA60627-94D3-4B1B-992F-30BFA0A5A1BD}" srcOrd="0" destOrd="0" parTransId="{22A4DE13-9ED0-4E7A-B2CF-C1FFA609A1AB}" sibTransId="{B241B03E-E52B-4293-AE33-0650F5A367F2}"/>
    <dgm:cxn modelId="{1DC8DEDC-78F0-4EDC-B308-3765EE004499}" srcId="{9172F4B3-65E6-4DC2-A68B-C49F66DDAF4B}" destId="{A0ECACE5-0849-44CF-9664-8E280F728044}" srcOrd="1" destOrd="0" parTransId="{40764AF7-7151-46B0-BCE9-77C78270E833}" sibTransId="{37F8E56D-B968-4F4E-87D3-491442429D19}"/>
    <dgm:cxn modelId="{61E68EEF-E11F-4F42-A429-A01F0FCFACF7}" type="presOf" srcId="{9172F4B3-65E6-4DC2-A68B-C49F66DDAF4B}" destId="{85EA56A2-DB5A-4CAE-B89B-8214262E9490}" srcOrd="0" destOrd="0" presId="urn:microsoft.com/office/officeart/2005/8/layout/vList2"/>
    <dgm:cxn modelId="{E0B08512-22A3-481C-9AE4-7DE1C430F43F}" type="presParOf" srcId="{85EA56A2-DB5A-4CAE-B89B-8214262E9490}" destId="{A33270A1-1476-47C9-802F-24BC9C86EDB3}" srcOrd="0" destOrd="0" presId="urn:microsoft.com/office/officeart/2005/8/layout/vList2"/>
    <dgm:cxn modelId="{BB4298EA-2FAB-48D9-90E3-9FD6E66B161A}" type="presParOf" srcId="{85EA56A2-DB5A-4CAE-B89B-8214262E9490}" destId="{0779DA9A-1223-4334-B95E-B79B497098AB}" srcOrd="1" destOrd="0" presId="urn:microsoft.com/office/officeart/2005/8/layout/vList2"/>
    <dgm:cxn modelId="{D2687779-F1D2-4180-9E17-F5B45CD8F572}" type="presParOf" srcId="{85EA56A2-DB5A-4CAE-B89B-8214262E9490}" destId="{F68F22E1-956A-4547-9CE2-341F43B6D70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C2B2D6-DD08-4D1A-8A32-DA282010AE97}"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4D5267AC-5C0A-41E5-95AF-69F6489EE9C5}">
      <dgm:prSet/>
      <dgm:spPr/>
      <dgm:t>
        <a:bodyPr/>
        <a:lstStyle/>
        <a:p>
          <a:r>
            <a:rPr lang="en-GB" b="0" i="0" dirty="0"/>
            <a:t>When Thomas Kuhn said “the answers you get depend </a:t>
          </a:r>
          <a:r>
            <a:rPr lang="en-GB" dirty="0"/>
            <a:t>up</a:t>
          </a:r>
          <a:r>
            <a:rPr lang="en-GB" b="0" i="0" dirty="0"/>
            <a:t>on the questions you ask,” he was definitely on to something.</a:t>
          </a:r>
          <a:endParaRPr lang="en-US" dirty="0"/>
        </a:p>
      </dgm:t>
    </dgm:pt>
    <dgm:pt modelId="{EFFD4C9D-2AB2-4068-B703-7E09A41059EC}" type="parTrans" cxnId="{6F9FD1FD-ABFD-42C9-9CCC-FDA8EA05AF57}">
      <dgm:prSet/>
      <dgm:spPr/>
      <dgm:t>
        <a:bodyPr/>
        <a:lstStyle/>
        <a:p>
          <a:endParaRPr lang="en-US"/>
        </a:p>
      </dgm:t>
    </dgm:pt>
    <dgm:pt modelId="{E6071E94-C43D-4572-B539-26C56B05AC7D}" type="sibTrans" cxnId="{6F9FD1FD-ABFD-42C9-9CCC-FDA8EA05AF57}">
      <dgm:prSet/>
      <dgm:spPr/>
      <dgm:t>
        <a:bodyPr/>
        <a:lstStyle/>
        <a:p>
          <a:endParaRPr lang="en-US"/>
        </a:p>
      </dgm:t>
    </dgm:pt>
    <dgm:pt modelId="{676CFFE6-0C89-40B6-99FE-6657E8CF6303}">
      <dgm:prSet/>
      <dgm:spPr/>
      <dgm:t>
        <a:bodyPr/>
        <a:lstStyle/>
        <a:p>
          <a:r>
            <a:rPr lang="en-GB" dirty="0"/>
            <a:t>Adopt a research informed approach and awareness of wider relevant political and social contexts relevant to the profession in the development of your interview questions. </a:t>
          </a:r>
          <a:endParaRPr lang="en-US" dirty="0"/>
        </a:p>
      </dgm:t>
    </dgm:pt>
    <dgm:pt modelId="{8E5547B4-67F0-4E91-B3E3-EFE99631D1F5}" type="parTrans" cxnId="{E6C07C4F-C394-4015-AD30-A8DF22EABF58}">
      <dgm:prSet/>
      <dgm:spPr/>
      <dgm:t>
        <a:bodyPr/>
        <a:lstStyle/>
        <a:p>
          <a:endParaRPr lang="en-US"/>
        </a:p>
      </dgm:t>
    </dgm:pt>
    <dgm:pt modelId="{D962BCAF-DB37-41FD-BDB0-D14E7347BE62}" type="sibTrans" cxnId="{E6C07C4F-C394-4015-AD30-A8DF22EABF58}">
      <dgm:prSet/>
      <dgm:spPr/>
      <dgm:t>
        <a:bodyPr/>
        <a:lstStyle/>
        <a:p>
          <a:endParaRPr lang="en-US"/>
        </a:p>
      </dgm:t>
    </dgm:pt>
    <dgm:pt modelId="{7A5081B8-1852-4CBB-B68B-E37D1CDFC501}" type="pres">
      <dgm:prSet presAssocID="{85C2B2D6-DD08-4D1A-8A32-DA282010AE97}" presName="linear" presStyleCnt="0">
        <dgm:presLayoutVars>
          <dgm:animLvl val="lvl"/>
          <dgm:resizeHandles val="exact"/>
        </dgm:presLayoutVars>
      </dgm:prSet>
      <dgm:spPr/>
    </dgm:pt>
    <dgm:pt modelId="{E67E6D15-4BF5-44ED-8D7B-063DFFC61D9D}" type="pres">
      <dgm:prSet presAssocID="{4D5267AC-5C0A-41E5-95AF-69F6489EE9C5}" presName="parentText" presStyleLbl="node1" presStyleIdx="0" presStyleCnt="2">
        <dgm:presLayoutVars>
          <dgm:chMax val="0"/>
          <dgm:bulletEnabled val="1"/>
        </dgm:presLayoutVars>
      </dgm:prSet>
      <dgm:spPr/>
    </dgm:pt>
    <dgm:pt modelId="{4DF2B5FD-C756-4635-89B8-A377349B79A2}" type="pres">
      <dgm:prSet presAssocID="{E6071E94-C43D-4572-B539-26C56B05AC7D}" presName="spacer" presStyleCnt="0"/>
      <dgm:spPr/>
    </dgm:pt>
    <dgm:pt modelId="{AB503AE4-5292-4E3A-AB12-F887B59A8329}" type="pres">
      <dgm:prSet presAssocID="{676CFFE6-0C89-40B6-99FE-6657E8CF6303}" presName="parentText" presStyleLbl="node1" presStyleIdx="1" presStyleCnt="2">
        <dgm:presLayoutVars>
          <dgm:chMax val="0"/>
          <dgm:bulletEnabled val="1"/>
        </dgm:presLayoutVars>
      </dgm:prSet>
      <dgm:spPr/>
    </dgm:pt>
  </dgm:ptLst>
  <dgm:cxnLst>
    <dgm:cxn modelId="{E5826615-4D3E-43D8-B226-383CFBEAD4E7}" type="presOf" srcId="{4D5267AC-5C0A-41E5-95AF-69F6489EE9C5}" destId="{E67E6D15-4BF5-44ED-8D7B-063DFFC61D9D}" srcOrd="0" destOrd="0" presId="urn:microsoft.com/office/officeart/2005/8/layout/vList2"/>
    <dgm:cxn modelId="{B1398746-930D-4808-BE95-93113B21720F}" type="presOf" srcId="{85C2B2D6-DD08-4D1A-8A32-DA282010AE97}" destId="{7A5081B8-1852-4CBB-B68B-E37D1CDFC501}" srcOrd="0" destOrd="0" presId="urn:microsoft.com/office/officeart/2005/8/layout/vList2"/>
    <dgm:cxn modelId="{E6C07C4F-C394-4015-AD30-A8DF22EABF58}" srcId="{85C2B2D6-DD08-4D1A-8A32-DA282010AE97}" destId="{676CFFE6-0C89-40B6-99FE-6657E8CF6303}" srcOrd="1" destOrd="0" parTransId="{8E5547B4-67F0-4E91-B3E3-EFE99631D1F5}" sibTransId="{D962BCAF-DB37-41FD-BDB0-D14E7347BE62}"/>
    <dgm:cxn modelId="{DCE5A4F5-DB14-4527-90D2-AB157BFA3A46}" type="presOf" srcId="{676CFFE6-0C89-40B6-99FE-6657E8CF6303}" destId="{AB503AE4-5292-4E3A-AB12-F887B59A8329}" srcOrd="0" destOrd="0" presId="urn:microsoft.com/office/officeart/2005/8/layout/vList2"/>
    <dgm:cxn modelId="{6F9FD1FD-ABFD-42C9-9CCC-FDA8EA05AF57}" srcId="{85C2B2D6-DD08-4D1A-8A32-DA282010AE97}" destId="{4D5267AC-5C0A-41E5-95AF-69F6489EE9C5}" srcOrd="0" destOrd="0" parTransId="{EFFD4C9D-2AB2-4068-B703-7E09A41059EC}" sibTransId="{E6071E94-C43D-4572-B539-26C56B05AC7D}"/>
    <dgm:cxn modelId="{03B0E692-BE9A-4F4A-8614-56E76563B7FC}" type="presParOf" srcId="{7A5081B8-1852-4CBB-B68B-E37D1CDFC501}" destId="{E67E6D15-4BF5-44ED-8D7B-063DFFC61D9D}" srcOrd="0" destOrd="0" presId="urn:microsoft.com/office/officeart/2005/8/layout/vList2"/>
    <dgm:cxn modelId="{237A9B00-AF68-41BE-8C4C-512E4701DBD0}" type="presParOf" srcId="{7A5081B8-1852-4CBB-B68B-E37D1CDFC501}" destId="{4DF2B5FD-C756-4635-89B8-A377349B79A2}" srcOrd="1" destOrd="0" presId="urn:microsoft.com/office/officeart/2005/8/layout/vList2"/>
    <dgm:cxn modelId="{FFAEA378-1BA0-4A6B-9894-2DC4F8DBFEB0}" type="presParOf" srcId="{7A5081B8-1852-4CBB-B68B-E37D1CDFC501}" destId="{AB503AE4-5292-4E3A-AB12-F887B59A832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C27DD6-B5D2-45BA-93E9-9E2F5D04D5E9}" type="doc">
      <dgm:prSet loTypeId="urn:microsoft.com/office/officeart/2016/7/layout/RepeatingBendingProcessNew" loCatId="process" qsTypeId="urn:microsoft.com/office/officeart/2005/8/quickstyle/simple5" qsCatId="simple" csTypeId="urn:microsoft.com/office/officeart/2005/8/colors/accent3_2" csCatId="accent3"/>
      <dgm:spPr/>
      <dgm:t>
        <a:bodyPr/>
        <a:lstStyle/>
        <a:p>
          <a:endParaRPr lang="en-US"/>
        </a:p>
      </dgm:t>
    </dgm:pt>
    <dgm:pt modelId="{843C8FEC-5F32-4B10-A119-D2EEDF8A465E}">
      <dgm:prSet/>
      <dgm:spPr/>
      <dgm:t>
        <a:bodyPr/>
        <a:lstStyle/>
        <a:p>
          <a:r>
            <a:rPr lang="en-GB" dirty="0"/>
            <a:t>Create a safe and ethical space</a:t>
          </a:r>
          <a:endParaRPr lang="en-US" dirty="0"/>
        </a:p>
      </dgm:t>
    </dgm:pt>
    <dgm:pt modelId="{971524E3-1CA4-4E53-9D6E-C9629ABD4570}" type="parTrans" cxnId="{BF4D6CBA-4B2A-4B68-952E-FACF4267CB21}">
      <dgm:prSet/>
      <dgm:spPr/>
      <dgm:t>
        <a:bodyPr/>
        <a:lstStyle/>
        <a:p>
          <a:endParaRPr lang="en-US"/>
        </a:p>
      </dgm:t>
    </dgm:pt>
    <dgm:pt modelId="{3F003823-0AA7-4D05-BF52-80CBAB1B1136}" type="sibTrans" cxnId="{BF4D6CBA-4B2A-4B68-952E-FACF4267CB21}">
      <dgm:prSet/>
      <dgm:spPr/>
      <dgm:t>
        <a:bodyPr/>
        <a:lstStyle/>
        <a:p>
          <a:endParaRPr lang="en-US"/>
        </a:p>
      </dgm:t>
    </dgm:pt>
    <dgm:pt modelId="{5A76A1BB-D469-400E-8845-682650E6F200}">
      <dgm:prSet/>
      <dgm:spPr/>
      <dgm:t>
        <a:bodyPr/>
        <a:lstStyle/>
        <a:p>
          <a:r>
            <a:rPr lang="en-GB" dirty="0"/>
            <a:t>Develop and implement interview skills. </a:t>
          </a:r>
          <a:endParaRPr lang="en-US" dirty="0"/>
        </a:p>
      </dgm:t>
    </dgm:pt>
    <dgm:pt modelId="{CE885B1B-E08D-458F-B783-8825BF097EC1}" type="parTrans" cxnId="{BB8D4F28-C30B-4D80-9198-9ACD50FC1E02}">
      <dgm:prSet/>
      <dgm:spPr/>
      <dgm:t>
        <a:bodyPr/>
        <a:lstStyle/>
        <a:p>
          <a:endParaRPr lang="en-US"/>
        </a:p>
      </dgm:t>
    </dgm:pt>
    <dgm:pt modelId="{DEB81066-CB52-4344-955A-2CFCEAEA912D}" type="sibTrans" cxnId="{BB8D4F28-C30B-4D80-9198-9ACD50FC1E02}">
      <dgm:prSet/>
      <dgm:spPr/>
      <dgm:t>
        <a:bodyPr/>
        <a:lstStyle/>
        <a:p>
          <a:endParaRPr lang="en-US"/>
        </a:p>
      </dgm:t>
    </dgm:pt>
    <dgm:pt modelId="{612508C8-E706-43B3-B55A-6613213425BF}">
      <dgm:prSet/>
      <dgm:spPr/>
      <dgm:t>
        <a:bodyPr/>
        <a:lstStyle/>
        <a:p>
          <a:r>
            <a:rPr lang="en-GB" dirty="0"/>
            <a:t>Use time management and pacing skills </a:t>
          </a:r>
          <a:endParaRPr lang="en-US" dirty="0"/>
        </a:p>
      </dgm:t>
    </dgm:pt>
    <dgm:pt modelId="{AB9952EA-2B54-43BE-96EF-0B54D1712877}" type="parTrans" cxnId="{85BEA0AB-A7E3-44C2-8926-976E4C1306D6}">
      <dgm:prSet/>
      <dgm:spPr/>
      <dgm:t>
        <a:bodyPr/>
        <a:lstStyle/>
        <a:p>
          <a:endParaRPr lang="en-US"/>
        </a:p>
      </dgm:t>
    </dgm:pt>
    <dgm:pt modelId="{DFEAA8AC-7E94-4C4C-A3C6-2383E3657AF6}" type="sibTrans" cxnId="{85BEA0AB-A7E3-44C2-8926-976E4C1306D6}">
      <dgm:prSet/>
      <dgm:spPr/>
      <dgm:t>
        <a:bodyPr/>
        <a:lstStyle/>
        <a:p>
          <a:endParaRPr lang="en-US"/>
        </a:p>
      </dgm:t>
    </dgm:pt>
    <dgm:pt modelId="{DBEC3609-B066-47F9-9A41-B11FD93197D3}">
      <dgm:prSet/>
      <dgm:spPr/>
      <dgm:t>
        <a:bodyPr/>
        <a:lstStyle/>
        <a:p>
          <a:r>
            <a:rPr lang="en-GB" dirty="0"/>
            <a:t>Manage uncertainty and adapt to working remotely during times of change. </a:t>
          </a:r>
          <a:endParaRPr lang="en-US" dirty="0"/>
        </a:p>
      </dgm:t>
    </dgm:pt>
    <dgm:pt modelId="{3B114838-9D1A-4355-A26E-113F53F859DD}" type="parTrans" cxnId="{ACA56CBC-9186-4984-A4DD-9CE5CC5F42F0}">
      <dgm:prSet/>
      <dgm:spPr/>
      <dgm:t>
        <a:bodyPr/>
        <a:lstStyle/>
        <a:p>
          <a:endParaRPr lang="en-US"/>
        </a:p>
      </dgm:t>
    </dgm:pt>
    <dgm:pt modelId="{4AFD9B5F-9279-4E22-A40C-87BE0FF97200}" type="sibTrans" cxnId="{ACA56CBC-9186-4984-A4DD-9CE5CC5F42F0}">
      <dgm:prSet/>
      <dgm:spPr/>
      <dgm:t>
        <a:bodyPr/>
        <a:lstStyle/>
        <a:p>
          <a:endParaRPr lang="en-US"/>
        </a:p>
      </dgm:t>
    </dgm:pt>
    <dgm:pt modelId="{6A9B32D0-8155-45D1-9DCD-7CFA63C89123}">
      <dgm:prSet/>
      <dgm:spPr/>
      <dgm:t>
        <a:bodyPr/>
        <a:lstStyle/>
        <a:p>
          <a:r>
            <a:rPr lang="en-GB"/>
            <a:t>Demonstrate digital/technological literacy, such as desktop research, facilitating recorded interviews, working with digital technology/platforms and submitting an electronic recording for assessment.</a:t>
          </a:r>
          <a:endParaRPr lang="en-US"/>
        </a:p>
      </dgm:t>
    </dgm:pt>
    <dgm:pt modelId="{38EEA6DA-BF31-495F-8FA2-1681B32DAAE7}" type="parTrans" cxnId="{31D356FD-4F99-49CD-BB96-EEBFBE6AB4ED}">
      <dgm:prSet/>
      <dgm:spPr/>
      <dgm:t>
        <a:bodyPr/>
        <a:lstStyle/>
        <a:p>
          <a:endParaRPr lang="en-US"/>
        </a:p>
      </dgm:t>
    </dgm:pt>
    <dgm:pt modelId="{49AE4E79-DA7E-4F38-A826-51102BADDC23}" type="sibTrans" cxnId="{31D356FD-4F99-49CD-BB96-EEBFBE6AB4ED}">
      <dgm:prSet/>
      <dgm:spPr/>
      <dgm:t>
        <a:bodyPr/>
        <a:lstStyle/>
        <a:p>
          <a:endParaRPr lang="en-US"/>
        </a:p>
      </dgm:t>
    </dgm:pt>
    <dgm:pt modelId="{367961DF-938E-40C9-A4F8-DA199B36DAAE}">
      <dgm:prSet/>
      <dgm:spPr/>
      <dgm:t>
        <a:bodyPr/>
        <a:lstStyle/>
        <a:p>
          <a:r>
            <a:rPr lang="en-GB"/>
            <a:t>Evidence awareness and understanding of ethics, safeguarding, and working with relevant policies processes and procedures.</a:t>
          </a:r>
          <a:endParaRPr lang="en-US"/>
        </a:p>
      </dgm:t>
    </dgm:pt>
    <dgm:pt modelId="{82FDD058-49B2-47BB-811C-D264ACF82097}" type="parTrans" cxnId="{BAF9B17F-1410-421E-9B82-74A8D3A8AC1F}">
      <dgm:prSet/>
      <dgm:spPr/>
      <dgm:t>
        <a:bodyPr/>
        <a:lstStyle/>
        <a:p>
          <a:endParaRPr lang="en-US"/>
        </a:p>
      </dgm:t>
    </dgm:pt>
    <dgm:pt modelId="{3AE6E4B3-6125-48F9-A07A-7068FB672438}" type="sibTrans" cxnId="{BAF9B17F-1410-421E-9B82-74A8D3A8AC1F}">
      <dgm:prSet/>
      <dgm:spPr/>
      <dgm:t>
        <a:bodyPr/>
        <a:lstStyle/>
        <a:p>
          <a:endParaRPr lang="en-US"/>
        </a:p>
      </dgm:t>
    </dgm:pt>
    <dgm:pt modelId="{F200A25C-5598-4433-A501-15A21BAAA904}" type="pres">
      <dgm:prSet presAssocID="{ADC27DD6-B5D2-45BA-93E9-9E2F5D04D5E9}" presName="Name0" presStyleCnt="0">
        <dgm:presLayoutVars>
          <dgm:dir/>
          <dgm:resizeHandles val="exact"/>
        </dgm:presLayoutVars>
      </dgm:prSet>
      <dgm:spPr/>
    </dgm:pt>
    <dgm:pt modelId="{41F1D73E-C685-46BB-BB80-B1C78C00F764}" type="pres">
      <dgm:prSet presAssocID="{843C8FEC-5F32-4B10-A119-D2EEDF8A465E}" presName="node" presStyleLbl="node1" presStyleIdx="0" presStyleCnt="6">
        <dgm:presLayoutVars>
          <dgm:bulletEnabled val="1"/>
        </dgm:presLayoutVars>
      </dgm:prSet>
      <dgm:spPr/>
    </dgm:pt>
    <dgm:pt modelId="{ED3D2362-FA2F-4A4B-8922-11DD760E0836}" type="pres">
      <dgm:prSet presAssocID="{3F003823-0AA7-4D05-BF52-80CBAB1B1136}" presName="sibTrans" presStyleLbl="sibTrans1D1" presStyleIdx="0" presStyleCnt="5"/>
      <dgm:spPr/>
    </dgm:pt>
    <dgm:pt modelId="{C9E21526-B398-4AD9-B272-CB4769BA27DA}" type="pres">
      <dgm:prSet presAssocID="{3F003823-0AA7-4D05-BF52-80CBAB1B1136}" presName="connectorText" presStyleLbl="sibTrans1D1" presStyleIdx="0" presStyleCnt="5"/>
      <dgm:spPr/>
    </dgm:pt>
    <dgm:pt modelId="{9B39C7EE-CF5B-4742-8A51-91560C98AFA3}" type="pres">
      <dgm:prSet presAssocID="{5A76A1BB-D469-400E-8845-682650E6F200}" presName="node" presStyleLbl="node1" presStyleIdx="1" presStyleCnt="6">
        <dgm:presLayoutVars>
          <dgm:bulletEnabled val="1"/>
        </dgm:presLayoutVars>
      </dgm:prSet>
      <dgm:spPr/>
    </dgm:pt>
    <dgm:pt modelId="{7004094A-7243-4C07-8A00-B72873C0C8D6}" type="pres">
      <dgm:prSet presAssocID="{DEB81066-CB52-4344-955A-2CFCEAEA912D}" presName="sibTrans" presStyleLbl="sibTrans1D1" presStyleIdx="1" presStyleCnt="5"/>
      <dgm:spPr/>
    </dgm:pt>
    <dgm:pt modelId="{977088FD-849F-46E6-8D91-A4F533BC82B8}" type="pres">
      <dgm:prSet presAssocID="{DEB81066-CB52-4344-955A-2CFCEAEA912D}" presName="connectorText" presStyleLbl="sibTrans1D1" presStyleIdx="1" presStyleCnt="5"/>
      <dgm:spPr/>
    </dgm:pt>
    <dgm:pt modelId="{6342EF6B-CFBD-4786-A8C6-59FB6FCE5370}" type="pres">
      <dgm:prSet presAssocID="{612508C8-E706-43B3-B55A-6613213425BF}" presName="node" presStyleLbl="node1" presStyleIdx="2" presStyleCnt="6">
        <dgm:presLayoutVars>
          <dgm:bulletEnabled val="1"/>
        </dgm:presLayoutVars>
      </dgm:prSet>
      <dgm:spPr/>
    </dgm:pt>
    <dgm:pt modelId="{7145A92C-C585-41F2-A292-14CF5B5B8C37}" type="pres">
      <dgm:prSet presAssocID="{DFEAA8AC-7E94-4C4C-A3C6-2383E3657AF6}" presName="sibTrans" presStyleLbl="sibTrans1D1" presStyleIdx="2" presStyleCnt="5"/>
      <dgm:spPr/>
    </dgm:pt>
    <dgm:pt modelId="{9DB856BF-7D4D-42F0-80B2-A02E4EB5D4B3}" type="pres">
      <dgm:prSet presAssocID="{DFEAA8AC-7E94-4C4C-A3C6-2383E3657AF6}" presName="connectorText" presStyleLbl="sibTrans1D1" presStyleIdx="2" presStyleCnt="5"/>
      <dgm:spPr/>
    </dgm:pt>
    <dgm:pt modelId="{D49622EA-B8D9-4FCE-B447-F2C6BAD4EBE7}" type="pres">
      <dgm:prSet presAssocID="{DBEC3609-B066-47F9-9A41-B11FD93197D3}" presName="node" presStyleLbl="node1" presStyleIdx="3" presStyleCnt="6">
        <dgm:presLayoutVars>
          <dgm:bulletEnabled val="1"/>
        </dgm:presLayoutVars>
      </dgm:prSet>
      <dgm:spPr/>
    </dgm:pt>
    <dgm:pt modelId="{83F100A9-AE31-499E-B436-25C4A691FF65}" type="pres">
      <dgm:prSet presAssocID="{4AFD9B5F-9279-4E22-A40C-87BE0FF97200}" presName="sibTrans" presStyleLbl="sibTrans1D1" presStyleIdx="3" presStyleCnt="5"/>
      <dgm:spPr/>
    </dgm:pt>
    <dgm:pt modelId="{8B08CE71-169B-43CB-A735-4C8A6BB18D05}" type="pres">
      <dgm:prSet presAssocID="{4AFD9B5F-9279-4E22-A40C-87BE0FF97200}" presName="connectorText" presStyleLbl="sibTrans1D1" presStyleIdx="3" presStyleCnt="5"/>
      <dgm:spPr/>
    </dgm:pt>
    <dgm:pt modelId="{A7111378-6836-4898-A1B8-532804C8A491}" type="pres">
      <dgm:prSet presAssocID="{6A9B32D0-8155-45D1-9DCD-7CFA63C89123}" presName="node" presStyleLbl="node1" presStyleIdx="4" presStyleCnt="6">
        <dgm:presLayoutVars>
          <dgm:bulletEnabled val="1"/>
        </dgm:presLayoutVars>
      </dgm:prSet>
      <dgm:spPr/>
    </dgm:pt>
    <dgm:pt modelId="{D68C3FE2-A704-409F-A1FB-515C8A1C41EE}" type="pres">
      <dgm:prSet presAssocID="{49AE4E79-DA7E-4F38-A826-51102BADDC23}" presName="sibTrans" presStyleLbl="sibTrans1D1" presStyleIdx="4" presStyleCnt="5"/>
      <dgm:spPr/>
    </dgm:pt>
    <dgm:pt modelId="{31E6AECB-18DB-486A-9C53-085D87FB775B}" type="pres">
      <dgm:prSet presAssocID="{49AE4E79-DA7E-4F38-A826-51102BADDC23}" presName="connectorText" presStyleLbl="sibTrans1D1" presStyleIdx="4" presStyleCnt="5"/>
      <dgm:spPr/>
    </dgm:pt>
    <dgm:pt modelId="{97517DA2-585B-4DB0-80B5-E40CA366FDA5}" type="pres">
      <dgm:prSet presAssocID="{367961DF-938E-40C9-A4F8-DA199B36DAAE}" presName="node" presStyleLbl="node1" presStyleIdx="5" presStyleCnt="6">
        <dgm:presLayoutVars>
          <dgm:bulletEnabled val="1"/>
        </dgm:presLayoutVars>
      </dgm:prSet>
      <dgm:spPr/>
    </dgm:pt>
  </dgm:ptLst>
  <dgm:cxnLst>
    <dgm:cxn modelId="{1F790801-8023-4D43-9A23-3E66858F73C2}" type="presOf" srcId="{5A76A1BB-D469-400E-8845-682650E6F200}" destId="{9B39C7EE-CF5B-4742-8A51-91560C98AFA3}" srcOrd="0" destOrd="0" presId="urn:microsoft.com/office/officeart/2016/7/layout/RepeatingBendingProcessNew"/>
    <dgm:cxn modelId="{F3A13810-59F9-4C9D-95DB-459F928F1EE8}" type="presOf" srcId="{367961DF-938E-40C9-A4F8-DA199B36DAAE}" destId="{97517DA2-585B-4DB0-80B5-E40CA366FDA5}" srcOrd="0" destOrd="0" presId="urn:microsoft.com/office/officeart/2016/7/layout/RepeatingBendingProcessNew"/>
    <dgm:cxn modelId="{6A0C6D17-61CE-47FF-B81D-B1F94A5D6857}" type="presOf" srcId="{DFEAA8AC-7E94-4C4C-A3C6-2383E3657AF6}" destId="{7145A92C-C585-41F2-A292-14CF5B5B8C37}" srcOrd="0" destOrd="0" presId="urn:microsoft.com/office/officeart/2016/7/layout/RepeatingBendingProcessNew"/>
    <dgm:cxn modelId="{BB8D4F28-C30B-4D80-9198-9ACD50FC1E02}" srcId="{ADC27DD6-B5D2-45BA-93E9-9E2F5D04D5E9}" destId="{5A76A1BB-D469-400E-8845-682650E6F200}" srcOrd="1" destOrd="0" parTransId="{CE885B1B-E08D-458F-B783-8825BF097EC1}" sibTransId="{DEB81066-CB52-4344-955A-2CFCEAEA912D}"/>
    <dgm:cxn modelId="{ADB95931-2D6A-432E-8782-F1175065A6F9}" type="presOf" srcId="{49AE4E79-DA7E-4F38-A826-51102BADDC23}" destId="{D68C3FE2-A704-409F-A1FB-515C8A1C41EE}" srcOrd="0" destOrd="0" presId="urn:microsoft.com/office/officeart/2016/7/layout/RepeatingBendingProcessNew"/>
    <dgm:cxn modelId="{C97D236D-E515-4E27-9778-EF8BA521DBC5}" type="presOf" srcId="{612508C8-E706-43B3-B55A-6613213425BF}" destId="{6342EF6B-CFBD-4786-A8C6-59FB6FCE5370}" srcOrd="0" destOrd="0" presId="urn:microsoft.com/office/officeart/2016/7/layout/RepeatingBendingProcessNew"/>
    <dgm:cxn modelId="{F0615D59-51B0-49BE-B517-B7D4BA3EECC9}" type="presOf" srcId="{3F003823-0AA7-4D05-BF52-80CBAB1B1136}" destId="{C9E21526-B398-4AD9-B272-CB4769BA27DA}" srcOrd="1" destOrd="0" presId="urn:microsoft.com/office/officeart/2016/7/layout/RepeatingBendingProcessNew"/>
    <dgm:cxn modelId="{E216D97A-5A0F-47BD-B746-823D4D617632}" type="presOf" srcId="{DFEAA8AC-7E94-4C4C-A3C6-2383E3657AF6}" destId="{9DB856BF-7D4D-42F0-80B2-A02E4EB5D4B3}" srcOrd="1" destOrd="0" presId="urn:microsoft.com/office/officeart/2016/7/layout/RepeatingBendingProcessNew"/>
    <dgm:cxn modelId="{8808F97B-A069-4BDB-9AD6-BE3AB5B59C81}" type="presOf" srcId="{DBEC3609-B066-47F9-9A41-B11FD93197D3}" destId="{D49622EA-B8D9-4FCE-B447-F2C6BAD4EBE7}" srcOrd="0" destOrd="0" presId="urn:microsoft.com/office/officeart/2016/7/layout/RepeatingBendingProcessNew"/>
    <dgm:cxn modelId="{BEBC2D7E-9942-4A6D-AAE6-B287E947C7E6}" type="presOf" srcId="{ADC27DD6-B5D2-45BA-93E9-9E2F5D04D5E9}" destId="{F200A25C-5598-4433-A501-15A21BAAA904}" srcOrd="0" destOrd="0" presId="urn:microsoft.com/office/officeart/2016/7/layout/RepeatingBendingProcessNew"/>
    <dgm:cxn modelId="{BAF9B17F-1410-421E-9B82-74A8D3A8AC1F}" srcId="{ADC27DD6-B5D2-45BA-93E9-9E2F5D04D5E9}" destId="{367961DF-938E-40C9-A4F8-DA199B36DAAE}" srcOrd="5" destOrd="0" parTransId="{82FDD058-49B2-47BB-811C-D264ACF82097}" sibTransId="{3AE6E4B3-6125-48F9-A07A-7068FB672438}"/>
    <dgm:cxn modelId="{79132F85-73B3-42B8-9A60-6E2A3542E874}" type="presOf" srcId="{4AFD9B5F-9279-4E22-A40C-87BE0FF97200}" destId="{83F100A9-AE31-499E-B436-25C4A691FF65}" srcOrd="0" destOrd="0" presId="urn:microsoft.com/office/officeart/2016/7/layout/RepeatingBendingProcessNew"/>
    <dgm:cxn modelId="{40974385-4FBC-4BCA-9D49-889BE140174C}" type="presOf" srcId="{49AE4E79-DA7E-4F38-A826-51102BADDC23}" destId="{31E6AECB-18DB-486A-9C53-085D87FB775B}" srcOrd="1" destOrd="0" presId="urn:microsoft.com/office/officeart/2016/7/layout/RepeatingBendingProcessNew"/>
    <dgm:cxn modelId="{C207358A-6370-42D9-849C-BF65D9D0E2EB}" type="presOf" srcId="{DEB81066-CB52-4344-955A-2CFCEAEA912D}" destId="{7004094A-7243-4C07-8A00-B72873C0C8D6}" srcOrd="0" destOrd="0" presId="urn:microsoft.com/office/officeart/2016/7/layout/RepeatingBendingProcessNew"/>
    <dgm:cxn modelId="{54535D8E-28BC-4DFF-AEEE-CF51BFB3C7E4}" type="presOf" srcId="{6A9B32D0-8155-45D1-9DCD-7CFA63C89123}" destId="{A7111378-6836-4898-A1B8-532804C8A491}" srcOrd="0" destOrd="0" presId="urn:microsoft.com/office/officeart/2016/7/layout/RepeatingBendingProcessNew"/>
    <dgm:cxn modelId="{39534597-C08C-49E3-8EE4-759C2EF71F71}" type="presOf" srcId="{843C8FEC-5F32-4B10-A119-D2EEDF8A465E}" destId="{41F1D73E-C685-46BB-BB80-B1C78C00F764}" srcOrd="0" destOrd="0" presId="urn:microsoft.com/office/officeart/2016/7/layout/RepeatingBendingProcessNew"/>
    <dgm:cxn modelId="{718B6B9C-1D04-43A2-B891-66D15C96884F}" type="presOf" srcId="{3F003823-0AA7-4D05-BF52-80CBAB1B1136}" destId="{ED3D2362-FA2F-4A4B-8922-11DD760E0836}" srcOrd="0" destOrd="0" presId="urn:microsoft.com/office/officeart/2016/7/layout/RepeatingBendingProcessNew"/>
    <dgm:cxn modelId="{85BEA0AB-A7E3-44C2-8926-976E4C1306D6}" srcId="{ADC27DD6-B5D2-45BA-93E9-9E2F5D04D5E9}" destId="{612508C8-E706-43B3-B55A-6613213425BF}" srcOrd="2" destOrd="0" parTransId="{AB9952EA-2B54-43BE-96EF-0B54D1712877}" sibTransId="{DFEAA8AC-7E94-4C4C-A3C6-2383E3657AF6}"/>
    <dgm:cxn modelId="{BF4D6CBA-4B2A-4B68-952E-FACF4267CB21}" srcId="{ADC27DD6-B5D2-45BA-93E9-9E2F5D04D5E9}" destId="{843C8FEC-5F32-4B10-A119-D2EEDF8A465E}" srcOrd="0" destOrd="0" parTransId="{971524E3-1CA4-4E53-9D6E-C9629ABD4570}" sibTransId="{3F003823-0AA7-4D05-BF52-80CBAB1B1136}"/>
    <dgm:cxn modelId="{ACA56CBC-9186-4984-A4DD-9CE5CC5F42F0}" srcId="{ADC27DD6-B5D2-45BA-93E9-9E2F5D04D5E9}" destId="{DBEC3609-B066-47F9-9A41-B11FD93197D3}" srcOrd="3" destOrd="0" parTransId="{3B114838-9D1A-4355-A26E-113F53F859DD}" sibTransId="{4AFD9B5F-9279-4E22-A40C-87BE0FF97200}"/>
    <dgm:cxn modelId="{04C3A8C1-35B5-48AA-BD12-10B509B88448}" type="presOf" srcId="{DEB81066-CB52-4344-955A-2CFCEAEA912D}" destId="{977088FD-849F-46E6-8D91-A4F533BC82B8}" srcOrd="1" destOrd="0" presId="urn:microsoft.com/office/officeart/2016/7/layout/RepeatingBendingProcessNew"/>
    <dgm:cxn modelId="{31D356FD-4F99-49CD-BB96-EEBFBE6AB4ED}" srcId="{ADC27DD6-B5D2-45BA-93E9-9E2F5D04D5E9}" destId="{6A9B32D0-8155-45D1-9DCD-7CFA63C89123}" srcOrd="4" destOrd="0" parTransId="{38EEA6DA-BF31-495F-8FA2-1681B32DAAE7}" sibTransId="{49AE4E79-DA7E-4F38-A826-51102BADDC23}"/>
    <dgm:cxn modelId="{BB9B56FF-8531-4FBF-8F9C-EE7001A459B0}" type="presOf" srcId="{4AFD9B5F-9279-4E22-A40C-87BE0FF97200}" destId="{8B08CE71-169B-43CB-A735-4C8A6BB18D05}" srcOrd="1" destOrd="0" presId="urn:microsoft.com/office/officeart/2016/7/layout/RepeatingBendingProcessNew"/>
    <dgm:cxn modelId="{6D5DF3EF-467D-4580-9F3D-6E01CED65BAC}" type="presParOf" srcId="{F200A25C-5598-4433-A501-15A21BAAA904}" destId="{41F1D73E-C685-46BB-BB80-B1C78C00F764}" srcOrd="0" destOrd="0" presId="urn:microsoft.com/office/officeart/2016/7/layout/RepeatingBendingProcessNew"/>
    <dgm:cxn modelId="{FBE5413A-F901-44ED-8846-7059A5E2E329}" type="presParOf" srcId="{F200A25C-5598-4433-A501-15A21BAAA904}" destId="{ED3D2362-FA2F-4A4B-8922-11DD760E0836}" srcOrd="1" destOrd="0" presId="urn:microsoft.com/office/officeart/2016/7/layout/RepeatingBendingProcessNew"/>
    <dgm:cxn modelId="{B81E3A08-E98C-4EAB-B044-C508CED73D5D}" type="presParOf" srcId="{ED3D2362-FA2F-4A4B-8922-11DD760E0836}" destId="{C9E21526-B398-4AD9-B272-CB4769BA27DA}" srcOrd="0" destOrd="0" presId="urn:microsoft.com/office/officeart/2016/7/layout/RepeatingBendingProcessNew"/>
    <dgm:cxn modelId="{8DB41DEA-9071-4085-A6C9-EA1CEE009172}" type="presParOf" srcId="{F200A25C-5598-4433-A501-15A21BAAA904}" destId="{9B39C7EE-CF5B-4742-8A51-91560C98AFA3}" srcOrd="2" destOrd="0" presId="urn:microsoft.com/office/officeart/2016/7/layout/RepeatingBendingProcessNew"/>
    <dgm:cxn modelId="{D46ED723-7E65-4B0B-946F-0E783F46DB53}" type="presParOf" srcId="{F200A25C-5598-4433-A501-15A21BAAA904}" destId="{7004094A-7243-4C07-8A00-B72873C0C8D6}" srcOrd="3" destOrd="0" presId="urn:microsoft.com/office/officeart/2016/7/layout/RepeatingBendingProcessNew"/>
    <dgm:cxn modelId="{CD59E6F1-10AE-482F-8353-2856723C970B}" type="presParOf" srcId="{7004094A-7243-4C07-8A00-B72873C0C8D6}" destId="{977088FD-849F-46E6-8D91-A4F533BC82B8}" srcOrd="0" destOrd="0" presId="urn:microsoft.com/office/officeart/2016/7/layout/RepeatingBendingProcessNew"/>
    <dgm:cxn modelId="{58A1816C-3596-428F-98C1-B57D49736AFD}" type="presParOf" srcId="{F200A25C-5598-4433-A501-15A21BAAA904}" destId="{6342EF6B-CFBD-4786-A8C6-59FB6FCE5370}" srcOrd="4" destOrd="0" presId="urn:microsoft.com/office/officeart/2016/7/layout/RepeatingBendingProcessNew"/>
    <dgm:cxn modelId="{CC0FE27D-0A55-4890-870A-AEC4072DD876}" type="presParOf" srcId="{F200A25C-5598-4433-A501-15A21BAAA904}" destId="{7145A92C-C585-41F2-A292-14CF5B5B8C37}" srcOrd="5" destOrd="0" presId="urn:microsoft.com/office/officeart/2016/7/layout/RepeatingBendingProcessNew"/>
    <dgm:cxn modelId="{5A9B82C9-B55E-4F24-A325-497891C7F232}" type="presParOf" srcId="{7145A92C-C585-41F2-A292-14CF5B5B8C37}" destId="{9DB856BF-7D4D-42F0-80B2-A02E4EB5D4B3}" srcOrd="0" destOrd="0" presId="urn:microsoft.com/office/officeart/2016/7/layout/RepeatingBendingProcessNew"/>
    <dgm:cxn modelId="{E99080B5-F7A5-42FD-8223-0BC6F64F40CE}" type="presParOf" srcId="{F200A25C-5598-4433-A501-15A21BAAA904}" destId="{D49622EA-B8D9-4FCE-B447-F2C6BAD4EBE7}" srcOrd="6" destOrd="0" presId="urn:microsoft.com/office/officeart/2016/7/layout/RepeatingBendingProcessNew"/>
    <dgm:cxn modelId="{AA781BF6-ADE7-43CF-8EB4-37EBC4CDBAC1}" type="presParOf" srcId="{F200A25C-5598-4433-A501-15A21BAAA904}" destId="{83F100A9-AE31-499E-B436-25C4A691FF65}" srcOrd="7" destOrd="0" presId="urn:microsoft.com/office/officeart/2016/7/layout/RepeatingBendingProcessNew"/>
    <dgm:cxn modelId="{D1B1676B-5F30-4AB0-B1CF-B6977C31520F}" type="presParOf" srcId="{83F100A9-AE31-499E-B436-25C4A691FF65}" destId="{8B08CE71-169B-43CB-A735-4C8A6BB18D05}" srcOrd="0" destOrd="0" presId="urn:microsoft.com/office/officeart/2016/7/layout/RepeatingBendingProcessNew"/>
    <dgm:cxn modelId="{2FC946DB-A4B6-4990-BC3D-2EBDF01F8914}" type="presParOf" srcId="{F200A25C-5598-4433-A501-15A21BAAA904}" destId="{A7111378-6836-4898-A1B8-532804C8A491}" srcOrd="8" destOrd="0" presId="urn:microsoft.com/office/officeart/2016/7/layout/RepeatingBendingProcessNew"/>
    <dgm:cxn modelId="{F2BD5223-B9F7-4D54-BECD-C60560812829}" type="presParOf" srcId="{F200A25C-5598-4433-A501-15A21BAAA904}" destId="{D68C3FE2-A704-409F-A1FB-515C8A1C41EE}" srcOrd="9" destOrd="0" presId="urn:microsoft.com/office/officeart/2016/7/layout/RepeatingBendingProcessNew"/>
    <dgm:cxn modelId="{C9E478C4-D8C4-4880-8844-E6154BAC8DFF}" type="presParOf" srcId="{D68C3FE2-A704-409F-A1FB-515C8A1C41EE}" destId="{31E6AECB-18DB-486A-9C53-085D87FB775B}" srcOrd="0" destOrd="0" presId="urn:microsoft.com/office/officeart/2016/7/layout/RepeatingBendingProcessNew"/>
    <dgm:cxn modelId="{EBB77B54-8F0F-4AA7-8704-AD75621526AA}" type="presParOf" srcId="{F200A25C-5598-4433-A501-15A21BAAA904}" destId="{97517DA2-585B-4DB0-80B5-E40CA366FDA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ABA910-CED3-47FD-8291-F81FF09F974F}"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272AFCC7-0354-44A8-9F48-4B2B04463A06}">
      <dgm:prSet/>
      <dgm:spPr/>
      <dgm:t>
        <a:bodyPr/>
        <a:lstStyle/>
        <a:p>
          <a:r>
            <a:rPr lang="en-GB" dirty="0"/>
            <a:t>Are knowledgeable about the subject to be discussed and are clear about the information you are seeking.</a:t>
          </a:r>
          <a:endParaRPr lang="en-US" dirty="0"/>
        </a:p>
      </dgm:t>
    </dgm:pt>
    <dgm:pt modelId="{8DD9EEEC-A052-45E7-9632-296EBEEBDF1A}" type="parTrans" cxnId="{BAF27C8B-7B16-43EF-A79E-9C66A4039B75}">
      <dgm:prSet/>
      <dgm:spPr/>
      <dgm:t>
        <a:bodyPr/>
        <a:lstStyle/>
        <a:p>
          <a:endParaRPr lang="en-US"/>
        </a:p>
      </dgm:t>
    </dgm:pt>
    <dgm:pt modelId="{09D53D0F-FB22-4A41-A7D4-445B0F865699}" type="sibTrans" cxnId="{BAF27C8B-7B16-43EF-A79E-9C66A4039B75}">
      <dgm:prSet/>
      <dgm:spPr/>
      <dgm:t>
        <a:bodyPr/>
        <a:lstStyle/>
        <a:p>
          <a:endParaRPr lang="en-US"/>
        </a:p>
      </dgm:t>
    </dgm:pt>
    <dgm:pt modelId="{AE16580C-0E46-409C-B3B6-1940F9A3570F}">
      <dgm:prSet/>
      <dgm:spPr/>
      <dgm:t>
        <a:bodyPr/>
        <a:lstStyle/>
        <a:p>
          <a:r>
            <a:rPr lang="en-GB" dirty="0"/>
            <a:t>Have a structure as a framework for your interview</a:t>
          </a:r>
          <a:endParaRPr lang="en-US" dirty="0"/>
        </a:p>
      </dgm:t>
    </dgm:pt>
    <dgm:pt modelId="{D83FC86C-F561-4CC6-BBD3-8C05214DBC44}" type="parTrans" cxnId="{709912E1-FB3B-46A5-91E9-CF76CF2912B4}">
      <dgm:prSet/>
      <dgm:spPr/>
      <dgm:t>
        <a:bodyPr/>
        <a:lstStyle/>
        <a:p>
          <a:endParaRPr lang="en-US"/>
        </a:p>
      </dgm:t>
    </dgm:pt>
    <dgm:pt modelId="{0B963657-B12B-46FD-BA95-6305D81C2EF1}" type="sibTrans" cxnId="{709912E1-FB3B-46A5-91E9-CF76CF2912B4}">
      <dgm:prSet/>
      <dgm:spPr/>
      <dgm:t>
        <a:bodyPr/>
        <a:lstStyle/>
        <a:p>
          <a:endParaRPr lang="en-US"/>
        </a:p>
      </dgm:t>
    </dgm:pt>
    <dgm:pt modelId="{B3B532AB-6499-457F-A8A0-6CA3405788F1}">
      <dgm:prSet/>
      <dgm:spPr/>
      <dgm:t>
        <a:bodyPr/>
        <a:lstStyle/>
        <a:p>
          <a:r>
            <a:rPr lang="en-GB" dirty="0"/>
            <a:t>Can apply counselling skills as communication skills, without going into therapy mode</a:t>
          </a:r>
          <a:endParaRPr lang="en-US" dirty="0"/>
        </a:p>
      </dgm:t>
    </dgm:pt>
    <dgm:pt modelId="{4216A170-7DD4-4B25-96CD-97148E40C5D4}" type="parTrans" cxnId="{2FDF837E-266F-4A34-B9E9-53D9634F0C52}">
      <dgm:prSet/>
      <dgm:spPr/>
      <dgm:t>
        <a:bodyPr/>
        <a:lstStyle/>
        <a:p>
          <a:endParaRPr lang="en-US"/>
        </a:p>
      </dgm:t>
    </dgm:pt>
    <dgm:pt modelId="{12E20556-6414-4ACC-A641-374F5B1172DF}" type="sibTrans" cxnId="{2FDF837E-266F-4A34-B9E9-53D9634F0C52}">
      <dgm:prSet/>
      <dgm:spPr/>
      <dgm:t>
        <a:bodyPr/>
        <a:lstStyle/>
        <a:p>
          <a:endParaRPr lang="en-US"/>
        </a:p>
      </dgm:t>
    </dgm:pt>
    <dgm:pt modelId="{6078DAFF-AF4A-452C-A32B-6DC8371EF242}">
      <dgm:prSet/>
      <dgm:spPr/>
      <dgm:t>
        <a:bodyPr/>
        <a:lstStyle/>
        <a:p>
          <a:r>
            <a:rPr lang="en-GB" dirty="0"/>
            <a:t>Can sensitively probe for information</a:t>
          </a:r>
          <a:endParaRPr lang="en-US" dirty="0"/>
        </a:p>
      </dgm:t>
    </dgm:pt>
    <dgm:pt modelId="{1CCB0BA9-8664-4B9A-95C5-06246FECE284}" type="parTrans" cxnId="{A5583C4F-83A0-4E8E-9BF4-C77618B9443A}">
      <dgm:prSet/>
      <dgm:spPr/>
      <dgm:t>
        <a:bodyPr/>
        <a:lstStyle/>
        <a:p>
          <a:endParaRPr lang="en-US"/>
        </a:p>
      </dgm:t>
    </dgm:pt>
    <dgm:pt modelId="{68DEA5CE-2DC0-45D8-983A-8EB9CCB2D0D1}" type="sibTrans" cxnId="{A5583C4F-83A0-4E8E-9BF4-C77618B9443A}">
      <dgm:prSet/>
      <dgm:spPr/>
      <dgm:t>
        <a:bodyPr/>
        <a:lstStyle/>
        <a:p>
          <a:endParaRPr lang="en-US"/>
        </a:p>
      </dgm:t>
    </dgm:pt>
    <dgm:pt modelId="{6701ADEA-7821-4BE0-8153-9AF1CB03880E}">
      <dgm:prSet/>
      <dgm:spPr/>
      <dgm:t>
        <a:bodyPr/>
        <a:lstStyle/>
        <a:p>
          <a:r>
            <a:rPr lang="en-GB" dirty="0"/>
            <a:t>Can delicately apply concreteness</a:t>
          </a:r>
          <a:endParaRPr lang="en-US" dirty="0"/>
        </a:p>
      </dgm:t>
    </dgm:pt>
    <dgm:pt modelId="{C5A6A2CD-E7AF-43B2-8940-1F9C548CCB7B}" type="parTrans" cxnId="{4C38A0A5-9B13-4E9A-95B3-D6DB25AF041C}">
      <dgm:prSet/>
      <dgm:spPr/>
      <dgm:t>
        <a:bodyPr/>
        <a:lstStyle/>
        <a:p>
          <a:endParaRPr lang="en-US"/>
        </a:p>
      </dgm:t>
    </dgm:pt>
    <dgm:pt modelId="{03BF0085-1877-42A7-9DC9-19169131FF87}" type="sibTrans" cxnId="{4C38A0A5-9B13-4E9A-95B3-D6DB25AF041C}">
      <dgm:prSet/>
      <dgm:spPr/>
      <dgm:t>
        <a:bodyPr/>
        <a:lstStyle/>
        <a:p>
          <a:endParaRPr lang="en-US"/>
        </a:p>
      </dgm:t>
    </dgm:pt>
    <dgm:pt modelId="{CCBCF43C-5B6F-4DC8-AFC0-FBCACA226804}">
      <dgm:prSet/>
      <dgm:spPr/>
      <dgm:t>
        <a:bodyPr/>
        <a:lstStyle/>
        <a:p>
          <a:r>
            <a:rPr lang="en-GB" dirty="0"/>
            <a:t>Are balanced: a balance between listening and speaking. </a:t>
          </a:r>
          <a:endParaRPr lang="en-US" dirty="0"/>
        </a:p>
      </dgm:t>
    </dgm:pt>
    <dgm:pt modelId="{4ED6EEC5-D9C6-4249-B5E4-04A34E30FF6F}" type="parTrans" cxnId="{A1255333-412C-450F-8CE1-779466FEFB57}">
      <dgm:prSet/>
      <dgm:spPr/>
      <dgm:t>
        <a:bodyPr/>
        <a:lstStyle/>
        <a:p>
          <a:endParaRPr lang="en-US"/>
        </a:p>
      </dgm:t>
    </dgm:pt>
    <dgm:pt modelId="{614B9A0B-C443-4063-A30E-B75AB2721318}" type="sibTrans" cxnId="{A1255333-412C-450F-8CE1-779466FEFB57}">
      <dgm:prSet/>
      <dgm:spPr/>
      <dgm:t>
        <a:bodyPr/>
        <a:lstStyle/>
        <a:p>
          <a:endParaRPr lang="en-US"/>
        </a:p>
      </dgm:t>
    </dgm:pt>
    <dgm:pt modelId="{9CB1FFBA-C7AE-498A-9CFA-C0650CB5C1EA}">
      <dgm:prSet/>
      <dgm:spPr/>
      <dgm:t>
        <a:bodyPr/>
        <a:lstStyle/>
        <a:p>
          <a:r>
            <a:rPr lang="en-GB" dirty="0"/>
            <a:t>Are ethically sensitive.</a:t>
          </a:r>
          <a:endParaRPr lang="en-US" dirty="0"/>
        </a:p>
      </dgm:t>
    </dgm:pt>
    <dgm:pt modelId="{E89C18C7-E680-4DE6-A592-2AD5C8F753FD}" type="parTrans" cxnId="{397772A3-159A-489F-B2BF-9092E5E2A969}">
      <dgm:prSet/>
      <dgm:spPr/>
      <dgm:t>
        <a:bodyPr/>
        <a:lstStyle/>
        <a:p>
          <a:endParaRPr lang="en-US"/>
        </a:p>
      </dgm:t>
    </dgm:pt>
    <dgm:pt modelId="{6BCEF102-2ADA-4BAD-AEFB-A2C570B6AAEF}" type="sibTrans" cxnId="{397772A3-159A-489F-B2BF-9092E5E2A969}">
      <dgm:prSet/>
      <dgm:spPr/>
      <dgm:t>
        <a:bodyPr/>
        <a:lstStyle/>
        <a:p>
          <a:endParaRPr lang="en-US"/>
        </a:p>
      </dgm:t>
    </dgm:pt>
    <dgm:pt modelId="{303E180D-8A17-4CA8-AD06-556FFC7B0FE5}" type="pres">
      <dgm:prSet presAssocID="{F7ABA910-CED3-47FD-8291-F81FF09F974F}" presName="diagram" presStyleCnt="0">
        <dgm:presLayoutVars>
          <dgm:dir/>
          <dgm:resizeHandles val="exact"/>
        </dgm:presLayoutVars>
      </dgm:prSet>
      <dgm:spPr/>
    </dgm:pt>
    <dgm:pt modelId="{3389F77D-A7BE-405B-9FF6-5C70C6D3CF76}" type="pres">
      <dgm:prSet presAssocID="{272AFCC7-0354-44A8-9F48-4B2B04463A06}" presName="node" presStyleLbl="node1" presStyleIdx="0" presStyleCnt="7">
        <dgm:presLayoutVars>
          <dgm:bulletEnabled val="1"/>
        </dgm:presLayoutVars>
      </dgm:prSet>
      <dgm:spPr/>
    </dgm:pt>
    <dgm:pt modelId="{A9BEB0CE-88B0-48ED-93D4-7B549AE6E743}" type="pres">
      <dgm:prSet presAssocID="{09D53D0F-FB22-4A41-A7D4-445B0F865699}" presName="sibTrans" presStyleCnt="0"/>
      <dgm:spPr/>
    </dgm:pt>
    <dgm:pt modelId="{66A13666-9570-46F2-A3C3-ED7026793169}" type="pres">
      <dgm:prSet presAssocID="{AE16580C-0E46-409C-B3B6-1940F9A3570F}" presName="node" presStyleLbl="node1" presStyleIdx="1" presStyleCnt="7">
        <dgm:presLayoutVars>
          <dgm:bulletEnabled val="1"/>
        </dgm:presLayoutVars>
      </dgm:prSet>
      <dgm:spPr/>
    </dgm:pt>
    <dgm:pt modelId="{F9C59C70-CD15-4BDE-859F-3EF9313F8DBE}" type="pres">
      <dgm:prSet presAssocID="{0B963657-B12B-46FD-BA95-6305D81C2EF1}" presName="sibTrans" presStyleCnt="0"/>
      <dgm:spPr/>
    </dgm:pt>
    <dgm:pt modelId="{A8F64B7E-CC3A-47F2-A83E-10B11DFF4D24}" type="pres">
      <dgm:prSet presAssocID="{B3B532AB-6499-457F-A8A0-6CA3405788F1}" presName="node" presStyleLbl="node1" presStyleIdx="2" presStyleCnt="7">
        <dgm:presLayoutVars>
          <dgm:bulletEnabled val="1"/>
        </dgm:presLayoutVars>
      </dgm:prSet>
      <dgm:spPr/>
    </dgm:pt>
    <dgm:pt modelId="{B3E84E43-23F7-43F4-907C-50163EC2C9D1}" type="pres">
      <dgm:prSet presAssocID="{12E20556-6414-4ACC-A641-374F5B1172DF}" presName="sibTrans" presStyleCnt="0"/>
      <dgm:spPr/>
    </dgm:pt>
    <dgm:pt modelId="{1F1F08F7-41C2-40A0-9EAD-273FF762D637}" type="pres">
      <dgm:prSet presAssocID="{6078DAFF-AF4A-452C-A32B-6DC8371EF242}" presName="node" presStyleLbl="node1" presStyleIdx="3" presStyleCnt="7">
        <dgm:presLayoutVars>
          <dgm:bulletEnabled val="1"/>
        </dgm:presLayoutVars>
      </dgm:prSet>
      <dgm:spPr/>
    </dgm:pt>
    <dgm:pt modelId="{78FE893E-B655-4B09-9C71-0BD2F6806230}" type="pres">
      <dgm:prSet presAssocID="{68DEA5CE-2DC0-45D8-983A-8EB9CCB2D0D1}" presName="sibTrans" presStyleCnt="0"/>
      <dgm:spPr/>
    </dgm:pt>
    <dgm:pt modelId="{2B4A37B6-5D53-45D5-8F4A-E8AF52081A7F}" type="pres">
      <dgm:prSet presAssocID="{6701ADEA-7821-4BE0-8153-9AF1CB03880E}" presName="node" presStyleLbl="node1" presStyleIdx="4" presStyleCnt="7">
        <dgm:presLayoutVars>
          <dgm:bulletEnabled val="1"/>
        </dgm:presLayoutVars>
      </dgm:prSet>
      <dgm:spPr/>
    </dgm:pt>
    <dgm:pt modelId="{E9D393AE-27BD-4980-8E75-2A266282D6A1}" type="pres">
      <dgm:prSet presAssocID="{03BF0085-1877-42A7-9DC9-19169131FF87}" presName="sibTrans" presStyleCnt="0"/>
      <dgm:spPr/>
    </dgm:pt>
    <dgm:pt modelId="{6648895C-EA4A-4D14-AA3D-B56FF82ABD1A}" type="pres">
      <dgm:prSet presAssocID="{CCBCF43C-5B6F-4DC8-AFC0-FBCACA226804}" presName="node" presStyleLbl="node1" presStyleIdx="5" presStyleCnt="7">
        <dgm:presLayoutVars>
          <dgm:bulletEnabled val="1"/>
        </dgm:presLayoutVars>
      </dgm:prSet>
      <dgm:spPr/>
    </dgm:pt>
    <dgm:pt modelId="{52FAFB21-7A12-4559-9C65-F696B9C4BBE9}" type="pres">
      <dgm:prSet presAssocID="{614B9A0B-C443-4063-A30E-B75AB2721318}" presName="sibTrans" presStyleCnt="0"/>
      <dgm:spPr/>
    </dgm:pt>
    <dgm:pt modelId="{2B3E3F9E-CFCC-4ED1-8DAD-7E0076E021DA}" type="pres">
      <dgm:prSet presAssocID="{9CB1FFBA-C7AE-498A-9CFA-C0650CB5C1EA}" presName="node" presStyleLbl="node1" presStyleIdx="6" presStyleCnt="7">
        <dgm:presLayoutVars>
          <dgm:bulletEnabled val="1"/>
        </dgm:presLayoutVars>
      </dgm:prSet>
      <dgm:spPr/>
    </dgm:pt>
  </dgm:ptLst>
  <dgm:cxnLst>
    <dgm:cxn modelId="{F4F17523-3357-4FC2-BC15-E86FE358B7AD}" type="presOf" srcId="{AE16580C-0E46-409C-B3B6-1940F9A3570F}" destId="{66A13666-9570-46F2-A3C3-ED7026793169}" srcOrd="0" destOrd="0" presId="urn:microsoft.com/office/officeart/2005/8/layout/default"/>
    <dgm:cxn modelId="{A1255333-412C-450F-8CE1-779466FEFB57}" srcId="{F7ABA910-CED3-47FD-8291-F81FF09F974F}" destId="{CCBCF43C-5B6F-4DC8-AFC0-FBCACA226804}" srcOrd="5" destOrd="0" parTransId="{4ED6EEC5-D9C6-4249-B5E4-04A34E30FF6F}" sibTransId="{614B9A0B-C443-4063-A30E-B75AB2721318}"/>
    <dgm:cxn modelId="{7D43613D-4921-4236-A6DE-2F755B6E7277}" type="presOf" srcId="{6701ADEA-7821-4BE0-8153-9AF1CB03880E}" destId="{2B4A37B6-5D53-45D5-8F4A-E8AF52081A7F}" srcOrd="0" destOrd="0" presId="urn:microsoft.com/office/officeart/2005/8/layout/default"/>
    <dgm:cxn modelId="{BCC5DB4B-4839-44C0-B17F-4BDC206EFD0E}" type="presOf" srcId="{F7ABA910-CED3-47FD-8291-F81FF09F974F}" destId="{303E180D-8A17-4CA8-AD06-556FFC7B0FE5}" srcOrd="0" destOrd="0" presId="urn:microsoft.com/office/officeart/2005/8/layout/default"/>
    <dgm:cxn modelId="{E40EA54C-1CFF-42B2-9DA4-16AB55C8ED43}" type="presOf" srcId="{CCBCF43C-5B6F-4DC8-AFC0-FBCACA226804}" destId="{6648895C-EA4A-4D14-AA3D-B56FF82ABD1A}" srcOrd="0" destOrd="0" presId="urn:microsoft.com/office/officeart/2005/8/layout/default"/>
    <dgm:cxn modelId="{A5583C4F-83A0-4E8E-9BF4-C77618B9443A}" srcId="{F7ABA910-CED3-47FD-8291-F81FF09F974F}" destId="{6078DAFF-AF4A-452C-A32B-6DC8371EF242}" srcOrd="3" destOrd="0" parTransId="{1CCB0BA9-8664-4B9A-95C5-06246FECE284}" sibTransId="{68DEA5CE-2DC0-45D8-983A-8EB9CCB2D0D1}"/>
    <dgm:cxn modelId="{17559A73-4FB0-4C5D-9A12-88F734D423A2}" type="presOf" srcId="{B3B532AB-6499-457F-A8A0-6CA3405788F1}" destId="{A8F64B7E-CC3A-47F2-A83E-10B11DFF4D24}" srcOrd="0" destOrd="0" presId="urn:microsoft.com/office/officeart/2005/8/layout/default"/>
    <dgm:cxn modelId="{2FDF837E-266F-4A34-B9E9-53D9634F0C52}" srcId="{F7ABA910-CED3-47FD-8291-F81FF09F974F}" destId="{B3B532AB-6499-457F-A8A0-6CA3405788F1}" srcOrd="2" destOrd="0" parTransId="{4216A170-7DD4-4B25-96CD-97148E40C5D4}" sibTransId="{12E20556-6414-4ACC-A641-374F5B1172DF}"/>
    <dgm:cxn modelId="{BAF27C8B-7B16-43EF-A79E-9C66A4039B75}" srcId="{F7ABA910-CED3-47FD-8291-F81FF09F974F}" destId="{272AFCC7-0354-44A8-9F48-4B2B04463A06}" srcOrd="0" destOrd="0" parTransId="{8DD9EEEC-A052-45E7-9632-296EBEEBDF1A}" sibTransId="{09D53D0F-FB22-4A41-A7D4-445B0F865699}"/>
    <dgm:cxn modelId="{397772A3-159A-489F-B2BF-9092E5E2A969}" srcId="{F7ABA910-CED3-47FD-8291-F81FF09F974F}" destId="{9CB1FFBA-C7AE-498A-9CFA-C0650CB5C1EA}" srcOrd="6" destOrd="0" parTransId="{E89C18C7-E680-4DE6-A592-2AD5C8F753FD}" sibTransId="{6BCEF102-2ADA-4BAD-AEFB-A2C570B6AAEF}"/>
    <dgm:cxn modelId="{4C38A0A5-9B13-4E9A-95B3-D6DB25AF041C}" srcId="{F7ABA910-CED3-47FD-8291-F81FF09F974F}" destId="{6701ADEA-7821-4BE0-8153-9AF1CB03880E}" srcOrd="4" destOrd="0" parTransId="{C5A6A2CD-E7AF-43B2-8940-1F9C548CCB7B}" sibTransId="{03BF0085-1877-42A7-9DC9-19169131FF87}"/>
    <dgm:cxn modelId="{D890C2BC-F240-4227-8D54-93E27E4A0736}" type="presOf" srcId="{272AFCC7-0354-44A8-9F48-4B2B04463A06}" destId="{3389F77D-A7BE-405B-9FF6-5C70C6D3CF76}" srcOrd="0" destOrd="0" presId="urn:microsoft.com/office/officeart/2005/8/layout/default"/>
    <dgm:cxn modelId="{0EF004D3-E5EB-4C14-A77A-32C0226A7091}" type="presOf" srcId="{9CB1FFBA-C7AE-498A-9CFA-C0650CB5C1EA}" destId="{2B3E3F9E-CFCC-4ED1-8DAD-7E0076E021DA}" srcOrd="0" destOrd="0" presId="urn:microsoft.com/office/officeart/2005/8/layout/default"/>
    <dgm:cxn modelId="{709912E1-FB3B-46A5-91E9-CF76CF2912B4}" srcId="{F7ABA910-CED3-47FD-8291-F81FF09F974F}" destId="{AE16580C-0E46-409C-B3B6-1940F9A3570F}" srcOrd="1" destOrd="0" parTransId="{D83FC86C-F561-4CC6-BBD3-8C05214DBC44}" sibTransId="{0B963657-B12B-46FD-BA95-6305D81C2EF1}"/>
    <dgm:cxn modelId="{7CBA16ED-0F57-467A-805C-D39A438A9989}" type="presOf" srcId="{6078DAFF-AF4A-452C-A32B-6DC8371EF242}" destId="{1F1F08F7-41C2-40A0-9EAD-273FF762D637}" srcOrd="0" destOrd="0" presId="urn:microsoft.com/office/officeart/2005/8/layout/default"/>
    <dgm:cxn modelId="{39B3C73F-45B5-4E13-A3FE-17A524EF3877}" type="presParOf" srcId="{303E180D-8A17-4CA8-AD06-556FFC7B0FE5}" destId="{3389F77D-A7BE-405B-9FF6-5C70C6D3CF76}" srcOrd="0" destOrd="0" presId="urn:microsoft.com/office/officeart/2005/8/layout/default"/>
    <dgm:cxn modelId="{AF7ADF49-1873-4D02-904D-995C7A8FFB9B}" type="presParOf" srcId="{303E180D-8A17-4CA8-AD06-556FFC7B0FE5}" destId="{A9BEB0CE-88B0-48ED-93D4-7B549AE6E743}" srcOrd="1" destOrd="0" presId="urn:microsoft.com/office/officeart/2005/8/layout/default"/>
    <dgm:cxn modelId="{178340BC-1CF7-443D-801B-C4814FA055A1}" type="presParOf" srcId="{303E180D-8A17-4CA8-AD06-556FFC7B0FE5}" destId="{66A13666-9570-46F2-A3C3-ED7026793169}" srcOrd="2" destOrd="0" presId="urn:microsoft.com/office/officeart/2005/8/layout/default"/>
    <dgm:cxn modelId="{3035D6FB-D3C5-46A3-BFAD-D343449A438E}" type="presParOf" srcId="{303E180D-8A17-4CA8-AD06-556FFC7B0FE5}" destId="{F9C59C70-CD15-4BDE-859F-3EF9313F8DBE}" srcOrd="3" destOrd="0" presId="urn:microsoft.com/office/officeart/2005/8/layout/default"/>
    <dgm:cxn modelId="{DD30F7D6-BF9D-4377-97F2-25DB38F9BCCF}" type="presParOf" srcId="{303E180D-8A17-4CA8-AD06-556FFC7B0FE5}" destId="{A8F64B7E-CC3A-47F2-A83E-10B11DFF4D24}" srcOrd="4" destOrd="0" presId="urn:microsoft.com/office/officeart/2005/8/layout/default"/>
    <dgm:cxn modelId="{7265CCDB-DA4E-4A9D-A078-74678E751A3F}" type="presParOf" srcId="{303E180D-8A17-4CA8-AD06-556FFC7B0FE5}" destId="{B3E84E43-23F7-43F4-907C-50163EC2C9D1}" srcOrd="5" destOrd="0" presId="urn:microsoft.com/office/officeart/2005/8/layout/default"/>
    <dgm:cxn modelId="{B21B2304-3D6C-45AD-A7CD-B15D49937119}" type="presParOf" srcId="{303E180D-8A17-4CA8-AD06-556FFC7B0FE5}" destId="{1F1F08F7-41C2-40A0-9EAD-273FF762D637}" srcOrd="6" destOrd="0" presId="urn:microsoft.com/office/officeart/2005/8/layout/default"/>
    <dgm:cxn modelId="{F62DC124-15C7-4838-B489-8BFAFBC9C782}" type="presParOf" srcId="{303E180D-8A17-4CA8-AD06-556FFC7B0FE5}" destId="{78FE893E-B655-4B09-9C71-0BD2F6806230}" srcOrd="7" destOrd="0" presId="urn:microsoft.com/office/officeart/2005/8/layout/default"/>
    <dgm:cxn modelId="{C26315C0-39C5-4F3A-B7AF-9C9E17E068AB}" type="presParOf" srcId="{303E180D-8A17-4CA8-AD06-556FFC7B0FE5}" destId="{2B4A37B6-5D53-45D5-8F4A-E8AF52081A7F}" srcOrd="8" destOrd="0" presId="urn:microsoft.com/office/officeart/2005/8/layout/default"/>
    <dgm:cxn modelId="{78502EAD-8C41-4C38-8087-44DD5C1C108D}" type="presParOf" srcId="{303E180D-8A17-4CA8-AD06-556FFC7B0FE5}" destId="{E9D393AE-27BD-4980-8E75-2A266282D6A1}" srcOrd="9" destOrd="0" presId="urn:microsoft.com/office/officeart/2005/8/layout/default"/>
    <dgm:cxn modelId="{F7BC535D-E6D2-46F9-8EE4-05F3CDC80FF1}" type="presParOf" srcId="{303E180D-8A17-4CA8-AD06-556FFC7B0FE5}" destId="{6648895C-EA4A-4D14-AA3D-B56FF82ABD1A}" srcOrd="10" destOrd="0" presId="urn:microsoft.com/office/officeart/2005/8/layout/default"/>
    <dgm:cxn modelId="{F026F239-0436-43FD-802A-1D0925E7609D}" type="presParOf" srcId="{303E180D-8A17-4CA8-AD06-556FFC7B0FE5}" destId="{52FAFB21-7A12-4559-9C65-F696B9C4BBE9}" srcOrd="11" destOrd="0" presId="urn:microsoft.com/office/officeart/2005/8/layout/default"/>
    <dgm:cxn modelId="{86B14BF3-6B4D-4F8C-BE21-559BE1C5F97A}" type="presParOf" srcId="{303E180D-8A17-4CA8-AD06-556FFC7B0FE5}" destId="{2B3E3F9E-CFCC-4ED1-8DAD-7E0076E021D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9C5AF5D-92CA-4E2C-A6DD-63E101D63DE9}"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6F2EB391-3ECA-4F40-B8C0-6B7D00099328}">
      <dgm:prSet/>
      <dgm:spPr/>
      <dgm:t>
        <a:bodyPr/>
        <a:lstStyle/>
        <a:p>
          <a:pPr>
            <a:defRPr b="1"/>
          </a:pPr>
          <a:r>
            <a:rPr lang="en-US"/>
            <a:t>2012</a:t>
          </a:r>
        </a:p>
      </dgm:t>
    </dgm:pt>
    <dgm:pt modelId="{20E23C24-3B87-44A3-8B80-B0EE7E906050}" type="parTrans" cxnId="{00EC4B0A-4357-45DF-B8AC-FA4F3B9CA1C3}">
      <dgm:prSet/>
      <dgm:spPr/>
      <dgm:t>
        <a:bodyPr/>
        <a:lstStyle/>
        <a:p>
          <a:endParaRPr lang="en-US"/>
        </a:p>
      </dgm:t>
    </dgm:pt>
    <dgm:pt modelId="{84B78116-F5F9-4367-9AE2-16645426F881}" type="sibTrans" cxnId="{00EC4B0A-4357-45DF-B8AC-FA4F3B9CA1C3}">
      <dgm:prSet/>
      <dgm:spPr/>
      <dgm:t>
        <a:bodyPr/>
        <a:lstStyle/>
        <a:p>
          <a:endParaRPr lang="en-US"/>
        </a:p>
      </dgm:t>
    </dgm:pt>
    <dgm:pt modelId="{4C221B6D-4633-4178-9682-6C966BEB65A4}">
      <dgm:prSet/>
      <dgm:spPr/>
      <dgm:t>
        <a:bodyPr/>
        <a:lstStyle/>
        <a:p>
          <a:r>
            <a:rPr lang="en-US"/>
            <a:t>Harper, D. (2012) Qualitative research methods in mental health and psychotherapy: a guide for students and practitioners, Oxford: Wiley-Blackwell. Online.</a:t>
          </a:r>
        </a:p>
      </dgm:t>
    </dgm:pt>
    <dgm:pt modelId="{541C2A09-FE52-400B-ABC5-A75AF82E3018}" type="parTrans" cxnId="{7BD4AA36-3E0D-48BE-A26B-052633ACFE61}">
      <dgm:prSet/>
      <dgm:spPr/>
      <dgm:t>
        <a:bodyPr/>
        <a:lstStyle/>
        <a:p>
          <a:endParaRPr lang="en-US"/>
        </a:p>
      </dgm:t>
    </dgm:pt>
    <dgm:pt modelId="{4C02D0D0-C997-4291-8008-A42F128F1C68}" type="sibTrans" cxnId="{7BD4AA36-3E0D-48BE-A26B-052633ACFE61}">
      <dgm:prSet/>
      <dgm:spPr/>
      <dgm:t>
        <a:bodyPr/>
        <a:lstStyle/>
        <a:p>
          <a:endParaRPr lang="en-US"/>
        </a:p>
      </dgm:t>
    </dgm:pt>
    <dgm:pt modelId="{A4234560-4180-4CBB-BEFD-9A3198F0C120}">
      <dgm:prSet/>
      <dgm:spPr/>
      <dgm:t>
        <a:bodyPr/>
        <a:lstStyle/>
        <a:p>
          <a:pPr>
            <a:defRPr b="1"/>
          </a:pPr>
          <a:r>
            <a:rPr lang="en-US"/>
            <a:t>2019</a:t>
          </a:r>
        </a:p>
      </dgm:t>
    </dgm:pt>
    <dgm:pt modelId="{4E76271C-C8CB-424C-8C6D-FD6D8413B9B2}" type="parTrans" cxnId="{82B30FBF-846B-44C1-993E-568B2AF70588}">
      <dgm:prSet/>
      <dgm:spPr/>
      <dgm:t>
        <a:bodyPr/>
        <a:lstStyle/>
        <a:p>
          <a:endParaRPr lang="en-US"/>
        </a:p>
      </dgm:t>
    </dgm:pt>
    <dgm:pt modelId="{958C61E1-85BA-4AD1-A5E5-305CECF124BA}" type="sibTrans" cxnId="{82B30FBF-846B-44C1-993E-568B2AF70588}">
      <dgm:prSet/>
      <dgm:spPr/>
      <dgm:t>
        <a:bodyPr/>
        <a:lstStyle/>
        <a:p>
          <a:endParaRPr lang="en-US"/>
        </a:p>
      </dgm:t>
    </dgm:pt>
    <dgm:pt modelId="{FF11348C-1BA5-4A30-AD5D-BD7998370588}">
      <dgm:prSet/>
      <dgm:spPr/>
      <dgm:t>
        <a:bodyPr/>
        <a:lstStyle/>
        <a:p>
          <a:r>
            <a:rPr lang="en-US"/>
            <a:t>Staines, G, M. (2019) Social Sciences Research, Research Writing and Presentation for Students. London: Rowman &amp; Little Publishers. Online.</a:t>
          </a:r>
        </a:p>
      </dgm:t>
    </dgm:pt>
    <dgm:pt modelId="{16B243CD-021E-47F3-95F6-98F9B5421CBB}" type="parTrans" cxnId="{69E3B6A4-7C14-47BC-8BE3-C864735F3AF3}">
      <dgm:prSet/>
      <dgm:spPr/>
      <dgm:t>
        <a:bodyPr/>
        <a:lstStyle/>
        <a:p>
          <a:endParaRPr lang="en-US"/>
        </a:p>
      </dgm:t>
    </dgm:pt>
    <dgm:pt modelId="{01C7C1CD-DBA6-4DF3-96B7-FC3BD467E768}" type="sibTrans" cxnId="{69E3B6A4-7C14-47BC-8BE3-C864735F3AF3}">
      <dgm:prSet/>
      <dgm:spPr/>
      <dgm:t>
        <a:bodyPr/>
        <a:lstStyle/>
        <a:p>
          <a:endParaRPr lang="en-US"/>
        </a:p>
      </dgm:t>
    </dgm:pt>
    <dgm:pt modelId="{E1465533-D903-4AC1-BB0D-159C9EC7F39D}" type="pres">
      <dgm:prSet presAssocID="{D9C5AF5D-92CA-4E2C-A6DD-63E101D63DE9}" presName="root" presStyleCnt="0">
        <dgm:presLayoutVars>
          <dgm:chMax/>
          <dgm:chPref/>
          <dgm:animLvl val="lvl"/>
        </dgm:presLayoutVars>
      </dgm:prSet>
      <dgm:spPr/>
    </dgm:pt>
    <dgm:pt modelId="{1510651E-5922-4EB2-A219-1C3F3959D94C}" type="pres">
      <dgm:prSet presAssocID="{D9C5AF5D-92CA-4E2C-A6DD-63E101D63DE9}" presName="divider" presStyleLbl="node1" presStyleIdx="0" presStyleCnt="1"/>
      <dgm:spPr/>
    </dgm:pt>
    <dgm:pt modelId="{0C59B755-5280-4A80-A1A4-019DD2F19137}" type="pres">
      <dgm:prSet presAssocID="{D9C5AF5D-92CA-4E2C-A6DD-63E101D63DE9}" presName="nodes" presStyleCnt="0">
        <dgm:presLayoutVars>
          <dgm:chMax/>
          <dgm:chPref/>
          <dgm:animLvl val="lvl"/>
        </dgm:presLayoutVars>
      </dgm:prSet>
      <dgm:spPr/>
    </dgm:pt>
    <dgm:pt modelId="{849C675B-F1E9-44AA-8033-EF32E4AB4C4D}" type="pres">
      <dgm:prSet presAssocID="{6F2EB391-3ECA-4F40-B8C0-6B7D00099328}" presName="composite" presStyleCnt="0"/>
      <dgm:spPr/>
    </dgm:pt>
    <dgm:pt modelId="{3A97B392-41D3-45A3-A636-44DE50F22338}" type="pres">
      <dgm:prSet presAssocID="{6F2EB391-3ECA-4F40-B8C0-6B7D00099328}" presName="L1TextContainer" presStyleLbl="revTx" presStyleIdx="0" presStyleCnt="2">
        <dgm:presLayoutVars>
          <dgm:chMax val="1"/>
          <dgm:chPref val="1"/>
          <dgm:bulletEnabled val="1"/>
        </dgm:presLayoutVars>
      </dgm:prSet>
      <dgm:spPr/>
    </dgm:pt>
    <dgm:pt modelId="{BEA832D3-1FB9-4A06-BF0C-F78A79357E31}" type="pres">
      <dgm:prSet presAssocID="{6F2EB391-3ECA-4F40-B8C0-6B7D00099328}" presName="L2TextContainerWrapper" presStyleCnt="0">
        <dgm:presLayoutVars>
          <dgm:chMax val="0"/>
          <dgm:chPref val="0"/>
          <dgm:bulletEnabled val="1"/>
        </dgm:presLayoutVars>
      </dgm:prSet>
      <dgm:spPr/>
    </dgm:pt>
    <dgm:pt modelId="{9BC709AE-B2A4-42DF-B71E-F36379E8FC6E}" type="pres">
      <dgm:prSet presAssocID="{6F2EB391-3ECA-4F40-B8C0-6B7D00099328}" presName="L2TextContainer" presStyleLbl="bgAccFollowNode1" presStyleIdx="0" presStyleCnt="2"/>
      <dgm:spPr/>
    </dgm:pt>
    <dgm:pt modelId="{3410D7D8-8017-4834-94F4-662904018074}" type="pres">
      <dgm:prSet presAssocID="{6F2EB391-3ECA-4F40-B8C0-6B7D00099328}" presName="FlexibleEmptyPlaceHolder" presStyleCnt="0"/>
      <dgm:spPr/>
    </dgm:pt>
    <dgm:pt modelId="{97AF6AF2-EE5A-4E44-B300-FAB8B42CBCEA}" type="pres">
      <dgm:prSet presAssocID="{6F2EB391-3ECA-4F40-B8C0-6B7D00099328}" presName="ConnectLine" presStyleLbl="alignNode1" presStyleIdx="0" presStyleCnt="2"/>
      <dgm:spPr>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gm:spPr>
    </dgm:pt>
    <dgm:pt modelId="{D1D39ABE-6DA5-44D4-B227-1BF7537F11F3}" type="pres">
      <dgm:prSet presAssocID="{6F2EB391-3ECA-4F40-B8C0-6B7D00099328}" presName="ConnectorPoint" presStyleLbl="fgAcc1" presStyleIdx="0" presStyleCnt="2"/>
      <dgm:spPr>
        <a:solidFill>
          <a:schemeClr val="lt1">
            <a:alpha val="90000"/>
            <a:hueOff val="0"/>
            <a:satOff val="0"/>
            <a:lumOff val="0"/>
            <a:alphaOff val="0"/>
          </a:schemeClr>
        </a:solidFill>
        <a:ln w="48000" cap="flat" cmpd="thickThin" algn="ctr">
          <a:noFill/>
          <a:prstDash val="solid"/>
        </a:ln>
        <a:effectLst/>
      </dgm:spPr>
    </dgm:pt>
    <dgm:pt modelId="{F18E367C-9672-4197-9C15-E07FBECBDEA1}" type="pres">
      <dgm:prSet presAssocID="{6F2EB391-3ECA-4F40-B8C0-6B7D00099328}" presName="EmptyPlaceHolder" presStyleCnt="0"/>
      <dgm:spPr/>
    </dgm:pt>
    <dgm:pt modelId="{863DA992-E054-4ADB-B11E-6F8E32D31BD9}" type="pres">
      <dgm:prSet presAssocID="{84B78116-F5F9-4367-9AE2-16645426F881}" presName="spaceBetweenRectangles" presStyleCnt="0"/>
      <dgm:spPr/>
    </dgm:pt>
    <dgm:pt modelId="{EBA35939-DDF0-435C-827C-C1AB0845CD2F}" type="pres">
      <dgm:prSet presAssocID="{A4234560-4180-4CBB-BEFD-9A3198F0C120}" presName="composite" presStyleCnt="0"/>
      <dgm:spPr/>
    </dgm:pt>
    <dgm:pt modelId="{FBADFC38-30A8-4A3B-BCFB-83E92CB51216}" type="pres">
      <dgm:prSet presAssocID="{A4234560-4180-4CBB-BEFD-9A3198F0C120}" presName="L1TextContainer" presStyleLbl="revTx" presStyleIdx="1" presStyleCnt="2">
        <dgm:presLayoutVars>
          <dgm:chMax val="1"/>
          <dgm:chPref val="1"/>
          <dgm:bulletEnabled val="1"/>
        </dgm:presLayoutVars>
      </dgm:prSet>
      <dgm:spPr/>
    </dgm:pt>
    <dgm:pt modelId="{44B68D74-4E81-4AD7-B09F-343C3B2D74C2}" type="pres">
      <dgm:prSet presAssocID="{A4234560-4180-4CBB-BEFD-9A3198F0C120}" presName="L2TextContainerWrapper" presStyleCnt="0">
        <dgm:presLayoutVars>
          <dgm:chMax val="0"/>
          <dgm:chPref val="0"/>
          <dgm:bulletEnabled val="1"/>
        </dgm:presLayoutVars>
      </dgm:prSet>
      <dgm:spPr/>
    </dgm:pt>
    <dgm:pt modelId="{9EDAB592-48A5-42A0-9E53-23E068DEF36A}" type="pres">
      <dgm:prSet presAssocID="{A4234560-4180-4CBB-BEFD-9A3198F0C120}" presName="L2TextContainer" presStyleLbl="bgAccFollowNode1" presStyleIdx="1" presStyleCnt="2"/>
      <dgm:spPr/>
    </dgm:pt>
    <dgm:pt modelId="{E07F7BFD-E047-48A6-A06C-63A56F0C3DD6}" type="pres">
      <dgm:prSet presAssocID="{A4234560-4180-4CBB-BEFD-9A3198F0C120}" presName="FlexibleEmptyPlaceHolder" presStyleCnt="0"/>
      <dgm:spPr/>
    </dgm:pt>
    <dgm:pt modelId="{48ED3E7F-4466-445B-9116-10BE94382054}" type="pres">
      <dgm:prSet presAssocID="{A4234560-4180-4CBB-BEFD-9A3198F0C120}" presName="ConnectLine" presStyleLbl="alignNode1" presStyleIdx="1" presStyleCnt="2"/>
      <dgm:spPr>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gm:spPr>
    </dgm:pt>
    <dgm:pt modelId="{314351FB-FC5F-420F-A070-2D189D414B0D}" type="pres">
      <dgm:prSet presAssocID="{A4234560-4180-4CBB-BEFD-9A3198F0C120}" presName="ConnectorPoint" presStyleLbl="fgAcc1" presStyleIdx="1" presStyleCnt="2"/>
      <dgm:spPr>
        <a:solidFill>
          <a:schemeClr val="lt1">
            <a:alpha val="90000"/>
            <a:hueOff val="0"/>
            <a:satOff val="0"/>
            <a:lumOff val="0"/>
            <a:alphaOff val="0"/>
          </a:schemeClr>
        </a:solidFill>
        <a:ln w="48000" cap="flat" cmpd="thickThin" algn="ctr">
          <a:noFill/>
          <a:prstDash val="solid"/>
        </a:ln>
        <a:effectLst/>
      </dgm:spPr>
    </dgm:pt>
    <dgm:pt modelId="{7DE1FD42-C0A6-48D6-9B0E-CFB01B86E5A6}" type="pres">
      <dgm:prSet presAssocID="{A4234560-4180-4CBB-BEFD-9A3198F0C120}" presName="EmptyPlaceHolder" presStyleCnt="0"/>
      <dgm:spPr/>
    </dgm:pt>
  </dgm:ptLst>
  <dgm:cxnLst>
    <dgm:cxn modelId="{00EC4B0A-4357-45DF-B8AC-FA4F3B9CA1C3}" srcId="{D9C5AF5D-92CA-4E2C-A6DD-63E101D63DE9}" destId="{6F2EB391-3ECA-4F40-B8C0-6B7D00099328}" srcOrd="0" destOrd="0" parTransId="{20E23C24-3B87-44A3-8B80-B0EE7E906050}" sibTransId="{84B78116-F5F9-4367-9AE2-16645426F881}"/>
    <dgm:cxn modelId="{7357890D-485F-4C0F-82F7-A6DAB707D98E}" type="presOf" srcId="{A4234560-4180-4CBB-BEFD-9A3198F0C120}" destId="{FBADFC38-30A8-4A3B-BCFB-83E92CB51216}" srcOrd="0" destOrd="0" presId="urn:microsoft.com/office/officeart/2017/3/layout/HorizontalPathTimeline"/>
    <dgm:cxn modelId="{F9ED1724-DD6C-4913-B2CC-739E1E34A25B}" type="presOf" srcId="{FF11348C-1BA5-4A30-AD5D-BD7998370588}" destId="{9EDAB592-48A5-42A0-9E53-23E068DEF36A}" srcOrd="0" destOrd="0" presId="urn:microsoft.com/office/officeart/2017/3/layout/HorizontalPathTimeline"/>
    <dgm:cxn modelId="{15308435-0B56-45D0-995D-6D449D40EE44}" type="presOf" srcId="{6F2EB391-3ECA-4F40-B8C0-6B7D00099328}" destId="{3A97B392-41D3-45A3-A636-44DE50F22338}" srcOrd="0" destOrd="0" presId="urn:microsoft.com/office/officeart/2017/3/layout/HorizontalPathTimeline"/>
    <dgm:cxn modelId="{7BD4AA36-3E0D-48BE-A26B-052633ACFE61}" srcId="{6F2EB391-3ECA-4F40-B8C0-6B7D00099328}" destId="{4C221B6D-4633-4178-9682-6C966BEB65A4}" srcOrd="0" destOrd="0" parTransId="{541C2A09-FE52-400B-ABC5-A75AF82E3018}" sibTransId="{4C02D0D0-C997-4291-8008-A42F128F1C68}"/>
    <dgm:cxn modelId="{769DC84A-8575-4D85-B539-98DF09E35707}" type="presOf" srcId="{4C221B6D-4633-4178-9682-6C966BEB65A4}" destId="{9BC709AE-B2A4-42DF-B71E-F36379E8FC6E}" srcOrd="0" destOrd="0" presId="urn:microsoft.com/office/officeart/2017/3/layout/HorizontalPathTimeline"/>
    <dgm:cxn modelId="{64CFEA53-E025-4705-9DAD-23354F8F77C0}" type="presOf" srcId="{D9C5AF5D-92CA-4E2C-A6DD-63E101D63DE9}" destId="{E1465533-D903-4AC1-BB0D-159C9EC7F39D}" srcOrd="0" destOrd="0" presId="urn:microsoft.com/office/officeart/2017/3/layout/HorizontalPathTimeline"/>
    <dgm:cxn modelId="{69E3B6A4-7C14-47BC-8BE3-C864735F3AF3}" srcId="{A4234560-4180-4CBB-BEFD-9A3198F0C120}" destId="{FF11348C-1BA5-4A30-AD5D-BD7998370588}" srcOrd="0" destOrd="0" parTransId="{16B243CD-021E-47F3-95F6-98F9B5421CBB}" sibTransId="{01C7C1CD-DBA6-4DF3-96B7-FC3BD467E768}"/>
    <dgm:cxn modelId="{82B30FBF-846B-44C1-993E-568B2AF70588}" srcId="{D9C5AF5D-92CA-4E2C-A6DD-63E101D63DE9}" destId="{A4234560-4180-4CBB-BEFD-9A3198F0C120}" srcOrd="1" destOrd="0" parTransId="{4E76271C-C8CB-424C-8C6D-FD6D8413B9B2}" sibTransId="{958C61E1-85BA-4AD1-A5E5-305CECF124BA}"/>
    <dgm:cxn modelId="{612299C4-F939-42EE-837D-7A51F01340DC}" type="presParOf" srcId="{E1465533-D903-4AC1-BB0D-159C9EC7F39D}" destId="{1510651E-5922-4EB2-A219-1C3F3959D94C}" srcOrd="0" destOrd="0" presId="urn:microsoft.com/office/officeart/2017/3/layout/HorizontalPathTimeline"/>
    <dgm:cxn modelId="{6394CF39-438E-4146-B221-CD2435B7BB37}" type="presParOf" srcId="{E1465533-D903-4AC1-BB0D-159C9EC7F39D}" destId="{0C59B755-5280-4A80-A1A4-019DD2F19137}" srcOrd="1" destOrd="0" presId="urn:microsoft.com/office/officeart/2017/3/layout/HorizontalPathTimeline"/>
    <dgm:cxn modelId="{0676ADDA-9A1E-42F7-9A8E-EA36FCEE0354}" type="presParOf" srcId="{0C59B755-5280-4A80-A1A4-019DD2F19137}" destId="{849C675B-F1E9-44AA-8033-EF32E4AB4C4D}" srcOrd="0" destOrd="0" presId="urn:microsoft.com/office/officeart/2017/3/layout/HorizontalPathTimeline"/>
    <dgm:cxn modelId="{C5AC7D48-79EE-4130-8BFD-BCDAECB3A602}" type="presParOf" srcId="{849C675B-F1E9-44AA-8033-EF32E4AB4C4D}" destId="{3A97B392-41D3-45A3-A636-44DE50F22338}" srcOrd="0" destOrd="0" presId="urn:microsoft.com/office/officeart/2017/3/layout/HorizontalPathTimeline"/>
    <dgm:cxn modelId="{4E5B712C-3ECF-4FDA-BC68-9214A2223F53}" type="presParOf" srcId="{849C675B-F1E9-44AA-8033-EF32E4AB4C4D}" destId="{BEA832D3-1FB9-4A06-BF0C-F78A79357E31}" srcOrd="1" destOrd="0" presId="urn:microsoft.com/office/officeart/2017/3/layout/HorizontalPathTimeline"/>
    <dgm:cxn modelId="{3779EB4C-5E2F-402F-B6F9-9AD0666A79DF}" type="presParOf" srcId="{BEA832D3-1FB9-4A06-BF0C-F78A79357E31}" destId="{9BC709AE-B2A4-42DF-B71E-F36379E8FC6E}" srcOrd="0" destOrd="0" presId="urn:microsoft.com/office/officeart/2017/3/layout/HorizontalPathTimeline"/>
    <dgm:cxn modelId="{4A1ACB7D-0E2E-45CF-A330-D6E58C6A78A5}" type="presParOf" srcId="{BEA832D3-1FB9-4A06-BF0C-F78A79357E31}" destId="{3410D7D8-8017-4834-94F4-662904018074}" srcOrd="1" destOrd="0" presId="urn:microsoft.com/office/officeart/2017/3/layout/HorizontalPathTimeline"/>
    <dgm:cxn modelId="{0D7A5509-8A70-4460-94BD-D94C31545836}" type="presParOf" srcId="{849C675B-F1E9-44AA-8033-EF32E4AB4C4D}" destId="{97AF6AF2-EE5A-4E44-B300-FAB8B42CBCEA}" srcOrd="2" destOrd="0" presId="urn:microsoft.com/office/officeart/2017/3/layout/HorizontalPathTimeline"/>
    <dgm:cxn modelId="{E4945368-CCD3-4987-A4C6-819B32194A36}" type="presParOf" srcId="{849C675B-F1E9-44AA-8033-EF32E4AB4C4D}" destId="{D1D39ABE-6DA5-44D4-B227-1BF7537F11F3}" srcOrd="3" destOrd="0" presId="urn:microsoft.com/office/officeart/2017/3/layout/HorizontalPathTimeline"/>
    <dgm:cxn modelId="{BE7B1912-64EB-4E93-AC05-216454F8C8B5}" type="presParOf" srcId="{849C675B-F1E9-44AA-8033-EF32E4AB4C4D}" destId="{F18E367C-9672-4197-9C15-E07FBECBDEA1}" srcOrd="4" destOrd="0" presId="urn:microsoft.com/office/officeart/2017/3/layout/HorizontalPathTimeline"/>
    <dgm:cxn modelId="{ED4A7500-DF93-4F9F-8B34-3A1CDFF73BC9}" type="presParOf" srcId="{0C59B755-5280-4A80-A1A4-019DD2F19137}" destId="{863DA992-E054-4ADB-B11E-6F8E32D31BD9}" srcOrd="1" destOrd="0" presId="urn:microsoft.com/office/officeart/2017/3/layout/HorizontalPathTimeline"/>
    <dgm:cxn modelId="{D51D0353-812C-426F-814F-32E800DB4438}" type="presParOf" srcId="{0C59B755-5280-4A80-A1A4-019DD2F19137}" destId="{EBA35939-DDF0-435C-827C-C1AB0845CD2F}" srcOrd="2" destOrd="0" presId="urn:microsoft.com/office/officeart/2017/3/layout/HorizontalPathTimeline"/>
    <dgm:cxn modelId="{C0581D22-48DA-4FAC-A432-00FC009FB990}" type="presParOf" srcId="{EBA35939-DDF0-435C-827C-C1AB0845CD2F}" destId="{FBADFC38-30A8-4A3B-BCFB-83E92CB51216}" srcOrd="0" destOrd="0" presId="urn:microsoft.com/office/officeart/2017/3/layout/HorizontalPathTimeline"/>
    <dgm:cxn modelId="{463B4732-3B38-48CB-87E0-AF5D0536F20B}" type="presParOf" srcId="{EBA35939-DDF0-435C-827C-C1AB0845CD2F}" destId="{44B68D74-4E81-4AD7-B09F-343C3B2D74C2}" srcOrd="1" destOrd="0" presId="urn:microsoft.com/office/officeart/2017/3/layout/HorizontalPathTimeline"/>
    <dgm:cxn modelId="{A4BDF783-560A-4BF0-9349-D42E82EE36AA}" type="presParOf" srcId="{44B68D74-4E81-4AD7-B09F-343C3B2D74C2}" destId="{9EDAB592-48A5-42A0-9E53-23E068DEF36A}" srcOrd="0" destOrd="0" presId="urn:microsoft.com/office/officeart/2017/3/layout/HorizontalPathTimeline"/>
    <dgm:cxn modelId="{142B4530-4F8F-44D9-9954-60DF388E244F}" type="presParOf" srcId="{44B68D74-4E81-4AD7-B09F-343C3B2D74C2}" destId="{E07F7BFD-E047-48A6-A06C-63A56F0C3DD6}" srcOrd="1" destOrd="0" presId="urn:microsoft.com/office/officeart/2017/3/layout/HorizontalPathTimeline"/>
    <dgm:cxn modelId="{FB951E0D-54DB-4D3E-8A6F-09A0026FE4B4}" type="presParOf" srcId="{EBA35939-DDF0-435C-827C-C1AB0845CD2F}" destId="{48ED3E7F-4466-445B-9116-10BE94382054}" srcOrd="2" destOrd="0" presId="urn:microsoft.com/office/officeart/2017/3/layout/HorizontalPathTimeline"/>
    <dgm:cxn modelId="{6096C93E-D8A5-465A-8853-B6423ED5706D}" type="presParOf" srcId="{EBA35939-DDF0-435C-827C-C1AB0845CD2F}" destId="{314351FB-FC5F-420F-A070-2D189D414B0D}" srcOrd="3" destOrd="0" presId="urn:microsoft.com/office/officeart/2017/3/layout/HorizontalPathTimeline"/>
    <dgm:cxn modelId="{2AD6D0C6-FC15-4071-8FE0-7015406B9635}" type="presParOf" srcId="{EBA35939-DDF0-435C-827C-C1AB0845CD2F}" destId="{7DE1FD42-C0A6-48D6-9B0E-CFB01B86E5A6}"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3E7CB-3D50-4324-80AE-5DE8E4280E75}">
      <dsp:nvSpPr>
        <dsp:cNvPr id="0" name=""/>
        <dsp:cNvSpPr/>
      </dsp:nvSpPr>
      <dsp:spPr>
        <a:xfrm>
          <a:off x="0" y="0"/>
          <a:ext cx="12042370" cy="6763789"/>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t" anchorCtr="0">
          <a:noAutofit/>
        </a:bodyPr>
        <a:lstStyle/>
        <a:p>
          <a:pPr marL="0" lvl="0" indent="0" algn="l" defTabSz="2844800">
            <a:lnSpc>
              <a:spcPct val="90000"/>
            </a:lnSpc>
            <a:spcBef>
              <a:spcPct val="0"/>
            </a:spcBef>
            <a:spcAft>
              <a:spcPct val="35000"/>
            </a:spcAft>
            <a:buNone/>
          </a:pPr>
          <a:r>
            <a:rPr lang="en-GB" sz="6400" b="1" kern="1200" dirty="0"/>
            <a:t>Assessment Component 2</a:t>
          </a:r>
          <a:endParaRPr lang="en-US" sz="6400" kern="1200" dirty="0"/>
        </a:p>
        <a:p>
          <a:pPr marL="285750" lvl="1" indent="-285750" algn="l" defTabSz="2222500">
            <a:lnSpc>
              <a:spcPct val="90000"/>
            </a:lnSpc>
            <a:spcBef>
              <a:spcPct val="0"/>
            </a:spcBef>
            <a:spcAft>
              <a:spcPct val="15000"/>
            </a:spcAft>
            <a:buChar char="•"/>
          </a:pPr>
          <a:r>
            <a:rPr lang="en-GB" sz="5000" kern="1200" dirty="0"/>
            <a:t>Practical assessment: Pilot Qualitative Research Interview (1 hour)</a:t>
          </a:r>
          <a:endParaRPr lang="en-US" sz="5000" kern="1200" dirty="0"/>
        </a:p>
        <a:p>
          <a:pPr marL="285750" lvl="1" indent="-285750" algn="l" defTabSz="2222500">
            <a:lnSpc>
              <a:spcPct val="90000"/>
            </a:lnSpc>
            <a:spcBef>
              <a:spcPct val="0"/>
            </a:spcBef>
            <a:spcAft>
              <a:spcPct val="15000"/>
            </a:spcAft>
            <a:buChar char="•"/>
          </a:pPr>
          <a:r>
            <a:rPr lang="en-GB" sz="5000" b="1" kern="1200" dirty="0"/>
            <a:t>Submission Date: 11.01.2022 </a:t>
          </a:r>
          <a:r>
            <a:rPr lang="en-GB" sz="5000" b="1" kern="1200" dirty="0">
              <a:solidFill>
                <a:srgbClr val="FF0000"/>
              </a:solidFill>
            </a:rPr>
            <a:t>(10.01.2022)</a:t>
          </a:r>
          <a:endParaRPr lang="en-US" sz="5000" kern="1200" dirty="0">
            <a:solidFill>
              <a:srgbClr val="FF0000"/>
            </a:solidFill>
          </a:endParaRPr>
        </a:p>
      </dsp:txBody>
      <dsp:txXfrm>
        <a:off x="3084853" y="0"/>
        <a:ext cx="8957517" cy="6763789"/>
      </dsp:txXfrm>
    </dsp:sp>
    <dsp:sp modelId="{ECFB0FE4-C741-4C43-8513-613C0D710639}">
      <dsp:nvSpPr>
        <dsp:cNvPr id="0" name=""/>
        <dsp:cNvSpPr/>
      </dsp:nvSpPr>
      <dsp:spPr>
        <a:xfrm>
          <a:off x="563156" y="629248"/>
          <a:ext cx="2408474" cy="5411031"/>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154000" r="-15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4A9D5-9F18-4EA5-B035-6E3362A307E2}">
      <dsp:nvSpPr>
        <dsp:cNvPr id="0" name=""/>
        <dsp:cNvSpPr/>
      </dsp:nvSpPr>
      <dsp:spPr>
        <a:xfrm>
          <a:off x="0" y="1897"/>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68B5E-DB6B-4AE3-AAC2-2BC9BC74B2C1}">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9E89876-B8D4-473C-934D-CC794677C938}">
      <dsp:nvSpPr>
        <dsp:cNvPr id="0" name=""/>
        <dsp:cNvSpPr/>
      </dsp:nvSpPr>
      <dsp:spPr>
        <a:xfrm>
          <a:off x="1110795" y="1897"/>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dirty="0"/>
            <a:t>Assessment Task description</a:t>
          </a:r>
          <a:endParaRPr lang="en-US" sz="2200" kern="1200" dirty="0"/>
        </a:p>
      </dsp:txBody>
      <dsp:txXfrm>
        <a:off x="1110795" y="1897"/>
        <a:ext cx="8871404" cy="961727"/>
      </dsp:txXfrm>
    </dsp:sp>
    <dsp:sp modelId="{857429E8-6E87-4804-8333-CC30328F0332}">
      <dsp:nvSpPr>
        <dsp:cNvPr id="0" name=""/>
        <dsp:cNvSpPr/>
      </dsp:nvSpPr>
      <dsp:spPr>
        <a:xfrm>
          <a:off x="0" y="1347940"/>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DDB09-AE27-4F2B-9BF9-7F7F930781BC}">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A592855-70E4-405E-B045-667AAAC40DB6}">
      <dsp:nvSpPr>
        <dsp:cNvPr id="0" name=""/>
        <dsp:cNvSpPr/>
      </dsp:nvSpPr>
      <dsp:spPr>
        <a:xfrm>
          <a:off x="1110795" y="1204056"/>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dirty="0"/>
            <a:t>Guidance specific to this assignment</a:t>
          </a:r>
          <a:endParaRPr lang="en-US" sz="2200" kern="1200" dirty="0"/>
        </a:p>
      </dsp:txBody>
      <dsp:txXfrm>
        <a:off x="1110795" y="1204056"/>
        <a:ext cx="8871404" cy="961727"/>
      </dsp:txXfrm>
    </dsp:sp>
    <dsp:sp modelId="{4D6325DB-4A30-43B1-B94E-2B51B93D8468}">
      <dsp:nvSpPr>
        <dsp:cNvPr id="0" name=""/>
        <dsp:cNvSpPr/>
      </dsp:nvSpPr>
      <dsp:spPr>
        <a:xfrm>
          <a:off x="0" y="240621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748FD-CFF0-4214-B54E-C5426B3B4CC2}">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15C0809-3CAC-4822-A580-663BD13F46F3}">
      <dsp:nvSpPr>
        <dsp:cNvPr id="0" name=""/>
        <dsp:cNvSpPr/>
      </dsp:nvSpPr>
      <dsp:spPr>
        <a:xfrm>
          <a:off x="1110795" y="240621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Student feedback  </a:t>
          </a:r>
          <a:endParaRPr lang="en-US" sz="2200" kern="1200"/>
        </a:p>
      </dsp:txBody>
      <dsp:txXfrm>
        <a:off x="1110795" y="2406215"/>
        <a:ext cx="8871404" cy="961727"/>
      </dsp:txXfrm>
    </dsp:sp>
    <dsp:sp modelId="{EF0FB919-D47A-48E1-ACA5-5A9334E49A3D}">
      <dsp:nvSpPr>
        <dsp:cNvPr id="0" name=""/>
        <dsp:cNvSpPr/>
      </dsp:nvSpPr>
      <dsp:spPr>
        <a:xfrm>
          <a:off x="0" y="360837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AEEA7-E059-439F-B711-8AEF6DA44316}">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C4B870F-B2F1-4F34-8AB8-200963715AAC}">
      <dsp:nvSpPr>
        <dsp:cNvPr id="0" name=""/>
        <dsp:cNvSpPr/>
      </dsp:nvSpPr>
      <dsp:spPr>
        <a:xfrm>
          <a:off x="1110795" y="360837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dirty="0"/>
            <a:t>Assessment Marking Criteria  </a:t>
          </a:r>
          <a:endParaRPr lang="en-US" sz="2200" kern="1200" dirty="0"/>
        </a:p>
      </dsp:txBody>
      <dsp:txXfrm>
        <a:off x="1110795" y="3608375"/>
        <a:ext cx="8871404" cy="961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DF7B88-4946-40E1-BBAB-DD7FD6DA55B7}">
      <dsp:nvSpPr>
        <dsp:cNvPr id="0" name=""/>
        <dsp:cNvSpPr/>
      </dsp:nvSpPr>
      <dsp:spPr>
        <a:xfrm>
          <a:off x="0" y="742949"/>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E2092-D36E-4325-AF0F-48032672B382}">
      <dsp:nvSpPr>
        <dsp:cNvPr id="0" name=""/>
        <dsp:cNvSpPr/>
      </dsp:nvSpPr>
      <dsp:spPr>
        <a:xfrm>
          <a:off x="414909" y="1051559"/>
          <a:ext cx="754380" cy="7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62E8FC5-1E58-4046-A02D-05DB35BC2EFE}">
      <dsp:nvSpPr>
        <dsp:cNvPr id="0" name=""/>
        <dsp:cNvSpPr/>
      </dsp:nvSpPr>
      <dsp:spPr>
        <a:xfrm>
          <a:off x="1584198" y="742949"/>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066800">
            <a:lnSpc>
              <a:spcPct val="90000"/>
            </a:lnSpc>
            <a:spcBef>
              <a:spcPct val="0"/>
            </a:spcBef>
            <a:spcAft>
              <a:spcPct val="35000"/>
            </a:spcAft>
            <a:buNone/>
          </a:pPr>
          <a:r>
            <a:rPr lang="en-GB" sz="2400" kern="1200"/>
            <a:t>Prepare for, and undertake, a pilot qualitative interview</a:t>
          </a:r>
          <a:endParaRPr lang="en-US" sz="2400" kern="1200"/>
        </a:p>
      </dsp:txBody>
      <dsp:txXfrm>
        <a:off x="1584198" y="742949"/>
        <a:ext cx="8398002" cy="1371600"/>
      </dsp:txXfrm>
    </dsp:sp>
    <dsp:sp modelId="{439D782A-5502-4BD2-AF8E-E595DC735F29}">
      <dsp:nvSpPr>
        <dsp:cNvPr id="0" name=""/>
        <dsp:cNvSpPr/>
      </dsp:nvSpPr>
      <dsp:spPr>
        <a:xfrm>
          <a:off x="0" y="2457450"/>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F0D7F-9909-4C6D-A8FC-16D69938ADFC}">
      <dsp:nvSpPr>
        <dsp:cNvPr id="0" name=""/>
        <dsp:cNvSpPr/>
      </dsp:nvSpPr>
      <dsp:spPr>
        <a:xfrm>
          <a:off x="414909" y="2766060"/>
          <a:ext cx="754380" cy="7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A7B5DAD-0D6D-4328-BCA3-3B58677BC4BE}">
      <dsp:nvSpPr>
        <dsp:cNvPr id="0" name=""/>
        <dsp:cNvSpPr/>
      </dsp:nvSpPr>
      <dsp:spPr>
        <a:xfrm>
          <a:off x="1584198" y="2457450"/>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066800">
            <a:lnSpc>
              <a:spcPct val="90000"/>
            </a:lnSpc>
            <a:spcBef>
              <a:spcPct val="0"/>
            </a:spcBef>
            <a:spcAft>
              <a:spcPct val="35000"/>
            </a:spcAft>
            <a:buNone/>
          </a:pPr>
          <a:r>
            <a:rPr lang="en-GB" sz="2400" kern="1200"/>
            <a:t>The research question your interview will address is: "What are the perceived barriers and facilitators to supporting people on-line?"    </a:t>
          </a:r>
          <a:endParaRPr lang="en-US" sz="2400" kern="1200"/>
        </a:p>
      </dsp:txBody>
      <dsp:txXfrm>
        <a:off x="1584198" y="2457450"/>
        <a:ext cx="8398002" cy="1371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E9CDC-4618-4495-ABD7-98B41D4DCB7A}">
      <dsp:nvSpPr>
        <dsp:cNvPr id="0" name=""/>
        <dsp:cNvSpPr/>
      </dsp:nvSpPr>
      <dsp:spPr>
        <a:xfrm>
          <a:off x="0" y="2232"/>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52DBF4-A91A-4D3B-90CF-2455F9A9F5CA}">
      <dsp:nvSpPr>
        <dsp:cNvPr id="0" name=""/>
        <dsp:cNvSpPr/>
      </dsp:nvSpPr>
      <dsp:spPr>
        <a:xfrm>
          <a:off x="0" y="2232"/>
          <a:ext cx="9982200" cy="761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Appropriate research documentation:</a:t>
          </a:r>
          <a:endParaRPr lang="en-US" sz="2700" b="1" kern="1200" dirty="0"/>
        </a:p>
      </dsp:txBody>
      <dsp:txXfrm>
        <a:off x="0" y="2232"/>
        <a:ext cx="9982200" cy="761255"/>
      </dsp:txXfrm>
    </dsp:sp>
    <dsp:sp modelId="{338A5414-895E-4795-84AC-1BBC8CA5518A}">
      <dsp:nvSpPr>
        <dsp:cNvPr id="0" name=""/>
        <dsp:cNvSpPr/>
      </dsp:nvSpPr>
      <dsp:spPr>
        <a:xfrm>
          <a:off x="0" y="763488"/>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7B2158-C82F-42CA-9904-CCE15DF14BA7}">
      <dsp:nvSpPr>
        <dsp:cNvPr id="0" name=""/>
        <dsp:cNvSpPr/>
      </dsp:nvSpPr>
      <dsp:spPr>
        <a:xfrm>
          <a:off x="0" y="763488"/>
          <a:ext cx="9982200" cy="761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An information sheet.</a:t>
          </a:r>
          <a:endParaRPr lang="en-US" sz="2700" kern="1200"/>
        </a:p>
      </dsp:txBody>
      <dsp:txXfrm>
        <a:off x="0" y="763488"/>
        <a:ext cx="9982200" cy="761255"/>
      </dsp:txXfrm>
    </dsp:sp>
    <dsp:sp modelId="{66280ECE-4F3D-4883-BC6C-4BA3E69CAC5B}">
      <dsp:nvSpPr>
        <dsp:cNvPr id="0" name=""/>
        <dsp:cNvSpPr/>
      </dsp:nvSpPr>
      <dsp:spPr>
        <a:xfrm>
          <a:off x="0" y="1524744"/>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422C42-B799-4ADA-B7C1-08557FEBCBDA}">
      <dsp:nvSpPr>
        <dsp:cNvPr id="0" name=""/>
        <dsp:cNvSpPr/>
      </dsp:nvSpPr>
      <dsp:spPr>
        <a:xfrm>
          <a:off x="0" y="1524744"/>
          <a:ext cx="9982200" cy="761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consent form. </a:t>
          </a:r>
          <a:endParaRPr lang="en-US" sz="2700" kern="1200"/>
        </a:p>
      </dsp:txBody>
      <dsp:txXfrm>
        <a:off x="0" y="1524744"/>
        <a:ext cx="9982200" cy="761255"/>
      </dsp:txXfrm>
    </dsp:sp>
    <dsp:sp modelId="{C731D2E2-71ED-4EF1-825D-39DC633E8228}">
      <dsp:nvSpPr>
        <dsp:cNvPr id="0" name=""/>
        <dsp:cNvSpPr/>
      </dsp:nvSpPr>
      <dsp:spPr>
        <a:xfrm>
          <a:off x="0" y="2286000"/>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13C011-84C2-4EA2-9969-60137C06DA1F}">
      <dsp:nvSpPr>
        <dsp:cNvPr id="0" name=""/>
        <dsp:cNvSpPr/>
      </dsp:nvSpPr>
      <dsp:spPr>
        <a:xfrm>
          <a:off x="0" y="2286000"/>
          <a:ext cx="9982200" cy="761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An interview schedule.</a:t>
          </a:r>
          <a:endParaRPr lang="en-US" sz="2700" kern="1200"/>
        </a:p>
      </dsp:txBody>
      <dsp:txXfrm>
        <a:off x="0" y="2286000"/>
        <a:ext cx="9982200" cy="761255"/>
      </dsp:txXfrm>
    </dsp:sp>
    <dsp:sp modelId="{D19C46E0-C8C5-4652-AE4C-1A71DA9215AB}">
      <dsp:nvSpPr>
        <dsp:cNvPr id="0" name=""/>
        <dsp:cNvSpPr/>
      </dsp:nvSpPr>
      <dsp:spPr>
        <a:xfrm>
          <a:off x="0" y="3047255"/>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6DF575-A45E-4383-A58E-DAD5AEB9B7B8}">
      <dsp:nvSpPr>
        <dsp:cNvPr id="0" name=""/>
        <dsp:cNvSpPr/>
      </dsp:nvSpPr>
      <dsp:spPr>
        <a:xfrm>
          <a:off x="0" y="3047255"/>
          <a:ext cx="9982200" cy="761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Debriefing information.</a:t>
          </a:r>
          <a:endParaRPr lang="en-US" sz="2700" kern="1200"/>
        </a:p>
      </dsp:txBody>
      <dsp:txXfrm>
        <a:off x="0" y="3047255"/>
        <a:ext cx="9982200" cy="761255"/>
      </dsp:txXfrm>
    </dsp:sp>
    <dsp:sp modelId="{4C705193-F119-4275-8886-9D03588CC13E}">
      <dsp:nvSpPr>
        <dsp:cNvPr id="0" name=""/>
        <dsp:cNvSpPr/>
      </dsp:nvSpPr>
      <dsp:spPr>
        <a:xfrm>
          <a:off x="0" y="3808511"/>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C339D4-D64A-4A16-9182-8F2D9D1C5BEE}">
      <dsp:nvSpPr>
        <dsp:cNvPr id="0" name=""/>
        <dsp:cNvSpPr/>
      </dsp:nvSpPr>
      <dsp:spPr>
        <a:xfrm>
          <a:off x="0" y="3808511"/>
          <a:ext cx="9982200" cy="761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At least 24 hours in advance of the interview being recorded. </a:t>
          </a:r>
          <a:endParaRPr lang="en-US" sz="2700" kern="1200"/>
        </a:p>
      </dsp:txBody>
      <dsp:txXfrm>
        <a:off x="0" y="3808511"/>
        <a:ext cx="9982200" cy="7612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65AC2-0D6F-491A-91FE-8F09CA289475}">
      <dsp:nvSpPr>
        <dsp:cNvPr id="0" name=""/>
        <dsp:cNvSpPr/>
      </dsp:nvSpPr>
      <dsp:spPr>
        <a:xfrm>
          <a:off x="0" y="5040"/>
          <a:ext cx="5445252" cy="2246399"/>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Appropriate interviewing style throughout the interview, based upon the skills and knowledge you have developed through this module.</a:t>
          </a:r>
          <a:endParaRPr lang="en-US" sz="2400" kern="1200"/>
        </a:p>
      </dsp:txBody>
      <dsp:txXfrm>
        <a:off x="109660" y="114700"/>
        <a:ext cx="5225932" cy="2027079"/>
      </dsp:txXfrm>
    </dsp:sp>
    <dsp:sp modelId="{BE6C388F-1A6A-426F-BE88-BDE0D7367C67}">
      <dsp:nvSpPr>
        <dsp:cNvPr id="0" name=""/>
        <dsp:cNvSpPr/>
      </dsp:nvSpPr>
      <dsp:spPr>
        <a:xfrm>
          <a:off x="0" y="2320560"/>
          <a:ext cx="5445252" cy="2246399"/>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Brush up on, and practice, your interview skills. </a:t>
          </a:r>
          <a:endParaRPr lang="en-US" sz="2400" kern="1200" dirty="0"/>
        </a:p>
      </dsp:txBody>
      <dsp:txXfrm>
        <a:off x="109660" y="2430220"/>
        <a:ext cx="5225932" cy="20270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BAA1E-9A8D-4623-ACC4-938B0D0137DB}">
      <dsp:nvSpPr>
        <dsp:cNvPr id="0" name=""/>
        <dsp:cNvSpPr/>
      </dsp:nvSpPr>
      <dsp:spPr>
        <a:xfrm>
          <a:off x="4793063" y="1742611"/>
          <a:ext cx="91440" cy="797375"/>
        </a:xfrm>
        <a:custGeom>
          <a:avLst/>
          <a:gdLst/>
          <a:ahLst/>
          <a:cxnLst/>
          <a:rect l="0" t="0" r="0" b="0"/>
          <a:pathLst>
            <a:path>
              <a:moveTo>
                <a:pt x="45720" y="0"/>
              </a:moveTo>
              <a:lnTo>
                <a:pt x="45720" y="797375"/>
              </a:lnTo>
            </a:path>
          </a:pathLst>
        </a:custGeom>
        <a:noFill/>
        <a:ln w="635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BFD82EE-4350-4E2D-9EEC-17835810D03D}">
      <dsp:nvSpPr>
        <dsp:cNvPr id="0" name=""/>
        <dsp:cNvSpPr/>
      </dsp:nvSpPr>
      <dsp:spPr>
        <a:xfrm>
          <a:off x="1193593" y="1636"/>
          <a:ext cx="7290381" cy="1740975"/>
        </a:xfrm>
        <a:prstGeom prst="roundRect">
          <a:avLst>
            <a:gd name="adj" fmla="val 10000"/>
          </a:avLst>
        </a:prstGeom>
        <a:gradFill rotWithShape="0">
          <a:gsLst>
            <a:gs pos="0">
              <a:schemeClr val="accent2">
                <a:hueOff val="0"/>
                <a:satOff val="0"/>
                <a:lumOff val="0"/>
                <a:alphaOff val="0"/>
                <a:shade val="100000"/>
                <a:satMod val="137000"/>
              </a:schemeClr>
            </a:gs>
            <a:gs pos="71000">
              <a:schemeClr val="accent2">
                <a:hueOff val="0"/>
                <a:satOff val="0"/>
                <a:lumOff val="0"/>
                <a:alphaOff val="0"/>
                <a:shade val="98000"/>
                <a:satMod val="137000"/>
              </a:schemeClr>
            </a:gs>
            <a:gs pos="100000">
              <a:schemeClr val="accent2">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 modelId="{16AD4CAE-C7F5-4AC6-AD81-244E4028A617}">
      <dsp:nvSpPr>
        <dsp:cNvPr id="0" name=""/>
        <dsp:cNvSpPr/>
      </dsp:nvSpPr>
      <dsp:spPr>
        <a:xfrm>
          <a:off x="1498225" y="291037"/>
          <a:ext cx="7290381" cy="1740975"/>
        </a:xfrm>
        <a:prstGeom prst="roundRect">
          <a:avLst>
            <a:gd name="adj" fmla="val 10000"/>
          </a:avLst>
        </a:prstGeom>
        <a:solidFill>
          <a:schemeClr val="lt1">
            <a:alpha val="90000"/>
            <a:hueOff val="0"/>
            <a:satOff val="0"/>
            <a:lumOff val="0"/>
            <a:alphaOff val="0"/>
          </a:schemeClr>
        </a:solidFill>
        <a:ln w="635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An awareness of appropriate ethical considerations, including how to end the interview and how to debrief the participants. </a:t>
          </a:r>
          <a:endParaRPr lang="en-US" sz="2600" kern="1200" dirty="0"/>
        </a:p>
      </dsp:txBody>
      <dsp:txXfrm>
        <a:off x="1549216" y="342028"/>
        <a:ext cx="7188399" cy="1638993"/>
      </dsp:txXfrm>
    </dsp:sp>
    <dsp:sp modelId="{1A6AC4A9-5144-4497-9D43-3C37E1CCA332}">
      <dsp:nvSpPr>
        <dsp:cNvPr id="0" name=""/>
        <dsp:cNvSpPr/>
      </dsp:nvSpPr>
      <dsp:spPr>
        <a:xfrm>
          <a:off x="1333666" y="2539987"/>
          <a:ext cx="7010235" cy="1740975"/>
        </a:xfrm>
        <a:prstGeom prst="roundRect">
          <a:avLst>
            <a:gd name="adj" fmla="val 10000"/>
          </a:avLst>
        </a:prstGeom>
        <a:gradFill rotWithShape="0">
          <a:gsLst>
            <a:gs pos="0">
              <a:schemeClr val="accent2">
                <a:hueOff val="0"/>
                <a:satOff val="0"/>
                <a:lumOff val="0"/>
                <a:alphaOff val="0"/>
                <a:shade val="100000"/>
                <a:satMod val="137000"/>
              </a:schemeClr>
            </a:gs>
            <a:gs pos="71000">
              <a:schemeClr val="accent2">
                <a:hueOff val="0"/>
                <a:satOff val="0"/>
                <a:lumOff val="0"/>
                <a:alphaOff val="0"/>
                <a:shade val="98000"/>
                <a:satMod val="137000"/>
              </a:schemeClr>
            </a:gs>
            <a:gs pos="100000">
              <a:schemeClr val="accent2">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 modelId="{5E779079-9E15-464C-BE52-71BF9C34EA16}">
      <dsp:nvSpPr>
        <dsp:cNvPr id="0" name=""/>
        <dsp:cNvSpPr/>
      </dsp:nvSpPr>
      <dsp:spPr>
        <a:xfrm>
          <a:off x="1638298" y="2829388"/>
          <a:ext cx="7010235" cy="1740975"/>
        </a:xfrm>
        <a:prstGeom prst="roundRect">
          <a:avLst>
            <a:gd name="adj" fmla="val 10000"/>
          </a:avLst>
        </a:prstGeom>
        <a:solidFill>
          <a:schemeClr val="lt1">
            <a:alpha val="90000"/>
            <a:hueOff val="0"/>
            <a:satOff val="0"/>
            <a:lumOff val="0"/>
            <a:alphaOff val="0"/>
          </a:schemeClr>
        </a:solidFill>
        <a:ln w="635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Read up on debriefing participants after interviews and general ethical issues in relation to qualitative interviews.</a:t>
          </a:r>
          <a:endParaRPr lang="en-US" sz="2600" kern="1200" dirty="0"/>
        </a:p>
      </dsp:txBody>
      <dsp:txXfrm>
        <a:off x="1689289" y="2880379"/>
        <a:ext cx="6908253" cy="16389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373D9C-F320-49AA-9EEB-CDA8A6975361}">
      <dsp:nvSpPr>
        <dsp:cNvPr id="0" name=""/>
        <dsp:cNvSpPr/>
      </dsp:nvSpPr>
      <dsp:spPr>
        <a:xfrm>
          <a:off x="4793063" y="1742611"/>
          <a:ext cx="91440" cy="797375"/>
        </a:xfrm>
        <a:custGeom>
          <a:avLst/>
          <a:gdLst/>
          <a:ahLst/>
          <a:cxnLst/>
          <a:rect l="0" t="0" r="0" b="0"/>
          <a:pathLst>
            <a:path>
              <a:moveTo>
                <a:pt x="45720" y="0"/>
              </a:moveTo>
              <a:lnTo>
                <a:pt x="45720" y="797375"/>
              </a:lnTo>
            </a:path>
          </a:pathLst>
        </a:custGeom>
        <a:noFill/>
        <a:ln w="48000" cap="flat" cmpd="thickThin"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7829D0-97DF-40B2-84E2-14DC50474F5F}">
      <dsp:nvSpPr>
        <dsp:cNvPr id="0" name=""/>
        <dsp:cNvSpPr/>
      </dsp:nvSpPr>
      <dsp:spPr>
        <a:xfrm>
          <a:off x="29524" y="1636"/>
          <a:ext cx="9618517" cy="1740975"/>
        </a:xfrm>
        <a:prstGeom prst="roundRect">
          <a:avLst>
            <a:gd name="adj" fmla="val 10000"/>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1EDF6C-AFCD-4E9B-89FE-950D94AAD9EF}">
      <dsp:nvSpPr>
        <dsp:cNvPr id="0" name=""/>
        <dsp:cNvSpPr/>
      </dsp:nvSpPr>
      <dsp:spPr>
        <a:xfrm>
          <a:off x="334157" y="291037"/>
          <a:ext cx="9618517" cy="1740975"/>
        </a:xfrm>
        <a:prstGeom prst="roundRect">
          <a:avLst>
            <a:gd name="adj" fmla="val 10000"/>
          </a:avLst>
        </a:prstGeom>
        <a:solidFill>
          <a:schemeClr val="lt1">
            <a:alpha val="90000"/>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An awareness of the boundaries and distinctions between you as a practitioner and you as a researcher / the role of the researcher and the role of the participant.</a:t>
          </a:r>
          <a:endParaRPr lang="en-US" sz="2800" kern="1200" dirty="0"/>
        </a:p>
      </dsp:txBody>
      <dsp:txXfrm>
        <a:off x="385148" y="342028"/>
        <a:ext cx="9516535" cy="1638993"/>
      </dsp:txXfrm>
    </dsp:sp>
    <dsp:sp modelId="{A27F8EA9-FCAC-4B0E-A4B3-ECB96B96169D}">
      <dsp:nvSpPr>
        <dsp:cNvPr id="0" name=""/>
        <dsp:cNvSpPr/>
      </dsp:nvSpPr>
      <dsp:spPr>
        <a:xfrm>
          <a:off x="137917" y="2539987"/>
          <a:ext cx="9401731" cy="1740975"/>
        </a:xfrm>
        <a:prstGeom prst="roundRect">
          <a:avLst>
            <a:gd name="adj" fmla="val 10000"/>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290D79-1D51-4658-AF17-17C1BFA856D9}">
      <dsp:nvSpPr>
        <dsp:cNvPr id="0" name=""/>
        <dsp:cNvSpPr/>
      </dsp:nvSpPr>
      <dsp:spPr>
        <a:xfrm>
          <a:off x="442550" y="2829388"/>
          <a:ext cx="9401731" cy="1740975"/>
        </a:xfrm>
        <a:prstGeom prst="roundRect">
          <a:avLst>
            <a:gd name="adj" fmla="val 10000"/>
          </a:avLst>
        </a:prstGeom>
        <a:solidFill>
          <a:schemeClr val="lt1">
            <a:alpha val="90000"/>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How will you ensure that you stay in interviewer/researcher role and don’t slip into helper/counsellor mode?</a:t>
          </a:r>
          <a:endParaRPr lang="en-US" sz="2800" kern="1200" dirty="0"/>
        </a:p>
      </dsp:txBody>
      <dsp:txXfrm>
        <a:off x="493541" y="2880379"/>
        <a:ext cx="9299749" cy="16389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270A1-1476-47C9-802F-24BC9C86EDB3}">
      <dsp:nvSpPr>
        <dsp:cNvPr id="0" name=""/>
        <dsp:cNvSpPr/>
      </dsp:nvSpPr>
      <dsp:spPr>
        <a:xfrm>
          <a:off x="0" y="188100"/>
          <a:ext cx="9982200" cy="2047500"/>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The ability to record and submit your interview electronically for assessment – consider how you are going to record your interview.</a:t>
          </a:r>
          <a:endParaRPr lang="en-US" sz="3500" kern="1200" dirty="0"/>
        </a:p>
      </dsp:txBody>
      <dsp:txXfrm>
        <a:off x="99951" y="288051"/>
        <a:ext cx="9782298" cy="1847598"/>
      </dsp:txXfrm>
    </dsp:sp>
    <dsp:sp modelId="{F68F22E1-956A-4547-9CE2-341F43B6D70F}">
      <dsp:nvSpPr>
        <dsp:cNvPr id="0" name=""/>
        <dsp:cNvSpPr/>
      </dsp:nvSpPr>
      <dsp:spPr>
        <a:xfrm>
          <a:off x="0" y="2336400"/>
          <a:ext cx="9982200" cy="2047500"/>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Consider what could go wrong and how to try to avoid problems</a:t>
          </a:r>
          <a:endParaRPr lang="en-US" sz="3500" kern="1200"/>
        </a:p>
      </dsp:txBody>
      <dsp:txXfrm>
        <a:off x="99951" y="2436351"/>
        <a:ext cx="9782298" cy="18475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E6D15-4BF5-44ED-8D7B-063DFFC61D9D}">
      <dsp:nvSpPr>
        <dsp:cNvPr id="0" name=""/>
        <dsp:cNvSpPr/>
      </dsp:nvSpPr>
      <dsp:spPr>
        <a:xfrm>
          <a:off x="0" y="143809"/>
          <a:ext cx="5445252" cy="2109071"/>
        </a:xfrm>
        <a:prstGeom prst="round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When Thomas Kuhn said “the answers you get depend </a:t>
          </a:r>
          <a:r>
            <a:rPr lang="en-GB" sz="2300" kern="1200" dirty="0"/>
            <a:t>up</a:t>
          </a:r>
          <a:r>
            <a:rPr lang="en-GB" sz="2300" b="0" i="0" kern="1200" dirty="0"/>
            <a:t>on the questions you ask,” he was definitely on to something.</a:t>
          </a:r>
          <a:endParaRPr lang="en-US" sz="2300" kern="1200" dirty="0"/>
        </a:p>
      </dsp:txBody>
      <dsp:txXfrm>
        <a:off x="102956" y="246765"/>
        <a:ext cx="5239340" cy="1903159"/>
      </dsp:txXfrm>
    </dsp:sp>
    <dsp:sp modelId="{AB503AE4-5292-4E3A-AB12-F887B59A8329}">
      <dsp:nvSpPr>
        <dsp:cNvPr id="0" name=""/>
        <dsp:cNvSpPr/>
      </dsp:nvSpPr>
      <dsp:spPr>
        <a:xfrm>
          <a:off x="0" y="2319120"/>
          <a:ext cx="5445252" cy="2109071"/>
        </a:xfrm>
        <a:prstGeom prst="round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Adopt a research informed approach and awareness of wider relevant political and social contexts relevant to the profession in the development of your interview questions. </a:t>
          </a:r>
          <a:endParaRPr lang="en-US" sz="2300" kern="1200" dirty="0"/>
        </a:p>
      </dsp:txBody>
      <dsp:txXfrm>
        <a:off x="102956" y="2422076"/>
        <a:ext cx="5239340" cy="19031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D2362-FA2F-4A4B-8922-11DD760E0836}">
      <dsp:nvSpPr>
        <dsp:cNvPr id="0" name=""/>
        <dsp:cNvSpPr/>
      </dsp:nvSpPr>
      <dsp:spPr>
        <a:xfrm>
          <a:off x="2886457" y="1044828"/>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5864" y="1087235"/>
        <a:ext cx="33126" cy="6625"/>
      </dsp:txXfrm>
    </dsp:sp>
    <dsp:sp modelId="{41F1D73E-C685-46BB-BB80-B1C78C00F764}">
      <dsp:nvSpPr>
        <dsp:cNvPr id="0" name=""/>
        <dsp:cNvSpPr/>
      </dsp:nvSpPr>
      <dsp:spPr>
        <a:xfrm>
          <a:off x="7652" y="226367"/>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Create a safe and ethical space</a:t>
          </a:r>
          <a:endParaRPr lang="en-US" sz="1300" kern="1200" dirty="0"/>
        </a:p>
      </dsp:txBody>
      <dsp:txXfrm>
        <a:off x="7652" y="226367"/>
        <a:ext cx="2880605" cy="1728363"/>
      </dsp:txXfrm>
    </dsp:sp>
    <dsp:sp modelId="{7004094A-7243-4C07-8A00-B72873C0C8D6}">
      <dsp:nvSpPr>
        <dsp:cNvPr id="0" name=""/>
        <dsp:cNvSpPr/>
      </dsp:nvSpPr>
      <dsp:spPr>
        <a:xfrm>
          <a:off x="6429602" y="1044828"/>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29008" y="1087235"/>
        <a:ext cx="33126" cy="6625"/>
      </dsp:txXfrm>
    </dsp:sp>
    <dsp:sp modelId="{9B39C7EE-CF5B-4742-8A51-91560C98AFA3}">
      <dsp:nvSpPr>
        <dsp:cNvPr id="0" name=""/>
        <dsp:cNvSpPr/>
      </dsp:nvSpPr>
      <dsp:spPr>
        <a:xfrm>
          <a:off x="3550797" y="226367"/>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Develop and implement interview skills. </a:t>
          </a:r>
          <a:endParaRPr lang="en-US" sz="1300" kern="1200" dirty="0"/>
        </a:p>
      </dsp:txBody>
      <dsp:txXfrm>
        <a:off x="3550797" y="226367"/>
        <a:ext cx="2880605" cy="1728363"/>
      </dsp:txXfrm>
    </dsp:sp>
    <dsp:sp modelId="{7145A92C-C585-41F2-A292-14CF5B5B8C37}">
      <dsp:nvSpPr>
        <dsp:cNvPr id="0" name=""/>
        <dsp:cNvSpPr/>
      </dsp:nvSpPr>
      <dsp:spPr>
        <a:xfrm>
          <a:off x="1447955" y="1952930"/>
          <a:ext cx="7086289" cy="631939"/>
        </a:xfrm>
        <a:custGeom>
          <a:avLst/>
          <a:gdLst/>
          <a:ahLst/>
          <a:cxnLst/>
          <a:rect l="0" t="0" r="0" b="0"/>
          <a:pathLst>
            <a:path>
              <a:moveTo>
                <a:pt x="7086289" y="0"/>
              </a:moveTo>
              <a:lnTo>
                <a:pt x="7086289" y="333069"/>
              </a:lnTo>
              <a:lnTo>
                <a:pt x="0" y="333069"/>
              </a:lnTo>
              <a:lnTo>
                <a:pt x="0" y="631939"/>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13170" y="2265587"/>
        <a:ext cx="355859" cy="6625"/>
      </dsp:txXfrm>
    </dsp:sp>
    <dsp:sp modelId="{6342EF6B-CFBD-4786-A8C6-59FB6FCE5370}">
      <dsp:nvSpPr>
        <dsp:cNvPr id="0" name=""/>
        <dsp:cNvSpPr/>
      </dsp:nvSpPr>
      <dsp:spPr>
        <a:xfrm>
          <a:off x="7093942" y="226367"/>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Use time management and pacing skills </a:t>
          </a:r>
          <a:endParaRPr lang="en-US" sz="1300" kern="1200" dirty="0"/>
        </a:p>
      </dsp:txBody>
      <dsp:txXfrm>
        <a:off x="7093942" y="226367"/>
        <a:ext cx="2880605" cy="1728363"/>
      </dsp:txXfrm>
    </dsp:sp>
    <dsp:sp modelId="{83F100A9-AE31-499E-B436-25C4A691FF65}">
      <dsp:nvSpPr>
        <dsp:cNvPr id="0" name=""/>
        <dsp:cNvSpPr/>
      </dsp:nvSpPr>
      <dsp:spPr>
        <a:xfrm>
          <a:off x="2886457" y="3435731"/>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5864" y="3478138"/>
        <a:ext cx="33126" cy="6625"/>
      </dsp:txXfrm>
    </dsp:sp>
    <dsp:sp modelId="{D49622EA-B8D9-4FCE-B447-F2C6BAD4EBE7}">
      <dsp:nvSpPr>
        <dsp:cNvPr id="0" name=""/>
        <dsp:cNvSpPr/>
      </dsp:nvSpPr>
      <dsp:spPr>
        <a:xfrm>
          <a:off x="7652" y="2617269"/>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Manage uncertainty and adapt to working remotely during times of change. </a:t>
          </a:r>
          <a:endParaRPr lang="en-US" sz="1300" kern="1200" dirty="0"/>
        </a:p>
      </dsp:txBody>
      <dsp:txXfrm>
        <a:off x="7652" y="2617269"/>
        <a:ext cx="2880605" cy="1728363"/>
      </dsp:txXfrm>
    </dsp:sp>
    <dsp:sp modelId="{D68C3FE2-A704-409F-A1FB-515C8A1C41EE}">
      <dsp:nvSpPr>
        <dsp:cNvPr id="0" name=""/>
        <dsp:cNvSpPr/>
      </dsp:nvSpPr>
      <dsp:spPr>
        <a:xfrm>
          <a:off x="6429602" y="3435731"/>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29008" y="3478138"/>
        <a:ext cx="33126" cy="6625"/>
      </dsp:txXfrm>
    </dsp:sp>
    <dsp:sp modelId="{A7111378-6836-4898-A1B8-532804C8A491}">
      <dsp:nvSpPr>
        <dsp:cNvPr id="0" name=""/>
        <dsp:cNvSpPr/>
      </dsp:nvSpPr>
      <dsp:spPr>
        <a:xfrm>
          <a:off x="3550797" y="2617269"/>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a:t>Demonstrate digital/technological literacy, such as desktop research, facilitating recorded interviews, working with digital technology/platforms and submitting an electronic recording for assessment.</a:t>
          </a:r>
          <a:endParaRPr lang="en-US" sz="1300" kern="1200"/>
        </a:p>
      </dsp:txBody>
      <dsp:txXfrm>
        <a:off x="3550797" y="2617269"/>
        <a:ext cx="2880605" cy="1728363"/>
      </dsp:txXfrm>
    </dsp:sp>
    <dsp:sp modelId="{97517DA2-585B-4DB0-80B5-E40CA366FDA5}">
      <dsp:nvSpPr>
        <dsp:cNvPr id="0" name=""/>
        <dsp:cNvSpPr/>
      </dsp:nvSpPr>
      <dsp:spPr>
        <a:xfrm>
          <a:off x="7093942" y="2617269"/>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a:t>Evidence awareness and understanding of ethics, safeguarding, and working with relevant policies processes and procedures.</a:t>
          </a:r>
          <a:endParaRPr lang="en-US" sz="1300" kern="1200"/>
        </a:p>
      </dsp:txBody>
      <dsp:txXfrm>
        <a:off x="7093942" y="2617269"/>
        <a:ext cx="2880605" cy="17283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9F77D-A7BE-405B-9FF6-5C70C6D3CF76}">
      <dsp:nvSpPr>
        <dsp:cNvPr id="0" name=""/>
        <dsp:cNvSpPr/>
      </dsp:nvSpPr>
      <dsp:spPr>
        <a:xfrm>
          <a:off x="2924"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Are knowledgeable about the subject to be discussed and are clear about the information you are seeking.</a:t>
          </a:r>
          <a:endParaRPr lang="en-US" sz="1600" kern="1200" dirty="0"/>
        </a:p>
      </dsp:txBody>
      <dsp:txXfrm>
        <a:off x="2924" y="777946"/>
        <a:ext cx="2320081" cy="1392048"/>
      </dsp:txXfrm>
    </dsp:sp>
    <dsp:sp modelId="{66A13666-9570-46F2-A3C3-ED7026793169}">
      <dsp:nvSpPr>
        <dsp:cNvPr id="0" name=""/>
        <dsp:cNvSpPr/>
      </dsp:nvSpPr>
      <dsp:spPr>
        <a:xfrm>
          <a:off x="2555014"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Have a structure as a framework for your interview</a:t>
          </a:r>
          <a:endParaRPr lang="en-US" sz="1600" kern="1200" dirty="0"/>
        </a:p>
      </dsp:txBody>
      <dsp:txXfrm>
        <a:off x="2555014" y="777946"/>
        <a:ext cx="2320081" cy="1392048"/>
      </dsp:txXfrm>
    </dsp:sp>
    <dsp:sp modelId="{A8F64B7E-CC3A-47F2-A83E-10B11DFF4D24}">
      <dsp:nvSpPr>
        <dsp:cNvPr id="0" name=""/>
        <dsp:cNvSpPr/>
      </dsp:nvSpPr>
      <dsp:spPr>
        <a:xfrm>
          <a:off x="5107104"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Can apply counselling skills as communication skills, without going into therapy mode</a:t>
          </a:r>
          <a:endParaRPr lang="en-US" sz="1600" kern="1200" dirty="0"/>
        </a:p>
      </dsp:txBody>
      <dsp:txXfrm>
        <a:off x="5107104" y="777946"/>
        <a:ext cx="2320081" cy="1392048"/>
      </dsp:txXfrm>
    </dsp:sp>
    <dsp:sp modelId="{1F1F08F7-41C2-40A0-9EAD-273FF762D637}">
      <dsp:nvSpPr>
        <dsp:cNvPr id="0" name=""/>
        <dsp:cNvSpPr/>
      </dsp:nvSpPr>
      <dsp:spPr>
        <a:xfrm>
          <a:off x="7659193"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Can sensitively probe for information</a:t>
          </a:r>
          <a:endParaRPr lang="en-US" sz="1600" kern="1200" dirty="0"/>
        </a:p>
      </dsp:txBody>
      <dsp:txXfrm>
        <a:off x="7659193" y="777946"/>
        <a:ext cx="2320081" cy="1392048"/>
      </dsp:txXfrm>
    </dsp:sp>
    <dsp:sp modelId="{2B4A37B6-5D53-45D5-8F4A-E8AF52081A7F}">
      <dsp:nvSpPr>
        <dsp:cNvPr id="0" name=""/>
        <dsp:cNvSpPr/>
      </dsp:nvSpPr>
      <dsp:spPr>
        <a:xfrm>
          <a:off x="1278969" y="2402004"/>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Can delicately apply concreteness</a:t>
          </a:r>
          <a:endParaRPr lang="en-US" sz="1600" kern="1200" dirty="0"/>
        </a:p>
      </dsp:txBody>
      <dsp:txXfrm>
        <a:off x="1278969" y="2402004"/>
        <a:ext cx="2320081" cy="1392048"/>
      </dsp:txXfrm>
    </dsp:sp>
    <dsp:sp modelId="{6648895C-EA4A-4D14-AA3D-B56FF82ABD1A}">
      <dsp:nvSpPr>
        <dsp:cNvPr id="0" name=""/>
        <dsp:cNvSpPr/>
      </dsp:nvSpPr>
      <dsp:spPr>
        <a:xfrm>
          <a:off x="3831059" y="2402004"/>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Are balanced: a balance between listening and speaking. </a:t>
          </a:r>
          <a:endParaRPr lang="en-US" sz="1600" kern="1200" dirty="0"/>
        </a:p>
      </dsp:txBody>
      <dsp:txXfrm>
        <a:off x="3831059" y="2402004"/>
        <a:ext cx="2320081" cy="1392048"/>
      </dsp:txXfrm>
    </dsp:sp>
    <dsp:sp modelId="{2B3E3F9E-CFCC-4ED1-8DAD-7E0076E021DA}">
      <dsp:nvSpPr>
        <dsp:cNvPr id="0" name=""/>
        <dsp:cNvSpPr/>
      </dsp:nvSpPr>
      <dsp:spPr>
        <a:xfrm>
          <a:off x="6383148" y="2402004"/>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Are ethically sensitive.</a:t>
          </a:r>
          <a:endParaRPr lang="en-US" sz="1600" kern="1200" dirty="0"/>
        </a:p>
      </dsp:txBody>
      <dsp:txXfrm>
        <a:off x="6383148" y="2402004"/>
        <a:ext cx="2320081" cy="13920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7B392-41D3-45A3-A636-44DE50F22338}">
      <dsp:nvSpPr>
        <dsp:cNvPr id="0" name=""/>
        <dsp:cNvSpPr/>
      </dsp:nvSpPr>
      <dsp:spPr>
        <a:xfrm>
          <a:off x="499110" y="2455163"/>
          <a:ext cx="3992880" cy="516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2012</a:t>
          </a:r>
        </a:p>
      </dsp:txBody>
      <dsp:txXfrm>
        <a:off x="499110" y="2455163"/>
        <a:ext cx="3992880" cy="516636"/>
      </dsp:txXfrm>
    </dsp:sp>
    <dsp:sp modelId="{1510651E-5922-4EB2-A219-1C3F3959D94C}">
      <dsp:nvSpPr>
        <dsp:cNvPr id="0" name=""/>
        <dsp:cNvSpPr/>
      </dsp:nvSpPr>
      <dsp:spPr>
        <a:xfrm>
          <a:off x="0" y="2194560"/>
          <a:ext cx="9982200" cy="182880"/>
        </a:xfrm>
        <a:prstGeom prst="rect">
          <a:avLst/>
        </a:prstGeom>
        <a:solidFill>
          <a:schemeClr val="accent1">
            <a:hueOff val="0"/>
            <a:satOff val="0"/>
            <a:lumOff val="0"/>
            <a:alphaOff val="0"/>
          </a:schemeClr>
        </a:solidFill>
        <a:ln w="48500" cap="flat" cmpd="thickThin" algn="ctr">
          <a:solidFill>
            <a:schemeClr val="lt1">
              <a:hueOff val="0"/>
              <a:satOff val="0"/>
              <a:lumOff val="0"/>
              <a:alphaOff val="0"/>
            </a:schemeClr>
          </a:solidFill>
          <a:prstDash val="solid"/>
        </a:ln>
        <a:effectLst>
          <a:outerShdw blurRad="45000" dist="25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9BC709AE-B2A4-42DF-B71E-F36379E8FC6E}">
      <dsp:nvSpPr>
        <dsp:cNvPr id="0" name=""/>
        <dsp:cNvSpPr/>
      </dsp:nvSpPr>
      <dsp:spPr>
        <a:xfrm>
          <a:off x="299466" y="221456"/>
          <a:ext cx="4392168" cy="1195863"/>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Harper, D. (2012) Qualitative research methods in mental health and psychotherapy: a guide for students and practitioners, Oxford: Wiley-Blackwell. Online.</a:t>
          </a:r>
        </a:p>
      </dsp:txBody>
      <dsp:txXfrm>
        <a:off x="299466" y="221456"/>
        <a:ext cx="4392168" cy="1195863"/>
      </dsp:txXfrm>
    </dsp:sp>
    <dsp:sp modelId="{97AF6AF2-EE5A-4E44-B300-FAB8B42CBCEA}">
      <dsp:nvSpPr>
        <dsp:cNvPr id="0" name=""/>
        <dsp:cNvSpPr/>
      </dsp:nvSpPr>
      <dsp:spPr>
        <a:xfrm>
          <a:off x="2495550" y="1417320"/>
          <a:ext cx="0" cy="777240"/>
        </a:xfrm>
        <a:prstGeom prst="line">
          <a:avLst/>
        </a:prstGeom>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BADFC38-30A8-4A3B-BCFB-83E92CB51216}">
      <dsp:nvSpPr>
        <dsp:cNvPr id="0" name=""/>
        <dsp:cNvSpPr/>
      </dsp:nvSpPr>
      <dsp:spPr>
        <a:xfrm>
          <a:off x="5490210" y="1600199"/>
          <a:ext cx="3992880" cy="516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2019</a:t>
          </a:r>
        </a:p>
      </dsp:txBody>
      <dsp:txXfrm>
        <a:off x="5490210" y="1600199"/>
        <a:ext cx="3992880" cy="516636"/>
      </dsp:txXfrm>
    </dsp:sp>
    <dsp:sp modelId="{9EDAB592-48A5-42A0-9E53-23E068DEF36A}">
      <dsp:nvSpPr>
        <dsp:cNvPr id="0" name=""/>
        <dsp:cNvSpPr/>
      </dsp:nvSpPr>
      <dsp:spPr>
        <a:xfrm>
          <a:off x="5290566" y="3154680"/>
          <a:ext cx="4392168" cy="1195863"/>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Staines, G, M. (2019) Social Sciences Research, Research Writing and Presentation for Students. London: Rowman &amp; Little Publishers. Online.</a:t>
          </a:r>
        </a:p>
      </dsp:txBody>
      <dsp:txXfrm>
        <a:off x="5290566" y="3154680"/>
        <a:ext cx="4392168" cy="1195863"/>
      </dsp:txXfrm>
    </dsp:sp>
    <dsp:sp modelId="{48ED3E7F-4466-445B-9116-10BE94382054}">
      <dsp:nvSpPr>
        <dsp:cNvPr id="0" name=""/>
        <dsp:cNvSpPr/>
      </dsp:nvSpPr>
      <dsp:spPr>
        <a:xfrm>
          <a:off x="7486650" y="2377439"/>
          <a:ext cx="0" cy="777240"/>
        </a:xfrm>
        <a:prstGeom prst="line">
          <a:avLst/>
        </a:prstGeom>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D1D39ABE-6DA5-44D4-B227-1BF7537F11F3}">
      <dsp:nvSpPr>
        <dsp:cNvPr id="0" name=""/>
        <dsp:cNvSpPr/>
      </dsp:nvSpPr>
      <dsp:spPr>
        <a:xfrm>
          <a:off x="2438400" y="2228849"/>
          <a:ext cx="114300" cy="114300"/>
        </a:xfrm>
        <a:prstGeom prst="ellipse">
          <a:avLst/>
        </a:prstGeom>
        <a:solidFill>
          <a:schemeClr val="lt1">
            <a:alpha val="90000"/>
            <a:hueOff val="0"/>
            <a:satOff val="0"/>
            <a:lumOff val="0"/>
            <a:alphaOff val="0"/>
          </a:schemeClr>
        </a:solidFill>
        <a:ln w="48000" cap="flat" cmpd="thickThin" algn="ctr">
          <a:noFill/>
          <a:prstDash val="solid"/>
        </a:ln>
        <a:effectLst/>
      </dsp:spPr>
      <dsp:style>
        <a:lnRef idx="2">
          <a:scrgbClr r="0" g="0" b="0"/>
        </a:lnRef>
        <a:fillRef idx="1">
          <a:scrgbClr r="0" g="0" b="0"/>
        </a:fillRef>
        <a:effectRef idx="0">
          <a:scrgbClr r="0" g="0" b="0"/>
        </a:effectRef>
        <a:fontRef idx="minor"/>
      </dsp:style>
    </dsp:sp>
    <dsp:sp modelId="{314351FB-FC5F-420F-A070-2D189D414B0D}">
      <dsp:nvSpPr>
        <dsp:cNvPr id="0" name=""/>
        <dsp:cNvSpPr/>
      </dsp:nvSpPr>
      <dsp:spPr>
        <a:xfrm>
          <a:off x="7429500" y="2228849"/>
          <a:ext cx="114300" cy="114300"/>
        </a:xfrm>
        <a:prstGeom prst="ellipse">
          <a:avLst/>
        </a:prstGeom>
        <a:solidFill>
          <a:schemeClr val="lt1">
            <a:alpha val="90000"/>
            <a:hueOff val="0"/>
            <a:satOff val="0"/>
            <a:lumOff val="0"/>
            <a:alphaOff val="0"/>
          </a:schemeClr>
        </a:solidFill>
        <a:ln w="48000" cap="flat" cmpd="thickThin"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10/24/2021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10/24/2021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 </a:t>
            </a:r>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975678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1303531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2226622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GB" dirty="0"/>
              <a:t> </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3214667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3393816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01F1E"/>
                </a:solidFill>
                <a:effectLst/>
                <a:latin typeface="+mj-lt"/>
                <a:ea typeface="Times New Roman" panose="02020603050405020304" pitchFamily="18" charset="0"/>
              </a:rPr>
              <a:t> </a:t>
            </a:r>
            <a:endParaRPr lang="en-GB" sz="1200" dirty="0">
              <a:effectLst/>
              <a:latin typeface="+mj-lt"/>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367745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4170940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792937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endParaRPr lang="en-GB" sz="1200" dirty="0">
              <a:effectLst/>
              <a:latin typeface="Times New Roman" panose="02020603050405020304" pitchFamily="18" charset="0"/>
              <a:ea typeface="Times New Roman" panose="02020603050405020304" pitchFamily="18"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1346233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5892582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29615212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3625644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15</a:t>
            </a:fld>
            <a:endParaRPr lang="en-GB"/>
          </a:p>
        </p:txBody>
      </p:sp>
    </p:spTree>
    <p:extLst>
      <p:ext uri="{BB962C8B-B14F-4D97-AF65-F5344CB8AC3E}">
        <p14:creationId xmlns:p14="http://schemas.microsoft.com/office/powerpoint/2010/main" val="1080971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t> </a:t>
            </a: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16</a:t>
            </a:fld>
            <a:endParaRPr lang="en-GB"/>
          </a:p>
        </p:txBody>
      </p:sp>
    </p:spTree>
    <p:extLst>
      <p:ext uri="{BB962C8B-B14F-4D97-AF65-F5344CB8AC3E}">
        <p14:creationId xmlns:p14="http://schemas.microsoft.com/office/powerpoint/2010/main" val="1668943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565383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11684608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19</a:t>
            </a:fld>
            <a:endParaRPr lang="en-GB"/>
          </a:p>
        </p:txBody>
      </p:sp>
    </p:spTree>
    <p:extLst>
      <p:ext uri="{BB962C8B-B14F-4D97-AF65-F5344CB8AC3E}">
        <p14:creationId xmlns:p14="http://schemas.microsoft.com/office/powerpoint/2010/main" val="27018407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41329711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21</a:t>
            </a:fld>
            <a:endParaRPr lang="en-GB"/>
          </a:p>
        </p:txBody>
      </p:sp>
    </p:spTree>
    <p:extLst>
      <p:ext uri="{BB962C8B-B14F-4D97-AF65-F5344CB8AC3E}">
        <p14:creationId xmlns:p14="http://schemas.microsoft.com/office/powerpoint/2010/main" val="6635761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 </a:t>
            </a:r>
          </a:p>
          <a:p>
            <a:r>
              <a:rPr lang="en-US" i="1" dirty="0">
                <a:latin typeface="Arial" pitchFamily="34" charset="0"/>
                <a:cs typeface="Arial" pitchFamily="34" charset="0"/>
              </a:rPr>
              <a:t>  </a:t>
            </a:r>
          </a:p>
        </p:txBody>
      </p:sp>
      <p:sp>
        <p:nvSpPr>
          <p:cNvPr id="4" name="Slide Number Placeholder 3"/>
          <p:cNvSpPr>
            <a:spLocks noGrp="1"/>
          </p:cNvSpPr>
          <p:nvPr>
            <p:ph type="sldNum" sz="quarter" idx="10"/>
          </p:nvPr>
        </p:nvSpPr>
        <p:spPr/>
        <p:txBody>
          <a:bodyPr/>
          <a:lstStyle/>
          <a:p>
            <a:fld id="{0A3C37BE-C303-496D-B5CD-85F2937540FC}" type="slidenum">
              <a:rPr lang="en-US" smtClean="0"/>
              <a:t>22</a:t>
            </a:fld>
            <a:endParaRPr lang="en-US" dirty="0"/>
          </a:p>
        </p:txBody>
      </p:sp>
    </p:spTree>
    <p:extLst>
      <p:ext uri="{BB962C8B-B14F-4D97-AF65-F5344CB8AC3E}">
        <p14:creationId xmlns:p14="http://schemas.microsoft.com/office/powerpoint/2010/main" val="367276401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10/24/2021</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10/24/2021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10/24/2021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10/24/2021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10/24/2021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10/24/2021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10/24/2021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10/24/2021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10/24/2021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10/24/2021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10/24/2021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10/24/2021</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940334" cy="2219691"/>
          </a:xfrm>
        </p:spPr>
        <p:txBody>
          <a:bodyPr anchor="ctr">
            <a:noAutofit/>
          </a:bodyPr>
          <a:lstStyle/>
          <a:p>
            <a:r>
              <a:rPr lang="en-US" sz="3200" b="1" dirty="0"/>
              <a:t>Advanced research methods in counselling : early Preparation FOR A QUALITATIVE RESEARCH INTERIEW</a:t>
            </a:r>
            <a:endParaRPr lang="en-US" sz="3200" dirty="0"/>
          </a:p>
        </p:txBody>
      </p:sp>
      <p:sp>
        <p:nvSpPr>
          <p:cNvPr id="7" name="Subtitle 6"/>
          <p:cNvSpPr>
            <a:spLocks noGrp="1"/>
          </p:cNvSpPr>
          <p:nvPr>
            <p:ph type="subTitle" idx="1"/>
          </p:nvPr>
        </p:nvSpPr>
        <p:spPr/>
        <p:txBody>
          <a:bodyPr/>
          <a:lstStyle/>
          <a:p>
            <a:r>
              <a:rPr lang="en-US" dirty="0"/>
              <a:t>Module Lead: Beverly Cole</a:t>
            </a:r>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315200" y="1310656"/>
            <a:ext cx="4876800" cy="4208604"/>
          </a:xfrm>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1388632"/>
            <a:ext cx="7802881" cy="4208604"/>
          </a:xfrm>
        </p:spPr>
        <p:txBody>
          <a:bodyPr anchor="ctr">
            <a:noAutofit/>
          </a:bodyPr>
          <a:lstStyle/>
          <a:p>
            <a:pPr marL="266700"/>
            <a:br>
              <a:rPr lang="en-GB" sz="2800" b="1" dirty="0"/>
            </a:br>
            <a:br>
              <a:rPr lang="en-GB" sz="2800" b="1" dirty="0"/>
            </a:br>
            <a:br>
              <a:rPr lang="en-GB" sz="2800" b="1" dirty="0"/>
            </a:br>
            <a:br>
              <a:rPr lang="en-GB" sz="2800" b="1" dirty="0"/>
            </a:br>
            <a:br>
              <a:rPr lang="en-GB" sz="2800" b="1" dirty="0"/>
            </a:br>
            <a:r>
              <a:rPr lang="en-GB" sz="2800" b="1" dirty="0"/>
              <a:t>Learning Aims for this assessment workshop:  </a:t>
            </a:r>
            <a:br>
              <a:rPr lang="en-GB" sz="2800" dirty="0"/>
            </a:br>
            <a:br>
              <a:rPr lang="en-GB" sz="2800" dirty="0"/>
            </a:br>
            <a:r>
              <a:rPr lang="en-GB" sz="2800" dirty="0"/>
              <a:t>Module Assessment: Assessment Component two.</a:t>
            </a:r>
            <a:br>
              <a:rPr lang="en-GB" sz="2800" dirty="0"/>
            </a:br>
            <a:br>
              <a:rPr lang="en-GB" sz="2800" dirty="0"/>
            </a:br>
            <a:r>
              <a:rPr lang="en-GB" sz="2800" dirty="0"/>
              <a:t>Early Preparation FOR Semi-structured QUALITATIVE Interviews</a:t>
            </a:r>
            <a:br>
              <a:rPr lang="en-GB" sz="2800" dirty="0"/>
            </a:br>
            <a:br>
              <a:rPr lang="en-GB" sz="2800" dirty="0"/>
            </a:br>
            <a:endParaRPr lang="en-US" sz="28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597811716"/>
              </p:ext>
            </p:extLst>
          </p:nvPr>
        </p:nvGraphicFramePr>
        <p:xfrm>
          <a:off x="88668" y="94211"/>
          <a:ext cx="12042371" cy="6763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116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21178"/>
            <a:ext cx="9980682" cy="931026"/>
          </a:xfrm>
        </p:spPr>
        <p:txBody>
          <a:bodyPr>
            <a:normAutofit fontScale="90000"/>
          </a:bodyPr>
          <a:lstStyle/>
          <a:p>
            <a:r>
              <a:rPr lang="en-GB" dirty="0"/>
              <a:t>Assessment Component Two: </a:t>
            </a:r>
            <a:br>
              <a:rPr lang="en-GB" dirty="0"/>
            </a:br>
            <a:r>
              <a:rPr lang="en-GB" sz="2200" dirty="0"/>
              <a:t>Contribution to Overall Module Assessment: 50% (Assessment 2 of 3)</a:t>
            </a:r>
            <a:br>
              <a:rPr lang="en-GB" sz="2200" dirty="0"/>
            </a:br>
            <a:endParaRPr lang="en-GB" sz="2200" dirty="0"/>
          </a:p>
        </p:txBody>
      </p:sp>
      <p:sp>
        <p:nvSpPr>
          <p:cNvPr id="3" name="Content Placeholder 2"/>
          <p:cNvSpPr>
            <a:spLocks noGrp="1"/>
          </p:cNvSpPr>
          <p:nvPr>
            <p:ph sz="half" idx="1"/>
          </p:nvPr>
        </p:nvSpPr>
        <p:spPr>
          <a:xfrm>
            <a:off x="1104900" y="1600200"/>
            <a:ext cx="4914900" cy="5257800"/>
          </a:xfrm>
        </p:spPr>
        <p:txBody>
          <a:bodyPr>
            <a:normAutofit lnSpcReduction="10000"/>
          </a:bodyPr>
          <a:lstStyle/>
          <a:p>
            <a:r>
              <a:rPr lang="en-GB" sz="2800" dirty="0"/>
              <a:t>Assessment Component 2: Task Description</a:t>
            </a:r>
          </a:p>
          <a:p>
            <a:r>
              <a:rPr lang="en-GB" sz="2800" dirty="0"/>
              <a:t>Practical assessment – Recorded Qualitative Research Interview (1 Hour)</a:t>
            </a:r>
          </a:p>
          <a:p>
            <a:r>
              <a:rPr lang="en-GB" sz="2800" dirty="0"/>
              <a:t>MS Teams</a:t>
            </a:r>
          </a:p>
          <a:p>
            <a:r>
              <a:rPr lang="en-GB" sz="2800" dirty="0"/>
              <a:t>Submission: </a:t>
            </a:r>
            <a:r>
              <a:rPr lang="en-GB" sz="2800" dirty="0" err="1"/>
              <a:t>Turnitin</a:t>
            </a:r>
            <a:endParaRPr lang="en-GB" sz="2800" dirty="0"/>
          </a:p>
          <a:p>
            <a:r>
              <a:rPr lang="en-GB" sz="2800" dirty="0"/>
              <a:t>11</a:t>
            </a:r>
            <a:r>
              <a:rPr lang="en-GB" sz="2800" baseline="30000" dirty="0"/>
              <a:t>th</a:t>
            </a:r>
            <a:r>
              <a:rPr lang="en-GB" sz="2800" dirty="0"/>
              <a:t> January 2022 : </a:t>
            </a:r>
            <a:r>
              <a:rPr lang="en-GB" sz="2800" dirty="0">
                <a:effectLst/>
                <a:ea typeface="Times New Roman" panose="02020603050405020304" pitchFamily="18" charset="0"/>
              </a:rPr>
              <a:t>All interview materials to be submitted to Turnitin by Monday 10th January 2022, before 23.59</a:t>
            </a:r>
          </a:p>
          <a:p>
            <a:endParaRPr lang="en-GB" sz="2800" dirty="0"/>
          </a:p>
        </p:txBody>
      </p:sp>
      <p:pic>
        <p:nvPicPr>
          <p:cNvPr id="1026" name="Picture 2" descr="See the source image">
            <a:extLst>
              <a:ext uri="{FF2B5EF4-FFF2-40B4-BE49-F238E27FC236}">
                <a16:creationId xmlns:a16="http://schemas.microsoft.com/office/drawing/2014/main" id="{2AF58E96-9A5D-4D7A-97D6-F84634E9523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134225" y="1724024"/>
            <a:ext cx="4914899" cy="4448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55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CD839C5-89EA-4B4C-ABC3-C451880533D5}"/>
              </a:ext>
            </a:extLst>
          </p:cNvPr>
          <p:cNvSpPr>
            <a:spLocks noGrp="1"/>
          </p:cNvSpPr>
          <p:nvPr>
            <p:ph type="ctrTitle"/>
          </p:nvPr>
        </p:nvSpPr>
        <p:spPr>
          <a:xfrm>
            <a:off x="1104900" y="2292094"/>
            <a:ext cx="10096500" cy="2219691"/>
          </a:xfrm>
        </p:spPr>
        <p:txBody>
          <a:bodyPr vert="horz" lIns="0" tIns="45720" rIns="0" bIns="45720" rtlCol="0" anchor="ctr">
            <a:normAutofit/>
          </a:bodyPr>
          <a:lstStyle/>
          <a:p>
            <a:r>
              <a:rPr lang="en-GB" dirty="0"/>
              <a:t>Small group work: </a:t>
            </a:r>
          </a:p>
        </p:txBody>
      </p:sp>
      <p:sp>
        <p:nvSpPr>
          <p:cNvPr id="9" name="TextBox 8">
            <a:extLst>
              <a:ext uri="{FF2B5EF4-FFF2-40B4-BE49-F238E27FC236}">
                <a16:creationId xmlns:a16="http://schemas.microsoft.com/office/drawing/2014/main" id="{D3D0F63F-C405-48C7-A695-9B7A0F0C6DCF}"/>
              </a:ext>
            </a:extLst>
          </p:cNvPr>
          <p:cNvSpPr txBox="1"/>
          <p:nvPr/>
        </p:nvSpPr>
        <p:spPr>
          <a:xfrm>
            <a:off x="847723" y="3835509"/>
            <a:ext cx="10096501" cy="955565"/>
          </a:xfrm>
          <a:prstGeom prst="rect">
            <a:avLst/>
          </a:prstGeom>
        </p:spPr>
        <p:txBody>
          <a:bodyPr vert="horz" lIns="0" tIns="45720" rIns="0" bIns="45720" rtlCol="0">
            <a:noAutofit/>
          </a:bodyPr>
          <a:lstStyle/>
          <a:p>
            <a:pPr>
              <a:lnSpc>
                <a:spcPct val="90000"/>
              </a:lnSpc>
              <a:spcAft>
                <a:spcPts val="600"/>
              </a:spcAft>
            </a:pPr>
            <a:r>
              <a:rPr lang="en-GB" sz="4000" dirty="0"/>
              <a:t>What research documentation do you need and what information do you need to share with your participant?</a:t>
            </a:r>
          </a:p>
        </p:txBody>
      </p:sp>
    </p:spTree>
    <p:extLst>
      <p:ext uri="{BB962C8B-B14F-4D97-AF65-F5344CB8AC3E}">
        <p14:creationId xmlns:p14="http://schemas.microsoft.com/office/powerpoint/2010/main" val="3409317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Component Two – Task description</a:t>
            </a:r>
          </a:p>
        </p:txBody>
      </p:sp>
      <p:sp>
        <p:nvSpPr>
          <p:cNvPr id="7" name="Content Placeholder 6"/>
          <p:cNvSpPr>
            <a:spLocks noGrp="1"/>
          </p:cNvSpPr>
          <p:nvPr>
            <p:ph sz="half" idx="1"/>
          </p:nvPr>
        </p:nvSpPr>
        <p:spPr/>
        <p:txBody>
          <a:bodyPr>
            <a:normAutofit fontScale="85000" lnSpcReduction="20000"/>
          </a:bodyPr>
          <a:lstStyle/>
          <a:p>
            <a:pPr>
              <a:lnSpc>
                <a:spcPct val="150000"/>
              </a:lnSpc>
              <a:spcBef>
                <a:spcPts val="0"/>
              </a:spcBef>
            </a:pPr>
            <a:r>
              <a:rPr lang="en-GB" dirty="0"/>
              <a:t>Practical Assessment: Pilot qualitative interview (1 Hour) </a:t>
            </a:r>
          </a:p>
          <a:p>
            <a:pPr>
              <a:lnSpc>
                <a:spcPct val="150000"/>
              </a:lnSpc>
              <a:spcBef>
                <a:spcPts val="0"/>
              </a:spcBef>
            </a:pPr>
            <a:endParaRPr lang="en-GB" dirty="0"/>
          </a:p>
          <a:p>
            <a:pPr>
              <a:lnSpc>
                <a:spcPct val="150000"/>
              </a:lnSpc>
              <a:spcBef>
                <a:spcPts val="0"/>
              </a:spcBef>
            </a:pPr>
            <a:r>
              <a:rPr lang="en-GB" dirty="0"/>
              <a:t>The purpose of this assessment is to enable you to demonstrate the practical research skills required at Level Seven. </a:t>
            </a:r>
          </a:p>
          <a:p>
            <a:pPr>
              <a:lnSpc>
                <a:spcPct val="150000"/>
              </a:lnSpc>
              <a:spcBef>
                <a:spcPts val="0"/>
              </a:spcBef>
            </a:pPr>
            <a:endParaRPr lang="en-GB" dirty="0"/>
          </a:p>
          <a:p>
            <a:pPr>
              <a:lnSpc>
                <a:spcPct val="150000"/>
              </a:lnSpc>
              <a:spcBef>
                <a:spcPts val="0"/>
              </a:spcBef>
            </a:pPr>
            <a:r>
              <a:rPr lang="en-GB" dirty="0"/>
              <a:t>You will therefore be required to demonstrate your ability to plan and conduct a form of qualitative data collection [Qualitative Interview] and will be assessed on the following criteria:</a:t>
            </a:r>
          </a:p>
        </p:txBody>
      </p:sp>
      <p:sp>
        <p:nvSpPr>
          <p:cNvPr id="3" name="Content Placeholder 2"/>
          <p:cNvSpPr>
            <a:spLocks noGrp="1"/>
          </p:cNvSpPr>
          <p:nvPr>
            <p:ph sz="half" idx="2"/>
          </p:nvPr>
        </p:nvSpPr>
        <p:spPr/>
        <p:txBody>
          <a:bodyPr>
            <a:normAutofit fontScale="85000" lnSpcReduction="20000"/>
          </a:bodyPr>
          <a:lstStyle/>
          <a:p>
            <a:r>
              <a:rPr lang="en-GB" dirty="0"/>
              <a:t>1) Appropriate consent processes at start of the pilot study (you will need to submit a </a:t>
            </a:r>
            <a:r>
              <a:rPr lang="en-GB" b="1" dirty="0"/>
              <a:t>consent form </a:t>
            </a:r>
            <a:r>
              <a:rPr lang="en-GB" dirty="0"/>
              <a:t>and information sheet 24 hours in advance of the pilot study interview being recorded) </a:t>
            </a:r>
          </a:p>
          <a:p>
            <a:r>
              <a:rPr lang="en-GB" dirty="0"/>
              <a:t>2) An appropriately constructed interview schedule or topic guide (you will need to submit this 24 hours in advance of the pilot study interview being recorded) </a:t>
            </a:r>
          </a:p>
          <a:p>
            <a:r>
              <a:rPr lang="en-GB" dirty="0"/>
              <a:t>3) Appropriate interviewing style throughout the interview based upon the skills and knowledge you have developed through this module </a:t>
            </a:r>
          </a:p>
          <a:p>
            <a:r>
              <a:rPr lang="en-GB" dirty="0"/>
              <a:t>4) An awareness of appropriate ethical considerations including debriefing and ending the interview </a:t>
            </a:r>
          </a:p>
          <a:p>
            <a:r>
              <a:rPr lang="en-GB" dirty="0"/>
              <a:t>5) An awareness of the boundaries and distinctions between you as a practitioner and you as a researcher</a:t>
            </a:r>
          </a:p>
        </p:txBody>
      </p:sp>
    </p:spTree>
    <p:extLst>
      <p:ext uri="{BB962C8B-B14F-4D97-AF65-F5344CB8AC3E}">
        <p14:creationId xmlns:p14="http://schemas.microsoft.com/office/powerpoint/2010/main" val="345318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76200"/>
            <a:ext cx="9980682" cy="1096962"/>
          </a:xfrm>
        </p:spPr>
        <p:txBody>
          <a:bodyPr anchor="b">
            <a:normAutofit/>
          </a:bodyPr>
          <a:lstStyle/>
          <a:p>
            <a:r>
              <a:rPr lang="en-GB" dirty="0"/>
              <a:t>Read and Consider the Assessment Two Specification Proforma</a:t>
            </a:r>
          </a:p>
        </p:txBody>
      </p:sp>
      <p:graphicFrame>
        <p:nvGraphicFramePr>
          <p:cNvPr id="5" name="Content Placeholder 2">
            <a:extLst>
              <a:ext uri="{FF2B5EF4-FFF2-40B4-BE49-F238E27FC236}">
                <a16:creationId xmlns:a16="http://schemas.microsoft.com/office/drawing/2014/main" id="{C71E8A8A-FF3D-4CAC-B5A7-EA3F69A91343}"/>
              </a:ext>
            </a:extLst>
          </p:cNvPr>
          <p:cNvGraphicFramePr>
            <a:graphicFrameLocks noGrp="1"/>
          </p:cNvGraphicFramePr>
          <p:nvPr>
            <p:ph idx="1"/>
            <p:extLst>
              <p:ext uri="{D42A27DB-BD31-4B8C-83A1-F6EECF244321}">
                <p14:modId xmlns:p14="http://schemas.microsoft.com/office/powerpoint/2010/main" val="1069510801"/>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30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DE82-1C63-4354-A9BE-0306FDBAC3EF}"/>
              </a:ext>
            </a:extLst>
          </p:cNvPr>
          <p:cNvSpPr>
            <a:spLocks noGrp="1"/>
          </p:cNvSpPr>
          <p:nvPr>
            <p:ph type="title"/>
          </p:nvPr>
        </p:nvSpPr>
        <p:spPr>
          <a:xfrm>
            <a:off x="1104900" y="76200"/>
            <a:ext cx="9980682" cy="1096962"/>
          </a:xfrm>
        </p:spPr>
        <p:txBody>
          <a:bodyPr anchor="b">
            <a:normAutofit/>
          </a:bodyPr>
          <a:lstStyle/>
          <a:p>
            <a:r>
              <a:rPr lang="en-GB" dirty="0"/>
              <a:t>Your goal ….</a:t>
            </a:r>
          </a:p>
        </p:txBody>
      </p:sp>
      <p:graphicFrame>
        <p:nvGraphicFramePr>
          <p:cNvPr id="5" name="Content Placeholder 2">
            <a:extLst>
              <a:ext uri="{FF2B5EF4-FFF2-40B4-BE49-F238E27FC236}">
                <a16:creationId xmlns:a16="http://schemas.microsoft.com/office/drawing/2014/main" id="{E945013C-82B9-40D9-A8A3-E377303383CD}"/>
              </a:ext>
            </a:extLst>
          </p:cNvPr>
          <p:cNvGraphicFramePr>
            <a:graphicFrameLocks noGrp="1"/>
          </p:cNvGraphicFramePr>
          <p:nvPr>
            <p:ph idx="1"/>
            <p:extLst>
              <p:ext uri="{D42A27DB-BD31-4B8C-83A1-F6EECF244321}">
                <p14:modId xmlns:p14="http://schemas.microsoft.com/office/powerpoint/2010/main" val="1711947640"/>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4643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F56C098-F3FB-4847-83A7-690405196CAA}"/>
              </a:ext>
            </a:extLst>
          </p:cNvPr>
          <p:cNvPicPr>
            <a:picLocks noChangeAspect="1"/>
          </p:cNvPicPr>
          <p:nvPr/>
        </p:nvPicPr>
        <p:blipFill>
          <a:blip r:embed="rId3"/>
          <a:stretch>
            <a:fillRect/>
          </a:stretch>
        </p:blipFill>
        <p:spPr>
          <a:xfrm>
            <a:off x="0" y="219075"/>
            <a:ext cx="12096750" cy="6419850"/>
          </a:xfrm>
          <a:prstGeom prst="rect">
            <a:avLst/>
          </a:prstGeom>
        </p:spPr>
      </p:pic>
    </p:spTree>
    <p:extLst>
      <p:ext uri="{BB962C8B-B14F-4D97-AF65-F5344CB8AC3E}">
        <p14:creationId xmlns:p14="http://schemas.microsoft.com/office/powerpoint/2010/main" val="62200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9C6BED-2819-48E4-ABBB-3FF684BCAE46}"/>
              </a:ext>
            </a:extLst>
          </p:cNvPr>
          <p:cNvPicPr>
            <a:picLocks noChangeAspect="1"/>
          </p:cNvPicPr>
          <p:nvPr/>
        </p:nvPicPr>
        <p:blipFill>
          <a:blip r:embed="rId3"/>
          <a:stretch>
            <a:fillRect/>
          </a:stretch>
        </p:blipFill>
        <p:spPr>
          <a:xfrm>
            <a:off x="1204912" y="857251"/>
            <a:ext cx="9782175" cy="5381624"/>
          </a:xfrm>
          <a:prstGeom prst="rect">
            <a:avLst/>
          </a:prstGeom>
        </p:spPr>
      </p:pic>
    </p:spTree>
    <p:extLst>
      <p:ext uri="{BB962C8B-B14F-4D97-AF65-F5344CB8AC3E}">
        <p14:creationId xmlns:p14="http://schemas.microsoft.com/office/powerpoint/2010/main" val="3998922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DE1CC-5717-432D-9BE5-731BF8F6A589}"/>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B5FCF74E-A20B-47ED-900A-E2AC11B84DDC}"/>
              </a:ext>
            </a:extLst>
          </p:cNvPr>
          <p:cNvGraphicFramePr>
            <a:graphicFrameLocks noGrp="1"/>
          </p:cNvGraphicFramePr>
          <p:nvPr>
            <p:ph idx="1"/>
            <p:extLst>
              <p:ext uri="{D42A27DB-BD31-4B8C-83A1-F6EECF244321}">
                <p14:modId xmlns:p14="http://schemas.microsoft.com/office/powerpoint/2010/main" val="803050809"/>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6547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82F97E0-8B37-49FB-8869-598123141043}"/>
              </a:ext>
            </a:extLst>
          </p:cNvPr>
          <p:cNvSpPr>
            <a:spLocks noGrp="1"/>
          </p:cNvSpPr>
          <p:nvPr>
            <p:ph type="title"/>
          </p:nvPr>
        </p:nvSpPr>
        <p:spPr>
          <a:xfrm>
            <a:off x="1104900" y="76200"/>
            <a:ext cx="9980682" cy="1096962"/>
          </a:xfrm>
        </p:spPr>
        <p:txBody>
          <a:bodyPr/>
          <a:lstStyle/>
          <a:p>
            <a:r>
              <a:rPr lang="en-US" dirty="0"/>
              <a:t>Preparation … … …</a:t>
            </a:r>
          </a:p>
        </p:txBody>
      </p:sp>
      <p:sp>
        <p:nvSpPr>
          <p:cNvPr id="11" name="Text Placeholder 2">
            <a:extLst>
              <a:ext uri="{FF2B5EF4-FFF2-40B4-BE49-F238E27FC236}">
                <a16:creationId xmlns:a16="http://schemas.microsoft.com/office/drawing/2014/main" id="{ED011F9E-D8F8-4559-82D5-1BD444539974}"/>
              </a:ext>
            </a:extLst>
          </p:cNvPr>
          <p:cNvSpPr>
            <a:spLocks noGrp="1"/>
          </p:cNvSpPr>
          <p:nvPr>
            <p:ph type="body" sz="half" idx="2"/>
          </p:nvPr>
        </p:nvSpPr>
        <p:spPr>
          <a:xfrm>
            <a:off x="914399" y="2608289"/>
            <a:ext cx="1889213" cy="3563910"/>
          </a:xfrm>
        </p:spPr>
        <p:txBody>
          <a:bodyPr/>
          <a:lstStyle/>
          <a:p>
            <a:endParaRPr lang="en-US" dirty="0"/>
          </a:p>
        </p:txBody>
      </p:sp>
      <p:graphicFrame>
        <p:nvGraphicFramePr>
          <p:cNvPr id="5" name="Content Placeholder 2">
            <a:extLst>
              <a:ext uri="{FF2B5EF4-FFF2-40B4-BE49-F238E27FC236}">
                <a16:creationId xmlns:a16="http://schemas.microsoft.com/office/drawing/2014/main" id="{B8C6CCC5-002F-4481-9211-73CEB65BA510}"/>
              </a:ext>
            </a:extLst>
          </p:cNvPr>
          <p:cNvGraphicFramePr>
            <a:graphicFrameLocks noGrp="1"/>
          </p:cNvGraphicFramePr>
          <p:nvPr>
            <p:ph idx="1"/>
            <p:extLst>
              <p:ext uri="{D42A27DB-BD31-4B8C-83A1-F6EECF244321}">
                <p14:modId xmlns:p14="http://schemas.microsoft.com/office/powerpoint/2010/main" val="2688070279"/>
              </p:ext>
            </p:extLst>
          </p:nvPr>
        </p:nvGraphicFramePr>
        <p:xfrm>
          <a:off x="5641848" y="1600199"/>
          <a:ext cx="5445252"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nterview, Superior, Staff, Personnel Manager, Attitude">
            <a:extLst>
              <a:ext uri="{FF2B5EF4-FFF2-40B4-BE49-F238E27FC236}">
                <a16:creationId xmlns:a16="http://schemas.microsoft.com/office/drawing/2014/main" id="{BD876511-33D4-4EA9-9C2E-3C39CAA3A37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9921" y="1173162"/>
            <a:ext cx="4946753" cy="5347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570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D4EE-7EC9-42BB-A83C-2FA1FF0DD073}"/>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2E9858FE-36DC-4C5C-8D13-3CB172962AC3}"/>
              </a:ext>
            </a:extLst>
          </p:cNvPr>
          <p:cNvGraphicFramePr>
            <a:graphicFrameLocks noGrp="1"/>
          </p:cNvGraphicFramePr>
          <p:nvPr>
            <p:ph idx="1"/>
            <p:extLst>
              <p:ext uri="{D42A27DB-BD31-4B8C-83A1-F6EECF244321}">
                <p14:modId xmlns:p14="http://schemas.microsoft.com/office/powerpoint/2010/main" val="77803074"/>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32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9651C-4F39-46A5-AA5C-7BB41BA20CA3}"/>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7BE60907-4693-4D2F-AE89-DE6E970A9D31}"/>
              </a:ext>
            </a:extLst>
          </p:cNvPr>
          <p:cNvGraphicFramePr>
            <a:graphicFrameLocks noGrp="1"/>
          </p:cNvGraphicFramePr>
          <p:nvPr>
            <p:ph idx="1"/>
            <p:extLst>
              <p:ext uri="{D42A27DB-BD31-4B8C-83A1-F6EECF244321}">
                <p14:modId xmlns:p14="http://schemas.microsoft.com/office/powerpoint/2010/main" val="3476371333"/>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1584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6EC1F-B00D-4573-A8D6-DD896BC21179}"/>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ABDF5F1E-B938-474A-BACD-0411E481D053}"/>
              </a:ext>
            </a:extLst>
          </p:cNvPr>
          <p:cNvGraphicFramePr>
            <a:graphicFrameLocks noGrp="1"/>
          </p:cNvGraphicFramePr>
          <p:nvPr>
            <p:ph idx="1"/>
            <p:extLst>
              <p:ext uri="{D42A27DB-BD31-4B8C-83A1-F6EECF244321}">
                <p14:modId xmlns:p14="http://schemas.microsoft.com/office/powerpoint/2010/main" val="2849378547"/>
              </p:ext>
            </p:extLst>
          </p:nvPr>
        </p:nvGraphicFramePr>
        <p:xfrm>
          <a:off x="1104900" y="1600199"/>
          <a:ext cx="9982200"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7034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77D865A-8683-4024-B357-9DE32DC72C8F}"/>
              </a:ext>
            </a:extLst>
          </p:cNvPr>
          <p:cNvSpPr>
            <a:spLocks noGrp="1"/>
          </p:cNvSpPr>
          <p:nvPr>
            <p:ph type="title"/>
          </p:nvPr>
        </p:nvSpPr>
        <p:spPr>
          <a:xfrm>
            <a:off x="1104900" y="76200"/>
            <a:ext cx="9980682" cy="1096962"/>
          </a:xfrm>
        </p:spPr>
        <p:txBody>
          <a:bodyPr anchor="b">
            <a:normAutofit/>
          </a:bodyPr>
          <a:lstStyle/>
          <a:p>
            <a:r>
              <a:rPr lang="en-GB" dirty="0"/>
              <a:t>It’s all in in question[s] … … …</a:t>
            </a:r>
          </a:p>
        </p:txBody>
      </p:sp>
      <p:sp>
        <p:nvSpPr>
          <p:cNvPr id="12" name="Text Placeholder 2">
            <a:extLst>
              <a:ext uri="{FF2B5EF4-FFF2-40B4-BE49-F238E27FC236}">
                <a16:creationId xmlns:a16="http://schemas.microsoft.com/office/drawing/2014/main" id="{08C8A54C-ABE2-4A58-BA63-B0D69E3A74A9}"/>
              </a:ext>
            </a:extLst>
          </p:cNvPr>
          <p:cNvSpPr>
            <a:spLocks noGrp="1"/>
          </p:cNvSpPr>
          <p:nvPr>
            <p:ph type="body" sz="half" idx="2"/>
          </p:nvPr>
        </p:nvSpPr>
        <p:spPr>
          <a:xfrm>
            <a:off x="1104900" y="2774950"/>
            <a:ext cx="1243167" cy="2743201"/>
          </a:xfrm>
        </p:spPr>
        <p:txBody>
          <a:bodyPr/>
          <a:lstStyle/>
          <a:p>
            <a:endParaRPr lang="en-US" dirty="0"/>
          </a:p>
        </p:txBody>
      </p:sp>
      <p:graphicFrame>
        <p:nvGraphicFramePr>
          <p:cNvPr id="8" name="Content Placeholder 5">
            <a:extLst>
              <a:ext uri="{FF2B5EF4-FFF2-40B4-BE49-F238E27FC236}">
                <a16:creationId xmlns:a16="http://schemas.microsoft.com/office/drawing/2014/main" id="{6540DB57-B274-4FA1-9004-EA9DC28FCD79}"/>
              </a:ext>
            </a:extLst>
          </p:cNvPr>
          <p:cNvGraphicFramePr>
            <a:graphicFrameLocks noGrp="1"/>
          </p:cNvGraphicFramePr>
          <p:nvPr>
            <p:ph idx="1"/>
            <p:extLst>
              <p:ext uri="{D42A27DB-BD31-4B8C-83A1-F6EECF244321}">
                <p14:modId xmlns:p14="http://schemas.microsoft.com/office/powerpoint/2010/main" val="2922849738"/>
              </p:ext>
            </p:extLst>
          </p:nvPr>
        </p:nvGraphicFramePr>
        <p:xfrm>
          <a:off x="4946523" y="1533523"/>
          <a:ext cx="5445252"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See the source image">
            <a:extLst>
              <a:ext uri="{FF2B5EF4-FFF2-40B4-BE49-F238E27FC236}">
                <a16:creationId xmlns:a16="http://schemas.microsoft.com/office/drawing/2014/main" id="{7A2CEAB2-50B6-49DE-B75A-A1A1A0DEF01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7739" y="1762124"/>
            <a:ext cx="2919411" cy="4114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471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A45B66-8AE3-4E4A-8566-F96B3C461CDB}"/>
              </a:ext>
            </a:extLst>
          </p:cNvPr>
          <p:cNvSpPr>
            <a:spLocks noGrp="1"/>
          </p:cNvSpPr>
          <p:nvPr>
            <p:ph type="title"/>
          </p:nvPr>
        </p:nvSpPr>
        <p:spPr>
          <a:xfrm>
            <a:off x="1104900" y="76200"/>
            <a:ext cx="9980682" cy="1096962"/>
          </a:xfrm>
        </p:spPr>
        <p:txBody>
          <a:bodyPr anchor="b">
            <a:normAutofit/>
          </a:bodyPr>
          <a:lstStyle/>
          <a:p>
            <a:r>
              <a:rPr lang="en-GB" dirty="0"/>
              <a:t>Consider how you will:</a:t>
            </a:r>
          </a:p>
        </p:txBody>
      </p:sp>
      <p:graphicFrame>
        <p:nvGraphicFramePr>
          <p:cNvPr id="10" name="Content Placeholder 5">
            <a:extLst>
              <a:ext uri="{FF2B5EF4-FFF2-40B4-BE49-F238E27FC236}">
                <a16:creationId xmlns:a16="http://schemas.microsoft.com/office/drawing/2014/main" id="{CD7C320B-25CF-4D4E-B89F-9B9155542351}"/>
              </a:ext>
            </a:extLst>
          </p:cNvPr>
          <p:cNvGraphicFramePr>
            <a:graphicFrameLocks noGrp="1"/>
          </p:cNvGraphicFramePr>
          <p:nvPr>
            <p:ph idx="1"/>
            <p:extLst>
              <p:ext uri="{D42A27DB-BD31-4B8C-83A1-F6EECF244321}">
                <p14:modId xmlns:p14="http://schemas.microsoft.com/office/powerpoint/2010/main" val="2383120494"/>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7769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BE15F7-F24F-4A6B-9AE4-E50DDC31D5A0}"/>
              </a:ext>
            </a:extLst>
          </p:cNvPr>
          <p:cNvSpPr>
            <a:spLocks noGrp="1"/>
          </p:cNvSpPr>
          <p:nvPr>
            <p:ph type="title"/>
          </p:nvPr>
        </p:nvSpPr>
        <p:spPr>
          <a:xfrm>
            <a:off x="1104900" y="76200"/>
            <a:ext cx="9980682" cy="1096962"/>
          </a:xfrm>
        </p:spPr>
        <p:txBody>
          <a:bodyPr anchor="b">
            <a:normAutofit/>
          </a:bodyPr>
          <a:lstStyle/>
          <a:p>
            <a:r>
              <a:rPr lang="en-GB" dirty="0"/>
              <a:t>Prepare to demonstrate that you … </a:t>
            </a:r>
          </a:p>
        </p:txBody>
      </p:sp>
      <p:graphicFrame>
        <p:nvGraphicFramePr>
          <p:cNvPr id="8" name="Content Placeholder 5">
            <a:extLst>
              <a:ext uri="{FF2B5EF4-FFF2-40B4-BE49-F238E27FC236}">
                <a16:creationId xmlns:a16="http://schemas.microsoft.com/office/drawing/2014/main" id="{B4987EAA-8629-4EC1-9B94-284B8E44B0D9}"/>
              </a:ext>
            </a:extLst>
          </p:cNvPr>
          <p:cNvGraphicFramePr>
            <a:graphicFrameLocks noGrp="1"/>
          </p:cNvGraphicFramePr>
          <p:nvPr>
            <p:ph idx="1"/>
            <p:extLst>
              <p:ext uri="{D42A27DB-BD31-4B8C-83A1-F6EECF244321}">
                <p14:modId xmlns:p14="http://schemas.microsoft.com/office/powerpoint/2010/main" val="2259010662"/>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5195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9FED7-17D3-436D-913E-7836245471E5}"/>
              </a:ext>
            </a:extLst>
          </p:cNvPr>
          <p:cNvSpPr>
            <a:spLocks noGrp="1"/>
          </p:cNvSpPr>
          <p:nvPr>
            <p:ph type="title"/>
          </p:nvPr>
        </p:nvSpPr>
        <p:spPr/>
        <p:txBody>
          <a:bodyPr/>
          <a:lstStyle/>
          <a:p>
            <a:r>
              <a:rPr lang="en-GB" dirty="0"/>
              <a:t>Prepare to demonstrate that you … </a:t>
            </a:r>
          </a:p>
        </p:txBody>
      </p:sp>
      <p:sp>
        <p:nvSpPr>
          <p:cNvPr id="3" name="Content Placeholder 2">
            <a:extLst>
              <a:ext uri="{FF2B5EF4-FFF2-40B4-BE49-F238E27FC236}">
                <a16:creationId xmlns:a16="http://schemas.microsoft.com/office/drawing/2014/main" id="{6AE5ECFE-ADA4-49C4-B8D4-12CDE4633EFB}"/>
              </a:ext>
            </a:extLst>
          </p:cNvPr>
          <p:cNvSpPr>
            <a:spLocks noGrp="1"/>
          </p:cNvSpPr>
          <p:nvPr>
            <p:ph idx="1"/>
          </p:nvPr>
        </p:nvSpPr>
        <p:spPr/>
        <p:txBody>
          <a:bodyPr/>
          <a:lstStyle/>
          <a:p>
            <a:pPr algn="just">
              <a:lnSpc>
                <a:spcPct val="115000"/>
              </a:lnSpc>
            </a:pPr>
            <a:endParaRPr lang="en-GB" sz="1800" dirty="0">
              <a:effectLst/>
              <a:latin typeface="Times New Roman" panose="02020603050405020304" pitchFamily="18" charset="0"/>
              <a:ea typeface="Times New Roman" panose="02020603050405020304" pitchFamily="18" charset="0"/>
            </a:endParaRPr>
          </a:p>
          <a:p>
            <a:endParaRPr lang="en-GB" dirty="0"/>
          </a:p>
        </p:txBody>
      </p:sp>
      <p:graphicFrame>
        <p:nvGraphicFramePr>
          <p:cNvPr id="4" name="Table 4">
            <a:extLst>
              <a:ext uri="{FF2B5EF4-FFF2-40B4-BE49-F238E27FC236}">
                <a16:creationId xmlns:a16="http://schemas.microsoft.com/office/drawing/2014/main" id="{41BDB13E-8CC8-4C54-9AEB-15067C683DE7}"/>
              </a:ext>
            </a:extLst>
          </p:cNvPr>
          <p:cNvGraphicFramePr>
            <a:graphicFrameLocks noGrp="1"/>
          </p:cNvGraphicFramePr>
          <p:nvPr>
            <p:extLst>
              <p:ext uri="{D42A27DB-BD31-4B8C-83A1-F6EECF244321}">
                <p14:modId xmlns:p14="http://schemas.microsoft.com/office/powerpoint/2010/main" val="3295825616"/>
              </p:ext>
            </p:extLst>
          </p:nvPr>
        </p:nvGraphicFramePr>
        <p:xfrm>
          <a:off x="1104900" y="2057400"/>
          <a:ext cx="9054341" cy="2015066"/>
        </p:xfrm>
        <a:graphic>
          <a:graphicData uri="http://schemas.openxmlformats.org/drawingml/2006/table">
            <a:tbl>
              <a:tblPr firstRow="1" bandRow="1">
                <a:tableStyleId>{5C22544A-7EE6-4342-B048-85BDC9FD1C3A}</a:tableStyleId>
              </a:tblPr>
              <a:tblGrid>
                <a:gridCol w="9054341">
                  <a:extLst>
                    <a:ext uri="{9D8B030D-6E8A-4147-A177-3AD203B41FA5}">
                      <a16:colId xmlns:a16="http://schemas.microsoft.com/office/drawing/2014/main" val="3137339408"/>
                    </a:ext>
                  </a:extLst>
                </a:gridCol>
              </a:tblGrid>
              <a:tr h="2015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ea typeface="Times New Roman" panose="02020603050405020304" pitchFamily="18" charset="0"/>
                        </a:rPr>
                        <a:t>Have </a:t>
                      </a:r>
                      <a:r>
                        <a:rPr lang="en-GB" sz="1800" dirty="0">
                          <a:effectLst/>
                          <a:latin typeface="Arial" panose="020B0604020202020204" pitchFamily="34" charset="0"/>
                          <a:ea typeface="Times New Roman" panose="02020603050405020304" pitchFamily="18" charset="0"/>
                        </a:rPr>
                        <a:t>carefully organized and managed your interview so that is has the potential to increase the quality of research and inform subsequent components of the research process.</a:t>
                      </a:r>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a:txBody>
                  <a:tcPr/>
                </a:tc>
                <a:extLst>
                  <a:ext uri="{0D108BD9-81ED-4DB2-BD59-A6C34878D82A}">
                    <a16:rowId xmlns:a16="http://schemas.microsoft.com/office/drawing/2014/main" val="401129936"/>
                  </a:ext>
                </a:extLst>
              </a:tr>
            </a:tbl>
          </a:graphicData>
        </a:graphic>
      </p:graphicFrame>
    </p:spTree>
    <p:extLst>
      <p:ext uri="{BB962C8B-B14F-4D97-AF65-F5344CB8AC3E}">
        <p14:creationId xmlns:p14="http://schemas.microsoft.com/office/powerpoint/2010/main" val="236527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9627C-5BA0-4119-BBD3-63A5A1EE523A}"/>
              </a:ext>
            </a:extLst>
          </p:cNvPr>
          <p:cNvSpPr>
            <a:spLocks noGrp="1"/>
          </p:cNvSpPr>
          <p:nvPr>
            <p:ph type="ctrTitle"/>
          </p:nvPr>
        </p:nvSpPr>
        <p:spPr>
          <a:xfrm>
            <a:off x="1104898" y="2319154"/>
            <a:ext cx="10096500" cy="2219691"/>
          </a:xfrm>
        </p:spPr>
        <p:txBody>
          <a:bodyPr anchor="ctr">
            <a:normAutofit/>
          </a:bodyPr>
          <a:lstStyle/>
          <a:p>
            <a:r>
              <a:rPr lang="en-GB" dirty="0"/>
              <a:t>Preparing for your research interview:</a:t>
            </a:r>
          </a:p>
        </p:txBody>
      </p:sp>
      <p:sp>
        <p:nvSpPr>
          <p:cNvPr id="3" name="Content Placeholder 2">
            <a:extLst>
              <a:ext uri="{FF2B5EF4-FFF2-40B4-BE49-F238E27FC236}">
                <a16:creationId xmlns:a16="http://schemas.microsoft.com/office/drawing/2014/main" id="{F4E145AD-A35B-420B-8C18-7E7241D436E8}"/>
              </a:ext>
            </a:extLst>
          </p:cNvPr>
          <p:cNvSpPr>
            <a:spLocks noGrp="1"/>
          </p:cNvSpPr>
          <p:nvPr>
            <p:ph type="subTitle" idx="1"/>
          </p:nvPr>
        </p:nvSpPr>
        <p:spPr>
          <a:xfrm>
            <a:off x="1104898" y="4267200"/>
            <a:ext cx="10096501" cy="1200149"/>
          </a:xfrm>
        </p:spPr>
        <p:txBody>
          <a:bodyPr>
            <a:normAutofit fontScale="40000" lnSpcReduction="20000"/>
          </a:bodyPr>
          <a:lstStyle/>
          <a:p>
            <a:pPr>
              <a:spcAft>
                <a:spcPts val="600"/>
              </a:spcAft>
            </a:pPr>
            <a:endParaRPr lang="en-GB" sz="1100" dirty="0"/>
          </a:p>
          <a:p>
            <a:pPr>
              <a:spcAft>
                <a:spcPts val="600"/>
              </a:spcAft>
            </a:pPr>
            <a:endParaRPr lang="en-GB" sz="1100" dirty="0"/>
          </a:p>
          <a:p>
            <a:pPr>
              <a:spcAft>
                <a:spcPts val="600"/>
              </a:spcAft>
            </a:pPr>
            <a:endParaRPr lang="en-GB" sz="1100" dirty="0"/>
          </a:p>
          <a:p>
            <a:pPr>
              <a:spcAft>
                <a:spcPts val="600"/>
              </a:spcAft>
            </a:pPr>
            <a:r>
              <a:rPr lang="en-GB" sz="8400" dirty="0"/>
              <a:t>Short PP and examples of research documentation on Moodle for critique</a:t>
            </a:r>
          </a:p>
        </p:txBody>
      </p:sp>
    </p:spTree>
    <p:extLst>
      <p:ext uri="{BB962C8B-B14F-4D97-AF65-F5344CB8AC3E}">
        <p14:creationId xmlns:p14="http://schemas.microsoft.com/office/powerpoint/2010/main" val="2582422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76200"/>
            <a:ext cx="9980682" cy="1096962"/>
          </a:xfrm>
        </p:spPr>
        <p:txBody>
          <a:bodyPr anchor="b">
            <a:normAutofit/>
          </a:bodyPr>
          <a:lstStyle/>
          <a:p>
            <a:r>
              <a:rPr lang="en-US" dirty="0"/>
              <a:t>Reading</a:t>
            </a:r>
          </a:p>
        </p:txBody>
      </p:sp>
      <p:graphicFrame>
        <p:nvGraphicFramePr>
          <p:cNvPr id="7" name="Content Placeholder 4">
            <a:extLst>
              <a:ext uri="{FF2B5EF4-FFF2-40B4-BE49-F238E27FC236}">
                <a16:creationId xmlns:a16="http://schemas.microsoft.com/office/drawing/2014/main" id="{2922B3C1-AB39-479A-AD2E-F16484CCA5D1}"/>
              </a:ext>
            </a:extLst>
          </p:cNvPr>
          <p:cNvGraphicFramePr>
            <a:graphicFrameLocks noGrp="1"/>
          </p:cNvGraphicFramePr>
          <p:nvPr>
            <p:ph idx="1"/>
            <p:extLst>
              <p:ext uri="{D42A27DB-BD31-4B8C-83A1-F6EECF244321}">
                <p14:modId xmlns:p14="http://schemas.microsoft.com/office/powerpoint/2010/main" val="2716893846"/>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1388632"/>
            <a:ext cx="7348451" cy="4208604"/>
          </a:xfrm>
        </p:spPr>
        <p:txBody>
          <a:bodyPr anchor="ctr">
            <a:noAutofit/>
          </a:bodyPr>
          <a:lstStyle/>
          <a:p>
            <a:pPr marL="266700"/>
            <a:br>
              <a:rPr lang="en-GB" sz="2800" b="1" dirty="0"/>
            </a:br>
            <a:br>
              <a:rPr lang="en-GB" sz="2800" b="1" dirty="0"/>
            </a:br>
            <a:br>
              <a:rPr lang="en-GB" sz="2800" b="1" dirty="0"/>
            </a:br>
            <a:br>
              <a:rPr lang="en-GB" sz="2800" b="1" dirty="0"/>
            </a:br>
            <a:br>
              <a:rPr lang="en-GB" sz="2800" b="1" dirty="0"/>
            </a:br>
            <a:r>
              <a:rPr lang="en-GB" sz="2400" b="1" dirty="0"/>
              <a:t>Learning Aims for this assessment workshop:  </a:t>
            </a:r>
            <a:br>
              <a:rPr lang="en-GB" sz="2400" dirty="0"/>
            </a:br>
            <a:br>
              <a:rPr lang="en-GB" sz="2400" dirty="0"/>
            </a:br>
            <a:r>
              <a:rPr lang="en-GB" sz="2400" dirty="0"/>
              <a:t>Module Assessment: Assessment Component two</a:t>
            </a:r>
            <a:br>
              <a:rPr lang="en-GB" sz="2400" dirty="0"/>
            </a:br>
            <a:br>
              <a:rPr lang="en-GB" sz="2400" dirty="0"/>
            </a:br>
            <a:r>
              <a:rPr lang="en-GB" sz="2400" dirty="0"/>
              <a:t>EARLY PREPARATION FOR ASSIGNMENT 2 – what is expected of you?</a:t>
            </a:r>
            <a:br>
              <a:rPr lang="en-GB" sz="2400" dirty="0"/>
            </a:br>
            <a:br>
              <a:rPr lang="en-GB" sz="2800" dirty="0"/>
            </a:br>
            <a:endParaRPr lang="en-US" sz="28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738365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DDBB83-77C1-4099-A0AA-289882E745E2}">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873beb7-5857-4685-be1f-d57550cc96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2229</TotalTime>
  <Words>1025</Words>
  <Application>Microsoft Office PowerPoint</Application>
  <PresentationFormat>Widescreen</PresentationFormat>
  <Paragraphs>128</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Euphemia</vt:lpstr>
      <vt:lpstr>Plantagenet Cherokee</vt:lpstr>
      <vt:lpstr>Times New Roman</vt:lpstr>
      <vt:lpstr>Wingdings</vt:lpstr>
      <vt:lpstr>Academic Literature 16x9</vt:lpstr>
      <vt:lpstr>Advanced research methods in counselling : early Preparation FOR A QUALITATIVE RESEARCH INTERIEW</vt:lpstr>
      <vt:lpstr>     Learning Aims for this assessment workshop:    Module Assessment: Assessment Component two.  Early Preparation FOR Semi-structured QUALITATIVE Interviews  </vt:lpstr>
      <vt:lpstr>PowerPoint Presentation</vt:lpstr>
      <vt:lpstr>Assessment Component Two:  Contribution to Overall Module Assessment: 50% (Assessment 2 of 3) </vt:lpstr>
      <vt:lpstr>Small group work: </vt:lpstr>
      <vt:lpstr>Assessment Component Two – Task description</vt:lpstr>
      <vt:lpstr>Read and Consider the Assessment Two Specification Proforma</vt:lpstr>
      <vt:lpstr>Your goal ….</vt:lpstr>
      <vt:lpstr>PowerPoint Presentation</vt:lpstr>
      <vt:lpstr>PowerPoint Presentation</vt:lpstr>
      <vt:lpstr>Preparation … … …</vt:lpstr>
      <vt:lpstr>Preparation … … …</vt:lpstr>
      <vt:lpstr>Preparation … … …</vt:lpstr>
      <vt:lpstr>Preparation … … …</vt:lpstr>
      <vt:lpstr>Preparation … … …</vt:lpstr>
      <vt:lpstr>It’s all in in question[s] … … …</vt:lpstr>
      <vt:lpstr>Consider how you will:</vt:lpstr>
      <vt:lpstr>Prepare to demonstrate that you … </vt:lpstr>
      <vt:lpstr>Prepare to demonstrate that you … </vt:lpstr>
      <vt:lpstr>Preparing for your research interview:</vt:lpstr>
      <vt:lpstr>Reading</vt:lpstr>
      <vt:lpstr>     Learning Aims for this assessment workshop:    Module Assessment: Assessment Component two  EARLY PREPARATION FOR ASSIGNMENT 2 – what is expected of you?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Beverly Cole</cp:lastModifiedBy>
  <cp:revision>43</cp:revision>
  <dcterms:created xsi:type="dcterms:W3CDTF">2020-09-09T20:43:18Z</dcterms:created>
  <dcterms:modified xsi:type="dcterms:W3CDTF">2021-10-24T06:53:57Z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