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7" r:id="rId4"/>
    <p:sldId id="263" r:id="rId5"/>
    <p:sldId id="264" r:id="rId6"/>
    <p:sldId id="265" r:id="rId7"/>
    <p:sldId id="268" r:id="rId8"/>
    <p:sldId id="266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3" d="100"/>
          <a:sy n="63" d="100"/>
        </p:scale>
        <p:origin x="-207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presProps" Target="presProps.xml"/><Relationship Id="rId12" Type="http://schemas.openxmlformats.org/officeDocument/2006/relationships/viewProps" Target="viewProps.xml"/><Relationship Id="rId13" Type="http://schemas.openxmlformats.org/officeDocument/2006/relationships/theme" Target="theme/theme1.xml"/><Relationship Id="rId14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printerSettings" Target="printerSettings/printerSettings1.bin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jpeg"/><Relationship Id="rId3" Type="http://schemas.openxmlformats.org/officeDocument/2006/relationships/image" Target="media/image2.jpeg" TargetMode="Externa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>
          <a:blip r:embed="rId2" r:link="rId3" cstate="print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Grp="1"/>
          </p:cNvSpPr>
          <p:nvPr>
            <p:ph type="ctrTitle"/>
          </p:nvPr>
        </p:nvSpPr>
        <p:spPr>
          <a:xfrm>
            <a:off x="3505196" y="2438403"/>
            <a:ext cx="5257800" cy="914400"/>
          </a:xfrm>
        </p:spPr>
        <p:txBody>
          <a:bodyPr anchor="b"/>
          <a:lstStyle>
            <a:lvl1pPr>
              <a:defRPr lang="en-US" sz="4000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Rectangle 3"/>
          <p:cNvSpPr txBox="1">
            <a:spLocks noGrp="1"/>
          </p:cNvSpPr>
          <p:nvPr>
            <p:ph type="subTitle" idx="1"/>
          </p:nvPr>
        </p:nvSpPr>
        <p:spPr>
          <a:xfrm>
            <a:off x="3505196" y="3276596"/>
            <a:ext cx="5257800" cy="749295"/>
          </a:xfrm>
        </p:spPr>
        <p:txBody>
          <a:bodyPr anchorCtr="1"/>
          <a:lstStyle>
            <a:lvl1pPr marL="0" indent="0" algn="ctr">
              <a:buNone/>
              <a:defRPr/>
            </a:lvl1pPr>
          </a:lstStyle>
          <a:p>
            <a:pPr lvl="0"/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Rectangle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427E7FD-D639-4ED3-8778-DCA0618D6A6D}" type="datetime1">
              <a:rPr lang="en-US"/>
              <a:pPr lvl="0"/>
              <a:t>10/02/2017</a:t>
            </a:fld>
            <a:endParaRPr lang="en-GB" dirty="0"/>
          </a:p>
        </p:txBody>
      </p:sp>
      <p:sp>
        <p:nvSpPr>
          <p:cNvPr id="5" name="Rectangle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 dirty="0"/>
          </a:p>
        </p:txBody>
      </p:sp>
      <p:sp>
        <p:nvSpPr>
          <p:cNvPr id="6" name="Rectangle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73ED553-1B73-4BCF-98CC-987A61B7C9A4}" type="slidenum">
              <a:rPr/>
              <a:pPr lvl="0"/>
              <a:t>‹#›</a:t>
            </a:fld>
            <a:endParaRPr lang="en-GB" dirty="0"/>
          </a:p>
        </p:txBody>
      </p:sp>
    </p:spTree>
  </p:cSld>
  <p:clrMapOvr>
    <a:masterClrMapping/>
  </p:clrMapOvr>
  <p:transition xmlns:p14="http://schemas.microsoft.com/office/powerpoint/2010/main"/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E94B87A-18B0-40E9-8DBF-1785C7D3140E}" type="datetime1">
              <a:rPr lang="en-US"/>
              <a:pPr lvl="0"/>
              <a:t>10/02/2017</a:t>
            </a:fld>
            <a:endParaRPr lang="en-GB" dirty="0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 dirty="0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81E219A-9073-40A9-90E4-66B883697D91}" type="slidenum">
              <a:rPr/>
              <a:pPr lvl="0"/>
              <a:t>‹#›</a:t>
            </a:fld>
            <a:endParaRPr lang="en-GB" dirty="0"/>
          </a:p>
        </p:txBody>
      </p:sp>
    </p:spTree>
  </p:cSld>
  <p:clrMapOvr>
    <a:masterClrMapping/>
  </p:clrMapOvr>
  <p:transition xmlns:p14="http://schemas.microsoft.com/office/powerpoint/2010/main"/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722311" y="4406895"/>
            <a:ext cx="7772400" cy="1362071"/>
          </a:xfrm>
        </p:spPr>
        <p:txBody>
          <a:bodyPr anchor="t" anchorCtr="0"/>
          <a:lstStyle>
            <a:lvl1pPr algn="l">
              <a:defRPr lang="en-US" sz="4000" b="1" cap="all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1"/>
          </p:nvPr>
        </p:nvSpPr>
        <p:spPr>
          <a:xfrm>
            <a:off x="722311" y="2906713"/>
            <a:ext cx="7772400" cy="1500182"/>
          </a:xfrm>
        </p:spPr>
        <p:txBody>
          <a:bodyPr anchor="b"/>
          <a:lstStyle>
            <a:lvl1pPr marL="0" indent="0">
              <a:spcBef>
                <a:spcPts val="500"/>
              </a:spcBef>
              <a:buNone/>
              <a:defRPr sz="20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5166F3B-59D2-4E2E-9754-602760C35385}" type="datetime1">
              <a:rPr lang="en-US"/>
              <a:pPr lvl="0"/>
              <a:t>10/02/2017</a:t>
            </a:fld>
            <a:endParaRPr lang="en-GB" dirty="0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 dirty="0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D6BB951-F450-4E5A-BADD-079E4E485B8E}" type="slidenum">
              <a:rPr/>
              <a:pPr lvl="0"/>
              <a:t>‹#›</a:t>
            </a:fld>
            <a:endParaRPr lang="en-GB" dirty="0"/>
          </a:p>
        </p:txBody>
      </p:sp>
    </p:spTree>
  </p:cSld>
  <p:clrMapOvr>
    <a:masterClrMapping/>
  </p:clrMapOvr>
  <p:transition xmlns:p14="http://schemas.microsoft.com/office/powerpoint/2010/main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>
          <a:xfrm>
            <a:off x="914400" y="1676396"/>
            <a:ext cx="3771899" cy="4724403"/>
          </a:xfrm>
        </p:spPr>
        <p:txBody>
          <a:bodyPr/>
          <a:lstStyle>
            <a:lvl1pPr>
              <a:spcBef>
                <a:spcPts val="700"/>
              </a:spcBef>
              <a:defRPr sz="2800"/>
            </a:lvl1pPr>
            <a:lvl2pPr>
              <a:spcBef>
                <a:spcPts val="600"/>
              </a:spcBef>
              <a:defRPr sz="2400"/>
            </a:lvl2pPr>
            <a:lvl3pPr>
              <a:spcBef>
                <a:spcPts val="500"/>
              </a:spcBef>
              <a:defRPr sz="2000"/>
            </a:lvl3pPr>
            <a:lvl4pPr>
              <a:spcBef>
                <a:spcPts val="400"/>
              </a:spcBef>
              <a:defRPr sz="1800"/>
            </a:lvl4pPr>
            <a:lvl5pPr>
              <a:spcBef>
                <a:spcPts val="400"/>
              </a:spcBef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 txBox="1">
            <a:spLocks noGrp="1"/>
          </p:cNvSpPr>
          <p:nvPr>
            <p:ph idx="2"/>
          </p:nvPr>
        </p:nvSpPr>
        <p:spPr>
          <a:xfrm>
            <a:off x="4838703" y="1676396"/>
            <a:ext cx="3771899" cy="4724403"/>
          </a:xfrm>
        </p:spPr>
        <p:txBody>
          <a:bodyPr/>
          <a:lstStyle>
            <a:lvl1pPr>
              <a:spcBef>
                <a:spcPts val="700"/>
              </a:spcBef>
              <a:defRPr sz="2800"/>
            </a:lvl1pPr>
            <a:lvl2pPr>
              <a:spcBef>
                <a:spcPts val="600"/>
              </a:spcBef>
              <a:defRPr sz="2400"/>
            </a:lvl2pPr>
            <a:lvl3pPr>
              <a:spcBef>
                <a:spcPts val="500"/>
              </a:spcBef>
              <a:defRPr sz="2000"/>
            </a:lvl3pPr>
            <a:lvl4pPr>
              <a:spcBef>
                <a:spcPts val="400"/>
              </a:spcBef>
              <a:defRPr sz="1800"/>
            </a:lvl4pPr>
            <a:lvl5pPr>
              <a:spcBef>
                <a:spcPts val="400"/>
              </a:spcBef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65546DA-2ACF-496C-9848-0ED2ED933BB4}" type="datetime1">
              <a:rPr lang="en-US"/>
              <a:pPr lvl="0"/>
              <a:t>10/02/2017</a:t>
            </a:fld>
            <a:endParaRPr lang="en-GB" dirty="0"/>
          </a:p>
        </p:txBody>
      </p:sp>
      <p:sp>
        <p:nvSpPr>
          <p:cNvPr id="6" name="Footer Placeholder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 dirty="0"/>
          </a:p>
        </p:txBody>
      </p:sp>
      <p:sp>
        <p:nvSpPr>
          <p:cNvPr id="7" name="Slide Number Placeholder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5555B8B-5713-4A47-8430-4F782F5F278E}" type="slidenum">
              <a:rPr/>
              <a:pPr lvl="0"/>
              <a:t>‹#›</a:t>
            </a:fld>
            <a:endParaRPr lang="en-GB" dirty="0"/>
          </a:p>
        </p:txBody>
      </p:sp>
    </p:spTree>
  </p:cSld>
  <p:clrMapOvr>
    <a:masterClrMapping/>
  </p:clrMapOvr>
  <p:transition xmlns:p14="http://schemas.microsoft.com/office/powerpoint/2010/main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457200" y="274640"/>
            <a:ext cx="8229600" cy="1143000"/>
          </a:xfrm>
        </p:spPr>
        <p:txBody>
          <a:bodyPr/>
          <a:lstStyle>
            <a:lvl1pPr>
              <a:defRPr lang="en-US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1"/>
          </p:nvPr>
        </p:nvSpPr>
        <p:spPr>
          <a:xfrm>
            <a:off x="457200" y="1535113"/>
            <a:ext cx="4040184" cy="639759"/>
          </a:xfrm>
        </p:spPr>
        <p:txBody>
          <a:bodyPr anchor="b"/>
          <a:lstStyle>
            <a:lvl1pPr marL="0" indent="0">
              <a:spcBef>
                <a:spcPts val="600"/>
              </a:spcBef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 txBox="1">
            <a:spLocks noGrp="1"/>
          </p:cNvSpPr>
          <p:nvPr>
            <p:ph idx="2"/>
          </p:nvPr>
        </p:nvSpPr>
        <p:spPr>
          <a:xfrm>
            <a:off x="457200" y="2174872"/>
            <a:ext cx="4040184" cy="3951286"/>
          </a:xfrm>
        </p:spPr>
        <p:txBody>
          <a:bodyPr/>
          <a:lstStyle>
            <a:lvl1pPr>
              <a:spcBef>
                <a:spcPts val="600"/>
              </a:spcBef>
              <a:defRPr sz="2400"/>
            </a:lvl1pPr>
            <a:lvl2pPr>
              <a:spcBef>
                <a:spcPts val="500"/>
              </a:spcBef>
              <a:defRPr sz="2000"/>
            </a:lvl2pPr>
            <a:lvl3pPr>
              <a:spcBef>
                <a:spcPts val="400"/>
              </a:spcBef>
              <a:defRPr sz="1800"/>
            </a:lvl3pPr>
            <a:lvl4pPr>
              <a:spcBef>
                <a:spcPts val="400"/>
              </a:spcBef>
              <a:defRPr sz="1600"/>
            </a:lvl4pPr>
            <a:lvl5pPr>
              <a:spcBef>
                <a:spcPts val="400"/>
              </a:spcBef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 txBox="1">
            <a:spLocks noGrp="1"/>
          </p:cNvSpPr>
          <p:nvPr>
            <p:ph type="body" idx="3"/>
          </p:nvPr>
        </p:nvSpPr>
        <p:spPr>
          <a:xfrm>
            <a:off x="4645023" y="1535113"/>
            <a:ext cx="4041776" cy="639759"/>
          </a:xfrm>
        </p:spPr>
        <p:txBody>
          <a:bodyPr anchor="b"/>
          <a:lstStyle>
            <a:lvl1pPr marL="0" indent="0">
              <a:spcBef>
                <a:spcPts val="600"/>
              </a:spcBef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 txBox="1">
            <a:spLocks noGrp="1"/>
          </p:cNvSpPr>
          <p:nvPr>
            <p:ph idx="4"/>
          </p:nvPr>
        </p:nvSpPr>
        <p:spPr>
          <a:xfrm>
            <a:off x="4645023" y="2174872"/>
            <a:ext cx="4041776" cy="3951286"/>
          </a:xfrm>
        </p:spPr>
        <p:txBody>
          <a:bodyPr/>
          <a:lstStyle>
            <a:lvl1pPr>
              <a:spcBef>
                <a:spcPts val="600"/>
              </a:spcBef>
              <a:defRPr sz="2400"/>
            </a:lvl1pPr>
            <a:lvl2pPr>
              <a:spcBef>
                <a:spcPts val="500"/>
              </a:spcBef>
              <a:defRPr sz="2000"/>
            </a:lvl2pPr>
            <a:lvl3pPr>
              <a:spcBef>
                <a:spcPts val="400"/>
              </a:spcBef>
              <a:defRPr sz="1800"/>
            </a:lvl3pPr>
            <a:lvl4pPr>
              <a:spcBef>
                <a:spcPts val="400"/>
              </a:spcBef>
              <a:defRPr sz="1600"/>
            </a:lvl4pPr>
            <a:lvl5pPr>
              <a:spcBef>
                <a:spcPts val="400"/>
              </a:spcBef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87E32E1-0666-4934-90EC-0BA585037B8D}" type="datetime1">
              <a:rPr lang="en-US"/>
              <a:pPr lvl="0"/>
              <a:t>10/02/2017</a:t>
            </a:fld>
            <a:endParaRPr lang="en-GB" dirty="0"/>
          </a:p>
        </p:txBody>
      </p:sp>
      <p:sp>
        <p:nvSpPr>
          <p:cNvPr id="8" name="Footer Placeholder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 dirty="0"/>
          </a:p>
        </p:txBody>
      </p:sp>
      <p:sp>
        <p:nvSpPr>
          <p:cNvPr id="9" name="Slide Number Placeholder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4EA424F-BFDC-4C55-BB29-5F208AB22956}" type="slidenum">
              <a:rPr/>
              <a:pPr lvl="0"/>
              <a:t>‹#›</a:t>
            </a:fld>
            <a:endParaRPr lang="en-GB" dirty="0"/>
          </a:p>
        </p:txBody>
      </p:sp>
    </p:spTree>
  </p:cSld>
  <p:clrMapOvr>
    <a:masterClrMapping/>
  </p:clrMapOvr>
  <p:transition xmlns:p14="http://schemas.microsoft.com/office/powerpoint/2010/main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1C42BF4-F1F0-44FC-9065-C74705BC6670}" type="datetime1">
              <a:rPr lang="en-US"/>
              <a:pPr lvl="0"/>
              <a:t>10/02/2017</a:t>
            </a:fld>
            <a:endParaRPr lang="en-GB" dirty="0"/>
          </a:p>
        </p:txBody>
      </p:sp>
      <p:sp>
        <p:nvSpPr>
          <p:cNvPr id="4" name="Footer Placeholder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 dirty="0"/>
          </a:p>
        </p:txBody>
      </p:sp>
      <p:sp>
        <p:nvSpPr>
          <p:cNvPr id="5" name="Slide Number Placeholder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3AF57C9-EEB9-4A71-8E9E-1E1D99285417}" type="slidenum">
              <a:rPr/>
              <a:pPr lvl="0"/>
              <a:t>‹#›</a:t>
            </a:fld>
            <a:endParaRPr lang="en-GB" dirty="0"/>
          </a:p>
        </p:txBody>
      </p:sp>
    </p:spTree>
  </p:cSld>
  <p:clrMapOvr>
    <a:masterClrMapping/>
  </p:clrMapOvr>
  <p:transition xmlns:p14="http://schemas.microsoft.com/office/powerpoint/2010/main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6ABA3D7-F6DA-4453-BE11-7CD96D46DA2D}" type="datetime1">
              <a:rPr lang="en-US"/>
              <a:pPr lvl="0"/>
              <a:t>10/02/2017</a:t>
            </a:fld>
            <a:endParaRPr lang="en-GB" dirty="0"/>
          </a:p>
        </p:txBody>
      </p:sp>
      <p:sp>
        <p:nvSpPr>
          <p:cNvPr id="3" name="Footer Placeholder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 dirty="0"/>
          </a:p>
        </p:txBody>
      </p:sp>
      <p:sp>
        <p:nvSpPr>
          <p:cNvPr id="4" name="Slide Number Placeholder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5A0AADA-13A8-4A03-9180-3B0F0ADC51CD}" type="slidenum">
              <a:rPr/>
              <a:pPr lvl="0"/>
              <a:t>‹#›</a:t>
            </a:fld>
            <a:endParaRPr lang="en-GB" dirty="0"/>
          </a:p>
        </p:txBody>
      </p:sp>
    </p:spTree>
  </p:cSld>
  <p:clrMapOvr>
    <a:masterClrMapping/>
  </p:clrMapOvr>
  <p:transition xmlns:p14="http://schemas.microsoft.com/office/powerpoint/2010/main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457200" y="273048"/>
            <a:ext cx="3008311" cy="1162046"/>
          </a:xfrm>
        </p:spPr>
        <p:txBody>
          <a:bodyPr anchor="b" anchorCtr="0"/>
          <a:lstStyle>
            <a:lvl1pPr algn="l">
              <a:defRPr lang="en-US" sz="2000" b="1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>
          <a:xfrm>
            <a:off x="3575047" y="273048"/>
            <a:ext cx="5111752" cy="585311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 txBox="1">
            <a:spLocks noGrp="1"/>
          </p:cNvSpPr>
          <p:nvPr>
            <p:ph type="body" idx="2"/>
          </p:nvPr>
        </p:nvSpPr>
        <p:spPr>
          <a:xfrm>
            <a:off x="457200" y="1435095"/>
            <a:ext cx="3008311" cy="4691064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39575BB-B883-4E06-B530-D2272B550690}" type="datetime1">
              <a:rPr lang="en-US"/>
              <a:pPr lvl="0"/>
              <a:t>10/02/2017</a:t>
            </a:fld>
            <a:endParaRPr lang="en-GB" dirty="0"/>
          </a:p>
        </p:txBody>
      </p:sp>
      <p:sp>
        <p:nvSpPr>
          <p:cNvPr id="6" name="Footer Placeholder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 dirty="0"/>
          </a:p>
        </p:txBody>
      </p:sp>
      <p:sp>
        <p:nvSpPr>
          <p:cNvPr id="7" name="Slide Number Placeholder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29AC174-1FD1-4534-ACA0-2E9AB7BEC727}" type="slidenum">
              <a:rPr/>
              <a:pPr lvl="0"/>
              <a:t>‹#›</a:t>
            </a:fld>
            <a:endParaRPr lang="en-GB" dirty="0"/>
          </a:p>
        </p:txBody>
      </p:sp>
    </p:spTree>
  </p:cSld>
  <p:clrMapOvr>
    <a:masterClrMapping/>
  </p:clrMapOvr>
  <p:transition xmlns:p14="http://schemas.microsoft.com/office/powerpoint/2010/main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1792288" y="4800600"/>
            <a:ext cx="5486400" cy="566735"/>
          </a:xfrm>
        </p:spPr>
        <p:txBody>
          <a:bodyPr anchor="b" anchorCtr="0"/>
          <a:lstStyle>
            <a:lvl1pPr algn="l">
              <a:defRPr lang="en-US" sz="2000" b="1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 txBox="1">
            <a:spLocks noGrp="1"/>
          </p:cNvSpPr>
          <p:nvPr>
            <p:ph type="pic" idx="1"/>
          </p:nvPr>
        </p:nvSpPr>
        <p:spPr>
          <a:xfrm>
            <a:off x="1792288" y="612776"/>
            <a:ext cx="5486400" cy="4114800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 txBox="1">
            <a:spLocks noGrp="1"/>
          </p:cNvSpPr>
          <p:nvPr>
            <p:ph type="body" idx="2"/>
          </p:nvPr>
        </p:nvSpPr>
        <p:spPr>
          <a:xfrm>
            <a:off x="1792288" y="5367335"/>
            <a:ext cx="5486400" cy="804864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3FA0FF5-8D4C-4B9F-A163-E19C5BD621CD}" type="datetime1">
              <a:rPr lang="en-US"/>
              <a:pPr lvl="0"/>
              <a:t>10/02/2017</a:t>
            </a:fld>
            <a:endParaRPr lang="en-GB" dirty="0"/>
          </a:p>
        </p:txBody>
      </p:sp>
      <p:sp>
        <p:nvSpPr>
          <p:cNvPr id="6" name="Footer Placeholder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 dirty="0"/>
          </a:p>
        </p:txBody>
      </p:sp>
      <p:sp>
        <p:nvSpPr>
          <p:cNvPr id="7" name="Slide Number Placeholder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F03D8AB-9302-4E35-A433-3657E8871B69}" type="slidenum">
              <a:rPr/>
              <a:pPr lvl="0"/>
              <a:t>‹#›</a:t>
            </a:fld>
            <a:endParaRPr lang="en-GB" dirty="0"/>
          </a:p>
        </p:txBody>
      </p:sp>
    </p:spTree>
  </p:cSld>
  <p:clrMapOvr>
    <a:masterClrMapping/>
  </p:clrMapOvr>
  <p:transition xmlns:p14="http://schemas.microsoft.com/office/powerpoint/2010/main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D4E48C6-9739-4792-8648-B8CD635311DA}" type="datetime1">
              <a:rPr lang="en-US"/>
              <a:pPr lvl="0"/>
              <a:t>10/02/2017</a:t>
            </a:fld>
            <a:endParaRPr lang="en-GB" dirty="0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 dirty="0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D35F9C4-7B4E-4D87-83CE-995A04930736}" type="slidenum">
              <a:rPr/>
              <a:pPr lvl="0"/>
              <a:t>‹#›</a:t>
            </a:fld>
            <a:endParaRPr lang="en-GB" dirty="0"/>
          </a:p>
        </p:txBody>
      </p:sp>
    </p:spTree>
  </p:cSld>
  <p:clrMapOvr>
    <a:masterClrMapping/>
  </p:clrMapOvr>
  <p:transition xmlns:p14="http://schemas.microsoft.com/office/powerpoint/2010/main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 txBox="1">
            <a:spLocks noGrp="1"/>
          </p:cNvSpPr>
          <p:nvPr>
            <p:ph type="title" orient="vert"/>
          </p:nvPr>
        </p:nvSpPr>
        <p:spPr>
          <a:xfrm>
            <a:off x="6686549" y="152403"/>
            <a:ext cx="1924053" cy="6248396"/>
          </a:xfrm>
        </p:spPr>
        <p:txBody>
          <a:bodyPr vert="eaVert"/>
          <a:lstStyle>
            <a:lvl1pPr>
              <a:defRPr lang="en-US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 txBox="1">
            <a:spLocks noGrp="1"/>
          </p:cNvSpPr>
          <p:nvPr>
            <p:ph type="body" orient="vert" idx="1"/>
          </p:nvPr>
        </p:nvSpPr>
        <p:spPr>
          <a:xfrm>
            <a:off x="914400" y="152403"/>
            <a:ext cx="5619746" cy="6248396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B4CB3B9-A8CB-4142-8B4A-6C0D38515658}" type="datetime1">
              <a:rPr lang="en-US"/>
              <a:pPr lvl="0"/>
              <a:t>10/02/2017</a:t>
            </a:fld>
            <a:endParaRPr lang="en-GB" dirty="0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 dirty="0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9F777CA-26CF-4938-97CB-8EFA2FAFE7D1}" type="slidenum">
              <a:rPr/>
              <a:pPr lvl="0"/>
              <a:t>‹#›</a:t>
            </a:fld>
            <a:endParaRPr lang="en-GB" dirty="0"/>
          </a:p>
        </p:txBody>
      </p:sp>
    </p:spTree>
  </p:cSld>
  <p:clrMapOvr>
    <a:masterClrMapping/>
  </p:clrMapOvr>
  <p:transition xmlns:p14="http://schemas.microsoft.com/office/powerpoint/2010/main"/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3" Type="http://schemas.openxmlformats.org/officeDocument/2006/relationships/image" Target="../media/image1.jpeg"/><Relationship Id="rId14" Type="http://schemas.openxmlformats.org/officeDocument/2006/relationships/image" Target="media/image1.jpeg" TargetMode="Externa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3" r:link="rId14" cstate="print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Grp="1"/>
          </p:cNvSpPr>
          <p:nvPr>
            <p:ph type="title"/>
          </p:nvPr>
        </p:nvSpPr>
        <p:spPr>
          <a:xfrm>
            <a:off x="914400" y="152403"/>
            <a:ext cx="7696203" cy="106680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/>
          <a:lstStyle/>
          <a:p>
            <a:pPr lvl="0"/>
            <a:r>
              <a:rPr lang="en-GB"/>
              <a:t>Click to edit title style</a:t>
            </a:r>
          </a:p>
        </p:txBody>
      </p:sp>
      <p:sp>
        <p:nvSpPr>
          <p:cNvPr id="3" name="Rectangle 3"/>
          <p:cNvSpPr txBox="1">
            <a:spLocks noGrp="1"/>
          </p:cNvSpPr>
          <p:nvPr>
            <p:ph type="body" idx="1"/>
          </p:nvPr>
        </p:nvSpPr>
        <p:spPr>
          <a:xfrm>
            <a:off x="914400" y="1676396"/>
            <a:ext cx="7696203" cy="472440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/>
          <p:cNvSpPr txBox="1">
            <a:spLocks noGrp="1"/>
          </p:cNvSpPr>
          <p:nvPr>
            <p:ph type="dt" sz="half" idx="2"/>
          </p:nvPr>
        </p:nvSpPr>
        <p:spPr>
          <a:xfrm>
            <a:off x="457200" y="6245223"/>
            <a:ext cx="2133596" cy="47624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400" b="0" i="0" u="none" strike="noStrike" kern="1200" cap="none" spc="0" baseline="0">
                <a:solidFill>
                  <a:srgbClr val="FFFFFF"/>
                </a:solidFill>
                <a:uFillTx/>
                <a:latin typeface="Tahoma"/>
              </a:defRPr>
            </a:lvl1pPr>
          </a:lstStyle>
          <a:p>
            <a:pPr lvl="0"/>
            <a:fld id="{250DC7A8-724F-4EC7-A45A-0618E79A3815}" type="datetime1">
              <a:rPr lang="en-US"/>
              <a:pPr lvl="0"/>
              <a:t>10/02/2017</a:t>
            </a:fld>
            <a:endParaRPr lang="en-GB" dirty="0"/>
          </a:p>
        </p:txBody>
      </p:sp>
      <p:sp>
        <p:nvSpPr>
          <p:cNvPr id="5" name="Rectangle 5"/>
          <p:cNvSpPr txBox="1">
            <a:spLocks noGrp="1"/>
          </p:cNvSpPr>
          <p:nvPr>
            <p:ph type="ftr" sz="quarter" idx="3"/>
          </p:nvPr>
        </p:nvSpPr>
        <p:spPr>
          <a:xfrm>
            <a:off x="3124203" y="6245223"/>
            <a:ext cx="2895603" cy="47624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1" compatLnSpc="1"/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400" b="0" i="0" u="none" strike="noStrike" kern="1200" cap="none" spc="0" baseline="0">
                <a:solidFill>
                  <a:srgbClr val="FFFFFF"/>
                </a:solidFill>
                <a:uFillTx/>
                <a:latin typeface="Tahoma"/>
              </a:defRPr>
            </a:lvl1pPr>
          </a:lstStyle>
          <a:p>
            <a:pPr lvl="0"/>
            <a:endParaRPr lang="en-GB" dirty="0"/>
          </a:p>
        </p:txBody>
      </p:sp>
      <p:sp>
        <p:nvSpPr>
          <p:cNvPr id="6" name="Rectangle 6"/>
          <p:cNvSpPr txBox="1">
            <a:spLocks noGrp="1"/>
          </p:cNvSpPr>
          <p:nvPr>
            <p:ph type="sldNum" sz="quarter" idx="4"/>
          </p:nvPr>
        </p:nvSpPr>
        <p:spPr>
          <a:xfrm>
            <a:off x="6553203" y="6245223"/>
            <a:ext cx="2133596" cy="47624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400" b="0" i="0" u="none" strike="noStrike" kern="1200" cap="none" spc="0" baseline="0">
                <a:solidFill>
                  <a:srgbClr val="FFFFFF"/>
                </a:solidFill>
                <a:uFillTx/>
                <a:latin typeface="Tahoma"/>
              </a:defRPr>
            </a:lvl1pPr>
          </a:lstStyle>
          <a:p>
            <a:pPr lvl="0"/>
            <a:fld id="{3A92678D-7550-444B-B2FE-8E518D14BDB5}" type="slidenum">
              <a:rPr/>
              <a:pPr lvl="0"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xmlns:p14="http://schemas.microsoft.com/office/powerpoint/2010/main"/>
  <p:txStyles>
    <p:titleStyle>
      <a:lvl1pPr marL="0" marR="0" lvl="0" indent="0" algn="ctr" defTabSz="914400" rtl="0" fontAlgn="auto" hangingPunct="1">
        <a:lnSpc>
          <a:spcPct val="100000"/>
        </a:lnSpc>
        <a:spcBef>
          <a:spcPts val="0"/>
        </a:spcBef>
        <a:spcAft>
          <a:spcPts val="0"/>
        </a:spcAft>
        <a:buNone/>
        <a:tabLst/>
        <a:defRPr lang="en-GB" sz="4400" b="0" i="0" u="none" strike="noStrike" kern="0" cap="none" spc="0" baseline="0">
          <a:solidFill>
            <a:srgbClr val="333333"/>
          </a:solidFill>
          <a:uFillTx/>
          <a:latin typeface="Tahoma"/>
        </a:defRPr>
      </a:lvl1pPr>
    </p:titleStyle>
    <p:bodyStyle>
      <a:lvl1pPr marL="342900" marR="0" lvl="0" indent="-342900" algn="l" defTabSz="914400" rtl="0" fontAlgn="auto" hangingPunct="1">
        <a:lnSpc>
          <a:spcPct val="100000"/>
        </a:lnSpc>
        <a:spcBef>
          <a:spcPts val="800"/>
        </a:spcBef>
        <a:spcAft>
          <a:spcPts val="0"/>
        </a:spcAft>
        <a:buClr>
          <a:srgbClr val="FFCC00"/>
        </a:buClr>
        <a:buSzPct val="75000"/>
        <a:buFont typeface="Wingdings" pitchFamily="2"/>
        <a:buChar char="n"/>
        <a:tabLst/>
        <a:defRPr lang="en-US" sz="3200" b="0" i="0" u="none" strike="noStrike" kern="0" cap="none" spc="0" baseline="0">
          <a:solidFill>
            <a:srgbClr val="FFFFFF"/>
          </a:solidFill>
          <a:effectLst>
            <a:outerShdw dist="38096" dir="2700000">
              <a:srgbClr val="000000"/>
            </a:outerShdw>
          </a:effectLst>
          <a:uFillTx/>
          <a:latin typeface="Tahoma"/>
        </a:defRPr>
      </a:lvl1pPr>
      <a:lvl2pPr marL="742950" marR="0" lvl="1" indent="-285750" algn="l" defTabSz="914400" rtl="0" fontAlgn="auto" hangingPunct="1">
        <a:lnSpc>
          <a:spcPct val="100000"/>
        </a:lnSpc>
        <a:spcBef>
          <a:spcPts val="700"/>
        </a:spcBef>
        <a:spcAft>
          <a:spcPts val="0"/>
        </a:spcAft>
        <a:buClr>
          <a:srgbClr val="FFCC00"/>
        </a:buClr>
        <a:buSzPct val="75000"/>
        <a:buFont typeface="Wingdings" pitchFamily="2"/>
        <a:buChar char="n"/>
        <a:tabLst/>
        <a:defRPr lang="en-US" sz="2800" b="0" i="0" u="none" strike="noStrike" kern="0" cap="none" spc="0" baseline="0">
          <a:solidFill>
            <a:srgbClr val="FFFFFF"/>
          </a:solidFill>
          <a:effectLst>
            <a:outerShdw dist="38096" dir="2700000">
              <a:srgbClr val="000000"/>
            </a:outerShdw>
          </a:effectLst>
          <a:uFillTx/>
          <a:latin typeface="Tahoma"/>
        </a:defRPr>
      </a:lvl2pPr>
      <a:lvl3pPr marL="1143000" marR="0" lvl="2" indent="-228600" algn="l" defTabSz="914400" rtl="0" fontAlgn="auto" hangingPunct="1">
        <a:lnSpc>
          <a:spcPct val="100000"/>
        </a:lnSpc>
        <a:spcBef>
          <a:spcPts val="600"/>
        </a:spcBef>
        <a:spcAft>
          <a:spcPts val="0"/>
        </a:spcAft>
        <a:buClr>
          <a:srgbClr val="FFCC00"/>
        </a:buClr>
        <a:buSzPct val="75000"/>
        <a:buFont typeface="Wingdings" pitchFamily="2"/>
        <a:buChar char="n"/>
        <a:tabLst/>
        <a:defRPr lang="en-US" sz="2400" b="0" i="0" u="none" strike="noStrike" kern="0" cap="none" spc="0" baseline="0">
          <a:solidFill>
            <a:srgbClr val="FFFFFF"/>
          </a:solidFill>
          <a:effectLst>
            <a:outerShdw dist="38096" dir="2700000">
              <a:srgbClr val="000000"/>
            </a:outerShdw>
          </a:effectLst>
          <a:uFillTx/>
          <a:latin typeface="Tahoma"/>
        </a:defRPr>
      </a:lvl3pPr>
      <a:lvl4pPr marL="1562096" marR="0" lvl="3" indent="-228600" algn="l" defTabSz="914400" rtl="0" fontAlgn="auto" hangingPunct="1">
        <a:lnSpc>
          <a:spcPct val="100000"/>
        </a:lnSpc>
        <a:spcBef>
          <a:spcPts val="500"/>
        </a:spcBef>
        <a:spcAft>
          <a:spcPts val="0"/>
        </a:spcAft>
        <a:buClr>
          <a:srgbClr val="FFCC00"/>
        </a:buClr>
        <a:buSzPct val="75000"/>
        <a:buFont typeface="Wingdings" pitchFamily="2"/>
        <a:buChar char="n"/>
        <a:tabLst/>
        <a:defRPr lang="en-US" sz="2000" b="0" i="0" u="none" strike="noStrike" kern="0" cap="none" spc="0" baseline="0">
          <a:solidFill>
            <a:srgbClr val="FFFFFF"/>
          </a:solidFill>
          <a:effectLst>
            <a:outerShdw dist="38096" dir="2700000">
              <a:srgbClr val="000000"/>
            </a:outerShdw>
          </a:effectLst>
          <a:uFillTx/>
          <a:latin typeface="Tahoma"/>
        </a:defRPr>
      </a:lvl4pPr>
      <a:lvl5pPr marL="1981203" marR="0" lvl="4" indent="-228600" algn="l" defTabSz="914400" rtl="0" fontAlgn="auto" hangingPunct="1">
        <a:lnSpc>
          <a:spcPct val="100000"/>
        </a:lnSpc>
        <a:spcBef>
          <a:spcPts val="500"/>
        </a:spcBef>
        <a:spcAft>
          <a:spcPts val="0"/>
        </a:spcAft>
        <a:buClr>
          <a:srgbClr val="FFCC00"/>
        </a:buClr>
        <a:buSzPct val="75000"/>
        <a:buFont typeface="Wingdings" pitchFamily="2"/>
        <a:buChar char="n"/>
        <a:tabLst/>
        <a:defRPr lang="en-US" sz="2000" b="0" i="0" u="none" strike="noStrike" kern="0" cap="none" spc="0" baseline="0">
          <a:solidFill>
            <a:srgbClr val="FFFFFF"/>
          </a:solidFill>
          <a:effectLst>
            <a:outerShdw dist="38096" dir="2700000">
              <a:srgbClr val="000000"/>
            </a:outerShdw>
          </a:effectLst>
          <a:uFillTx/>
          <a:latin typeface="Tahoma"/>
        </a:defRPr>
      </a:lvl5pPr>
    </p:bodyStyle>
    <p:otherStyle/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ctrTitle"/>
          </p:nvPr>
        </p:nvSpPr>
        <p:spPr/>
        <p:txBody>
          <a:bodyPr/>
          <a:lstStyle/>
          <a:p>
            <a:pPr lvl="0"/>
            <a:r>
              <a:rPr lang="en-GB" dirty="0" smtClean="0"/>
              <a:t>Session 4</a:t>
            </a:r>
            <a:endParaRPr lang="en-GB" dirty="0"/>
          </a:p>
        </p:txBody>
      </p:sp>
      <p:sp>
        <p:nvSpPr>
          <p:cNvPr id="3" name="Subtitle 2"/>
          <p:cNvSpPr txBox="1"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lvl="0"/>
            <a:r>
              <a:rPr lang="en-GB" dirty="0" smtClean="0"/>
              <a:t>Some Healthy meal ides</a:t>
            </a:r>
            <a:endParaRPr lang="en-GB" dirty="0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dirty="0" smtClean="0"/>
              <a:t>Breakfast</a:t>
            </a:r>
            <a:endParaRPr lang="en-GB" dirty="0"/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lang="en-GB" dirty="0" smtClean="0"/>
              <a:t>A bowl of porridge or wholegrain cereal – add some fruit what ever you like</a:t>
            </a:r>
          </a:p>
          <a:p>
            <a:pPr marL="0" lvl="0" indent="0" algn="ctr">
              <a:buNone/>
            </a:pPr>
            <a:r>
              <a:rPr lang="en-GB" dirty="0" smtClean="0"/>
              <a:t>OR</a:t>
            </a:r>
          </a:p>
          <a:p>
            <a:pPr marL="0" lvl="0" indent="0">
              <a:buNone/>
            </a:pPr>
            <a:r>
              <a:rPr lang="en-GB" dirty="0" smtClean="0"/>
              <a:t>2 thin slice of wholemeal toast with eggs cooked as you like – omelette, scrambled</a:t>
            </a:r>
          </a:p>
          <a:p>
            <a:pPr marL="0" lvl="0" indent="0" algn="ctr">
              <a:buNone/>
            </a:pPr>
            <a:r>
              <a:rPr lang="en-GB" dirty="0" smtClean="0"/>
              <a:t>OR</a:t>
            </a:r>
          </a:p>
          <a:p>
            <a:pPr marL="0" lvl="0" indent="0">
              <a:buNone/>
            </a:pPr>
            <a:r>
              <a:rPr lang="en-GB" dirty="0" smtClean="0"/>
              <a:t>An occasional cooked breakfast – but add plenty of tomato or mushrooms</a:t>
            </a:r>
            <a:endParaRPr lang="en-GB" dirty="0"/>
          </a:p>
          <a:p>
            <a:pPr marL="0" lvl="0" indent="0">
              <a:buNone/>
            </a:pPr>
            <a:endParaRPr lang="en-GB" dirty="0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Breakfast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Omlette</a:t>
            </a:r>
            <a:r>
              <a:rPr lang="en-US" dirty="0" smtClean="0"/>
              <a:t> or Frittata</a:t>
            </a:r>
          </a:p>
          <a:p>
            <a:r>
              <a:rPr lang="en-US" dirty="0" smtClean="0"/>
              <a:t>Smoothie recipe</a:t>
            </a:r>
          </a:p>
          <a:p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5953983"/>
      </p:ext>
    </p:extLst>
  </p:cSld>
  <p:clrMapOvr>
    <a:masterClrMapping/>
  </p:clrMapOvr>
  <p:transition xmlns:p14="http://schemas.microsoft.com/office/powerpoint/2010/main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Snacks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Fruit </a:t>
            </a:r>
          </a:p>
          <a:p>
            <a:r>
              <a:rPr lang="en-GB" dirty="0" smtClean="0"/>
              <a:t>Veggie stick with a little hummus</a:t>
            </a:r>
          </a:p>
          <a:p>
            <a:r>
              <a:rPr lang="en-GB" dirty="0" smtClean="0"/>
              <a:t>A handful of </a:t>
            </a:r>
            <a:r>
              <a:rPr lang="en-GB" dirty="0" smtClean="0"/>
              <a:t>nuts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48225308"/>
      </p:ext>
    </p:extLst>
  </p:cSld>
  <p:clrMapOvr>
    <a:masterClrMapping/>
  </p:clrMapOvr>
  <p:transition xmlns:p14="http://schemas.microsoft.com/office/powerpoint/2010/main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Snack meal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2 slices of bread for a sandwich or toast</a:t>
            </a:r>
          </a:p>
          <a:p>
            <a:r>
              <a:rPr lang="en-GB" dirty="0" smtClean="0"/>
              <a:t>A large salad with meat or fish or egg or cheese</a:t>
            </a:r>
          </a:p>
          <a:p>
            <a:r>
              <a:rPr lang="en-GB" dirty="0" smtClean="0"/>
              <a:t>Homemade soup and bread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11792759"/>
      </p:ext>
    </p:extLst>
  </p:cSld>
  <p:clrMapOvr>
    <a:masterClrMapping/>
  </p:clrMapOvr>
  <p:transition xmlns:p14="http://schemas.microsoft.com/office/powerpoint/2010/main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Main Meals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Spaghetti bolognaise with 5-6 tblsp whole meal pasta</a:t>
            </a:r>
          </a:p>
          <a:p>
            <a:r>
              <a:rPr lang="en-GB" dirty="0" smtClean="0"/>
              <a:t>A cooked dinner with lots of veg and a couple of potatoes</a:t>
            </a:r>
          </a:p>
          <a:p>
            <a:r>
              <a:rPr lang="en-GB" dirty="0" smtClean="0"/>
              <a:t>A homemade curry with 5 tbslp brown rice</a:t>
            </a:r>
          </a:p>
          <a:p>
            <a:r>
              <a:rPr lang="en-GB" dirty="0" smtClean="0"/>
              <a:t>Salmon covered in Soya sauce and baked in the oven with veggies/ noodles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3966989"/>
      </p:ext>
    </p:extLst>
  </p:cSld>
  <p:clrMapOvr>
    <a:masterClrMapping/>
  </p:clrMapOvr>
  <p:transition xmlns:p14="http://schemas.microsoft.com/office/powerpoint/2010/main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Main meals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Casserole</a:t>
            </a:r>
          </a:p>
          <a:p>
            <a:r>
              <a:rPr lang="en-US" dirty="0" smtClean="0"/>
              <a:t>Baked fish</a:t>
            </a:r>
          </a:p>
          <a:p>
            <a:r>
              <a:rPr lang="en-US" dirty="0" smtClean="0"/>
              <a:t>Chilli</a:t>
            </a:r>
            <a:endParaRPr lang="en-US" dirty="0" smtClean="0"/>
          </a:p>
          <a:p>
            <a:r>
              <a:rPr lang="en-US" dirty="0" smtClean="0"/>
              <a:t>Pasta dish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1108604"/>
      </p:ext>
    </p:extLst>
  </p:cSld>
  <p:clrMapOvr>
    <a:masterClrMapping/>
  </p:clrMapOvr>
  <p:transition xmlns:p14="http://schemas.microsoft.com/office/powerpoint/2010/main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Looking for recipes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Try the BBC website – there is so much on there</a:t>
            </a:r>
          </a:p>
          <a:p>
            <a:r>
              <a:rPr lang="en-GB" dirty="0" smtClean="0"/>
              <a:t>Also the major supermarkets have some really good recipe sections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9267296"/>
      </p:ext>
    </p:extLst>
  </p:cSld>
  <p:clrMapOvr>
    <a:masterClrMapping/>
  </p:clrMapOvr>
  <p:transition xmlns:p14="http://schemas.microsoft.com/office/powerpoint/2010/main"/>
</p:sld>
</file>

<file path=ppt/theme/theme1.xml><?xml version="1.0" encoding="utf-8"?>
<a:theme xmlns:a="http://schemas.openxmlformats.org/drawingml/2006/main" name="Nutrition design templat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Nutrition%20design%20template</Template>
  <TotalTime>4621</TotalTime>
  <Words>174</Words>
  <Application>Microsoft Macintosh PowerPoint</Application>
  <PresentationFormat>On-screen Show (4:3)</PresentationFormat>
  <Paragraphs>33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Nutrition design template</vt:lpstr>
      <vt:lpstr>Session 4</vt:lpstr>
      <vt:lpstr>Breakfast</vt:lpstr>
      <vt:lpstr>Breakfast</vt:lpstr>
      <vt:lpstr>Snacks</vt:lpstr>
      <vt:lpstr>Snack meal</vt:lpstr>
      <vt:lpstr>Main Meals</vt:lpstr>
      <vt:lpstr>Main meals</vt:lpstr>
      <vt:lpstr>Looking for recipes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SESSION 12</dc:title>
  <dc:creator>ccashi01</dc:creator>
  <cp:lastModifiedBy>Chris Cashin</cp:lastModifiedBy>
  <cp:revision>10</cp:revision>
  <dcterms:created xsi:type="dcterms:W3CDTF">2010-01-28T19:50:00Z</dcterms:created>
  <dcterms:modified xsi:type="dcterms:W3CDTF">2017-02-10T12:21:55Z</dcterms:modified>
</cp:coreProperties>
</file>