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handoutMasterIdLst>
    <p:handoutMasterId r:id="rId28"/>
  </p:handoutMasterIdLst>
  <p:sldIdLst>
    <p:sldId id="390" r:id="rId2"/>
    <p:sldId id="344" r:id="rId3"/>
    <p:sldId id="391" r:id="rId4"/>
    <p:sldId id="345" r:id="rId5"/>
    <p:sldId id="347" r:id="rId6"/>
    <p:sldId id="348" r:id="rId7"/>
    <p:sldId id="349" r:id="rId8"/>
    <p:sldId id="350" r:id="rId9"/>
    <p:sldId id="356" r:id="rId10"/>
    <p:sldId id="360" r:id="rId11"/>
    <p:sldId id="362" r:id="rId12"/>
    <p:sldId id="361" r:id="rId13"/>
    <p:sldId id="364" r:id="rId14"/>
    <p:sldId id="365" r:id="rId15"/>
    <p:sldId id="359" r:id="rId16"/>
    <p:sldId id="374" r:id="rId17"/>
    <p:sldId id="377" r:id="rId18"/>
    <p:sldId id="378" r:id="rId19"/>
    <p:sldId id="380" r:id="rId20"/>
    <p:sldId id="384" r:id="rId21"/>
    <p:sldId id="385" r:id="rId22"/>
    <p:sldId id="389" r:id="rId23"/>
    <p:sldId id="381" r:id="rId24"/>
    <p:sldId id="386" r:id="rId25"/>
    <p:sldId id="39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00CC99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8D1BBE-1B66-44E5-A71F-21C92064FBFD}" v="97" dt="2018-11-14T15:41:41.4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2426" autoAdjust="0"/>
  </p:normalViewPr>
  <p:slideViewPr>
    <p:cSldViewPr>
      <p:cViewPr varScale="1">
        <p:scale>
          <a:sx n="40" d="100"/>
          <a:sy n="40" d="100"/>
        </p:scale>
        <p:origin x="-225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862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 Al Mamun" userId="7b5ef901-f473-404d-ae81-8f91a9a08898" providerId="ADAL" clId="{253BF332-2116-754D-9F08-C593E7D1E6C8}"/>
    <pc:docChg chg="custSel delSld modSld">
      <pc:chgData name="Abdullah Al Mamun" userId="7b5ef901-f473-404d-ae81-8f91a9a08898" providerId="ADAL" clId="{253BF332-2116-754D-9F08-C593E7D1E6C8}" dt="2018-11-11T23:52:43.508" v="62" actId="478"/>
      <pc:docMkLst>
        <pc:docMk/>
      </pc:docMkLst>
      <pc:sldChg chg="modSp">
        <pc:chgData name="Abdullah Al Mamun" userId="7b5ef901-f473-404d-ae81-8f91a9a08898" providerId="ADAL" clId="{253BF332-2116-754D-9F08-C593E7D1E6C8}" dt="2018-11-11T23:36:28.400" v="0" actId="207"/>
        <pc:sldMkLst>
          <pc:docMk/>
          <pc:sldMk cId="1098286558" sldId="345"/>
        </pc:sldMkLst>
        <pc:spChg chg="mod">
          <ac:chgData name="Abdullah Al Mamun" userId="7b5ef901-f473-404d-ae81-8f91a9a08898" providerId="ADAL" clId="{253BF332-2116-754D-9F08-C593E7D1E6C8}" dt="2018-11-11T23:36:28.400" v="0" actId="207"/>
          <ac:spMkLst>
            <pc:docMk/>
            <pc:sldMk cId="1098286558" sldId="345"/>
            <ac:spMk id="3" creationId="{00000000-0000-0000-0000-000000000000}"/>
          </ac:spMkLst>
        </pc:spChg>
      </pc:sldChg>
      <pc:sldChg chg="modSp">
        <pc:chgData name="Abdullah Al Mamun" userId="7b5ef901-f473-404d-ae81-8f91a9a08898" providerId="ADAL" clId="{253BF332-2116-754D-9F08-C593E7D1E6C8}" dt="2018-11-11T23:38:29.515" v="4" actId="20577"/>
        <pc:sldMkLst>
          <pc:docMk/>
          <pc:sldMk cId="420114842" sldId="350"/>
        </pc:sldMkLst>
        <pc:spChg chg="mod">
          <ac:chgData name="Abdullah Al Mamun" userId="7b5ef901-f473-404d-ae81-8f91a9a08898" providerId="ADAL" clId="{253BF332-2116-754D-9F08-C593E7D1E6C8}" dt="2018-11-11T23:38:29.515" v="4" actId="20577"/>
          <ac:spMkLst>
            <pc:docMk/>
            <pc:sldMk cId="420114842" sldId="350"/>
            <ac:spMk id="3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52:43.508" v="62" actId="478"/>
        <pc:sldMkLst>
          <pc:docMk/>
          <pc:sldMk cId="2825017038" sldId="359"/>
        </pc:sldMkLst>
        <pc:spChg chg="del">
          <ac:chgData name="Abdullah Al Mamun" userId="7b5ef901-f473-404d-ae81-8f91a9a08898" providerId="ADAL" clId="{253BF332-2116-754D-9F08-C593E7D1E6C8}" dt="2018-11-11T23:52:43.508" v="62" actId="478"/>
          <ac:spMkLst>
            <pc:docMk/>
            <pc:sldMk cId="2825017038" sldId="359"/>
            <ac:spMk id="4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52:39.999" v="61" actId="478"/>
        <pc:sldMkLst>
          <pc:docMk/>
          <pc:sldMk cId="2376363517" sldId="365"/>
        </pc:sldMkLst>
        <pc:spChg chg="del">
          <ac:chgData name="Abdullah Al Mamun" userId="7b5ef901-f473-404d-ae81-8f91a9a08898" providerId="ADAL" clId="{253BF332-2116-754D-9F08-C593E7D1E6C8}" dt="2018-11-11T23:52:39.999" v="61" actId="478"/>
          <ac:spMkLst>
            <pc:docMk/>
            <pc:sldMk cId="2376363517" sldId="365"/>
            <ac:spMk id="4" creationId="{00000000-0000-0000-0000-000000000000}"/>
          </ac:spMkLst>
        </pc:spChg>
      </pc:sldChg>
      <pc:sldChg chg="delSp modNotesTx">
        <pc:chgData name="Abdullah Al Mamun" userId="7b5ef901-f473-404d-ae81-8f91a9a08898" providerId="ADAL" clId="{253BF332-2116-754D-9F08-C593E7D1E6C8}" dt="2018-11-11T23:48:23.998" v="32" actId="478"/>
        <pc:sldMkLst>
          <pc:docMk/>
          <pc:sldMk cId="1967481890" sldId="374"/>
        </pc:sldMkLst>
        <pc:spChg chg="del">
          <ac:chgData name="Abdullah Al Mamun" userId="7b5ef901-f473-404d-ae81-8f91a9a08898" providerId="ADAL" clId="{253BF332-2116-754D-9F08-C593E7D1E6C8}" dt="2018-11-11T23:48:23.998" v="32" actId="478"/>
          <ac:spMkLst>
            <pc:docMk/>
            <pc:sldMk cId="1967481890" sldId="374"/>
            <ac:spMk id="4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49:31.020" v="36" actId="478"/>
        <pc:sldMkLst>
          <pc:docMk/>
          <pc:sldMk cId="1656569712" sldId="377"/>
        </pc:sldMkLst>
        <pc:spChg chg="del">
          <ac:chgData name="Abdullah Al Mamun" userId="7b5ef901-f473-404d-ae81-8f91a9a08898" providerId="ADAL" clId="{253BF332-2116-754D-9F08-C593E7D1E6C8}" dt="2018-11-11T23:49:31.020" v="36" actId="478"/>
          <ac:spMkLst>
            <pc:docMk/>
            <pc:sldMk cId="1656569712" sldId="377"/>
            <ac:spMk id="4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49:37.204" v="37" actId="478"/>
        <pc:sldMkLst>
          <pc:docMk/>
          <pc:sldMk cId="3720408598" sldId="378"/>
        </pc:sldMkLst>
        <pc:spChg chg="del">
          <ac:chgData name="Abdullah Al Mamun" userId="7b5ef901-f473-404d-ae81-8f91a9a08898" providerId="ADAL" clId="{253BF332-2116-754D-9F08-C593E7D1E6C8}" dt="2018-11-11T23:49:37.204" v="37" actId="478"/>
          <ac:spMkLst>
            <pc:docMk/>
            <pc:sldMk cId="3720408598" sldId="378"/>
            <ac:spMk id="4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49:45.917" v="38" actId="478"/>
        <pc:sldMkLst>
          <pc:docMk/>
          <pc:sldMk cId="2136121571" sldId="380"/>
        </pc:sldMkLst>
        <pc:spChg chg="del">
          <ac:chgData name="Abdullah Al Mamun" userId="7b5ef901-f473-404d-ae81-8f91a9a08898" providerId="ADAL" clId="{253BF332-2116-754D-9F08-C593E7D1E6C8}" dt="2018-11-11T23:49:45.917" v="38" actId="478"/>
          <ac:spMkLst>
            <pc:docMk/>
            <pc:sldMk cId="2136121571" sldId="380"/>
            <ac:spMk id="4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51:37.931" v="56" actId="478"/>
        <pc:sldMkLst>
          <pc:docMk/>
          <pc:sldMk cId="1489391689" sldId="381"/>
        </pc:sldMkLst>
        <pc:spChg chg="del">
          <ac:chgData name="Abdullah Al Mamun" userId="7b5ef901-f473-404d-ae81-8f91a9a08898" providerId="ADAL" clId="{253BF332-2116-754D-9F08-C593E7D1E6C8}" dt="2018-11-11T23:51:37.931" v="56" actId="478"/>
          <ac:spMkLst>
            <pc:docMk/>
            <pc:sldMk cId="1489391689" sldId="381"/>
            <ac:spMk id="4" creationId="{00000000-0000-0000-0000-000000000000}"/>
          </ac:spMkLst>
        </pc:spChg>
      </pc:sldChg>
      <pc:sldChg chg="delSp modSp">
        <pc:chgData name="Abdullah Al Mamun" userId="7b5ef901-f473-404d-ae81-8f91a9a08898" providerId="ADAL" clId="{253BF332-2116-754D-9F08-C593E7D1E6C8}" dt="2018-11-11T23:50:50.341" v="50" actId="1076"/>
        <pc:sldMkLst>
          <pc:docMk/>
          <pc:sldMk cId="1643734704" sldId="384"/>
        </pc:sldMkLst>
        <pc:spChg chg="del">
          <ac:chgData name="Abdullah Al Mamun" userId="7b5ef901-f473-404d-ae81-8f91a9a08898" providerId="ADAL" clId="{253BF332-2116-754D-9F08-C593E7D1E6C8}" dt="2018-11-11T23:50:37.516" v="49" actId="478"/>
          <ac:spMkLst>
            <pc:docMk/>
            <pc:sldMk cId="1643734704" sldId="384"/>
            <ac:spMk id="4" creationId="{00000000-0000-0000-0000-000000000000}"/>
          </ac:spMkLst>
        </pc:spChg>
        <pc:spChg chg="mod">
          <ac:chgData name="Abdullah Al Mamun" userId="7b5ef901-f473-404d-ae81-8f91a9a08898" providerId="ADAL" clId="{253BF332-2116-754D-9F08-C593E7D1E6C8}" dt="2018-11-11T23:50:50.341" v="50" actId="1076"/>
          <ac:spMkLst>
            <pc:docMk/>
            <pc:sldMk cId="1643734704" sldId="384"/>
            <ac:spMk id="6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50:58.299" v="51" actId="478"/>
        <pc:sldMkLst>
          <pc:docMk/>
          <pc:sldMk cId="354636589" sldId="385"/>
        </pc:sldMkLst>
        <pc:spChg chg="del">
          <ac:chgData name="Abdullah Al Mamun" userId="7b5ef901-f473-404d-ae81-8f91a9a08898" providerId="ADAL" clId="{253BF332-2116-754D-9F08-C593E7D1E6C8}" dt="2018-11-11T23:50:58.299" v="51" actId="478"/>
          <ac:spMkLst>
            <pc:docMk/>
            <pc:sldMk cId="354636589" sldId="385"/>
            <ac:spMk id="4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51:41.726" v="57" actId="478"/>
        <pc:sldMkLst>
          <pc:docMk/>
          <pc:sldMk cId="328680847" sldId="386"/>
        </pc:sldMkLst>
        <pc:spChg chg="del">
          <ac:chgData name="Abdullah Al Mamun" userId="7b5ef901-f473-404d-ae81-8f91a9a08898" providerId="ADAL" clId="{253BF332-2116-754D-9F08-C593E7D1E6C8}" dt="2018-11-11T23:51:41.726" v="57" actId="478"/>
          <ac:spMkLst>
            <pc:docMk/>
            <pc:sldMk cId="328680847" sldId="386"/>
            <ac:spMk id="4" creationId="{00000000-0000-0000-0000-000000000000}"/>
          </ac:spMkLst>
        </pc:spChg>
      </pc:sldChg>
      <pc:sldChg chg="delSp">
        <pc:chgData name="Abdullah Al Mamun" userId="7b5ef901-f473-404d-ae81-8f91a9a08898" providerId="ADAL" clId="{253BF332-2116-754D-9F08-C593E7D1E6C8}" dt="2018-11-11T23:51:04.713" v="52" actId="478"/>
        <pc:sldMkLst>
          <pc:docMk/>
          <pc:sldMk cId="3954585167" sldId="389"/>
        </pc:sldMkLst>
        <pc:spChg chg="del">
          <ac:chgData name="Abdullah Al Mamun" userId="7b5ef901-f473-404d-ae81-8f91a9a08898" providerId="ADAL" clId="{253BF332-2116-754D-9F08-C593E7D1E6C8}" dt="2018-11-11T23:51:04.713" v="52" actId="478"/>
          <ac:spMkLst>
            <pc:docMk/>
            <pc:sldMk cId="3954585167" sldId="389"/>
            <ac:spMk id="4" creationId="{00000000-0000-0000-0000-000000000000}"/>
          </ac:spMkLst>
        </pc:spChg>
      </pc:sldChg>
    </pc:docChg>
  </pc:docChgLst>
  <pc:docChgLst>
    <pc:chgData name="Abdullah Al Mamun" userId="7b5ef901-f473-404d-ae81-8f91a9a08898" providerId="ADAL" clId="{418D1BBE-1B66-44E5-A71F-21C92064FBFD}"/>
    <pc:docChg chg="custSel addSld delSld modSld sldOrd modMainMaster">
      <pc:chgData name="Abdullah Al Mamun" userId="7b5ef901-f473-404d-ae81-8f91a9a08898" providerId="ADAL" clId="{418D1BBE-1B66-44E5-A71F-21C92064FBFD}" dt="2018-11-14T15:46:54.501" v="649" actId="6549"/>
      <pc:docMkLst>
        <pc:docMk/>
      </pc:docMkLst>
      <pc:sldChg chg="delSp modSp">
        <pc:chgData name="Abdullah Al Mamun" userId="7b5ef901-f473-404d-ae81-8f91a9a08898" providerId="ADAL" clId="{418D1BBE-1B66-44E5-A71F-21C92064FBFD}" dt="2018-11-14T15:45:43.806" v="646" actId="20577"/>
        <pc:sldMkLst>
          <pc:docMk/>
          <pc:sldMk cId="1612991797" sldId="344"/>
        </pc:sldMkLst>
        <pc:spChg chg="mod">
          <ac:chgData name="Abdullah Al Mamun" userId="7b5ef901-f473-404d-ae81-8f91a9a08898" providerId="ADAL" clId="{418D1BBE-1B66-44E5-A71F-21C92064FBFD}" dt="2018-11-09T15:05:20.743" v="80" actId="1076"/>
          <ac:spMkLst>
            <pc:docMk/>
            <pc:sldMk cId="1612991797" sldId="344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45:43.806" v="646" actId="20577"/>
          <ac:spMkLst>
            <pc:docMk/>
            <pc:sldMk cId="1612991797" sldId="344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1:12.240" v="11" actId="478"/>
          <ac:spMkLst>
            <pc:docMk/>
            <pc:sldMk cId="1612991797" sldId="344"/>
            <ac:spMk id="4" creationId="{00000000-0000-0000-0000-000000000000}"/>
          </ac:spMkLst>
        </pc:spChg>
      </pc:sldChg>
      <pc:sldChg chg="delSp modSp">
        <pc:chgData name="Abdullah Al Mamun" userId="7b5ef901-f473-404d-ae81-8f91a9a08898" providerId="ADAL" clId="{418D1BBE-1B66-44E5-A71F-21C92064FBFD}" dt="2018-11-14T15:10:45.321" v="170" actId="255"/>
        <pc:sldMkLst>
          <pc:docMk/>
          <pc:sldMk cId="1098286558" sldId="345"/>
        </pc:sldMkLst>
        <pc:spChg chg="mod">
          <ac:chgData name="Abdullah Al Mamun" userId="7b5ef901-f473-404d-ae81-8f91a9a08898" providerId="ADAL" clId="{418D1BBE-1B66-44E5-A71F-21C92064FBFD}" dt="2018-11-14T15:10:33.039" v="168" actId="207"/>
          <ac:spMkLst>
            <pc:docMk/>
            <pc:sldMk cId="1098286558" sldId="345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0:45.321" v="170" actId="255"/>
          <ac:spMkLst>
            <pc:docMk/>
            <pc:sldMk cId="1098286558" sldId="345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1:09.044" v="10" actId="478"/>
          <ac:spMkLst>
            <pc:docMk/>
            <pc:sldMk cId="1098286558" sldId="345"/>
            <ac:spMk id="4" creationId="{00000000-0000-0000-0000-000000000000}"/>
          </ac:spMkLst>
        </pc:spChg>
      </pc:sldChg>
      <pc:sldChg chg="delSp modSp">
        <pc:chgData name="Abdullah Al Mamun" userId="7b5ef901-f473-404d-ae81-8f91a9a08898" providerId="ADAL" clId="{418D1BBE-1B66-44E5-A71F-21C92064FBFD}" dt="2018-11-14T15:12:52.897" v="183" actId="14100"/>
        <pc:sldMkLst>
          <pc:docMk/>
          <pc:sldMk cId="445941990" sldId="347"/>
        </pc:sldMkLst>
        <pc:spChg chg="mod">
          <ac:chgData name="Abdullah Al Mamun" userId="7b5ef901-f473-404d-ae81-8f91a9a08898" providerId="ADAL" clId="{418D1BBE-1B66-44E5-A71F-21C92064FBFD}" dt="2018-11-14T15:12:47.006" v="181" actId="14100"/>
          <ac:spMkLst>
            <pc:docMk/>
            <pc:sldMk cId="445941990" sldId="347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2:52.897" v="183" actId="14100"/>
          <ac:spMkLst>
            <pc:docMk/>
            <pc:sldMk cId="445941990" sldId="347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1:18.629" v="12" actId="478"/>
          <ac:spMkLst>
            <pc:docMk/>
            <pc:sldMk cId="445941990" sldId="347"/>
            <ac:spMk id="4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1:07.136" v="172" actId="207"/>
          <ac:spMkLst>
            <pc:docMk/>
            <pc:sldMk cId="445941990" sldId="347"/>
            <ac:spMk id="5" creationId="{00000000-0000-0000-0000-000000000000}"/>
          </ac:spMkLst>
        </pc:spChg>
        <pc:picChg chg="mod">
          <ac:chgData name="Abdullah Al Mamun" userId="7b5ef901-f473-404d-ae81-8f91a9a08898" providerId="ADAL" clId="{418D1BBE-1B66-44E5-A71F-21C92064FBFD}" dt="2018-11-14T15:11:51.172" v="178" actId="1076"/>
          <ac:picMkLst>
            <pc:docMk/>
            <pc:sldMk cId="445941990" sldId="347"/>
            <ac:picMk id="2050" creationId="{00000000-0000-0000-0000-000000000000}"/>
          </ac:picMkLst>
        </pc:picChg>
      </pc:sldChg>
      <pc:sldChg chg="delSp modSp">
        <pc:chgData name="Abdullah Al Mamun" userId="7b5ef901-f473-404d-ae81-8f91a9a08898" providerId="ADAL" clId="{418D1BBE-1B66-44E5-A71F-21C92064FBFD}" dt="2018-11-14T15:13:52.981" v="194" actId="255"/>
        <pc:sldMkLst>
          <pc:docMk/>
          <pc:sldMk cId="684793093" sldId="348"/>
        </pc:sldMkLst>
        <pc:spChg chg="mod">
          <ac:chgData name="Abdullah Al Mamun" userId="7b5ef901-f473-404d-ae81-8f91a9a08898" providerId="ADAL" clId="{418D1BBE-1B66-44E5-A71F-21C92064FBFD}" dt="2018-11-14T15:13:52.981" v="194" actId="255"/>
          <ac:spMkLst>
            <pc:docMk/>
            <pc:sldMk cId="684793093" sldId="348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3:38.151" v="193" actId="20577"/>
          <ac:spMkLst>
            <pc:docMk/>
            <pc:sldMk cId="684793093" sldId="348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1:38.589" v="13" actId="478"/>
          <ac:spMkLst>
            <pc:docMk/>
            <pc:sldMk cId="684793093" sldId="348"/>
            <ac:spMk id="4" creationId="{00000000-0000-0000-0000-000000000000}"/>
          </ac:spMkLst>
        </pc:spChg>
      </pc:sldChg>
      <pc:sldChg chg="delSp modSp">
        <pc:chgData name="Abdullah Al Mamun" userId="7b5ef901-f473-404d-ae81-8f91a9a08898" providerId="ADAL" clId="{418D1BBE-1B66-44E5-A71F-21C92064FBFD}" dt="2018-11-14T15:14:34.626" v="203" actId="1076"/>
        <pc:sldMkLst>
          <pc:docMk/>
          <pc:sldMk cId="1613607597" sldId="349"/>
        </pc:sldMkLst>
        <pc:spChg chg="mod">
          <ac:chgData name="Abdullah Al Mamun" userId="7b5ef901-f473-404d-ae81-8f91a9a08898" providerId="ADAL" clId="{418D1BBE-1B66-44E5-A71F-21C92064FBFD}" dt="2018-11-14T15:14:31.298" v="202" actId="207"/>
          <ac:spMkLst>
            <pc:docMk/>
            <pc:sldMk cId="1613607597" sldId="349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4:34.626" v="203" actId="1076"/>
          <ac:spMkLst>
            <pc:docMk/>
            <pc:sldMk cId="1613607597" sldId="349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1:41.720" v="14" actId="478"/>
          <ac:spMkLst>
            <pc:docMk/>
            <pc:sldMk cId="1613607597" sldId="349"/>
            <ac:spMk id="4" creationId="{00000000-0000-0000-0000-000000000000}"/>
          </ac:spMkLst>
        </pc:spChg>
      </pc:sldChg>
      <pc:sldChg chg="delSp modSp">
        <pc:chgData name="Abdullah Al Mamun" userId="7b5ef901-f473-404d-ae81-8f91a9a08898" providerId="ADAL" clId="{418D1BBE-1B66-44E5-A71F-21C92064FBFD}" dt="2018-11-14T15:15:29.952" v="218" actId="207"/>
        <pc:sldMkLst>
          <pc:docMk/>
          <pc:sldMk cId="420114842" sldId="350"/>
        </pc:sldMkLst>
        <pc:spChg chg="mod">
          <ac:chgData name="Abdullah Al Mamun" userId="7b5ef901-f473-404d-ae81-8f91a9a08898" providerId="ADAL" clId="{418D1BBE-1B66-44E5-A71F-21C92064FBFD}" dt="2018-11-14T15:15:29.952" v="218" actId="207"/>
          <ac:spMkLst>
            <pc:docMk/>
            <pc:sldMk cId="420114842" sldId="350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5:26.381" v="217" actId="1076"/>
          <ac:spMkLst>
            <pc:docMk/>
            <pc:sldMk cId="420114842" sldId="350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1:50.820" v="15" actId="478"/>
          <ac:spMkLst>
            <pc:docMk/>
            <pc:sldMk cId="420114842" sldId="350"/>
            <ac:spMk id="4" creationId="{00000000-0000-0000-0000-000000000000}"/>
          </ac:spMkLst>
        </pc:spChg>
      </pc:sldChg>
      <pc:sldChg chg="delSp modSp">
        <pc:chgData name="Abdullah Al Mamun" userId="7b5ef901-f473-404d-ae81-8f91a9a08898" providerId="ADAL" clId="{418D1BBE-1B66-44E5-A71F-21C92064FBFD}" dt="2018-11-14T15:16:46.913" v="237" actId="1076"/>
        <pc:sldMkLst>
          <pc:docMk/>
          <pc:sldMk cId="4090634023" sldId="356"/>
        </pc:sldMkLst>
        <pc:spChg chg="mod">
          <ac:chgData name="Abdullah Al Mamun" userId="7b5ef901-f473-404d-ae81-8f91a9a08898" providerId="ADAL" clId="{418D1BBE-1B66-44E5-A71F-21C92064FBFD}" dt="2018-11-14T15:16:04.674" v="223" actId="207"/>
          <ac:spMkLst>
            <pc:docMk/>
            <pc:sldMk cId="4090634023" sldId="356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6:46.913" v="237" actId="1076"/>
          <ac:spMkLst>
            <pc:docMk/>
            <pc:sldMk cId="4090634023" sldId="356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2:29.056" v="22" actId="478"/>
          <ac:spMkLst>
            <pc:docMk/>
            <pc:sldMk cId="4090634023" sldId="356"/>
            <ac:spMk id="4" creationId="{00000000-0000-0000-0000-000000000000}"/>
          </ac:spMkLst>
        </pc:spChg>
      </pc:sldChg>
      <pc:sldChg chg="modSp">
        <pc:chgData name="Abdullah Al Mamun" userId="7b5ef901-f473-404d-ae81-8f91a9a08898" providerId="ADAL" clId="{418D1BBE-1B66-44E5-A71F-21C92064FBFD}" dt="2018-11-14T15:22:30.554" v="327" actId="1076"/>
        <pc:sldMkLst>
          <pc:docMk/>
          <pc:sldMk cId="2825017038" sldId="359"/>
        </pc:sldMkLst>
        <pc:spChg chg="mod">
          <ac:chgData name="Abdullah Al Mamun" userId="7b5ef901-f473-404d-ae81-8f91a9a08898" providerId="ADAL" clId="{418D1BBE-1B66-44E5-A71F-21C92064FBFD}" dt="2018-11-14T15:21:44.425" v="320" actId="1076"/>
          <ac:spMkLst>
            <pc:docMk/>
            <pc:sldMk cId="2825017038" sldId="359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22:30.554" v="327" actId="1076"/>
          <ac:spMkLst>
            <pc:docMk/>
            <pc:sldMk cId="2825017038" sldId="359"/>
            <ac:spMk id="3" creationId="{00000000-0000-0000-0000-000000000000}"/>
          </ac:spMkLst>
        </pc:spChg>
      </pc:sldChg>
      <pc:sldChg chg="addSp delSp modSp">
        <pc:chgData name="Abdullah Al Mamun" userId="7b5ef901-f473-404d-ae81-8f91a9a08898" providerId="ADAL" clId="{418D1BBE-1B66-44E5-A71F-21C92064FBFD}" dt="2018-11-14T15:17:40.011" v="255" actId="1076"/>
        <pc:sldMkLst>
          <pc:docMk/>
          <pc:sldMk cId="4007095318" sldId="360"/>
        </pc:sldMkLst>
        <pc:spChg chg="del mod">
          <ac:chgData name="Abdullah Al Mamun" userId="7b5ef901-f473-404d-ae81-8f91a9a08898" providerId="ADAL" clId="{418D1BBE-1B66-44E5-A71F-21C92064FBFD}" dt="2018-11-14T15:17:02.133" v="238" actId="478"/>
          <ac:spMkLst>
            <pc:docMk/>
            <pc:sldMk cId="4007095318" sldId="360"/>
            <ac:spMk id="2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2:32.691" v="23" actId="478"/>
          <ac:spMkLst>
            <pc:docMk/>
            <pc:sldMk cId="4007095318" sldId="360"/>
            <ac:spMk id="4" creationId="{00000000-0000-0000-0000-000000000000}"/>
          </ac:spMkLst>
        </pc:spChg>
        <pc:spChg chg="add del mod">
          <ac:chgData name="Abdullah Al Mamun" userId="7b5ef901-f473-404d-ae81-8f91a9a08898" providerId="ADAL" clId="{418D1BBE-1B66-44E5-A71F-21C92064FBFD}" dt="2018-11-14T15:17:04.086" v="239" actId="478"/>
          <ac:spMkLst>
            <pc:docMk/>
            <pc:sldMk cId="4007095318" sldId="360"/>
            <ac:spMk id="4" creationId="{7E938A59-AE54-473C-8933-47BA9BD53946}"/>
          </ac:spMkLst>
        </pc:spChg>
        <pc:spChg chg="mod">
          <ac:chgData name="Abdullah Al Mamun" userId="7b5ef901-f473-404d-ae81-8f91a9a08898" providerId="ADAL" clId="{418D1BBE-1B66-44E5-A71F-21C92064FBFD}" dt="2018-11-14T15:17:40.011" v="255" actId="1076"/>
          <ac:spMkLst>
            <pc:docMk/>
            <pc:sldMk cId="4007095318" sldId="360"/>
            <ac:spMk id="5" creationId="{00000000-0000-0000-0000-000000000000}"/>
          </ac:spMkLst>
        </pc:spChg>
        <pc:spChg chg="add">
          <ac:chgData name="Abdullah Al Mamun" userId="7b5ef901-f473-404d-ae81-8f91a9a08898" providerId="ADAL" clId="{418D1BBE-1B66-44E5-A71F-21C92064FBFD}" dt="2018-11-14T15:17:05.586" v="240"/>
          <ac:spMkLst>
            <pc:docMk/>
            <pc:sldMk cId="4007095318" sldId="360"/>
            <ac:spMk id="6" creationId="{CB3AD9EC-C8C6-490D-BCE8-D0C6B1E19F5E}"/>
          </ac:spMkLst>
        </pc:spChg>
      </pc:sldChg>
      <pc:sldChg chg="delSp modSp">
        <pc:chgData name="Abdullah Al Mamun" userId="7b5ef901-f473-404d-ae81-8f91a9a08898" providerId="ADAL" clId="{418D1BBE-1B66-44E5-A71F-21C92064FBFD}" dt="2018-11-14T15:19:51.274" v="297" actId="1076"/>
        <pc:sldMkLst>
          <pc:docMk/>
          <pc:sldMk cId="1959838433" sldId="361"/>
        </pc:sldMkLst>
        <pc:spChg chg="mod">
          <ac:chgData name="Abdullah Al Mamun" userId="7b5ef901-f473-404d-ae81-8f91a9a08898" providerId="ADAL" clId="{418D1BBE-1B66-44E5-A71F-21C92064FBFD}" dt="2018-11-14T15:19:13.208" v="280" actId="207"/>
          <ac:spMkLst>
            <pc:docMk/>
            <pc:sldMk cId="1959838433" sldId="361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9:51.274" v="297" actId="1076"/>
          <ac:spMkLst>
            <pc:docMk/>
            <pc:sldMk cId="1959838433" sldId="361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2:41.024" v="25" actId="478"/>
          <ac:spMkLst>
            <pc:docMk/>
            <pc:sldMk cId="1959838433" sldId="361"/>
            <ac:spMk id="4" creationId="{00000000-0000-0000-0000-000000000000}"/>
          </ac:spMkLst>
        </pc:spChg>
      </pc:sldChg>
      <pc:sldChg chg="addSp delSp modSp">
        <pc:chgData name="Abdullah Al Mamun" userId="7b5ef901-f473-404d-ae81-8f91a9a08898" providerId="ADAL" clId="{418D1BBE-1B66-44E5-A71F-21C92064FBFD}" dt="2018-11-14T15:18:56.331" v="275" actId="14100"/>
        <pc:sldMkLst>
          <pc:docMk/>
          <pc:sldMk cId="339947300" sldId="362"/>
        </pc:sldMkLst>
        <pc:spChg chg="del mod">
          <ac:chgData name="Abdullah Al Mamun" userId="7b5ef901-f473-404d-ae81-8f91a9a08898" providerId="ADAL" clId="{418D1BBE-1B66-44E5-A71F-21C92064FBFD}" dt="2018-11-14T15:18:12.796" v="256" actId="478"/>
          <ac:spMkLst>
            <pc:docMk/>
            <pc:sldMk cId="339947300" sldId="362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18:56.331" v="275" actId="14100"/>
          <ac:spMkLst>
            <pc:docMk/>
            <pc:sldMk cId="339947300" sldId="362"/>
            <ac:spMk id="3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2:37.923" v="24" actId="478"/>
          <ac:spMkLst>
            <pc:docMk/>
            <pc:sldMk cId="339947300" sldId="362"/>
            <ac:spMk id="4" creationId="{00000000-0000-0000-0000-000000000000}"/>
          </ac:spMkLst>
        </pc:spChg>
        <pc:spChg chg="add del mod">
          <ac:chgData name="Abdullah Al Mamun" userId="7b5ef901-f473-404d-ae81-8f91a9a08898" providerId="ADAL" clId="{418D1BBE-1B66-44E5-A71F-21C92064FBFD}" dt="2018-11-14T15:18:15.265" v="257" actId="478"/>
          <ac:spMkLst>
            <pc:docMk/>
            <pc:sldMk cId="339947300" sldId="362"/>
            <ac:spMk id="5" creationId="{1867E752-7559-4C0D-ADA1-CACECDA3B8CB}"/>
          </ac:spMkLst>
        </pc:spChg>
        <pc:spChg chg="add">
          <ac:chgData name="Abdullah Al Mamun" userId="7b5ef901-f473-404d-ae81-8f91a9a08898" providerId="ADAL" clId="{418D1BBE-1B66-44E5-A71F-21C92064FBFD}" dt="2018-11-14T15:18:17.546" v="258"/>
          <ac:spMkLst>
            <pc:docMk/>
            <pc:sldMk cId="339947300" sldId="362"/>
            <ac:spMk id="6" creationId="{03FBDB79-D2A1-41A1-9AF7-F7AF782C0632}"/>
          </ac:spMkLst>
        </pc:spChg>
      </pc:sldChg>
      <pc:sldChg chg="delSp modSp">
        <pc:chgData name="Abdullah Al Mamun" userId="7b5ef901-f473-404d-ae81-8f91a9a08898" providerId="ADAL" clId="{418D1BBE-1B66-44E5-A71F-21C92064FBFD}" dt="2018-11-14T15:20:41.060" v="306" actId="207"/>
        <pc:sldMkLst>
          <pc:docMk/>
          <pc:sldMk cId="185823206" sldId="364"/>
        </pc:sldMkLst>
        <pc:spChg chg="mod">
          <ac:chgData name="Abdullah Al Mamun" userId="7b5ef901-f473-404d-ae81-8f91a9a08898" providerId="ADAL" clId="{418D1BBE-1B66-44E5-A71F-21C92064FBFD}" dt="2018-11-14T15:20:41.060" v="306" actId="207"/>
          <ac:spMkLst>
            <pc:docMk/>
            <pc:sldMk cId="185823206" sldId="364"/>
            <ac:spMk id="2" creationId="{00000000-0000-0000-0000-000000000000}"/>
          </ac:spMkLst>
        </pc:spChg>
        <pc:spChg chg="del">
          <ac:chgData name="Abdullah Al Mamun" userId="7b5ef901-f473-404d-ae81-8f91a9a08898" providerId="ADAL" clId="{418D1BBE-1B66-44E5-A71F-21C92064FBFD}" dt="2018-11-09T11:22:48.213" v="27" actId="478"/>
          <ac:spMkLst>
            <pc:docMk/>
            <pc:sldMk cId="185823206" sldId="364"/>
            <ac:spMk id="4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20:36.794" v="305" actId="1076"/>
          <ac:spMkLst>
            <pc:docMk/>
            <pc:sldMk cId="185823206" sldId="364"/>
            <ac:spMk id="5" creationId="{00000000-0000-0000-0000-000000000000}"/>
          </ac:spMkLst>
        </pc:spChg>
      </pc:sldChg>
      <pc:sldChg chg="modSp">
        <pc:chgData name="Abdullah Al Mamun" userId="7b5ef901-f473-404d-ae81-8f91a9a08898" providerId="ADAL" clId="{418D1BBE-1B66-44E5-A71F-21C92064FBFD}" dt="2018-11-14T15:21:18.094" v="315" actId="20577"/>
        <pc:sldMkLst>
          <pc:docMk/>
          <pc:sldMk cId="2376363517" sldId="365"/>
        </pc:sldMkLst>
        <pc:spChg chg="mod">
          <ac:chgData name="Abdullah Al Mamun" userId="7b5ef901-f473-404d-ae81-8f91a9a08898" providerId="ADAL" clId="{418D1BBE-1B66-44E5-A71F-21C92064FBFD}" dt="2018-11-14T15:21:07.500" v="313" actId="207"/>
          <ac:spMkLst>
            <pc:docMk/>
            <pc:sldMk cId="2376363517" sldId="365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21:18.094" v="315" actId="20577"/>
          <ac:spMkLst>
            <pc:docMk/>
            <pc:sldMk cId="2376363517" sldId="365"/>
            <ac:spMk id="3" creationId="{00000000-0000-0000-0000-000000000000}"/>
          </ac:spMkLst>
        </pc:spChg>
      </pc:sldChg>
      <pc:sldChg chg="modSp modNotesTx">
        <pc:chgData name="Abdullah Al Mamun" userId="7b5ef901-f473-404d-ae81-8f91a9a08898" providerId="ADAL" clId="{418D1BBE-1B66-44E5-A71F-21C92064FBFD}" dt="2018-11-14T15:46:54.501" v="649" actId="6549"/>
        <pc:sldMkLst>
          <pc:docMk/>
          <pc:sldMk cId="1967481890" sldId="374"/>
        </pc:sldMkLst>
        <pc:spChg chg="mod">
          <ac:chgData name="Abdullah Al Mamun" userId="7b5ef901-f473-404d-ae81-8f91a9a08898" providerId="ADAL" clId="{418D1BBE-1B66-44E5-A71F-21C92064FBFD}" dt="2018-11-14T15:25:22.025" v="344" actId="207"/>
          <ac:spMkLst>
            <pc:docMk/>
            <pc:sldMk cId="1967481890" sldId="374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25:13.133" v="343" actId="1076"/>
          <ac:spMkLst>
            <pc:docMk/>
            <pc:sldMk cId="1967481890" sldId="374"/>
            <ac:spMk id="3" creationId="{00000000-0000-0000-0000-000000000000}"/>
          </ac:spMkLst>
        </pc:spChg>
        <pc:graphicFrameChg chg="mod">
          <ac:chgData name="Abdullah Al Mamun" userId="7b5ef901-f473-404d-ae81-8f91a9a08898" providerId="ADAL" clId="{418D1BBE-1B66-44E5-A71F-21C92064FBFD}" dt="2018-11-14T15:24:50.396" v="340" actId="1076"/>
          <ac:graphicFrameMkLst>
            <pc:docMk/>
            <pc:sldMk cId="1967481890" sldId="374"/>
            <ac:graphicFrameMk id="6" creationId="{00000000-0000-0000-0000-000000000000}"/>
          </ac:graphicFrameMkLst>
        </pc:graphicFrameChg>
      </pc:sldChg>
      <pc:sldChg chg="modSp">
        <pc:chgData name="Abdullah Al Mamun" userId="7b5ef901-f473-404d-ae81-8f91a9a08898" providerId="ADAL" clId="{418D1BBE-1B66-44E5-A71F-21C92064FBFD}" dt="2018-11-14T15:27:23.365" v="365" actId="14100"/>
        <pc:sldMkLst>
          <pc:docMk/>
          <pc:sldMk cId="1656569712" sldId="377"/>
        </pc:sldMkLst>
        <pc:spChg chg="mod">
          <ac:chgData name="Abdullah Al Mamun" userId="7b5ef901-f473-404d-ae81-8f91a9a08898" providerId="ADAL" clId="{418D1BBE-1B66-44E5-A71F-21C92064FBFD}" dt="2018-11-14T15:27:14.036" v="363" actId="1076"/>
          <ac:spMkLst>
            <pc:docMk/>
            <pc:sldMk cId="1656569712" sldId="377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27:23.365" v="365" actId="14100"/>
          <ac:spMkLst>
            <pc:docMk/>
            <pc:sldMk cId="1656569712" sldId="377"/>
            <ac:spMk id="3" creationId="{00000000-0000-0000-0000-000000000000}"/>
          </ac:spMkLst>
        </pc:spChg>
      </pc:sldChg>
      <pc:sldChg chg="modSp">
        <pc:chgData name="Abdullah Al Mamun" userId="7b5ef901-f473-404d-ae81-8f91a9a08898" providerId="ADAL" clId="{418D1BBE-1B66-44E5-A71F-21C92064FBFD}" dt="2018-11-14T15:28:52.359" v="391" actId="1076"/>
        <pc:sldMkLst>
          <pc:docMk/>
          <pc:sldMk cId="3720408598" sldId="378"/>
        </pc:sldMkLst>
        <pc:spChg chg="mod">
          <ac:chgData name="Abdullah Al Mamun" userId="7b5ef901-f473-404d-ae81-8f91a9a08898" providerId="ADAL" clId="{418D1BBE-1B66-44E5-A71F-21C92064FBFD}" dt="2018-11-14T15:28:25.793" v="384" actId="1076"/>
          <ac:spMkLst>
            <pc:docMk/>
            <pc:sldMk cId="3720408598" sldId="378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28:52.359" v="391" actId="1076"/>
          <ac:spMkLst>
            <pc:docMk/>
            <pc:sldMk cId="3720408598" sldId="378"/>
            <ac:spMk id="3" creationId="{00000000-0000-0000-0000-000000000000}"/>
          </ac:spMkLst>
        </pc:spChg>
      </pc:sldChg>
      <pc:sldChg chg="modSp">
        <pc:chgData name="Abdullah Al Mamun" userId="7b5ef901-f473-404d-ae81-8f91a9a08898" providerId="ADAL" clId="{418D1BBE-1B66-44E5-A71F-21C92064FBFD}" dt="2018-11-14T15:32:37.256" v="464"/>
        <pc:sldMkLst>
          <pc:docMk/>
          <pc:sldMk cId="2136121571" sldId="380"/>
        </pc:sldMkLst>
        <pc:spChg chg="mod">
          <ac:chgData name="Abdullah Al Mamun" userId="7b5ef901-f473-404d-ae81-8f91a9a08898" providerId="ADAL" clId="{418D1BBE-1B66-44E5-A71F-21C92064FBFD}" dt="2018-11-14T15:32:14.238" v="455" actId="122"/>
          <ac:spMkLst>
            <pc:docMk/>
            <pc:sldMk cId="2136121571" sldId="380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32:11.144" v="454" actId="122"/>
          <ac:spMkLst>
            <pc:docMk/>
            <pc:sldMk cId="2136121571" sldId="380"/>
            <ac:spMk id="3" creationId="{00000000-0000-0000-0000-000000000000}"/>
          </ac:spMkLst>
        </pc:spChg>
        <pc:graphicFrameChg chg="mod">
          <ac:chgData name="Abdullah Al Mamun" userId="7b5ef901-f473-404d-ae81-8f91a9a08898" providerId="ADAL" clId="{418D1BBE-1B66-44E5-A71F-21C92064FBFD}" dt="2018-11-14T15:32:37.256" v="464"/>
          <ac:graphicFrameMkLst>
            <pc:docMk/>
            <pc:sldMk cId="2136121571" sldId="380"/>
            <ac:graphicFrameMk id="5" creationId="{00000000-0000-0000-0000-000000000000}"/>
          </ac:graphicFrameMkLst>
        </pc:graphicFrameChg>
      </pc:sldChg>
      <pc:sldChg chg="modSp">
        <pc:chgData name="Abdullah Al Mamun" userId="7b5ef901-f473-404d-ae81-8f91a9a08898" providerId="ADAL" clId="{418D1BBE-1B66-44E5-A71F-21C92064FBFD}" dt="2018-11-14T15:40:18.662" v="600" actId="1076"/>
        <pc:sldMkLst>
          <pc:docMk/>
          <pc:sldMk cId="1489391689" sldId="381"/>
        </pc:sldMkLst>
        <pc:spChg chg="mod">
          <ac:chgData name="Abdullah Al Mamun" userId="7b5ef901-f473-404d-ae81-8f91a9a08898" providerId="ADAL" clId="{418D1BBE-1B66-44E5-A71F-21C92064FBFD}" dt="2018-11-14T15:40:06.583" v="597" actId="14100"/>
          <ac:spMkLst>
            <pc:docMk/>
            <pc:sldMk cId="1489391689" sldId="381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40:18.662" v="600" actId="1076"/>
          <ac:spMkLst>
            <pc:docMk/>
            <pc:sldMk cId="1489391689" sldId="381"/>
            <ac:spMk id="3" creationId="{00000000-0000-0000-0000-000000000000}"/>
          </ac:spMkLst>
        </pc:spChg>
      </pc:sldChg>
      <pc:sldChg chg="modSp">
        <pc:chgData name="Abdullah Al Mamun" userId="7b5ef901-f473-404d-ae81-8f91a9a08898" providerId="ADAL" clId="{418D1BBE-1B66-44E5-A71F-21C92064FBFD}" dt="2018-11-14T15:35:31.370" v="527" actId="207"/>
        <pc:sldMkLst>
          <pc:docMk/>
          <pc:sldMk cId="1643734704" sldId="384"/>
        </pc:sldMkLst>
        <pc:spChg chg="mod">
          <ac:chgData name="Abdullah Al Mamun" userId="7b5ef901-f473-404d-ae81-8f91a9a08898" providerId="ADAL" clId="{418D1BBE-1B66-44E5-A71F-21C92064FBFD}" dt="2018-11-14T15:34:59.320" v="521" actId="207"/>
          <ac:spMkLst>
            <pc:docMk/>
            <pc:sldMk cId="1643734704" sldId="384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34:33.614" v="512" actId="1076"/>
          <ac:spMkLst>
            <pc:docMk/>
            <pc:sldMk cId="1643734704" sldId="384"/>
            <ac:spMk id="3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35:31.370" v="527" actId="207"/>
          <ac:spMkLst>
            <pc:docMk/>
            <pc:sldMk cId="1643734704" sldId="384"/>
            <ac:spMk id="6" creationId="{00000000-0000-0000-0000-000000000000}"/>
          </ac:spMkLst>
        </pc:spChg>
      </pc:sldChg>
      <pc:sldChg chg="modSp">
        <pc:chgData name="Abdullah Al Mamun" userId="7b5ef901-f473-404d-ae81-8f91a9a08898" providerId="ADAL" clId="{418D1BBE-1B66-44E5-A71F-21C92064FBFD}" dt="2018-11-14T15:36:53.500" v="543" actId="207"/>
        <pc:sldMkLst>
          <pc:docMk/>
          <pc:sldMk cId="354636589" sldId="385"/>
        </pc:sldMkLst>
        <pc:spChg chg="mod">
          <ac:chgData name="Abdullah Al Mamun" userId="7b5ef901-f473-404d-ae81-8f91a9a08898" providerId="ADAL" clId="{418D1BBE-1B66-44E5-A71F-21C92064FBFD}" dt="2018-11-14T15:36:53.500" v="543" actId="207"/>
          <ac:spMkLst>
            <pc:docMk/>
            <pc:sldMk cId="354636589" sldId="385"/>
            <ac:spMk id="2" creationId="{00000000-0000-0000-0000-000000000000}"/>
          </ac:spMkLst>
        </pc:spChg>
        <pc:picChg chg="mod">
          <ac:chgData name="Abdullah Al Mamun" userId="7b5ef901-f473-404d-ae81-8f91a9a08898" providerId="ADAL" clId="{418D1BBE-1B66-44E5-A71F-21C92064FBFD}" dt="2018-11-14T15:36:25.375" v="537" actId="1076"/>
          <ac:picMkLst>
            <pc:docMk/>
            <pc:sldMk cId="354636589" sldId="385"/>
            <ac:picMk id="5122" creationId="{00000000-0000-0000-0000-000000000000}"/>
          </ac:picMkLst>
        </pc:picChg>
      </pc:sldChg>
      <pc:sldChg chg="modSp">
        <pc:chgData name="Abdullah Al Mamun" userId="7b5ef901-f473-404d-ae81-8f91a9a08898" providerId="ADAL" clId="{418D1BBE-1B66-44E5-A71F-21C92064FBFD}" dt="2018-11-14T15:42:00.485" v="617" actId="1076"/>
        <pc:sldMkLst>
          <pc:docMk/>
          <pc:sldMk cId="328680847" sldId="386"/>
        </pc:sldMkLst>
        <pc:spChg chg="mod">
          <ac:chgData name="Abdullah Al Mamun" userId="7b5ef901-f473-404d-ae81-8f91a9a08898" providerId="ADAL" clId="{418D1BBE-1B66-44E5-A71F-21C92064FBFD}" dt="2018-11-14T15:41:41.483" v="608" actId="207"/>
          <ac:spMkLst>
            <pc:docMk/>
            <pc:sldMk cId="328680847" sldId="386"/>
            <ac:spMk id="2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42:00.485" v="617" actId="1076"/>
          <ac:spMkLst>
            <pc:docMk/>
            <pc:sldMk cId="328680847" sldId="386"/>
            <ac:spMk id="3" creationId="{00000000-0000-0000-0000-000000000000}"/>
          </ac:spMkLst>
        </pc:spChg>
      </pc:sldChg>
      <pc:sldChg chg="modSp">
        <pc:chgData name="Abdullah Al Mamun" userId="7b5ef901-f473-404d-ae81-8f91a9a08898" providerId="ADAL" clId="{418D1BBE-1B66-44E5-A71F-21C92064FBFD}" dt="2018-11-14T15:38:38.465" v="581" actId="1036"/>
        <pc:sldMkLst>
          <pc:docMk/>
          <pc:sldMk cId="3954585167" sldId="389"/>
        </pc:sldMkLst>
        <pc:spChg chg="mod">
          <ac:chgData name="Abdullah Al Mamun" userId="7b5ef901-f473-404d-ae81-8f91a9a08898" providerId="ADAL" clId="{418D1BBE-1B66-44E5-A71F-21C92064FBFD}" dt="2018-11-14T15:38:35.402" v="579" actId="1076"/>
          <ac:spMkLst>
            <pc:docMk/>
            <pc:sldMk cId="3954585167" sldId="389"/>
            <ac:spMk id="3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38:38.465" v="581" actId="1036"/>
          <ac:spMkLst>
            <pc:docMk/>
            <pc:sldMk cId="3954585167" sldId="389"/>
            <ac:spMk id="6" creationId="{00000000-0000-0000-0000-000000000000}"/>
          </ac:spMkLst>
        </pc:spChg>
        <pc:spChg chg="mod">
          <ac:chgData name="Abdullah Al Mamun" userId="7b5ef901-f473-404d-ae81-8f91a9a08898" providerId="ADAL" clId="{418D1BBE-1B66-44E5-A71F-21C92064FBFD}" dt="2018-11-14T15:37:48.209" v="553" actId="1076"/>
          <ac:spMkLst>
            <pc:docMk/>
            <pc:sldMk cId="3954585167" sldId="389"/>
            <ac:spMk id="9" creationId="{00000000-0000-0000-0000-000000000000}"/>
          </ac:spMkLst>
        </pc:spChg>
      </pc:sldChg>
      <pc:sldChg chg="addSp delSp modSp add ord">
        <pc:chgData name="Abdullah Al Mamun" userId="7b5ef901-f473-404d-ae81-8f91a9a08898" providerId="ADAL" clId="{418D1BBE-1B66-44E5-A71F-21C92064FBFD}" dt="2018-11-14T15:09:51.160" v="166" actId="478"/>
        <pc:sldMkLst>
          <pc:docMk/>
          <pc:sldMk cId="1046106691" sldId="390"/>
        </pc:sldMkLst>
        <pc:spChg chg="del">
          <ac:chgData name="Abdullah Al Mamun" userId="7b5ef901-f473-404d-ae81-8f91a9a08898" providerId="ADAL" clId="{418D1BBE-1B66-44E5-A71F-21C92064FBFD}" dt="2018-11-14T15:06:40.861" v="112"/>
          <ac:spMkLst>
            <pc:docMk/>
            <pc:sldMk cId="1046106691" sldId="390"/>
            <ac:spMk id="2" creationId="{8F5BF360-5491-406E-87D2-B194FE4C3449}"/>
          </ac:spMkLst>
        </pc:spChg>
        <pc:spChg chg="del">
          <ac:chgData name="Abdullah Al Mamun" userId="7b5ef901-f473-404d-ae81-8f91a9a08898" providerId="ADAL" clId="{418D1BBE-1B66-44E5-A71F-21C92064FBFD}" dt="2018-11-14T15:06:40.861" v="112"/>
          <ac:spMkLst>
            <pc:docMk/>
            <pc:sldMk cId="1046106691" sldId="390"/>
            <ac:spMk id="3" creationId="{52E50358-BF7B-4FB9-9C66-C34744D7A999}"/>
          </ac:spMkLst>
        </pc:spChg>
        <pc:spChg chg="del">
          <ac:chgData name="Abdullah Al Mamun" userId="7b5ef901-f473-404d-ae81-8f91a9a08898" providerId="ADAL" clId="{418D1BBE-1B66-44E5-A71F-21C92064FBFD}" dt="2018-11-14T15:09:51.160" v="166" actId="478"/>
          <ac:spMkLst>
            <pc:docMk/>
            <pc:sldMk cId="1046106691" sldId="390"/>
            <ac:spMk id="4" creationId="{45B668D9-100B-4D2B-8411-366F021EE4F0}"/>
          </ac:spMkLst>
        </pc:spChg>
        <pc:spChg chg="add del mod">
          <ac:chgData name="Abdullah Al Mamun" userId="7b5ef901-f473-404d-ae81-8f91a9a08898" providerId="ADAL" clId="{418D1BBE-1B66-44E5-A71F-21C92064FBFD}" dt="2018-11-14T15:07:33.975" v="114" actId="478"/>
          <ac:spMkLst>
            <pc:docMk/>
            <pc:sldMk cId="1046106691" sldId="390"/>
            <ac:spMk id="5" creationId="{CB3DCAA6-CF6A-478C-B6EC-21A923F5C533}"/>
          </ac:spMkLst>
        </pc:spChg>
        <pc:spChg chg="add del mod">
          <ac:chgData name="Abdullah Al Mamun" userId="7b5ef901-f473-404d-ae81-8f91a9a08898" providerId="ADAL" clId="{418D1BBE-1B66-44E5-A71F-21C92064FBFD}" dt="2018-11-14T15:08:16.979" v="118" actId="478"/>
          <ac:spMkLst>
            <pc:docMk/>
            <pc:sldMk cId="1046106691" sldId="390"/>
            <ac:spMk id="6" creationId="{A8E35830-E996-48A2-B97D-6F33F442588C}"/>
          </ac:spMkLst>
        </pc:spChg>
        <pc:spChg chg="add mod">
          <ac:chgData name="Abdullah Al Mamun" userId="7b5ef901-f473-404d-ae81-8f91a9a08898" providerId="ADAL" clId="{418D1BBE-1B66-44E5-A71F-21C92064FBFD}" dt="2018-11-14T15:08:02.556" v="116" actId="207"/>
          <ac:spMkLst>
            <pc:docMk/>
            <pc:sldMk cId="1046106691" sldId="390"/>
            <ac:spMk id="7" creationId="{77D562F4-0765-4A38-A3C2-41102438E017}"/>
          </ac:spMkLst>
        </pc:spChg>
        <pc:spChg chg="add mod">
          <ac:chgData name="Abdullah Al Mamun" userId="7b5ef901-f473-404d-ae81-8f91a9a08898" providerId="ADAL" clId="{418D1BBE-1B66-44E5-A71F-21C92064FBFD}" dt="2018-11-14T15:09:04.687" v="165" actId="1076"/>
          <ac:spMkLst>
            <pc:docMk/>
            <pc:sldMk cId="1046106691" sldId="390"/>
            <ac:spMk id="8" creationId="{9956A9A5-AD32-457E-90DF-A31B75DFEFE7}"/>
          </ac:spMkLst>
        </pc:spChg>
      </pc:sldChg>
      <pc:sldMasterChg chg="addSp">
        <pc:chgData name="Abdullah Al Mamun" userId="7b5ef901-f473-404d-ae81-8f91a9a08898" providerId="ADAL" clId="{418D1BBE-1B66-44E5-A71F-21C92064FBFD}" dt="2018-11-14T15:06:23.405" v="81"/>
        <pc:sldMasterMkLst>
          <pc:docMk/>
          <pc:sldMasterMk cId="222882129" sldId="2147483684"/>
        </pc:sldMasterMkLst>
        <pc:spChg chg="add">
          <ac:chgData name="Abdullah Al Mamun" userId="7b5ef901-f473-404d-ae81-8f91a9a08898" providerId="ADAL" clId="{418D1BBE-1B66-44E5-A71F-21C92064FBFD}" dt="2018-11-14T15:06:23.405" v="81"/>
          <ac:spMkLst>
            <pc:docMk/>
            <pc:sldMasterMk cId="222882129" sldId="2147483684"/>
            <ac:spMk id="7" creationId="{3E51653C-DD7B-4A74-945A-881B4ED4EC31}"/>
          </ac:spMkLst>
        </pc:sp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DE6708-C928-453C-B33D-5A347D0331B3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6D4CA8-0C09-49A9-9544-3782EF4121A1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Awareness</a:t>
          </a:r>
        </a:p>
      </dgm:t>
    </dgm:pt>
    <dgm:pt modelId="{B3C8870B-B8E6-4173-8BB3-403404937134}" type="parTrans" cxnId="{A48CD07F-6BFE-497A-AAE4-24E2AE8BDC43}">
      <dgm:prSet/>
      <dgm:spPr/>
      <dgm:t>
        <a:bodyPr/>
        <a:lstStyle/>
        <a:p>
          <a:endParaRPr lang="en-US"/>
        </a:p>
      </dgm:t>
    </dgm:pt>
    <dgm:pt modelId="{DCB44002-922F-45E9-B6B7-1B97C53A07F6}" type="sibTrans" cxnId="{A48CD07F-6BFE-497A-AAE4-24E2AE8BDC43}">
      <dgm:prSet/>
      <dgm:spPr/>
      <dgm:t>
        <a:bodyPr/>
        <a:lstStyle/>
        <a:p>
          <a:endParaRPr lang="en-US"/>
        </a:p>
      </dgm:t>
    </dgm:pt>
    <dgm:pt modelId="{E4548FB8-C3FE-43CB-978F-FC5A5DD3C2D5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Information search</a:t>
          </a:r>
        </a:p>
      </dgm:t>
    </dgm:pt>
    <dgm:pt modelId="{5AD15C7E-D22B-49E4-A06A-000326FE05E7}" type="parTrans" cxnId="{C2D76404-0A48-4396-ADA9-19B699DD86E6}">
      <dgm:prSet/>
      <dgm:spPr/>
      <dgm:t>
        <a:bodyPr/>
        <a:lstStyle/>
        <a:p>
          <a:endParaRPr lang="en-US"/>
        </a:p>
      </dgm:t>
    </dgm:pt>
    <dgm:pt modelId="{A36A9066-44AA-4581-BB0B-E275B0F0F462}" type="sibTrans" cxnId="{C2D76404-0A48-4396-ADA9-19B699DD86E6}">
      <dgm:prSet/>
      <dgm:spPr>
        <a:ln>
          <a:solidFill>
            <a:srgbClr val="00CC99"/>
          </a:solidFill>
        </a:ln>
      </dgm:spPr>
      <dgm:t>
        <a:bodyPr/>
        <a:lstStyle/>
        <a:p>
          <a:endParaRPr lang="en-US"/>
        </a:p>
      </dgm:t>
    </dgm:pt>
    <dgm:pt modelId="{8C182ACA-2C53-4904-8910-8A067E8D7541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Evaluate alternatives</a:t>
          </a:r>
        </a:p>
      </dgm:t>
    </dgm:pt>
    <dgm:pt modelId="{7FFD331C-55CF-4CA7-A0EE-182267FB381E}" type="parTrans" cxnId="{893AFA7F-2C04-4692-A93F-84A9185876AC}">
      <dgm:prSet/>
      <dgm:spPr/>
      <dgm:t>
        <a:bodyPr/>
        <a:lstStyle/>
        <a:p>
          <a:endParaRPr lang="en-US"/>
        </a:p>
      </dgm:t>
    </dgm:pt>
    <dgm:pt modelId="{8B44C440-F3AF-49A3-9681-B2DD5016B4D3}" type="sibTrans" cxnId="{893AFA7F-2C04-4692-A93F-84A9185876AC}">
      <dgm:prSet/>
      <dgm:spPr/>
      <dgm:t>
        <a:bodyPr/>
        <a:lstStyle/>
        <a:p>
          <a:endParaRPr lang="en-US"/>
        </a:p>
      </dgm:t>
    </dgm:pt>
    <dgm:pt modelId="{144A8C21-E9EA-40F9-8556-28F907778583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Decide to purchase</a:t>
          </a:r>
        </a:p>
      </dgm:t>
    </dgm:pt>
    <dgm:pt modelId="{BA8AF117-6808-491D-9CCD-6E6C85C7EEEC}" type="parTrans" cxnId="{48A7AC10-3DA2-471F-BB7A-AC2F6B21F6CC}">
      <dgm:prSet/>
      <dgm:spPr/>
      <dgm:t>
        <a:bodyPr/>
        <a:lstStyle/>
        <a:p>
          <a:endParaRPr lang="en-US"/>
        </a:p>
      </dgm:t>
    </dgm:pt>
    <dgm:pt modelId="{9E8CA3DE-E6A0-4F72-9D7F-2212ED645FEB}" type="sibTrans" cxnId="{48A7AC10-3DA2-471F-BB7A-AC2F6B21F6CC}">
      <dgm:prSet/>
      <dgm:spPr/>
      <dgm:t>
        <a:bodyPr/>
        <a:lstStyle/>
        <a:p>
          <a:endParaRPr lang="en-US"/>
        </a:p>
      </dgm:t>
    </dgm:pt>
    <dgm:pt modelId="{495A1AF2-5285-4255-B537-58E4FD479493}">
      <dgm:prSet phldrT="[Text]" custT="1"/>
      <dgm:spPr>
        <a:solidFill>
          <a:srgbClr val="FF6600"/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Evaluate the purchase</a:t>
          </a:r>
        </a:p>
      </dgm:t>
    </dgm:pt>
    <dgm:pt modelId="{FD7D975A-71E3-44C0-B308-A43F968470DF}" type="parTrans" cxnId="{72A95103-D982-43D9-97BA-02C68C261F0C}">
      <dgm:prSet/>
      <dgm:spPr/>
      <dgm:t>
        <a:bodyPr/>
        <a:lstStyle/>
        <a:p>
          <a:endParaRPr lang="en-US"/>
        </a:p>
      </dgm:t>
    </dgm:pt>
    <dgm:pt modelId="{42765F64-8DCA-44D5-8A7A-127297EBD77E}" type="sibTrans" cxnId="{72A95103-D982-43D9-97BA-02C68C261F0C}">
      <dgm:prSet/>
      <dgm:spPr>
        <a:ln>
          <a:solidFill>
            <a:srgbClr val="00CC99"/>
          </a:solidFill>
        </a:ln>
      </dgm:spPr>
      <dgm:t>
        <a:bodyPr/>
        <a:lstStyle/>
        <a:p>
          <a:endParaRPr lang="en-US"/>
        </a:p>
      </dgm:t>
    </dgm:pt>
    <dgm:pt modelId="{CC482187-9E10-402C-A18C-0F14FB492811}" type="pres">
      <dgm:prSet presAssocID="{0BDE6708-C928-453C-B33D-5A347D0331B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F99BCF5-909D-4A36-A5C4-ACCC8889F3B6}" type="pres">
      <dgm:prSet presAssocID="{DF6D4CA8-0C09-49A9-9544-3782EF4121A1}" presName="node" presStyleLbl="node1" presStyleIdx="0" presStyleCnt="5" custScaleX="12557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CBEB16-F0ED-483C-B1D0-7D53783892AF}" type="pres">
      <dgm:prSet presAssocID="{DF6D4CA8-0C09-49A9-9544-3782EF4121A1}" presName="spNode" presStyleCnt="0"/>
      <dgm:spPr/>
    </dgm:pt>
    <dgm:pt modelId="{599EB47F-7D50-442B-95C2-A134A3CD62E7}" type="pres">
      <dgm:prSet presAssocID="{DCB44002-922F-45E9-B6B7-1B97C53A07F6}" presName="sibTrans" presStyleLbl="sibTrans1D1" presStyleIdx="0" presStyleCnt="5"/>
      <dgm:spPr/>
      <dgm:t>
        <a:bodyPr/>
        <a:lstStyle/>
        <a:p>
          <a:endParaRPr lang="en-GB"/>
        </a:p>
      </dgm:t>
    </dgm:pt>
    <dgm:pt modelId="{4CEBC051-6DB1-4F06-B0B3-E2A5624E90B4}" type="pres">
      <dgm:prSet presAssocID="{E4548FB8-C3FE-43CB-978F-FC5A5DD3C2D5}" presName="node" presStyleLbl="node1" presStyleIdx="1" presStyleCnt="5" custScaleX="11844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48E7F69-72D4-4B81-A55D-AB1313FCA64C}" type="pres">
      <dgm:prSet presAssocID="{E4548FB8-C3FE-43CB-978F-FC5A5DD3C2D5}" presName="spNode" presStyleCnt="0"/>
      <dgm:spPr/>
    </dgm:pt>
    <dgm:pt modelId="{04D6E9BF-6001-4713-BCFE-1EF90C2E5FEB}" type="pres">
      <dgm:prSet presAssocID="{A36A9066-44AA-4581-BB0B-E275B0F0F462}" presName="sibTrans" presStyleLbl="sibTrans1D1" presStyleIdx="1" presStyleCnt="5"/>
      <dgm:spPr/>
      <dgm:t>
        <a:bodyPr/>
        <a:lstStyle/>
        <a:p>
          <a:endParaRPr lang="en-GB"/>
        </a:p>
      </dgm:t>
    </dgm:pt>
    <dgm:pt modelId="{5C455F7C-1B81-4871-90CC-FC29D1E8E71E}" type="pres">
      <dgm:prSet presAssocID="{8C182ACA-2C53-4904-8910-8A067E8D7541}" presName="node" presStyleLbl="node1" presStyleIdx="2" presStyleCnt="5" custScaleX="13063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739C5F6-FDDA-4439-A502-0C2D02C2618A}" type="pres">
      <dgm:prSet presAssocID="{8C182ACA-2C53-4904-8910-8A067E8D7541}" presName="spNode" presStyleCnt="0"/>
      <dgm:spPr/>
    </dgm:pt>
    <dgm:pt modelId="{2560B6E7-5F1F-4F52-A73F-14196E47B5A3}" type="pres">
      <dgm:prSet presAssocID="{8B44C440-F3AF-49A3-9681-B2DD5016B4D3}" presName="sibTrans" presStyleLbl="sibTrans1D1" presStyleIdx="2" presStyleCnt="5"/>
      <dgm:spPr/>
      <dgm:t>
        <a:bodyPr/>
        <a:lstStyle/>
        <a:p>
          <a:endParaRPr lang="en-GB"/>
        </a:p>
      </dgm:t>
    </dgm:pt>
    <dgm:pt modelId="{73BAE1B2-58FF-40DB-B063-79152FE0353E}" type="pres">
      <dgm:prSet presAssocID="{144A8C21-E9EA-40F9-8556-28F907778583}" presName="node" presStyleLbl="node1" presStyleIdx="3" presStyleCnt="5" custScaleX="13502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F66F256-8CC7-483B-9FD9-6BFEA6644BEA}" type="pres">
      <dgm:prSet presAssocID="{144A8C21-E9EA-40F9-8556-28F907778583}" presName="spNode" presStyleCnt="0"/>
      <dgm:spPr/>
    </dgm:pt>
    <dgm:pt modelId="{D2745BCE-F4B2-41D3-A41B-67C29EF0D2BB}" type="pres">
      <dgm:prSet presAssocID="{9E8CA3DE-E6A0-4F72-9D7F-2212ED645FEB}" presName="sibTrans" presStyleLbl="sibTrans1D1" presStyleIdx="3" presStyleCnt="5"/>
      <dgm:spPr/>
      <dgm:t>
        <a:bodyPr/>
        <a:lstStyle/>
        <a:p>
          <a:endParaRPr lang="en-GB"/>
        </a:p>
      </dgm:t>
    </dgm:pt>
    <dgm:pt modelId="{BE11F3AD-0A59-403B-9B93-42DD8B31A6FA}" type="pres">
      <dgm:prSet presAssocID="{495A1AF2-5285-4255-B537-58E4FD479493}" presName="node" presStyleLbl="node1" presStyleIdx="4" presStyleCnt="5" custScaleX="11909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16FCD6C-000F-4737-85E1-FBDCF1332BE2}" type="pres">
      <dgm:prSet presAssocID="{495A1AF2-5285-4255-B537-58E4FD479493}" presName="spNode" presStyleCnt="0"/>
      <dgm:spPr/>
    </dgm:pt>
    <dgm:pt modelId="{3DFFA1FD-5A91-43C8-B05F-6D6A39F2F32D}" type="pres">
      <dgm:prSet presAssocID="{42765F64-8DCA-44D5-8A7A-127297EBD77E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893AFA7F-2C04-4692-A93F-84A9185876AC}" srcId="{0BDE6708-C928-453C-B33D-5A347D0331B3}" destId="{8C182ACA-2C53-4904-8910-8A067E8D7541}" srcOrd="2" destOrd="0" parTransId="{7FFD331C-55CF-4CA7-A0EE-182267FB381E}" sibTransId="{8B44C440-F3AF-49A3-9681-B2DD5016B4D3}"/>
    <dgm:cxn modelId="{76E00497-AE75-4E44-9EA5-18DC0DCDE254}" type="presOf" srcId="{DCB44002-922F-45E9-B6B7-1B97C53A07F6}" destId="{599EB47F-7D50-442B-95C2-A134A3CD62E7}" srcOrd="0" destOrd="0" presId="urn:microsoft.com/office/officeart/2005/8/layout/cycle6"/>
    <dgm:cxn modelId="{B82D7153-672A-4D17-A33D-BD2EE61CF41B}" type="presOf" srcId="{495A1AF2-5285-4255-B537-58E4FD479493}" destId="{BE11F3AD-0A59-403B-9B93-42DD8B31A6FA}" srcOrd="0" destOrd="0" presId="urn:microsoft.com/office/officeart/2005/8/layout/cycle6"/>
    <dgm:cxn modelId="{B874ECC7-4BA4-4EEB-B692-6A10A3CFCE0A}" type="presOf" srcId="{E4548FB8-C3FE-43CB-978F-FC5A5DD3C2D5}" destId="{4CEBC051-6DB1-4F06-B0B3-E2A5624E90B4}" srcOrd="0" destOrd="0" presId="urn:microsoft.com/office/officeart/2005/8/layout/cycle6"/>
    <dgm:cxn modelId="{A48CD07F-6BFE-497A-AAE4-24E2AE8BDC43}" srcId="{0BDE6708-C928-453C-B33D-5A347D0331B3}" destId="{DF6D4CA8-0C09-49A9-9544-3782EF4121A1}" srcOrd="0" destOrd="0" parTransId="{B3C8870B-B8E6-4173-8BB3-403404937134}" sibTransId="{DCB44002-922F-45E9-B6B7-1B97C53A07F6}"/>
    <dgm:cxn modelId="{6BEB6A93-0254-436A-AEBF-CB4CF4BFC288}" type="presOf" srcId="{0BDE6708-C928-453C-B33D-5A347D0331B3}" destId="{CC482187-9E10-402C-A18C-0F14FB492811}" srcOrd="0" destOrd="0" presId="urn:microsoft.com/office/officeart/2005/8/layout/cycle6"/>
    <dgm:cxn modelId="{AC277C77-4E0C-4044-83DE-EBE1909D4963}" type="presOf" srcId="{144A8C21-E9EA-40F9-8556-28F907778583}" destId="{73BAE1B2-58FF-40DB-B063-79152FE0353E}" srcOrd="0" destOrd="0" presId="urn:microsoft.com/office/officeart/2005/8/layout/cycle6"/>
    <dgm:cxn modelId="{AE28713B-C7F9-485C-853E-04B5C98E79B9}" type="presOf" srcId="{A36A9066-44AA-4581-BB0B-E275B0F0F462}" destId="{04D6E9BF-6001-4713-BCFE-1EF90C2E5FEB}" srcOrd="0" destOrd="0" presId="urn:microsoft.com/office/officeart/2005/8/layout/cycle6"/>
    <dgm:cxn modelId="{72A95103-D982-43D9-97BA-02C68C261F0C}" srcId="{0BDE6708-C928-453C-B33D-5A347D0331B3}" destId="{495A1AF2-5285-4255-B537-58E4FD479493}" srcOrd="4" destOrd="0" parTransId="{FD7D975A-71E3-44C0-B308-A43F968470DF}" sibTransId="{42765F64-8DCA-44D5-8A7A-127297EBD77E}"/>
    <dgm:cxn modelId="{461F90E0-D28F-43EE-80DE-6252316ED5C7}" type="presOf" srcId="{8C182ACA-2C53-4904-8910-8A067E8D7541}" destId="{5C455F7C-1B81-4871-90CC-FC29D1E8E71E}" srcOrd="0" destOrd="0" presId="urn:microsoft.com/office/officeart/2005/8/layout/cycle6"/>
    <dgm:cxn modelId="{C2D76404-0A48-4396-ADA9-19B699DD86E6}" srcId="{0BDE6708-C928-453C-B33D-5A347D0331B3}" destId="{E4548FB8-C3FE-43CB-978F-FC5A5DD3C2D5}" srcOrd="1" destOrd="0" parTransId="{5AD15C7E-D22B-49E4-A06A-000326FE05E7}" sibTransId="{A36A9066-44AA-4581-BB0B-E275B0F0F462}"/>
    <dgm:cxn modelId="{ECF73BE8-663E-48CB-99C9-936184EB0C25}" type="presOf" srcId="{42765F64-8DCA-44D5-8A7A-127297EBD77E}" destId="{3DFFA1FD-5A91-43C8-B05F-6D6A39F2F32D}" srcOrd="0" destOrd="0" presId="urn:microsoft.com/office/officeart/2005/8/layout/cycle6"/>
    <dgm:cxn modelId="{D34180E2-C2C0-4AA8-9CF3-9D4796B753E6}" type="presOf" srcId="{9E8CA3DE-E6A0-4F72-9D7F-2212ED645FEB}" destId="{D2745BCE-F4B2-41D3-A41B-67C29EF0D2BB}" srcOrd="0" destOrd="0" presId="urn:microsoft.com/office/officeart/2005/8/layout/cycle6"/>
    <dgm:cxn modelId="{5EFE27CD-C6E3-4A71-B09B-60B257323B91}" type="presOf" srcId="{8B44C440-F3AF-49A3-9681-B2DD5016B4D3}" destId="{2560B6E7-5F1F-4F52-A73F-14196E47B5A3}" srcOrd="0" destOrd="0" presId="urn:microsoft.com/office/officeart/2005/8/layout/cycle6"/>
    <dgm:cxn modelId="{48A7AC10-3DA2-471F-BB7A-AC2F6B21F6CC}" srcId="{0BDE6708-C928-453C-B33D-5A347D0331B3}" destId="{144A8C21-E9EA-40F9-8556-28F907778583}" srcOrd="3" destOrd="0" parTransId="{BA8AF117-6808-491D-9CCD-6E6C85C7EEEC}" sibTransId="{9E8CA3DE-E6A0-4F72-9D7F-2212ED645FEB}"/>
    <dgm:cxn modelId="{538407C4-1512-4F37-A93B-4ACC4E581F8A}" type="presOf" srcId="{DF6D4CA8-0C09-49A9-9544-3782EF4121A1}" destId="{AF99BCF5-909D-4A36-A5C4-ACCC8889F3B6}" srcOrd="0" destOrd="0" presId="urn:microsoft.com/office/officeart/2005/8/layout/cycle6"/>
    <dgm:cxn modelId="{9D86ADD8-855B-46F0-B3C0-D94B89E7B65C}" type="presParOf" srcId="{CC482187-9E10-402C-A18C-0F14FB492811}" destId="{AF99BCF5-909D-4A36-A5C4-ACCC8889F3B6}" srcOrd="0" destOrd="0" presId="urn:microsoft.com/office/officeart/2005/8/layout/cycle6"/>
    <dgm:cxn modelId="{88B57C45-55D5-4F99-8CC1-693E1B87F0D6}" type="presParOf" srcId="{CC482187-9E10-402C-A18C-0F14FB492811}" destId="{04CBEB16-F0ED-483C-B1D0-7D53783892AF}" srcOrd="1" destOrd="0" presId="urn:microsoft.com/office/officeart/2005/8/layout/cycle6"/>
    <dgm:cxn modelId="{0C9AAFFD-0AD8-4886-9533-54C8E309D149}" type="presParOf" srcId="{CC482187-9E10-402C-A18C-0F14FB492811}" destId="{599EB47F-7D50-442B-95C2-A134A3CD62E7}" srcOrd="2" destOrd="0" presId="urn:microsoft.com/office/officeart/2005/8/layout/cycle6"/>
    <dgm:cxn modelId="{F3B95BB1-15B1-4BF6-89BB-98A8BE394901}" type="presParOf" srcId="{CC482187-9E10-402C-A18C-0F14FB492811}" destId="{4CEBC051-6DB1-4F06-B0B3-E2A5624E90B4}" srcOrd="3" destOrd="0" presId="urn:microsoft.com/office/officeart/2005/8/layout/cycle6"/>
    <dgm:cxn modelId="{03300267-F218-4F4E-99EC-23A8DF9B31DF}" type="presParOf" srcId="{CC482187-9E10-402C-A18C-0F14FB492811}" destId="{C48E7F69-72D4-4B81-A55D-AB1313FCA64C}" srcOrd="4" destOrd="0" presId="urn:microsoft.com/office/officeart/2005/8/layout/cycle6"/>
    <dgm:cxn modelId="{1AE0343B-640A-4B3A-8E4C-206D41CAEDA0}" type="presParOf" srcId="{CC482187-9E10-402C-A18C-0F14FB492811}" destId="{04D6E9BF-6001-4713-BCFE-1EF90C2E5FEB}" srcOrd="5" destOrd="0" presId="urn:microsoft.com/office/officeart/2005/8/layout/cycle6"/>
    <dgm:cxn modelId="{7BBA2ADB-A8D3-4043-BCC5-4D3C14E09938}" type="presParOf" srcId="{CC482187-9E10-402C-A18C-0F14FB492811}" destId="{5C455F7C-1B81-4871-90CC-FC29D1E8E71E}" srcOrd="6" destOrd="0" presId="urn:microsoft.com/office/officeart/2005/8/layout/cycle6"/>
    <dgm:cxn modelId="{F7F2B422-0DC7-4AE9-9E64-753F705A5C5C}" type="presParOf" srcId="{CC482187-9E10-402C-A18C-0F14FB492811}" destId="{C739C5F6-FDDA-4439-A502-0C2D02C2618A}" srcOrd="7" destOrd="0" presId="urn:microsoft.com/office/officeart/2005/8/layout/cycle6"/>
    <dgm:cxn modelId="{577027FF-BED8-4C15-8B51-AE9AC9CD24F9}" type="presParOf" srcId="{CC482187-9E10-402C-A18C-0F14FB492811}" destId="{2560B6E7-5F1F-4F52-A73F-14196E47B5A3}" srcOrd="8" destOrd="0" presId="urn:microsoft.com/office/officeart/2005/8/layout/cycle6"/>
    <dgm:cxn modelId="{ED12868E-7B5A-4D5D-A3FD-08ACDE95F5F7}" type="presParOf" srcId="{CC482187-9E10-402C-A18C-0F14FB492811}" destId="{73BAE1B2-58FF-40DB-B063-79152FE0353E}" srcOrd="9" destOrd="0" presId="urn:microsoft.com/office/officeart/2005/8/layout/cycle6"/>
    <dgm:cxn modelId="{9523E324-DBA2-4063-ADAF-67DA5B459A70}" type="presParOf" srcId="{CC482187-9E10-402C-A18C-0F14FB492811}" destId="{AF66F256-8CC7-483B-9FD9-6BFEA6644BEA}" srcOrd="10" destOrd="0" presId="urn:microsoft.com/office/officeart/2005/8/layout/cycle6"/>
    <dgm:cxn modelId="{09CB2E9C-268C-4235-B280-C01BBB489D86}" type="presParOf" srcId="{CC482187-9E10-402C-A18C-0F14FB492811}" destId="{D2745BCE-F4B2-41D3-A41B-67C29EF0D2BB}" srcOrd="11" destOrd="0" presId="urn:microsoft.com/office/officeart/2005/8/layout/cycle6"/>
    <dgm:cxn modelId="{4509F2C7-7F38-4CDF-A23D-3D03FEA66413}" type="presParOf" srcId="{CC482187-9E10-402C-A18C-0F14FB492811}" destId="{BE11F3AD-0A59-403B-9B93-42DD8B31A6FA}" srcOrd="12" destOrd="0" presId="urn:microsoft.com/office/officeart/2005/8/layout/cycle6"/>
    <dgm:cxn modelId="{B96B35E6-5040-4B07-921A-DF9761105B15}" type="presParOf" srcId="{CC482187-9E10-402C-A18C-0F14FB492811}" destId="{716FCD6C-000F-4737-85E1-FBDCF1332BE2}" srcOrd="13" destOrd="0" presId="urn:microsoft.com/office/officeart/2005/8/layout/cycle6"/>
    <dgm:cxn modelId="{FA4266E7-1867-4BD8-8BB9-258E92719C39}" type="presParOf" srcId="{CC482187-9E10-402C-A18C-0F14FB492811}" destId="{3DFFA1FD-5A91-43C8-B05F-6D6A39F2F32D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EB6AE6-770A-4B44-A488-FCF254461C99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F47260-923E-4E0F-8B9C-BF183C724BA6}">
      <dgm:prSet phldrT="[Text]"/>
      <dgm:spPr>
        <a:solidFill>
          <a:srgbClr val="00CC99">
            <a:alpha val="50000"/>
          </a:srgbClr>
        </a:solidFill>
      </dgm:spPr>
      <dgm:t>
        <a:bodyPr/>
        <a:lstStyle/>
        <a:p>
          <a:r>
            <a:rPr lang="en-US" b="1" dirty="0"/>
            <a:t>Market Segmentation</a:t>
          </a:r>
        </a:p>
      </dgm:t>
    </dgm:pt>
    <dgm:pt modelId="{5E32C263-8154-4BD3-8FAF-2B0DBB357D14}" type="parTrans" cxnId="{938BB5EE-D6A1-4820-AC7A-C6371AF53DBD}">
      <dgm:prSet/>
      <dgm:spPr/>
      <dgm:t>
        <a:bodyPr/>
        <a:lstStyle/>
        <a:p>
          <a:endParaRPr lang="en-US"/>
        </a:p>
      </dgm:t>
    </dgm:pt>
    <dgm:pt modelId="{5D02A994-F469-4D43-966E-A714AB11F5DD}" type="sibTrans" cxnId="{938BB5EE-D6A1-4820-AC7A-C6371AF53DBD}">
      <dgm:prSet/>
      <dgm:spPr/>
      <dgm:t>
        <a:bodyPr/>
        <a:lstStyle/>
        <a:p>
          <a:endParaRPr lang="en-US"/>
        </a:p>
      </dgm:t>
    </dgm:pt>
    <dgm:pt modelId="{7A49918B-80B8-46E5-A3E6-36270FDB6054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Geographic</a:t>
          </a:r>
        </a:p>
      </dgm:t>
    </dgm:pt>
    <dgm:pt modelId="{1F28AB60-A84D-4047-9CA5-A3BE14453A07}" type="parTrans" cxnId="{0EC0A124-E2DE-4E96-AAA4-96C4EB5723AE}">
      <dgm:prSet/>
      <dgm:spPr/>
      <dgm:t>
        <a:bodyPr/>
        <a:lstStyle/>
        <a:p>
          <a:endParaRPr lang="en-US"/>
        </a:p>
      </dgm:t>
    </dgm:pt>
    <dgm:pt modelId="{FD8701BD-9D01-4BBE-9BE2-C47B59252683}" type="sibTrans" cxnId="{0EC0A124-E2DE-4E96-AAA4-96C4EB5723AE}">
      <dgm:prSet/>
      <dgm:spPr/>
      <dgm:t>
        <a:bodyPr/>
        <a:lstStyle/>
        <a:p>
          <a:endParaRPr lang="en-US"/>
        </a:p>
      </dgm:t>
    </dgm:pt>
    <dgm:pt modelId="{920C385F-5B2D-4FC6-9A67-BCC31421261E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Demographic</a:t>
          </a:r>
        </a:p>
      </dgm:t>
    </dgm:pt>
    <dgm:pt modelId="{488C6599-9B9E-4D4D-BC4A-B8C5E8C60978}" type="parTrans" cxnId="{2EB96869-7838-4895-AEA6-5E2A3D5D2B97}">
      <dgm:prSet/>
      <dgm:spPr/>
      <dgm:t>
        <a:bodyPr/>
        <a:lstStyle/>
        <a:p>
          <a:endParaRPr lang="en-US"/>
        </a:p>
      </dgm:t>
    </dgm:pt>
    <dgm:pt modelId="{466F79CE-7EEC-4CEC-93B1-B902A7E307EE}" type="sibTrans" cxnId="{2EB96869-7838-4895-AEA6-5E2A3D5D2B97}">
      <dgm:prSet/>
      <dgm:spPr/>
      <dgm:t>
        <a:bodyPr/>
        <a:lstStyle/>
        <a:p>
          <a:endParaRPr lang="en-US"/>
        </a:p>
      </dgm:t>
    </dgm:pt>
    <dgm:pt modelId="{4B139B11-7BCB-4F23-A72D-D886D45C7F62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Psychographic</a:t>
          </a:r>
        </a:p>
      </dgm:t>
    </dgm:pt>
    <dgm:pt modelId="{90176A2D-F24F-41FE-B1E6-E1B455FD64BB}" type="parTrans" cxnId="{157BC25F-3C9E-4E5B-8245-AF0E25CEAD5F}">
      <dgm:prSet/>
      <dgm:spPr/>
      <dgm:t>
        <a:bodyPr/>
        <a:lstStyle/>
        <a:p>
          <a:endParaRPr lang="en-US"/>
        </a:p>
      </dgm:t>
    </dgm:pt>
    <dgm:pt modelId="{D56E47A7-5E2D-4ED4-BB4A-2C255B8D98F4}" type="sibTrans" cxnId="{157BC25F-3C9E-4E5B-8245-AF0E25CEAD5F}">
      <dgm:prSet/>
      <dgm:spPr/>
      <dgm:t>
        <a:bodyPr/>
        <a:lstStyle/>
        <a:p>
          <a:endParaRPr lang="en-US"/>
        </a:p>
      </dgm:t>
    </dgm:pt>
    <dgm:pt modelId="{F733DBA4-7403-4210-9179-3C4FE5BF37FC}">
      <dgm:prSet phldrT="[Text]" custT="1"/>
      <dgm:spPr>
        <a:solidFill>
          <a:srgbClr val="FF6600">
            <a:alpha val="50000"/>
          </a:srgbClr>
        </a:solidFill>
        <a:ln>
          <a:solidFill>
            <a:srgbClr val="00CC99"/>
          </a:solidFill>
        </a:ln>
      </dgm:spPr>
      <dgm:t>
        <a:bodyPr/>
        <a:lstStyle/>
        <a:p>
          <a:r>
            <a: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Behavioral</a:t>
          </a:r>
        </a:p>
      </dgm:t>
    </dgm:pt>
    <dgm:pt modelId="{DB00596E-94D2-41F0-9B58-7D2C9E1CC525}" type="parTrans" cxnId="{1B2F8112-DBC7-4D40-8B16-49763ABDF9A5}">
      <dgm:prSet/>
      <dgm:spPr/>
      <dgm:t>
        <a:bodyPr/>
        <a:lstStyle/>
        <a:p>
          <a:endParaRPr lang="en-US"/>
        </a:p>
      </dgm:t>
    </dgm:pt>
    <dgm:pt modelId="{CCB62BAF-A26A-4DDC-A080-0058F193F9C9}" type="sibTrans" cxnId="{1B2F8112-DBC7-4D40-8B16-49763ABDF9A5}">
      <dgm:prSet/>
      <dgm:spPr/>
      <dgm:t>
        <a:bodyPr/>
        <a:lstStyle/>
        <a:p>
          <a:endParaRPr lang="en-US"/>
        </a:p>
      </dgm:t>
    </dgm:pt>
    <dgm:pt modelId="{B8A1609B-8580-4542-8D65-A406200DC042}" type="pres">
      <dgm:prSet presAssocID="{07EB6AE6-770A-4B44-A488-FCF254461C9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562385D-E224-49D4-803E-58056287A940}" type="pres">
      <dgm:prSet presAssocID="{07EB6AE6-770A-4B44-A488-FCF254461C99}" presName="radial" presStyleCnt="0">
        <dgm:presLayoutVars>
          <dgm:animLvl val="ctr"/>
        </dgm:presLayoutVars>
      </dgm:prSet>
      <dgm:spPr/>
    </dgm:pt>
    <dgm:pt modelId="{7B7B27E3-60A6-436D-998E-E515989122FD}" type="pres">
      <dgm:prSet presAssocID="{C3F47260-923E-4E0F-8B9C-BF183C724BA6}" presName="centerShape" presStyleLbl="vennNode1" presStyleIdx="0" presStyleCnt="5"/>
      <dgm:spPr/>
      <dgm:t>
        <a:bodyPr/>
        <a:lstStyle/>
        <a:p>
          <a:endParaRPr lang="en-GB"/>
        </a:p>
      </dgm:t>
    </dgm:pt>
    <dgm:pt modelId="{093A5449-39ED-4234-B83F-CCB8E4F6B419}" type="pres">
      <dgm:prSet presAssocID="{7A49918B-80B8-46E5-A3E6-36270FDB6054}" presName="node" presStyleLbl="vennNode1" presStyleIdx="1" presStyleCnt="5" custScaleX="221714" custScaleY="142635" custRadScaleRad="10357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51F1499-468D-4CDC-9ED2-7D24B8B25F72}" type="pres">
      <dgm:prSet presAssocID="{920C385F-5B2D-4FC6-9A67-BCC31421261E}" presName="node" presStyleLbl="vennNode1" presStyleIdx="2" presStyleCnt="5" custScaleX="223425" custScaleY="145411" custRadScaleRad="131569" custRadScaleInc="-673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F7496E3-856E-4DE4-8FC4-4EC83306D9FE}" type="pres">
      <dgm:prSet presAssocID="{4B139B11-7BCB-4F23-A72D-D886D45C7F62}" presName="node" presStyleLbl="vennNode1" presStyleIdx="3" presStyleCnt="5" custScaleX="284421" custScaleY="132947" custRadScaleRad="8552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277B748-05EB-4BFA-883E-FEA86ED056E0}" type="pres">
      <dgm:prSet presAssocID="{F733DBA4-7403-4210-9179-3C4FE5BF37FC}" presName="node" presStyleLbl="vennNode1" presStyleIdx="4" presStyleCnt="5" custScaleX="214741" custScaleY="156858" custRadScaleRad="130481" custRadScaleInc="729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EC0A124-E2DE-4E96-AAA4-96C4EB5723AE}" srcId="{C3F47260-923E-4E0F-8B9C-BF183C724BA6}" destId="{7A49918B-80B8-46E5-A3E6-36270FDB6054}" srcOrd="0" destOrd="0" parTransId="{1F28AB60-A84D-4047-9CA5-A3BE14453A07}" sibTransId="{FD8701BD-9D01-4BBE-9BE2-C47B59252683}"/>
    <dgm:cxn modelId="{248DA5D3-F729-4157-BEC3-4FAA92F09F00}" type="presOf" srcId="{7A49918B-80B8-46E5-A3E6-36270FDB6054}" destId="{093A5449-39ED-4234-B83F-CCB8E4F6B419}" srcOrd="0" destOrd="0" presId="urn:microsoft.com/office/officeart/2005/8/layout/radial3"/>
    <dgm:cxn modelId="{B83ACAFF-9402-4819-ADA9-A2F5D25B42A1}" type="presOf" srcId="{4B139B11-7BCB-4F23-A72D-D886D45C7F62}" destId="{BF7496E3-856E-4DE4-8FC4-4EC83306D9FE}" srcOrd="0" destOrd="0" presId="urn:microsoft.com/office/officeart/2005/8/layout/radial3"/>
    <dgm:cxn modelId="{6D813022-87E6-4249-9D69-2CC92390FFEC}" type="presOf" srcId="{F733DBA4-7403-4210-9179-3C4FE5BF37FC}" destId="{2277B748-05EB-4BFA-883E-FEA86ED056E0}" srcOrd="0" destOrd="0" presId="urn:microsoft.com/office/officeart/2005/8/layout/radial3"/>
    <dgm:cxn modelId="{157BC25F-3C9E-4E5B-8245-AF0E25CEAD5F}" srcId="{C3F47260-923E-4E0F-8B9C-BF183C724BA6}" destId="{4B139B11-7BCB-4F23-A72D-D886D45C7F62}" srcOrd="2" destOrd="0" parTransId="{90176A2D-F24F-41FE-B1E6-E1B455FD64BB}" sibTransId="{D56E47A7-5E2D-4ED4-BB4A-2C255B8D98F4}"/>
    <dgm:cxn modelId="{0E6676AD-9BEF-4FC8-B7EE-A51409BEC790}" type="presOf" srcId="{920C385F-5B2D-4FC6-9A67-BCC31421261E}" destId="{651F1499-468D-4CDC-9ED2-7D24B8B25F72}" srcOrd="0" destOrd="0" presId="urn:microsoft.com/office/officeart/2005/8/layout/radial3"/>
    <dgm:cxn modelId="{E5E1DDF5-18AB-4793-A4AD-CBBE834128C3}" type="presOf" srcId="{07EB6AE6-770A-4B44-A488-FCF254461C99}" destId="{B8A1609B-8580-4542-8D65-A406200DC042}" srcOrd="0" destOrd="0" presId="urn:microsoft.com/office/officeart/2005/8/layout/radial3"/>
    <dgm:cxn modelId="{AA5366B8-9C42-49DA-9BE2-416CD06EFC36}" type="presOf" srcId="{C3F47260-923E-4E0F-8B9C-BF183C724BA6}" destId="{7B7B27E3-60A6-436D-998E-E515989122FD}" srcOrd="0" destOrd="0" presId="urn:microsoft.com/office/officeart/2005/8/layout/radial3"/>
    <dgm:cxn modelId="{2EB96869-7838-4895-AEA6-5E2A3D5D2B97}" srcId="{C3F47260-923E-4E0F-8B9C-BF183C724BA6}" destId="{920C385F-5B2D-4FC6-9A67-BCC31421261E}" srcOrd="1" destOrd="0" parTransId="{488C6599-9B9E-4D4D-BC4A-B8C5E8C60978}" sibTransId="{466F79CE-7EEC-4CEC-93B1-B902A7E307EE}"/>
    <dgm:cxn modelId="{1B2F8112-DBC7-4D40-8B16-49763ABDF9A5}" srcId="{C3F47260-923E-4E0F-8B9C-BF183C724BA6}" destId="{F733DBA4-7403-4210-9179-3C4FE5BF37FC}" srcOrd="3" destOrd="0" parTransId="{DB00596E-94D2-41F0-9B58-7D2C9E1CC525}" sibTransId="{CCB62BAF-A26A-4DDC-A080-0058F193F9C9}"/>
    <dgm:cxn modelId="{938BB5EE-D6A1-4820-AC7A-C6371AF53DBD}" srcId="{07EB6AE6-770A-4B44-A488-FCF254461C99}" destId="{C3F47260-923E-4E0F-8B9C-BF183C724BA6}" srcOrd="0" destOrd="0" parTransId="{5E32C263-8154-4BD3-8FAF-2B0DBB357D14}" sibTransId="{5D02A994-F469-4D43-966E-A714AB11F5DD}"/>
    <dgm:cxn modelId="{6F9298AC-E8F1-4E12-B79E-3BBE6EC42402}" type="presParOf" srcId="{B8A1609B-8580-4542-8D65-A406200DC042}" destId="{B562385D-E224-49D4-803E-58056287A940}" srcOrd="0" destOrd="0" presId="urn:microsoft.com/office/officeart/2005/8/layout/radial3"/>
    <dgm:cxn modelId="{2A5D358E-3E33-416E-8BC4-F773AD90039C}" type="presParOf" srcId="{B562385D-E224-49D4-803E-58056287A940}" destId="{7B7B27E3-60A6-436D-998E-E515989122FD}" srcOrd="0" destOrd="0" presId="urn:microsoft.com/office/officeart/2005/8/layout/radial3"/>
    <dgm:cxn modelId="{2F76818F-7BA8-48EE-B9EE-D5D4862AFF93}" type="presParOf" srcId="{B562385D-E224-49D4-803E-58056287A940}" destId="{093A5449-39ED-4234-B83F-CCB8E4F6B419}" srcOrd="1" destOrd="0" presId="urn:microsoft.com/office/officeart/2005/8/layout/radial3"/>
    <dgm:cxn modelId="{0113CAEC-C462-4DB3-A020-6500F91E25AA}" type="presParOf" srcId="{B562385D-E224-49D4-803E-58056287A940}" destId="{651F1499-468D-4CDC-9ED2-7D24B8B25F72}" srcOrd="2" destOrd="0" presId="urn:microsoft.com/office/officeart/2005/8/layout/radial3"/>
    <dgm:cxn modelId="{38CD0F6C-4033-4F33-BC4C-AFD581FAA369}" type="presParOf" srcId="{B562385D-E224-49D4-803E-58056287A940}" destId="{BF7496E3-856E-4DE4-8FC4-4EC83306D9FE}" srcOrd="3" destOrd="0" presId="urn:microsoft.com/office/officeart/2005/8/layout/radial3"/>
    <dgm:cxn modelId="{31B5F004-0FEC-4E75-88F0-73966612B21E}" type="presParOf" srcId="{B562385D-E224-49D4-803E-58056287A940}" destId="{2277B748-05EB-4BFA-883E-FEA86ED056E0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EE9C1-9492-46F9-8D81-D702689AF0C5}" type="datetimeFigureOut">
              <a:rPr lang="en-US" smtClean="0"/>
              <a:pPr/>
              <a:t>11/3/2019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2658B-B819-4A28-B67F-EDDC7966318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25544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A858B-AB5F-4461-99EF-18D3CC6F0C69}" type="datetimeFigureOut">
              <a:rPr lang="en-US" smtClean="0"/>
              <a:pPr/>
              <a:t>11/3/2019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74DA1-48A7-4104-9F43-65059D6B611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26019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Nike sells athletic shoes. It puts them in stores where consumers can buy them. But Nike also </a:t>
            </a:r>
            <a:r>
              <a:rPr lang="en-US" i="1" dirty="0"/>
              <a:t>markets </a:t>
            </a:r>
            <a:r>
              <a:rPr lang="en-US" dirty="0"/>
              <a:t>athletic shoes.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917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Owning a Perception in the Customer’s Mind</a:t>
            </a:r>
          </a:p>
          <a:p>
            <a:r>
              <a:rPr lang="en-US" dirty="0"/>
              <a:t>More valuable to McDonald’s than all the Big Macs it sells every year is the perception it owns in the minds of its customers. That every time they patronize a McDonald’s, they will eat food that tastes exactly the same as at every other McDonald’s. That the prices will be reasonable, and that the service will be friendly and fast.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For Burger King to compete with McDonald’s, it had to fight for a mind share of the fast-food customer:</a:t>
            </a:r>
          </a:p>
          <a:p>
            <a:pPr marL="0" indent="0">
              <a:buNone/>
            </a:pPr>
            <a:endParaRPr lang="en-US" sz="100" dirty="0"/>
          </a:p>
          <a:p>
            <a:r>
              <a:rPr lang="en-US" dirty="0"/>
              <a:t>Burger King opened its attack with “Have It Your Way,” which targeted McDonald’s mass-manufacturing approach to making hamburgers. It is almost impossible to topple an established leading brand in a market. Burger King’s executives wisely decided that their goal was to be a strong number two.</a:t>
            </a:r>
          </a:p>
          <a:p>
            <a:endParaRPr lang="en-US" sz="100" dirty="0"/>
          </a:p>
          <a:p>
            <a:r>
              <a:rPr lang="en-US" dirty="0"/>
              <a:t>Avis lost money for 15 years while trying to overtake Hertz. You do not have to be number one to be successful.</a:t>
            </a:r>
          </a:p>
          <a:p>
            <a:endParaRPr lang="en-US" sz="100" dirty="0"/>
          </a:p>
          <a:p>
            <a:r>
              <a:rPr lang="en-US" dirty="0"/>
              <a:t>Discover a competitive advantage and attack the market by creating a new category in the customer’s mind.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33821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048678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</a:t>
            </a:r>
            <a:r>
              <a:rPr lang="en-US" i="1" dirty="0"/>
              <a:t>position </a:t>
            </a:r>
            <a:r>
              <a:rPr lang="en-US" dirty="0"/>
              <a:t>of a product is its relative place in the customer’s mind compared with its competitors.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74DA1-48A7-4104-9F43-65059D6B611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5901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5EE762A1-66F5-4FEC-8438-68D7D57002C2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770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F649-8A49-4283-A66F-03EC4EFA02CC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42588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A7CED-8CE9-4626-A4D8-1400145BC75C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0417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DDE70-47EA-40CC-B25D-BD2EB7B8DED0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91655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74E1-3A2B-45DC-8E7C-1D9ADB525AA1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26694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FABD6-37A6-428B-A12A-8BA443F6C591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9714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1145A-1E73-41F4-9696-369534A6B462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171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702DD-7AD0-495B-9FDF-8B8E7BB2B1EA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536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4E18-0160-470C-A7CF-F509DCD27558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4015D-26B9-4B93-B1DD-0BCB263F828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8590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3894-1E61-4962-B689-6DF632F84B02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57143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56CC-FB30-4AFB-A806-300E6283D089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5078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AE242-8DFE-48F5-AF92-B571EED5F7E2}" type="datetime1">
              <a:rPr lang="en-US" smtClean="0"/>
              <a:pPr/>
              <a:t>11/3/2019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BD83E-D430-4AA5-BD64-86139FC8B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E51653C-DD7B-4A74-945A-881B4ED4EC31}"/>
              </a:ext>
            </a:extLst>
          </p:cNvPr>
          <p:cNvSpPr txBox="1"/>
          <p:nvPr userDrawn="1"/>
        </p:nvSpPr>
        <p:spPr>
          <a:xfrm>
            <a:off x="7553195" y="6400800"/>
            <a:ext cx="120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4-</a:t>
            </a:r>
            <a:fld id="{A6E5DDE0-9F6E-4E24-9DA3-BA478DA39C0B}" type="slidenum">
              <a:rPr lang="en-US" sz="1200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882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>
            <a:extLst>
              <a:ext uri="{FF2B5EF4-FFF2-40B4-BE49-F238E27FC236}">
                <a16:creationId xmlns:a16="http://schemas.microsoft.com/office/drawing/2014/main" xmlns="" id="{77D562F4-0765-4A38-A3C2-41102438E017}"/>
              </a:ext>
            </a:extLst>
          </p:cNvPr>
          <p:cNvSpPr txBox="1">
            <a:spLocks/>
          </p:cNvSpPr>
          <p:nvPr/>
        </p:nvSpPr>
        <p:spPr>
          <a:xfrm>
            <a:off x="607368" y="1643360"/>
            <a:ext cx="79248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 smtClean="0">
                <a:solidFill>
                  <a:srgbClr val="C00000"/>
                </a:solidFill>
              </a:rPr>
              <a:t>BMSW 4006</a:t>
            </a:r>
            <a:r>
              <a:rPr lang="en-GB" sz="3200" b="1" dirty="0">
                <a:solidFill>
                  <a:srgbClr val="C00000"/>
                </a:solidFill>
              </a:rPr>
              <a:t/>
            </a:r>
            <a:br>
              <a:rPr lang="en-GB" sz="3200" b="1" dirty="0">
                <a:solidFill>
                  <a:srgbClr val="C00000"/>
                </a:solidFill>
              </a:rPr>
            </a:br>
            <a:r>
              <a:rPr lang="en-GB" sz="3200" b="1" dirty="0">
                <a:solidFill>
                  <a:srgbClr val="C00000"/>
                </a:solidFill>
              </a:rPr>
              <a:t>Managing Enterprise in the 21</a:t>
            </a:r>
            <a:r>
              <a:rPr lang="en-GB" sz="3200" b="1" baseline="30000" dirty="0">
                <a:solidFill>
                  <a:srgbClr val="C00000"/>
                </a:solidFill>
              </a:rPr>
              <a:t>st</a:t>
            </a:r>
            <a:r>
              <a:rPr lang="en-GB" sz="3200" b="1" dirty="0">
                <a:solidFill>
                  <a:srgbClr val="C00000"/>
                </a:solidFill>
              </a:rPr>
              <a:t> Century</a:t>
            </a:r>
          </a:p>
        </p:txBody>
      </p:sp>
      <p:sp>
        <p:nvSpPr>
          <p:cNvPr id="8" name="Subtitle 5">
            <a:extLst>
              <a:ext uri="{FF2B5EF4-FFF2-40B4-BE49-F238E27FC236}">
                <a16:creationId xmlns:a16="http://schemas.microsoft.com/office/drawing/2014/main" xmlns="" id="{9956A9A5-AD32-457E-90DF-A31B75DFEFE7}"/>
              </a:ext>
            </a:extLst>
          </p:cNvPr>
          <p:cNvSpPr txBox="1">
            <a:spLocks/>
          </p:cNvSpPr>
          <p:nvPr/>
        </p:nvSpPr>
        <p:spPr>
          <a:xfrm>
            <a:off x="2001924" y="3199765"/>
            <a:ext cx="5140152" cy="609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b="1" dirty="0">
                <a:solidFill>
                  <a:schemeClr val="tx1"/>
                </a:solidFill>
                <a:highlight>
                  <a:srgbClr val="FFFF00"/>
                </a:highlight>
              </a:rPr>
              <a:t>Exploring Your Market</a:t>
            </a:r>
          </a:p>
        </p:txBody>
      </p:sp>
    </p:spTree>
    <p:extLst>
      <p:ext uri="{BB962C8B-B14F-4D97-AF65-F5344CB8AC3E}">
        <p14:creationId xmlns:p14="http://schemas.microsoft.com/office/powerpoint/2010/main" xmlns="" val="1046106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>
            <a:normAutofit/>
          </a:bodyPr>
          <a:lstStyle/>
          <a:p>
            <a:pPr algn="ctr"/>
            <a:r>
              <a:rPr lang="en-US" sz="4000" b="1" u="sng" dirty="0">
                <a:solidFill>
                  <a:srgbClr val="00CC99"/>
                </a:solidFill>
              </a:rPr>
              <a:t>Learning Objectives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613118"/>
            <a:ext cx="82296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Distinguish between marketing and selling.</a:t>
            </a:r>
          </a:p>
          <a:p>
            <a:pPr marL="514350" indent="-514350">
              <a:buAutoNum type="arabicPeriod"/>
            </a:pPr>
            <a:endParaRPr lang="en-US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How market research prepares you for success.</a:t>
            </a:r>
          </a:p>
          <a:p>
            <a:endParaRPr lang="en-US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Choose your market segment and research it.</a:t>
            </a:r>
          </a:p>
          <a:p>
            <a:r>
              <a:rPr lang="en-US" sz="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Position your product or service within your </a:t>
            </a:r>
            <a:b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000" dirty="0">
                <a:latin typeface="Arial" panose="020B0604020202020204" pitchFamily="34" charset="0"/>
                <a:cs typeface="Arial" panose="020B0604020202020204" pitchFamily="34" charset="0"/>
              </a:rPr>
              <a:t>    market.</a:t>
            </a:r>
          </a:p>
        </p:txBody>
      </p:sp>
    </p:spTree>
    <p:extLst>
      <p:ext uri="{BB962C8B-B14F-4D97-AF65-F5344CB8AC3E}">
        <p14:creationId xmlns:p14="http://schemas.microsoft.com/office/powerpoint/2010/main" xmlns="" val="1612991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609600" y="228601"/>
            <a:ext cx="8001000" cy="4191000"/>
          </a:xfrm>
        </p:spPr>
        <p:txBody>
          <a:bodyPr>
            <a:normAutofit fontScale="77500" lnSpcReduction="20000"/>
          </a:bodyPr>
          <a:lstStyle/>
          <a:p>
            <a:pPr>
              <a:buFont typeface="Wingdings 3" pitchFamily="18" charset="2"/>
              <a:buNone/>
            </a:pPr>
            <a:endParaRPr lang="en-GB" b="1" i="1" u="sng" dirty="0" smtClean="0"/>
          </a:p>
          <a:p>
            <a:pPr>
              <a:buFont typeface="Wingdings 3" pitchFamily="18" charset="2"/>
              <a:buNone/>
            </a:pPr>
            <a:r>
              <a:rPr lang="en-GB" b="1" i="1" dirty="0" smtClean="0"/>
              <a:t>  Target Market</a:t>
            </a:r>
          </a:p>
          <a:p>
            <a:pPr>
              <a:buFont typeface="Wingdings 3" pitchFamily="18" charset="2"/>
              <a:buNone/>
            </a:pPr>
            <a:endParaRPr lang="en-GB" b="1" i="1" dirty="0" smtClean="0"/>
          </a:p>
          <a:p>
            <a:pPr>
              <a:buFont typeface="Wingdings 3" pitchFamily="18" charset="2"/>
              <a:buNone/>
            </a:pPr>
            <a:endParaRPr lang="en-GB" b="1" i="1" dirty="0" smtClean="0"/>
          </a:p>
          <a:p>
            <a:r>
              <a:rPr lang="en-GB" dirty="0" smtClean="0"/>
              <a:t>This section details who you are selling to. </a:t>
            </a:r>
          </a:p>
          <a:p>
            <a:pPr>
              <a:buFont typeface="Wingdings 3" pitchFamily="18" charset="2"/>
              <a:buNone/>
            </a:pPr>
            <a:endParaRPr lang="en-GB" dirty="0" smtClean="0"/>
          </a:p>
          <a:p>
            <a:r>
              <a:rPr lang="en-GB" dirty="0" smtClean="0"/>
              <a:t>Understanding your target market is key to building marketing campaigns and sales processes that work. And, beyond marketing, your target market will define how your company grows.</a:t>
            </a:r>
          </a:p>
          <a:p>
            <a:pPr>
              <a:buFont typeface="Wingdings 3" pitchFamily="18" charset="2"/>
              <a:buNone/>
            </a:pPr>
            <a:endParaRPr lang="en-GB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0019"/>
            <a:ext cx="8229600" cy="61118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Markets and Marketing Defined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A </a:t>
            </a:r>
            <a:r>
              <a:rPr lang="en-US" sz="2400" i="1" dirty="0">
                <a:solidFill>
                  <a:srgbClr val="FF6600"/>
                </a:solidFill>
              </a:rPr>
              <a:t>market</a:t>
            </a:r>
            <a:r>
              <a:rPr lang="en-US" sz="2400" i="1" dirty="0"/>
              <a:t> </a:t>
            </a:r>
            <a:r>
              <a:rPr lang="en-US" sz="2400" dirty="0"/>
              <a:t>is a group of people or organizations that may be interested in buying a given product or service, can afford it, and can do so legally.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>
                <a:solidFill>
                  <a:srgbClr val="FF6600"/>
                </a:solidFill>
              </a:rPr>
              <a:t>marketing -</a:t>
            </a:r>
            <a:r>
              <a:rPr lang="en-US" sz="2400" b="1" dirty="0"/>
              <a:t> </a:t>
            </a:r>
            <a:r>
              <a:rPr lang="en-US" sz="2400" dirty="0"/>
              <a:t>the development and use of strategies for getting a product or service to customers and generating interest in it.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>
                <a:solidFill>
                  <a:srgbClr val="FF6600"/>
                </a:solidFill>
              </a:rPr>
              <a:t>brand - </a:t>
            </a:r>
            <a:r>
              <a:rPr lang="en-US" sz="2400" dirty="0"/>
              <a:t>identifies distinctively the goods or services of one organization from others through a design, symbol, name, term, or other distinguishing features.</a:t>
            </a:r>
          </a:p>
        </p:txBody>
      </p:sp>
    </p:spTree>
    <p:extLst>
      <p:ext uri="{BB962C8B-B14F-4D97-AF65-F5344CB8AC3E}">
        <p14:creationId xmlns:p14="http://schemas.microsoft.com/office/powerpoint/2010/main" xmlns="" val="1098286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98418"/>
            <a:ext cx="8229600" cy="540989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Markets and Marketing Defined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95702"/>
            <a:ext cx="8229600" cy="1200330"/>
          </a:xfrm>
        </p:spPr>
        <p:txBody>
          <a:bodyPr>
            <a:normAutofit/>
          </a:bodyPr>
          <a:lstStyle/>
          <a:p>
            <a:r>
              <a:rPr lang="en-US" sz="2400" dirty="0"/>
              <a:t>Nike creates advertisements and promotions designed to convince customers that Nike shoes will inspire them to </a:t>
            </a:r>
            <a:r>
              <a:rPr lang="en-US" sz="2400" b="1" i="1" dirty="0"/>
              <a:t>Just Do It</a:t>
            </a:r>
            <a:r>
              <a:rPr lang="en-US" sz="2400" i="1" dirty="0"/>
              <a:t>. </a:t>
            </a:r>
            <a:endParaRPr lang="en-US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905000"/>
            <a:ext cx="4572000" cy="243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57200" y="4442458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You can choose athletic shoes from many companies, but Nike hopes you will feel inspired by its marketing to seek out and buy its brand.</a:t>
            </a:r>
          </a:p>
        </p:txBody>
      </p:sp>
    </p:spTree>
    <p:extLst>
      <p:ext uri="{BB962C8B-B14F-4D97-AF65-F5344CB8AC3E}">
        <p14:creationId xmlns:p14="http://schemas.microsoft.com/office/powerpoint/2010/main" xmlns="" val="445941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1"/>
            <a:ext cx="85344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 Business That Markets versus a Market-Driven Business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3657599"/>
          </a:xfrm>
        </p:spPr>
        <p:txBody>
          <a:bodyPr>
            <a:noAutofit/>
          </a:bodyPr>
          <a:lstStyle/>
          <a:p>
            <a:r>
              <a:rPr lang="en-US" sz="2800" dirty="0"/>
              <a:t>Do not make the mistake of treating marketing as an isolated business function rather than the engine that drives all business decisions.</a:t>
            </a:r>
          </a:p>
          <a:p>
            <a:pPr marL="0" indent="0">
              <a:buNone/>
            </a:pPr>
            <a:endParaRPr lang="en-US" sz="2800" dirty="0"/>
          </a:p>
          <a:p>
            <a:r>
              <a:rPr lang="en-US" sz="2800" dirty="0"/>
              <a:t>Most experts agree that, to be successful, a business must develop its marketing vision first, with a consistent customer focus, and then use it as the basis for all subsequent judgments.</a:t>
            </a:r>
          </a:p>
        </p:txBody>
      </p:sp>
    </p:spTree>
    <p:extLst>
      <p:ext uri="{BB962C8B-B14F-4D97-AF65-F5344CB8AC3E}">
        <p14:creationId xmlns:p14="http://schemas.microsoft.com/office/powerpoint/2010/main" xmlns="" val="684793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Research Prepares You for </a:t>
            </a:r>
            <a:r>
              <a:rPr lang="en-US" sz="4000" b="1" dirty="0">
                <a:solidFill>
                  <a:srgbClr val="0070C0"/>
                </a:solidFill>
              </a:rPr>
              <a:t>Success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295400"/>
            <a:ext cx="8610600" cy="4114800"/>
          </a:xfrm>
        </p:spPr>
        <p:txBody>
          <a:bodyPr>
            <a:normAutofit/>
          </a:bodyPr>
          <a:lstStyle/>
          <a:p>
            <a:r>
              <a:rPr lang="en-US" sz="2400" dirty="0"/>
              <a:t>Whether you have a product or service you want to market, or are searching for a market opportunity with the aim of creating a product or service to fill that need, research can help you succeed.</a:t>
            </a:r>
          </a:p>
          <a:p>
            <a:endParaRPr lang="en-US" sz="2400" dirty="0"/>
          </a:p>
          <a:p>
            <a:r>
              <a:rPr lang="en-US" sz="2400" dirty="0"/>
              <a:t>Your research can be conducted at the level of the industry, the market segment, or the individual consumer.</a:t>
            </a:r>
          </a:p>
          <a:p>
            <a:endParaRPr lang="en-US" sz="2400" dirty="0"/>
          </a:p>
          <a:p>
            <a:r>
              <a:rPr lang="en-US" sz="2400" dirty="0"/>
              <a:t>Whereas the questions you ask will be different at each level, the methods of conducting the research are similar.</a:t>
            </a:r>
          </a:p>
        </p:txBody>
      </p:sp>
    </p:spTree>
    <p:extLst>
      <p:ext uri="{BB962C8B-B14F-4D97-AF65-F5344CB8AC3E}">
        <p14:creationId xmlns:p14="http://schemas.microsoft.com/office/powerpoint/2010/main" xmlns="" val="1613607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44562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Research Your Market </a:t>
            </a:r>
            <a:r>
              <a:rPr lang="en-US" sz="3600" b="1" i="1" dirty="0">
                <a:solidFill>
                  <a:srgbClr val="0070C0"/>
                </a:solidFill>
              </a:rPr>
              <a:t>Before </a:t>
            </a:r>
            <a:r>
              <a:rPr lang="en-US" sz="3600" b="1" dirty="0">
                <a:solidFill>
                  <a:srgbClr val="0070C0"/>
                </a:solidFill>
              </a:rPr>
              <a:t>You Open Your Business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87742"/>
            <a:ext cx="8229600" cy="3482516"/>
          </a:xfrm>
        </p:spPr>
        <p:txBody>
          <a:bodyPr>
            <a:noAutofit/>
          </a:bodyPr>
          <a:lstStyle/>
          <a:p>
            <a:r>
              <a:rPr lang="en-US" sz="2800" dirty="0"/>
              <a:t>Large corporations spend a great deal of money on marketing and market research before they introduce a product or service.</a:t>
            </a:r>
          </a:p>
          <a:p>
            <a:r>
              <a:rPr lang="en-US" sz="2800" dirty="0"/>
              <a:t>Take a lesson from the big companies: research your market.</a:t>
            </a:r>
          </a:p>
          <a:p>
            <a:r>
              <a:rPr lang="en-US" sz="2800" dirty="0"/>
              <a:t>Introduce your product to potential customers.</a:t>
            </a:r>
          </a:p>
          <a:p>
            <a:r>
              <a:rPr lang="en-US" sz="2800" dirty="0"/>
              <a:t>Be open to honest criticism.</a:t>
            </a:r>
          </a:p>
        </p:txBody>
      </p:sp>
    </p:spTree>
    <p:extLst>
      <p:ext uri="{BB962C8B-B14F-4D97-AF65-F5344CB8AC3E}">
        <p14:creationId xmlns:p14="http://schemas.microsoft.com/office/powerpoint/2010/main" xmlns="" val="420114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Research Helps You Know Your Customer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7300"/>
            <a:ext cx="8229600" cy="4343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6600"/>
                </a:solidFill>
              </a:rPr>
              <a:t>market research -</a:t>
            </a:r>
            <a:r>
              <a:rPr lang="en-US" sz="2400" b="1" dirty="0"/>
              <a:t> </a:t>
            </a:r>
            <a:r>
              <a:rPr lang="en-US" sz="2400" dirty="0"/>
              <a:t>the collection and analysis of data regarding target markets, industries, and competitors.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Market research</a:t>
            </a:r>
            <a:r>
              <a:rPr lang="en-US" sz="2400" b="1" dirty="0"/>
              <a:t> </a:t>
            </a:r>
            <a:r>
              <a:rPr lang="en-US" sz="2400" dirty="0"/>
              <a:t>is the process of finding out:</a:t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/>
              <a:t>who your potential customers are,</a:t>
            </a:r>
          </a:p>
          <a:p>
            <a:r>
              <a:rPr lang="en-US" sz="2400" dirty="0"/>
              <a:t>where you can reach them,</a:t>
            </a:r>
          </a:p>
          <a:p>
            <a:r>
              <a:rPr lang="en-US" sz="2400" dirty="0"/>
              <a:t>what they want and need,</a:t>
            </a:r>
          </a:p>
          <a:p>
            <a:r>
              <a:rPr lang="en-US" sz="2400" dirty="0"/>
              <a:t>how they behave, and</a:t>
            </a:r>
          </a:p>
          <a:p>
            <a:r>
              <a:rPr lang="en-US" sz="2400" dirty="0"/>
              <a:t>what the size of your potential market is.</a:t>
            </a:r>
          </a:p>
        </p:txBody>
      </p:sp>
    </p:spTree>
    <p:extLst>
      <p:ext uri="{BB962C8B-B14F-4D97-AF65-F5344CB8AC3E}">
        <p14:creationId xmlns:p14="http://schemas.microsoft.com/office/powerpoint/2010/main" xmlns="" val="4090634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333500"/>
            <a:ext cx="8382000" cy="4191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Whether your customers are individual consumers or other businesses, you will want to get into their minds and find out what they really think about such subjects as: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your product or service,</a:t>
            </a:r>
          </a:p>
          <a:p>
            <a:r>
              <a:rPr lang="en-US" sz="2400" dirty="0"/>
              <a:t>the name of your business,</a:t>
            </a:r>
          </a:p>
          <a:p>
            <a:r>
              <a:rPr lang="en-US" sz="2400" dirty="0"/>
              <a:t>your location,</a:t>
            </a:r>
          </a:p>
          <a:p>
            <a:r>
              <a:rPr lang="en-US" sz="2400" dirty="0"/>
              <a:t>your logo and branding materials,</a:t>
            </a:r>
          </a:p>
          <a:p>
            <a:r>
              <a:rPr lang="en-US" sz="2400" dirty="0"/>
              <a:t>your proposed prices, and</a:t>
            </a:r>
          </a:p>
          <a:p>
            <a:r>
              <a:rPr lang="en-US" sz="2400" dirty="0"/>
              <a:t>your promotional efforts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CB3AD9EC-C8C6-490D-BCE8-D0C6B1E19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Research Helps You Know Your Customer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7095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8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Marketing research helps you get a fix on who your customers are by answering these kinds of questions: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How old are they?</a:t>
            </a:r>
          </a:p>
          <a:p>
            <a:r>
              <a:rPr lang="en-US" sz="2400" dirty="0"/>
              <a:t>What kind of income do they earn?</a:t>
            </a:r>
          </a:p>
          <a:p>
            <a:r>
              <a:rPr lang="en-US" sz="2400" dirty="0"/>
              <a:t>What are their hobbies and interests?</a:t>
            </a:r>
          </a:p>
          <a:p>
            <a:r>
              <a:rPr lang="en-US" sz="2400" dirty="0"/>
              <a:t>What is their family structure?</a:t>
            </a:r>
          </a:p>
          <a:p>
            <a:r>
              <a:rPr lang="en-US" sz="2400" dirty="0"/>
              <a:t>What is their occupation?</a:t>
            </a:r>
          </a:p>
          <a:p>
            <a:r>
              <a:rPr lang="en-US" sz="2400" dirty="0"/>
              <a:t>What is the benefit your product or service offers that would best attract them?</a:t>
            </a:r>
          </a:p>
          <a:p>
            <a:r>
              <a:rPr lang="en-US" sz="2400" dirty="0"/>
              <a:t>What problem are you solving with it?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03FBDB79-D2A1-41A1-9AF7-F7AF782C0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Research Helps You Know Your Customer</a:t>
            </a: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947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Customer Research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488" y="1066800"/>
            <a:ext cx="8229600" cy="42291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You will want to find out everything you can about your ideal customers: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What do those individuals eat, drink, listen to, and watch on TV? </a:t>
            </a:r>
          </a:p>
          <a:p>
            <a:r>
              <a:rPr lang="en-US" sz="2400" dirty="0"/>
              <a:t>How much do they sleep? </a:t>
            </a:r>
          </a:p>
          <a:p>
            <a:r>
              <a:rPr lang="en-US" sz="2400" dirty="0"/>
              <a:t>Where do they shop? </a:t>
            </a:r>
          </a:p>
          <a:p>
            <a:r>
              <a:rPr lang="en-US" sz="2400" dirty="0"/>
              <a:t>What movies do they like? </a:t>
            </a:r>
          </a:p>
          <a:p>
            <a:r>
              <a:rPr lang="en-US" sz="2400" dirty="0"/>
              <a:t>How much do they earn?</a:t>
            </a:r>
          </a:p>
          <a:p>
            <a:r>
              <a:rPr lang="en-US" sz="2400" dirty="0"/>
              <a:t>How much do they spend?</a:t>
            </a:r>
          </a:p>
        </p:txBody>
      </p:sp>
    </p:spTree>
    <p:extLst>
      <p:ext uri="{BB962C8B-B14F-4D97-AF65-F5344CB8AC3E}">
        <p14:creationId xmlns:p14="http://schemas.microsoft.com/office/powerpoint/2010/main" xmlns="" val="1959838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728" y="152400"/>
            <a:ext cx="8229600" cy="5334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Customer Research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90728" y="1143000"/>
            <a:ext cx="8458200" cy="381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Your marketing survey should ask about: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product or service use and frequency of purchase;</a:t>
            </a:r>
          </a:p>
          <a:p>
            <a:r>
              <a:rPr lang="en-US" sz="2400" dirty="0"/>
              <a:t>places where the product is purchased (the competition!) and why consumers like to purchase from these businesses; and</a:t>
            </a:r>
          </a:p>
          <a:p>
            <a:r>
              <a:rPr lang="en-US" sz="2400" dirty="0"/>
              <a:t>business names, logos, letterheads—everything that will represent your business in a customer’s or potential customer’s mind.</a:t>
            </a:r>
          </a:p>
        </p:txBody>
      </p:sp>
    </p:spTree>
    <p:extLst>
      <p:ext uri="{BB962C8B-B14F-4D97-AF65-F5344CB8AC3E}">
        <p14:creationId xmlns:p14="http://schemas.microsoft.com/office/powerpoint/2010/main" xmlns="" val="185823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Customer Research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47244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Make sure your marketing surveys also gather specific information about customers that will help you understand them better. They should include: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interests and hobbies,</a:t>
            </a:r>
          </a:p>
          <a:p>
            <a:endParaRPr lang="en-US" sz="500" dirty="0"/>
          </a:p>
          <a:p>
            <a:r>
              <a:rPr lang="en-US" dirty="0"/>
              <a:t>reading, television-watching, Internet, and social-media habits,</a:t>
            </a:r>
          </a:p>
          <a:p>
            <a:endParaRPr lang="en-US" sz="500" dirty="0"/>
          </a:p>
          <a:p>
            <a:r>
              <a:rPr lang="en-US" dirty="0"/>
              <a:t>educational background,</a:t>
            </a:r>
          </a:p>
          <a:p>
            <a:endParaRPr lang="en-US" sz="500" dirty="0"/>
          </a:p>
          <a:p>
            <a:r>
              <a:rPr lang="en-US" dirty="0"/>
              <a:t>age,</a:t>
            </a:r>
          </a:p>
          <a:p>
            <a:endParaRPr lang="en-US" sz="500" dirty="0"/>
          </a:p>
          <a:p>
            <a:r>
              <a:rPr lang="en-US" dirty="0"/>
              <a:t>occupation,</a:t>
            </a:r>
          </a:p>
          <a:p>
            <a:endParaRPr lang="en-US" sz="500" dirty="0"/>
          </a:p>
          <a:p>
            <a:r>
              <a:rPr lang="en-US" dirty="0"/>
              <a:t>annual household income,</a:t>
            </a:r>
          </a:p>
          <a:p>
            <a:endParaRPr lang="en-US" sz="500" dirty="0"/>
          </a:p>
          <a:p>
            <a:r>
              <a:rPr lang="en-US" dirty="0"/>
              <a:t>gender, and</a:t>
            </a:r>
          </a:p>
          <a:p>
            <a:endParaRPr lang="en-US" sz="500" dirty="0"/>
          </a:p>
          <a:p>
            <a:r>
              <a:rPr lang="en-US" dirty="0"/>
              <a:t>family size and structure.</a:t>
            </a:r>
          </a:p>
        </p:txBody>
      </p:sp>
    </p:spTree>
    <p:extLst>
      <p:ext uri="{BB962C8B-B14F-4D97-AF65-F5344CB8AC3E}">
        <p14:creationId xmlns:p14="http://schemas.microsoft.com/office/powerpoint/2010/main" xmlns="" val="23763635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How Customers Decide to Buy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3916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It is critical to understand not only which customers are in your target market, but how they will purchase your product (or service).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Step 1. </a:t>
            </a:r>
            <a:r>
              <a:rPr lang="en-US" sz="2400" dirty="0"/>
              <a:t>If you have developed a product or service, ask yourself what consumer need it will serve.</a:t>
            </a:r>
          </a:p>
          <a:p>
            <a:pPr marL="0" indent="0">
              <a:buNone/>
            </a:pPr>
            <a:r>
              <a:rPr lang="en-US" sz="2400" b="1" dirty="0"/>
              <a:t>Step 2. </a:t>
            </a:r>
            <a:r>
              <a:rPr lang="en-US" sz="2400" dirty="0"/>
              <a:t>Think about who might actually buy your product.</a:t>
            </a:r>
          </a:p>
          <a:p>
            <a:pPr marL="0" indent="0">
              <a:buNone/>
            </a:pPr>
            <a:r>
              <a:rPr lang="en-US" sz="2400" b="1" dirty="0"/>
              <a:t>Step 3. </a:t>
            </a:r>
            <a:r>
              <a:rPr lang="en-US" sz="2400" dirty="0"/>
              <a:t>Analyze the buying process that will lead customers to your product.</a:t>
            </a:r>
          </a:p>
        </p:txBody>
      </p:sp>
    </p:spTree>
    <p:extLst>
      <p:ext uri="{BB962C8B-B14F-4D97-AF65-F5344CB8AC3E}">
        <p14:creationId xmlns:p14="http://schemas.microsoft.com/office/powerpoint/2010/main" xmlns="" val="28250170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696" y="353568"/>
            <a:ext cx="8229600" cy="381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How Customers Decide to Buy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696" y="884078"/>
            <a:ext cx="8686800" cy="7921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Some ways to analyze the buying process that will lead customers to your product: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462318688"/>
              </p:ext>
            </p:extLst>
          </p:nvPr>
        </p:nvGraphicFramePr>
        <p:xfrm>
          <a:off x="1905000" y="1752600"/>
          <a:ext cx="4876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967481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6784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Which Segment of the Market Will You Target?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386" y="1371600"/>
            <a:ext cx="8599228" cy="4343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FF6600"/>
                </a:solidFill>
              </a:rPr>
              <a:t>market segment </a:t>
            </a:r>
            <a:r>
              <a:rPr lang="en-US" sz="2400" dirty="0">
                <a:solidFill>
                  <a:srgbClr val="FF6600"/>
                </a:solidFill>
              </a:rPr>
              <a:t>-</a:t>
            </a:r>
            <a:r>
              <a:rPr lang="en-US" sz="2400" b="1" dirty="0"/>
              <a:t> </a:t>
            </a:r>
            <a:r>
              <a:rPr lang="en-US" sz="2400" dirty="0"/>
              <a:t>a group of consumers or businesses that have a similar response to a particular type of product or service.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Marketing strategies are focused on the customer, and a business has to choose which customers to target.</a:t>
            </a:r>
          </a:p>
          <a:p>
            <a:r>
              <a:rPr lang="en-US" sz="2400" dirty="0"/>
              <a:t>Home Depot’s competitive advantage would not be  strong in the market segment composed of professionals, in which the distribution channels are strong and well established.</a:t>
            </a:r>
          </a:p>
          <a:p>
            <a:r>
              <a:rPr lang="en-US" sz="2400" dirty="0"/>
              <a:t>It is difficult to target very different segments of a market simultaneously.</a:t>
            </a:r>
          </a:p>
        </p:txBody>
      </p:sp>
    </p:spTree>
    <p:extLst>
      <p:ext uri="{BB962C8B-B14F-4D97-AF65-F5344CB8AC3E}">
        <p14:creationId xmlns:p14="http://schemas.microsoft.com/office/powerpoint/2010/main" xmlns="" val="16565697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Successful Segmenting: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b="1" dirty="0">
                <a:solidFill>
                  <a:srgbClr val="0070C0"/>
                </a:solidFill>
              </a:rPr>
              <a:t>The Body Shop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3848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The Body Shop is a good example of the success that can result from choosing the right market segment.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Founder Anita Roddick disliked paying for expensive packaging and perfuming when she bought cosmetics.</a:t>
            </a:r>
          </a:p>
          <a:p>
            <a:r>
              <a:rPr lang="en-US" sz="2000" dirty="0"/>
              <a:t>She was also annoyed by the extravagant claims made by many cosmetics companies and by the high prices of their perfumes and lotions.</a:t>
            </a:r>
          </a:p>
          <a:p>
            <a:r>
              <a:rPr lang="en-US" sz="2000" dirty="0"/>
              <a:t>Roddick saw an opportunity to create a different line of cosmetics.</a:t>
            </a:r>
          </a:p>
          <a:p>
            <a:r>
              <a:rPr lang="en-US" sz="2000" dirty="0"/>
              <a:t>She would use natural products that would be packaged inexpensively and marketed without extravagant claims.</a:t>
            </a:r>
          </a:p>
        </p:txBody>
      </p:sp>
    </p:spTree>
    <p:extLst>
      <p:ext uri="{BB962C8B-B14F-4D97-AF65-F5344CB8AC3E}">
        <p14:creationId xmlns:p14="http://schemas.microsoft.com/office/powerpoint/2010/main" xmlns="" val="3720408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6783"/>
            <a:ext cx="8229600" cy="6096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Applying Market Segmentation Methods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24127"/>
            <a:ext cx="8229600" cy="45719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2400" dirty="0"/>
              <a:t>Marketers have developed four basic ways to segment: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="" val="1447754972"/>
              </p:ext>
            </p:extLst>
          </p:nvPr>
        </p:nvGraphicFramePr>
        <p:xfrm>
          <a:off x="1524000" y="1828800"/>
          <a:ext cx="60960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136121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874"/>
            <a:ext cx="8229600" cy="6096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Applying Market Segmentation Methods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1089818"/>
            <a:ext cx="8229600" cy="4656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Marketers have developed four basic ways to segment:</a:t>
            </a:r>
          </a:p>
        </p:txBody>
      </p:sp>
      <p:sp>
        <p:nvSpPr>
          <p:cNvPr id="6" name="Rectangle 5"/>
          <p:cNvSpPr/>
          <p:nvPr/>
        </p:nvSpPr>
        <p:spPr>
          <a:xfrm>
            <a:off x="304800" y="1752600"/>
            <a:ext cx="8610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• </a:t>
            </a:r>
            <a:r>
              <a:rPr lang="en-US" sz="2000" b="1" i="1" dirty="0">
                <a:solidFill>
                  <a:srgbClr val="FF6600"/>
                </a:solidFill>
                <a:cs typeface="Arial" panose="020B0604020202020204" pitchFamily="34" charset="0"/>
              </a:rPr>
              <a:t>Geographic: </a:t>
            </a:r>
            <a:r>
              <a:rPr lang="en-US" sz="2000" dirty="0">
                <a:cs typeface="Arial" panose="020B0604020202020204" pitchFamily="34" charset="0"/>
              </a:rPr>
              <a:t>Dividing a population by location.</a:t>
            </a:r>
          </a:p>
          <a:p>
            <a:endParaRPr lang="en-US" sz="2000" dirty="0">
              <a:cs typeface="Arial" panose="020B0604020202020204" pitchFamily="34" charset="0"/>
            </a:endParaRPr>
          </a:p>
          <a:p>
            <a:r>
              <a:rPr lang="en-US" sz="2000" dirty="0">
                <a:cs typeface="Arial" panose="020B0604020202020204" pitchFamily="34" charset="0"/>
              </a:rPr>
              <a:t>• </a:t>
            </a:r>
            <a:r>
              <a:rPr lang="en-US" sz="2000" b="1" i="1" dirty="0">
                <a:solidFill>
                  <a:srgbClr val="FF6600"/>
                </a:solidFill>
                <a:cs typeface="Arial" panose="020B0604020202020204" pitchFamily="34" charset="0"/>
              </a:rPr>
              <a:t>Demographic: </a:t>
            </a:r>
            <a:r>
              <a:rPr lang="en-US" sz="2000" dirty="0">
                <a:cs typeface="Arial" panose="020B0604020202020204" pitchFamily="34" charset="0"/>
              </a:rPr>
              <a:t>Dividing a population based on a variable such as age, gender, income, or education.</a:t>
            </a:r>
          </a:p>
          <a:p>
            <a:endParaRPr lang="en-US" sz="2000" dirty="0">
              <a:cs typeface="Arial" panose="020B0604020202020204" pitchFamily="34" charset="0"/>
            </a:endParaRPr>
          </a:p>
          <a:p>
            <a:r>
              <a:rPr lang="en-US" sz="2000" dirty="0">
                <a:cs typeface="Arial" panose="020B0604020202020204" pitchFamily="34" charset="0"/>
              </a:rPr>
              <a:t>• </a:t>
            </a:r>
            <a:r>
              <a:rPr lang="en-US" sz="2000" b="1" i="1" dirty="0">
                <a:solidFill>
                  <a:srgbClr val="FF6600"/>
                </a:solidFill>
                <a:cs typeface="Arial" panose="020B0604020202020204" pitchFamily="34" charset="0"/>
              </a:rPr>
              <a:t>Psychographic: </a:t>
            </a:r>
            <a:r>
              <a:rPr lang="en-US" sz="2000" dirty="0">
                <a:cs typeface="Arial" panose="020B0604020202020204" pitchFamily="34" charset="0"/>
              </a:rPr>
              <a:t>Dividing a population by psychological differences, such as values (conservative, liberal, open-minded, traditional), lifestyle (sedentary, active), personality traits (worrier, Type A, shy, extroverted), and social group (white collar, blue collar).</a:t>
            </a:r>
          </a:p>
          <a:p>
            <a:endParaRPr lang="en-US" sz="2000" dirty="0">
              <a:cs typeface="Arial" panose="020B0604020202020204" pitchFamily="34" charset="0"/>
            </a:endParaRPr>
          </a:p>
          <a:p>
            <a:r>
              <a:rPr lang="en-US" sz="2000" dirty="0">
                <a:cs typeface="Arial" panose="020B0604020202020204" pitchFamily="34" charset="0"/>
              </a:rPr>
              <a:t>• </a:t>
            </a:r>
            <a:r>
              <a:rPr lang="en-US" sz="2000" b="1" i="1" dirty="0">
                <a:solidFill>
                  <a:srgbClr val="FF6600"/>
                </a:solidFill>
                <a:cs typeface="Arial" panose="020B0604020202020204" pitchFamily="34" charset="0"/>
              </a:rPr>
              <a:t>Behavioral: </a:t>
            </a:r>
            <a:r>
              <a:rPr lang="en-US" sz="2000" dirty="0">
                <a:cs typeface="Arial" panose="020B0604020202020204" pitchFamily="34" charset="0"/>
              </a:rPr>
              <a:t>Dividing the market by purchase behaviors that have been observed, such as brand loyalty or responsiveness to price.</a:t>
            </a:r>
          </a:p>
        </p:txBody>
      </p:sp>
    </p:spTree>
    <p:extLst>
      <p:ext uri="{BB962C8B-B14F-4D97-AF65-F5344CB8AC3E}">
        <p14:creationId xmlns:p14="http://schemas.microsoft.com/office/powerpoint/2010/main" xmlns="" val="16437347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382000" cy="533400"/>
          </a:xfrm>
        </p:spPr>
        <p:txBody>
          <a:bodyPr>
            <a:noAutofit/>
          </a:bodyPr>
          <a:lstStyle/>
          <a:p>
            <a:r>
              <a:rPr lang="en-US" sz="3200" b="1" dirty="0"/>
              <a:t>Applying Market Segmentation Methods</a:t>
            </a:r>
            <a:endParaRPr lang="en-US" sz="32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838200"/>
            <a:ext cx="8382000" cy="477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636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0011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Applying Market Segmentation Methods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4267200"/>
          </a:xfrm>
          <a:ln>
            <a:solidFill>
              <a:srgbClr val="FF660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1.  Do you currently use this type of product?</a:t>
            </a:r>
          </a:p>
          <a:p>
            <a:pPr marL="0" indent="0">
              <a:buNone/>
            </a:pPr>
            <a:r>
              <a:rPr lang="en-US" sz="1800" dirty="0"/>
              <a:t>2.  What brand of this product do you currently use?</a:t>
            </a:r>
          </a:p>
          <a:p>
            <a:pPr marL="0" indent="0">
              <a:buNone/>
            </a:pPr>
            <a:r>
              <a:rPr lang="en-US" sz="1800" dirty="0"/>
              <a:t>3.  Where do you buy it? Please be specific about the source, such as the name and location of the store, the direct-marketing representative, or Web site.</a:t>
            </a:r>
          </a:p>
          <a:p>
            <a:pPr marL="0" indent="0">
              <a:buNone/>
            </a:pPr>
            <a:r>
              <a:rPr lang="en-US" sz="1800" dirty="0"/>
              <a:t>4.  How much do you pay for it? (Probe for size and price, if appropriate.)</a:t>
            </a:r>
          </a:p>
          <a:p>
            <a:pPr marL="0" indent="0">
              <a:buNone/>
            </a:pPr>
            <a:r>
              <a:rPr lang="en-US" sz="1800" dirty="0"/>
              <a:t>5.  How often do you buy it?</a:t>
            </a:r>
          </a:p>
          <a:p>
            <a:pPr marL="0" indent="0">
              <a:buNone/>
            </a:pPr>
            <a:r>
              <a:rPr lang="en-US" sz="1800" dirty="0"/>
              <a:t>6.  Would you buy our product/service?</a:t>
            </a:r>
          </a:p>
          <a:p>
            <a:pPr marL="0" indent="0">
              <a:buNone/>
            </a:pPr>
            <a:r>
              <a:rPr lang="en-US" sz="1800" dirty="0"/>
              <a:t>7.  How much would you be willing to pay for it?</a:t>
            </a:r>
          </a:p>
          <a:p>
            <a:pPr marL="0" indent="0">
              <a:buNone/>
            </a:pPr>
            <a:r>
              <a:rPr lang="en-US" sz="1800" dirty="0"/>
              <a:t>8.  Where would you shop for it?</a:t>
            </a:r>
          </a:p>
          <a:p>
            <a:pPr marL="0" indent="0">
              <a:buNone/>
            </a:pPr>
            <a:r>
              <a:rPr lang="en-US" sz="1800" dirty="0"/>
              <a:t>9.  How would you improve it?</a:t>
            </a:r>
          </a:p>
          <a:p>
            <a:pPr marL="0" indent="0">
              <a:buNone/>
            </a:pPr>
            <a:r>
              <a:rPr lang="en-US" sz="1800" dirty="0"/>
              <a:t>10. Now that you have seen/tasted/felt/smelled this product, what do you consider to be its closest competitor?</a:t>
            </a:r>
          </a:p>
          <a:p>
            <a:pPr marL="0" indent="0">
              <a:buNone/>
            </a:pPr>
            <a:r>
              <a:rPr lang="en-US" sz="1800" dirty="0"/>
              <a:t>11. Is our product/service worse or better than those of our competitors?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600" y="895290"/>
            <a:ext cx="8686800" cy="400110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cs typeface="Arial" panose="020B0604020202020204" pitchFamily="34" charset="0"/>
              </a:rPr>
              <a:t>Here are a few questions you can adapt to your own product or service:</a:t>
            </a:r>
          </a:p>
        </p:txBody>
      </p:sp>
    </p:spTree>
    <p:extLst>
      <p:ext uri="{BB962C8B-B14F-4D97-AF65-F5344CB8AC3E}">
        <p14:creationId xmlns:p14="http://schemas.microsoft.com/office/powerpoint/2010/main" xmlns="" val="39545851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72212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Market Positioning:</a:t>
            </a:r>
            <a:br>
              <a:rPr lang="en-US" sz="3200" b="1" dirty="0">
                <a:solidFill>
                  <a:srgbClr val="0070C0"/>
                </a:solidFill>
              </a:rPr>
            </a:br>
            <a:r>
              <a:rPr lang="en-US" sz="3200" b="1" dirty="0">
                <a:solidFill>
                  <a:srgbClr val="0070C0"/>
                </a:solidFill>
              </a:rPr>
              <a:t>Drive Home Your Competitive Advantage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382000" cy="4191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FF6600"/>
                </a:solidFill>
              </a:rPr>
              <a:t>positioning -</a:t>
            </a:r>
            <a:r>
              <a:rPr lang="en-US" sz="2000" b="1" dirty="0"/>
              <a:t> </a:t>
            </a:r>
            <a:r>
              <a:rPr lang="en-US" sz="2000" dirty="0"/>
              <a:t>distinguishing a product or service from similar products or services being offered to the same market.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After deciding which market segments to target, an entrepreneur will need to figure out what position the company should try to occupy in those segments.</a:t>
            </a:r>
          </a:p>
          <a:p>
            <a:r>
              <a:rPr lang="en-US" sz="2000" dirty="0"/>
              <a:t>Use the following format to develop a positioning statement for your business:</a:t>
            </a:r>
          </a:p>
          <a:p>
            <a:pPr marL="0" indent="0">
              <a:buNone/>
            </a:pPr>
            <a:r>
              <a:rPr lang="en-US" sz="2000" dirty="0"/>
              <a:t>    1.  Your business name/brand</a:t>
            </a:r>
          </a:p>
          <a:p>
            <a:pPr marL="0" indent="0">
              <a:buNone/>
            </a:pPr>
            <a:r>
              <a:rPr lang="en-US" sz="2000" dirty="0"/>
              <a:t>    2.  Competitive industry/category</a:t>
            </a:r>
          </a:p>
          <a:p>
            <a:pPr marL="0" indent="0">
              <a:buNone/>
            </a:pPr>
            <a:r>
              <a:rPr lang="en-US" sz="2000" dirty="0"/>
              <a:t>    3.  Provides these benefits, or points of difference</a:t>
            </a:r>
          </a:p>
          <a:p>
            <a:pPr marL="0" indent="0">
              <a:buNone/>
            </a:pPr>
            <a:r>
              <a:rPr lang="en-US" sz="2000" dirty="0"/>
              <a:t>    4.  Audience/target market</a:t>
            </a:r>
          </a:p>
        </p:txBody>
      </p:sp>
    </p:spTree>
    <p:extLst>
      <p:ext uri="{BB962C8B-B14F-4D97-AF65-F5344CB8AC3E}">
        <p14:creationId xmlns:p14="http://schemas.microsoft.com/office/powerpoint/2010/main" xmlns="" val="14893916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9" y="152400"/>
            <a:ext cx="8229600" cy="6858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Developing a Marketing Plan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409" y="1257300"/>
            <a:ext cx="8491182" cy="4343400"/>
          </a:xfrm>
        </p:spPr>
        <p:txBody>
          <a:bodyPr>
            <a:noAutofit/>
          </a:bodyPr>
          <a:lstStyle/>
          <a:p>
            <a:r>
              <a:rPr lang="en-US" sz="2400" dirty="0"/>
              <a:t>After you understand how customer-focused marketing should permeate your business, you will be ready to develop a plan for introducing your product to your market.</a:t>
            </a:r>
          </a:p>
          <a:p>
            <a:r>
              <a:rPr lang="en-US" sz="2400" dirty="0"/>
              <a:t>The marketing plan can serve as a stand-alone document or be part of an overall business plan.</a:t>
            </a:r>
          </a:p>
          <a:p>
            <a:r>
              <a:rPr lang="en-US" sz="2400" dirty="0"/>
              <a:t>Before you can develop a marketing vision, you will need to know who your customers are and what they want.</a:t>
            </a:r>
          </a:p>
          <a:p>
            <a:r>
              <a:rPr lang="en-US" sz="2400" dirty="0"/>
              <a:t>Your marketing plan must include an understanding of prospective customers and their wants, needs, and demands.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286808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13611"/>
            <a:ext cx="8229600" cy="4903622"/>
          </a:xfrm>
        </p:spPr>
        <p:txBody>
          <a:bodyPr/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smtClean="0"/>
              <a:t>                    Group Activity 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   Complete the Target market section of your business plan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4321</TotalTime>
  <Words>1804</Words>
  <Application>Microsoft Office PowerPoint</Application>
  <PresentationFormat>On-screen Show (4:3)</PresentationFormat>
  <Paragraphs>193</Paragraphs>
  <Slides>25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20140311PresentationUWTSDTemplate</vt:lpstr>
      <vt:lpstr>Slide 1</vt:lpstr>
      <vt:lpstr>Learning Objectives</vt:lpstr>
      <vt:lpstr>Slide 3</vt:lpstr>
      <vt:lpstr>Markets and Marketing Defined</vt:lpstr>
      <vt:lpstr>Markets and Marketing Defined</vt:lpstr>
      <vt:lpstr>A Business That Markets versus a Market-Driven Business</vt:lpstr>
      <vt:lpstr>Research Prepares You for Success</vt:lpstr>
      <vt:lpstr>Research Your Market Before You Open Your Business</vt:lpstr>
      <vt:lpstr>Research Helps You Know Your Customer</vt:lpstr>
      <vt:lpstr>Research Helps You Know Your Customer</vt:lpstr>
      <vt:lpstr>Research Helps You Know Your Customer</vt:lpstr>
      <vt:lpstr>Customer Research</vt:lpstr>
      <vt:lpstr>Customer Research</vt:lpstr>
      <vt:lpstr>Customer Research</vt:lpstr>
      <vt:lpstr>How Customers Decide to Buy</vt:lpstr>
      <vt:lpstr>How Customers Decide to Buy</vt:lpstr>
      <vt:lpstr>Which Segment of the Market Will You Target?</vt:lpstr>
      <vt:lpstr>Successful Segmenting: The Body Shop</vt:lpstr>
      <vt:lpstr>Applying Market Segmentation Methods</vt:lpstr>
      <vt:lpstr>Applying Market Segmentation Methods</vt:lpstr>
      <vt:lpstr>Applying Market Segmentation Methods</vt:lpstr>
      <vt:lpstr>Applying Market Segmentation Methods</vt:lpstr>
      <vt:lpstr>Market Positioning: Drive Home Your Competitive Advantage</vt:lpstr>
      <vt:lpstr>Developing a Marketing Plan</vt:lpstr>
      <vt:lpstr>Slide 25</vt:lpstr>
    </vt:vector>
  </TitlesOfParts>
  <Company>Des Moines Area Community College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Grantham, Vada</dc:creator>
  <cp:lastModifiedBy>doreen nyaa amundam</cp:lastModifiedBy>
  <cp:revision>378</cp:revision>
  <dcterms:created xsi:type="dcterms:W3CDTF">2014-09-24T14:33:40Z</dcterms:created>
  <dcterms:modified xsi:type="dcterms:W3CDTF">2019-11-03T18:32:51Z</dcterms:modified>
</cp:coreProperties>
</file>