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603473-435D-41D2-8FD0-72836B2C645D}" v="16" dt="2025-08-03T15:46:27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5" d="100"/>
          <a:sy n="65" d="100"/>
        </p:scale>
        <p:origin x="53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Christopher Clarke (2437137)" userId="12610adf-6e36-4588-95e7-3ca356a06800" providerId="ADAL" clId="{C04DA19D-0255-409B-8208-00C132ACBE73}"/>
    <pc:docChg chg="undo custSel addSld delSld modSld modMainMaster">
      <pc:chgData name="Thomas Christopher Clarke (2437137)" userId="12610adf-6e36-4588-95e7-3ca356a06800" providerId="ADAL" clId="{C04DA19D-0255-409B-8208-00C132ACBE73}" dt="2025-07-26T11:34:17.239" v="255"/>
      <pc:docMkLst>
        <pc:docMk/>
      </pc:docMkLst>
      <pc:sldChg chg="addSp delSp modSp mod setBg delDesignElem">
        <pc:chgData name="Thomas Christopher Clarke (2437137)" userId="12610adf-6e36-4588-95e7-3ca356a06800" providerId="ADAL" clId="{C04DA19D-0255-409B-8208-00C132ACBE73}" dt="2025-07-26T11:34:17.239" v="255"/>
        <pc:sldMkLst>
          <pc:docMk/>
          <pc:sldMk cId="109857222" sldId="256"/>
        </pc:sldMkLst>
        <pc:spChg chg="mod">
          <ac:chgData name="Thomas Christopher Clarke (2437137)" userId="12610adf-6e36-4588-95e7-3ca356a06800" providerId="ADAL" clId="{C04DA19D-0255-409B-8208-00C132ACBE73}" dt="2025-07-26T11:11:19.159" v="91" actId="276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homas Christopher Clarke (2437137)" userId="12610adf-6e36-4588-95e7-3ca356a06800" providerId="ADAL" clId="{C04DA19D-0255-409B-8208-00C132ACBE73}" dt="2025-07-26T11:02:49.875" v="69" actId="1410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Thomas Christopher Clarke (2437137)" userId="12610adf-6e36-4588-95e7-3ca356a06800" providerId="ADAL" clId="{C04DA19D-0255-409B-8208-00C132ACBE73}" dt="2025-07-26T11:11:51.358" v="93" actId="207"/>
          <ac:spMkLst>
            <pc:docMk/>
            <pc:sldMk cId="109857222" sldId="256"/>
            <ac:spMk id="10" creationId="{A81B5D38-6723-2562-E37B-855F9B143132}"/>
          </ac:spMkLst>
        </pc:spChg>
        <pc:spChg chg="mod">
          <ac:chgData name="Thomas Christopher Clarke (2437137)" userId="12610adf-6e36-4588-95e7-3ca356a06800" providerId="ADAL" clId="{C04DA19D-0255-409B-8208-00C132ACBE73}" dt="2025-07-26T11:11:59.588" v="94" actId="207"/>
          <ac:spMkLst>
            <pc:docMk/>
            <pc:sldMk cId="109857222" sldId="256"/>
            <ac:spMk id="13" creationId="{39342374-8065-3225-FF2B-3CB70DDEF7C4}"/>
          </ac:spMkLst>
        </pc:spChg>
        <pc:spChg chg="mod">
          <ac:chgData name="Thomas Christopher Clarke (2437137)" userId="12610adf-6e36-4588-95e7-3ca356a06800" providerId="ADAL" clId="{C04DA19D-0255-409B-8208-00C132ACBE73}" dt="2025-07-26T11:12:05.787" v="95" actId="207"/>
          <ac:spMkLst>
            <pc:docMk/>
            <pc:sldMk cId="109857222" sldId="256"/>
            <ac:spMk id="18" creationId="{AA76828C-728C-0434-AD72-DDC5BBA3B0B8}"/>
          </ac:spMkLst>
        </pc:spChg>
        <pc:spChg chg="add mod">
          <ac:chgData name="Thomas Christopher Clarke (2437137)" userId="12610adf-6e36-4588-95e7-3ca356a06800" providerId="ADAL" clId="{C04DA19D-0255-409B-8208-00C132ACBE73}" dt="2025-07-26T11:34:01.972" v="248" actId="1076"/>
          <ac:spMkLst>
            <pc:docMk/>
            <pc:sldMk cId="109857222" sldId="256"/>
            <ac:spMk id="20" creationId="{CBFE087E-6E45-F4A4-C084-D639097976AB}"/>
          </ac:spMkLst>
        </pc:spChg>
        <pc:spChg chg="mod">
          <ac:chgData name="Thomas Christopher Clarke (2437137)" userId="12610adf-6e36-4588-95e7-3ca356a06800" providerId="ADAL" clId="{C04DA19D-0255-409B-8208-00C132ACBE73}" dt="2025-07-26T11:19:35.958" v="224" actId="207"/>
          <ac:spMkLst>
            <pc:docMk/>
            <pc:sldMk cId="109857222" sldId="256"/>
            <ac:spMk id="32" creationId="{36CCFD90-6FE5-F3F8-0542-6AFFDBBF5E26}"/>
          </ac:spMkLst>
        </pc:spChg>
        <pc:picChg chg="mod">
          <ac:chgData name="Thomas Christopher Clarke (2437137)" userId="12610adf-6e36-4588-95e7-3ca356a06800" providerId="ADAL" clId="{C04DA19D-0255-409B-8208-00C132ACBE73}" dt="2025-07-26T11:03:07.610" v="71" actId="1076"/>
          <ac:picMkLst>
            <pc:docMk/>
            <pc:sldMk cId="109857222" sldId="256"/>
            <ac:picMk id="11" creationId="{15DD6914-6EF1-6FB0-D4B3-91A036B166D9}"/>
          </ac:picMkLst>
        </pc:picChg>
        <pc:picChg chg="mod">
          <ac:chgData name="Thomas Christopher Clarke (2437137)" userId="12610adf-6e36-4588-95e7-3ca356a06800" providerId="ADAL" clId="{C04DA19D-0255-409B-8208-00C132ACBE73}" dt="2025-07-26T11:05:59.763" v="85" actId="1076"/>
          <ac:picMkLst>
            <pc:docMk/>
            <pc:sldMk cId="109857222" sldId="256"/>
            <ac:picMk id="24" creationId="{84E3EF8D-E1E8-25ED-9BF7-315AC8EBDD77}"/>
          </ac:picMkLst>
        </pc:picChg>
        <pc:picChg chg="mod">
          <ac:chgData name="Thomas Christopher Clarke (2437137)" userId="12610adf-6e36-4588-95e7-3ca356a06800" providerId="ADAL" clId="{C04DA19D-0255-409B-8208-00C132ACBE73}" dt="2025-07-26T11:06:04.787" v="86" actId="1076"/>
          <ac:picMkLst>
            <pc:docMk/>
            <pc:sldMk cId="109857222" sldId="256"/>
            <ac:picMk id="29" creationId="{BE9577B3-AE2D-A508-86AC-9EEF0547E61D}"/>
          </ac:picMkLst>
        </pc:picChg>
        <pc:picChg chg="add mod">
          <ac:chgData name="Thomas Christopher Clarke (2437137)" userId="12610adf-6e36-4588-95e7-3ca356a06800" providerId="ADAL" clId="{C04DA19D-0255-409B-8208-00C132ACBE73}" dt="2025-07-26T11:34:16.331" v="253" actId="1076"/>
          <ac:picMkLst>
            <pc:docMk/>
            <pc:sldMk cId="109857222" sldId="256"/>
            <ac:picMk id="1026" creationId="{B4CBD0D2-B98A-297F-7425-D03A98CC27FD}"/>
          </ac:picMkLst>
        </pc:picChg>
      </pc:sldChg>
      <pc:sldChg chg="addSp modSp new del mod setBg">
        <pc:chgData name="Thomas Christopher Clarke (2437137)" userId="12610adf-6e36-4588-95e7-3ca356a06800" providerId="ADAL" clId="{C04DA19D-0255-409B-8208-00C132ACBE73}" dt="2025-07-26T10:53:46.121" v="33" actId="2696"/>
        <pc:sldMkLst>
          <pc:docMk/>
          <pc:sldMk cId="1412342507" sldId="257"/>
        </pc:sldMkLst>
      </pc:sldChg>
      <pc:sldMasterChg chg="setBg">
        <pc:chgData name="Thomas Christopher Clarke (2437137)" userId="12610adf-6e36-4588-95e7-3ca356a06800" providerId="ADAL" clId="{C04DA19D-0255-409B-8208-00C132ACBE73}" dt="2025-07-26T11:07:01.551" v="87"/>
        <pc:sldMasterMkLst>
          <pc:docMk/>
          <pc:sldMasterMk cId="2044597494" sldId="2147483783"/>
        </pc:sldMasterMkLst>
      </pc:sldMasterChg>
    </pc:docChg>
  </pc:docChgLst>
  <pc:docChgLst>
    <pc:chgData name="Thomas Christopher Clarke (2437137)" userId="12610adf-6e36-4588-95e7-3ca356a06800" providerId="ADAL" clId="{14603473-435D-41D2-8FD0-72836B2C645D}"/>
    <pc:docChg chg="custSel modSld">
      <pc:chgData name="Thomas Christopher Clarke (2437137)" userId="12610adf-6e36-4588-95e7-3ca356a06800" providerId="ADAL" clId="{14603473-435D-41D2-8FD0-72836B2C645D}" dt="2025-08-03T15:46:48.135" v="764" actId="1076"/>
      <pc:docMkLst>
        <pc:docMk/>
      </pc:docMkLst>
      <pc:sldChg chg="addSp delSp modSp mod">
        <pc:chgData name="Thomas Christopher Clarke (2437137)" userId="12610adf-6e36-4588-95e7-3ca356a06800" providerId="ADAL" clId="{14603473-435D-41D2-8FD0-72836B2C645D}" dt="2025-08-03T15:46:48.135" v="764" actId="1076"/>
        <pc:sldMkLst>
          <pc:docMk/>
          <pc:sldMk cId="109857222" sldId="256"/>
        </pc:sldMkLst>
        <pc:spChg chg="mod">
          <ac:chgData name="Thomas Christopher Clarke (2437137)" userId="12610adf-6e36-4588-95e7-3ca356a06800" providerId="ADAL" clId="{14603473-435D-41D2-8FD0-72836B2C645D}" dt="2025-08-03T15:21:29.020" v="35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homas Christopher Clarke (2437137)" userId="12610adf-6e36-4588-95e7-3ca356a06800" providerId="ADAL" clId="{14603473-435D-41D2-8FD0-72836B2C645D}" dt="2025-08-03T15:21:35.644" v="354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Thomas Christopher Clarke (2437137)" userId="12610adf-6e36-4588-95e7-3ca356a06800" providerId="ADAL" clId="{14603473-435D-41D2-8FD0-72836B2C645D}" dt="2025-08-03T15:27:25.864" v="437"/>
          <ac:spMkLst>
            <pc:docMk/>
            <pc:sldMk cId="109857222" sldId="256"/>
            <ac:spMk id="6" creationId="{846616F9-4160-BF70-4168-A696DB8F9D96}"/>
          </ac:spMkLst>
        </pc:spChg>
        <pc:spChg chg="add mod">
          <ac:chgData name="Thomas Christopher Clarke (2437137)" userId="12610adf-6e36-4588-95e7-3ca356a06800" providerId="ADAL" clId="{14603473-435D-41D2-8FD0-72836B2C645D}" dt="2025-08-03T15:40:50.112" v="572" actId="20577"/>
          <ac:spMkLst>
            <pc:docMk/>
            <pc:sldMk cId="109857222" sldId="256"/>
            <ac:spMk id="9" creationId="{252348E7-040A-C616-E28C-62A247AACDF0}"/>
          </ac:spMkLst>
        </pc:spChg>
        <pc:spChg chg="mod">
          <ac:chgData name="Thomas Christopher Clarke (2437137)" userId="12610adf-6e36-4588-95e7-3ca356a06800" providerId="ADAL" clId="{14603473-435D-41D2-8FD0-72836B2C645D}" dt="2025-08-03T15:46:38.604" v="763" actId="14100"/>
          <ac:spMkLst>
            <pc:docMk/>
            <pc:sldMk cId="109857222" sldId="256"/>
            <ac:spMk id="10" creationId="{A81B5D38-6723-2562-E37B-855F9B143132}"/>
          </ac:spMkLst>
        </pc:spChg>
        <pc:spChg chg="mod">
          <ac:chgData name="Thomas Christopher Clarke (2437137)" userId="12610adf-6e36-4588-95e7-3ca356a06800" providerId="ADAL" clId="{14603473-435D-41D2-8FD0-72836B2C645D}" dt="2025-08-03T15:22:00.572" v="357" actId="1076"/>
          <ac:spMkLst>
            <pc:docMk/>
            <pc:sldMk cId="109857222" sldId="256"/>
            <ac:spMk id="13" creationId="{39342374-8065-3225-FF2B-3CB70DDEF7C4}"/>
          </ac:spMkLst>
        </pc:spChg>
        <pc:spChg chg="mod">
          <ac:chgData name="Thomas Christopher Clarke (2437137)" userId="12610adf-6e36-4588-95e7-3ca356a06800" providerId="ADAL" clId="{14603473-435D-41D2-8FD0-72836B2C645D}" dt="2025-08-03T15:22:12.135" v="359" actId="1076"/>
          <ac:spMkLst>
            <pc:docMk/>
            <pc:sldMk cId="109857222" sldId="256"/>
            <ac:spMk id="18" creationId="{AA76828C-728C-0434-AD72-DDC5BBA3B0B8}"/>
          </ac:spMkLst>
        </pc:spChg>
        <pc:spChg chg="add del mod">
          <ac:chgData name="Thomas Christopher Clarke (2437137)" userId="12610adf-6e36-4588-95e7-3ca356a06800" providerId="ADAL" clId="{14603473-435D-41D2-8FD0-72836B2C645D}" dt="2025-08-03T15:39:25.666" v="571" actId="478"/>
          <ac:spMkLst>
            <pc:docMk/>
            <pc:sldMk cId="109857222" sldId="256"/>
            <ac:spMk id="22" creationId="{6C19373A-4D0A-F55A-07CA-68FDF3860552}"/>
          </ac:spMkLst>
        </pc:spChg>
        <pc:spChg chg="add mod">
          <ac:chgData name="Thomas Christopher Clarke (2437137)" userId="12610adf-6e36-4588-95e7-3ca356a06800" providerId="ADAL" clId="{14603473-435D-41D2-8FD0-72836B2C645D}" dt="2025-08-03T15:43:12.304" v="670" actId="1076"/>
          <ac:spMkLst>
            <pc:docMk/>
            <pc:sldMk cId="109857222" sldId="256"/>
            <ac:spMk id="23" creationId="{EC9892A3-A8F1-AA5F-5881-D14A9222D20E}"/>
          </ac:spMkLst>
        </pc:spChg>
        <pc:spChg chg="mod">
          <ac:chgData name="Thomas Christopher Clarke (2437137)" userId="12610adf-6e36-4588-95e7-3ca356a06800" providerId="ADAL" clId="{14603473-435D-41D2-8FD0-72836B2C645D}" dt="2025-08-03T15:22:27.412" v="362" actId="1076"/>
          <ac:spMkLst>
            <pc:docMk/>
            <pc:sldMk cId="109857222" sldId="256"/>
            <ac:spMk id="32" creationId="{36CCFD90-6FE5-F3F8-0542-6AFFDBBF5E26}"/>
          </ac:spMkLst>
        </pc:spChg>
        <pc:picChg chg="add mod">
          <ac:chgData name="Thomas Christopher Clarke (2437137)" userId="12610adf-6e36-4588-95e7-3ca356a06800" providerId="ADAL" clId="{14603473-435D-41D2-8FD0-72836B2C645D}" dt="2025-08-03T15:22:04.187" v="358" actId="1076"/>
          <ac:picMkLst>
            <pc:docMk/>
            <pc:sldMk cId="109857222" sldId="256"/>
            <ac:picMk id="5" creationId="{A411FECE-58FD-7DC8-AFF0-5458C2448DDD}"/>
          </ac:picMkLst>
        </pc:picChg>
        <pc:picChg chg="add mod">
          <ac:chgData name="Thomas Christopher Clarke (2437137)" userId="12610adf-6e36-4588-95e7-3ca356a06800" providerId="ADAL" clId="{14603473-435D-41D2-8FD0-72836B2C645D}" dt="2025-08-03T15:23:10.116" v="367" actId="14100"/>
          <ac:picMkLst>
            <pc:docMk/>
            <pc:sldMk cId="109857222" sldId="256"/>
            <ac:picMk id="8" creationId="{3128A411-40EE-07EC-0C1A-DBC6A8AAE1C5}"/>
          </ac:picMkLst>
        </pc:picChg>
        <pc:picChg chg="mod">
          <ac:chgData name="Thomas Christopher Clarke (2437137)" userId="12610adf-6e36-4588-95e7-3ca356a06800" providerId="ADAL" clId="{14603473-435D-41D2-8FD0-72836B2C645D}" dt="2025-08-03T15:46:48.135" v="764" actId="1076"/>
          <ac:picMkLst>
            <pc:docMk/>
            <pc:sldMk cId="109857222" sldId="256"/>
            <ac:picMk id="11" creationId="{15DD6914-6EF1-6FB0-D4B3-91A036B166D9}"/>
          </ac:picMkLst>
        </pc:picChg>
        <pc:picChg chg="del mod">
          <ac:chgData name="Thomas Christopher Clarke (2437137)" userId="12610adf-6e36-4588-95e7-3ca356a06800" providerId="ADAL" clId="{14603473-435D-41D2-8FD0-72836B2C645D}" dt="2025-08-03T14:49:23.832" v="198" actId="478"/>
          <ac:picMkLst>
            <pc:docMk/>
            <pc:sldMk cId="109857222" sldId="256"/>
            <ac:picMk id="17" creationId="{291A9A53-2C14-89EC-A80B-7564693D5F84}"/>
          </ac:picMkLst>
        </pc:picChg>
        <pc:picChg chg="mod">
          <ac:chgData name="Thomas Christopher Clarke (2437137)" userId="12610adf-6e36-4588-95e7-3ca356a06800" providerId="ADAL" clId="{14603473-435D-41D2-8FD0-72836B2C645D}" dt="2025-08-03T15:22:15.537" v="360" actId="1076"/>
          <ac:picMkLst>
            <pc:docMk/>
            <pc:sldMk cId="109857222" sldId="256"/>
            <ac:picMk id="24" creationId="{84E3EF8D-E1E8-25ED-9BF7-315AC8EBDD77}"/>
          </ac:picMkLst>
        </pc:picChg>
        <pc:picChg chg="mod">
          <ac:chgData name="Thomas Christopher Clarke (2437137)" userId="12610adf-6e36-4588-95e7-3ca356a06800" providerId="ADAL" clId="{14603473-435D-41D2-8FD0-72836B2C645D}" dt="2025-08-03T15:22:19.113" v="361" actId="1076"/>
          <ac:picMkLst>
            <pc:docMk/>
            <pc:sldMk cId="109857222" sldId="256"/>
            <ac:picMk id="29" creationId="{BE9577B3-AE2D-A508-86AC-9EEF0547E61D}"/>
          </ac:picMkLst>
        </pc:picChg>
        <pc:cxnChg chg="add mod">
          <ac:chgData name="Thomas Christopher Clarke (2437137)" userId="12610adf-6e36-4588-95e7-3ca356a06800" providerId="ADAL" clId="{14603473-435D-41D2-8FD0-72836B2C645D}" dt="2025-08-03T15:29:32.617" v="497" actId="14100"/>
          <ac:cxnSpMkLst>
            <pc:docMk/>
            <pc:sldMk cId="109857222" sldId="256"/>
            <ac:cxnSpMk id="14" creationId="{5AA50A83-2E1A-0510-8BF9-53D4B8C37C3A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776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59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78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87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931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93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563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99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272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5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607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77177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89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1560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21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95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151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8/3/2025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2194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  <p:sldLayoutId id="2147483826" r:id="rId13"/>
    <p:sldLayoutId id="2147483827" r:id="rId14"/>
    <p:sldLayoutId id="2147483828" r:id="rId15"/>
    <p:sldLayoutId id="2147483829" r:id="rId16"/>
    <p:sldLayoutId id="21474838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hyperlink" Target="https://www.youtube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655" y="163754"/>
            <a:ext cx="4011683" cy="220086"/>
          </a:xfrm>
        </p:spPr>
        <p:txBody>
          <a:bodyPr>
            <a:noAutofit/>
          </a:bodyPr>
          <a:lstStyle/>
          <a:p>
            <a:pPr algn="l"/>
            <a:r>
              <a:rPr lang="en-US" sz="2000" b="1" dirty="0">
                <a:solidFill>
                  <a:srgbClr val="FFFFFF"/>
                </a:solidFill>
              </a:rPr>
              <a:t>HYPERLINK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561" y="436075"/>
            <a:ext cx="7443335" cy="418823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rgbClr val="FFFFFF"/>
                </a:solidFill>
              </a:rPr>
              <a:t>How to create a hyper link   </a:t>
            </a:r>
            <a:r>
              <a:rPr lang="en-US" b="1" dirty="0" err="1">
                <a:solidFill>
                  <a:srgbClr val="FFFFFF"/>
                </a:solidFill>
                <a:hlinkClick r:id="rId2"/>
              </a:rPr>
              <a:t>Youtube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1B5D38-6723-2562-E37B-855F9B143132}"/>
              </a:ext>
            </a:extLst>
          </p:cNvPr>
          <p:cNvSpPr txBox="1"/>
          <p:nvPr/>
        </p:nvSpPr>
        <p:spPr>
          <a:xfrm>
            <a:off x="0" y="956602"/>
            <a:ext cx="10294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.To create a hyperlink first open power point and then open google or in this case youtube.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15DD6914-6EF1-6FB0-D4B3-91A036B166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98" t="1" r="4269" b="86924"/>
          <a:stretch/>
        </p:blipFill>
        <p:spPr>
          <a:xfrm>
            <a:off x="-75345" y="1318326"/>
            <a:ext cx="7937108" cy="43857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9342374-8065-3225-FF2B-3CB70DDEF7C4}"/>
              </a:ext>
            </a:extLst>
          </p:cNvPr>
          <p:cNvSpPr txBox="1"/>
          <p:nvPr/>
        </p:nvSpPr>
        <p:spPr>
          <a:xfrm>
            <a:off x="-45120" y="1792692"/>
            <a:ext cx="7607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.Then by highlighting the web address with right click select, then copy.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A76828C-728C-0434-AD72-DDC5BBA3B0B8}"/>
              </a:ext>
            </a:extLst>
          </p:cNvPr>
          <p:cNvSpPr txBox="1"/>
          <p:nvPr/>
        </p:nvSpPr>
        <p:spPr>
          <a:xfrm>
            <a:off x="-45120" y="2626336"/>
            <a:ext cx="1093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.Once copied go back to power point go to the tool bar above and click insert then click link.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4E3EF8D-E1E8-25ED-9BF7-315AC8EBDD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655" y="3024514"/>
            <a:ext cx="724001" cy="71447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BE9577B3-AE2D-A508-86AC-9EEF0547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1616" y="3014315"/>
            <a:ext cx="724001" cy="72467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71CAE2F-54E6-40D0-B290-0818E107AEE2}"/>
              </a:ext>
            </a:extLst>
          </p:cNvPr>
          <p:cNvSpPr txBox="1"/>
          <p:nvPr/>
        </p:nvSpPr>
        <p:spPr>
          <a:xfrm>
            <a:off x="3531813" y="392630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BBFE6B8-A35E-3F8F-31ED-201EF6489D2D}"/>
              </a:ext>
            </a:extLst>
          </p:cNvPr>
          <p:cNvSpPr txBox="1"/>
          <p:nvPr/>
        </p:nvSpPr>
        <p:spPr>
          <a:xfrm>
            <a:off x="4011283" y="4087005"/>
            <a:ext cx="198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6CCFD90-6FE5-F3F8-0542-6AFFDBBF5E26}"/>
              </a:ext>
            </a:extLst>
          </p:cNvPr>
          <p:cNvSpPr txBox="1"/>
          <p:nvPr/>
        </p:nvSpPr>
        <p:spPr>
          <a:xfrm>
            <a:off x="-45120" y="3781831"/>
            <a:ext cx="5410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.Once you have selected link you will see this.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BFE087E-6E45-F4A4-C084-D639097976AB}"/>
              </a:ext>
            </a:extLst>
          </p:cNvPr>
          <p:cNvSpPr txBox="1"/>
          <p:nvPr/>
        </p:nvSpPr>
        <p:spPr>
          <a:xfrm>
            <a:off x="9251427" y="149367"/>
            <a:ext cx="3279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Thomas Clarke 2437137</a:t>
            </a:r>
          </a:p>
          <a:p>
            <a:r>
              <a:rPr lang="en-GB" sz="1200" i="1" dirty="0">
                <a:solidFill>
                  <a:schemeClr val="bg1"/>
                </a:solidFill>
              </a:rPr>
              <a:t>Rejwan Bin Sulaiman </a:t>
            </a:r>
          </a:p>
          <a:p>
            <a:r>
              <a:rPr lang="en-GB" sz="1200" i="1" dirty="0">
                <a:solidFill>
                  <a:schemeClr val="bg1"/>
                </a:solidFill>
              </a:rPr>
              <a:t>University of Wales Trinity Saint David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4CBD0D2-B98A-297F-7425-D03A98CC2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204" y="87256"/>
            <a:ext cx="1947223" cy="813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11FECE-58FD-7DC8-AFF0-5458C2448DD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2040" y="2149979"/>
            <a:ext cx="6536894" cy="417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28A411-40EE-07EC-0C1A-DBC6A8AAE1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1655" y="4151163"/>
            <a:ext cx="3726394" cy="20247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2348E7-040A-C616-E28C-62A247AACDF0}"/>
              </a:ext>
            </a:extLst>
          </p:cNvPr>
          <p:cNvSpPr txBox="1"/>
          <p:nvPr/>
        </p:nvSpPr>
        <p:spPr>
          <a:xfrm>
            <a:off x="4153338" y="4288455"/>
            <a:ext cx="2333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.Paste your web address here, then click ok.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AA50A83-2E1A-0510-8BF9-53D4B8C37C3A}"/>
              </a:ext>
            </a:extLst>
          </p:cNvPr>
          <p:cNvCxnSpPr>
            <a:cxnSpLocks/>
          </p:cNvCxnSpPr>
          <p:nvPr/>
        </p:nvCxnSpPr>
        <p:spPr>
          <a:xfrm flipH="1">
            <a:off x="2990850" y="5051082"/>
            <a:ext cx="1162488" cy="814213"/>
          </a:xfrm>
          <a:prstGeom prst="straightConnector1">
            <a:avLst/>
          </a:prstGeom>
          <a:ln>
            <a:solidFill>
              <a:schemeClr val="bg1">
                <a:alpha val="60000"/>
              </a:schemeClr>
            </a:solidFill>
            <a:tailEnd type="triangle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EC9892A3-A8F1-AA5F-5881-D14A9222D20E}"/>
              </a:ext>
            </a:extLst>
          </p:cNvPr>
          <p:cNvSpPr txBox="1"/>
          <p:nvPr/>
        </p:nvSpPr>
        <p:spPr>
          <a:xfrm>
            <a:off x="4054824" y="5486369"/>
            <a:ext cx="5172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.Once you’ve clicked okay you will have successfully created a new hyperlink </a:t>
            </a:r>
            <a:r>
              <a:rPr lang="en-GB" dirty="0">
                <a:hlinkClick r:id="rId2"/>
              </a:rPr>
              <a:t>https://www.youtube.com/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8CEA198-3DB1-4739-9CC1-3D8C387314F8}">
  <ds:schemaRefs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04d956d8-1ffd-4dba-87ce-03f615e16f58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23D5A82-A013-4C40-BCBE-F9B71DDC02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2D8FE6-65F9-4910-A443-76E5D37355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349</TotalTime>
  <Words>118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HYPERLINK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 LINK</dc:title>
  <dc:creator/>
  <cp:lastModifiedBy>Thomas Christopher Clarke (2437137)</cp:lastModifiedBy>
  <cp:revision>11</cp:revision>
  <dcterms:created xsi:type="dcterms:W3CDTF">2025-06-28T08:45:16Z</dcterms:created>
  <dcterms:modified xsi:type="dcterms:W3CDTF">2025-08-03T15:46:48Z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