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 id="2147483713" r:id="rId6"/>
  </p:sldMasterIdLst>
  <p:notesMasterIdLst>
    <p:notesMasterId r:id="rId56"/>
  </p:notesMasterIdLst>
  <p:sldIdLst>
    <p:sldId id="258" r:id="rId7"/>
    <p:sldId id="272" r:id="rId8"/>
    <p:sldId id="491" r:id="rId9"/>
    <p:sldId id="374" r:id="rId10"/>
    <p:sldId id="329" r:id="rId11"/>
    <p:sldId id="505" r:id="rId12"/>
    <p:sldId id="371" r:id="rId13"/>
    <p:sldId id="331" r:id="rId14"/>
    <p:sldId id="369" r:id="rId15"/>
    <p:sldId id="370" r:id="rId16"/>
    <p:sldId id="406" r:id="rId17"/>
    <p:sldId id="407" r:id="rId18"/>
    <p:sldId id="409" r:id="rId19"/>
    <p:sldId id="373" r:id="rId20"/>
    <p:sldId id="408" r:id="rId21"/>
    <p:sldId id="411" r:id="rId22"/>
    <p:sldId id="493" r:id="rId23"/>
    <p:sldId id="349" r:id="rId24"/>
    <p:sldId id="498" r:id="rId25"/>
    <p:sldId id="499" r:id="rId26"/>
    <p:sldId id="500" r:id="rId27"/>
    <p:sldId id="501" r:id="rId28"/>
    <p:sldId id="510" r:id="rId29"/>
    <p:sldId id="355" r:id="rId30"/>
    <p:sldId id="490" r:id="rId31"/>
    <p:sldId id="281" r:id="rId32"/>
    <p:sldId id="359" r:id="rId33"/>
    <p:sldId id="361" r:id="rId34"/>
    <p:sldId id="387" r:id="rId35"/>
    <p:sldId id="364" r:id="rId36"/>
    <p:sldId id="366" r:id="rId37"/>
    <p:sldId id="506" r:id="rId38"/>
    <p:sldId id="388" r:id="rId39"/>
    <p:sldId id="389" r:id="rId40"/>
    <p:sldId id="507" r:id="rId41"/>
    <p:sldId id="392" r:id="rId42"/>
    <p:sldId id="508" r:id="rId43"/>
    <p:sldId id="286" r:id="rId44"/>
    <p:sldId id="367" r:id="rId45"/>
    <p:sldId id="509" r:id="rId46"/>
    <p:sldId id="376" r:id="rId47"/>
    <p:sldId id="279" r:id="rId48"/>
    <p:sldId id="363" r:id="rId49"/>
    <p:sldId id="399" r:id="rId50"/>
    <p:sldId id="395" r:id="rId51"/>
    <p:sldId id="489" r:id="rId52"/>
    <p:sldId id="504" r:id="rId53"/>
    <p:sldId id="502" r:id="rId54"/>
    <p:sldId id="488"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ED7AF8-3FC6-4C19-ABD9-A87E918BA017}" v="11" dt="2026-10-05T06:35:12.2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112" d="100"/>
          <a:sy n="112" d="100"/>
        </p:scale>
        <p:origin x="222" y="96"/>
      </p:cViewPr>
      <p:guideLst/>
    </p:cSldViewPr>
  </p:slideViewPr>
  <p:notesTextViewPr>
    <p:cViewPr>
      <p:scale>
        <a:sx n="1" d="1"/>
        <a:sy n="1" d="1"/>
      </p:scale>
      <p:origin x="0" y="0"/>
    </p:cViewPr>
  </p:notesTextViewPr>
  <p:sorterViewPr>
    <p:cViewPr varScale="1">
      <p:scale>
        <a:sx n="100" d="100"/>
        <a:sy n="100" d="100"/>
      </p:scale>
      <p:origin x="0" y="-9096"/>
    </p:cViewPr>
  </p:sorterViewPr>
  <p:notesViewPr>
    <p:cSldViewPr snapToGrid="0" snapToObjects="1">
      <p:cViewPr varScale="1">
        <p:scale>
          <a:sx n="85" d="100"/>
          <a:sy n="85" d="100"/>
        </p:scale>
        <p:origin x="388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viewProps" Target="viewProps.xml"/><Relationship Id="rId5" Type="http://schemas.openxmlformats.org/officeDocument/2006/relationships/slideMaster" Target="slideMasters/slideMaster2.xml"/><Relationship Id="rId61" Type="http://schemas.microsoft.com/office/2016/11/relationships/changesInfo" Target="changesInfos/changesInfo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presProps" Target="presProp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undo custSel addSld delSld modSld sldOrd modMainMaster">
      <pc:chgData name="Ceri Phelps" userId="44e5b747-28bd-454d-8b1f-8b8d7db49187" providerId="ADAL" clId="{8792EDBA-51A9-4F41-BBDC-414909E78C45}" dt="2026-10-05T06:35:14.415" v="1684" actId="20578"/>
      <pc:docMkLst>
        <pc:docMk/>
      </pc:docMkLst>
      <pc:sldChg chg="modSp mod">
        <pc:chgData name="Ceri Phelps" userId="44e5b747-28bd-454d-8b1f-8b8d7db49187" providerId="ADAL" clId="{8792EDBA-51A9-4F41-BBDC-414909E78C45}" dt="2026-10-05T06:35:12.280" v="1683"/>
        <pc:sldMkLst>
          <pc:docMk/>
          <pc:sldMk cId="2469224491" sldId="258"/>
        </pc:sldMkLst>
        <pc:spChg chg="mod">
          <ac:chgData name="Ceri Phelps" userId="44e5b747-28bd-454d-8b1f-8b8d7db49187" providerId="ADAL" clId="{8792EDBA-51A9-4F41-BBDC-414909E78C45}" dt="2026-10-05T06:35:12.280" v="1683"/>
          <ac:spMkLst>
            <pc:docMk/>
            <pc:sldMk cId="2469224491" sldId="258"/>
            <ac:spMk id="3" creationId="{B7E2D424-00E1-6BFE-76FB-AA87EDA4C281}"/>
          </ac:spMkLst>
        </pc:spChg>
      </pc:sldChg>
      <pc:sldChg chg="modSp mod">
        <pc:chgData name="Ceri Phelps" userId="44e5b747-28bd-454d-8b1f-8b8d7db49187" providerId="ADAL" clId="{8792EDBA-51A9-4F41-BBDC-414909E78C45}" dt="2026-10-02T09:13:08.114" v="1642" actId="20577"/>
        <pc:sldMkLst>
          <pc:docMk/>
          <pc:sldMk cId="1270821595" sldId="272"/>
        </pc:sldMkLst>
        <pc:spChg chg="mod">
          <ac:chgData name="Ceri Phelps" userId="44e5b747-28bd-454d-8b1f-8b8d7db49187" providerId="ADAL" clId="{8792EDBA-51A9-4F41-BBDC-414909E78C45}" dt="2026-10-02T09:13:08.114" v="1642" actId="20577"/>
          <ac:spMkLst>
            <pc:docMk/>
            <pc:sldMk cId="1270821595" sldId="272"/>
            <ac:spMk id="14" creationId="{00000000-0000-0000-0000-000000000000}"/>
          </ac:spMkLst>
        </pc:spChg>
      </pc:sldChg>
      <pc:sldChg chg="add">
        <pc:chgData name="Ceri Phelps" userId="44e5b747-28bd-454d-8b1f-8b8d7db49187" providerId="ADAL" clId="{8792EDBA-51A9-4F41-BBDC-414909E78C45}" dt="2026-10-05T06:28:38.373" v="1657"/>
        <pc:sldMkLst>
          <pc:docMk/>
          <pc:sldMk cId="640763355" sldId="279"/>
        </pc:sldMkLst>
      </pc:sldChg>
      <pc:sldChg chg="modSp mod">
        <pc:chgData name="Ceri Phelps" userId="44e5b747-28bd-454d-8b1f-8b8d7db49187" providerId="ADAL" clId="{8792EDBA-51A9-4F41-BBDC-414909E78C45}" dt="2026-10-05T06:35:12.280" v="1683"/>
        <pc:sldMkLst>
          <pc:docMk/>
          <pc:sldMk cId="1646966177" sldId="281"/>
        </pc:sldMkLst>
        <pc:spChg chg="mod">
          <ac:chgData name="Ceri Phelps" userId="44e5b747-28bd-454d-8b1f-8b8d7db49187" providerId="ADAL" clId="{8792EDBA-51A9-4F41-BBDC-414909E78C45}" dt="2026-10-05T06:35:12.280" v="1683"/>
          <ac:spMkLst>
            <pc:docMk/>
            <pc:sldMk cId="1646966177" sldId="281"/>
            <ac:spMk id="2" creationId="{00000000-0000-0000-0000-000000000000}"/>
          </ac:spMkLst>
        </pc:spChg>
      </pc:sldChg>
      <pc:sldChg chg="add">
        <pc:chgData name="Ceri Phelps" userId="44e5b747-28bd-454d-8b1f-8b8d7db49187" providerId="ADAL" clId="{8792EDBA-51A9-4F41-BBDC-414909E78C45}" dt="2026-10-05T06:28:38.373" v="1657"/>
        <pc:sldMkLst>
          <pc:docMk/>
          <pc:sldMk cId="1818115320" sldId="286"/>
        </pc:sldMkLst>
      </pc:sldChg>
      <pc:sldChg chg="del setBg">
        <pc:chgData name="Ceri Phelps" userId="44e5b747-28bd-454d-8b1f-8b8d7db49187" providerId="ADAL" clId="{8792EDBA-51A9-4F41-BBDC-414909E78C45}" dt="2026-10-05T06:30:21.920" v="1660" actId="47"/>
        <pc:sldMkLst>
          <pc:docMk/>
          <pc:sldMk cId="908265451" sldId="315"/>
        </pc:sldMkLst>
      </pc:sldChg>
      <pc:sldChg chg="modSp del">
        <pc:chgData name="Ceri Phelps" userId="44e5b747-28bd-454d-8b1f-8b8d7db49187" providerId="ADAL" clId="{8792EDBA-51A9-4F41-BBDC-414909E78C45}" dt="2026-10-05T06:30:21.920" v="1660" actId="47"/>
        <pc:sldMkLst>
          <pc:docMk/>
          <pc:sldMk cId="506909174" sldId="351"/>
        </pc:sldMkLst>
      </pc:sldChg>
      <pc:sldChg chg="modSp del">
        <pc:chgData name="Ceri Phelps" userId="44e5b747-28bd-454d-8b1f-8b8d7db49187" providerId="ADAL" clId="{8792EDBA-51A9-4F41-BBDC-414909E78C45}" dt="2026-10-05T06:30:21.920" v="1660" actId="47"/>
        <pc:sldMkLst>
          <pc:docMk/>
          <pc:sldMk cId="556938540" sldId="354"/>
        </pc:sldMkLst>
      </pc:sldChg>
      <pc:sldChg chg="addSp delSp add del modTransition setBg delDesignElem">
        <pc:chgData name="Ceri Phelps" userId="44e5b747-28bd-454d-8b1f-8b8d7db49187" providerId="ADAL" clId="{8792EDBA-51A9-4F41-BBDC-414909E78C45}" dt="2026-10-05T06:32:12.147" v="1666"/>
        <pc:sldMkLst>
          <pc:docMk/>
          <pc:sldMk cId="41077099" sldId="355"/>
        </pc:sldMkLst>
        <pc:spChg chg="add del">
          <ac:chgData name="Ceri Phelps" userId="44e5b747-28bd-454d-8b1f-8b8d7db49187" providerId="ADAL" clId="{8792EDBA-51A9-4F41-BBDC-414909E78C45}" dt="2026-10-05T06:32:08.557" v="1665"/>
          <ac:spMkLst>
            <pc:docMk/>
            <pc:sldMk cId="41077099" sldId="355"/>
            <ac:spMk id="14343" creationId="{92CC1E4F-F1F0-B945-BE50-C72A7103E8AC}"/>
          </ac:spMkLst>
        </pc:spChg>
      </pc:sldChg>
      <pc:sldChg chg="modSp del">
        <pc:chgData name="Ceri Phelps" userId="44e5b747-28bd-454d-8b1f-8b8d7db49187" providerId="ADAL" clId="{8792EDBA-51A9-4F41-BBDC-414909E78C45}" dt="2026-10-05T06:30:21.920" v="1660" actId="47"/>
        <pc:sldMkLst>
          <pc:docMk/>
          <pc:sldMk cId="265548500" sldId="355"/>
        </pc:sldMkLst>
      </pc:sldChg>
      <pc:sldChg chg="modSp del">
        <pc:chgData name="Ceri Phelps" userId="44e5b747-28bd-454d-8b1f-8b8d7db49187" providerId="ADAL" clId="{8792EDBA-51A9-4F41-BBDC-414909E78C45}" dt="2026-10-05T06:30:21.920" v="1660" actId="47"/>
        <pc:sldMkLst>
          <pc:docMk/>
          <pc:sldMk cId="612411625" sldId="356"/>
        </pc:sldMkLst>
      </pc:sldChg>
      <pc:sldChg chg="del">
        <pc:chgData name="Ceri Phelps" userId="44e5b747-28bd-454d-8b1f-8b8d7db49187" providerId="ADAL" clId="{8792EDBA-51A9-4F41-BBDC-414909E78C45}" dt="2026-10-05T06:29:35.488" v="1658" actId="2696"/>
        <pc:sldMkLst>
          <pc:docMk/>
          <pc:sldMk cId="0" sldId="359"/>
        </pc:sldMkLst>
      </pc:sldChg>
      <pc:sldChg chg="modSp add mod">
        <pc:chgData name="Ceri Phelps" userId="44e5b747-28bd-454d-8b1f-8b8d7db49187" providerId="ADAL" clId="{8792EDBA-51A9-4F41-BBDC-414909E78C45}" dt="2026-10-05T06:35:12.280" v="1683"/>
        <pc:sldMkLst>
          <pc:docMk/>
          <pc:sldMk cId="317566737" sldId="359"/>
        </pc:sldMkLst>
        <pc:spChg chg="mod">
          <ac:chgData name="Ceri Phelps" userId="44e5b747-28bd-454d-8b1f-8b8d7db49187" providerId="ADAL" clId="{8792EDBA-51A9-4F41-BBDC-414909E78C45}" dt="2026-10-05T06:35:12.280" v="1683"/>
          <ac:spMkLst>
            <pc:docMk/>
            <pc:sldMk cId="317566737" sldId="359"/>
            <ac:spMk id="28675" creationId="{8CA0BF0F-3F5D-4052-3A05-4A8FD81ED3C7}"/>
          </ac:spMkLst>
        </pc:spChg>
      </pc:sldChg>
      <pc:sldChg chg="del">
        <pc:chgData name="Ceri Phelps" userId="44e5b747-28bd-454d-8b1f-8b8d7db49187" providerId="ADAL" clId="{8792EDBA-51A9-4F41-BBDC-414909E78C45}" dt="2026-10-05T06:29:35.488" v="1658" actId="2696"/>
        <pc:sldMkLst>
          <pc:docMk/>
          <pc:sldMk cId="0" sldId="361"/>
        </pc:sldMkLst>
      </pc:sldChg>
      <pc:sldChg chg="modSp add mod">
        <pc:chgData name="Ceri Phelps" userId="44e5b747-28bd-454d-8b1f-8b8d7db49187" providerId="ADAL" clId="{8792EDBA-51A9-4F41-BBDC-414909E78C45}" dt="2026-10-05T06:35:12.280" v="1683"/>
        <pc:sldMkLst>
          <pc:docMk/>
          <pc:sldMk cId="1608982927" sldId="361"/>
        </pc:sldMkLst>
        <pc:spChg chg="mod">
          <ac:chgData name="Ceri Phelps" userId="44e5b747-28bd-454d-8b1f-8b8d7db49187" providerId="ADAL" clId="{8792EDBA-51A9-4F41-BBDC-414909E78C45}" dt="2026-10-05T06:35:12.280" v="1683"/>
          <ac:spMkLst>
            <pc:docMk/>
            <pc:sldMk cId="1608982927" sldId="361"/>
            <ac:spMk id="4" creationId="{B2AA2464-2122-6746-84D1-E9A3D5409021}"/>
          </ac:spMkLst>
        </pc:spChg>
      </pc:sldChg>
      <pc:sldChg chg="add">
        <pc:chgData name="Ceri Phelps" userId="44e5b747-28bd-454d-8b1f-8b8d7db49187" providerId="ADAL" clId="{8792EDBA-51A9-4F41-BBDC-414909E78C45}" dt="2026-10-05T06:28:38.373" v="1657"/>
        <pc:sldMkLst>
          <pc:docMk/>
          <pc:sldMk cId="352385329" sldId="363"/>
        </pc:sldMkLst>
      </pc:sldChg>
      <pc:sldChg chg="modSp del">
        <pc:chgData name="Ceri Phelps" userId="44e5b747-28bd-454d-8b1f-8b8d7db49187" providerId="ADAL" clId="{8792EDBA-51A9-4F41-BBDC-414909E78C45}" dt="2026-10-05T06:29:35.488" v="1658" actId="2696"/>
        <pc:sldMkLst>
          <pc:docMk/>
          <pc:sldMk cId="0" sldId="364"/>
        </pc:sldMkLst>
      </pc:sldChg>
      <pc:sldChg chg="modSp add mod">
        <pc:chgData name="Ceri Phelps" userId="44e5b747-28bd-454d-8b1f-8b8d7db49187" providerId="ADAL" clId="{8792EDBA-51A9-4F41-BBDC-414909E78C45}" dt="2026-10-05T06:35:12.280" v="1683"/>
        <pc:sldMkLst>
          <pc:docMk/>
          <pc:sldMk cId="2496168141" sldId="364"/>
        </pc:sldMkLst>
        <pc:spChg chg="mod">
          <ac:chgData name="Ceri Phelps" userId="44e5b747-28bd-454d-8b1f-8b8d7db49187" providerId="ADAL" clId="{8792EDBA-51A9-4F41-BBDC-414909E78C45}" dt="2026-10-05T06:35:12.280" v="1683"/>
          <ac:spMkLst>
            <pc:docMk/>
            <pc:sldMk cId="2496168141" sldId="364"/>
            <ac:spMk id="33794" creationId="{E9445150-ABCB-067E-2F73-A98F3FCF773C}"/>
          </ac:spMkLst>
        </pc:spChg>
      </pc:sldChg>
      <pc:sldChg chg="add">
        <pc:chgData name="Ceri Phelps" userId="44e5b747-28bd-454d-8b1f-8b8d7db49187" providerId="ADAL" clId="{8792EDBA-51A9-4F41-BBDC-414909E78C45}" dt="2026-10-05T06:28:38.373" v="1657"/>
        <pc:sldMkLst>
          <pc:docMk/>
          <pc:sldMk cId="598490094" sldId="366"/>
        </pc:sldMkLst>
      </pc:sldChg>
      <pc:sldChg chg="add">
        <pc:chgData name="Ceri Phelps" userId="44e5b747-28bd-454d-8b1f-8b8d7db49187" providerId="ADAL" clId="{8792EDBA-51A9-4F41-BBDC-414909E78C45}" dt="2026-10-05T06:28:38.373" v="1657"/>
        <pc:sldMkLst>
          <pc:docMk/>
          <pc:sldMk cId="1724885331" sldId="367"/>
        </pc:sldMkLst>
      </pc:sldChg>
      <pc:sldChg chg="del">
        <pc:chgData name="Ceri Phelps" userId="44e5b747-28bd-454d-8b1f-8b8d7db49187" providerId="ADAL" clId="{8792EDBA-51A9-4F41-BBDC-414909E78C45}" dt="2026-10-05T06:30:21.920" v="1660" actId="47"/>
        <pc:sldMkLst>
          <pc:docMk/>
          <pc:sldMk cId="0" sldId="368"/>
        </pc:sldMkLst>
      </pc:sldChg>
      <pc:sldChg chg="modSp del">
        <pc:chgData name="Ceri Phelps" userId="44e5b747-28bd-454d-8b1f-8b8d7db49187" providerId="ADAL" clId="{8792EDBA-51A9-4F41-BBDC-414909E78C45}" dt="2026-10-05T06:30:21.920" v="1660" actId="47"/>
        <pc:sldMkLst>
          <pc:docMk/>
          <pc:sldMk cId="0" sldId="372"/>
        </pc:sldMkLst>
      </pc:sldChg>
      <pc:sldChg chg="modSp mod">
        <pc:chgData name="Ceri Phelps" userId="44e5b747-28bd-454d-8b1f-8b8d7db49187" providerId="ADAL" clId="{8792EDBA-51A9-4F41-BBDC-414909E78C45}" dt="2026-10-05T06:35:12.280" v="1683"/>
        <pc:sldMkLst>
          <pc:docMk/>
          <pc:sldMk cId="2440065436" sldId="374"/>
        </pc:sldMkLst>
        <pc:spChg chg="mod">
          <ac:chgData name="Ceri Phelps" userId="44e5b747-28bd-454d-8b1f-8b8d7db49187" providerId="ADAL" clId="{8792EDBA-51A9-4F41-BBDC-414909E78C45}" dt="2026-10-05T06:35:12.280" v="1683"/>
          <ac:spMkLst>
            <pc:docMk/>
            <pc:sldMk cId="2440065436" sldId="374"/>
            <ac:spMk id="2" creationId="{00000000-0000-0000-0000-000000000000}"/>
          </ac:spMkLst>
        </pc:spChg>
        <pc:spChg chg="mod">
          <ac:chgData name="Ceri Phelps" userId="44e5b747-28bd-454d-8b1f-8b8d7db49187" providerId="ADAL" clId="{8792EDBA-51A9-4F41-BBDC-414909E78C45}" dt="2026-10-05T06:35:12.280" v="1683"/>
          <ac:spMkLst>
            <pc:docMk/>
            <pc:sldMk cId="2440065436" sldId="374"/>
            <ac:spMk id="3" creationId="{00000000-0000-0000-0000-000000000000}"/>
          </ac:spMkLst>
        </pc:spChg>
      </pc:sldChg>
      <pc:sldChg chg="add">
        <pc:chgData name="Ceri Phelps" userId="44e5b747-28bd-454d-8b1f-8b8d7db49187" providerId="ADAL" clId="{8792EDBA-51A9-4F41-BBDC-414909E78C45}" dt="2026-10-05T06:28:38.373" v="1657"/>
        <pc:sldMkLst>
          <pc:docMk/>
          <pc:sldMk cId="3343902568" sldId="376"/>
        </pc:sldMkLst>
      </pc:sldChg>
      <pc:sldChg chg="modSp del">
        <pc:chgData name="Ceri Phelps" userId="44e5b747-28bd-454d-8b1f-8b8d7db49187" providerId="ADAL" clId="{8792EDBA-51A9-4F41-BBDC-414909E78C45}" dt="2026-10-05T06:30:21.920" v="1660" actId="47"/>
        <pc:sldMkLst>
          <pc:docMk/>
          <pc:sldMk cId="0" sldId="379"/>
        </pc:sldMkLst>
      </pc:sldChg>
      <pc:sldChg chg="modSp del">
        <pc:chgData name="Ceri Phelps" userId="44e5b747-28bd-454d-8b1f-8b8d7db49187" providerId="ADAL" clId="{8792EDBA-51A9-4F41-BBDC-414909E78C45}" dt="2026-10-05T06:30:21.920" v="1660" actId="47"/>
        <pc:sldMkLst>
          <pc:docMk/>
          <pc:sldMk cId="0" sldId="382"/>
        </pc:sldMkLst>
      </pc:sldChg>
      <pc:sldChg chg="del">
        <pc:chgData name="Ceri Phelps" userId="44e5b747-28bd-454d-8b1f-8b8d7db49187" providerId="ADAL" clId="{8792EDBA-51A9-4F41-BBDC-414909E78C45}" dt="2026-10-05T06:29:35.488" v="1658" actId="2696"/>
        <pc:sldMkLst>
          <pc:docMk/>
          <pc:sldMk cId="0" sldId="387"/>
        </pc:sldMkLst>
      </pc:sldChg>
      <pc:sldChg chg="add">
        <pc:chgData name="Ceri Phelps" userId="44e5b747-28bd-454d-8b1f-8b8d7db49187" providerId="ADAL" clId="{8792EDBA-51A9-4F41-BBDC-414909E78C45}" dt="2026-10-05T06:29:39.859" v="1659"/>
        <pc:sldMkLst>
          <pc:docMk/>
          <pc:sldMk cId="1196163382" sldId="387"/>
        </pc:sldMkLst>
      </pc:sldChg>
      <pc:sldChg chg="add">
        <pc:chgData name="Ceri Phelps" userId="44e5b747-28bd-454d-8b1f-8b8d7db49187" providerId="ADAL" clId="{8792EDBA-51A9-4F41-BBDC-414909E78C45}" dt="2026-10-05T06:28:38.373" v="1657"/>
        <pc:sldMkLst>
          <pc:docMk/>
          <pc:sldMk cId="0" sldId="388"/>
        </pc:sldMkLst>
      </pc:sldChg>
      <pc:sldChg chg="add">
        <pc:chgData name="Ceri Phelps" userId="44e5b747-28bd-454d-8b1f-8b8d7db49187" providerId="ADAL" clId="{8792EDBA-51A9-4F41-BBDC-414909E78C45}" dt="2026-10-05T06:28:38.373" v="1657"/>
        <pc:sldMkLst>
          <pc:docMk/>
          <pc:sldMk cId="0" sldId="389"/>
        </pc:sldMkLst>
      </pc:sldChg>
      <pc:sldChg chg="modSp del mod">
        <pc:chgData name="Ceri Phelps" userId="44e5b747-28bd-454d-8b1f-8b8d7db49187" providerId="ADAL" clId="{8792EDBA-51A9-4F41-BBDC-414909E78C45}" dt="2026-10-05T06:30:21.920" v="1660" actId="47"/>
        <pc:sldMkLst>
          <pc:docMk/>
          <pc:sldMk cId="0" sldId="390"/>
        </pc:sldMkLst>
        <pc:spChg chg="mod">
          <ac:chgData name="Ceri Phelps" userId="44e5b747-28bd-454d-8b1f-8b8d7db49187" providerId="ADAL" clId="{8792EDBA-51A9-4F41-BBDC-414909E78C45}" dt="2026-10-05T06:25:57.444" v="1656" actId="5793"/>
          <ac:spMkLst>
            <pc:docMk/>
            <pc:sldMk cId="0" sldId="390"/>
            <ac:spMk id="14339" creationId="{993AAD2F-6C49-7FB5-0355-CC32EF434677}"/>
          </ac:spMkLst>
        </pc:spChg>
      </pc:sldChg>
      <pc:sldChg chg="add">
        <pc:chgData name="Ceri Phelps" userId="44e5b747-28bd-454d-8b1f-8b8d7db49187" providerId="ADAL" clId="{8792EDBA-51A9-4F41-BBDC-414909E78C45}" dt="2026-10-05T06:28:38.373" v="1657"/>
        <pc:sldMkLst>
          <pc:docMk/>
          <pc:sldMk cId="0" sldId="392"/>
        </pc:sldMkLst>
      </pc:sldChg>
      <pc:sldChg chg="add">
        <pc:chgData name="Ceri Phelps" userId="44e5b747-28bd-454d-8b1f-8b8d7db49187" providerId="ADAL" clId="{8792EDBA-51A9-4F41-BBDC-414909E78C45}" dt="2026-10-05T06:28:38.373" v="1657"/>
        <pc:sldMkLst>
          <pc:docMk/>
          <pc:sldMk cId="2203050146" sldId="395"/>
        </pc:sldMkLst>
      </pc:sldChg>
      <pc:sldChg chg="add ord">
        <pc:chgData name="Ceri Phelps" userId="44e5b747-28bd-454d-8b1f-8b8d7db49187" providerId="ADAL" clId="{8792EDBA-51A9-4F41-BBDC-414909E78C45}" dt="2026-10-05T06:35:14.415" v="1684" actId="20578"/>
        <pc:sldMkLst>
          <pc:docMk/>
          <pc:sldMk cId="3538954841" sldId="399"/>
        </pc:sldMkLst>
      </pc:sldChg>
      <pc:sldChg chg="modSp mod">
        <pc:chgData name="Ceri Phelps" userId="44e5b747-28bd-454d-8b1f-8b8d7db49187" providerId="ADAL" clId="{8792EDBA-51A9-4F41-BBDC-414909E78C45}" dt="2026-10-05T06:35:12.280" v="1683"/>
        <pc:sldMkLst>
          <pc:docMk/>
          <pc:sldMk cId="1351862663" sldId="407"/>
        </pc:sldMkLst>
        <pc:spChg chg="mod">
          <ac:chgData name="Ceri Phelps" userId="44e5b747-28bd-454d-8b1f-8b8d7db49187" providerId="ADAL" clId="{8792EDBA-51A9-4F41-BBDC-414909E78C45}" dt="2026-10-05T06:35:12.280" v="1683"/>
          <ac:spMkLst>
            <pc:docMk/>
            <pc:sldMk cId="1351862663" sldId="407"/>
            <ac:spMk id="3" creationId="{00000000-0000-0000-0000-000000000000}"/>
          </ac:spMkLst>
        </pc:spChg>
        <pc:spChg chg="mod">
          <ac:chgData name="Ceri Phelps" userId="44e5b747-28bd-454d-8b1f-8b8d7db49187" providerId="ADAL" clId="{8792EDBA-51A9-4F41-BBDC-414909E78C45}" dt="2026-10-05T06:35:12.280" v="1683"/>
          <ac:spMkLst>
            <pc:docMk/>
            <pc:sldMk cId="1351862663" sldId="407"/>
            <ac:spMk id="4" creationId="{00000000-0000-0000-0000-000000000000}"/>
          </ac:spMkLst>
        </pc:spChg>
      </pc:sldChg>
      <pc:sldChg chg="modSp mod">
        <pc:chgData name="Ceri Phelps" userId="44e5b747-28bd-454d-8b1f-8b8d7db49187" providerId="ADAL" clId="{8792EDBA-51A9-4F41-BBDC-414909E78C45}" dt="2026-10-05T06:35:12.280" v="1683"/>
        <pc:sldMkLst>
          <pc:docMk/>
          <pc:sldMk cId="1162108531" sldId="411"/>
        </pc:sldMkLst>
        <pc:spChg chg="mod">
          <ac:chgData name="Ceri Phelps" userId="44e5b747-28bd-454d-8b1f-8b8d7db49187" providerId="ADAL" clId="{8792EDBA-51A9-4F41-BBDC-414909E78C45}" dt="2026-10-05T06:35:12.280" v="1683"/>
          <ac:spMkLst>
            <pc:docMk/>
            <pc:sldMk cId="1162108531" sldId="411"/>
            <ac:spMk id="2" creationId="{00000000-0000-0000-0000-000000000000}"/>
          </ac:spMkLst>
        </pc:spChg>
      </pc:sldChg>
      <pc:sldChg chg="modSp">
        <pc:chgData name="Ceri Phelps" userId="44e5b747-28bd-454d-8b1f-8b8d7db49187" providerId="ADAL" clId="{8792EDBA-51A9-4F41-BBDC-414909E78C45}" dt="2026-10-05T06:35:12.280" v="1683"/>
        <pc:sldMkLst>
          <pc:docMk/>
          <pc:sldMk cId="201136218" sldId="488"/>
        </pc:sldMkLst>
        <pc:spChg chg="mod">
          <ac:chgData name="Ceri Phelps" userId="44e5b747-28bd-454d-8b1f-8b8d7db49187" providerId="ADAL" clId="{8792EDBA-51A9-4F41-BBDC-414909E78C45}" dt="2026-10-05T06:35:12.280" v="1683"/>
          <ac:spMkLst>
            <pc:docMk/>
            <pc:sldMk cId="201136218" sldId="488"/>
            <ac:spMk id="2" creationId="{305BE245-6623-C057-3F6D-89CBA12386CD}"/>
          </ac:spMkLst>
        </pc:spChg>
      </pc:sldChg>
      <pc:sldChg chg="modSp">
        <pc:chgData name="Ceri Phelps" userId="44e5b747-28bd-454d-8b1f-8b8d7db49187" providerId="ADAL" clId="{8792EDBA-51A9-4F41-BBDC-414909E78C45}" dt="2026-10-05T06:35:12.280" v="1683"/>
        <pc:sldMkLst>
          <pc:docMk/>
          <pc:sldMk cId="2948752329" sldId="489"/>
        </pc:sldMkLst>
        <pc:spChg chg="mod">
          <ac:chgData name="Ceri Phelps" userId="44e5b747-28bd-454d-8b1f-8b8d7db49187" providerId="ADAL" clId="{8792EDBA-51A9-4F41-BBDC-414909E78C45}" dt="2026-10-05T06:35:12.280" v="1683"/>
          <ac:spMkLst>
            <pc:docMk/>
            <pc:sldMk cId="2948752329" sldId="489"/>
            <ac:spMk id="2" creationId="{1418979B-E0FC-5040-31BB-FF634DF48ED3}"/>
          </ac:spMkLst>
        </pc:spChg>
        <pc:spChg chg="mod">
          <ac:chgData name="Ceri Phelps" userId="44e5b747-28bd-454d-8b1f-8b8d7db49187" providerId="ADAL" clId="{8792EDBA-51A9-4F41-BBDC-414909E78C45}" dt="2026-10-05T06:35:12.280" v="1683"/>
          <ac:spMkLst>
            <pc:docMk/>
            <pc:sldMk cId="2948752329" sldId="489"/>
            <ac:spMk id="3" creationId="{12A60570-7ED7-0DF1-98EC-2E6F22D925EE}"/>
          </ac:spMkLst>
        </pc:spChg>
      </pc:sldChg>
      <pc:sldChg chg="modSp">
        <pc:chgData name="Ceri Phelps" userId="44e5b747-28bd-454d-8b1f-8b8d7db49187" providerId="ADAL" clId="{8792EDBA-51A9-4F41-BBDC-414909E78C45}" dt="2026-10-05T06:35:12.280" v="1683"/>
        <pc:sldMkLst>
          <pc:docMk/>
          <pc:sldMk cId="552737051" sldId="490"/>
        </pc:sldMkLst>
        <pc:spChg chg="mod">
          <ac:chgData name="Ceri Phelps" userId="44e5b747-28bd-454d-8b1f-8b8d7db49187" providerId="ADAL" clId="{8792EDBA-51A9-4F41-BBDC-414909E78C45}" dt="2026-10-05T06:35:12.280" v="1683"/>
          <ac:spMkLst>
            <pc:docMk/>
            <pc:sldMk cId="552737051" sldId="490"/>
            <ac:spMk id="2" creationId="{40662835-6B2C-49C9-72AD-6BC9B8DF7B35}"/>
          </ac:spMkLst>
        </pc:spChg>
        <pc:spChg chg="mod">
          <ac:chgData name="Ceri Phelps" userId="44e5b747-28bd-454d-8b1f-8b8d7db49187" providerId="ADAL" clId="{8792EDBA-51A9-4F41-BBDC-414909E78C45}" dt="2026-10-05T06:35:12.280" v="1683"/>
          <ac:spMkLst>
            <pc:docMk/>
            <pc:sldMk cId="552737051" sldId="490"/>
            <ac:spMk id="3" creationId="{B002887C-028E-9815-5309-579810479B96}"/>
          </ac:spMkLst>
        </pc:spChg>
      </pc:sldChg>
      <pc:sldChg chg="del">
        <pc:chgData name="Ceri Phelps" userId="44e5b747-28bd-454d-8b1f-8b8d7db49187" providerId="ADAL" clId="{8792EDBA-51A9-4F41-BBDC-414909E78C45}" dt="2026-10-05T06:30:21.920" v="1660" actId="47"/>
        <pc:sldMkLst>
          <pc:docMk/>
          <pc:sldMk cId="0" sldId="494"/>
        </pc:sldMkLst>
      </pc:sldChg>
      <pc:sldChg chg="del">
        <pc:chgData name="Ceri Phelps" userId="44e5b747-28bd-454d-8b1f-8b8d7db49187" providerId="ADAL" clId="{8792EDBA-51A9-4F41-BBDC-414909E78C45}" dt="2026-10-05T06:30:21.920" v="1660" actId="47"/>
        <pc:sldMkLst>
          <pc:docMk/>
          <pc:sldMk cId="0" sldId="497"/>
        </pc:sldMkLst>
      </pc:sldChg>
      <pc:sldChg chg="addSp modSp mod">
        <pc:chgData name="Ceri Phelps" userId="44e5b747-28bd-454d-8b1f-8b8d7db49187" providerId="ADAL" clId="{8792EDBA-51A9-4F41-BBDC-414909E78C45}" dt="2026-10-05T06:35:12.280" v="1683"/>
        <pc:sldMkLst>
          <pc:docMk/>
          <pc:sldMk cId="1395413524" sldId="501"/>
        </pc:sldMkLst>
        <pc:spChg chg="mod">
          <ac:chgData name="Ceri Phelps" userId="44e5b747-28bd-454d-8b1f-8b8d7db49187" providerId="ADAL" clId="{8792EDBA-51A9-4F41-BBDC-414909E78C45}" dt="2026-10-05T06:35:12.280" v="1683"/>
          <ac:spMkLst>
            <pc:docMk/>
            <pc:sldMk cId="1395413524" sldId="501"/>
            <ac:spMk id="2" creationId="{D097A171-BE62-940E-82B5-E65CEE92E704}"/>
          </ac:spMkLst>
        </pc:spChg>
        <pc:spChg chg="mod">
          <ac:chgData name="Ceri Phelps" userId="44e5b747-28bd-454d-8b1f-8b8d7db49187" providerId="ADAL" clId="{8792EDBA-51A9-4F41-BBDC-414909E78C45}" dt="2026-10-05T06:35:12.280" v="1683"/>
          <ac:spMkLst>
            <pc:docMk/>
            <pc:sldMk cId="1395413524" sldId="501"/>
            <ac:spMk id="6" creationId="{9DEC88E7-74E1-9CF4-84F5-637685A652E1}"/>
          </ac:spMkLst>
        </pc:spChg>
        <pc:picChg chg="add mod">
          <ac:chgData name="Ceri Phelps" userId="44e5b747-28bd-454d-8b1f-8b8d7db49187" providerId="ADAL" clId="{8792EDBA-51A9-4F41-BBDC-414909E78C45}" dt="2026-10-05T06:25:02.979" v="1652" actId="1076"/>
          <ac:picMkLst>
            <pc:docMk/>
            <pc:sldMk cId="1395413524" sldId="501"/>
            <ac:picMk id="4" creationId="{A07A33E6-A202-545F-9818-3C449067267C}"/>
          </ac:picMkLst>
        </pc:picChg>
      </pc:sldChg>
      <pc:sldChg chg="modSp ord">
        <pc:chgData name="Ceri Phelps" userId="44e5b747-28bd-454d-8b1f-8b8d7db49187" providerId="ADAL" clId="{8792EDBA-51A9-4F41-BBDC-414909E78C45}" dt="2026-10-05T06:35:12.280" v="1683"/>
        <pc:sldMkLst>
          <pc:docMk/>
          <pc:sldMk cId="3005532685" sldId="502"/>
        </pc:sldMkLst>
        <pc:spChg chg="mod">
          <ac:chgData name="Ceri Phelps" userId="44e5b747-28bd-454d-8b1f-8b8d7db49187" providerId="ADAL" clId="{8792EDBA-51A9-4F41-BBDC-414909E78C45}" dt="2026-10-05T06:35:12.280" v="1683"/>
          <ac:spMkLst>
            <pc:docMk/>
            <pc:sldMk cId="3005532685" sldId="502"/>
            <ac:spMk id="2" creationId="{0C716054-9F63-7BDB-5B95-955BAA4ABB73}"/>
          </ac:spMkLst>
        </pc:spChg>
        <pc:spChg chg="mod">
          <ac:chgData name="Ceri Phelps" userId="44e5b747-28bd-454d-8b1f-8b8d7db49187" providerId="ADAL" clId="{8792EDBA-51A9-4F41-BBDC-414909E78C45}" dt="2026-10-05T06:35:12.280" v="1683"/>
          <ac:spMkLst>
            <pc:docMk/>
            <pc:sldMk cId="3005532685" sldId="502"/>
            <ac:spMk id="3" creationId="{2B5FC718-63AE-F86B-7D28-157C83898537}"/>
          </ac:spMkLst>
        </pc:spChg>
      </pc:sldChg>
      <pc:sldChg chg="modSp ord">
        <pc:chgData name="Ceri Phelps" userId="44e5b747-28bd-454d-8b1f-8b8d7db49187" providerId="ADAL" clId="{8792EDBA-51A9-4F41-BBDC-414909E78C45}" dt="2026-10-05T06:35:12.280" v="1683"/>
        <pc:sldMkLst>
          <pc:docMk/>
          <pc:sldMk cId="4039301534" sldId="504"/>
        </pc:sldMkLst>
        <pc:spChg chg="mod">
          <ac:chgData name="Ceri Phelps" userId="44e5b747-28bd-454d-8b1f-8b8d7db49187" providerId="ADAL" clId="{8792EDBA-51A9-4F41-BBDC-414909E78C45}" dt="2026-10-05T06:35:12.280" v="1683"/>
          <ac:spMkLst>
            <pc:docMk/>
            <pc:sldMk cId="4039301534" sldId="504"/>
            <ac:spMk id="8" creationId="{115E6AB1-1757-7B59-1567-CEBBE5501E8B}"/>
          </ac:spMkLst>
        </pc:spChg>
      </pc:sldChg>
      <pc:sldChg chg="modSp mod">
        <pc:chgData name="Ceri Phelps" userId="44e5b747-28bd-454d-8b1f-8b8d7db49187" providerId="ADAL" clId="{8792EDBA-51A9-4F41-BBDC-414909E78C45}" dt="2026-10-05T06:35:12.280" v="1683"/>
        <pc:sldMkLst>
          <pc:docMk/>
          <pc:sldMk cId="1288502308" sldId="505"/>
        </pc:sldMkLst>
        <pc:spChg chg="mod">
          <ac:chgData name="Ceri Phelps" userId="44e5b747-28bd-454d-8b1f-8b8d7db49187" providerId="ADAL" clId="{8792EDBA-51A9-4F41-BBDC-414909E78C45}" dt="2026-10-05T06:35:12.280" v="1683"/>
          <ac:spMkLst>
            <pc:docMk/>
            <pc:sldMk cId="1288502308" sldId="505"/>
            <ac:spMk id="3" creationId="{8AD001FE-60CE-9DD6-771D-9988F3BC9714}"/>
          </ac:spMkLst>
        </pc:spChg>
      </pc:sldChg>
      <pc:sldChg chg="add">
        <pc:chgData name="Ceri Phelps" userId="44e5b747-28bd-454d-8b1f-8b8d7db49187" providerId="ADAL" clId="{8792EDBA-51A9-4F41-BBDC-414909E78C45}" dt="2026-10-05T06:28:38.373" v="1657"/>
        <pc:sldMkLst>
          <pc:docMk/>
          <pc:sldMk cId="0" sldId="506"/>
        </pc:sldMkLst>
      </pc:sldChg>
      <pc:sldChg chg="add">
        <pc:chgData name="Ceri Phelps" userId="44e5b747-28bd-454d-8b1f-8b8d7db49187" providerId="ADAL" clId="{8792EDBA-51A9-4F41-BBDC-414909E78C45}" dt="2026-10-05T06:28:38.373" v="1657"/>
        <pc:sldMkLst>
          <pc:docMk/>
          <pc:sldMk cId="0" sldId="507"/>
        </pc:sldMkLst>
      </pc:sldChg>
      <pc:sldChg chg="add">
        <pc:chgData name="Ceri Phelps" userId="44e5b747-28bd-454d-8b1f-8b8d7db49187" providerId="ADAL" clId="{8792EDBA-51A9-4F41-BBDC-414909E78C45}" dt="2026-10-05T06:28:38.373" v="1657"/>
        <pc:sldMkLst>
          <pc:docMk/>
          <pc:sldMk cId="0" sldId="508"/>
        </pc:sldMkLst>
      </pc:sldChg>
      <pc:sldChg chg="add">
        <pc:chgData name="Ceri Phelps" userId="44e5b747-28bd-454d-8b1f-8b8d7db49187" providerId="ADAL" clId="{8792EDBA-51A9-4F41-BBDC-414909E78C45}" dt="2026-10-05T06:28:38.373" v="1657"/>
        <pc:sldMkLst>
          <pc:docMk/>
          <pc:sldMk cId="364941670" sldId="509"/>
        </pc:sldMkLst>
      </pc:sldChg>
      <pc:sldChg chg="add del modTransition">
        <pc:chgData name="Ceri Phelps" userId="44e5b747-28bd-454d-8b1f-8b8d7db49187" providerId="ADAL" clId="{8792EDBA-51A9-4F41-BBDC-414909E78C45}" dt="2026-10-05T06:32:12.147" v="1666"/>
        <pc:sldMkLst>
          <pc:docMk/>
          <pc:sldMk cId="2027873308" sldId="510"/>
        </pc:sldMkLst>
      </pc:sldChg>
      <pc:sldMasterChg chg="delSldLayout">
        <pc:chgData name="Ceri Phelps" userId="44e5b747-28bd-454d-8b1f-8b8d7db49187" providerId="ADAL" clId="{8792EDBA-51A9-4F41-BBDC-414909E78C45}" dt="2026-10-05T06:30:21.920" v="1660" actId="47"/>
        <pc:sldMasterMkLst>
          <pc:docMk/>
          <pc:sldMasterMk cId="1384196811" sldId="2147483658"/>
        </pc:sldMasterMkLst>
        <pc:sldLayoutChg chg="del">
          <pc:chgData name="Ceri Phelps" userId="44e5b747-28bd-454d-8b1f-8b8d7db49187" providerId="ADAL" clId="{8792EDBA-51A9-4F41-BBDC-414909E78C45}" dt="2026-10-05T06:29:35.488" v="1658" actId="2696"/>
          <pc:sldLayoutMkLst>
            <pc:docMk/>
            <pc:sldMasterMk cId="1384196811" sldId="2147483658"/>
            <pc:sldLayoutMk cId="3465028389" sldId="2147483709"/>
          </pc:sldLayoutMkLst>
        </pc:sldLayoutChg>
        <pc:sldLayoutChg chg="del">
          <pc:chgData name="Ceri Phelps" userId="44e5b747-28bd-454d-8b1f-8b8d7db49187" providerId="ADAL" clId="{8792EDBA-51A9-4F41-BBDC-414909E78C45}" dt="2026-10-05T06:30:21.920" v="1660" actId="47"/>
          <pc:sldLayoutMkLst>
            <pc:docMk/>
            <pc:sldMasterMk cId="1384196811" sldId="2147483658"/>
            <pc:sldLayoutMk cId="1758053952" sldId="2147483710"/>
          </pc:sldLayoutMkLst>
        </pc:sldLayoutChg>
        <pc:sldLayoutChg chg="del">
          <pc:chgData name="Ceri Phelps" userId="44e5b747-28bd-454d-8b1f-8b8d7db49187" providerId="ADAL" clId="{8792EDBA-51A9-4F41-BBDC-414909E78C45}" dt="2026-10-05T06:30:21.920" v="1660" actId="47"/>
          <pc:sldLayoutMkLst>
            <pc:docMk/>
            <pc:sldMasterMk cId="1384196811" sldId="2147483658"/>
            <pc:sldLayoutMk cId="878202019" sldId="2147483712"/>
          </pc:sldLayoutMkLst>
        </pc:sldLayoutChg>
      </pc:sldMasterChg>
      <pc:sldMasterChg chg="addSp">
        <pc:chgData name="Ceri Phelps" userId="44e5b747-28bd-454d-8b1f-8b8d7db49187" providerId="ADAL" clId="{8792EDBA-51A9-4F41-BBDC-414909E78C45}" dt="2026-10-05T06:35:04.376" v="1671"/>
        <pc:sldMasterMkLst>
          <pc:docMk/>
          <pc:sldMasterMk cId="4079259334" sldId="2147483726"/>
        </pc:sldMasterMkLst>
        <pc:picChg chg="add">
          <ac:chgData name="Ceri Phelps" userId="44e5b747-28bd-454d-8b1f-8b8d7db49187" providerId="ADAL" clId="{8792EDBA-51A9-4F41-BBDC-414909E78C45}" dt="2026-10-05T06:35:04.376" v="1671"/>
          <ac:picMkLst>
            <pc:docMk/>
            <pc:sldMasterMk cId="4079259334" sldId="2147483726"/>
            <ac:picMk id="7" creationId="{1B23B029-7501-A1A4-2E4D-34872EB5FE8B}"/>
          </ac:picMkLst>
        </pc:pic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1">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9">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9E9276-1573-4DC7-84D1-E6F78463FE97}" type="doc">
      <dgm:prSet loTypeId="urn:microsoft.com/office/officeart/2005/8/layout/process2" loCatId="process" qsTypeId="urn:microsoft.com/office/officeart/2005/8/quickstyle/simple1#17" qsCatId="simple" csTypeId="urn:microsoft.com/office/officeart/2005/8/colors/colorful5#1" csCatId="colorful" phldr="1"/>
      <dgm:spPr/>
      <dgm:t>
        <a:bodyPr/>
        <a:lstStyle/>
        <a:p>
          <a:endParaRPr lang="en-US"/>
        </a:p>
      </dgm:t>
    </dgm:pt>
    <dgm:pt modelId="{FBF6E178-1F84-4CB6-976F-AD1AB2E66D5C}">
      <dgm:prSet custT="1"/>
      <dgm:spPr>
        <a:solidFill>
          <a:srgbClr val="36E0F2"/>
        </a:solidFill>
      </dgm:spPr>
      <dgm:t>
        <a:bodyPr/>
        <a:lstStyle/>
        <a:p>
          <a:pPr rtl="0"/>
          <a:r>
            <a:rPr lang="en-GB" sz="2400" dirty="0"/>
            <a:t>Anxiety is a condition that can affect anyone </a:t>
          </a:r>
        </a:p>
      </dgm:t>
    </dgm:pt>
    <dgm:pt modelId="{A7B0654A-BB96-4C1F-817E-FE5BCA475EB3}" type="parTrans" cxnId="{BF5C1C99-9CC9-4F61-B0E9-7F24AEF90F5B}">
      <dgm:prSet/>
      <dgm:spPr/>
      <dgm:t>
        <a:bodyPr/>
        <a:lstStyle/>
        <a:p>
          <a:endParaRPr lang="en-US"/>
        </a:p>
      </dgm:t>
    </dgm:pt>
    <dgm:pt modelId="{8E2FC4EF-5844-4EDE-8627-FD03D21E5E34}" type="sibTrans" cxnId="{BF5C1C99-9CC9-4F61-B0E9-7F24AEF90F5B}">
      <dgm:prSet/>
      <dgm:spPr>
        <a:gradFill flip="none" rotWithShape="0">
          <a:gsLst>
            <a:gs pos="0">
              <a:srgbClr val="36E0F2">
                <a:tint val="66000"/>
                <a:satMod val="160000"/>
              </a:srgbClr>
            </a:gs>
            <a:gs pos="50000">
              <a:srgbClr val="36E0F2">
                <a:tint val="44500"/>
                <a:satMod val="160000"/>
              </a:srgbClr>
            </a:gs>
            <a:gs pos="100000">
              <a:srgbClr val="36E0F2">
                <a:tint val="23500"/>
                <a:satMod val="160000"/>
              </a:srgbClr>
            </a:gs>
          </a:gsLst>
          <a:lin ang="8100000" scaled="1"/>
          <a:tileRect/>
        </a:gradFill>
      </dgm:spPr>
      <dgm:t>
        <a:bodyPr/>
        <a:lstStyle/>
        <a:p>
          <a:endParaRPr lang="en-US"/>
        </a:p>
      </dgm:t>
    </dgm:pt>
    <dgm:pt modelId="{37BF3537-3EFD-478A-A432-4A75A7DDE1EC}">
      <dgm:prSet custT="1"/>
      <dgm:spPr>
        <a:solidFill>
          <a:srgbClr val="32A5F4"/>
        </a:solidFill>
      </dgm:spPr>
      <dgm:t>
        <a:bodyPr/>
        <a:lstStyle/>
        <a:p>
          <a:pPr rtl="0"/>
          <a:r>
            <a:rPr lang="en-GB" sz="2000" dirty="0"/>
            <a:t>Even some of the most confident people you know may have suffered with anxiety. </a:t>
          </a:r>
        </a:p>
      </dgm:t>
    </dgm:pt>
    <dgm:pt modelId="{861B574E-9490-46B9-A71F-D8CA0282C69E}" type="parTrans" cxnId="{416CB223-7EC2-46E7-8ADC-0F4885358361}">
      <dgm:prSet/>
      <dgm:spPr/>
      <dgm:t>
        <a:bodyPr/>
        <a:lstStyle/>
        <a:p>
          <a:endParaRPr lang="en-US"/>
        </a:p>
      </dgm:t>
    </dgm:pt>
    <dgm:pt modelId="{CA8D1DC5-3DD8-4862-9056-C49E5C604D4C}" type="sibTrans" cxnId="{416CB223-7EC2-46E7-8ADC-0F4885358361}">
      <dgm:prSet custT="1"/>
      <dgm:spPr>
        <a:gradFill flip="none" rotWithShape="0">
          <a:gsLst>
            <a:gs pos="0">
              <a:srgbClr val="36E0F2">
                <a:tint val="66000"/>
                <a:satMod val="160000"/>
              </a:srgbClr>
            </a:gs>
            <a:gs pos="50000">
              <a:srgbClr val="36E0F2">
                <a:tint val="44500"/>
                <a:satMod val="160000"/>
              </a:srgbClr>
            </a:gs>
            <a:gs pos="100000">
              <a:srgbClr val="36E0F2">
                <a:tint val="23500"/>
                <a:satMod val="160000"/>
              </a:srgbClr>
            </a:gs>
          </a:gsLst>
          <a:lin ang="8100000" scaled="1"/>
          <a:tileRect/>
        </a:gradFill>
        <a:ln>
          <a:noFill/>
        </a:ln>
        <a:effectLst/>
      </dgm:spPr>
      <dgm:t>
        <a:bodyPr spcFirstLastPara="0" vert="horz" wrap="square" lIns="0" tIns="0" rIns="0" bIns="0" numCol="1" spcCol="1270" anchor="ctr" anchorCtr="0"/>
        <a:lstStyle/>
        <a:p>
          <a:pPr marL="0" lvl="0" indent="0" algn="ctr" defTabSz="622300">
            <a:lnSpc>
              <a:spcPct val="90000"/>
            </a:lnSpc>
            <a:spcBef>
              <a:spcPct val="0"/>
            </a:spcBef>
            <a:spcAft>
              <a:spcPct val="35000"/>
            </a:spcAft>
            <a:buNone/>
          </a:pPr>
          <a:endParaRPr lang="en-US" sz="1400" kern="1200">
            <a:solidFill>
              <a:srgbClr val="FFFFFF"/>
            </a:solidFill>
            <a:latin typeface="Neue Haas Grotesk Text Pro"/>
            <a:ea typeface="+mn-ea"/>
            <a:cs typeface="+mn-cs"/>
          </a:endParaRPr>
        </a:p>
      </dgm:t>
    </dgm:pt>
    <dgm:pt modelId="{D3A2CB46-65D7-493E-B25D-5D4C3DAE8C88}">
      <dgm:prSet/>
      <dgm:spPr>
        <a:solidFill>
          <a:srgbClr val="2438FA"/>
        </a:solidFill>
      </dgm:spPr>
      <dgm:t>
        <a:bodyPr/>
        <a:lstStyle/>
        <a:p>
          <a:pPr rtl="0"/>
          <a:r>
            <a:rPr lang="en-GB" dirty="0"/>
            <a:t>Research suggests that as many as 1 in 6 young people will experience an anxiety condition at some point in their lives, this means that up to 5 people in your class may be living with anxiety.</a:t>
          </a:r>
        </a:p>
      </dgm:t>
    </dgm:pt>
    <dgm:pt modelId="{94C36182-5FA4-45B9-896A-B28383601261}" type="parTrans" cxnId="{1F96EC56-571D-4476-B89E-E1ABAA32DB7A}">
      <dgm:prSet/>
      <dgm:spPr/>
      <dgm:t>
        <a:bodyPr/>
        <a:lstStyle/>
        <a:p>
          <a:endParaRPr lang="en-US"/>
        </a:p>
      </dgm:t>
    </dgm:pt>
    <dgm:pt modelId="{5DA4D8A3-14DC-438E-A6D0-5ECE0F29459E}" type="sibTrans" cxnId="{1F96EC56-571D-4476-B89E-E1ABAA32DB7A}">
      <dgm:prSet/>
      <dgm:spPr/>
      <dgm:t>
        <a:bodyPr/>
        <a:lstStyle/>
        <a:p>
          <a:endParaRPr lang="en-US"/>
        </a:p>
      </dgm:t>
    </dgm:pt>
    <dgm:pt modelId="{DDFA97BF-2312-410D-BE31-F15ED0C6465C}" type="pres">
      <dgm:prSet presAssocID="{0F9E9276-1573-4DC7-84D1-E6F78463FE97}" presName="linearFlow" presStyleCnt="0">
        <dgm:presLayoutVars>
          <dgm:resizeHandles val="exact"/>
        </dgm:presLayoutVars>
      </dgm:prSet>
      <dgm:spPr/>
    </dgm:pt>
    <dgm:pt modelId="{307A8954-26FE-48DD-BE98-DF7FEA267B6A}" type="pres">
      <dgm:prSet presAssocID="{FBF6E178-1F84-4CB6-976F-AD1AB2E66D5C}" presName="node" presStyleLbl="node1" presStyleIdx="0" presStyleCnt="3">
        <dgm:presLayoutVars>
          <dgm:bulletEnabled val="1"/>
        </dgm:presLayoutVars>
      </dgm:prSet>
      <dgm:spPr/>
    </dgm:pt>
    <dgm:pt modelId="{9CE51DC5-890F-457B-BDE4-0542FFF3CADA}" type="pres">
      <dgm:prSet presAssocID="{8E2FC4EF-5844-4EDE-8627-FD03D21E5E34}" presName="sibTrans" presStyleLbl="sibTrans2D1" presStyleIdx="0" presStyleCnt="2"/>
      <dgm:spPr/>
    </dgm:pt>
    <dgm:pt modelId="{ACDD2ADE-E10D-490F-AEC6-1FB6066393C7}" type="pres">
      <dgm:prSet presAssocID="{8E2FC4EF-5844-4EDE-8627-FD03D21E5E34}" presName="connectorText" presStyleLbl="sibTrans2D1" presStyleIdx="0" presStyleCnt="2"/>
      <dgm:spPr/>
    </dgm:pt>
    <dgm:pt modelId="{AB0B7C5B-BF4A-456C-AF15-9AB0D9684EC5}" type="pres">
      <dgm:prSet presAssocID="{37BF3537-3EFD-478A-A432-4A75A7DDE1EC}" presName="node" presStyleLbl="node1" presStyleIdx="1" presStyleCnt="3">
        <dgm:presLayoutVars>
          <dgm:bulletEnabled val="1"/>
        </dgm:presLayoutVars>
      </dgm:prSet>
      <dgm:spPr/>
    </dgm:pt>
    <dgm:pt modelId="{DF1F139F-5231-4993-930F-1A4AF375E314}" type="pres">
      <dgm:prSet presAssocID="{CA8D1DC5-3DD8-4862-9056-C49E5C604D4C}" presName="sibTrans" presStyleLbl="sibTrans2D1" presStyleIdx="1" presStyleCnt="2"/>
      <dgm:spPr>
        <a:xfrm rot="5400000">
          <a:off x="1989042" y="3993861"/>
          <a:ext cx="593147" cy="711777"/>
        </a:xfrm>
        <a:prstGeom prst="rightArrow">
          <a:avLst>
            <a:gd name="adj1" fmla="val 60000"/>
            <a:gd name="adj2" fmla="val 50000"/>
          </a:avLst>
        </a:prstGeom>
      </dgm:spPr>
    </dgm:pt>
    <dgm:pt modelId="{B2474C56-6A50-4B84-8EA7-234F3863316A}" type="pres">
      <dgm:prSet presAssocID="{CA8D1DC5-3DD8-4862-9056-C49E5C604D4C}" presName="connectorText" presStyleLbl="sibTrans2D1" presStyleIdx="1" presStyleCnt="2"/>
      <dgm:spPr/>
    </dgm:pt>
    <dgm:pt modelId="{CA8700FF-6C8A-4EEE-98FD-1415BC02A907}" type="pres">
      <dgm:prSet presAssocID="{D3A2CB46-65D7-493E-B25D-5D4C3DAE8C88}" presName="node" presStyleLbl="node1" presStyleIdx="2" presStyleCnt="3">
        <dgm:presLayoutVars>
          <dgm:bulletEnabled val="1"/>
        </dgm:presLayoutVars>
      </dgm:prSet>
      <dgm:spPr/>
    </dgm:pt>
  </dgm:ptLst>
  <dgm:cxnLst>
    <dgm:cxn modelId="{A36D450E-92B5-4B3D-8028-8C0CD41C8A7D}" type="presOf" srcId="{CA8D1DC5-3DD8-4862-9056-C49E5C604D4C}" destId="{B2474C56-6A50-4B84-8EA7-234F3863316A}" srcOrd="1" destOrd="0" presId="urn:microsoft.com/office/officeart/2005/8/layout/process2"/>
    <dgm:cxn modelId="{416CB223-7EC2-46E7-8ADC-0F4885358361}" srcId="{0F9E9276-1573-4DC7-84D1-E6F78463FE97}" destId="{37BF3537-3EFD-478A-A432-4A75A7DDE1EC}" srcOrd="1" destOrd="0" parTransId="{861B574E-9490-46B9-A71F-D8CA0282C69E}" sibTransId="{CA8D1DC5-3DD8-4862-9056-C49E5C604D4C}"/>
    <dgm:cxn modelId="{E16CD536-BCD0-4055-AE71-8DED91E6FAA4}" type="presOf" srcId="{0F9E9276-1573-4DC7-84D1-E6F78463FE97}" destId="{DDFA97BF-2312-410D-BE31-F15ED0C6465C}" srcOrd="0" destOrd="0" presId="urn:microsoft.com/office/officeart/2005/8/layout/process2"/>
    <dgm:cxn modelId="{9E87A668-B48B-4D72-B0B9-B8B272C6F5F0}" type="presOf" srcId="{8E2FC4EF-5844-4EDE-8627-FD03D21E5E34}" destId="{9CE51DC5-890F-457B-BDE4-0542FFF3CADA}" srcOrd="0" destOrd="0" presId="urn:microsoft.com/office/officeart/2005/8/layout/process2"/>
    <dgm:cxn modelId="{1F96EC56-571D-4476-B89E-E1ABAA32DB7A}" srcId="{0F9E9276-1573-4DC7-84D1-E6F78463FE97}" destId="{D3A2CB46-65D7-493E-B25D-5D4C3DAE8C88}" srcOrd="2" destOrd="0" parTransId="{94C36182-5FA4-45B9-896A-B28383601261}" sibTransId="{5DA4D8A3-14DC-438E-A6D0-5ECE0F29459E}"/>
    <dgm:cxn modelId="{87BF445A-8687-4F86-A6D3-06FF1F510FAB}" type="presOf" srcId="{8E2FC4EF-5844-4EDE-8627-FD03D21E5E34}" destId="{ACDD2ADE-E10D-490F-AEC6-1FB6066393C7}" srcOrd="1" destOrd="0" presId="urn:microsoft.com/office/officeart/2005/8/layout/process2"/>
    <dgm:cxn modelId="{DE87C47C-D623-4D96-8228-D67ED7FD379C}" type="presOf" srcId="{FBF6E178-1F84-4CB6-976F-AD1AB2E66D5C}" destId="{307A8954-26FE-48DD-BE98-DF7FEA267B6A}" srcOrd="0" destOrd="0" presId="urn:microsoft.com/office/officeart/2005/8/layout/process2"/>
    <dgm:cxn modelId="{ABFAAD97-B813-47C5-BF72-57FFD20FBB70}" type="presOf" srcId="{37BF3537-3EFD-478A-A432-4A75A7DDE1EC}" destId="{AB0B7C5B-BF4A-456C-AF15-9AB0D9684EC5}" srcOrd="0" destOrd="0" presId="urn:microsoft.com/office/officeart/2005/8/layout/process2"/>
    <dgm:cxn modelId="{BF5C1C99-9CC9-4F61-B0E9-7F24AEF90F5B}" srcId="{0F9E9276-1573-4DC7-84D1-E6F78463FE97}" destId="{FBF6E178-1F84-4CB6-976F-AD1AB2E66D5C}" srcOrd="0" destOrd="0" parTransId="{A7B0654A-BB96-4C1F-817E-FE5BCA475EB3}" sibTransId="{8E2FC4EF-5844-4EDE-8627-FD03D21E5E34}"/>
    <dgm:cxn modelId="{13B81AAC-5CA7-4473-A8FC-19F5E51F3189}" type="presOf" srcId="{CA8D1DC5-3DD8-4862-9056-C49E5C604D4C}" destId="{DF1F139F-5231-4993-930F-1A4AF375E314}" srcOrd="0" destOrd="0" presId="urn:microsoft.com/office/officeart/2005/8/layout/process2"/>
    <dgm:cxn modelId="{ED991DBF-E1BB-4DC2-8B2F-1F41D34058D4}" type="presOf" srcId="{D3A2CB46-65D7-493E-B25D-5D4C3DAE8C88}" destId="{CA8700FF-6C8A-4EEE-98FD-1415BC02A907}" srcOrd="0" destOrd="0" presId="urn:microsoft.com/office/officeart/2005/8/layout/process2"/>
    <dgm:cxn modelId="{646B7FA0-F65F-4A01-A70C-21BC28DFD129}" type="presParOf" srcId="{DDFA97BF-2312-410D-BE31-F15ED0C6465C}" destId="{307A8954-26FE-48DD-BE98-DF7FEA267B6A}" srcOrd="0" destOrd="0" presId="urn:microsoft.com/office/officeart/2005/8/layout/process2"/>
    <dgm:cxn modelId="{BCD09C16-925F-4030-B7F3-7B4F31BDD059}" type="presParOf" srcId="{DDFA97BF-2312-410D-BE31-F15ED0C6465C}" destId="{9CE51DC5-890F-457B-BDE4-0542FFF3CADA}" srcOrd="1" destOrd="0" presId="urn:microsoft.com/office/officeart/2005/8/layout/process2"/>
    <dgm:cxn modelId="{FBF77DD4-9A85-4CDE-8342-86A14B3904E0}" type="presParOf" srcId="{9CE51DC5-890F-457B-BDE4-0542FFF3CADA}" destId="{ACDD2ADE-E10D-490F-AEC6-1FB6066393C7}" srcOrd="0" destOrd="0" presId="urn:microsoft.com/office/officeart/2005/8/layout/process2"/>
    <dgm:cxn modelId="{BA6D9C56-CB18-4D77-9220-067EEB54C26D}" type="presParOf" srcId="{DDFA97BF-2312-410D-BE31-F15ED0C6465C}" destId="{AB0B7C5B-BF4A-456C-AF15-9AB0D9684EC5}" srcOrd="2" destOrd="0" presId="urn:microsoft.com/office/officeart/2005/8/layout/process2"/>
    <dgm:cxn modelId="{23F999F7-FA87-4486-AECE-4CCA3DAC3521}" type="presParOf" srcId="{DDFA97BF-2312-410D-BE31-F15ED0C6465C}" destId="{DF1F139F-5231-4993-930F-1A4AF375E314}" srcOrd="3" destOrd="0" presId="urn:microsoft.com/office/officeart/2005/8/layout/process2"/>
    <dgm:cxn modelId="{FCC93356-87FD-4CE5-9672-976B03BEED52}" type="presParOf" srcId="{DF1F139F-5231-4993-930F-1A4AF375E314}" destId="{B2474C56-6A50-4B84-8EA7-234F3863316A}" srcOrd="0" destOrd="0" presId="urn:microsoft.com/office/officeart/2005/8/layout/process2"/>
    <dgm:cxn modelId="{038AFD27-974A-43D0-8F9E-07EFF08B6046}" type="presParOf" srcId="{DDFA97BF-2312-410D-BE31-F15ED0C6465C}" destId="{CA8700FF-6C8A-4EEE-98FD-1415BC02A907}" srcOrd="4"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F6B2F3-6F04-4DD3-831D-B04E3F2C5EE7}" type="doc">
      <dgm:prSet loTypeId="urn:microsoft.com/office/officeart/2008/layout/LinedList" loCatId="list" qsTypeId="urn:microsoft.com/office/officeart/2005/8/quickstyle/simple1#18" qsCatId="simple" csTypeId="urn:microsoft.com/office/officeart/2005/8/colors/accent1_2#10" csCatId="accent1"/>
      <dgm:spPr/>
      <dgm:t>
        <a:bodyPr/>
        <a:lstStyle/>
        <a:p>
          <a:endParaRPr lang="en-US"/>
        </a:p>
      </dgm:t>
    </dgm:pt>
    <dgm:pt modelId="{27F1B894-F52E-46B1-B68D-56E86DE5A7E3}">
      <dgm:prSet custT="1"/>
      <dgm:spPr/>
      <dgm:t>
        <a:bodyPr/>
        <a:lstStyle/>
        <a:p>
          <a:pPr rtl="0"/>
          <a:r>
            <a:rPr lang="en-GB" sz="2200"/>
            <a:t>Worried</a:t>
          </a:r>
        </a:p>
      </dgm:t>
    </dgm:pt>
    <dgm:pt modelId="{8FBC684C-AF5E-4D89-8C5C-7A6B99509C7B}" type="parTrans" cxnId="{93FC36FC-F177-4212-8E81-C1981E51013A}">
      <dgm:prSet/>
      <dgm:spPr/>
      <dgm:t>
        <a:bodyPr/>
        <a:lstStyle/>
        <a:p>
          <a:endParaRPr lang="en-US" sz="2200"/>
        </a:p>
      </dgm:t>
    </dgm:pt>
    <dgm:pt modelId="{E03A35FD-884B-40B0-9923-D88CEF53101A}" type="sibTrans" cxnId="{93FC36FC-F177-4212-8E81-C1981E51013A}">
      <dgm:prSet/>
      <dgm:spPr/>
      <dgm:t>
        <a:bodyPr/>
        <a:lstStyle/>
        <a:p>
          <a:endParaRPr lang="en-US" sz="2200"/>
        </a:p>
      </dgm:t>
    </dgm:pt>
    <dgm:pt modelId="{E2A398D8-95AB-47A8-9AB3-179467BCB67F}">
      <dgm:prSet custT="1"/>
      <dgm:spPr/>
      <dgm:t>
        <a:bodyPr/>
        <a:lstStyle/>
        <a:p>
          <a:pPr rtl="0"/>
          <a:r>
            <a:rPr lang="en-GB" sz="2200"/>
            <a:t>Upset</a:t>
          </a:r>
        </a:p>
      </dgm:t>
    </dgm:pt>
    <dgm:pt modelId="{079ECD33-44B5-4697-B9BD-91DE11C9AD7A}" type="parTrans" cxnId="{44554EA9-500B-4972-9A5E-7ECFDDA08BFB}">
      <dgm:prSet/>
      <dgm:spPr/>
      <dgm:t>
        <a:bodyPr/>
        <a:lstStyle/>
        <a:p>
          <a:endParaRPr lang="en-US" sz="2200"/>
        </a:p>
      </dgm:t>
    </dgm:pt>
    <dgm:pt modelId="{2FD30874-060F-4FDD-8918-38FC8F95339B}" type="sibTrans" cxnId="{44554EA9-500B-4972-9A5E-7ECFDDA08BFB}">
      <dgm:prSet/>
      <dgm:spPr/>
      <dgm:t>
        <a:bodyPr/>
        <a:lstStyle/>
        <a:p>
          <a:endParaRPr lang="en-US" sz="2200"/>
        </a:p>
      </dgm:t>
    </dgm:pt>
    <dgm:pt modelId="{6460043B-EDE8-4D49-BE38-B2DCB4D6C50C}">
      <dgm:prSet custT="1"/>
      <dgm:spPr/>
      <dgm:t>
        <a:bodyPr/>
        <a:lstStyle/>
        <a:p>
          <a:pPr rtl="0"/>
          <a:r>
            <a:rPr lang="en-GB" sz="2200"/>
            <a:t>Feeling sick</a:t>
          </a:r>
        </a:p>
      </dgm:t>
    </dgm:pt>
    <dgm:pt modelId="{593971FE-1495-4740-8890-8FD3111DF520}" type="parTrans" cxnId="{5E6C3A00-97E6-4F2D-8CF2-F573DAD997B8}">
      <dgm:prSet/>
      <dgm:spPr/>
      <dgm:t>
        <a:bodyPr/>
        <a:lstStyle/>
        <a:p>
          <a:endParaRPr lang="en-US" sz="2200"/>
        </a:p>
      </dgm:t>
    </dgm:pt>
    <dgm:pt modelId="{1634B614-22E9-4715-AC6A-195C86B0AD63}" type="sibTrans" cxnId="{5E6C3A00-97E6-4F2D-8CF2-F573DAD997B8}">
      <dgm:prSet/>
      <dgm:spPr/>
      <dgm:t>
        <a:bodyPr/>
        <a:lstStyle/>
        <a:p>
          <a:endParaRPr lang="en-US" sz="2200"/>
        </a:p>
      </dgm:t>
    </dgm:pt>
    <dgm:pt modelId="{12F28789-C918-4ED8-A93C-8C845C1196C3}">
      <dgm:prSet custT="1"/>
      <dgm:spPr/>
      <dgm:t>
        <a:bodyPr/>
        <a:lstStyle/>
        <a:p>
          <a:pPr rtl="0"/>
          <a:r>
            <a:rPr lang="en-GB" sz="2200"/>
            <a:t>Feeling shaky/dizzy</a:t>
          </a:r>
        </a:p>
      </dgm:t>
    </dgm:pt>
    <dgm:pt modelId="{46C30004-817C-4E3B-9312-A97C6CE90000}" type="parTrans" cxnId="{6A21953A-E03F-46FD-AA27-B12F43A21724}">
      <dgm:prSet/>
      <dgm:spPr/>
      <dgm:t>
        <a:bodyPr/>
        <a:lstStyle/>
        <a:p>
          <a:endParaRPr lang="en-US" sz="2200"/>
        </a:p>
      </dgm:t>
    </dgm:pt>
    <dgm:pt modelId="{1FE71DE4-7B90-417D-9857-5DE37AC88A39}" type="sibTrans" cxnId="{6A21953A-E03F-46FD-AA27-B12F43A21724}">
      <dgm:prSet/>
      <dgm:spPr/>
      <dgm:t>
        <a:bodyPr/>
        <a:lstStyle/>
        <a:p>
          <a:endParaRPr lang="en-US" sz="2200"/>
        </a:p>
      </dgm:t>
    </dgm:pt>
    <dgm:pt modelId="{73649814-D62D-47C3-973F-741ED7517817}">
      <dgm:prSet custT="1"/>
      <dgm:spPr/>
      <dgm:t>
        <a:bodyPr/>
        <a:lstStyle/>
        <a:p>
          <a:pPr rtl="0"/>
          <a:r>
            <a:rPr lang="en-GB" sz="2200"/>
            <a:t>Feeling like you might faint/pass out</a:t>
          </a:r>
        </a:p>
      </dgm:t>
    </dgm:pt>
    <dgm:pt modelId="{E3338D07-8A16-48BA-B91A-EE5B63A99C2B}" type="parTrans" cxnId="{77F80F5B-033F-4C02-A8BB-FD3F1C45F19C}">
      <dgm:prSet/>
      <dgm:spPr/>
      <dgm:t>
        <a:bodyPr/>
        <a:lstStyle/>
        <a:p>
          <a:endParaRPr lang="en-US" sz="2200"/>
        </a:p>
      </dgm:t>
    </dgm:pt>
    <dgm:pt modelId="{3823214C-A531-425F-9920-2D77A5DAEBD1}" type="sibTrans" cxnId="{77F80F5B-033F-4C02-A8BB-FD3F1C45F19C}">
      <dgm:prSet/>
      <dgm:spPr/>
      <dgm:t>
        <a:bodyPr/>
        <a:lstStyle/>
        <a:p>
          <a:endParaRPr lang="en-US" sz="2200"/>
        </a:p>
      </dgm:t>
    </dgm:pt>
    <dgm:pt modelId="{405549B0-1F5D-4D54-9E59-1900A3AE32EF}">
      <dgm:prSet custT="1"/>
      <dgm:spPr/>
      <dgm:t>
        <a:bodyPr/>
        <a:lstStyle/>
        <a:p>
          <a:pPr rtl="0"/>
          <a:r>
            <a:rPr lang="en-GB" sz="2200"/>
            <a:t>Thinking unpleasant thoughts</a:t>
          </a:r>
        </a:p>
      </dgm:t>
    </dgm:pt>
    <dgm:pt modelId="{FD545972-3CA8-44F6-98EE-C3FE8FFADC61}" type="parTrans" cxnId="{B0A2AB96-68C5-4B84-B136-78CE754DA6BE}">
      <dgm:prSet/>
      <dgm:spPr/>
      <dgm:t>
        <a:bodyPr/>
        <a:lstStyle/>
        <a:p>
          <a:endParaRPr lang="en-US" sz="2200"/>
        </a:p>
      </dgm:t>
    </dgm:pt>
    <dgm:pt modelId="{A7037CB1-6081-4671-A750-F6D429360CF5}" type="sibTrans" cxnId="{B0A2AB96-68C5-4B84-B136-78CE754DA6BE}">
      <dgm:prSet/>
      <dgm:spPr/>
      <dgm:t>
        <a:bodyPr/>
        <a:lstStyle/>
        <a:p>
          <a:endParaRPr lang="en-US" sz="2200"/>
        </a:p>
      </dgm:t>
    </dgm:pt>
    <dgm:pt modelId="{A786CC11-C736-4CC7-A37A-1FD2C82009D7}">
      <dgm:prSet custT="1"/>
      <dgm:spPr/>
      <dgm:t>
        <a:bodyPr/>
        <a:lstStyle/>
        <a:p>
          <a:pPr rtl="0"/>
          <a:r>
            <a:rPr lang="en-GB" sz="2200"/>
            <a:t>Thinking that you might “go crazy”</a:t>
          </a:r>
        </a:p>
      </dgm:t>
    </dgm:pt>
    <dgm:pt modelId="{A08D1257-69F6-4E63-BAE0-113409DDEF24}" type="parTrans" cxnId="{482B0890-640C-46FC-89D0-43F02700EEA7}">
      <dgm:prSet/>
      <dgm:spPr/>
      <dgm:t>
        <a:bodyPr/>
        <a:lstStyle/>
        <a:p>
          <a:endParaRPr lang="en-US" sz="2200"/>
        </a:p>
      </dgm:t>
    </dgm:pt>
    <dgm:pt modelId="{82ACEA0D-D38D-4E49-8590-480C7649F94A}" type="sibTrans" cxnId="{482B0890-640C-46FC-89D0-43F02700EEA7}">
      <dgm:prSet/>
      <dgm:spPr/>
      <dgm:t>
        <a:bodyPr/>
        <a:lstStyle/>
        <a:p>
          <a:endParaRPr lang="en-US" sz="2200"/>
        </a:p>
      </dgm:t>
    </dgm:pt>
    <dgm:pt modelId="{BF3BB4DE-C8FF-4F14-ABDC-D803608E69B7}" type="pres">
      <dgm:prSet presAssocID="{39F6B2F3-6F04-4DD3-831D-B04E3F2C5EE7}" presName="vert0" presStyleCnt="0">
        <dgm:presLayoutVars>
          <dgm:dir/>
          <dgm:animOne val="branch"/>
          <dgm:animLvl val="lvl"/>
        </dgm:presLayoutVars>
      </dgm:prSet>
      <dgm:spPr/>
    </dgm:pt>
    <dgm:pt modelId="{B2B047BA-0375-4E18-9A4B-0F66E8202A1A}" type="pres">
      <dgm:prSet presAssocID="{27F1B894-F52E-46B1-B68D-56E86DE5A7E3}" presName="thickLine" presStyleLbl="alignNode1" presStyleIdx="0" presStyleCnt="7"/>
      <dgm:spPr/>
    </dgm:pt>
    <dgm:pt modelId="{5161B984-D1EF-4CF7-91C7-F38EB8E8EBF0}" type="pres">
      <dgm:prSet presAssocID="{27F1B894-F52E-46B1-B68D-56E86DE5A7E3}" presName="horz1" presStyleCnt="0"/>
      <dgm:spPr/>
    </dgm:pt>
    <dgm:pt modelId="{1E2A94B5-1626-4383-8245-F8C036EF3667}" type="pres">
      <dgm:prSet presAssocID="{27F1B894-F52E-46B1-B68D-56E86DE5A7E3}" presName="tx1" presStyleLbl="revTx" presStyleIdx="0" presStyleCnt="7"/>
      <dgm:spPr/>
    </dgm:pt>
    <dgm:pt modelId="{52E39433-D570-4403-847B-6E55A361AB81}" type="pres">
      <dgm:prSet presAssocID="{27F1B894-F52E-46B1-B68D-56E86DE5A7E3}" presName="vert1" presStyleCnt="0"/>
      <dgm:spPr/>
    </dgm:pt>
    <dgm:pt modelId="{E0C1D84D-4FD8-4A15-8D8E-EE7DB57FB067}" type="pres">
      <dgm:prSet presAssocID="{E2A398D8-95AB-47A8-9AB3-179467BCB67F}" presName="thickLine" presStyleLbl="alignNode1" presStyleIdx="1" presStyleCnt="7"/>
      <dgm:spPr/>
    </dgm:pt>
    <dgm:pt modelId="{ED737B86-866F-4C07-B9D5-6AD71CBBB32D}" type="pres">
      <dgm:prSet presAssocID="{E2A398D8-95AB-47A8-9AB3-179467BCB67F}" presName="horz1" presStyleCnt="0"/>
      <dgm:spPr/>
    </dgm:pt>
    <dgm:pt modelId="{4BB8E9DC-239F-43CB-A229-3514070F1303}" type="pres">
      <dgm:prSet presAssocID="{E2A398D8-95AB-47A8-9AB3-179467BCB67F}" presName="tx1" presStyleLbl="revTx" presStyleIdx="1" presStyleCnt="7"/>
      <dgm:spPr/>
    </dgm:pt>
    <dgm:pt modelId="{D9207695-AF82-45E9-A4B2-D3E5E1340123}" type="pres">
      <dgm:prSet presAssocID="{E2A398D8-95AB-47A8-9AB3-179467BCB67F}" presName="vert1" presStyleCnt="0"/>
      <dgm:spPr/>
    </dgm:pt>
    <dgm:pt modelId="{A3CB0AC3-0E2B-4577-963E-DAC6A88A1BA5}" type="pres">
      <dgm:prSet presAssocID="{6460043B-EDE8-4D49-BE38-B2DCB4D6C50C}" presName="thickLine" presStyleLbl="alignNode1" presStyleIdx="2" presStyleCnt="7"/>
      <dgm:spPr/>
    </dgm:pt>
    <dgm:pt modelId="{647E3FFA-AA16-4A68-8537-41CE485BDD47}" type="pres">
      <dgm:prSet presAssocID="{6460043B-EDE8-4D49-BE38-B2DCB4D6C50C}" presName="horz1" presStyleCnt="0"/>
      <dgm:spPr/>
    </dgm:pt>
    <dgm:pt modelId="{85B276C2-8C96-4ADE-9F25-12581BDE8C07}" type="pres">
      <dgm:prSet presAssocID="{6460043B-EDE8-4D49-BE38-B2DCB4D6C50C}" presName="tx1" presStyleLbl="revTx" presStyleIdx="2" presStyleCnt="7"/>
      <dgm:spPr/>
    </dgm:pt>
    <dgm:pt modelId="{452FD8B4-847F-4C67-914C-CFFF2E2C1877}" type="pres">
      <dgm:prSet presAssocID="{6460043B-EDE8-4D49-BE38-B2DCB4D6C50C}" presName="vert1" presStyleCnt="0"/>
      <dgm:spPr/>
    </dgm:pt>
    <dgm:pt modelId="{24DE09FB-AD8C-494B-A04A-8DF9F5B70822}" type="pres">
      <dgm:prSet presAssocID="{12F28789-C918-4ED8-A93C-8C845C1196C3}" presName="thickLine" presStyleLbl="alignNode1" presStyleIdx="3" presStyleCnt="7"/>
      <dgm:spPr/>
    </dgm:pt>
    <dgm:pt modelId="{4764C3A9-3CB5-4938-8DCF-74CC431383CB}" type="pres">
      <dgm:prSet presAssocID="{12F28789-C918-4ED8-A93C-8C845C1196C3}" presName="horz1" presStyleCnt="0"/>
      <dgm:spPr/>
    </dgm:pt>
    <dgm:pt modelId="{E0A0750F-4873-46F1-887D-9EA52DA1AAB9}" type="pres">
      <dgm:prSet presAssocID="{12F28789-C918-4ED8-A93C-8C845C1196C3}" presName="tx1" presStyleLbl="revTx" presStyleIdx="3" presStyleCnt="7"/>
      <dgm:spPr/>
    </dgm:pt>
    <dgm:pt modelId="{948962E4-47E5-4E75-8D80-98053AF69361}" type="pres">
      <dgm:prSet presAssocID="{12F28789-C918-4ED8-A93C-8C845C1196C3}" presName="vert1" presStyleCnt="0"/>
      <dgm:spPr/>
    </dgm:pt>
    <dgm:pt modelId="{D46CAF24-275C-4615-AA16-25A10568E3EE}" type="pres">
      <dgm:prSet presAssocID="{73649814-D62D-47C3-973F-741ED7517817}" presName="thickLine" presStyleLbl="alignNode1" presStyleIdx="4" presStyleCnt="7"/>
      <dgm:spPr/>
    </dgm:pt>
    <dgm:pt modelId="{6F61FBC0-879F-41E3-9E5B-31FC2234CFE1}" type="pres">
      <dgm:prSet presAssocID="{73649814-D62D-47C3-973F-741ED7517817}" presName="horz1" presStyleCnt="0"/>
      <dgm:spPr/>
    </dgm:pt>
    <dgm:pt modelId="{E99A8474-FF82-40C5-8601-4A5E228286BF}" type="pres">
      <dgm:prSet presAssocID="{73649814-D62D-47C3-973F-741ED7517817}" presName="tx1" presStyleLbl="revTx" presStyleIdx="4" presStyleCnt="7"/>
      <dgm:spPr/>
    </dgm:pt>
    <dgm:pt modelId="{C43D2D38-4A55-4161-809F-1B365EA3AEFA}" type="pres">
      <dgm:prSet presAssocID="{73649814-D62D-47C3-973F-741ED7517817}" presName="vert1" presStyleCnt="0"/>
      <dgm:spPr/>
    </dgm:pt>
    <dgm:pt modelId="{BA91963E-F519-4CD7-8FF6-C427FF0C9BBF}" type="pres">
      <dgm:prSet presAssocID="{405549B0-1F5D-4D54-9E59-1900A3AE32EF}" presName="thickLine" presStyleLbl="alignNode1" presStyleIdx="5" presStyleCnt="7"/>
      <dgm:spPr/>
    </dgm:pt>
    <dgm:pt modelId="{3C688A5D-6177-40F7-B72E-078E87E9DF9E}" type="pres">
      <dgm:prSet presAssocID="{405549B0-1F5D-4D54-9E59-1900A3AE32EF}" presName="horz1" presStyleCnt="0"/>
      <dgm:spPr/>
    </dgm:pt>
    <dgm:pt modelId="{3F686766-59FC-4E79-99B3-A16E2CE5CF69}" type="pres">
      <dgm:prSet presAssocID="{405549B0-1F5D-4D54-9E59-1900A3AE32EF}" presName="tx1" presStyleLbl="revTx" presStyleIdx="5" presStyleCnt="7"/>
      <dgm:spPr/>
    </dgm:pt>
    <dgm:pt modelId="{1F2843FA-EDDB-492A-AE06-5C31D782CE16}" type="pres">
      <dgm:prSet presAssocID="{405549B0-1F5D-4D54-9E59-1900A3AE32EF}" presName="vert1" presStyleCnt="0"/>
      <dgm:spPr/>
    </dgm:pt>
    <dgm:pt modelId="{D9815E28-C542-4785-AC67-209DE6339D3D}" type="pres">
      <dgm:prSet presAssocID="{A786CC11-C736-4CC7-A37A-1FD2C82009D7}" presName="thickLine" presStyleLbl="alignNode1" presStyleIdx="6" presStyleCnt="7"/>
      <dgm:spPr/>
    </dgm:pt>
    <dgm:pt modelId="{BFCA5DA6-600B-4C13-AD3A-B896A0E0F22D}" type="pres">
      <dgm:prSet presAssocID="{A786CC11-C736-4CC7-A37A-1FD2C82009D7}" presName="horz1" presStyleCnt="0"/>
      <dgm:spPr/>
    </dgm:pt>
    <dgm:pt modelId="{24239F55-5C23-43BB-85C3-C7265E772E3A}" type="pres">
      <dgm:prSet presAssocID="{A786CC11-C736-4CC7-A37A-1FD2C82009D7}" presName="tx1" presStyleLbl="revTx" presStyleIdx="6" presStyleCnt="7"/>
      <dgm:spPr/>
    </dgm:pt>
    <dgm:pt modelId="{D365A650-3EC1-4B35-9034-8046E9A13A2B}" type="pres">
      <dgm:prSet presAssocID="{A786CC11-C736-4CC7-A37A-1FD2C82009D7}" presName="vert1" presStyleCnt="0"/>
      <dgm:spPr/>
    </dgm:pt>
  </dgm:ptLst>
  <dgm:cxnLst>
    <dgm:cxn modelId="{5E6C3A00-97E6-4F2D-8CF2-F573DAD997B8}" srcId="{39F6B2F3-6F04-4DD3-831D-B04E3F2C5EE7}" destId="{6460043B-EDE8-4D49-BE38-B2DCB4D6C50C}" srcOrd="2" destOrd="0" parTransId="{593971FE-1495-4740-8890-8FD3111DF520}" sibTransId="{1634B614-22E9-4715-AC6A-195C86B0AD63}"/>
    <dgm:cxn modelId="{4C82D20D-CC56-495B-9DDE-85D506894316}" type="presOf" srcId="{73649814-D62D-47C3-973F-741ED7517817}" destId="{E99A8474-FF82-40C5-8601-4A5E228286BF}" srcOrd="0" destOrd="0" presId="urn:microsoft.com/office/officeart/2008/layout/LinedList"/>
    <dgm:cxn modelId="{6A21953A-E03F-46FD-AA27-B12F43A21724}" srcId="{39F6B2F3-6F04-4DD3-831D-B04E3F2C5EE7}" destId="{12F28789-C918-4ED8-A93C-8C845C1196C3}" srcOrd="3" destOrd="0" parTransId="{46C30004-817C-4E3B-9312-A97C6CE90000}" sibTransId="{1FE71DE4-7B90-417D-9857-5DE37AC88A39}"/>
    <dgm:cxn modelId="{77F80F5B-033F-4C02-A8BB-FD3F1C45F19C}" srcId="{39F6B2F3-6F04-4DD3-831D-B04E3F2C5EE7}" destId="{73649814-D62D-47C3-973F-741ED7517817}" srcOrd="4" destOrd="0" parTransId="{E3338D07-8A16-48BA-B91A-EE5B63A99C2B}" sibTransId="{3823214C-A531-425F-9920-2D77A5DAEBD1}"/>
    <dgm:cxn modelId="{DA09AD5D-2C8D-4B67-9AC4-C3C69CD1F347}" type="presOf" srcId="{405549B0-1F5D-4D54-9E59-1900A3AE32EF}" destId="{3F686766-59FC-4E79-99B3-A16E2CE5CF69}" srcOrd="0" destOrd="0" presId="urn:microsoft.com/office/officeart/2008/layout/LinedList"/>
    <dgm:cxn modelId="{99F5BD6D-0A13-4365-B5CF-C3110D22163D}" type="presOf" srcId="{6460043B-EDE8-4D49-BE38-B2DCB4D6C50C}" destId="{85B276C2-8C96-4ADE-9F25-12581BDE8C07}" srcOrd="0" destOrd="0" presId="urn:microsoft.com/office/officeart/2008/layout/LinedList"/>
    <dgm:cxn modelId="{77805279-D8E0-41EF-88C3-B84B9B397F21}" type="presOf" srcId="{E2A398D8-95AB-47A8-9AB3-179467BCB67F}" destId="{4BB8E9DC-239F-43CB-A229-3514070F1303}" srcOrd="0" destOrd="0" presId="urn:microsoft.com/office/officeart/2008/layout/LinedList"/>
    <dgm:cxn modelId="{482B0890-640C-46FC-89D0-43F02700EEA7}" srcId="{39F6B2F3-6F04-4DD3-831D-B04E3F2C5EE7}" destId="{A786CC11-C736-4CC7-A37A-1FD2C82009D7}" srcOrd="6" destOrd="0" parTransId="{A08D1257-69F6-4E63-BAE0-113409DDEF24}" sibTransId="{82ACEA0D-D38D-4E49-8590-480C7649F94A}"/>
    <dgm:cxn modelId="{39940592-ED4A-4D21-8B9A-0E11882B0A9B}" type="presOf" srcId="{A786CC11-C736-4CC7-A37A-1FD2C82009D7}" destId="{24239F55-5C23-43BB-85C3-C7265E772E3A}" srcOrd="0" destOrd="0" presId="urn:microsoft.com/office/officeart/2008/layout/LinedList"/>
    <dgm:cxn modelId="{B0A2AB96-68C5-4B84-B136-78CE754DA6BE}" srcId="{39F6B2F3-6F04-4DD3-831D-B04E3F2C5EE7}" destId="{405549B0-1F5D-4D54-9E59-1900A3AE32EF}" srcOrd="5" destOrd="0" parTransId="{FD545972-3CA8-44F6-98EE-C3FE8FFADC61}" sibTransId="{A7037CB1-6081-4671-A750-F6D429360CF5}"/>
    <dgm:cxn modelId="{44554EA9-500B-4972-9A5E-7ECFDDA08BFB}" srcId="{39F6B2F3-6F04-4DD3-831D-B04E3F2C5EE7}" destId="{E2A398D8-95AB-47A8-9AB3-179467BCB67F}" srcOrd="1" destOrd="0" parTransId="{079ECD33-44B5-4697-B9BD-91DE11C9AD7A}" sibTransId="{2FD30874-060F-4FDD-8918-38FC8F95339B}"/>
    <dgm:cxn modelId="{18B0ADB3-CB5C-4D71-986E-4E3B32B33B57}" type="presOf" srcId="{12F28789-C918-4ED8-A93C-8C845C1196C3}" destId="{E0A0750F-4873-46F1-887D-9EA52DA1AAB9}" srcOrd="0" destOrd="0" presId="urn:microsoft.com/office/officeart/2008/layout/LinedList"/>
    <dgm:cxn modelId="{D96F7AF7-17C6-4F95-A000-FA70AB971A99}" type="presOf" srcId="{39F6B2F3-6F04-4DD3-831D-B04E3F2C5EE7}" destId="{BF3BB4DE-C8FF-4F14-ABDC-D803608E69B7}" srcOrd="0" destOrd="0" presId="urn:microsoft.com/office/officeart/2008/layout/LinedList"/>
    <dgm:cxn modelId="{93FC36FC-F177-4212-8E81-C1981E51013A}" srcId="{39F6B2F3-6F04-4DD3-831D-B04E3F2C5EE7}" destId="{27F1B894-F52E-46B1-B68D-56E86DE5A7E3}" srcOrd="0" destOrd="0" parTransId="{8FBC684C-AF5E-4D89-8C5C-7A6B99509C7B}" sibTransId="{E03A35FD-884B-40B0-9923-D88CEF53101A}"/>
    <dgm:cxn modelId="{E28140FD-BF3F-4BC9-B923-84626F686416}" type="presOf" srcId="{27F1B894-F52E-46B1-B68D-56E86DE5A7E3}" destId="{1E2A94B5-1626-4383-8245-F8C036EF3667}" srcOrd="0" destOrd="0" presId="urn:microsoft.com/office/officeart/2008/layout/LinedList"/>
    <dgm:cxn modelId="{89D00B55-3082-4AC4-8465-69B6DD23E376}" type="presParOf" srcId="{BF3BB4DE-C8FF-4F14-ABDC-D803608E69B7}" destId="{B2B047BA-0375-4E18-9A4B-0F66E8202A1A}" srcOrd="0" destOrd="0" presId="urn:microsoft.com/office/officeart/2008/layout/LinedList"/>
    <dgm:cxn modelId="{15E68809-DD63-4367-B347-8A5F7DEBD940}" type="presParOf" srcId="{BF3BB4DE-C8FF-4F14-ABDC-D803608E69B7}" destId="{5161B984-D1EF-4CF7-91C7-F38EB8E8EBF0}" srcOrd="1" destOrd="0" presId="urn:microsoft.com/office/officeart/2008/layout/LinedList"/>
    <dgm:cxn modelId="{A145AC1B-44BB-4AE3-BC60-C5011728B513}" type="presParOf" srcId="{5161B984-D1EF-4CF7-91C7-F38EB8E8EBF0}" destId="{1E2A94B5-1626-4383-8245-F8C036EF3667}" srcOrd="0" destOrd="0" presId="urn:microsoft.com/office/officeart/2008/layout/LinedList"/>
    <dgm:cxn modelId="{0507130C-EC3F-4FE0-BE69-064FAAF262B8}" type="presParOf" srcId="{5161B984-D1EF-4CF7-91C7-F38EB8E8EBF0}" destId="{52E39433-D570-4403-847B-6E55A361AB81}" srcOrd="1" destOrd="0" presId="urn:microsoft.com/office/officeart/2008/layout/LinedList"/>
    <dgm:cxn modelId="{6A7862D9-171C-4265-9CDE-13CE078428BB}" type="presParOf" srcId="{BF3BB4DE-C8FF-4F14-ABDC-D803608E69B7}" destId="{E0C1D84D-4FD8-4A15-8D8E-EE7DB57FB067}" srcOrd="2" destOrd="0" presId="urn:microsoft.com/office/officeart/2008/layout/LinedList"/>
    <dgm:cxn modelId="{EF9AAF21-5904-4235-9D91-2E1ADE8C3329}" type="presParOf" srcId="{BF3BB4DE-C8FF-4F14-ABDC-D803608E69B7}" destId="{ED737B86-866F-4C07-B9D5-6AD71CBBB32D}" srcOrd="3" destOrd="0" presId="urn:microsoft.com/office/officeart/2008/layout/LinedList"/>
    <dgm:cxn modelId="{0C743ADE-3CBC-4232-917F-4EFC1B259A53}" type="presParOf" srcId="{ED737B86-866F-4C07-B9D5-6AD71CBBB32D}" destId="{4BB8E9DC-239F-43CB-A229-3514070F1303}" srcOrd="0" destOrd="0" presId="urn:microsoft.com/office/officeart/2008/layout/LinedList"/>
    <dgm:cxn modelId="{1CEDF5B5-9E37-4219-822F-A37252E98FEF}" type="presParOf" srcId="{ED737B86-866F-4C07-B9D5-6AD71CBBB32D}" destId="{D9207695-AF82-45E9-A4B2-D3E5E1340123}" srcOrd="1" destOrd="0" presId="urn:microsoft.com/office/officeart/2008/layout/LinedList"/>
    <dgm:cxn modelId="{A8127AB2-3BD7-4B08-82A7-9169CF3C2B71}" type="presParOf" srcId="{BF3BB4DE-C8FF-4F14-ABDC-D803608E69B7}" destId="{A3CB0AC3-0E2B-4577-963E-DAC6A88A1BA5}" srcOrd="4" destOrd="0" presId="urn:microsoft.com/office/officeart/2008/layout/LinedList"/>
    <dgm:cxn modelId="{6E7D6138-35C6-4B03-A955-FAE1E3952954}" type="presParOf" srcId="{BF3BB4DE-C8FF-4F14-ABDC-D803608E69B7}" destId="{647E3FFA-AA16-4A68-8537-41CE485BDD47}" srcOrd="5" destOrd="0" presId="urn:microsoft.com/office/officeart/2008/layout/LinedList"/>
    <dgm:cxn modelId="{5B148308-3A10-4D89-9B02-9C4F78D628BB}" type="presParOf" srcId="{647E3FFA-AA16-4A68-8537-41CE485BDD47}" destId="{85B276C2-8C96-4ADE-9F25-12581BDE8C07}" srcOrd="0" destOrd="0" presId="urn:microsoft.com/office/officeart/2008/layout/LinedList"/>
    <dgm:cxn modelId="{9ABAAB1F-4E45-4F2B-93A7-DD3CF02AC75D}" type="presParOf" srcId="{647E3FFA-AA16-4A68-8537-41CE485BDD47}" destId="{452FD8B4-847F-4C67-914C-CFFF2E2C1877}" srcOrd="1" destOrd="0" presId="urn:microsoft.com/office/officeart/2008/layout/LinedList"/>
    <dgm:cxn modelId="{2024637A-6991-4780-84CB-156469D99C14}" type="presParOf" srcId="{BF3BB4DE-C8FF-4F14-ABDC-D803608E69B7}" destId="{24DE09FB-AD8C-494B-A04A-8DF9F5B70822}" srcOrd="6" destOrd="0" presId="urn:microsoft.com/office/officeart/2008/layout/LinedList"/>
    <dgm:cxn modelId="{EC49C2CE-28CD-4A14-BEA9-F6D91EA69D98}" type="presParOf" srcId="{BF3BB4DE-C8FF-4F14-ABDC-D803608E69B7}" destId="{4764C3A9-3CB5-4938-8DCF-74CC431383CB}" srcOrd="7" destOrd="0" presId="urn:microsoft.com/office/officeart/2008/layout/LinedList"/>
    <dgm:cxn modelId="{3AC8311B-B7F1-41B0-A66D-9C9EDA83F62A}" type="presParOf" srcId="{4764C3A9-3CB5-4938-8DCF-74CC431383CB}" destId="{E0A0750F-4873-46F1-887D-9EA52DA1AAB9}" srcOrd="0" destOrd="0" presId="urn:microsoft.com/office/officeart/2008/layout/LinedList"/>
    <dgm:cxn modelId="{8699DEDE-7F90-4071-B18C-1ED33D99A634}" type="presParOf" srcId="{4764C3A9-3CB5-4938-8DCF-74CC431383CB}" destId="{948962E4-47E5-4E75-8D80-98053AF69361}" srcOrd="1" destOrd="0" presId="urn:microsoft.com/office/officeart/2008/layout/LinedList"/>
    <dgm:cxn modelId="{FD601EA5-25E4-445E-B680-4E3C1FBA9781}" type="presParOf" srcId="{BF3BB4DE-C8FF-4F14-ABDC-D803608E69B7}" destId="{D46CAF24-275C-4615-AA16-25A10568E3EE}" srcOrd="8" destOrd="0" presId="urn:microsoft.com/office/officeart/2008/layout/LinedList"/>
    <dgm:cxn modelId="{1FDCFCEC-F956-4B8D-B4AF-A5A4EAE2A91A}" type="presParOf" srcId="{BF3BB4DE-C8FF-4F14-ABDC-D803608E69B7}" destId="{6F61FBC0-879F-41E3-9E5B-31FC2234CFE1}" srcOrd="9" destOrd="0" presId="urn:microsoft.com/office/officeart/2008/layout/LinedList"/>
    <dgm:cxn modelId="{414F9DD2-5277-4C0A-81C2-998B438FA78E}" type="presParOf" srcId="{6F61FBC0-879F-41E3-9E5B-31FC2234CFE1}" destId="{E99A8474-FF82-40C5-8601-4A5E228286BF}" srcOrd="0" destOrd="0" presId="urn:microsoft.com/office/officeart/2008/layout/LinedList"/>
    <dgm:cxn modelId="{00154AF2-F871-4815-B81B-FDC42A926D96}" type="presParOf" srcId="{6F61FBC0-879F-41E3-9E5B-31FC2234CFE1}" destId="{C43D2D38-4A55-4161-809F-1B365EA3AEFA}" srcOrd="1" destOrd="0" presId="urn:microsoft.com/office/officeart/2008/layout/LinedList"/>
    <dgm:cxn modelId="{607F8DB8-D178-431A-9959-028EEC7E18D2}" type="presParOf" srcId="{BF3BB4DE-C8FF-4F14-ABDC-D803608E69B7}" destId="{BA91963E-F519-4CD7-8FF6-C427FF0C9BBF}" srcOrd="10" destOrd="0" presId="urn:microsoft.com/office/officeart/2008/layout/LinedList"/>
    <dgm:cxn modelId="{1FAFA5FE-4301-4374-B212-EE4A123C120B}" type="presParOf" srcId="{BF3BB4DE-C8FF-4F14-ABDC-D803608E69B7}" destId="{3C688A5D-6177-40F7-B72E-078E87E9DF9E}" srcOrd="11" destOrd="0" presId="urn:microsoft.com/office/officeart/2008/layout/LinedList"/>
    <dgm:cxn modelId="{6C0E286F-7D8B-47E4-81D2-2DA9BBEE4DE1}" type="presParOf" srcId="{3C688A5D-6177-40F7-B72E-078E87E9DF9E}" destId="{3F686766-59FC-4E79-99B3-A16E2CE5CF69}" srcOrd="0" destOrd="0" presId="urn:microsoft.com/office/officeart/2008/layout/LinedList"/>
    <dgm:cxn modelId="{73763936-54C6-40D5-BA9D-BECC4F4B0132}" type="presParOf" srcId="{3C688A5D-6177-40F7-B72E-078E87E9DF9E}" destId="{1F2843FA-EDDB-492A-AE06-5C31D782CE16}" srcOrd="1" destOrd="0" presId="urn:microsoft.com/office/officeart/2008/layout/LinedList"/>
    <dgm:cxn modelId="{EB8262B8-BDA4-42B0-9B8B-C904E6C8E754}" type="presParOf" srcId="{BF3BB4DE-C8FF-4F14-ABDC-D803608E69B7}" destId="{D9815E28-C542-4785-AC67-209DE6339D3D}" srcOrd="12" destOrd="0" presId="urn:microsoft.com/office/officeart/2008/layout/LinedList"/>
    <dgm:cxn modelId="{FC92A769-4CFE-41AD-B485-61D53B3B02CC}" type="presParOf" srcId="{BF3BB4DE-C8FF-4F14-ABDC-D803608E69B7}" destId="{BFCA5DA6-600B-4C13-AD3A-B896A0E0F22D}" srcOrd="13" destOrd="0" presId="urn:microsoft.com/office/officeart/2008/layout/LinedList"/>
    <dgm:cxn modelId="{3105CC03-D2CE-494A-B73A-0DF36386C101}" type="presParOf" srcId="{BFCA5DA6-600B-4C13-AD3A-B896A0E0F22D}" destId="{24239F55-5C23-43BB-85C3-C7265E772E3A}" srcOrd="0" destOrd="0" presId="urn:microsoft.com/office/officeart/2008/layout/LinedList"/>
    <dgm:cxn modelId="{BFDB4719-1266-453F-8426-861BF52B02E7}" type="presParOf" srcId="{BFCA5DA6-600B-4C13-AD3A-B896A0E0F22D}" destId="{D365A650-3EC1-4B35-9034-8046E9A13A2B}"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4E89BC-3985-442C-9D7A-484B72749BBA}" type="doc">
      <dgm:prSet loTypeId="urn:microsoft.com/office/officeart/2005/8/layout/cycle1" loCatId="cycle" qsTypeId="urn:microsoft.com/office/officeart/2005/8/quickstyle/simple1#20" qsCatId="simple" csTypeId="urn:microsoft.com/office/officeart/2005/8/colors/accent1_2#11" csCatId="accent1"/>
      <dgm:spPr/>
      <dgm:t>
        <a:bodyPr/>
        <a:lstStyle/>
        <a:p>
          <a:endParaRPr lang="en-US"/>
        </a:p>
      </dgm:t>
    </dgm:pt>
    <dgm:pt modelId="{380F85B9-9502-4D31-BB8A-8C4AE57B0AF3}">
      <dgm:prSet/>
      <dgm:spPr/>
      <dgm:t>
        <a:bodyPr/>
        <a:lstStyle/>
        <a:p>
          <a:r>
            <a:rPr lang="en-GB" dirty="0"/>
            <a:t>Problem focused coping</a:t>
          </a:r>
          <a:endParaRPr lang="en-US" dirty="0"/>
        </a:p>
      </dgm:t>
    </dgm:pt>
    <dgm:pt modelId="{4810F4FC-EDA1-427A-9D25-00696F7B2F6E}" type="parTrans" cxnId="{A5869EB0-A55C-42D4-93E8-DA150CE8687A}">
      <dgm:prSet/>
      <dgm:spPr/>
      <dgm:t>
        <a:bodyPr/>
        <a:lstStyle/>
        <a:p>
          <a:endParaRPr lang="en-US"/>
        </a:p>
      </dgm:t>
    </dgm:pt>
    <dgm:pt modelId="{B3C86150-7BF8-4EF7-8B39-59ADDF350C72}" type="sibTrans" cxnId="{A5869EB0-A55C-42D4-93E8-DA150CE8687A}">
      <dgm:prSet/>
      <dgm:spPr/>
      <dgm:t>
        <a:bodyPr/>
        <a:lstStyle/>
        <a:p>
          <a:endParaRPr lang="en-US"/>
        </a:p>
      </dgm:t>
    </dgm:pt>
    <dgm:pt modelId="{304B7805-69ED-47C9-A5C8-61EFAAFA066C}">
      <dgm:prSet/>
      <dgm:spPr/>
      <dgm:t>
        <a:bodyPr/>
        <a:lstStyle/>
        <a:p>
          <a:r>
            <a:rPr lang="en-GB"/>
            <a:t>Emotion focused coping</a:t>
          </a:r>
          <a:endParaRPr lang="en-US"/>
        </a:p>
      </dgm:t>
    </dgm:pt>
    <dgm:pt modelId="{36ADE42C-88F2-42F0-AA60-CA290C629F28}" type="parTrans" cxnId="{FA254CC7-2FC3-48FA-B628-29A49B5ACD3B}">
      <dgm:prSet/>
      <dgm:spPr/>
      <dgm:t>
        <a:bodyPr/>
        <a:lstStyle/>
        <a:p>
          <a:endParaRPr lang="en-US"/>
        </a:p>
      </dgm:t>
    </dgm:pt>
    <dgm:pt modelId="{3409C7A2-284C-4AE4-8298-A77C71A6FCCF}" type="sibTrans" cxnId="{FA254CC7-2FC3-48FA-B628-29A49B5ACD3B}">
      <dgm:prSet/>
      <dgm:spPr/>
      <dgm:t>
        <a:bodyPr/>
        <a:lstStyle/>
        <a:p>
          <a:endParaRPr lang="en-US"/>
        </a:p>
      </dgm:t>
    </dgm:pt>
    <dgm:pt modelId="{8075F834-61F2-4467-8F05-E83DE94A0447}">
      <dgm:prSet/>
      <dgm:spPr/>
      <dgm:t>
        <a:bodyPr/>
        <a:lstStyle/>
        <a:p>
          <a:r>
            <a:rPr lang="en-GB" dirty="0"/>
            <a:t>Avoidant coping</a:t>
          </a:r>
          <a:endParaRPr lang="en-US" dirty="0"/>
        </a:p>
      </dgm:t>
    </dgm:pt>
    <dgm:pt modelId="{0EC3F72D-AA0E-4625-ABDC-781BBADE2AD0}" type="parTrans" cxnId="{F570E449-16D9-4F8A-BA29-F101764AA390}">
      <dgm:prSet/>
      <dgm:spPr/>
      <dgm:t>
        <a:bodyPr/>
        <a:lstStyle/>
        <a:p>
          <a:endParaRPr lang="en-US"/>
        </a:p>
      </dgm:t>
    </dgm:pt>
    <dgm:pt modelId="{BC4C49B1-ADD9-4B78-BF13-5EA9BDEBDEEA}" type="sibTrans" cxnId="{F570E449-16D9-4F8A-BA29-F101764AA390}">
      <dgm:prSet/>
      <dgm:spPr/>
      <dgm:t>
        <a:bodyPr/>
        <a:lstStyle/>
        <a:p>
          <a:endParaRPr lang="en-US"/>
        </a:p>
      </dgm:t>
    </dgm:pt>
    <dgm:pt modelId="{5DBCE46C-A97D-4911-88FC-F12127D023EA}" type="pres">
      <dgm:prSet presAssocID="{094E89BC-3985-442C-9D7A-484B72749BBA}" presName="cycle" presStyleCnt="0">
        <dgm:presLayoutVars>
          <dgm:dir/>
          <dgm:resizeHandles val="exact"/>
        </dgm:presLayoutVars>
      </dgm:prSet>
      <dgm:spPr/>
    </dgm:pt>
    <dgm:pt modelId="{59622965-568B-4369-AF87-7D704652E0BC}" type="pres">
      <dgm:prSet presAssocID="{380F85B9-9502-4D31-BB8A-8C4AE57B0AF3}" presName="dummy" presStyleCnt="0"/>
      <dgm:spPr/>
    </dgm:pt>
    <dgm:pt modelId="{D994C1E1-7ABF-478D-9EDC-E8664C1CC293}" type="pres">
      <dgm:prSet presAssocID="{380F85B9-9502-4D31-BB8A-8C4AE57B0AF3}" presName="node" presStyleLbl="revTx" presStyleIdx="0" presStyleCnt="3">
        <dgm:presLayoutVars>
          <dgm:bulletEnabled val="1"/>
        </dgm:presLayoutVars>
      </dgm:prSet>
      <dgm:spPr/>
    </dgm:pt>
    <dgm:pt modelId="{C8B9ED5C-CE2E-4C9B-8194-7FCCB60BD453}" type="pres">
      <dgm:prSet presAssocID="{B3C86150-7BF8-4EF7-8B39-59ADDF350C72}" presName="sibTrans" presStyleLbl="node1" presStyleIdx="0" presStyleCnt="3" custLinFactNeighborX="770"/>
      <dgm:spPr/>
    </dgm:pt>
    <dgm:pt modelId="{0E266AFB-4EA3-469F-8E29-9D33162BC74D}" type="pres">
      <dgm:prSet presAssocID="{304B7805-69ED-47C9-A5C8-61EFAAFA066C}" presName="dummy" presStyleCnt="0"/>
      <dgm:spPr/>
    </dgm:pt>
    <dgm:pt modelId="{8FD23C7A-A950-4CFB-BA00-FB127BD3B467}" type="pres">
      <dgm:prSet presAssocID="{304B7805-69ED-47C9-A5C8-61EFAAFA066C}" presName="node" presStyleLbl="revTx" presStyleIdx="1" presStyleCnt="3">
        <dgm:presLayoutVars>
          <dgm:bulletEnabled val="1"/>
        </dgm:presLayoutVars>
      </dgm:prSet>
      <dgm:spPr/>
    </dgm:pt>
    <dgm:pt modelId="{D489B4AA-4F53-4783-85BB-F36B9DD38150}" type="pres">
      <dgm:prSet presAssocID="{3409C7A2-284C-4AE4-8298-A77C71A6FCCF}" presName="sibTrans" presStyleLbl="node1" presStyleIdx="1" presStyleCnt="3"/>
      <dgm:spPr/>
    </dgm:pt>
    <dgm:pt modelId="{C90AE220-E906-47C4-A029-786364F604F4}" type="pres">
      <dgm:prSet presAssocID="{8075F834-61F2-4467-8F05-E83DE94A0447}" presName="dummy" presStyleCnt="0"/>
      <dgm:spPr/>
    </dgm:pt>
    <dgm:pt modelId="{A79A432C-0C6D-4044-AFFA-824E7E1F6E61}" type="pres">
      <dgm:prSet presAssocID="{8075F834-61F2-4467-8F05-E83DE94A0447}" presName="node" presStyleLbl="revTx" presStyleIdx="2" presStyleCnt="3">
        <dgm:presLayoutVars>
          <dgm:bulletEnabled val="1"/>
        </dgm:presLayoutVars>
      </dgm:prSet>
      <dgm:spPr/>
    </dgm:pt>
    <dgm:pt modelId="{907C3FD2-584B-4906-88A1-07F822A47507}" type="pres">
      <dgm:prSet presAssocID="{BC4C49B1-ADD9-4B78-BF13-5EA9BDEBDEEA}" presName="sibTrans" presStyleLbl="node1" presStyleIdx="2" presStyleCnt="3"/>
      <dgm:spPr/>
    </dgm:pt>
  </dgm:ptLst>
  <dgm:cxnLst>
    <dgm:cxn modelId="{AAA6CD29-B6E6-4869-8A53-DE8FE9957A2A}" type="presOf" srcId="{380F85B9-9502-4D31-BB8A-8C4AE57B0AF3}" destId="{D994C1E1-7ABF-478D-9EDC-E8664C1CC293}" srcOrd="0" destOrd="0" presId="urn:microsoft.com/office/officeart/2005/8/layout/cycle1"/>
    <dgm:cxn modelId="{5177DB30-36A0-494D-AB33-2F36D8FBE878}" type="presOf" srcId="{8075F834-61F2-4467-8F05-E83DE94A0447}" destId="{A79A432C-0C6D-4044-AFFA-824E7E1F6E61}" srcOrd="0" destOrd="0" presId="urn:microsoft.com/office/officeart/2005/8/layout/cycle1"/>
    <dgm:cxn modelId="{F570E449-16D9-4F8A-BA29-F101764AA390}" srcId="{094E89BC-3985-442C-9D7A-484B72749BBA}" destId="{8075F834-61F2-4467-8F05-E83DE94A0447}" srcOrd="2" destOrd="0" parTransId="{0EC3F72D-AA0E-4625-ABDC-781BBADE2AD0}" sibTransId="{BC4C49B1-ADD9-4B78-BF13-5EA9BDEBDEEA}"/>
    <dgm:cxn modelId="{ABCCBB4D-18BD-4355-A95B-5B36F0EFF67A}" type="presOf" srcId="{3409C7A2-284C-4AE4-8298-A77C71A6FCCF}" destId="{D489B4AA-4F53-4783-85BB-F36B9DD38150}" srcOrd="0" destOrd="0" presId="urn:microsoft.com/office/officeart/2005/8/layout/cycle1"/>
    <dgm:cxn modelId="{0AE73A70-54D3-4F2A-923A-F166FA94CDFF}" type="presOf" srcId="{B3C86150-7BF8-4EF7-8B39-59ADDF350C72}" destId="{C8B9ED5C-CE2E-4C9B-8194-7FCCB60BD453}" srcOrd="0" destOrd="0" presId="urn:microsoft.com/office/officeart/2005/8/layout/cycle1"/>
    <dgm:cxn modelId="{CA23BE8B-B83A-45B4-BF0B-372256E9B873}" type="presOf" srcId="{304B7805-69ED-47C9-A5C8-61EFAAFA066C}" destId="{8FD23C7A-A950-4CFB-BA00-FB127BD3B467}" srcOrd="0" destOrd="0" presId="urn:microsoft.com/office/officeart/2005/8/layout/cycle1"/>
    <dgm:cxn modelId="{07C412A7-C0D2-4391-8965-815BD5B2ED12}" type="presOf" srcId="{094E89BC-3985-442C-9D7A-484B72749BBA}" destId="{5DBCE46C-A97D-4911-88FC-F12127D023EA}" srcOrd="0" destOrd="0" presId="urn:microsoft.com/office/officeart/2005/8/layout/cycle1"/>
    <dgm:cxn modelId="{A5869EB0-A55C-42D4-93E8-DA150CE8687A}" srcId="{094E89BC-3985-442C-9D7A-484B72749BBA}" destId="{380F85B9-9502-4D31-BB8A-8C4AE57B0AF3}" srcOrd="0" destOrd="0" parTransId="{4810F4FC-EDA1-427A-9D25-00696F7B2F6E}" sibTransId="{B3C86150-7BF8-4EF7-8B39-59ADDF350C72}"/>
    <dgm:cxn modelId="{FA254CC7-2FC3-48FA-B628-29A49B5ACD3B}" srcId="{094E89BC-3985-442C-9D7A-484B72749BBA}" destId="{304B7805-69ED-47C9-A5C8-61EFAAFA066C}" srcOrd="1" destOrd="0" parTransId="{36ADE42C-88F2-42F0-AA60-CA290C629F28}" sibTransId="{3409C7A2-284C-4AE4-8298-A77C71A6FCCF}"/>
    <dgm:cxn modelId="{CC0C2DCD-F6B5-4ACE-BB22-266E27D81031}" type="presOf" srcId="{BC4C49B1-ADD9-4B78-BF13-5EA9BDEBDEEA}" destId="{907C3FD2-584B-4906-88A1-07F822A47507}" srcOrd="0" destOrd="0" presId="urn:microsoft.com/office/officeart/2005/8/layout/cycle1"/>
    <dgm:cxn modelId="{678D21EC-6E0D-4EF8-90B5-8A4196CC37AA}" type="presParOf" srcId="{5DBCE46C-A97D-4911-88FC-F12127D023EA}" destId="{59622965-568B-4369-AF87-7D704652E0BC}" srcOrd="0" destOrd="0" presId="urn:microsoft.com/office/officeart/2005/8/layout/cycle1"/>
    <dgm:cxn modelId="{4A6864E5-F396-4715-AABF-DCD00D299CD4}" type="presParOf" srcId="{5DBCE46C-A97D-4911-88FC-F12127D023EA}" destId="{D994C1E1-7ABF-478D-9EDC-E8664C1CC293}" srcOrd="1" destOrd="0" presId="urn:microsoft.com/office/officeart/2005/8/layout/cycle1"/>
    <dgm:cxn modelId="{AB323126-8FE2-4E76-B6B3-FC882CC4D8BA}" type="presParOf" srcId="{5DBCE46C-A97D-4911-88FC-F12127D023EA}" destId="{C8B9ED5C-CE2E-4C9B-8194-7FCCB60BD453}" srcOrd="2" destOrd="0" presId="urn:microsoft.com/office/officeart/2005/8/layout/cycle1"/>
    <dgm:cxn modelId="{FBB64582-F233-422E-93FD-703819FDA563}" type="presParOf" srcId="{5DBCE46C-A97D-4911-88FC-F12127D023EA}" destId="{0E266AFB-4EA3-469F-8E29-9D33162BC74D}" srcOrd="3" destOrd="0" presId="urn:microsoft.com/office/officeart/2005/8/layout/cycle1"/>
    <dgm:cxn modelId="{4DA3B20C-05A7-48A3-8F3E-980A37406486}" type="presParOf" srcId="{5DBCE46C-A97D-4911-88FC-F12127D023EA}" destId="{8FD23C7A-A950-4CFB-BA00-FB127BD3B467}" srcOrd="4" destOrd="0" presId="urn:microsoft.com/office/officeart/2005/8/layout/cycle1"/>
    <dgm:cxn modelId="{71DACEF9-342C-42EA-B4A7-725A3C29C9B1}" type="presParOf" srcId="{5DBCE46C-A97D-4911-88FC-F12127D023EA}" destId="{D489B4AA-4F53-4783-85BB-F36B9DD38150}" srcOrd="5" destOrd="0" presId="urn:microsoft.com/office/officeart/2005/8/layout/cycle1"/>
    <dgm:cxn modelId="{B47E3965-E9E1-4B64-8843-DB44CD62005B}" type="presParOf" srcId="{5DBCE46C-A97D-4911-88FC-F12127D023EA}" destId="{C90AE220-E906-47C4-A029-786364F604F4}" srcOrd="6" destOrd="0" presId="urn:microsoft.com/office/officeart/2005/8/layout/cycle1"/>
    <dgm:cxn modelId="{44E1E155-C3F3-48FF-8FF3-095D74063E58}" type="presParOf" srcId="{5DBCE46C-A97D-4911-88FC-F12127D023EA}" destId="{A79A432C-0C6D-4044-AFFA-824E7E1F6E61}" srcOrd="7" destOrd="0" presId="urn:microsoft.com/office/officeart/2005/8/layout/cycle1"/>
    <dgm:cxn modelId="{18CC84BB-0136-4C2A-A400-F31C91DEC915}" type="presParOf" srcId="{5DBCE46C-A97D-4911-88FC-F12127D023EA}" destId="{907C3FD2-584B-4906-88A1-07F822A47507}"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475AC9-A59E-49D6-B06D-2A8983A7E5BA}" type="doc">
      <dgm:prSet loTypeId="urn:microsoft.com/office/officeart/2005/8/layout/vList5" loCatId="list" qsTypeId="urn:microsoft.com/office/officeart/2005/8/quickstyle/simple1#21" qsCatId="simple" csTypeId="urn:microsoft.com/office/officeart/2005/8/colors/accent1_4#1" csCatId="accent1" phldr="1"/>
      <dgm:spPr/>
      <dgm:t>
        <a:bodyPr/>
        <a:lstStyle/>
        <a:p>
          <a:endParaRPr lang="en-US"/>
        </a:p>
      </dgm:t>
    </dgm:pt>
    <dgm:pt modelId="{16EC32A7-F3B8-4909-8272-B440627B8069}">
      <dgm:prSet custT="1"/>
      <dgm:spPr>
        <a:solidFill>
          <a:srgbClr val="31ABE5"/>
        </a:solidFill>
      </dgm:spPr>
      <dgm:t>
        <a:bodyPr/>
        <a:lstStyle/>
        <a:p>
          <a:pPr rtl="0"/>
          <a:r>
            <a:rPr lang="en-GB" sz="2400" dirty="0"/>
            <a:t>Ok – let’s try this…</a:t>
          </a:r>
        </a:p>
      </dgm:t>
    </dgm:pt>
    <dgm:pt modelId="{FA266187-DE48-4A9B-9B0F-37E01592BE1A}" type="parTrans" cxnId="{2F5ED849-0832-46D2-9A6B-164260499750}">
      <dgm:prSet/>
      <dgm:spPr/>
      <dgm:t>
        <a:bodyPr/>
        <a:lstStyle/>
        <a:p>
          <a:endParaRPr lang="en-US" sz="2400"/>
        </a:p>
      </dgm:t>
    </dgm:pt>
    <dgm:pt modelId="{1C5C11DB-4F81-4A06-99E5-514D40D5FBC9}" type="sibTrans" cxnId="{2F5ED849-0832-46D2-9A6B-164260499750}">
      <dgm:prSet/>
      <dgm:spPr/>
      <dgm:t>
        <a:bodyPr/>
        <a:lstStyle/>
        <a:p>
          <a:endParaRPr lang="en-US" sz="2400"/>
        </a:p>
      </dgm:t>
    </dgm:pt>
    <dgm:pt modelId="{FABA3413-902C-4A49-B4D3-CDFE133086A1}" type="pres">
      <dgm:prSet presAssocID="{FA475AC9-A59E-49D6-B06D-2A8983A7E5BA}" presName="Name0" presStyleCnt="0">
        <dgm:presLayoutVars>
          <dgm:dir/>
          <dgm:animLvl val="lvl"/>
          <dgm:resizeHandles val="exact"/>
        </dgm:presLayoutVars>
      </dgm:prSet>
      <dgm:spPr/>
    </dgm:pt>
    <dgm:pt modelId="{9ABD5263-3F0A-40E6-B7FF-2271E636D2A5}" type="pres">
      <dgm:prSet presAssocID="{16EC32A7-F3B8-4909-8272-B440627B8069}" presName="linNode" presStyleCnt="0"/>
      <dgm:spPr/>
    </dgm:pt>
    <dgm:pt modelId="{D066C308-73F3-436C-B6D5-DF00785237A2}" type="pres">
      <dgm:prSet presAssocID="{16EC32A7-F3B8-4909-8272-B440627B8069}" presName="parentText" presStyleLbl="node1" presStyleIdx="0" presStyleCnt="1" custScaleX="168814" custLinFactNeighborX="19202" custLinFactNeighborY="-6554">
        <dgm:presLayoutVars>
          <dgm:chMax val="1"/>
          <dgm:bulletEnabled val="1"/>
        </dgm:presLayoutVars>
      </dgm:prSet>
      <dgm:spPr/>
    </dgm:pt>
  </dgm:ptLst>
  <dgm:cxnLst>
    <dgm:cxn modelId="{2F5ED849-0832-46D2-9A6B-164260499750}" srcId="{FA475AC9-A59E-49D6-B06D-2A8983A7E5BA}" destId="{16EC32A7-F3B8-4909-8272-B440627B8069}" srcOrd="0" destOrd="0" parTransId="{FA266187-DE48-4A9B-9B0F-37E01592BE1A}" sibTransId="{1C5C11DB-4F81-4A06-99E5-514D40D5FBC9}"/>
    <dgm:cxn modelId="{CF948FE5-332E-4431-877C-A1654DB5F351}" type="presOf" srcId="{FA475AC9-A59E-49D6-B06D-2A8983A7E5BA}" destId="{FABA3413-902C-4A49-B4D3-CDFE133086A1}" srcOrd="0" destOrd="0" presId="urn:microsoft.com/office/officeart/2005/8/layout/vList5"/>
    <dgm:cxn modelId="{7141D8EC-6834-46C5-81A1-9BA868148C35}" type="presOf" srcId="{16EC32A7-F3B8-4909-8272-B440627B8069}" destId="{D066C308-73F3-436C-B6D5-DF00785237A2}" srcOrd="0" destOrd="0" presId="urn:microsoft.com/office/officeart/2005/8/layout/vList5"/>
    <dgm:cxn modelId="{9015368C-647F-4975-B02C-E3FD80903F50}" type="presParOf" srcId="{FABA3413-902C-4A49-B4D3-CDFE133086A1}" destId="{9ABD5263-3F0A-40E6-B7FF-2271E636D2A5}" srcOrd="0" destOrd="0" presId="urn:microsoft.com/office/officeart/2005/8/layout/vList5"/>
    <dgm:cxn modelId="{B8A249F0-8B36-4DF0-A98B-4FD572840302}" type="presParOf" srcId="{9ABD5263-3F0A-40E6-B7FF-2271E636D2A5}" destId="{D066C308-73F3-436C-B6D5-DF00785237A2}"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17CCA1A-6012-4EAC-A788-288435A7455C}" type="doc">
      <dgm:prSet loTypeId="urn:microsoft.com/office/officeart/2008/layout/LinedList" loCatId="list" qsTypeId="urn:microsoft.com/office/officeart/2005/8/quickstyle/simple1#22" qsCatId="simple" csTypeId="urn:microsoft.com/office/officeart/2005/8/colors/accent1_2#12" csCatId="accent1" phldr="1"/>
      <dgm:spPr/>
      <dgm:t>
        <a:bodyPr/>
        <a:lstStyle/>
        <a:p>
          <a:endParaRPr lang="en-US"/>
        </a:p>
      </dgm:t>
    </dgm:pt>
    <dgm:pt modelId="{D66DF668-29E0-442E-BDCF-43DA7DED9D1E}">
      <dgm:prSet/>
      <dgm:spPr/>
      <dgm:t>
        <a:bodyPr/>
        <a:lstStyle/>
        <a:p>
          <a:pPr rtl="0"/>
          <a:r>
            <a:rPr lang="en-GB" dirty="0"/>
            <a:t>As our minds become more settled, we can take in more accurate information and we can access capacities for creativity, flexibility and lateral thinking that enables us to manage situations more skilfully. </a:t>
          </a:r>
        </a:p>
      </dgm:t>
    </dgm:pt>
    <dgm:pt modelId="{4676E00F-B7F1-4C34-B279-8A4F6AAFBF52}" type="parTrans" cxnId="{B7FEA676-3A62-4757-A584-389768192031}">
      <dgm:prSet/>
      <dgm:spPr/>
      <dgm:t>
        <a:bodyPr/>
        <a:lstStyle/>
        <a:p>
          <a:endParaRPr lang="en-US"/>
        </a:p>
      </dgm:t>
    </dgm:pt>
    <dgm:pt modelId="{3B0EA12B-A160-468C-AAF8-EF959B77238B}" type="sibTrans" cxnId="{B7FEA676-3A62-4757-A584-389768192031}">
      <dgm:prSet/>
      <dgm:spPr/>
      <dgm:t>
        <a:bodyPr/>
        <a:lstStyle/>
        <a:p>
          <a:endParaRPr lang="en-US"/>
        </a:p>
      </dgm:t>
    </dgm:pt>
    <dgm:pt modelId="{F1A94130-ACC0-460F-B3F2-0C029D1121B1}" type="pres">
      <dgm:prSet presAssocID="{717CCA1A-6012-4EAC-A788-288435A7455C}" presName="vert0" presStyleCnt="0">
        <dgm:presLayoutVars>
          <dgm:dir/>
          <dgm:animOne val="branch"/>
          <dgm:animLvl val="lvl"/>
        </dgm:presLayoutVars>
      </dgm:prSet>
      <dgm:spPr/>
    </dgm:pt>
    <dgm:pt modelId="{2BDDBCC2-B9FD-4E08-94D9-4CC8DFA66E4D}" type="pres">
      <dgm:prSet presAssocID="{D66DF668-29E0-442E-BDCF-43DA7DED9D1E}" presName="thickLine" presStyleLbl="alignNode1" presStyleIdx="0" presStyleCnt="1"/>
      <dgm:spPr/>
    </dgm:pt>
    <dgm:pt modelId="{C5B7AA6E-47AB-4789-80D3-A7A0498DB85F}" type="pres">
      <dgm:prSet presAssocID="{D66DF668-29E0-442E-BDCF-43DA7DED9D1E}" presName="horz1" presStyleCnt="0"/>
      <dgm:spPr/>
    </dgm:pt>
    <dgm:pt modelId="{CFBBB274-ED67-44BD-890F-FA7D7D068669}" type="pres">
      <dgm:prSet presAssocID="{D66DF668-29E0-442E-BDCF-43DA7DED9D1E}" presName="tx1" presStyleLbl="revTx" presStyleIdx="0" presStyleCnt="1" custLinFactNeighborX="1781" custLinFactNeighborY="35983"/>
      <dgm:spPr/>
    </dgm:pt>
    <dgm:pt modelId="{30BFBA7E-DF29-403D-9EBB-A1224869ACCC}" type="pres">
      <dgm:prSet presAssocID="{D66DF668-29E0-442E-BDCF-43DA7DED9D1E}" presName="vert1" presStyleCnt="0"/>
      <dgm:spPr/>
    </dgm:pt>
  </dgm:ptLst>
  <dgm:cxnLst>
    <dgm:cxn modelId="{A51B5318-BC6C-4C9C-93E1-80E1642657FD}" type="presOf" srcId="{717CCA1A-6012-4EAC-A788-288435A7455C}" destId="{F1A94130-ACC0-460F-B3F2-0C029D1121B1}" srcOrd="0" destOrd="0" presId="urn:microsoft.com/office/officeart/2008/layout/LinedList"/>
    <dgm:cxn modelId="{26FA995E-EDA2-4FBB-BB16-F70DF0589A0B}" type="presOf" srcId="{D66DF668-29E0-442E-BDCF-43DA7DED9D1E}" destId="{CFBBB274-ED67-44BD-890F-FA7D7D068669}" srcOrd="0" destOrd="0" presId="urn:microsoft.com/office/officeart/2008/layout/LinedList"/>
    <dgm:cxn modelId="{B7FEA676-3A62-4757-A584-389768192031}" srcId="{717CCA1A-6012-4EAC-A788-288435A7455C}" destId="{D66DF668-29E0-442E-BDCF-43DA7DED9D1E}" srcOrd="0" destOrd="0" parTransId="{4676E00F-B7F1-4C34-B279-8A4F6AAFBF52}" sibTransId="{3B0EA12B-A160-468C-AAF8-EF959B77238B}"/>
    <dgm:cxn modelId="{88FD26E5-15CB-4FA1-8E3B-26224B563602}" type="presParOf" srcId="{F1A94130-ACC0-460F-B3F2-0C029D1121B1}" destId="{2BDDBCC2-B9FD-4E08-94D9-4CC8DFA66E4D}" srcOrd="0" destOrd="0" presId="urn:microsoft.com/office/officeart/2008/layout/LinedList"/>
    <dgm:cxn modelId="{6345F094-3445-4145-A155-9FFBECB80E27}" type="presParOf" srcId="{F1A94130-ACC0-460F-B3F2-0C029D1121B1}" destId="{C5B7AA6E-47AB-4789-80D3-A7A0498DB85F}" srcOrd="1" destOrd="0" presId="urn:microsoft.com/office/officeart/2008/layout/LinedList"/>
    <dgm:cxn modelId="{240E1EA5-323E-4C9E-A8DE-6C895DB444BA}" type="presParOf" srcId="{C5B7AA6E-47AB-4789-80D3-A7A0498DB85F}" destId="{CFBBB274-ED67-44BD-890F-FA7D7D068669}" srcOrd="0" destOrd="0" presId="urn:microsoft.com/office/officeart/2008/layout/LinedList"/>
    <dgm:cxn modelId="{C15FCC08-8A04-4CF6-825C-A62D3E5F6126}" type="presParOf" srcId="{C5B7AA6E-47AB-4789-80D3-A7A0498DB85F}" destId="{30BFBA7E-DF29-403D-9EBB-A1224869ACC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D5F52E-B88D-4E45-8A71-471269EC5850}" type="doc">
      <dgm:prSet loTypeId="urn:microsoft.com/office/officeart/2005/8/layout/lProcess3" loCatId="process" qsTypeId="urn:microsoft.com/office/officeart/2005/8/quickstyle/simple1#23" qsCatId="simple" csTypeId="urn:microsoft.com/office/officeart/2005/8/colors/colorful5#2" csCatId="colorful" phldr="1"/>
      <dgm:spPr/>
      <dgm:t>
        <a:bodyPr/>
        <a:lstStyle/>
        <a:p>
          <a:endParaRPr lang="en-US"/>
        </a:p>
      </dgm:t>
    </dgm:pt>
    <dgm:pt modelId="{39F1A8FC-7546-42A2-A2AC-0380B344AFF1}">
      <dgm:prSet/>
      <dgm:spPr>
        <a:solidFill>
          <a:srgbClr val="F1FEFC"/>
        </a:solidFill>
      </dgm:spPr>
      <dgm:t>
        <a:bodyPr/>
        <a:lstStyle/>
        <a:p>
          <a:pPr rtl="0"/>
          <a:r>
            <a:rPr lang="en-GB" dirty="0">
              <a:solidFill>
                <a:schemeClr val="tx1"/>
              </a:solidFill>
            </a:rPr>
            <a:t>When we build skills of mindfulness, we still experience negative feelings like frustration disappointment, fear or irritability but the research shows that we recover more quickly. </a:t>
          </a:r>
        </a:p>
      </dgm:t>
    </dgm:pt>
    <dgm:pt modelId="{78671A8D-D0DC-4E1A-AD72-5F5F1EA854E5}" type="parTrans" cxnId="{305E4CB7-96FF-4202-A4B3-C96CCFD3EDB6}">
      <dgm:prSet/>
      <dgm:spPr/>
      <dgm:t>
        <a:bodyPr/>
        <a:lstStyle/>
        <a:p>
          <a:endParaRPr lang="en-US"/>
        </a:p>
      </dgm:t>
    </dgm:pt>
    <dgm:pt modelId="{52011128-2837-484B-BFD3-31C8E83E51F9}" type="sibTrans" cxnId="{305E4CB7-96FF-4202-A4B3-C96CCFD3EDB6}">
      <dgm:prSet/>
      <dgm:spPr/>
      <dgm:t>
        <a:bodyPr/>
        <a:lstStyle/>
        <a:p>
          <a:endParaRPr lang="en-US"/>
        </a:p>
      </dgm:t>
    </dgm:pt>
    <dgm:pt modelId="{8CD0C141-A38C-4F59-8A5E-7A8916A289FB}" type="pres">
      <dgm:prSet presAssocID="{23D5F52E-B88D-4E45-8A71-471269EC5850}" presName="Name0" presStyleCnt="0">
        <dgm:presLayoutVars>
          <dgm:chPref val="3"/>
          <dgm:dir/>
          <dgm:animLvl val="lvl"/>
          <dgm:resizeHandles/>
        </dgm:presLayoutVars>
      </dgm:prSet>
      <dgm:spPr/>
    </dgm:pt>
    <dgm:pt modelId="{7668D87E-CC57-4C77-AB7D-90A983AF5644}" type="pres">
      <dgm:prSet presAssocID="{39F1A8FC-7546-42A2-A2AC-0380B344AFF1}" presName="horFlow" presStyleCnt="0"/>
      <dgm:spPr/>
    </dgm:pt>
    <dgm:pt modelId="{7044BFC5-C0C1-4BAA-A168-4A7E271949EE}" type="pres">
      <dgm:prSet presAssocID="{39F1A8FC-7546-42A2-A2AC-0380B344AFF1}" presName="bigChev" presStyleLbl="node1" presStyleIdx="0" presStyleCnt="1" custScaleX="352496" custLinFactNeighborX="-11200" custLinFactNeighborY="-35759"/>
      <dgm:spPr/>
    </dgm:pt>
  </dgm:ptLst>
  <dgm:cxnLst>
    <dgm:cxn modelId="{305E4CB7-96FF-4202-A4B3-C96CCFD3EDB6}" srcId="{23D5F52E-B88D-4E45-8A71-471269EC5850}" destId="{39F1A8FC-7546-42A2-A2AC-0380B344AFF1}" srcOrd="0" destOrd="0" parTransId="{78671A8D-D0DC-4E1A-AD72-5F5F1EA854E5}" sibTransId="{52011128-2837-484B-BFD3-31C8E83E51F9}"/>
    <dgm:cxn modelId="{69C9E8BA-AB55-498E-BD96-5CB38E416AD3}" type="presOf" srcId="{23D5F52E-B88D-4E45-8A71-471269EC5850}" destId="{8CD0C141-A38C-4F59-8A5E-7A8916A289FB}" srcOrd="0" destOrd="0" presId="urn:microsoft.com/office/officeart/2005/8/layout/lProcess3"/>
    <dgm:cxn modelId="{0A3520E7-9AD3-47F9-BF2E-D641ED3DBEB7}" type="presOf" srcId="{39F1A8FC-7546-42A2-A2AC-0380B344AFF1}" destId="{7044BFC5-C0C1-4BAA-A168-4A7E271949EE}" srcOrd="0" destOrd="0" presId="urn:microsoft.com/office/officeart/2005/8/layout/lProcess3"/>
    <dgm:cxn modelId="{374A1DD9-8F1A-4CF5-A275-3BA21AF222E7}" type="presParOf" srcId="{8CD0C141-A38C-4F59-8A5E-7A8916A289FB}" destId="{7668D87E-CC57-4C77-AB7D-90A983AF5644}" srcOrd="0" destOrd="0" presId="urn:microsoft.com/office/officeart/2005/8/layout/lProcess3"/>
    <dgm:cxn modelId="{51468817-96A6-4CB7-9C60-5D9D20C132F4}" type="presParOf" srcId="{7668D87E-CC57-4C77-AB7D-90A983AF5644}" destId="{7044BFC5-C0C1-4BAA-A168-4A7E271949EE}" srcOrd="0" destOrd="0" presId="urn:microsoft.com/office/officeart/2005/8/layout/l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236884C-F76A-46B4-94CF-255CF650C121}" type="doc">
      <dgm:prSet loTypeId="urn:microsoft.com/office/officeart/2008/layout/LinedList" loCatId="list" qsTypeId="urn:microsoft.com/office/officeart/2005/8/quickstyle/simple2#12" qsCatId="simple" csTypeId="urn:microsoft.com/office/officeart/2005/8/colors/accent3_2#9" csCatId="accent3"/>
      <dgm:spPr/>
      <dgm:t>
        <a:bodyPr/>
        <a:lstStyle/>
        <a:p>
          <a:endParaRPr lang="en-US"/>
        </a:p>
      </dgm:t>
    </dgm:pt>
    <dgm:pt modelId="{1DE1188E-BFE1-4E19-95DA-65D53D261C95}">
      <dgm:prSet/>
      <dgm:spPr/>
      <dgm:t>
        <a:bodyPr/>
        <a:lstStyle/>
        <a:p>
          <a:pPr rtl="0"/>
          <a:r>
            <a:rPr lang="en-GB" dirty="0"/>
            <a:t>It can often be difficult to discuss how you feel with other people, especially if you think that no one else feels the same, or that they won’t understand. </a:t>
          </a:r>
        </a:p>
      </dgm:t>
    </dgm:pt>
    <dgm:pt modelId="{9F964D86-761A-46A0-9C3E-5661D561D0AE}" type="parTrans" cxnId="{60162BFE-6284-4A72-AC99-0BBC8037198E}">
      <dgm:prSet/>
      <dgm:spPr/>
      <dgm:t>
        <a:bodyPr/>
        <a:lstStyle/>
        <a:p>
          <a:endParaRPr lang="en-US"/>
        </a:p>
      </dgm:t>
    </dgm:pt>
    <dgm:pt modelId="{50BD5FDD-A3B4-4A2A-BCB2-D2607F7F713C}" type="sibTrans" cxnId="{60162BFE-6284-4A72-AC99-0BBC8037198E}">
      <dgm:prSet/>
      <dgm:spPr/>
      <dgm:t>
        <a:bodyPr/>
        <a:lstStyle/>
        <a:p>
          <a:endParaRPr lang="en-US"/>
        </a:p>
      </dgm:t>
    </dgm:pt>
    <dgm:pt modelId="{56B5451A-9962-45A0-89F8-607F961D0BF8}">
      <dgm:prSet/>
      <dgm:spPr/>
      <dgm:t>
        <a:bodyPr/>
        <a:lstStyle/>
        <a:p>
          <a:pPr rtl="0"/>
          <a:r>
            <a:rPr lang="en-GB" dirty="0"/>
            <a:t>You may feel that you don’t fully understand what is happening to you, which can make it very hard to explain to others exactly what you are going through. </a:t>
          </a:r>
        </a:p>
      </dgm:t>
    </dgm:pt>
    <dgm:pt modelId="{4D68479D-A0D7-41C3-AE2D-B42CDEAB3160}" type="parTrans" cxnId="{CE9421E2-0B42-4372-88E1-AD4A9591D675}">
      <dgm:prSet/>
      <dgm:spPr/>
      <dgm:t>
        <a:bodyPr/>
        <a:lstStyle/>
        <a:p>
          <a:endParaRPr lang="en-US"/>
        </a:p>
      </dgm:t>
    </dgm:pt>
    <dgm:pt modelId="{5019CC81-DD57-483B-A9D7-71F22EA5E73F}" type="sibTrans" cxnId="{CE9421E2-0B42-4372-88E1-AD4A9591D675}">
      <dgm:prSet/>
      <dgm:spPr/>
      <dgm:t>
        <a:bodyPr/>
        <a:lstStyle/>
        <a:p>
          <a:endParaRPr lang="en-US"/>
        </a:p>
      </dgm:t>
    </dgm:pt>
    <dgm:pt modelId="{8B8450E2-8B9C-4E52-91F7-6F8A95246FBD}">
      <dgm:prSet/>
      <dgm:spPr/>
      <dgm:t>
        <a:bodyPr/>
        <a:lstStyle/>
        <a:p>
          <a:pPr rtl="0"/>
          <a:r>
            <a:rPr lang="en-GB"/>
            <a:t>Often, experiencing anxiety can leave you feeling tired, upset and frustrated. This can make you feel that you are unable to cope or that there is nothing that you can do to improve the situation.</a:t>
          </a:r>
        </a:p>
      </dgm:t>
    </dgm:pt>
    <dgm:pt modelId="{9F703BF8-C754-4957-99DE-1CEC258BA787}" type="parTrans" cxnId="{6416F4B1-3D1B-409B-A2CC-2F89FC81E82E}">
      <dgm:prSet/>
      <dgm:spPr/>
      <dgm:t>
        <a:bodyPr/>
        <a:lstStyle/>
        <a:p>
          <a:endParaRPr lang="en-US"/>
        </a:p>
      </dgm:t>
    </dgm:pt>
    <dgm:pt modelId="{16FB6AC4-6BA5-4CB8-9A38-2DB9553ADE63}" type="sibTrans" cxnId="{6416F4B1-3D1B-409B-A2CC-2F89FC81E82E}">
      <dgm:prSet/>
      <dgm:spPr/>
      <dgm:t>
        <a:bodyPr/>
        <a:lstStyle/>
        <a:p>
          <a:endParaRPr lang="en-US"/>
        </a:p>
      </dgm:t>
    </dgm:pt>
    <dgm:pt modelId="{39231706-FA72-4B90-98D7-6F21313E31C1}" type="pres">
      <dgm:prSet presAssocID="{A236884C-F76A-46B4-94CF-255CF650C121}" presName="vert0" presStyleCnt="0">
        <dgm:presLayoutVars>
          <dgm:dir/>
          <dgm:animOne val="branch"/>
          <dgm:animLvl val="lvl"/>
        </dgm:presLayoutVars>
      </dgm:prSet>
      <dgm:spPr/>
    </dgm:pt>
    <dgm:pt modelId="{6A379DA1-649F-4DD6-821D-D7686BF9A16E}" type="pres">
      <dgm:prSet presAssocID="{1DE1188E-BFE1-4E19-95DA-65D53D261C95}" presName="thickLine" presStyleLbl="alignNode1" presStyleIdx="0" presStyleCnt="3"/>
      <dgm:spPr/>
    </dgm:pt>
    <dgm:pt modelId="{236ED7E5-D39D-42C2-A471-9A8BAE84D9CB}" type="pres">
      <dgm:prSet presAssocID="{1DE1188E-BFE1-4E19-95DA-65D53D261C95}" presName="horz1" presStyleCnt="0"/>
      <dgm:spPr/>
    </dgm:pt>
    <dgm:pt modelId="{47414BD6-3C90-48A2-B905-5BFD97780DCC}" type="pres">
      <dgm:prSet presAssocID="{1DE1188E-BFE1-4E19-95DA-65D53D261C95}" presName="tx1" presStyleLbl="revTx" presStyleIdx="0" presStyleCnt="3"/>
      <dgm:spPr/>
    </dgm:pt>
    <dgm:pt modelId="{1D0BF997-4C99-45FB-ABF2-D96C56DF2170}" type="pres">
      <dgm:prSet presAssocID="{1DE1188E-BFE1-4E19-95DA-65D53D261C95}" presName="vert1" presStyleCnt="0"/>
      <dgm:spPr/>
    </dgm:pt>
    <dgm:pt modelId="{A2D28359-F802-4685-B2CB-1F07C69CB299}" type="pres">
      <dgm:prSet presAssocID="{56B5451A-9962-45A0-89F8-607F961D0BF8}" presName="thickLine" presStyleLbl="alignNode1" presStyleIdx="1" presStyleCnt="3"/>
      <dgm:spPr/>
    </dgm:pt>
    <dgm:pt modelId="{15A3D53D-2E49-4055-8012-4D2571E4C15D}" type="pres">
      <dgm:prSet presAssocID="{56B5451A-9962-45A0-89F8-607F961D0BF8}" presName="horz1" presStyleCnt="0"/>
      <dgm:spPr/>
    </dgm:pt>
    <dgm:pt modelId="{12226A7A-DC9B-4575-A6AD-C95EFA04FCB9}" type="pres">
      <dgm:prSet presAssocID="{56B5451A-9962-45A0-89F8-607F961D0BF8}" presName="tx1" presStyleLbl="revTx" presStyleIdx="1" presStyleCnt="3"/>
      <dgm:spPr/>
    </dgm:pt>
    <dgm:pt modelId="{70296C9A-7A14-4221-81B6-604D8F1CFEBD}" type="pres">
      <dgm:prSet presAssocID="{56B5451A-9962-45A0-89F8-607F961D0BF8}" presName="vert1" presStyleCnt="0"/>
      <dgm:spPr/>
    </dgm:pt>
    <dgm:pt modelId="{0A0ECD7A-E109-4FA5-B9FA-6249F5844932}" type="pres">
      <dgm:prSet presAssocID="{8B8450E2-8B9C-4E52-91F7-6F8A95246FBD}" presName="thickLine" presStyleLbl="alignNode1" presStyleIdx="2" presStyleCnt="3"/>
      <dgm:spPr/>
    </dgm:pt>
    <dgm:pt modelId="{10C5EA7C-31F7-4100-AA87-62BD9DD5ED04}" type="pres">
      <dgm:prSet presAssocID="{8B8450E2-8B9C-4E52-91F7-6F8A95246FBD}" presName="horz1" presStyleCnt="0"/>
      <dgm:spPr/>
    </dgm:pt>
    <dgm:pt modelId="{A8BC7BE8-72C5-4A63-9D33-1B41F16E1E3C}" type="pres">
      <dgm:prSet presAssocID="{8B8450E2-8B9C-4E52-91F7-6F8A95246FBD}" presName="tx1" presStyleLbl="revTx" presStyleIdx="2" presStyleCnt="3"/>
      <dgm:spPr/>
    </dgm:pt>
    <dgm:pt modelId="{DEE0EDDB-C527-4D54-AA74-30425E92755F}" type="pres">
      <dgm:prSet presAssocID="{8B8450E2-8B9C-4E52-91F7-6F8A95246FBD}" presName="vert1" presStyleCnt="0"/>
      <dgm:spPr/>
    </dgm:pt>
  </dgm:ptLst>
  <dgm:cxnLst>
    <dgm:cxn modelId="{6488BD23-E25E-47CA-ABDB-D6568DE431AD}" type="presOf" srcId="{1DE1188E-BFE1-4E19-95DA-65D53D261C95}" destId="{47414BD6-3C90-48A2-B905-5BFD97780DCC}" srcOrd="0" destOrd="0" presId="urn:microsoft.com/office/officeart/2008/layout/LinedList"/>
    <dgm:cxn modelId="{EA044168-7E90-45E9-A6B7-A075804D2008}" type="presOf" srcId="{8B8450E2-8B9C-4E52-91F7-6F8A95246FBD}" destId="{A8BC7BE8-72C5-4A63-9D33-1B41F16E1E3C}" srcOrd="0" destOrd="0" presId="urn:microsoft.com/office/officeart/2008/layout/LinedList"/>
    <dgm:cxn modelId="{DBEF697B-25DD-4C90-86A0-4EB218D5E1B4}" type="presOf" srcId="{A236884C-F76A-46B4-94CF-255CF650C121}" destId="{39231706-FA72-4B90-98D7-6F21313E31C1}" srcOrd="0" destOrd="0" presId="urn:microsoft.com/office/officeart/2008/layout/LinedList"/>
    <dgm:cxn modelId="{C0C29B81-1E23-40A1-BE1F-74DFC5DFB4E3}" type="presOf" srcId="{56B5451A-9962-45A0-89F8-607F961D0BF8}" destId="{12226A7A-DC9B-4575-A6AD-C95EFA04FCB9}" srcOrd="0" destOrd="0" presId="urn:microsoft.com/office/officeart/2008/layout/LinedList"/>
    <dgm:cxn modelId="{6416F4B1-3D1B-409B-A2CC-2F89FC81E82E}" srcId="{A236884C-F76A-46B4-94CF-255CF650C121}" destId="{8B8450E2-8B9C-4E52-91F7-6F8A95246FBD}" srcOrd="2" destOrd="0" parTransId="{9F703BF8-C754-4957-99DE-1CEC258BA787}" sibTransId="{16FB6AC4-6BA5-4CB8-9A38-2DB9553ADE63}"/>
    <dgm:cxn modelId="{CE9421E2-0B42-4372-88E1-AD4A9591D675}" srcId="{A236884C-F76A-46B4-94CF-255CF650C121}" destId="{56B5451A-9962-45A0-89F8-607F961D0BF8}" srcOrd="1" destOrd="0" parTransId="{4D68479D-A0D7-41C3-AE2D-B42CDEAB3160}" sibTransId="{5019CC81-DD57-483B-A9D7-71F22EA5E73F}"/>
    <dgm:cxn modelId="{60162BFE-6284-4A72-AC99-0BBC8037198E}" srcId="{A236884C-F76A-46B4-94CF-255CF650C121}" destId="{1DE1188E-BFE1-4E19-95DA-65D53D261C95}" srcOrd="0" destOrd="0" parTransId="{9F964D86-761A-46A0-9C3E-5661D561D0AE}" sibTransId="{50BD5FDD-A3B4-4A2A-BCB2-D2607F7F713C}"/>
    <dgm:cxn modelId="{9E11F407-0A91-4AEB-827F-6B25092D6CA2}" type="presParOf" srcId="{39231706-FA72-4B90-98D7-6F21313E31C1}" destId="{6A379DA1-649F-4DD6-821D-D7686BF9A16E}" srcOrd="0" destOrd="0" presId="urn:microsoft.com/office/officeart/2008/layout/LinedList"/>
    <dgm:cxn modelId="{057303EC-BB0C-4BC7-AB62-9B67EA235CD3}" type="presParOf" srcId="{39231706-FA72-4B90-98D7-6F21313E31C1}" destId="{236ED7E5-D39D-42C2-A471-9A8BAE84D9CB}" srcOrd="1" destOrd="0" presId="urn:microsoft.com/office/officeart/2008/layout/LinedList"/>
    <dgm:cxn modelId="{BE51333A-3FE1-4E41-9FD5-23E8BB6C95A9}" type="presParOf" srcId="{236ED7E5-D39D-42C2-A471-9A8BAE84D9CB}" destId="{47414BD6-3C90-48A2-B905-5BFD97780DCC}" srcOrd="0" destOrd="0" presId="urn:microsoft.com/office/officeart/2008/layout/LinedList"/>
    <dgm:cxn modelId="{8AF1D4E9-86E1-4346-A9FE-0A2BCCCB0759}" type="presParOf" srcId="{236ED7E5-D39D-42C2-A471-9A8BAE84D9CB}" destId="{1D0BF997-4C99-45FB-ABF2-D96C56DF2170}" srcOrd="1" destOrd="0" presId="urn:microsoft.com/office/officeart/2008/layout/LinedList"/>
    <dgm:cxn modelId="{707BAA07-391A-45BA-BE8C-767F9C5769E8}" type="presParOf" srcId="{39231706-FA72-4B90-98D7-6F21313E31C1}" destId="{A2D28359-F802-4685-B2CB-1F07C69CB299}" srcOrd="2" destOrd="0" presId="urn:microsoft.com/office/officeart/2008/layout/LinedList"/>
    <dgm:cxn modelId="{D049CEA8-6832-4C9B-AD1D-32BED5A0F1E0}" type="presParOf" srcId="{39231706-FA72-4B90-98D7-6F21313E31C1}" destId="{15A3D53D-2E49-4055-8012-4D2571E4C15D}" srcOrd="3" destOrd="0" presId="urn:microsoft.com/office/officeart/2008/layout/LinedList"/>
    <dgm:cxn modelId="{2E34D4AF-9649-439F-AECC-B0B9DF88C5ED}" type="presParOf" srcId="{15A3D53D-2E49-4055-8012-4D2571E4C15D}" destId="{12226A7A-DC9B-4575-A6AD-C95EFA04FCB9}" srcOrd="0" destOrd="0" presId="urn:microsoft.com/office/officeart/2008/layout/LinedList"/>
    <dgm:cxn modelId="{9F7D7F84-A56F-4855-B414-7CA13950EDF9}" type="presParOf" srcId="{15A3D53D-2E49-4055-8012-4D2571E4C15D}" destId="{70296C9A-7A14-4221-81B6-604D8F1CFEBD}" srcOrd="1" destOrd="0" presId="urn:microsoft.com/office/officeart/2008/layout/LinedList"/>
    <dgm:cxn modelId="{F1582544-11A4-4288-808F-5440BCBFC6CF}" type="presParOf" srcId="{39231706-FA72-4B90-98D7-6F21313E31C1}" destId="{0A0ECD7A-E109-4FA5-B9FA-6249F5844932}" srcOrd="4" destOrd="0" presId="urn:microsoft.com/office/officeart/2008/layout/LinedList"/>
    <dgm:cxn modelId="{13C3689A-FFE0-4140-90D4-14B5F6FFF413}" type="presParOf" srcId="{39231706-FA72-4B90-98D7-6F21313E31C1}" destId="{10C5EA7C-31F7-4100-AA87-62BD9DD5ED04}" srcOrd="5" destOrd="0" presId="urn:microsoft.com/office/officeart/2008/layout/LinedList"/>
    <dgm:cxn modelId="{8707FCAB-51E5-4774-A312-B22940F7E88D}" type="presParOf" srcId="{10C5EA7C-31F7-4100-AA87-62BD9DD5ED04}" destId="{A8BC7BE8-72C5-4A63-9D33-1B41F16E1E3C}" srcOrd="0" destOrd="0" presId="urn:microsoft.com/office/officeart/2008/layout/LinedList"/>
    <dgm:cxn modelId="{0AFAF807-54B8-4E3B-BDEF-B99F36417CCC}" type="presParOf" srcId="{10C5EA7C-31F7-4100-AA87-62BD9DD5ED04}" destId="{DEE0EDDB-C527-4D54-AA74-30425E92755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A8954-26FE-48DD-BE98-DF7FEA267B6A}">
      <dsp:nvSpPr>
        <dsp:cNvPr id="0" name=""/>
        <dsp:cNvSpPr/>
      </dsp:nvSpPr>
      <dsp:spPr>
        <a:xfrm>
          <a:off x="122943" y="0"/>
          <a:ext cx="4325344" cy="1581727"/>
        </a:xfrm>
        <a:prstGeom prst="roundRect">
          <a:avLst>
            <a:gd name="adj" fmla="val 10000"/>
          </a:avLst>
        </a:prstGeom>
        <a:solidFill>
          <a:srgbClr val="36E0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Anxiety is a condition that can affect anyone </a:t>
          </a:r>
        </a:p>
      </dsp:txBody>
      <dsp:txXfrm>
        <a:off x="169270" y="46327"/>
        <a:ext cx="4232690" cy="1489073"/>
      </dsp:txXfrm>
    </dsp:sp>
    <dsp:sp modelId="{9CE51DC5-890F-457B-BDE4-0542FFF3CADA}">
      <dsp:nvSpPr>
        <dsp:cNvPr id="0" name=""/>
        <dsp:cNvSpPr/>
      </dsp:nvSpPr>
      <dsp:spPr>
        <a:xfrm rot="5400000">
          <a:off x="1989042" y="1621270"/>
          <a:ext cx="593147" cy="711777"/>
        </a:xfrm>
        <a:prstGeom prst="rightArrow">
          <a:avLst>
            <a:gd name="adj1" fmla="val 60000"/>
            <a:gd name="adj2" fmla="val 50000"/>
          </a:avLst>
        </a:prstGeom>
        <a:gradFill flip="none" rotWithShape="0">
          <a:gsLst>
            <a:gs pos="0">
              <a:srgbClr val="36E0F2">
                <a:tint val="66000"/>
                <a:satMod val="160000"/>
              </a:srgbClr>
            </a:gs>
            <a:gs pos="50000">
              <a:srgbClr val="36E0F2">
                <a:tint val="44500"/>
                <a:satMod val="160000"/>
              </a:srgbClr>
            </a:gs>
            <a:gs pos="100000">
              <a:srgbClr val="36E0F2">
                <a:tint val="23500"/>
                <a:satMod val="160000"/>
              </a:srgbClr>
            </a:gs>
          </a:gsLst>
          <a:lin ang="8100000" scaled="1"/>
          <a:tileRect/>
        </a:gra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072082" y="1680585"/>
        <a:ext cx="427067" cy="415203"/>
      </dsp:txXfrm>
    </dsp:sp>
    <dsp:sp modelId="{AB0B7C5B-BF4A-456C-AF15-9AB0D9684EC5}">
      <dsp:nvSpPr>
        <dsp:cNvPr id="0" name=""/>
        <dsp:cNvSpPr/>
      </dsp:nvSpPr>
      <dsp:spPr>
        <a:xfrm>
          <a:off x="122943" y="2372590"/>
          <a:ext cx="4325344" cy="1581727"/>
        </a:xfrm>
        <a:prstGeom prst="roundRect">
          <a:avLst>
            <a:gd name="adj" fmla="val 10000"/>
          </a:avLst>
        </a:prstGeom>
        <a:solidFill>
          <a:srgbClr val="32A5F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Even some of the most confident people you know may have suffered with anxiety. </a:t>
          </a:r>
        </a:p>
      </dsp:txBody>
      <dsp:txXfrm>
        <a:off x="169270" y="2418917"/>
        <a:ext cx="4232690" cy="1489073"/>
      </dsp:txXfrm>
    </dsp:sp>
    <dsp:sp modelId="{DF1F139F-5231-4993-930F-1A4AF375E314}">
      <dsp:nvSpPr>
        <dsp:cNvPr id="0" name=""/>
        <dsp:cNvSpPr/>
      </dsp:nvSpPr>
      <dsp:spPr>
        <a:xfrm rot="5400000">
          <a:off x="1989042" y="3993861"/>
          <a:ext cx="593147" cy="711777"/>
        </a:xfrm>
        <a:prstGeom prst="rightArrow">
          <a:avLst>
            <a:gd name="adj1" fmla="val 60000"/>
            <a:gd name="adj2" fmla="val 50000"/>
          </a:avLst>
        </a:prstGeom>
        <a:gradFill flip="none" rotWithShape="0">
          <a:gsLst>
            <a:gs pos="0">
              <a:srgbClr val="36E0F2">
                <a:tint val="66000"/>
                <a:satMod val="160000"/>
              </a:srgbClr>
            </a:gs>
            <a:gs pos="50000">
              <a:srgbClr val="36E0F2">
                <a:tint val="44500"/>
                <a:satMod val="160000"/>
              </a:srgbClr>
            </a:gs>
            <a:gs pos="100000">
              <a:srgbClr val="36E0F2">
                <a:tint val="23500"/>
                <a:satMod val="160000"/>
              </a:srgbClr>
            </a:gs>
          </a:gsLst>
          <a:lin ang="8100000" scaled="1"/>
          <a:tileRect/>
        </a:gra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solidFill>
              <a:srgbClr val="FFFFFF"/>
            </a:solidFill>
            <a:latin typeface="Neue Haas Grotesk Text Pro"/>
            <a:ea typeface="+mn-ea"/>
            <a:cs typeface="+mn-cs"/>
          </a:endParaRPr>
        </a:p>
      </dsp:txBody>
      <dsp:txXfrm rot="-5400000">
        <a:off x="2072082" y="4053176"/>
        <a:ext cx="427067" cy="415203"/>
      </dsp:txXfrm>
    </dsp:sp>
    <dsp:sp modelId="{CA8700FF-6C8A-4EEE-98FD-1415BC02A907}">
      <dsp:nvSpPr>
        <dsp:cNvPr id="0" name=""/>
        <dsp:cNvSpPr/>
      </dsp:nvSpPr>
      <dsp:spPr>
        <a:xfrm>
          <a:off x="122943" y="4745181"/>
          <a:ext cx="4325344" cy="1581727"/>
        </a:xfrm>
        <a:prstGeom prst="roundRect">
          <a:avLst>
            <a:gd name="adj" fmla="val 10000"/>
          </a:avLst>
        </a:prstGeom>
        <a:solidFill>
          <a:srgbClr val="2438F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Research suggests that as many as 1 in 6 young people will experience an anxiety condition at some point in their lives, this means that up to 5 people in your class may be living with anxiety.</a:t>
          </a:r>
        </a:p>
      </dsp:txBody>
      <dsp:txXfrm>
        <a:off x="169270" y="4791508"/>
        <a:ext cx="4232690" cy="14890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B047BA-0375-4E18-9A4B-0F66E8202A1A}">
      <dsp:nvSpPr>
        <dsp:cNvPr id="0" name=""/>
        <dsp:cNvSpPr/>
      </dsp:nvSpPr>
      <dsp:spPr>
        <a:xfrm>
          <a:off x="0" y="560"/>
          <a:ext cx="4959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2A94B5-1626-4383-8245-F8C036EF3667}">
      <dsp:nvSpPr>
        <dsp:cNvPr id="0" name=""/>
        <dsp:cNvSpPr/>
      </dsp:nvSpPr>
      <dsp:spPr>
        <a:xfrm>
          <a:off x="0" y="560"/>
          <a:ext cx="4959350" cy="65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Worried</a:t>
          </a:r>
        </a:p>
      </dsp:txBody>
      <dsp:txXfrm>
        <a:off x="0" y="560"/>
        <a:ext cx="4959350" cy="655930"/>
      </dsp:txXfrm>
    </dsp:sp>
    <dsp:sp modelId="{E0C1D84D-4FD8-4A15-8D8E-EE7DB57FB067}">
      <dsp:nvSpPr>
        <dsp:cNvPr id="0" name=""/>
        <dsp:cNvSpPr/>
      </dsp:nvSpPr>
      <dsp:spPr>
        <a:xfrm>
          <a:off x="0" y="656491"/>
          <a:ext cx="4959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B8E9DC-239F-43CB-A229-3514070F1303}">
      <dsp:nvSpPr>
        <dsp:cNvPr id="0" name=""/>
        <dsp:cNvSpPr/>
      </dsp:nvSpPr>
      <dsp:spPr>
        <a:xfrm>
          <a:off x="0" y="656491"/>
          <a:ext cx="4959350" cy="65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Upset</a:t>
          </a:r>
        </a:p>
      </dsp:txBody>
      <dsp:txXfrm>
        <a:off x="0" y="656491"/>
        <a:ext cx="4959350" cy="655930"/>
      </dsp:txXfrm>
    </dsp:sp>
    <dsp:sp modelId="{A3CB0AC3-0E2B-4577-963E-DAC6A88A1BA5}">
      <dsp:nvSpPr>
        <dsp:cNvPr id="0" name=""/>
        <dsp:cNvSpPr/>
      </dsp:nvSpPr>
      <dsp:spPr>
        <a:xfrm>
          <a:off x="0" y="1312422"/>
          <a:ext cx="4959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B276C2-8C96-4ADE-9F25-12581BDE8C07}">
      <dsp:nvSpPr>
        <dsp:cNvPr id="0" name=""/>
        <dsp:cNvSpPr/>
      </dsp:nvSpPr>
      <dsp:spPr>
        <a:xfrm>
          <a:off x="0" y="1312422"/>
          <a:ext cx="4959350" cy="65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Feeling sick</a:t>
          </a:r>
        </a:p>
      </dsp:txBody>
      <dsp:txXfrm>
        <a:off x="0" y="1312422"/>
        <a:ext cx="4959350" cy="655930"/>
      </dsp:txXfrm>
    </dsp:sp>
    <dsp:sp modelId="{24DE09FB-AD8C-494B-A04A-8DF9F5B70822}">
      <dsp:nvSpPr>
        <dsp:cNvPr id="0" name=""/>
        <dsp:cNvSpPr/>
      </dsp:nvSpPr>
      <dsp:spPr>
        <a:xfrm>
          <a:off x="0" y="1968353"/>
          <a:ext cx="4959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A0750F-4873-46F1-887D-9EA52DA1AAB9}">
      <dsp:nvSpPr>
        <dsp:cNvPr id="0" name=""/>
        <dsp:cNvSpPr/>
      </dsp:nvSpPr>
      <dsp:spPr>
        <a:xfrm>
          <a:off x="0" y="1968353"/>
          <a:ext cx="4959350" cy="65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Feeling shaky/dizzy</a:t>
          </a:r>
        </a:p>
      </dsp:txBody>
      <dsp:txXfrm>
        <a:off x="0" y="1968353"/>
        <a:ext cx="4959350" cy="655930"/>
      </dsp:txXfrm>
    </dsp:sp>
    <dsp:sp modelId="{D46CAF24-275C-4615-AA16-25A10568E3EE}">
      <dsp:nvSpPr>
        <dsp:cNvPr id="0" name=""/>
        <dsp:cNvSpPr/>
      </dsp:nvSpPr>
      <dsp:spPr>
        <a:xfrm>
          <a:off x="0" y="2624283"/>
          <a:ext cx="4959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9A8474-FF82-40C5-8601-4A5E228286BF}">
      <dsp:nvSpPr>
        <dsp:cNvPr id="0" name=""/>
        <dsp:cNvSpPr/>
      </dsp:nvSpPr>
      <dsp:spPr>
        <a:xfrm>
          <a:off x="0" y="2624283"/>
          <a:ext cx="4959350" cy="65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Feeling like you might faint/pass out</a:t>
          </a:r>
        </a:p>
      </dsp:txBody>
      <dsp:txXfrm>
        <a:off x="0" y="2624283"/>
        <a:ext cx="4959350" cy="655930"/>
      </dsp:txXfrm>
    </dsp:sp>
    <dsp:sp modelId="{BA91963E-F519-4CD7-8FF6-C427FF0C9BBF}">
      <dsp:nvSpPr>
        <dsp:cNvPr id="0" name=""/>
        <dsp:cNvSpPr/>
      </dsp:nvSpPr>
      <dsp:spPr>
        <a:xfrm>
          <a:off x="0" y="3280214"/>
          <a:ext cx="4959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686766-59FC-4E79-99B3-A16E2CE5CF69}">
      <dsp:nvSpPr>
        <dsp:cNvPr id="0" name=""/>
        <dsp:cNvSpPr/>
      </dsp:nvSpPr>
      <dsp:spPr>
        <a:xfrm>
          <a:off x="0" y="3280214"/>
          <a:ext cx="4959350" cy="65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Thinking unpleasant thoughts</a:t>
          </a:r>
        </a:p>
      </dsp:txBody>
      <dsp:txXfrm>
        <a:off x="0" y="3280214"/>
        <a:ext cx="4959350" cy="655930"/>
      </dsp:txXfrm>
    </dsp:sp>
    <dsp:sp modelId="{D9815E28-C542-4785-AC67-209DE6339D3D}">
      <dsp:nvSpPr>
        <dsp:cNvPr id="0" name=""/>
        <dsp:cNvSpPr/>
      </dsp:nvSpPr>
      <dsp:spPr>
        <a:xfrm>
          <a:off x="0" y="3936145"/>
          <a:ext cx="4959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239F55-5C23-43BB-85C3-C7265E772E3A}">
      <dsp:nvSpPr>
        <dsp:cNvPr id="0" name=""/>
        <dsp:cNvSpPr/>
      </dsp:nvSpPr>
      <dsp:spPr>
        <a:xfrm>
          <a:off x="0" y="3936145"/>
          <a:ext cx="4959350" cy="65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Thinking that you might “go crazy”</a:t>
          </a:r>
        </a:p>
      </dsp:txBody>
      <dsp:txXfrm>
        <a:off x="0" y="3936145"/>
        <a:ext cx="4959350" cy="6559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4C1E1-7ABF-478D-9EDC-E8664C1CC293}">
      <dsp:nvSpPr>
        <dsp:cNvPr id="0" name=""/>
        <dsp:cNvSpPr/>
      </dsp:nvSpPr>
      <dsp:spPr>
        <a:xfrm>
          <a:off x="3640502" y="321034"/>
          <a:ext cx="1640223" cy="1640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Problem focused coping</a:t>
          </a:r>
          <a:endParaRPr lang="en-US" sz="3000" kern="1200" dirty="0"/>
        </a:p>
      </dsp:txBody>
      <dsp:txXfrm>
        <a:off x="3640502" y="321034"/>
        <a:ext cx="1640223" cy="1640223"/>
      </dsp:txXfrm>
    </dsp:sp>
    <dsp:sp modelId="{C8B9ED5C-CE2E-4C9B-8194-7FCCB60BD453}">
      <dsp:nvSpPr>
        <dsp:cNvPr id="0" name=""/>
        <dsp:cNvSpPr/>
      </dsp:nvSpPr>
      <dsp:spPr>
        <a:xfrm>
          <a:off x="1173071" y="-1401"/>
          <a:ext cx="3877195" cy="3877195"/>
        </a:xfrm>
        <a:prstGeom prst="circularArrow">
          <a:avLst>
            <a:gd name="adj1" fmla="val 8249"/>
            <a:gd name="adj2" fmla="val 576193"/>
            <a:gd name="adj3" fmla="val 2963505"/>
            <a:gd name="adj4" fmla="val 51957"/>
            <a:gd name="adj5" fmla="val 9624"/>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D23C7A-A950-4CFB-BA00-FB127BD3B467}">
      <dsp:nvSpPr>
        <dsp:cNvPr id="0" name=""/>
        <dsp:cNvSpPr/>
      </dsp:nvSpPr>
      <dsp:spPr>
        <a:xfrm>
          <a:off x="2261702" y="2709184"/>
          <a:ext cx="1640223" cy="1640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a:t>Emotion focused coping</a:t>
          </a:r>
          <a:endParaRPr lang="en-US" sz="3000" kern="1200"/>
        </a:p>
      </dsp:txBody>
      <dsp:txXfrm>
        <a:off x="2261702" y="2709184"/>
        <a:ext cx="1640223" cy="1640223"/>
      </dsp:txXfrm>
    </dsp:sp>
    <dsp:sp modelId="{D489B4AA-4F53-4783-85BB-F36B9DD38150}">
      <dsp:nvSpPr>
        <dsp:cNvPr id="0" name=""/>
        <dsp:cNvSpPr/>
      </dsp:nvSpPr>
      <dsp:spPr>
        <a:xfrm>
          <a:off x="1143216" y="-1401"/>
          <a:ext cx="3877195" cy="3877195"/>
        </a:xfrm>
        <a:prstGeom prst="circularArrow">
          <a:avLst>
            <a:gd name="adj1" fmla="val 8249"/>
            <a:gd name="adj2" fmla="val 576193"/>
            <a:gd name="adj3" fmla="val 10171849"/>
            <a:gd name="adj4" fmla="val 7260301"/>
            <a:gd name="adj5" fmla="val 9624"/>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9A432C-0C6D-4044-AFFA-824E7E1F6E61}">
      <dsp:nvSpPr>
        <dsp:cNvPr id="0" name=""/>
        <dsp:cNvSpPr/>
      </dsp:nvSpPr>
      <dsp:spPr>
        <a:xfrm>
          <a:off x="882903" y="321034"/>
          <a:ext cx="1640223" cy="1640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Avoidant coping</a:t>
          </a:r>
          <a:endParaRPr lang="en-US" sz="3000" kern="1200" dirty="0"/>
        </a:p>
      </dsp:txBody>
      <dsp:txXfrm>
        <a:off x="882903" y="321034"/>
        <a:ext cx="1640223" cy="1640223"/>
      </dsp:txXfrm>
    </dsp:sp>
    <dsp:sp modelId="{907C3FD2-584B-4906-88A1-07F822A47507}">
      <dsp:nvSpPr>
        <dsp:cNvPr id="0" name=""/>
        <dsp:cNvSpPr/>
      </dsp:nvSpPr>
      <dsp:spPr>
        <a:xfrm>
          <a:off x="1143216" y="-1401"/>
          <a:ext cx="3877195" cy="3877195"/>
        </a:xfrm>
        <a:prstGeom prst="circularArrow">
          <a:avLst>
            <a:gd name="adj1" fmla="val 8249"/>
            <a:gd name="adj2" fmla="val 576193"/>
            <a:gd name="adj3" fmla="val 16856394"/>
            <a:gd name="adj4" fmla="val 14967413"/>
            <a:gd name="adj5" fmla="val 9624"/>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6C308-73F3-436C-B6D5-DF00785237A2}">
      <dsp:nvSpPr>
        <dsp:cNvPr id="0" name=""/>
        <dsp:cNvSpPr/>
      </dsp:nvSpPr>
      <dsp:spPr>
        <a:xfrm>
          <a:off x="1712589" y="0"/>
          <a:ext cx="3923639" cy="747415"/>
        </a:xfrm>
        <a:prstGeom prst="roundRect">
          <a:avLst/>
        </a:prstGeom>
        <a:solidFill>
          <a:srgbClr val="31ABE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GB" sz="2400" kern="1200" dirty="0"/>
            <a:t>Ok – let’s try this…</a:t>
          </a:r>
        </a:p>
      </dsp:txBody>
      <dsp:txXfrm>
        <a:off x="1749075" y="36486"/>
        <a:ext cx="3850667" cy="6744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DDBCC2-B9FD-4E08-94D9-4CC8DFA66E4D}">
      <dsp:nvSpPr>
        <dsp:cNvPr id="0" name=""/>
        <dsp:cNvSpPr/>
      </dsp:nvSpPr>
      <dsp:spPr>
        <a:xfrm>
          <a:off x="0" y="0"/>
          <a:ext cx="77261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BBB274-ED67-44BD-890F-FA7D7D068669}">
      <dsp:nvSpPr>
        <dsp:cNvPr id="0" name=""/>
        <dsp:cNvSpPr/>
      </dsp:nvSpPr>
      <dsp:spPr>
        <a:xfrm>
          <a:off x="0" y="0"/>
          <a:ext cx="7726166" cy="1755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t>As our minds become more settled, we can take in more accurate information and we can access capacities for creativity, flexibility and lateral thinking that enables us to manage situations more skilfully. </a:t>
          </a:r>
        </a:p>
      </dsp:txBody>
      <dsp:txXfrm>
        <a:off x="0" y="0"/>
        <a:ext cx="7726166" cy="17550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4BFC5-C0C1-4BAA-A168-4A7E271949EE}">
      <dsp:nvSpPr>
        <dsp:cNvPr id="0" name=""/>
        <dsp:cNvSpPr/>
      </dsp:nvSpPr>
      <dsp:spPr>
        <a:xfrm>
          <a:off x="124497" y="0"/>
          <a:ext cx="8133293" cy="922937"/>
        </a:xfrm>
        <a:prstGeom prst="chevron">
          <a:avLst/>
        </a:prstGeom>
        <a:solidFill>
          <a:srgbClr val="F1FEF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tx1"/>
              </a:solidFill>
            </a:rPr>
            <a:t>When we build skills of mindfulness, we still experience negative feelings like frustration disappointment, fear or irritability but the research shows that we recover more quickly. </a:t>
          </a:r>
        </a:p>
      </dsp:txBody>
      <dsp:txXfrm>
        <a:off x="585966" y="0"/>
        <a:ext cx="7210356" cy="9229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379DA1-649F-4DD6-821D-D7686BF9A16E}">
      <dsp:nvSpPr>
        <dsp:cNvPr id="0" name=""/>
        <dsp:cNvSpPr/>
      </dsp:nvSpPr>
      <dsp:spPr>
        <a:xfrm>
          <a:off x="0" y="1932"/>
          <a:ext cx="578055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7414BD6-3C90-48A2-B905-5BFD97780DCC}">
      <dsp:nvSpPr>
        <dsp:cNvPr id="0" name=""/>
        <dsp:cNvSpPr/>
      </dsp:nvSpPr>
      <dsp:spPr>
        <a:xfrm>
          <a:off x="0" y="1932"/>
          <a:ext cx="5780550" cy="1317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t>It can often be difficult to discuss how you feel with other people, especially if you think that no one else feels the same, or that they won’t understand. </a:t>
          </a:r>
        </a:p>
      </dsp:txBody>
      <dsp:txXfrm>
        <a:off x="0" y="1932"/>
        <a:ext cx="5780550" cy="1317719"/>
      </dsp:txXfrm>
    </dsp:sp>
    <dsp:sp modelId="{A2D28359-F802-4685-B2CB-1F07C69CB299}">
      <dsp:nvSpPr>
        <dsp:cNvPr id="0" name=""/>
        <dsp:cNvSpPr/>
      </dsp:nvSpPr>
      <dsp:spPr>
        <a:xfrm>
          <a:off x="0" y="1319651"/>
          <a:ext cx="578055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2226A7A-DC9B-4575-A6AD-C95EFA04FCB9}">
      <dsp:nvSpPr>
        <dsp:cNvPr id="0" name=""/>
        <dsp:cNvSpPr/>
      </dsp:nvSpPr>
      <dsp:spPr>
        <a:xfrm>
          <a:off x="0" y="1319651"/>
          <a:ext cx="5780550" cy="1317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t>You may feel that you don’t fully understand what is happening to you, which can make it very hard to explain to others exactly what you are going through. </a:t>
          </a:r>
        </a:p>
      </dsp:txBody>
      <dsp:txXfrm>
        <a:off x="0" y="1319651"/>
        <a:ext cx="5780550" cy="1317719"/>
      </dsp:txXfrm>
    </dsp:sp>
    <dsp:sp modelId="{0A0ECD7A-E109-4FA5-B9FA-6249F5844932}">
      <dsp:nvSpPr>
        <dsp:cNvPr id="0" name=""/>
        <dsp:cNvSpPr/>
      </dsp:nvSpPr>
      <dsp:spPr>
        <a:xfrm>
          <a:off x="0" y="2637371"/>
          <a:ext cx="578055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8BC7BE8-72C5-4A63-9D33-1B41F16E1E3C}">
      <dsp:nvSpPr>
        <dsp:cNvPr id="0" name=""/>
        <dsp:cNvSpPr/>
      </dsp:nvSpPr>
      <dsp:spPr>
        <a:xfrm>
          <a:off x="0" y="2637371"/>
          <a:ext cx="5780550" cy="1317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t>Often, experiencing anxiety can leave you feeling tired, upset and frustrated. This can make you feel that you are unable to cope or that there is nothing that you can do to improve the situation.</a:t>
          </a:r>
        </a:p>
      </dsp:txBody>
      <dsp:txXfrm>
        <a:off x="0" y="2637371"/>
        <a:ext cx="5780550" cy="1317719"/>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2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1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BAD76E-7764-4164-98A5-5753DF59FDA5}"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9E5863-BBCB-45C6-84EC-3BB8C5E25B29}" type="slidenum">
              <a:rPr lang="en-GB" smtClean="0"/>
              <a:t>‹#›</a:t>
            </a:fld>
            <a:endParaRPr lang="en-GB"/>
          </a:p>
        </p:txBody>
      </p:sp>
    </p:spTree>
    <p:extLst>
      <p:ext uri="{BB962C8B-B14F-4D97-AF65-F5344CB8AC3E}">
        <p14:creationId xmlns:p14="http://schemas.microsoft.com/office/powerpoint/2010/main" val="2764538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Alameda County Study followed nearly 7,000 adults and found that individuals who practised six or seven of these behaviours were generally healthier and lived longer than those who practised only a few. The research was influential in demonstrating that everyday health behaviours have a significant impact on long-term health outcomes</a:t>
            </a:r>
          </a:p>
          <a:p>
            <a:endParaRPr lang="en-GB" dirty="0"/>
          </a:p>
          <a:p>
            <a:r>
              <a:rPr lang="en-GB" dirty="0"/>
              <a:t>direct correlation between practicing these simple habits and achieving better physical health and increased life expectancy</a:t>
            </a:r>
          </a:p>
          <a:p>
            <a:endParaRPr lang="en-GB" dirty="0"/>
          </a:p>
          <a:p>
            <a:r>
              <a:rPr lang="en-GB" dirty="0"/>
              <a:t>Greater emphasis is now placed on stress management, social support, and overall dietary quality.</a:t>
            </a:r>
          </a:p>
        </p:txBody>
      </p:sp>
      <p:sp>
        <p:nvSpPr>
          <p:cNvPr id="4" name="Slide Number Placeholder 3"/>
          <p:cNvSpPr>
            <a:spLocks noGrp="1"/>
          </p:cNvSpPr>
          <p:nvPr>
            <p:ph type="sldNum" sz="quarter" idx="5"/>
          </p:nvPr>
        </p:nvSpPr>
        <p:spPr/>
        <p:txBody>
          <a:bodyPr/>
          <a:lstStyle/>
          <a:p>
            <a:fld id="{FB9E5863-BBCB-45C6-84EC-3BB8C5E25B29}" type="slidenum">
              <a:rPr lang="en-GB" smtClean="0"/>
              <a:t>6</a:t>
            </a:fld>
            <a:endParaRPr lang="en-GB"/>
          </a:p>
        </p:txBody>
      </p:sp>
    </p:spTree>
    <p:extLst>
      <p:ext uri="{BB962C8B-B14F-4D97-AF65-F5344CB8AC3E}">
        <p14:creationId xmlns:p14="http://schemas.microsoft.com/office/powerpoint/2010/main" val="2864473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4588" indent="-228600">
              <a:defRPr>
                <a:solidFill>
                  <a:schemeClr val="tx1"/>
                </a:solidFill>
                <a:latin typeface="Arial" panose="020B0604020202020204" pitchFamily="34" charset="0"/>
              </a:defRPr>
            </a:lvl3pPr>
            <a:lvl4pPr marL="1601788" indent="-228600">
              <a:defRPr>
                <a:solidFill>
                  <a:schemeClr val="tx1"/>
                </a:solidFill>
                <a:latin typeface="Arial" panose="020B0604020202020204" pitchFamily="34" charset="0"/>
              </a:defRPr>
            </a:lvl4pPr>
            <a:lvl5pPr marL="2058988" indent="-228600">
              <a:defRPr>
                <a:solidFill>
                  <a:schemeClr val="tx1"/>
                </a:solidFill>
                <a:latin typeface="Arial" panose="020B0604020202020204" pitchFamily="34" charset="0"/>
              </a:defRPr>
            </a:lvl5pPr>
            <a:lvl6pPr marL="2516188" indent="-228600" eaLnBrk="0" fontAlgn="base" hangingPunct="0">
              <a:spcBef>
                <a:spcPct val="0"/>
              </a:spcBef>
              <a:spcAft>
                <a:spcPct val="0"/>
              </a:spcAft>
              <a:defRPr>
                <a:solidFill>
                  <a:schemeClr val="tx1"/>
                </a:solidFill>
                <a:latin typeface="Arial" panose="020B0604020202020204" pitchFamily="34" charset="0"/>
              </a:defRPr>
            </a:lvl6pPr>
            <a:lvl7pPr marL="2973388" indent="-228600" eaLnBrk="0" fontAlgn="base" hangingPunct="0">
              <a:spcBef>
                <a:spcPct val="0"/>
              </a:spcBef>
              <a:spcAft>
                <a:spcPct val="0"/>
              </a:spcAft>
              <a:defRPr>
                <a:solidFill>
                  <a:schemeClr val="tx1"/>
                </a:solidFill>
                <a:latin typeface="Arial" panose="020B0604020202020204" pitchFamily="34" charset="0"/>
              </a:defRPr>
            </a:lvl7pPr>
            <a:lvl8pPr marL="3430588" indent="-228600" eaLnBrk="0" fontAlgn="base" hangingPunct="0">
              <a:spcBef>
                <a:spcPct val="0"/>
              </a:spcBef>
              <a:spcAft>
                <a:spcPct val="0"/>
              </a:spcAft>
              <a:defRPr>
                <a:solidFill>
                  <a:schemeClr val="tx1"/>
                </a:solidFill>
                <a:latin typeface="Arial" panose="020B0604020202020204" pitchFamily="34" charset="0"/>
              </a:defRPr>
            </a:lvl8pPr>
            <a:lvl9pPr marL="3887788" indent="-228600" eaLnBrk="0" fontAlgn="base" hangingPunct="0">
              <a:spcBef>
                <a:spcPct val="0"/>
              </a:spcBef>
              <a:spcAft>
                <a:spcPct val="0"/>
              </a:spcAft>
              <a:defRPr>
                <a:solidFill>
                  <a:schemeClr val="tx1"/>
                </a:solidFill>
                <a:latin typeface="Arial" panose="020B0604020202020204" pitchFamily="34" charset="0"/>
              </a:defRPr>
            </a:lvl9pPr>
          </a:lstStyle>
          <a:p>
            <a:fld id="{7AE9D4F1-5C18-43CE-854A-1CA1552B9FBB}" type="slidenum">
              <a:rPr lang="en-GB" altLang="en-US"/>
              <a:pPr/>
              <a:t>8</a:t>
            </a:fld>
            <a:endParaRPr lang="en-GB" altLang="en-US"/>
          </a:p>
        </p:txBody>
      </p:sp>
    </p:spTree>
    <p:extLst>
      <p:ext uri="{BB962C8B-B14F-4D97-AF65-F5344CB8AC3E}">
        <p14:creationId xmlns:p14="http://schemas.microsoft.com/office/powerpoint/2010/main" val="2486900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8DFFD2B-5AA6-48B9-8908-EA7FE13A63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1063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C14F0E5-4C13-606D-84C4-900FD526C669}"/>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AD46ED7F-7700-4F10-B88A-EA8C3E07443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9700" name="Slide Number Placeholder 3">
            <a:extLst>
              <a:ext uri="{FF2B5EF4-FFF2-40B4-BE49-F238E27FC236}">
                <a16:creationId xmlns:a16="http://schemas.microsoft.com/office/drawing/2014/main" id="{787A58E6-CFBD-D97D-5B32-9225461A103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68E9BD6-CC29-4B89-A995-F6A5941A0E4A}" type="slidenum">
              <a:rPr lang="en-GB" altLang="en-US">
                <a:latin typeface="Times New Roman" panose="02020603050405020304" pitchFamily="18" charset="0"/>
              </a:rPr>
              <a:pPr>
                <a:spcBef>
                  <a:spcPct val="0"/>
                </a:spcBef>
              </a:pPr>
              <a:t>27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1098439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E691320-8ABA-52B6-B83F-20C5F8573DBC}"/>
              </a:ext>
            </a:extLst>
          </p:cNvPr>
          <p:cNvSpPr>
            <a:spLocks noGrp="1" noRot="1" noChangeAspect="1" noTextEdit="1"/>
          </p:cNvSpPr>
          <p:nvPr>
            <p:ph type="sldImg"/>
          </p:nvPr>
        </p:nvSpPr>
        <p:spPr>
          <a:ln/>
        </p:spPr>
      </p:sp>
      <p:sp>
        <p:nvSpPr>
          <p:cNvPr id="31747" name="Notes Placeholder 2">
            <a:extLst>
              <a:ext uri="{FF2B5EF4-FFF2-40B4-BE49-F238E27FC236}">
                <a16:creationId xmlns:a16="http://schemas.microsoft.com/office/drawing/2014/main" id="{EC4AF378-8881-B92B-6723-72C08ADF3F3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1748" name="Slide Number Placeholder 3">
            <a:extLst>
              <a:ext uri="{FF2B5EF4-FFF2-40B4-BE49-F238E27FC236}">
                <a16:creationId xmlns:a16="http://schemas.microsoft.com/office/drawing/2014/main" id="{D938AB49-DFFE-0832-ED76-FD454053031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2DF24B7-804E-4F26-8662-74DA191847F1}" type="slidenum">
              <a:rPr lang="en-GB" altLang="en-US">
                <a:latin typeface="Times New Roman" panose="02020603050405020304" pitchFamily="18" charset="0"/>
              </a:rPr>
              <a:pPr>
                <a:spcBef>
                  <a:spcPct val="0"/>
                </a:spcBef>
              </a:pPr>
              <a:t>28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3281477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C9AF3B3-97D4-2D60-4403-7E4C860165B6}"/>
              </a:ext>
            </a:extLst>
          </p:cNvPr>
          <p:cNvSpPr>
            <a:spLocks noGrp="1" noRot="1" noChangeAspect="1" noTextEdit="1"/>
          </p:cNvSpPr>
          <p:nvPr>
            <p:ph type="sldImg"/>
          </p:nvPr>
        </p:nvSpPr>
        <p:spPr>
          <a:ln/>
        </p:spPr>
      </p:sp>
      <p:sp>
        <p:nvSpPr>
          <p:cNvPr id="34819" name="Notes Placeholder 2">
            <a:extLst>
              <a:ext uri="{FF2B5EF4-FFF2-40B4-BE49-F238E27FC236}">
                <a16:creationId xmlns:a16="http://schemas.microsoft.com/office/drawing/2014/main" id="{1ED3F578-0CFD-8A76-CDE0-560C7E7E90B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4820" name="Slide Number Placeholder 3">
            <a:extLst>
              <a:ext uri="{FF2B5EF4-FFF2-40B4-BE49-F238E27FC236}">
                <a16:creationId xmlns:a16="http://schemas.microsoft.com/office/drawing/2014/main" id="{4B3CFA7C-A425-F8BD-5DDF-DC603838DF4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1B762F-543F-4170-B886-7CB291273B0C}" type="slidenum">
              <a:rPr lang="en-GB" altLang="en-US">
                <a:latin typeface="Times New Roman" panose="02020603050405020304" pitchFamily="18" charset="0"/>
              </a:rPr>
              <a:pPr>
                <a:spcBef>
                  <a:spcPct val="0"/>
                </a:spcBef>
              </a:pPr>
              <a:t>30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190306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09C6033B-53C1-33E1-3210-789E742C836E}"/>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5CB829E5-872F-4A2C-EC78-BC3D64E6851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8372" name="Slide Number Placeholder 3">
            <a:extLst>
              <a:ext uri="{FF2B5EF4-FFF2-40B4-BE49-F238E27FC236}">
                <a16:creationId xmlns:a16="http://schemas.microsoft.com/office/drawing/2014/main" id="{5FE42493-A554-8CA4-63B1-65C4CD9D06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1DFFA93-4026-4D07-9E7F-2B0ADD9A96E3}"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33</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6D0F6D1E-8298-CA9B-730D-5E05F5813890}"/>
              </a:ext>
            </a:extLst>
          </p:cNvPr>
          <p:cNvSpPr>
            <a:spLocks noGrp="1" noRot="1" noChangeAspect="1" noChangeArrowheads="1" noTextEdit="1"/>
          </p:cNvSpPr>
          <p:nvPr>
            <p:ph type="sldImg"/>
          </p:nvPr>
        </p:nvSpPr>
        <p:spPr>
          <a:ln/>
        </p:spPr>
      </p:sp>
      <p:sp>
        <p:nvSpPr>
          <p:cNvPr id="60419" name="Notes Placeholder 2">
            <a:extLst>
              <a:ext uri="{FF2B5EF4-FFF2-40B4-BE49-F238E27FC236}">
                <a16:creationId xmlns:a16="http://schemas.microsoft.com/office/drawing/2014/main" id="{B0B05F7D-36DF-D5F0-5A78-9011E7DA5FF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0420" name="Slide Number Placeholder 3">
            <a:extLst>
              <a:ext uri="{FF2B5EF4-FFF2-40B4-BE49-F238E27FC236}">
                <a16:creationId xmlns:a16="http://schemas.microsoft.com/office/drawing/2014/main" id="{8AB9C4A3-31DB-303A-449E-0F95221C03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524C32C5-6C32-478C-90B1-806FEBFF0A27}"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34</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8DFFD2B-5AA6-48B9-8908-EA7FE13A63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22431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10/5/2026</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103782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A7C3A79-74D3-B8D4-CE1F-347CE778ECDC}"/>
              </a:ext>
            </a:extLst>
          </p:cNvPr>
          <p:cNvSpPr>
            <a:spLocks noGrp="1"/>
          </p:cNvSpPr>
          <p:nvPr>
            <p:ph type="dt" sz="half" idx="10"/>
          </p:nvPr>
        </p:nvSpPr>
        <p:spPr/>
        <p:txBody>
          <a:bodyPr/>
          <a:lstStyle>
            <a:lvl1pPr>
              <a:defRPr/>
            </a:lvl1pPr>
          </a:lstStyle>
          <a:p>
            <a:pPr>
              <a:defRPr/>
            </a:pPr>
            <a:fld id="{6F4A19D3-0BA3-4A99-904D-38799F3FFDA3}" type="datetimeFigureOut">
              <a:rPr lang="en-US"/>
              <a:pPr>
                <a:defRPr/>
              </a:pPr>
              <a:t>10/5/2026</a:t>
            </a:fld>
            <a:endParaRPr lang="en-GB"/>
          </a:p>
        </p:txBody>
      </p:sp>
      <p:sp>
        <p:nvSpPr>
          <p:cNvPr id="3" name="Footer Placeholder 4">
            <a:extLst>
              <a:ext uri="{FF2B5EF4-FFF2-40B4-BE49-F238E27FC236}">
                <a16:creationId xmlns:a16="http://schemas.microsoft.com/office/drawing/2014/main" id="{CF3C8B21-978E-F02B-4CD9-049FCB351847}"/>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B9056CBE-96D9-E72B-7BA2-6937189FB439}"/>
              </a:ext>
            </a:extLst>
          </p:cNvPr>
          <p:cNvSpPr>
            <a:spLocks noGrp="1"/>
          </p:cNvSpPr>
          <p:nvPr>
            <p:ph type="sldNum" sz="quarter" idx="12"/>
          </p:nvPr>
        </p:nvSpPr>
        <p:spPr/>
        <p:txBody>
          <a:bodyPr/>
          <a:lstStyle>
            <a:lvl1pPr>
              <a:defRPr/>
            </a:lvl1pPr>
          </a:lstStyle>
          <a:p>
            <a:fld id="{C97E9B55-9DC4-44F9-81C7-BA7E8041D812}" type="slidenum">
              <a:rPr lang="en-GB" altLang="en-US"/>
              <a:pPr/>
              <a:t>‹#›</a:t>
            </a:fld>
            <a:endParaRPr lang="en-GB" altLang="en-US"/>
          </a:p>
        </p:txBody>
      </p:sp>
    </p:spTree>
    <p:extLst>
      <p:ext uri="{BB962C8B-B14F-4D97-AF65-F5344CB8AC3E}">
        <p14:creationId xmlns:p14="http://schemas.microsoft.com/office/powerpoint/2010/main" val="1007232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913776" y="618519"/>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3" y="2367094"/>
            <a:ext cx="5106027"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4"/>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3">
            <a:extLst>
              <a:ext uri="{FF2B5EF4-FFF2-40B4-BE49-F238E27FC236}">
                <a16:creationId xmlns:a16="http://schemas.microsoft.com/office/drawing/2014/main" id="{BFB0A2B1-F7EB-C877-B869-11E456FD8DA0}"/>
              </a:ext>
            </a:extLst>
          </p:cNvPr>
          <p:cNvSpPr>
            <a:spLocks noGrp="1"/>
          </p:cNvSpPr>
          <p:nvPr>
            <p:ph type="dt" sz="half" idx="15"/>
          </p:nvPr>
        </p:nvSpPr>
        <p:spPr/>
        <p:txBody>
          <a:bodyPr/>
          <a:lstStyle>
            <a:lvl1pPr>
              <a:defRPr/>
            </a:lvl1pPr>
          </a:lstStyle>
          <a:p>
            <a:pPr>
              <a:defRPr/>
            </a:pPr>
            <a:fld id="{08729478-4DC1-4F27-93CB-A7E9A5037691}" type="datetimeFigureOut">
              <a:rPr lang="en-US"/>
              <a:pPr>
                <a:defRPr/>
              </a:pPr>
              <a:t>10/5/2026</a:t>
            </a:fld>
            <a:endParaRPr lang="en-US" dirty="0"/>
          </a:p>
        </p:txBody>
      </p:sp>
      <p:sp>
        <p:nvSpPr>
          <p:cNvPr id="3" name="Footer Placeholder 4">
            <a:extLst>
              <a:ext uri="{FF2B5EF4-FFF2-40B4-BE49-F238E27FC236}">
                <a16:creationId xmlns:a16="http://schemas.microsoft.com/office/drawing/2014/main" id="{95686B89-65FF-820F-FDA2-B8162EC506E6}"/>
              </a:ext>
            </a:extLst>
          </p:cNvPr>
          <p:cNvSpPr>
            <a:spLocks noGrp="1"/>
          </p:cNvSpPr>
          <p:nvPr>
            <p:ph type="ftr" sz="quarter" idx="16"/>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1A29BB2B-7AA7-4E65-7D24-895F970A9C47}"/>
              </a:ext>
            </a:extLst>
          </p:cNvPr>
          <p:cNvSpPr>
            <a:spLocks noGrp="1"/>
          </p:cNvSpPr>
          <p:nvPr>
            <p:ph type="sldNum" sz="quarter" idx="17"/>
          </p:nvPr>
        </p:nvSpPr>
        <p:spPr/>
        <p:txBody>
          <a:bodyPr/>
          <a:lstStyle>
            <a:lvl1pPr>
              <a:defRPr/>
            </a:lvl1pPr>
          </a:lstStyle>
          <a:p>
            <a:fld id="{1FC21E89-5E40-4810-B2CC-CF3501FED1D2}" type="slidenum">
              <a:rPr lang="en-US" altLang="en-US"/>
              <a:pPr/>
              <a:t>‹#›</a:t>
            </a:fld>
            <a:endParaRPr lang="en-US" altLang="en-US"/>
          </a:p>
        </p:txBody>
      </p:sp>
    </p:spTree>
    <p:extLst>
      <p:ext uri="{BB962C8B-B14F-4D97-AF65-F5344CB8AC3E}">
        <p14:creationId xmlns:p14="http://schemas.microsoft.com/office/powerpoint/2010/main" val="1161680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10/5/2026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581182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10/5/2026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0765946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10/5/2026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147745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10/5/2026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7617716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10/5/2026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118520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10/5/2026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1958768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10/5/2026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1871361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10/5/2026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5076318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10/5/2026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599881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10/5/2026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2016817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10/5/2026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094896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6" r:id="rId5"/>
    <p:sldLayoutId id="2147483708" r:id="rId6"/>
    <p:sldLayoutId id="214748372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10/5/2026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3274155412"/>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hyperlink" Target="https://careers.bps.org.uk/area/health" TargetMode="Externa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hyperlink" Target="https://careers.bps.org.uk/area/health" TargetMode="Externa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5.xml"/><Relationship Id="rId4" Type="http://schemas.openxmlformats.org/officeDocument/2006/relationships/hyperlink" Target="https://careers.bps.org.uk/area/health"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11.xml"/><Relationship Id="rId5" Type="http://schemas.openxmlformats.org/officeDocument/2006/relationships/image" Target="../media/image14.jpg"/><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21.jpeg"/><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1.xml"/><Relationship Id="rId5" Type="http://schemas.openxmlformats.org/officeDocument/2006/relationships/image" Target="../media/image27.jpeg"/><Relationship Id="rId4" Type="http://schemas.openxmlformats.org/officeDocument/2006/relationships/image" Target="../media/image26.png"/></Relationships>
</file>

<file path=ppt/slides/_rels/slide3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0.png"/><Relationship Id="rId1" Type="http://schemas.openxmlformats.org/officeDocument/2006/relationships/slideLayout" Target="../slideLayouts/slideLayout1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9.xml.rels><?xml version="1.0" encoding="UTF-8" standalone="yes"?>
<Relationships xmlns="http://schemas.openxmlformats.org/package/2006/relationships"><Relationship Id="rId3" Type="http://schemas.microsoft.com/office/2007/relationships/media" Target="../media/media1.mp4"/><Relationship Id="rId7" Type="http://schemas.openxmlformats.org/officeDocument/2006/relationships/image" Target="../media/image32.png"/><Relationship Id="rId2" Type="http://schemas.openxmlformats.org/officeDocument/2006/relationships/tags" Target="../tags/tag1.xml"/><Relationship Id="rId1" Type="http://schemas.openxmlformats.org/officeDocument/2006/relationships/video" Target="NULL" TargetMode="External"/><Relationship Id="rId6" Type="http://schemas.openxmlformats.org/officeDocument/2006/relationships/image" Target="../media/image31.jpeg"/><Relationship Id="rId5" Type="http://schemas.openxmlformats.org/officeDocument/2006/relationships/image" Target="../media/image14.jpg"/><Relationship Id="rId4"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33.png"/><Relationship Id="rId1" Type="http://schemas.openxmlformats.org/officeDocument/2006/relationships/slideLayout" Target="../slideLayouts/slideLayout16.xml"/><Relationship Id="rId4" Type="http://schemas.openxmlformats.org/officeDocument/2006/relationships/image" Target="../media/image34.jpeg"/></Relationships>
</file>

<file path=ppt/slides/_rels/slide41.xml.rels><?xml version="1.0" encoding="UTF-8" standalone="yes"?>
<Relationships xmlns="http://schemas.openxmlformats.org/package/2006/relationships"><Relationship Id="rId8" Type="http://schemas.openxmlformats.org/officeDocument/2006/relationships/image" Target="../media/image32.png"/><Relationship Id="rId3" Type="http://schemas.microsoft.com/office/2007/relationships/media" Target="../media/media2.mp4"/><Relationship Id="rId7" Type="http://schemas.openxmlformats.org/officeDocument/2006/relationships/image" Target="../media/image14.jpg"/><Relationship Id="rId2" Type="http://schemas.openxmlformats.org/officeDocument/2006/relationships/tags" Target="../tags/tag2.xml"/><Relationship Id="rId1" Type="http://schemas.openxmlformats.org/officeDocument/2006/relationships/video" Target="NULL" TargetMode="External"/><Relationship Id="rId6" Type="http://schemas.openxmlformats.org/officeDocument/2006/relationships/image" Target="../media/image35.jpeg"/><Relationship Id="rId5" Type="http://schemas.openxmlformats.org/officeDocument/2006/relationships/notesSlide" Target="../notesSlides/notesSlide9.xml"/><Relationship Id="rId4" Type="http://schemas.openxmlformats.org/officeDocument/2006/relationships/slideLayout" Target="../slideLayouts/slideLayout11.xml"/></Relationships>
</file>

<file path=ppt/slides/_rels/slide42.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14.jpg"/><Relationship Id="rId3" Type="http://schemas.openxmlformats.org/officeDocument/2006/relationships/diagramLayout" Target="../diagrams/layout5.xml"/><Relationship Id="rId7" Type="http://schemas.openxmlformats.org/officeDocument/2006/relationships/image" Target="../media/image36.png"/><Relationship Id="rId12" Type="http://schemas.microsoft.com/office/2007/relationships/diagramDrawing" Target="../diagrams/drawing6.xml"/><Relationship Id="rId2" Type="http://schemas.openxmlformats.org/officeDocument/2006/relationships/diagramData" Target="../diagrams/data5.xml"/><Relationship Id="rId1" Type="http://schemas.openxmlformats.org/officeDocument/2006/relationships/slideLayout" Target="../slideLayouts/slideLayout16.xml"/><Relationship Id="rId6" Type="http://schemas.microsoft.com/office/2007/relationships/diagramDrawing" Target="../diagrams/drawing5.xml"/><Relationship Id="rId11" Type="http://schemas.openxmlformats.org/officeDocument/2006/relationships/diagramColors" Target="../diagrams/colors6.xml"/><Relationship Id="rId5" Type="http://schemas.openxmlformats.org/officeDocument/2006/relationships/diagramColors" Target="../diagrams/colors5.xml"/><Relationship Id="rId10" Type="http://schemas.openxmlformats.org/officeDocument/2006/relationships/diagramQuickStyle" Target="../diagrams/quickStyle6.xml"/><Relationship Id="rId4" Type="http://schemas.openxmlformats.org/officeDocument/2006/relationships/diagramQuickStyle" Target="../diagrams/quickStyle5.xml"/><Relationship Id="rId9" Type="http://schemas.openxmlformats.org/officeDocument/2006/relationships/diagramLayout" Target="../diagrams/layout6.xml"/><Relationship Id="rId14" Type="http://schemas.openxmlformats.org/officeDocument/2006/relationships/image" Target="../media/image37.png"/></Relationships>
</file>

<file path=ppt/slides/_rels/slide4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9.png"/><Relationship Id="rId7" Type="http://schemas.openxmlformats.org/officeDocument/2006/relationships/diagramColors" Target="../diagrams/colors7.xml"/><Relationship Id="rId2" Type="http://schemas.openxmlformats.org/officeDocument/2006/relationships/image" Target="../media/image38.png"/><Relationship Id="rId1" Type="http://schemas.openxmlformats.org/officeDocument/2006/relationships/slideLayout" Target="../slideLayouts/slideLayout1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14.jpg"/></Relationships>
</file>

<file path=ppt/slides/_rels/slide44.xml.rels><?xml version="1.0" encoding="UTF-8" standalone="yes"?>
<Relationships xmlns="http://schemas.openxmlformats.org/package/2006/relationships"><Relationship Id="rId3" Type="http://schemas.openxmlformats.org/officeDocument/2006/relationships/hyperlink" Target="https://openclipart.org/detail/2921/toolkit-by-bogdanco" TargetMode="External"/><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s://www.bps.org.uk/blog/psychology-matters-there-no-area-health-challenges-facing-wales-i-cannot-see-psychology-hav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E2D424-00E1-6BFE-76FB-AA87EDA4C281}"/>
              </a:ext>
            </a:extLst>
          </p:cNvPr>
          <p:cNvSpPr>
            <a:spLocks noGrp="1"/>
          </p:cNvSpPr>
          <p:nvPr>
            <p:ph idx="1"/>
          </p:nvPr>
        </p:nvSpPr>
        <p:spPr>
          <a:xfrm>
            <a:off x="455482" y="1796110"/>
            <a:ext cx="11594969" cy="2630611"/>
          </a:xfrm>
        </p:spPr>
        <p:txBody>
          <a:bodyPr>
            <a:normAutofit fontScale="70000" lnSpcReduction="20000"/>
          </a:bodyPr>
          <a:lstStyle/>
          <a:p>
            <a:pPr marL="0" indent="0" algn="ctr">
              <a:buNone/>
            </a:pPr>
            <a:endParaRPr lang="en-GB" sz="4000" dirty="0"/>
          </a:p>
          <a:p>
            <a:pPr marL="0" indent="0" algn="ctr">
              <a:buNone/>
            </a:pPr>
            <a:r>
              <a:rPr lang="en-GB" sz="4000" dirty="0"/>
              <a:t>PSYCHOLOGY IN PRACTICE</a:t>
            </a:r>
          </a:p>
          <a:p>
            <a:pPr marL="0" indent="0" algn="ctr">
              <a:buNone/>
            </a:pPr>
            <a:endParaRPr lang="en-GB" sz="4000" dirty="0"/>
          </a:p>
          <a:p>
            <a:pPr marL="0" indent="0" algn="ctr">
              <a:buNone/>
            </a:pPr>
            <a:r>
              <a:rPr lang="en-GB" sz="4000" dirty="0"/>
              <a:t>ECPS4024 </a:t>
            </a:r>
          </a:p>
          <a:p>
            <a:pPr marL="0" indent="0" algn="ctr">
              <a:buNone/>
            </a:pPr>
            <a:endParaRPr lang="en-GB" sz="4000" dirty="0"/>
          </a:p>
          <a:p>
            <a:pPr marL="0" indent="0" algn="ctr">
              <a:buNone/>
            </a:pPr>
            <a:r>
              <a:rPr lang="en-GB" sz="4000" dirty="0"/>
              <a:t>Week Two</a:t>
            </a:r>
          </a:p>
        </p:txBody>
      </p:sp>
    </p:spTree>
    <p:extLst>
      <p:ext uri="{BB962C8B-B14F-4D97-AF65-F5344CB8AC3E}">
        <p14:creationId xmlns:p14="http://schemas.microsoft.com/office/powerpoint/2010/main" val="24692244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003505" y="193398"/>
            <a:ext cx="10913279" cy="638944"/>
          </a:xfrm>
        </p:spPr>
        <p:txBody>
          <a:bodyPr>
            <a:normAutofit/>
          </a:bodyPr>
          <a:lstStyle/>
          <a:p>
            <a:r>
              <a:rPr lang="en-US" sz="3200" b="1" dirty="0"/>
              <a:t>Week Two Session Plan </a:t>
            </a:r>
          </a:p>
        </p:txBody>
      </p:sp>
      <p:sp>
        <p:nvSpPr>
          <p:cNvPr id="14" name="Content Placeholder 13"/>
          <p:cNvSpPr>
            <a:spLocks noGrp="1"/>
          </p:cNvSpPr>
          <p:nvPr>
            <p:ph idx="1"/>
          </p:nvPr>
        </p:nvSpPr>
        <p:spPr>
          <a:xfrm>
            <a:off x="752030" y="1109092"/>
            <a:ext cx="10733518" cy="4639816"/>
          </a:xfrm>
        </p:spPr>
        <p:txBody>
          <a:bodyPr>
            <a:normAutofit/>
          </a:bodyPr>
          <a:lstStyle/>
          <a:p>
            <a:r>
              <a:rPr lang="en-US" dirty="0"/>
              <a:t>What is health? What is health psychology?</a:t>
            </a:r>
          </a:p>
          <a:p>
            <a:pPr marL="0" indent="0">
              <a:buNone/>
            </a:pPr>
            <a:r>
              <a:rPr lang="en-US" dirty="0"/>
              <a:t> </a:t>
            </a:r>
          </a:p>
          <a:p>
            <a:r>
              <a:rPr lang="en-US" dirty="0"/>
              <a:t>Spotlight: Stress, Health and Wellbeing</a:t>
            </a:r>
          </a:p>
          <a:p>
            <a:endParaRPr lang="en-US" dirty="0"/>
          </a:p>
          <a:p>
            <a:r>
              <a:rPr lang="en-US" dirty="0"/>
              <a:t>Break </a:t>
            </a:r>
          </a:p>
          <a:p>
            <a:endParaRPr lang="en-US" dirty="0"/>
          </a:p>
          <a:p>
            <a:r>
              <a:rPr lang="en-US" dirty="0"/>
              <a:t>Task: Working as a health psychologist</a:t>
            </a:r>
          </a:p>
          <a:p>
            <a:endParaRPr lang="en-US" dirty="0"/>
          </a:p>
          <a:p>
            <a:r>
              <a:rPr lang="en-US" dirty="0"/>
              <a:t>Feedback to Class and Q&amp;A </a:t>
            </a:r>
          </a:p>
          <a:p>
            <a:endParaRPr lang="en-US" dirty="0"/>
          </a:p>
        </p:txBody>
      </p:sp>
    </p:spTree>
    <p:extLst>
      <p:ext uri="{BB962C8B-B14F-4D97-AF65-F5344CB8AC3E}">
        <p14:creationId xmlns:p14="http://schemas.microsoft.com/office/powerpoint/2010/main" val="1270821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15A76-AA67-A438-D3A2-A9C4D72A7C34}"/>
              </a:ext>
            </a:extLst>
          </p:cNvPr>
          <p:cNvSpPr>
            <a:spLocks noGrp="1"/>
          </p:cNvSpPr>
          <p:nvPr>
            <p:ph type="title"/>
          </p:nvPr>
        </p:nvSpPr>
        <p:spPr>
          <a:xfrm>
            <a:off x="469314" y="1690688"/>
            <a:ext cx="11481847" cy="1325563"/>
          </a:xfrm>
        </p:spPr>
        <p:txBody>
          <a:bodyPr/>
          <a:lstStyle/>
          <a:p>
            <a:r>
              <a:rPr lang="en-GB" dirty="0"/>
              <a:t>Part one: Introduction to Health Psychology </a:t>
            </a:r>
          </a:p>
        </p:txBody>
      </p:sp>
    </p:spTree>
    <p:extLst>
      <p:ext uri="{BB962C8B-B14F-4D97-AF65-F5344CB8AC3E}">
        <p14:creationId xmlns:p14="http://schemas.microsoft.com/office/powerpoint/2010/main" val="626686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health…..</a:t>
            </a:r>
          </a:p>
        </p:txBody>
      </p:sp>
      <p:sp>
        <p:nvSpPr>
          <p:cNvPr id="3" name="Content Placeholder 2"/>
          <p:cNvSpPr>
            <a:spLocks noGrp="1"/>
          </p:cNvSpPr>
          <p:nvPr>
            <p:ph idx="1"/>
          </p:nvPr>
        </p:nvSpPr>
        <p:spPr>
          <a:xfrm>
            <a:off x="1093788" y="1853754"/>
            <a:ext cx="5572483" cy="3416746"/>
          </a:xfrm>
        </p:spPr>
        <p:txBody>
          <a:bodyPr>
            <a:normAutofit lnSpcReduction="10000"/>
          </a:bodyPr>
          <a:lstStyle/>
          <a:p>
            <a:r>
              <a:rPr lang="en-GB" dirty="0"/>
              <a:t> Physical ?</a:t>
            </a:r>
          </a:p>
          <a:p>
            <a:r>
              <a:rPr lang="en-GB" dirty="0"/>
              <a:t>Subjective ?</a:t>
            </a:r>
          </a:p>
          <a:p>
            <a:r>
              <a:rPr lang="en-GB" dirty="0"/>
              <a:t>Behavioural ?</a:t>
            </a:r>
          </a:p>
          <a:p>
            <a:r>
              <a:rPr lang="en-GB" dirty="0"/>
              <a:t>Functional ?</a:t>
            </a:r>
          </a:p>
          <a:p>
            <a:r>
              <a:rPr lang="en-GB" dirty="0"/>
              <a:t>Psychosocial ?</a:t>
            </a:r>
          </a:p>
          <a:p>
            <a:r>
              <a:rPr lang="en-GB" dirty="0"/>
              <a:t>Social ?</a:t>
            </a:r>
          </a:p>
          <a:p>
            <a:r>
              <a:rPr lang="en-GB" dirty="0"/>
              <a:t>Cultural ?</a:t>
            </a:r>
          </a:p>
        </p:txBody>
      </p:sp>
      <p:sp>
        <p:nvSpPr>
          <p:cNvPr id="4" name="Oval 3"/>
          <p:cNvSpPr/>
          <p:nvPr/>
        </p:nvSpPr>
        <p:spPr>
          <a:xfrm>
            <a:off x="5529130" y="1587500"/>
            <a:ext cx="4521214" cy="30408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How would you decide if someone is “healthy” or “ill” based upon each of these?</a:t>
            </a:r>
          </a:p>
        </p:txBody>
      </p:sp>
    </p:spTree>
    <p:extLst>
      <p:ext uri="{BB962C8B-B14F-4D97-AF65-F5344CB8AC3E}">
        <p14:creationId xmlns:p14="http://schemas.microsoft.com/office/powerpoint/2010/main" val="2440065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452617" y="976508"/>
            <a:ext cx="5525305" cy="2367221"/>
          </a:xfrm>
        </p:spPr>
        <p:txBody>
          <a:bodyPr vert="horz" lIns="91440" tIns="45720" rIns="91440" bIns="0" rtlCol="0" anchor="b">
            <a:normAutofit/>
          </a:bodyPr>
          <a:lstStyle/>
          <a:p>
            <a:r>
              <a:rPr lang="en-US" altLang="en-US" sz="4200"/>
              <a:t>How do our behaviours influence our health?</a:t>
            </a:r>
          </a:p>
        </p:txBody>
      </p:sp>
      <p:pic>
        <p:nvPicPr>
          <p:cNvPr id="33795" name="Picture 2" descr="C:\Users\Advent\AppData\Local\Microsoft\Windows\Temporary Internet Files\Content.IE5\30Y12YXX\man-thinking[1].gif"/>
          <p:cNvPicPr>
            <a:picLocks noChangeAspect="1" noChangeArrowheads="1"/>
          </p:cNvPicPr>
          <p:nvPr/>
        </p:nvPicPr>
        <p:blipFill>
          <a:blip r:embed="rId2">
            <a:extLst>
              <a:ext uri="{28A0092B-C50C-407E-A947-70E740481C1C}">
                <a14:useLocalDpi xmlns:a14="http://schemas.microsoft.com/office/drawing/2010/main" val="0"/>
              </a:ext>
            </a:extLst>
          </a:blip>
          <a:srcRect l="10414" r="17186" b="1"/>
          <a:stretch>
            <a:fillRect/>
          </a:stretch>
        </p:blipFill>
        <p:spPr bwMode="auto">
          <a:xfrm>
            <a:off x="8116373" y="1116345"/>
            <a:ext cx="2799103" cy="38661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07843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3794"/>
                                        </p:tgtEl>
                                        <p:attrNameLst>
                                          <p:attrName>style.visibility</p:attrName>
                                        </p:attrNameLst>
                                      </p:cBhvr>
                                      <p:to>
                                        <p:strVal val="visible"/>
                                      </p:to>
                                    </p:set>
                                    <p:animEffect transition="in" filter="fade">
                                      <p:cBhvr>
                                        <p:cTn id="7" dur="700"/>
                                        <p:tgtEl>
                                          <p:spTgt spid="337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C9626-3B21-BCB9-DE48-C69D371BB071}"/>
              </a:ext>
            </a:extLst>
          </p:cNvPr>
          <p:cNvSpPr>
            <a:spLocks noGrp="1"/>
          </p:cNvSpPr>
          <p:nvPr>
            <p:ph type="title"/>
          </p:nvPr>
        </p:nvSpPr>
        <p:spPr>
          <a:xfrm>
            <a:off x="355076" y="130878"/>
            <a:ext cx="11481847" cy="1325563"/>
          </a:xfrm>
        </p:spPr>
        <p:txBody>
          <a:bodyPr/>
          <a:lstStyle/>
          <a:p>
            <a:r>
              <a:rPr lang="en-GB" dirty="0"/>
              <a:t>The Alameda 7</a:t>
            </a:r>
          </a:p>
        </p:txBody>
      </p:sp>
      <p:sp>
        <p:nvSpPr>
          <p:cNvPr id="3" name="Content Placeholder 2">
            <a:extLst>
              <a:ext uri="{FF2B5EF4-FFF2-40B4-BE49-F238E27FC236}">
                <a16:creationId xmlns:a16="http://schemas.microsoft.com/office/drawing/2014/main" id="{8AD001FE-60CE-9DD6-771D-9988F3BC9714}"/>
              </a:ext>
            </a:extLst>
          </p:cNvPr>
          <p:cNvSpPr>
            <a:spLocks noGrp="1"/>
          </p:cNvSpPr>
          <p:nvPr>
            <p:ph idx="1"/>
          </p:nvPr>
        </p:nvSpPr>
        <p:spPr>
          <a:xfrm>
            <a:off x="355075" y="1456441"/>
            <a:ext cx="11481847" cy="3970138"/>
          </a:xfrm>
        </p:spPr>
        <p:txBody>
          <a:bodyPr>
            <a:normAutofit fontScale="92500" lnSpcReduction="10000"/>
          </a:bodyPr>
          <a:lstStyle/>
          <a:p>
            <a:pPr marL="0" indent="0">
              <a:buNone/>
            </a:pPr>
            <a:r>
              <a:rPr lang="en-GB" sz="2000" dirty="0"/>
              <a:t>Alameda 7 Health Behaviours (Belloc &amp; Breslow, 1972)</a:t>
            </a:r>
          </a:p>
          <a:p>
            <a:r>
              <a:rPr lang="en-GB" sz="2000" dirty="0"/>
              <a:t>Don't smoke</a:t>
            </a:r>
          </a:p>
          <a:p>
            <a:r>
              <a:rPr lang="en-GB" sz="2000" dirty="0"/>
              <a:t>Drink little or no alcohol</a:t>
            </a:r>
          </a:p>
          <a:p>
            <a:r>
              <a:rPr lang="en-GB" sz="2000" dirty="0"/>
              <a:t>Sleep 7-8 hours</a:t>
            </a:r>
          </a:p>
          <a:p>
            <a:r>
              <a:rPr lang="en-GB" sz="2000" dirty="0"/>
              <a:t>Exercise regularly</a:t>
            </a:r>
          </a:p>
          <a:p>
            <a:r>
              <a:rPr lang="en-GB" sz="2000" dirty="0"/>
              <a:t>Maintain a healthy weight</a:t>
            </a:r>
          </a:p>
          <a:p>
            <a:r>
              <a:rPr lang="en-GB" sz="2000" dirty="0"/>
              <a:t>Eat breakfast</a:t>
            </a:r>
          </a:p>
          <a:p>
            <a:r>
              <a:rPr lang="en-GB" sz="2000" dirty="0"/>
              <a:t>Avoid excessive snacking</a:t>
            </a:r>
          </a:p>
          <a:p>
            <a:pPr marL="0" indent="0">
              <a:buNone/>
            </a:pPr>
            <a:endParaRPr lang="en-GB" sz="2000" dirty="0"/>
          </a:p>
          <a:p>
            <a:pPr marL="0" indent="0">
              <a:buNone/>
            </a:pPr>
            <a:r>
              <a:rPr lang="en-GB" sz="2000" dirty="0"/>
              <a:t>Belloc, N. B., &amp; Breslow, L. (1972). Relationship of physical health status and health practices. </a:t>
            </a:r>
            <a:r>
              <a:rPr lang="en-GB" sz="2000" i="1" dirty="0"/>
              <a:t>Preventive medicine</a:t>
            </a:r>
            <a:r>
              <a:rPr lang="en-GB" sz="2000" dirty="0"/>
              <a:t>, </a:t>
            </a:r>
            <a:r>
              <a:rPr lang="en-GB" sz="2000" i="1" dirty="0"/>
              <a:t>1</a:t>
            </a:r>
            <a:r>
              <a:rPr lang="en-GB" sz="2000" dirty="0"/>
              <a:t>(3), 409–421. https://doi.org/10.1016/0091-7435(72)90014-x</a:t>
            </a:r>
          </a:p>
        </p:txBody>
      </p:sp>
    </p:spTree>
    <p:extLst>
      <p:ext uri="{BB962C8B-B14F-4D97-AF65-F5344CB8AC3E}">
        <p14:creationId xmlns:p14="http://schemas.microsoft.com/office/powerpoint/2010/main" val="1288502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632103" y="467927"/>
            <a:ext cx="6013759" cy="4880856"/>
          </a:xfrm>
          <a:prstGeom prst="rect">
            <a:avLst/>
          </a:prstGeom>
        </p:spPr>
      </p:pic>
    </p:spTree>
    <p:extLst>
      <p:ext uri="{BB962C8B-B14F-4D97-AF65-F5344CB8AC3E}">
        <p14:creationId xmlns:p14="http://schemas.microsoft.com/office/powerpoint/2010/main" val="2312944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1076" y="771644"/>
            <a:ext cx="9603275" cy="1049235"/>
          </a:xfrm>
        </p:spPr>
        <p:txBody>
          <a:bodyPr>
            <a:normAutofit fontScale="90000"/>
          </a:bodyPr>
          <a:lstStyle/>
          <a:p>
            <a:pPr>
              <a:defRPr/>
            </a:pPr>
            <a:r>
              <a:rPr lang="en-GB" dirty="0"/>
              <a:t>Behaviour and Health</a:t>
            </a:r>
            <a:br>
              <a:rPr lang="en-GB" dirty="0"/>
            </a:br>
            <a:endParaRPr lang="en-GB" dirty="0"/>
          </a:p>
        </p:txBody>
      </p:sp>
      <p:sp>
        <p:nvSpPr>
          <p:cNvPr id="3" name="Content Placeholder 2"/>
          <p:cNvSpPr>
            <a:spLocks noGrp="1"/>
          </p:cNvSpPr>
          <p:nvPr>
            <p:ph idx="1"/>
          </p:nvPr>
        </p:nvSpPr>
        <p:spPr>
          <a:xfrm>
            <a:off x="364253" y="1735346"/>
            <a:ext cx="3706761" cy="4763729"/>
          </a:xfrm>
        </p:spPr>
        <p:txBody>
          <a:bodyPr>
            <a:normAutofit/>
          </a:bodyPr>
          <a:lstStyle/>
          <a:p>
            <a:pPr marL="571500" indent="-457200">
              <a:defRPr/>
            </a:pPr>
            <a:r>
              <a:rPr lang="en-GB" sz="2400" dirty="0"/>
              <a:t>Biological factors</a:t>
            </a:r>
          </a:p>
          <a:p>
            <a:pPr marL="971550" lvl="1" indent="-457200">
              <a:defRPr/>
            </a:pPr>
            <a:r>
              <a:rPr lang="en-GB" sz="2000" dirty="0"/>
              <a:t>Genetics</a:t>
            </a:r>
          </a:p>
          <a:p>
            <a:pPr marL="971550" lvl="1" indent="-457200">
              <a:defRPr/>
            </a:pPr>
            <a:r>
              <a:rPr lang="en-GB" sz="2000" dirty="0"/>
              <a:t>Age/Gender</a:t>
            </a:r>
          </a:p>
          <a:p>
            <a:pPr marL="571500" indent="-457200">
              <a:defRPr/>
            </a:pPr>
            <a:r>
              <a:rPr lang="en-GB" sz="2400" dirty="0"/>
              <a:t>Psychological factors</a:t>
            </a:r>
          </a:p>
          <a:p>
            <a:pPr marL="971550" lvl="1" indent="-457200">
              <a:defRPr/>
            </a:pPr>
            <a:r>
              <a:rPr lang="en-GB" sz="2000" dirty="0"/>
              <a:t>Conditioning/modelling </a:t>
            </a:r>
          </a:p>
          <a:p>
            <a:pPr marL="971550" lvl="1" indent="-457200">
              <a:defRPr/>
            </a:pPr>
            <a:r>
              <a:rPr lang="en-GB" sz="2000" dirty="0"/>
              <a:t>Anxiety/Depression </a:t>
            </a:r>
          </a:p>
          <a:p>
            <a:pPr marL="971550" lvl="1" indent="-457200">
              <a:defRPr/>
            </a:pPr>
            <a:r>
              <a:rPr lang="en-GB" sz="2000" dirty="0"/>
              <a:t>Cognitions </a:t>
            </a:r>
            <a:endParaRPr lang="en-GB" sz="2400" dirty="0"/>
          </a:p>
        </p:txBody>
      </p:sp>
      <p:pic>
        <p:nvPicPr>
          <p:cNvPr id="4" name="Picture 2" descr="C:\Users\Advent\AppData\Local\Microsoft\Windows\Temporary Internet Files\Content.IE5\30Y12YXX\man-thinking[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2097" y="2469386"/>
            <a:ext cx="3295650" cy="329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Callout 4"/>
          <p:cNvSpPr/>
          <p:nvPr/>
        </p:nvSpPr>
        <p:spPr>
          <a:xfrm flipH="1">
            <a:off x="8463731" y="221474"/>
            <a:ext cx="2952328" cy="214957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Which of these can be changed?</a:t>
            </a:r>
          </a:p>
          <a:p>
            <a:pPr algn="ctr"/>
            <a:r>
              <a:rPr lang="en-GB" dirty="0"/>
              <a:t>By who?</a:t>
            </a:r>
          </a:p>
        </p:txBody>
      </p:sp>
      <p:sp>
        <p:nvSpPr>
          <p:cNvPr id="6" name="Content Placeholder 2">
            <a:extLst>
              <a:ext uri="{FF2B5EF4-FFF2-40B4-BE49-F238E27FC236}">
                <a16:creationId xmlns:a16="http://schemas.microsoft.com/office/drawing/2014/main" id="{662B1B9C-8AAC-23E8-8BF7-1D407C9955E5}"/>
              </a:ext>
            </a:extLst>
          </p:cNvPr>
          <p:cNvSpPr txBox="1">
            <a:spLocks/>
          </p:cNvSpPr>
          <p:nvPr/>
        </p:nvSpPr>
        <p:spPr>
          <a:xfrm>
            <a:off x="4493628" y="1436243"/>
            <a:ext cx="3706761" cy="4763729"/>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514350" indent="-457200">
              <a:defRPr/>
            </a:pPr>
            <a:r>
              <a:rPr lang="en-GB" sz="2400" dirty="0"/>
              <a:t>Social Factors</a:t>
            </a:r>
          </a:p>
          <a:p>
            <a:pPr marL="971550" lvl="1" indent="-457200">
              <a:defRPr/>
            </a:pPr>
            <a:r>
              <a:rPr lang="en-GB" sz="2000" dirty="0"/>
              <a:t>Demographics</a:t>
            </a:r>
          </a:p>
          <a:p>
            <a:pPr marL="971550" lvl="1" indent="-457200">
              <a:defRPr/>
            </a:pPr>
            <a:r>
              <a:rPr lang="en-GB" sz="2000" dirty="0"/>
              <a:t>SES </a:t>
            </a:r>
          </a:p>
          <a:p>
            <a:pPr marL="971550" lvl="1" indent="-457200">
              <a:defRPr/>
            </a:pPr>
            <a:r>
              <a:rPr lang="en-GB" sz="2000" dirty="0"/>
              <a:t>Social support </a:t>
            </a:r>
            <a:endParaRPr lang="en-GB" sz="2400" dirty="0"/>
          </a:p>
          <a:p>
            <a:pPr marL="571500" indent="-457200">
              <a:defRPr/>
            </a:pPr>
            <a:r>
              <a:rPr lang="en-GB" sz="2400" dirty="0"/>
              <a:t>Cultural Factors </a:t>
            </a:r>
          </a:p>
          <a:p>
            <a:pPr marL="971550" lvl="1" indent="-457200">
              <a:defRPr/>
            </a:pPr>
            <a:r>
              <a:rPr lang="en-GB" sz="2000" dirty="0"/>
              <a:t>Legislation</a:t>
            </a:r>
          </a:p>
          <a:p>
            <a:pPr marL="971550" lvl="1" indent="-457200">
              <a:defRPr/>
            </a:pPr>
            <a:r>
              <a:rPr lang="en-GB" sz="2000" dirty="0"/>
              <a:t>Economics</a:t>
            </a:r>
          </a:p>
          <a:p>
            <a:pPr marL="971550" lvl="1" indent="-457200">
              <a:defRPr/>
            </a:pPr>
            <a:r>
              <a:rPr lang="en-GB" sz="2000" dirty="0"/>
              <a:t>Healthcare provision </a:t>
            </a:r>
          </a:p>
        </p:txBody>
      </p:sp>
    </p:spTree>
    <p:extLst>
      <p:ext uri="{BB962C8B-B14F-4D97-AF65-F5344CB8AC3E}">
        <p14:creationId xmlns:p14="http://schemas.microsoft.com/office/powerpoint/2010/main" val="1763831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7498" y="805583"/>
            <a:ext cx="4176384" cy="2380828"/>
          </a:xfrm>
        </p:spPr>
        <p:txBody>
          <a:bodyPr vert="horz" lIns="91440" tIns="45720" rIns="91440" bIns="0" rtlCol="0" anchor="b">
            <a:normAutofit/>
          </a:bodyPr>
          <a:lstStyle/>
          <a:p>
            <a:r>
              <a:rPr lang="en-US" sz="4800" dirty="0"/>
              <a:t>Quality of Life </a:t>
            </a:r>
          </a:p>
        </p:txBody>
      </p:sp>
      <p:pic>
        <p:nvPicPr>
          <p:cNvPr id="8" name="Content Placeholder 7"/>
          <p:cNvPicPr>
            <a:picLocks noGrp="1" noChangeAspect="1"/>
          </p:cNvPicPr>
          <p:nvPr>
            <p:ph idx="1"/>
          </p:nvPr>
        </p:nvPicPr>
        <p:blipFill>
          <a:blip r:embed="rId2"/>
          <a:stretch>
            <a:fillRect/>
          </a:stretch>
        </p:blipFill>
        <p:spPr>
          <a:xfrm>
            <a:off x="5479967" y="540663"/>
            <a:ext cx="4804909" cy="4660762"/>
          </a:xfrm>
          <a:prstGeom prst="rect">
            <a:avLst/>
          </a:prstGeom>
        </p:spPr>
      </p:pic>
    </p:spTree>
    <p:extLst>
      <p:ext uri="{BB962C8B-B14F-4D97-AF65-F5344CB8AC3E}">
        <p14:creationId xmlns:p14="http://schemas.microsoft.com/office/powerpoint/2010/main" val="889681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1474970"/>
            <a:ext cx="4172213" cy="3152742"/>
          </a:xfrm>
        </p:spPr>
        <p:txBody>
          <a:bodyPr vert="horz" lIns="91440" tIns="45720" rIns="91440" bIns="45720" rtlCol="0" anchor="ctr">
            <a:normAutofit/>
          </a:bodyPr>
          <a:lstStyle/>
          <a:p>
            <a:r>
              <a:rPr lang="en-US" dirty="0"/>
              <a:t>Discuss: Impact of COVID-19 on Quality of Life</a:t>
            </a:r>
          </a:p>
        </p:txBody>
      </p:sp>
      <p:pic>
        <p:nvPicPr>
          <p:cNvPr id="8" name="Content Placeholder 7"/>
          <p:cNvPicPr>
            <a:picLocks noGrp="1" noChangeAspect="1"/>
          </p:cNvPicPr>
          <p:nvPr>
            <p:ph idx="1"/>
          </p:nvPr>
        </p:nvPicPr>
        <p:blipFill>
          <a:blip r:embed="rId2"/>
          <a:stretch>
            <a:fillRect/>
          </a:stretch>
        </p:blipFill>
        <p:spPr>
          <a:xfrm>
            <a:off x="6172177" y="805583"/>
            <a:ext cx="4804909" cy="4660762"/>
          </a:xfrm>
          <a:prstGeom prst="rect">
            <a:avLst/>
          </a:prstGeom>
        </p:spPr>
      </p:pic>
    </p:spTree>
    <p:extLst>
      <p:ext uri="{BB962C8B-B14F-4D97-AF65-F5344CB8AC3E}">
        <p14:creationId xmlns:p14="http://schemas.microsoft.com/office/powerpoint/2010/main" val="2924935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2616" y="962902"/>
            <a:ext cx="4176384" cy="2380828"/>
          </a:xfrm>
        </p:spPr>
        <p:txBody>
          <a:bodyPr vert="horz" lIns="91440" tIns="45720" rIns="91440" bIns="0" rtlCol="0" anchor="b">
            <a:normAutofit/>
          </a:bodyPr>
          <a:lstStyle/>
          <a:p>
            <a:r>
              <a:rPr lang="en-US" sz="4400"/>
              <a:t>What is Health Psychology? </a:t>
            </a:r>
          </a:p>
        </p:txBody>
      </p:sp>
      <p:pic>
        <p:nvPicPr>
          <p:cNvPr id="6" name="Graphic 5" descr="Health">
            <a:extLst>
              <a:ext uri="{FF2B5EF4-FFF2-40B4-BE49-F238E27FC236}">
                <a16:creationId xmlns:a16="http://schemas.microsoft.com/office/drawing/2014/main" id="{BA416674-5D17-A753-78D5-3AD387BE95D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290641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dirty="0"/>
              <a:t>What is Health Psychology? </a:t>
            </a:r>
          </a:p>
        </p:txBody>
      </p:sp>
      <p:sp>
        <p:nvSpPr>
          <p:cNvPr id="3" name="Content Placeholder 2"/>
          <p:cNvSpPr>
            <a:spLocks noGrp="1"/>
          </p:cNvSpPr>
          <p:nvPr>
            <p:ph idx="1"/>
          </p:nvPr>
        </p:nvSpPr>
        <p:spPr>
          <a:xfrm>
            <a:off x="555254" y="1536276"/>
            <a:ext cx="9956169" cy="4021088"/>
          </a:xfrm>
        </p:spPr>
        <p:txBody>
          <a:bodyPr>
            <a:normAutofit lnSpcReduction="10000"/>
          </a:bodyPr>
          <a:lstStyle/>
          <a:p>
            <a:pPr marL="0" indent="0">
              <a:buNone/>
            </a:pPr>
            <a:r>
              <a:rPr lang="en-GB" dirty="0"/>
              <a:t>“The goal of health psychology is to study the psychological processes underlying health, illness and health care, and to apply these findings to the promotion and maintenance of health, the analysis and improvement of the health care system and health policy formation, the prevention of illness and disability, and the enhancement of outcomes for those who are ill or disabled”</a:t>
            </a:r>
            <a:r>
              <a:rPr lang="en-GB" dirty="0">
                <a:hlinkClick r:id="" action="ppaction://noaction"/>
              </a:rPr>
              <a:t> </a:t>
            </a:r>
          </a:p>
          <a:p>
            <a:pPr marL="0" indent="0">
              <a:buNone/>
            </a:pPr>
            <a:endParaRPr lang="en-GB" dirty="0">
              <a:hlinkClick r:id="" action="ppaction://noaction"/>
            </a:endParaRPr>
          </a:p>
          <a:p>
            <a:pPr marL="0" indent="0">
              <a:buNone/>
            </a:pPr>
            <a:r>
              <a:rPr lang="en-GB" i="1" dirty="0"/>
              <a:t>BPS Division of Health Psychology website, 2020</a:t>
            </a:r>
            <a:endParaRPr lang="en-GB" i="1" dirty="0">
              <a:hlinkClick r:id="rId2"/>
            </a:endParaRPr>
          </a:p>
          <a:p>
            <a:pPr marL="0" indent="0">
              <a:buNone/>
            </a:pPr>
            <a:r>
              <a:rPr lang="en-GB" dirty="0">
                <a:hlinkClick r:id="" action="ppaction://noaction"/>
              </a:rPr>
              <a:t>https://www.bps.org.uk/member-microsites/division-health-psychology</a:t>
            </a:r>
          </a:p>
          <a:p>
            <a:pPr marL="0" indent="0">
              <a:buNone/>
            </a:pPr>
            <a:endParaRPr lang="en-GB" dirty="0">
              <a:hlinkClick r:id="" action="ppaction://noaction"/>
            </a:endParaRPr>
          </a:p>
          <a:p>
            <a:pPr marL="0" indent="0">
              <a:buNone/>
            </a:pPr>
            <a:endParaRPr lang="en-GB" dirty="0"/>
          </a:p>
          <a:p>
            <a:endParaRPr lang="en-GB" dirty="0"/>
          </a:p>
        </p:txBody>
      </p:sp>
      <p:sp>
        <p:nvSpPr>
          <p:cNvPr id="5" name="Oval 4"/>
          <p:cNvSpPr/>
          <p:nvPr/>
        </p:nvSpPr>
        <p:spPr>
          <a:xfrm>
            <a:off x="8935361" y="3429000"/>
            <a:ext cx="3152124" cy="14993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field of Applied Psychology </a:t>
            </a:r>
          </a:p>
        </p:txBody>
      </p:sp>
    </p:spTree>
    <p:extLst>
      <p:ext uri="{BB962C8B-B14F-4D97-AF65-F5344CB8AC3E}">
        <p14:creationId xmlns:p14="http://schemas.microsoft.com/office/powerpoint/2010/main" val="1351862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58219" y="66022"/>
            <a:ext cx="11481847" cy="1325563"/>
          </a:xfrm>
        </p:spPr>
        <p:txBody>
          <a:bodyPr/>
          <a:lstStyle/>
          <a:p>
            <a:r>
              <a:rPr lang="en-GB" dirty="0"/>
              <a:t>What is Health Psychology? </a:t>
            </a:r>
          </a:p>
        </p:txBody>
      </p:sp>
      <p:sp>
        <p:nvSpPr>
          <p:cNvPr id="3" name="Content Placeholder 2"/>
          <p:cNvSpPr>
            <a:spLocks noGrp="1"/>
          </p:cNvSpPr>
          <p:nvPr>
            <p:ph idx="1"/>
          </p:nvPr>
        </p:nvSpPr>
        <p:spPr>
          <a:xfrm>
            <a:off x="358219" y="1508838"/>
            <a:ext cx="10021889" cy="4076387"/>
          </a:xfrm>
        </p:spPr>
        <p:txBody>
          <a:bodyPr>
            <a:normAutofit/>
          </a:bodyPr>
          <a:lstStyle/>
          <a:p>
            <a:pPr marL="0" indent="0">
              <a:buNone/>
            </a:pPr>
            <a:r>
              <a:rPr lang="en-GB" dirty="0"/>
              <a:t>Interested in understanding how people’s thoughts, emotions and behaviours influence health and illness.  Use and apply a range of psychological models and theory to, for example: </a:t>
            </a:r>
          </a:p>
          <a:p>
            <a:pPr marL="0" indent="0">
              <a:buNone/>
            </a:pPr>
            <a:endParaRPr lang="en-GB" dirty="0"/>
          </a:p>
          <a:p>
            <a:r>
              <a:rPr lang="en-GB" dirty="0"/>
              <a:t>help people quit smoking (and maintain that change) </a:t>
            </a:r>
          </a:p>
          <a:p>
            <a:r>
              <a:rPr lang="en-GB" dirty="0"/>
              <a:t>help patients manage long term health conditions (adherence, illness perceptions, pain management, stress &amp; coping)</a:t>
            </a:r>
          </a:p>
          <a:p>
            <a:r>
              <a:rPr lang="en-GB" dirty="0"/>
              <a:t>help clinicians and other health professionals design services and interventions to support better health behaviours </a:t>
            </a:r>
          </a:p>
          <a:p>
            <a:endParaRPr lang="en-GB" dirty="0"/>
          </a:p>
          <a:p>
            <a:endParaRPr lang="en-GB" dirty="0"/>
          </a:p>
        </p:txBody>
      </p:sp>
    </p:spTree>
    <p:extLst>
      <p:ext uri="{BB962C8B-B14F-4D97-AF65-F5344CB8AC3E}">
        <p14:creationId xmlns:p14="http://schemas.microsoft.com/office/powerpoint/2010/main" val="430191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177" y="2575528"/>
            <a:ext cx="9404723" cy="1400530"/>
          </a:xfrm>
        </p:spPr>
        <p:txBody>
          <a:bodyPr>
            <a:normAutofit fontScale="90000"/>
          </a:bodyPr>
          <a:lstStyle/>
          <a:p>
            <a:r>
              <a:rPr lang="en-GB" sz="2400" dirty="0"/>
              <a:t>Smoking cessation</a:t>
            </a:r>
            <a:br>
              <a:rPr lang="en-GB" sz="2400" dirty="0"/>
            </a:br>
            <a:br>
              <a:rPr lang="en-GB" sz="2400" dirty="0"/>
            </a:br>
            <a:r>
              <a:rPr lang="en-GB" sz="2400" dirty="0"/>
              <a:t>Obesity Management </a:t>
            </a:r>
            <a:br>
              <a:rPr lang="en-GB" sz="2400" dirty="0"/>
            </a:br>
            <a:br>
              <a:rPr lang="en-GB" sz="2400" dirty="0"/>
            </a:br>
            <a:r>
              <a:rPr lang="en-GB" sz="2400" dirty="0"/>
              <a:t>Health Promotion </a:t>
            </a:r>
            <a:br>
              <a:rPr lang="en-GB" sz="2400" dirty="0"/>
            </a:br>
            <a:br>
              <a:rPr lang="en-GB" sz="2400" dirty="0"/>
            </a:br>
            <a:r>
              <a:rPr lang="en-GB" sz="2400" dirty="0"/>
              <a:t>Research &amp; Development</a:t>
            </a:r>
            <a:br>
              <a:rPr lang="en-GB" sz="2400" dirty="0"/>
            </a:br>
            <a:br>
              <a:rPr lang="en-GB" sz="2400" dirty="0"/>
            </a:br>
            <a:r>
              <a:rPr lang="en-GB" sz="2400" dirty="0"/>
              <a:t>Psychosocial interventions  </a:t>
            </a:r>
          </a:p>
        </p:txBody>
      </p:sp>
      <p:sp>
        <p:nvSpPr>
          <p:cNvPr id="3" name="Content Placeholder 2"/>
          <p:cNvSpPr>
            <a:spLocks noGrp="1"/>
          </p:cNvSpPr>
          <p:nvPr>
            <p:ph idx="1"/>
          </p:nvPr>
        </p:nvSpPr>
        <p:spPr>
          <a:xfrm>
            <a:off x="1166923" y="3789392"/>
            <a:ext cx="8946541" cy="1827319"/>
          </a:xfrm>
        </p:spPr>
        <p:txBody>
          <a:bodyPr/>
          <a:lstStyle/>
          <a:p>
            <a:pPr marL="0" indent="0">
              <a:buNone/>
            </a:pPr>
            <a:endParaRPr lang="en-GB" dirty="0"/>
          </a:p>
          <a:p>
            <a:endParaRPr lang="en-GB" dirty="0"/>
          </a:p>
        </p:txBody>
      </p:sp>
      <p:sp>
        <p:nvSpPr>
          <p:cNvPr id="4" name="Title 1"/>
          <p:cNvSpPr txBox="1">
            <a:spLocks/>
          </p:cNvSpPr>
          <p:nvPr/>
        </p:nvSpPr>
        <p:spPr>
          <a:xfrm>
            <a:off x="1025294" y="562173"/>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3200" b="0" i="0" u="none" strike="noStrike" kern="1200" cap="none" spc="0" normalizeH="0" baseline="0" noProof="0" dirty="0">
                <a:ln>
                  <a:noFill/>
                </a:ln>
                <a:solidFill>
                  <a:schemeClr val="tx1"/>
                </a:solidFill>
                <a:effectLst/>
                <a:uLnTx/>
                <a:uFillTx/>
                <a:latin typeface="Century Gothic" panose="020B0502020202020204"/>
                <a:ea typeface="+mj-ea"/>
                <a:cs typeface="+mj-cs"/>
              </a:rPr>
              <a:t>What does a health psychologist do? </a:t>
            </a:r>
          </a:p>
        </p:txBody>
      </p:sp>
      <p:sp>
        <p:nvSpPr>
          <p:cNvPr id="5" name="Oval 4"/>
          <p:cNvSpPr/>
          <p:nvPr/>
        </p:nvSpPr>
        <p:spPr>
          <a:xfrm>
            <a:off x="6745781" y="1262438"/>
            <a:ext cx="4420925" cy="17691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Skills? </a:t>
            </a:r>
          </a:p>
        </p:txBody>
      </p:sp>
      <p:sp>
        <p:nvSpPr>
          <p:cNvPr id="6" name="Oval 5"/>
          <p:cNvSpPr/>
          <p:nvPr/>
        </p:nvSpPr>
        <p:spPr>
          <a:xfrm>
            <a:off x="6604152" y="4159480"/>
            <a:ext cx="4420925" cy="17691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Interventions? </a:t>
            </a:r>
          </a:p>
        </p:txBody>
      </p:sp>
      <p:sp>
        <p:nvSpPr>
          <p:cNvPr id="7" name="Oval 6"/>
          <p:cNvSpPr/>
          <p:nvPr/>
        </p:nvSpPr>
        <p:spPr>
          <a:xfrm>
            <a:off x="5692539" y="2702248"/>
            <a:ext cx="4420925" cy="17691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Strategies? </a:t>
            </a:r>
          </a:p>
        </p:txBody>
      </p:sp>
    </p:spTree>
    <p:extLst>
      <p:ext uri="{BB962C8B-B14F-4D97-AF65-F5344CB8AC3E}">
        <p14:creationId xmlns:p14="http://schemas.microsoft.com/office/powerpoint/2010/main" val="609229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107" y="153615"/>
            <a:ext cx="10684498" cy="1400530"/>
          </a:xfrm>
        </p:spPr>
        <p:txBody>
          <a:bodyPr/>
          <a:lstStyle/>
          <a:p>
            <a:r>
              <a:rPr lang="en-GB" sz="3200" dirty="0"/>
              <a:t>Training routes to become a Health Psychologist </a:t>
            </a:r>
          </a:p>
        </p:txBody>
      </p:sp>
      <p:sp>
        <p:nvSpPr>
          <p:cNvPr id="3" name="Content Placeholder 2"/>
          <p:cNvSpPr>
            <a:spLocks noGrp="1"/>
          </p:cNvSpPr>
          <p:nvPr>
            <p:ph idx="1"/>
          </p:nvPr>
        </p:nvSpPr>
        <p:spPr>
          <a:xfrm>
            <a:off x="646111" y="1494324"/>
            <a:ext cx="6432407" cy="4195481"/>
          </a:xfrm>
        </p:spPr>
        <p:txBody>
          <a:bodyPr>
            <a:normAutofit/>
          </a:bodyPr>
          <a:lstStyle/>
          <a:p>
            <a:r>
              <a:rPr lang="en-GB" dirty="0"/>
              <a:t>Health Psychologists can work in a variety of settings e.g., </a:t>
            </a:r>
          </a:p>
          <a:p>
            <a:pPr lvl="1"/>
            <a:r>
              <a:rPr lang="en-GB" dirty="0"/>
              <a:t>NHS, </a:t>
            </a:r>
          </a:p>
          <a:p>
            <a:pPr lvl="1"/>
            <a:r>
              <a:rPr lang="en-GB" dirty="0"/>
              <a:t>government,</a:t>
            </a:r>
          </a:p>
          <a:p>
            <a:pPr lvl="1"/>
            <a:r>
              <a:rPr lang="en-GB" dirty="0"/>
              <a:t>local authorities,</a:t>
            </a:r>
          </a:p>
          <a:p>
            <a:pPr lvl="1"/>
            <a:r>
              <a:rPr lang="en-GB" dirty="0"/>
              <a:t> communities, </a:t>
            </a:r>
          </a:p>
          <a:p>
            <a:pPr lvl="1"/>
            <a:r>
              <a:rPr lang="en-GB" dirty="0"/>
              <a:t>schools, </a:t>
            </a:r>
          </a:p>
          <a:p>
            <a:pPr lvl="1"/>
            <a:r>
              <a:rPr lang="en-GB" dirty="0"/>
              <a:t>universities, </a:t>
            </a:r>
          </a:p>
          <a:p>
            <a:pPr lvl="1"/>
            <a:r>
              <a:rPr lang="en-GB" dirty="0"/>
              <a:t>charities.</a:t>
            </a:r>
          </a:p>
          <a:p>
            <a:endParaRPr lang="en-GB" dirty="0"/>
          </a:p>
          <a:p>
            <a:endParaRPr lang="en-GB" dirty="0"/>
          </a:p>
        </p:txBody>
      </p:sp>
      <p:sp>
        <p:nvSpPr>
          <p:cNvPr id="5" name="Rectangle 4"/>
          <p:cNvSpPr/>
          <p:nvPr/>
        </p:nvSpPr>
        <p:spPr>
          <a:xfrm>
            <a:off x="6963872" y="3696812"/>
            <a:ext cx="4509568" cy="369332"/>
          </a:xfrm>
          <a:prstGeom prst="rect">
            <a:avLst/>
          </a:prstGeom>
        </p:spPr>
        <p:txBody>
          <a:bodyPr wrap="none">
            <a:spAutoFit/>
          </a:bodyPr>
          <a:lstStyle/>
          <a:p>
            <a:r>
              <a:rPr lang="en-GB" dirty="0">
                <a:solidFill>
                  <a:schemeClr val="bg1">
                    <a:lumMod val="50000"/>
                    <a:lumOff val="50000"/>
                  </a:schemeClr>
                </a:solidFill>
                <a:hlinkClick r:id="rId2"/>
              </a:rPr>
              <a:t>https://careers.bps.org.uk/area/health</a:t>
            </a:r>
            <a:endParaRPr lang="en-GB" dirty="0">
              <a:solidFill>
                <a:schemeClr val="bg1">
                  <a:lumMod val="50000"/>
                  <a:lumOff val="50000"/>
                </a:schemeClr>
              </a:solidFill>
            </a:endParaRPr>
          </a:p>
        </p:txBody>
      </p:sp>
    </p:spTree>
    <p:extLst>
      <p:ext uri="{BB962C8B-B14F-4D97-AF65-F5344CB8AC3E}">
        <p14:creationId xmlns:p14="http://schemas.microsoft.com/office/powerpoint/2010/main" val="1460227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990" y="211565"/>
            <a:ext cx="4614017" cy="1325563"/>
          </a:xfrm>
        </p:spPr>
        <p:txBody>
          <a:bodyPr/>
          <a:lstStyle/>
          <a:p>
            <a:pPr algn="ctr"/>
            <a:r>
              <a:rPr lang="en-GB" b="1" dirty="0"/>
              <a:t>UK health psychology training</a:t>
            </a:r>
          </a:p>
        </p:txBody>
      </p:sp>
      <p:cxnSp>
        <p:nvCxnSpPr>
          <p:cNvPr id="8" name="Straight Arrow Connector 7"/>
          <p:cNvCxnSpPr/>
          <p:nvPr/>
        </p:nvCxnSpPr>
        <p:spPr>
          <a:xfrm flipV="1">
            <a:off x="2219765" y="3452918"/>
            <a:ext cx="377372" cy="123"/>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201989" y="2896690"/>
            <a:ext cx="2143637" cy="15194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BPS-accredited psychology u</a:t>
            </a:r>
            <a:r>
              <a:rPr kumimoji="0" lang="en-GB" sz="1600" b="0" i="0" u="none" strike="noStrike" kern="1200" cap="none" spc="0" normalizeH="0" baseline="0" noProof="0" dirty="0" err="1">
                <a:ln>
                  <a:noFill/>
                </a:ln>
                <a:solidFill>
                  <a:prstClr val="white"/>
                </a:solidFill>
                <a:effectLst/>
                <a:uLnTx/>
                <a:uFillTx/>
                <a:latin typeface="Calibri" panose="020F0502020204030204"/>
                <a:ea typeface="+mn-ea"/>
                <a:cs typeface="+mn-cs"/>
              </a:rPr>
              <a:t>ndergraduate</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 degree or psychology conversion course (GBC)</a:t>
            </a:r>
          </a:p>
        </p:txBody>
      </p:sp>
      <p:sp>
        <p:nvSpPr>
          <p:cNvPr id="10" name="Rectangle 9"/>
          <p:cNvSpPr/>
          <p:nvPr/>
        </p:nvSpPr>
        <p:spPr>
          <a:xfrm>
            <a:off x="5261163" y="452604"/>
            <a:ext cx="3635010" cy="1853252"/>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Route 1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BPS-accredited &amp; HCPC-approved university Stage 2 training programme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Usually a professional doctorate in health psychology (DHealthPsych), 2-4 years full time.</a:t>
            </a:r>
          </a:p>
        </p:txBody>
      </p:sp>
      <p:sp>
        <p:nvSpPr>
          <p:cNvPr id="14" name="Rectangle 13"/>
          <p:cNvSpPr/>
          <p:nvPr/>
        </p:nvSpPr>
        <p:spPr>
          <a:xfrm>
            <a:off x="5272015" y="2530905"/>
            <a:ext cx="3624158" cy="2012678"/>
          </a:xfrm>
          <a:prstGeom prst="rect">
            <a:avLst/>
          </a:prstGeom>
          <a:solidFill>
            <a:srgbClr val="E410C6"/>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Route 2 </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BPS Stage 2 Qualification in Health Psychology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Under supervision of a BPS-approved stage 2 supervisor, 2-5 years full time. NHS Education for Scotland scheme is via this route. Can be studied alongside a PhD.</a:t>
            </a:r>
          </a:p>
        </p:txBody>
      </p:sp>
      <p:cxnSp>
        <p:nvCxnSpPr>
          <p:cNvPr id="18" name="Straight Arrow Connector 17"/>
          <p:cNvCxnSpPr/>
          <p:nvPr/>
        </p:nvCxnSpPr>
        <p:spPr>
          <a:xfrm flipV="1">
            <a:off x="4692868" y="1945517"/>
            <a:ext cx="510658" cy="1526844"/>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4692868" y="3777160"/>
            <a:ext cx="510658" cy="1591557"/>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27" name="Rectangle 26"/>
          <p:cNvSpPr/>
          <p:nvPr/>
        </p:nvSpPr>
        <p:spPr>
          <a:xfrm>
            <a:off x="5278318" y="4796770"/>
            <a:ext cx="3657298" cy="2021361"/>
          </a:xfrm>
          <a:prstGeom prst="rect">
            <a:avLst/>
          </a:prstGeom>
          <a:solidFill>
            <a:schemeClr val="accent2"/>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Route 3 </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Doctoral health psychology research qualification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Usually a PhD in a health psychology area, 3-4 years full time.</a:t>
            </a:r>
          </a:p>
        </p:txBody>
      </p:sp>
      <p:cxnSp>
        <p:nvCxnSpPr>
          <p:cNvPr id="29" name="Straight Arrow Connector 28"/>
          <p:cNvCxnSpPr/>
          <p:nvPr/>
        </p:nvCxnSpPr>
        <p:spPr>
          <a:xfrm flipV="1">
            <a:off x="4617156" y="3645900"/>
            <a:ext cx="651035" cy="25952"/>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2597137" y="2886178"/>
            <a:ext cx="2143637" cy="15194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BPS-accredited Stage 1 MSc Health Psychology</a:t>
            </a:r>
          </a:p>
        </p:txBody>
      </p:sp>
      <p:cxnSp>
        <p:nvCxnSpPr>
          <p:cNvPr id="32" name="Straight Arrow Connector 31"/>
          <p:cNvCxnSpPr>
            <a:stCxn id="5" idx="2"/>
          </p:cNvCxnSpPr>
          <p:nvPr/>
        </p:nvCxnSpPr>
        <p:spPr>
          <a:xfrm>
            <a:off x="1273808" y="4416135"/>
            <a:ext cx="3883297" cy="1431238"/>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33" name="TextBox 32"/>
          <p:cNvSpPr txBox="1"/>
          <p:nvPr/>
        </p:nvSpPr>
        <p:spPr>
          <a:xfrm>
            <a:off x="3033757" y="4552082"/>
            <a:ext cx="2070849"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ED7D31"/>
                </a:solidFill>
                <a:effectLst/>
                <a:uLnTx/>
                <a:uFillTx/>
                <a:latin typeface="Calibri" panose="020F0502020204030204"/>
                <a:ea typeface="+mn-ea"/>
                <a:cs typeface="+mn-cs"/>
              </a:rPr>
              <a:t>Route 3 now open to those with or without Stage 1</a:t>
            </a:r>
          </a:p>
        </p:txBody>
      </p:sp>
      <p:sp>
        <p:nvSpPr>
          <p:cNvPr id="35" name="TextBox 34"/>
          <p:cNvSpPr txBox="1"/>
          <p:nvPr/>
        </p:nvSpPr>
        <p:spPr>
          <a:xfrm>
            <a:off x="170990" y="2318578"/>
            <a:ext cx="216258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Bachelor level</a:t>
            </a:r>
          </a:p>
        </p:txBody>
      </p:sp>
      <p:sp>
        <p:nvSpPr>
          <p:cNvPr id="39" name="TextBox 38"/>
          <p:cNvSpPr txBox="1"/>
          <p:nvPr/>
        </p:nvSpPr>
        <p:spPr>
          <a:xfrm>
            <a:off x="2597137" y="2318578"/>
            <a:ext cx="216258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Master level</a:t>
            </a:r>
          </a:p>
        </p:txBody>
      </p:sp>
      <p:sp>
        <p:nvSpPr>
          <p:cNvPr id="40" name="TextBox 39"/>
          <p:cNvSpPr txBox="1"/>
          <p:nvPr/>
        </p:nvSpPr>
        <p:spPr>
          <a:xfrm>
            <a:off x="7960647" y="-19267"/>
            <a:ext cx="216258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Doctoral level</a:t>
            </a:r>
          </a:p>
        </p:txBody>
      </p:sp>
      <p:sp>
        <p:nvSpPr>
          <p:cNvPr id="48" name="TextBox 47"/>
          <p:cNvSpPr txBox="1"/>
          <p:nvPr/>
        </p:nvSpPr>
        <p:spPr>
          <a:xfrm>
            <a:off x="72126" y="4898451"/>
            <a:ext cx="4773939"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Key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BPS= British Psychological Society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DHP= BPS Division of Health Psychology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GBC = Graduate Basis for Chartered Membership of the BPS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HCPC = Health and Care Professions Council</a:t>
            </a:r>
          </a:p>
        </p:txBody>
      </p:sp>
      <p:graphicFrame>
        <p:nvGraphicFramePr>
          <p:cNvPr id="9" name="Table 8"/>
          <p:cNvGraphicFramePr>
            <a:graphicFrameLocks noGrp="1"/>
          </p:cNvGraphicFramePr>
          <p:nvPr/>
        </p:nvGraphicFramePr>
        <p:xfrm>
          <a:off x="9126308" y="452604"/>
          <a:ext cx="2974536" cy="1853251"/>
        </p:xfrm>
        <a:graphic>
          <a:graphicData uri="http://schemas.openxmlformats.org/drawingml/2006/table">
            <a:tbl>
              <a:tblPr firstRow="1" bandRow="1">
                <a:tableStyleId>{08FB837D-C827-4EFA-A057-4D05807E0F7C}</a:tableStyleId>
              </a:tblPr>
              <a:tblGrid>
                <a:gridCol w="2392057">
                  <a:extLst>
                    <a:ext uri="{9D8B030D-6E8A-4147-A177-3AD203B41FA5}">
                      <a16:colId xmlns:a16="http://schemas.microsoft.com/office/drawing/2014/main" val="418859458"/>
                    </a:ext>
                  </a:extLst>
                </a:gridCol>
                <a:gridCol w="582479">
                  <a:extLst>
                    <a:ext uri="{9D8B030D-6E8A-4147-A177-3AD203B41FA5}">
                      <a16:colId xmlns:a16="http://schemas.microsoft.com/office/drawing/2014/main" val="485661133"/>
                    </a:ext>
                  </a:extLst>
                </a:gridCol>
              </a:tblGrid>
              <a:tr h="316546">
                <a:tc gridSpan="2">
                  <a:txBody>
                    <a:bodyPr/>
                    <a:lstStyle/>
                    <a:p>
                      <a:r>
                        <a:rPr lang="en-GB" sz="1200" dirty="0"/>
                        <a:t>On successful completion of Route</a:t>
                      </a:r>
                      <a:r>
                        <a:rPr lang="en-GB" sz="1200" baseline="0" dirty="0"/>
                        <a:t> 1:</a:t>
                      </a:r>
                      <a:endParaRPr lang="en-GB" sz="1200" dirty="0"/>
                    </a:p>
                  </a:txBody>
                  <a:tcPr/>
                </a:tc>
                <a:tc hMerge="1">
                  <a:txBody>
                    <a:bodyPr/>
                    <a:lstStyle/>
                    <a:p>
                      <a:endParaRPr lang="en-GB" dirty="0"/>
                    </a:p>
                  </a:txBody>
                  <a:tcPr/>
                </a:tc>
                <a:extLst>
                  <a:ext uri="{0D108BD9-81ED-4DB2-BD59-A6C34878D82A}">
                    <a16:rowId xmlns:a16="http://schemas.microsoft.com/office/drawing/2014/main" val="554683052"/>
                  </a:ext>
                </a:extLst>
              </a:tr>
              <a:tr h="685850">
                <a:tc>
                  <a:txBody>
                    <a:bodyPr/>
                    <a:lstStyle/>
                    <a:p>
                      <a:r>
                        <a:rPr lang="en-GB" sz="1100" dirty="0"/>
                        <a:t>Ca</a:t>
                      </a:r>
                      <a:r>
                        <a:rPr lang="en-GB" sz="1100" baseline="0" dirty="0"/>
                        <a:t>n I apply for HCPC registration to practise using the protected title Health Psychologist?</a:t>
                      </a:r>
                    </a:p>
                  </a:txBody>
                  <a:tcPr/>
                </a:tc>
                <a:tc>
                  <a:txBody>
                    <a:bodyPr/>
                    <a:lstStyle/>
                    <a:p>
                      <a:r>
                        <a:rPr lang="en-GB" sz="1100" dirty="0"/>
                        <a:t>Yes</a:t>
                      </a:r>
                    </a:p>
                  </a:txBody>
                  <a:tcPr/>
                </a:tc>
                <a:extLst>
                  <a:ext uri="{0D108BD9-81ED-4DB2-BD59-A6C34878D82A}">
                    <a16:rowId xmlns:a16="http://schemas.microsoft.com/office/drawing/2014/main" val="2536768448"/>
                  </a:ext>
                </a:extLst>
              </a:tr>
              <a:tr h="492405">
                <a:tc>
                  <a:txBody>
                    <a:bodyPr/>
                    <a:lstStyle/>
                    <a:p>
                      <a:r>
                        <a:rPr lang="en-GB" sz="1100" dirty="0"/>
                        <a:t>Can</a:t>
                      </a:r>
                      <a:r>
                        <a:rPr lang="en-GB" sz="1100" baseline="0" dirty="0"/>
                        <a:t> I apply to be a BPS-Chartered Psychologist and DHP full member?</a:t>
                      </a:r>
                      <a:endParaRPr lang="en-GB" sz="1100" dirty="0"/>
                    </a:p>
                  </a:txBody>
                  <a:tcPr/>
                </a:tc>
                <a:tc>
                  <a:txBody>
                    <a:bodyPr/>
                    <a:lstStyle/>
                    <a:p>
                      <a:r>
                        <a:rPr lang="en-GB" sz="1100" dirty="0"/>
                        <a:t>Yes</a:t>
                      </a:r>
                    </a:p>
                  </a:txBody>
                  <a:tcPr/>
                </a:tc>
                <a:extLst>
                  <a:ext uri="{0D108BD9-81ED-4DB2-BD59-A6C34878D82A}">
                    <a16:rowId xmlns:a16="http://schemas.microsoft.com/office/drawing/2014/main" val="421141910"/>
                  </a:ext>
                </a:extLst>
              </a:tr>
              <a:tr h="358450">
                <a:tc>
                  <a:txBody>
                    <a:bodyPr/>
                    <a:lstStyle/>
                    <a:p>
                      <a:r>
                        <a:rPr lang="en-GB" sz="1100" dirty="0"/>
                        <a:t>Can I use</a:t>
                      </a:r>
                      <a:r>
                        <a:rPr lang="en-GB" sz="1100" baseline="0" dirty="0"/>
                        <a:t> the title ‘Dr’?</a:t>
                      </a:r>
                      <a:endParaRPr lang="en-GB" sz="1100" dirty="0"/>
                    </a:p>
                  </a:txBody>
                  <a:tcPr/>
                </a:tc>
                <a:tc>
                  <a:txBody>
                    <a:bodyPr/>
                    <a:lstStyle/>
                    <a:p>
                      <a:r>
                        <a:rPr lang="en-GB" sz="1100" dirty="0"/>
                        <a:t>Yes</a:t>
                      </a:r>
                    </a:p>
                  </a:txBody>
                  <a:tcPr/>
                </a:tc>
                <a:extLst>
                  <a:ext uri="{0D108BD9-81ED-4DB2-BD59-A6C34878D82A}">
                    <a16:rowId xmlns:a16="http://schemas.microsoft.com/office/drawing/2014/main" val="290023906"/>
                  </a:ext>
                </a:extLst>
              </a:tr>
            </a:tbl>
          </a:graphicData>
        </a:graphic>
      </p:graphicFrame>
      <p:graphicFrame>
        <p:nvGraphicFramePr>
          <p:cNvPr id="31" name="Table 30"/>
          <p:cNvGraphicFramePr>
            <a:graphicFrameLocks noGrp="1"/>
          </p:cNvGraphicFramePr>
          <p:nvPr/>
        </p:nvGraphicFramePr>
        <p:xfrm>
          <a:off x="9126308" y="2526749"/>
          <a:ext cx="2974536" cy="2016834"/>
        </p:xfrm>
        <a:graphic>
          <a:graphicData uri="http://schemas.openxmlformats.org/drawingml/2006/table">
            <a:tbl>
              <a:tblPr firstRow="1" bandRow="1">
                <a:tableStyleId>{08FB837D-C827-4EFA-A057-4D05807E0F7C}</a:tableStyleId>
              </a:tblPr>
              <a:tblGrid>
                <a:gridCol w="2392057">
                  <a:extLst>
                    <a:ext uri="{9D8B030D-6E8A-4147-A177-3AD203B41FA5}">
                      <a16:colId xmlns:a16="http://schemas.microsoft.com/office/drawing/2014/main" val="418859458"/>
                    </a:ext>
                  </a:extLst>
                </a:gridCol>
                <a:gridCol w="582479">
                  <a:extLst>
                    <a:ext uri="{9D8B030D-6E8A-4147-A177-3AD203B41FA5}">
                      <a16:colId xmlns:a16="http://schemas.microsoft.com/office/drawing/2014/main" val="485661133"/>
                    </a:ext>
                  </a:extLst>
                </a:gridCol>
              </a:tblGrid>
              <a:tr h="309954">
                <a:tc gridSpan="2">
                  <a:txBody>
                    <a:bodyPr/>
                    <a:lstStyle/>
                    <a:p>
                      <a:r>
                        <a:rPr lang="en-GB" sz="1200" dirty="0"/>
                        <a:t>On successful completion of Route</a:t>
                      </a:r>
                      <a:r>
                        <a:rPr lang="en-GB" sz="1200" baseline="0" dirty="0"/>
                        <a:t> 2:</a:t>
                      </a:r>
                      <a:endParaRPr lang="en-GB" sz="1200" dirty="0"/>
                    </a:p>
                  </a:txBody>
                  <a:tcPr>
                    <a:solidFill>
                      <a:srgbClr val="E410C6"/>
                    </a:solidFill>
                  </a:tcPr>
                </a:tc>
                <a:tc hMerge="1">
                  <a:txBody>
                    <a:bodyPr/>
                    <a:lstStyle/>
                    <a:p>
                      <a:endParaRPr lang="en-GB" dirty="0"/>
                    </a:p>
                  </a:txBody>
                  <a:tcPr/>
                </a:tc>
                <a:extLst>
                  <a:ext uri="{0D108BD9-81ED-4DB2-BD59-A6C34878D82A}">
                    <a16:rowId xmlns:a16="http://schemas.microsoft.com/office/drawing/2014/main" val="554683052"/>
                  </a:ext>
                </a:extLst>
              </a:tr>
              <a:tr h="553635">
                <a:tc>
                  <a:txBody>
                    <a:bodyPr/>
                    <a:lstStyle/>
                    <a:p>
                      <a:r>
                        <a:rPr lang="en-GB" sz="1100" dirty="0"/>
                        <a:t>Ca</a:t>
                      </a:r>
                      <a:r>
                        <a:rPr lang="en-GB" sz="1100" baseline="0" dirty="0"/>
                        <a:t>n I apply for HCPC registration to practise using the protected title ‘Health Psychologist’?</a:t>
                      </a:r>
                      <a:endParaRPr lang="en-GB" sz="1100" dirty="0"/>
                    </a:p>
                  </a:txBody>
                  <a:tcPr>
                    <a:solidFill>
                      <a:srgbClr val="F56FE2"/>
                    </a:solidFill>
                  </a:tcPr>
                </a:tc>
                <a:tc>
                  <a:txBody>
                    <a:bodyPr/>
                    <a:lstStyle/>
                    <a:p>
                      <a:r>
                        <a:rPr lang="en-GB" sz="1100" dirty="0"/>
                        <a:t>Yes</a:t>
                      </a:r>
                    </a:p>
                  </a:txBody>
                  <a:tcPr>
                    <a:solidFill>
                      <a:srgbClr val="F56FE2"/>
                    </a:solidFill>
                  </a:tcPr>
                </a:tc>
                <a:extLst>
                  <a:ext uri="{0D108BD9-81ED-4DB2-BD59-A6C34878D82A}">
                    <a16:rowId xmlns:a16="http://schemas.microsoft.com/office/drawing/2014/main" val="2536768448"/>
                  </a:ext>
                </a:extLst>
              </a:tr>
              <a:tr h="400170">
                <a:tc>
                  <a:txBody>
                    <a:bodyPr/>
                    <a:lstStyle/>
                    <a:p>
                      <a:r>
                        <a:rPr lang="en-GB" sz="1100" dirty="0"/>
                        <a:t>Can</a:t>
                      </a:r>
                      <a:r>
                        <a:rPr lang="en-GB" sz="1100" baseline="0" dirty="0"/>
                        <a:t> I apply to be a BPS-Chartered Psychologist and DHP full member?</a:t>
                      </a:r>
                      <a:endParaRPr lang="en-GB" sz="1100" dirty="0"/>
                    </a:p>
                  </a:txBody>
                  <a:tcPr>
                    <a:solidFill>
                      <a:srgbClr val="FABCF1"/>
                    </a:solidFill>
                  </a:tcPr>
                </a:tc>
                <a:tc>
                  <a:txBody>
                    <a:bodyPr/>
                    <a:lstStyle/>
                    <a:p>
                      <a:r>
                        <a:rPr lang="en-GB" sz="1100" dirty="0"/>
                        <a:t>Yes</a:t>
                      </a:r>
                    </a:p>
                  </a:txBody>
                  <a:tcPr>
                    <a:solidFill>
                      <a:srgbClr val="FABCF1"/>
                    </a:solidFill>
                  </a:tcPr>
                </a:tc>
                <a:extLst>
                  <a:ext uri="{0D108BD9-81ED-4DB2-BD59-A6C34878D82A}">
                    <a16:rowId xmlns:a16="http://schemas.microsoft.com/office/drawing/2014/main" val="421141910"/>
                  </a:ext>
                </a:extLst>
              </a:tr>
              <a:tr h="229824">
                <a:tc>
                  <a:txBody>
                    <a:bodyPr/>
                    <a:lstStyle/>
                    <a:p>
                      <a:r>
                        <a:rPr lang="en-GB" sz="1100" dirty="0"/>
                        <a:t>Can I use</a:t>
                      </a:r>
                      <a:r>
                        <a:rPr lang="en-GB" sz="1100" baseline="0" dirty="0"/>
                        <a:t> the title ‘Dr’?</a:t>
                      </a:r>
                      <a:endParaRPr lang="en-GB" sz="1100" dirty="0"/>
                    </a:p>
                  </a:txBody>
                  <a:tcPr>
                    <a:solidFill>
                      <a:srgbClr val="F676E4"/>
                    </a:solidFill>
                  </a:tcPr>
                </a:tc>
                <a:tc>
                  <a:txBody>
                    <a:bodyPr/>
                    <a:lstStyle/>
                    <a:p>
                      <a:r>
                        <a:rPr lang="en-GB" sz="1100" dirty="0"/>
                        <a:t>No</a:t>
                      </a:r>
                    </a:p>
                  </a:txBody>
                  <a:tcPr>
                    <a:solidFill>
                      <a:srgbClr val="F676E4"/>
                    </a:solidFill>
                  </a:tcPr>
                </a:tc>
                <a:extLst>
                  <a:ext uri="{0D108BD9-81ED-4DB2-BD59-A6C34878D82A}">
                    <a16:rowId xmlns:a16="http://schemas.microsoft.com/office/drawing/2014/main" val="290023906"/>
                  </a:ext>
                </a:extLst>
              </a:tr>
              <a:tr h="375804">
                <a:tc gridSpan="2">
                  <a:txBody>
                    <a:bodyPr/>
                    <a:lstStyle/>
                    <a:p>
                      <a:r>
                        <a:rPr lang="en-GB" sz="1100" b="1" dirty="0"/>
                        <a:t>Note</a:t>
                      </a:r>
                      <a:r>
                        <a:rPr lang="en-GB" sz="1100" b="0" baseline="0" dirty="0"/>
                        <a:t> </a:t>
                      </a:r>
                      <a:r>
                        <a:rPr lang="en-GB" sz="1100" i="1" dirty="0"/>
                        <a:t>D</a:t>
                      </a:r>
                      <a:r>
                        <a:rPr lang="en-GB" sz="1100" i="1" baseline="0" dirty="0"/>
                        <a:t>octoral-equivalent qualification: at present BPS is not a degree-awarding institution.</a:t>
                      </a:r>
                      <a:endParaRPr lang="en-GB" sz="1100" i="1" dirty="0"/>
                    </a:p>
                  </a:txBody>
                  <a:tcPr>
                    <a:solidFill>
                      <a:srgbClr val="F676E4"/>
                    </a:solidFill>
                  </a:tcPr>
                </a:tc>
                <a:tc hMerge="1">
                  <a:txBody>
                    <a:bodyPr/>
                    <a:lstStyle/>
                    <a:p>
                      <a:endParaRPr lang="en-GB" sz="1100" dirty="0"/>
                    </a:p>
                  </a:txBody>
                  <a:tcPr>
                    <a:solidFill>
                      <a:srgbClr val="F676E4"/>
                    </a:solidFill>
                  </a:tcPr>
                </a:tc>
                <a:extLst>
                  <a:ext uri="{0D108BD9-81ED-4DB2-BD59-A6C34878D82A}">
                    <a16:rowId xmlns:a16="http://schemas.microsoft.com/office/drawing/2014/main" val="2141489777"/>
                  </a:ext>
                </a:extLst>
              </a:tr>
            </a:tbl>
          </a:graphicData>
        </a:graphic>
      </p:graphicFrame>
      <p:graphicFrame>
        <p:nvGraphicFramePr>
          <p:cNvPr id="36" name="Table 35"/>
          <p:cNvGraphicFramePr>
            <a:graphicFrameLocks noGrp="1"/>
          </p:cNvGraphicFramePr>
          <p:nvPr/>
        </p:nvGraphicFramePr>
        <p:xfrm>
          <a:off x="9126308" y="4801297"/>
          <a:ext cx="2974536" cy="2016834"/>
        </p:xfrm>
        <a:graphic>
          <a:graphicData uri="http://schemas.openxmlformats.org/drawingml/2006/table">
            <a:tbl>
              <a:tblPr firstRow="1" bandRow="1">
                <a:tableStyleId>{284E427A-3D55-4303-BF80-6455036E1DE7}</a:tableStyleId>
              </a:tblPr>
              <a:tblGrid>
                <a:gridCol w="2392057">
                  <a:extLst>
                    <a:ext uri="{9D8B030D-6E8A-4147-A177-3AD203B41FA5}">
                      <a16:colId xmlns:a16="http://schemas.microsoft.com/office/drawing/2014/main" val="418859458"/>
                    </a:ext>
                  </a:extLst>
                </a:gridCol>
                <a:gridCol w="582479">
                  <a:extLst>
                    <a:ext uri="{9D8B030D-6E8A-4147-A177-3AD203B41FA5}">
                      <a16:colId xmlns:a16="http://schemas.microsoft.com/office/drawing/2014/main" val="485661133"/>
                    </a:ext>
                  </a:extLst>
                </a:gridCol>
              </a:tblGrid>
              <a:tr h="309954">
                <a:tc gridSpan="2">
                  <a:txBody>
                    <a:bodyPr/>
                    <a:lstStyle/>
                    <a:p>
                      <a:r>
                        <a:rPr lang="en-GB" sz="1200" dirty="0"/>
                        <a:t>On successful completion of Route</a:t>
                      </a:r>
                      <a:r>
                        <a:rPr lang="en-GB" sz="1200" baseline="0" dirty="0"/>
                        <a:t> 3:</a:t>
                      </a:r>
                      <a:endParaRPr lang="en-GB" sz="1200" dirty="0"/>
                    </a:p>
                  </a:txBody>
                  <a:tcPr/>
                </a:tc>
                <a:tc hMerge="1">
                  <a:txBody>
                    <a:bodyPr/>
                    <a:lstStyle/>
                    <a:p>
                      <a:endParaRPr lang="en-GB" dirty="0"/>
                    </a:p>
                  </a:txBody>
                  <a:tcPr/>
                </a:tc>
                <a:extLst>
                  <a:ext uri="{0D108BD9-81ED-4DB2-BD59-A6C34878D82A}">
                    <a16:rowId xmlns:a16="http://schemas.microsoft.com/office/drawing/2014/main" val="554683052"/>
                  </a:ext>
                </a:extLst>
              </a:tr>
              <a:tr h="553635">
                <a:tc>
                  <a:txBody>
                    <a:bodyPr/>
                    <a:lstStyle/>
                    <a:p>
                      <a:r>
                        <a:rPr lang="en-GB" sz="1100" dirty="0"/>
                        <a:t>Ca</a:t>
                      </a:r>
                      <a:r>
                        <a:rPr lang="en-GB" sz="1100" baseline="0" dirty="0"/>
                        <a:t>n I apply for HCPC registration to practise using the protected title ‘Health Psychologist’?</a:t>
                      </a:r>
                      <a:endParaRPr lang="en-GB" sz="1100" dirty="0"/>
                    </a:p>
                  </a:txBody>
                  <a:tcPr/>
                </a:tc>
                <a:tc>
                  <a:txBody>
                    <a:bodyPr/>
                    <a:lstStyle/>
                    <a:p>
                      <a:r>
                        <a:rPr lang="en-GB" sz="1100" dirty="0"/>
                        <a:t>No</a:t>
                      </a:r>
                    </a:p>
                  </a:txBody>
                  <a:tcPr/>
                </a:tc>
                <a:extLst>
                  <a:ext uri="{0D108BD9-81ED-4DB2-BD59-A6C34878D82A}">
                    <a16:rowId xmlns:a16="http://schemas.microsoft.com/office/drawing/2014/main" val="2536768448"/>
                  </a:ext>
                </a:extLst>
              </a:tr>
              <a:tr h="400170">
                <a:tc>
                  <a:txBody>
                    <a:bodyPr/>
                    <a:lstStyle/>
                    <a:p>
                      <a:r>
                        <a:rPr lang="en-GB" sz="1100" dirty="0"/>
                        <a:t>Can</a:t>
                      </a:r>
                      <a:r>
                        <a:rPr lang="en-GB" sz="1100" baseline="0" dirty="0"/>
                        <a:t> I apply to be </a:t>
                      </a:r>
                      <a:r>
                        <a:rPr lang="en-GB" sz="1100" dirty="0"/>
                        <a:t>a </a:t>
                      </a:r>
                      <a:r>
                        <a:rPr lang="en-GB" sz="1100" baseline="0" dirty="0"/>
                        <a:t>BPS-Chartered Psychologist and DHP full member?</a:t>
                      </a:r>
                      <a:endParaRPr lang="en-GB" sz="1100" dirty="0"/>
                    </a:p>
                  </a:txBody>
                  <a:tcPr/>
                </a:tc>
                <a:tc>
                  <a:txBody>
                    <a:bodyPr/>
                    <a:lstStyle/>
                    <a:p>
                      <a:r>
                        <a:rPr lang="en-GB" sz="1100" dirty="0"/>
                        <a:t>Yes</a:t>
                      </a:r>
                    </a:p>
                  </a:txBody>
                  <a:tcPr/>
                </a:tc>
                <a:extLst>
                  <a:ext uri="{0D108BD9-81ED-4DB2-BD59-A6C34878D82A}">
                    <a16:rowId xmlns:a16="http://schemas.microsoft.com/office/drawing/2014/main" val="421141910"/>
                  </a:ext>
                </a:extLst>
              </a:tr>
              <a:tr h="229824">
                <a:tc>
                  <a:txBody>
                    <a:bodyPr/>
                    <a:lstStyle/>
                    <a:p>
                      <a:r>
                        <a:rPr lang="en-GB" sz="1100" dirty="0"/>
                        <a:t>Can I use</a:t>
                      </a:r>
                      <a:r>
                        <a:rPr lang="en-GB" sz="1100" baseline="0" dirty="0"/>
                        <a:t> the title ‘Dr’?</a:t>
                      </a:r>
                      <a:endParaRPr lang="en-GB" sz="1100" dirty="0"/>
                    </a:p>
                  </a:txBody>
                  <a:tcPr/>
                </a:tc>
                <a:tc>
                  <a:txBody>
                    <a:bodyPr/>
                    <a:lstStyle/>
                    <a:p>
                      <a:r>
                        <a:rPr lang="en-GB" sz="1100" dirty="0"/>
                        <a:t>Yes</a:t>
                      </a:r>
                    </a:p>
                  </a:txBody>
                  <a:tcPr/>
                </a:tc>
                <a:extLst>
                  <a:ext uri="{0D108BD9-81ED-4DB2-BD59-A6C34878D82A}">
                    <a16:rowId xmlns:a16="http://schemas.microsoft.com/office/drawing/2014/main" val="290023906"/>
                  </a:ext>
                </a:extLst>
              </a:tr>
              <a:tr h="375804">
                <a:tc gridSpan="2">
                  <a:txBody>
                    <a:bodyPr/>
                    <a:lstStyle/>
                    <a:p>
                      <a:r>
                        <a:rPr lang="en-GB" sz="1100" b="1" u="none" dirty="0"/>
                        <a:t>Note</a:t>
                      </a:r>
                      <a:r>
                        <a:rPr lang="en-GB" sz="1100" u="none" baseline="0" dirty="0"/>
                        <a:t> </a:t>
                      </a:r>
                      <a:r>
                        <a:rPr lang="en-GB" sz="1100" i="1" u="none" dirty="0"/>
                        <a:t>You</a:t>
                      </a:r>
                      <a:r>
                        <a:rPr lang="en-GB" sz="1100" i="1" u="none" baseline="0" dirty="0"/>
                        <a:t> can apply to become a DHP full member via research; this is </a:t>
                      </a:r>
                      <a:r>
                        <a:rPr lang="en-GB" sz="1100" i="1" u="sng" baseline="0" dirty="0"/>
                        <a:t>not</a:t>
                      </a:r>
                      <a:r>
                        <a:rPr lang="en-GB" sz="1100" i="1" u="none" baseline="0" dirty="0"/>
                        <a:t> a practice route.</a:t>
                      </a:r>
                      <a:endParaRPr lang="en-GB" sz="1100" i="1" u="none" dirty="0"/>
                    </a:p>
                  </a:txBody>
                  <a:tcPr/>
                </a:tc>
                <a:tc hMerge="1">
                  <a:txBody>
                    <a:bodyPr/>
                    <a:lstStyle/>
                    <a:p>
                      <a:endParaRPr lang="en-GB" sz="1100" dirty="0"/>
                    </a:p>
                  </a:txBody>
                  <a:tcPr>
                    <a:solidFill>
                      <a:srgbClr val="F676E4"/>
                    </a:solidFill>
                  </a:tcPr>
                </a:tc>
                <a:extLst>
                  <a:ext uri="{0D108BD9-81ED-4DB2-BD59-A6C34878D82A}">
                    <a16:rowId xmlns:a16="http://schemas.microsoft.com/office/drawing/2014/main" val="2141489777"/>
                  </a:ext>
                </a:extLst>
              </a:tr>
            </a:tbl>
          </a:graphicData>
        </a:graphic>
      </p:graphicFrame>
      <p:pic>
        <p:nvPicPr>
          <p:cNvPr id="7" name="Picture 6"/>
          <p:cNvPicPr>
            <a:picLocks noChangeAspect="1"/>
          </p:cNvPicPr>
          <p:nvPr/>
        </p:nvPicPr>
        <p:blipFill>
          <a:blip r:embed="rId2"/>
          <a:stretch>
            <a:fillRect/>
          </a:stretch>
        </p:blipFill>
        <p:spPr>
          <a:xfrm>
            <a:off x="70663" y="6398480"/>
            <a:ext cx="1121279" cy="399605"/>
          </a:xfrm>
          <a:prstGeom prst="rect">
            <a:avLst/>
          </a:prstGeom>
        </p:spPr>
      </p:pic>
      <p:pic>
        <p:nvPicPr>
          <p:cNvPr id="1028" name="Picture 4" descr="16 annual HCPC registration fee increase goes ahead | The Chartered Society  of Physiotherapy"/>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845" t="42019" r="17548" b="21695"/>
          <a:stretch/>
        </p:blipFill>
        <p:spPr bwMode="auto">
          <a:xfrm>
            <a:off x="1232658" y="6456470"/>
            <a:ext cx="1031103" cy="341615"/>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24"/>
          <p:cNvSpPr/>
          <p:nvPr/>
        </p:nvSpPr>
        <p:spPr>
          <a:xfrm>
            <a:off x="2384974" y="6241831"/>
            <a:ext cx="2635997"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srgbClr val="0000FF"/>
                </a:solidFill>
                <a:effectLst/>
                <a:uLnTx/>
                <a:uFillTx/>
                <a:latin typeface="Times New Roman" panose="02020603050405020304" pitchFamily="18" charset="0"/>
                <a:ea typeface="Calibri" panose="020F0502020204030204" pitchFamily="34" charset="0"/>
                <a:cs typeface="+mn-cs"/>
                <a:hlinkClick r:id="rId4"/>
              </a:rPr>
              <a:t>https://</a:t>
            </a:r>
            <a:r>
              <a:rPr kumimoji="0" lang="en-GB" sz="1800" b="0" i="0" u="sng" strike="noStrike" kern="1200" cap="none" spc="0" normalizeH="0" baseline="0" noProof="0" dirty="0">
                <a:ln>
                  <a:noFill/>
                </a:ln>
                <a:solidFill>
                  <a:srgbClr val="0000FF"/>
                </a:solidFill>
                <a:effectLst/>
                <a:uLnTx/>
                <a:uFillTx/>
                <a:latin typeface="Calibri" panose="020F0502020204030204"/>
                <a:ea typeface="Calibri" panose="020F0502020204030204" pitchFamily="34" charset="0"/>
                <a:cs typeface="+mn-cs"/>
                <a:hlinkClick r:id="rId4"/>
              </a:rPr>
              <a:t>careers.bps.org.uk/area/health</a:t>
            </a:r>
            <a:endParaRPr kumimoji="0" lang="en-GB" sz="1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mn-cs"/>
            </a:endParaRPr>
          </a:p>
        </p:txBody>
      </p:sp>
    </p:spTree>
    <p:extLst>
      <p:ext uri="{BB962C8B-B14F-4D97-AF65-F5344CB8AC3E}">
        <p14:creationId xmlns:p14="http://schemas.microsoft.com/office/powerpoint/2010/main" val="1162108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4" grpId="0" animBg="1"/>
      <p:bldP spid="2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E41002-F71C-98F0-4F9A-B657D7CF08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35CBE6-B9D2-8C25-4DB5-BC217C93EFC9}"/>
              </a:ext>
            </a:extLst>
          </p:cNvPr>
          <p:cNvSpPr>
            <a:spLocks noGrp="1"/>
          </p:cNvSpPr>
          <p:nvPr>
            <p:ph type="title"/>
          </p:nvPr>
        </p:nvSpPr>
        <p:spPr>
          <a:xfrm>
            <a:off x="469314" y="1690688"/>
            <a:ext cx="11481847" cy="1325563"/>
          </a:xfrm>
        </p:spPr>
        <p:txBody>
          <a:bodyPr/>
          <a:lstStyle/>
          <a:p>
            <a:r>
              <a:rPr lang="en-GB" dirty="0"/>
              <a:t>Part Two: Stress, Health and Wellbeing </a:t>
            </a:r>
          </a:p>
        </p:txBody>
      </p:sp>
    </p:spTree>
    <p:extLst>
      <p:ext uri="{BB962C8B-B14F-4D97-AF65-F5344CB8AC3E}">
        <p14:creationId xmlns:p14="http://schemas.microsoft.com/office/powerpoint/2010/main" val="4246878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Fight, Flight or Freeze response (FFF) through a caveman analogy - YouTube">
            <a:extLst>
              <a:ext uri="{FF2B5EF4-FFF2-40B4-BE49-F238E27FC236}">
                <a16:creationId xmlns:a16="http://schemas.microsoft.com/office/drawing/2014/main" id="{6ADF132C-EE17-D77F-5A34-0007FF08F5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07" t="22835" r="3019" b="35479"/>
          <a:stretch/>
        </p:blipFill>
        <p:spPr bwMode="auto">
          <a:xfrm>
            <a:off x="972950" y="2211588"/>
            <a:ext cx="10246100" cy="256476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Rounded Corners 3">
            <a:extLst>
              <a:ext uri="{FF2B5EF4-FFF2-40B4-BE49-F238E27FC236}">
                <a16:creationId xmlns:a16="http://schemas.microsoft.com/office/drawing/2014/main" id="{24FAED84-AC37-5180-F9EF-30A23D50B68A}"/>
              </a:ext>
            </a:extLst>
          </p:cNvPr>
          <p:cNvSpPr/>
          <p:nvPr/>
        </p:nvSpPr>
        <p:spPr>
          <a:xfrm>
            <a:off x="1103586" y="1255388"/>
            <a:ext cx="2774730" cy="867103"/>
          </a:xfrm>
          <a:prstGeom prst="roundRect">
            <a:avLst/>
          </a:prstGeom>
          <a:solidFill>
            <a:srgbClr val="F1FEFC"/>
          </a:solidFill>
          <a:ln>
            <a:solidFill>
              <a:srgbClr val="FF1717"/>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FF1717"/>
                </a:solidFill>
                <a:effectLst/>
                <a:uLnTx/>
                <a:uFillTx/>
                <a:latin typeface="Neue Haas Grotesk Text Pro"/>
                <a:ea typeface="+mn-ea"/>
                <a:cs typeface="+mn-cs"/>
              </a:rPr>
              <a:t>Fight</a:t>
            </a:r>
          </a:p>
        </p:txBody>
      </p:sp>
      <p:sp>
        <p:nvSpPr>
          <p:cNvPr id="5" name="Rectangle: Rounded Corners 4">
            <a:extLst>
              <a:ext uri="{FF2B5EF4-FFF2-40B4-BE49-F238E27FC236}">
                <a16:creationId xmlns:a16="http://schemas.microsoft.com/office/drawing/2014/main" id="{831C6F6B-C932-EF9B-0E03-6993561EB540}"/>
              </a:ext>
            </a:extLst>
          </p:cNvPr>
          <p:cNvSpPr/>
          <p:nvPr/>
        </p:nvSpPr>
        <p:spPr>
          <a:xfrm>
            <a:off x="4797972" y="1255388"/>
            <a:ext cx="2774730" cy="867103"/>
          </a:xfrm>
          <a:prstGeom prst="roundRect">
            <a:avLst/>
          </a:prstGeom>
          <a:solidFill>
            <a:srgbClr val="F1FEFC"/>
          </a:solidFill>
          <a:ln>
            <a:solidFill>
              <a:srgbClr val="029E9B"/>
            </a:solidFill>
          </a:ln>
          <a:effectLst>
            <a:glow rad="101600">
              <a:srgbClr val="029E9B">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029E9B"/>
                </a:solidFill>
                <a:effectLst/>
                <a:uLnTx/>
                <a:uFillTx/>
                <a:latin typeface="Neue Haas Grotesk Text Pro"/>
                <a:ea typeface="+mn-ea"/>
                <a:cs typeface="+mn-cs"/>
              </a:rPr>
              <a:t>Flight</a:t>
            </a:r>
          </a:p>
        </p:txBody>
      </p:sp>
      <p:sp>
        <p:nvSpPr>
          <p:cNvPr id="6" name="Rectangle: Rounded Corners 5">
            <a:extLst>
              <a:ext uri="{FF2B5EF4-FFF2-40B4-BE49-F238E27FC236}">
                <a16:creationId xmlns:a16="http://schemas.microsoft.com/office/drawing/2014/main" id="{3FD081ED-6D79-25E5-083E-C368303CE00E}"/>
              </a:ext>
            </a:extLst>
          </p:cNvPr>
          <p:cNvSpPr/>
          <p:nvPr/>
        </p:nvSpPr>
        <p:spPr>
          <a:xfrm>
            <a:off x="8313684" y="1230063"/>
            <a:ext cx="2774730" cy="867103"/>
          </a:xfrm>
          <a:prstGeom prst="roundRect">
            <a:avLst/>
          </a:prstGeom>
          <a:solidFill>
            <a:srgbClr val="F1FEFC"/>
          </a:solidFill>
          <a:ln>
            <a:solidFill>
              <a:srgbClr val="31ABE5"/>
            </a:solidFill>
          </a:ln>
          <a:effectLst>
            <a:glow rad="101600">
              <a:srgbClr val="31ABE5">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33A9E8"/>
                </a:solidFill>
                <a:effectLst/>
                <a:uLnTx/>
                <a:uFillTx/>
                <a:latin typeface="Neue Haas Grotesk Text Pro"/>
                <a:ea typeface="+mn-ea"/>
                <a:cs typeface="+mn-cs"/>
              </a:rPr>
              <a:t>Freeze</a:t>
            </a:r>
          </a:p>
        </p:txBody>
      </p:sp>
      <p:pic>
        <p:nvPicPr>
          <p:cNvPr id="7" name="Picture 6" descr="A black text on a white background&#10;&#10;Description automatically generated">
            <a:extLst>
              <a:ext uri="{FF2B5EF4-FFF2-40B4-BE49-F238E27FC236}">
                <a16:creationId xmlns:a16="http://schemas.microsoft.com/office/drawing/2014/main" id="{554AB1BB-51A0-B1C8-C758-82D8C6748B2D}"/>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
        <p:nvSpPr>
          <p:cNvPr id="3" name="TextBox 2">
            <a:extLst>
              <a:ext uri="{FF2B5EF4-FFF2-40B4-BE49-F238E27FC236}">
                <a16:creationId xmlns:a16="http://schemas.microsoft.com/office/drawing/2014/main" id="{551333FB-56EB-8D16-D61F-ECEDE0D6CF5D}"/>
              </a:ext>
            </a:extLst>
          </p:cNvPr>
          <p:cNvSpPr txBox="1"/>
          <p:nvPr/>
        </p:nvSpPr>
        <p:spPr>
          <a:xfrm>
            <a:off x="1464863" y="4865451"/>
            <a:ext cx="8723587"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Neue Haas Grotesk Text Pro"/>
                <a:ea typeface="+mn-ea"/>
                <a:cs typeface="+mn-cs"/>
              </a:rPr>
              <a:t>When our minds sense danger, this reflex is activated, and our bodies physically prepare for the danger</a:t>
            </a:r>
          </a:p>
        </p:txBody>
      </p:sp>
    </p:spTree>
    <p:extLst>
      <p:ext uri="{BB962C8B-B14F-4D97-AF65-F5344CB8AC3E}">
        <p14:creationId xmlns:p14="http://schemas.microsoft.com/office/powerpoint/2010/main" val="11610312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0F2038-00B9-E551-1BC4-2E7118A1E4FB}"/>
              </a:ext>
            </a:extLst>
          </p:cNvPr>
          <p:cNvSpPr txBox="1">
            <a:spLocks/>
          </p:cNvSpPr>
          <p:nvPr/>
        </p:nvSpPr>
        <p:spPr>
          <a:xfrm>
            <a:off x="6575591" y="576072"/>
            <a:ext cx="4954994" cy="4028718"/>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pPr>
              <a:spcAft>
                <a:spcPts val="600"/>
              </a:spcAft>
              <a:defRPr/>
            </a:pPr>
            <a:r>
              <a:rPr lang="en-US" sz="4800" b="1" dirty="0" err="1"/>
              <a:t>Recognising</a:t>
            </a:r>
            <a:r>
              <a:rPr lang="en-US" sz="4800" b="1" dirty="0"/>
              <a:t> the signs of stress</a:t>
            </a:r>
          </a:p>
          <a:p>
            <a:pPr>
              <a:spcAft>
                <a:spcPts val="600"/>
              </a:spcAft>
              <a:defRPr/>
            </a:pPr>
            <a:endParaRPr lang="en-US" sz="4800" b="1" dirty="0"/>
          </a:p>
        </p:txBody>
      </p:sp>
      <p:pic>
        <p:nvPicPr>
          <p:cNvPr id="39939" name="Picture 4">
            <a:extLst>
              <a:ext uri="{FF2B5EF4-FFF2-40B4-BE49-F238E27FC236}">
                <a16:creationId xmlns:a16="http://schemas.microsoft.com/office/drawing/2014/main" id="{5C6266EA-864A-8322-AE86-69779EB25140}"/>
              </a:ext>
            </a:extLst>
          </p:cNvPr>
          <p:cNvPicPr>
            <a:picLocks noChangeAspect="1"/>
          </p:cNvPicPr>
          <p:nvPr/>
        </p:nvPicPr>
        <p:blipFill>
          <a:blip r:embed="rId2">
            <a:extLst>
              <a:ext uri="{28A0092B-C50C-407E-A947-70E740481C1C}">
                <a14:useLocalDpi xmlns:a14="http://schemas.microsoft.com/office/drawing/2010/main" val="0"/>
              </a:ext>
            </a:extLst>
          </a:blip>
          <a:srcRect l="4118"/>
          <a:stretch>
            <a:fillRect/>
          </a:stretch>
        </p:blipFill>
        <p:spPr bwMode="auto">
          <a:xfrm>
            <a:off x="-73132" y="0"/>
            <a:ext cx="6575591" cy="6858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3" name="Picture 1">
            <a:extLst>
              <a:ext uri="{FF2B5EF4-FFF2-40B4-BE49-F238E27FC236}">
                <a16:creationId xmlns:a16="http://schemas.microsoft.com/office/drawing/2014/main" id="{75B2ADA2-AB10-1329-9855-ABC31ECCC498}"/>
              </a:ext>
            </a:extLst>
          </p:cNvPr>
          <p:cNvPicPr>
            <a:picLocks noChangeAspect="1"/>
          </p:cNvPicPr>
          <p:nvPr/>
        </p:nvPicPr>
        <p:blipFill>
          <a:blip r:embed="rId2">
            <a:extLst>
              <a:ext uri="{28A0092B-C50C-407E-A947-70E740481C1C}">
                <a14:useLocalDpi xmlns:a14="http://schemas.microsoft.com/office/drawing/2010/main" val="0"/>
              </a:ext>
            </a:extLst>
          </a:blip>
          <a:srcRect l="4328" r="3871"/>
          <a:stretch>
            <a:fillRect/>
          </a:stretch>
        </p:blipFill>
        <p:spPr bwMode="auto">
          <a:xfrm>
            <a:off x="1811708" y="205982"/>
            <a:ext cx="7810856" cy="522301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Image result for stress arousal performance">
            <a:extLst>
              <a:ext uri="{FF2B5EF4-FFF2-40B4-BE49-F238E27FC236}">
                <a16:creationId xmlns:a16="http://schemas.microsoft.com/office/drawing/2014/main" id="{340B23F2-E3D6-B4B4-0C86-4541168449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9542" y="1284415"/>
            <a:ext cx="7439066" cy="4045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8" name="Title 1">
            <a:extLst>
              <a:ext uri="{FF2B5EF4-FFF2-40B4-BE49-F238E27FC236}">
                <a16:creationId xmlns:a16="http://schemas.microsoft.com/office/drawing/2014/main" id="{CFA10845-2C29-EAAE-2312-7D42209A0677}"/>
              </a:ext>
            </a:extLst>
          </p:cNvPr>
          <p:cNvSpPr txBox="1">
            <a:spLocks/>
          </p:cNvSpPr>
          <p:nvPr/>
        </p:nvSpPr>
        <p:spPr bwMode="auto">
          <a:xfrm>
            <a:off x="2192064" y="91283"/>
            <a:ext cx="7539038" cy="97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nchor="ctr"/>
          <a:lstStyle>
            <a:lvl1pPr defTabSz="4572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defTabSz="45720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defTabSz="4572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defTabSz="4572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defTabSz="4572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2400" b="1" dirty="0">
                <a:solidFill>
                  <a:srgbClr val="262626"/>
                </a:solidFill>
              </a:rPr>
              <a:t>The impact of stress and anxiety on performance</a:t>
            </a:r>
          </a:p>
        </p:txBody>
      </p:sp>
    </p:spTree>
    <p:extLst>
      <p:ext uri="{BB962C8B-B14F-4D97-AF65-F5344CB8AC3E}">
        <p14:creationId xmlns:p14="http://schemas.microsoft.com/office/powerpoint/2010/main" val="11694137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7A171-BE62-940E-82B5-E65CEE92E704}"/>
              </a:ext>
            </a:extLst>
          </p:cNvPr>
          <p:cNvSpPr>
            <a:spLocks noGrp="1"/>
          </p:cNvSpPr>
          <p:nvPr>
            <p:ph type="title"/>
          </p:nvPr>
        </p:nvSpPr>
        <p:spPr/>
        <p:txBody>
          <a:bodyPr/>
          <a:lstStyle/>
          <a:p>
            <a:pPr algn="ctr"/>
            <a:r>
              <a:rPr lang="en-GB" dirty="0"/>
              <a:t>Stress and Physical Health</a:t>
            </a:r>
          </a:p>
        </p:txBody>
      </p:sp>
      <p:sp>
        <p:nvSpPr>
          <p:cNvPr id="6" name="Content Placeholder 5">
            <a:extLst>
              <a:ext uri="{FF2B5EF4-FFF2-40B4-BE49-F238E27FC236}">
                <a16:creationId xmlns:a16="http://schemas.microsoft.com/office/drawing/2014/main" id="{9DEC88E7-74E1-9CF4-84F5-637685A652E1}"/>
              </a:ext>
            </a:extLst>
          </p:cNvPr>
          <p:cNvSpPr>
            <a:spLocks noGrp="1"/>
          </p:cNvSpPr>
          <p:nvPr>
            <p:ph idx="1"/>
          </p:nvPr>
        </p:nvSpPr>
        <p:spPr>
          <a:xfrm>
            <a:off x="358219" y="1418602"/>
            <a:ext cx="11481847" cy="3982957"/>
          </a:xfrm>
        </p:spPr>
        <p:txBody>
          <a:bodyPr>
            <a:normAutofit/>
          </a:bodyPr>
          <a:lstStyle/>
          <a:p>
            <a:pPr marL="0" indent="0">
              <a:buNone/>
            </a:pPr>
            <a:r>
              <a:rPr lang="en-GB" sz="1400" b="1" dirty="0">
                <a:latin typeface="+mj-lt"/>
              </a:rPr>
              <a:t>Cardiovascular System </a:t>
            </a:r>
          </a:p>
          <a:p>
            <a:r>
              <a:rPr lang="en-GB" sz="1400" dirty="0">
                <a:latin typeface="+mj-lt"/>
              </a:rPr>
              <a:t>Increased blood pressure</a:t>
            </a:r>
          </a:p>
          <a:p>
            <a:r>
              <a:rPr lang="en-GB" sz="1400" dirty="0">
                <a:latin typeface="+mj-lt"/>
              </a:rPr>
              <a:t>Greater risk of heart disease over time</a:t>
            </a:r>
          </a:p>
          <a:p>
            <a:pPr marL="0" indent="0">
              <a:buNone/>
            </a:pPr>
            <a:r>
              <a:rPr lang="en-GB" sz="1400" b="1" dirty="0">
                <a:latin typeface="+mj-lt"/>
              </a:rPr>
              <a:t> Immune System </a:t>
            </a:r>
          </a:p>
          <a:p>
            <a:r>
              <a:rPr lang="en-GB" sz="1400" dirty="0">
                <a:latin typeface="+mj-lt"/>
              </a:rPr>
              <a:t>Reduced ability to fight infection</a:t>
            </a:r>
          </a:p>
          <a:p>
            <a:r>
              <a:rPr lang="en-GB" sz="1400" dirty="0">
                <a:latin typeface="+mj-lt"/>
              </a:rPr>
              <a:t>Slower recovery from illness and injury</a:t>
            </a:r>
          </a:p>
          <a:p>
            <a:pPr marL="0" indent="0">
              <a:buNone/>
            </a:pPr>
            <a:r>
              <a:rPr lang="en-GB" sz="1400" b="1" dirty="0">
                <a:latin typeface="+mj-lt"/>
              </a:rPr>
              <a:t>Sleep and Energy </a:t>
            </a:r>
          </a:p>
          <a:p>
            <a:r>
              <a:rPr lang="en-GB" sz="1400" dirty="0">
                <a:latin typeface="+mj-lt"/>
              </a:rPr>
              <a:t>Poor sleep quality</a:t>
            </a:r>
          </a:p>
          <a:p>
            <a:r>
              <a:rPr lang="en-GB" sz="1400" dirty="0">
                <a:latin typeface="+mj-lt"/>
              </a:rPr>
              <a:t>Fatigue and reduced concentration</a:t>
            </a:r>
          </a:p>
          <a:p>
            <a:pPr marL="0" indent="0">
              <a:buNone/>
            </a:pPr>
            <a:r>
              <a:rPr lang="en-GB" sz="1400" dirty="0">
                <a:latin typeface="+mj-lt"/>
              </a:rPr>
              <a:t> </a:t>
            </a:r>
            <a:r>
              <a:rPr lang="en-GB" sz="1400" b="1" dirty="0">
                <a:latin typeface="+mj-lt"/>
              </a:rPr>
              <a:t>Digestive System </a:t>
            </a:r>
          </a:p>
          <a:p>
            <a:r>
              <a:rPr lang="en-GB" sz="1400" dirty="0">
                <a:latin typeface="+mj-lt"/>
              </a:rPr>
              <a:t>Changes in appetite</a:t>
            </a:r>
          </a:p>
          <a:p>
            <a:r>
              <a:rPr lang="en-GB" sz="1400" dirty="0">
                <a:latin typeface="+mj-lt"/>
              </a:rPr>
              <a:t>Digestive discomfort and stomach problems</a:t>
            </a:r>
          </a:p>
          <a:p>
            <a:pPr marL="0" indent="0">
              <a:buNone/>
            </a:pPr>
            <a:endParaRPr lang="en-GB" sz="1400" dirty="0">
              <a:latin typeface="+mj-lt"/>
            </a:endParaRPr>
          </a:p>
        </p:txBody>
      </p:sp>
      <p:pic>
        <p:nvPicPr>
          <p:cNvPr id="4" name="Picture 3">
            <a:extLst>
              <a:ext uri="{FF2B5EF4-FFF2-40B4-BE49-F238E27FC236}">
                <a16:creationId xmlns:a16="http://schemas.microsoft.com/office/drawing/2014/main" id="{A07A33E6-A202-545F-9818-3C449067267C}"/>
              </a:ext>
            </a:extLst>
          </p:cNvPr>
          <p:cNvPicPr>
            <a:picLocks noChangeAspect="1"/>
          </p:cNvPicPr>
          <p:nvPr/>
        </p:nvPicPr>
        <p:blipFill>
          <a:blip r:embed="rId2"/>
          <a:stretch>
            <a:fillRect/>
          </a:stretch>
        </p:blipFill>
        <p:spPr>
          <a:xfrm>
            <a:off x="5798051" y="1690688"/>
            <a:ext cx="4743236" cy="3170790"/>
          </a:xfrm>
          <a:prstGeom prst="rect">
            <a:avLst/>
          </a:prstGeom>
        </p:spPr>
      </p:pic>
    </p:spTree>
    <p:extLst>
      <p:ext uri="{BB962C8B-B14F-4D97-AF65-F5344CB8AC3E}">
        <p14:creationId xmlns:p14="http://schemas.microsoft.com/office/powerpoint/2010/main" val="13954135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2E8FB-4E4B-B8E1-5593-2641DC2015E0}"/>
              </a:ext>
            </a:extLst>
          </p:cNvPr>
          <p:cNvSpPr>
            <a:spLocks noGrp="1"/>
          </p:cNvSpPr>
          <p:nvPr>
            <p:ph type="title"/>
          </p:nvPr>
        </p:nvSpPr>
        <p:spPr>
          <a:xfrm>
            <a:off x="992005" y="549275"/>
            <a:ext cx="4200892" cy="676311"/>
          </a:xfrm>
          <a:solidFill>
            <a:srgbClr val="F1FEFC"/>
          </a:solidFill>
        </p:spPr>
        <p:txBody>
          <a:bodyPr/>
          <a:lstStyle/>
          <a:p>
            <a:pPr algn="ctr"/>
            <a:r>
              <a:rPr lang="en-GB" dirty="0"/>
              <a:t>Anxiety</a:t>
            </a:r>
          </a:p>
        </p:txBody>
      </p:sp>
      <p:graphicFrame>
        <p:nvGraphicFramePr>
          <p:cNvPr id="4" name="Content Placeholder 3">
            <a:extLst>
              <a:ext uri="{FF2B5EF4-FFF2-40B4-BE49-F238E27FC236}">
                <a16:creationId xmlns:a16="http://schemas.microsoft.com/office/drawing/2014/main" id="{E97FBB95-3E21-361E-7533-B6EFBFB7FD0D}"/>
              </a:ext>
            </a:extLst>
          </p:cNvPr>
          <p:cNvGraphicFramePr>
            <a:graphicFrameLocks/>
          </p:cNvGraphicFramePr>
          <p:nvPr/>
        </p:nvGraphicFramePr>
        <p:xfrm>
          <a:off x="7010400" y="260973"/>
          <a:ext cx="4571232" cy="6326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a:extLst>
              <a:ext uri="{FF2B5EF4-FFF2-40B4-BE49-F238E27FC236}">
                <a16:creationId xmlns:a16="http://schemas.microsoft.com/office/drawing/2014/main" id="{2518FFB2-CEB5-48CA-DE05-4810D50FE2A6}"/>
              </a:ext>
            </a:extLst>
          </p:cNvPr>
          <p:cNvGraphicFramePr>
            <a:graphicFrameLocks noGrp="1"/>
          </p:cNvGraphicFramePr>
          <p:nvPr>
            <p:ph idx="1"/>
          </p:nvPr>
        </p:nvGraphicFramePr>
        <p:xfrm>
          <a:off x="612776" y="1716088"/>
          <a:ext cx="4959350" cy="459263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 name="Rectangle 2">
            <a:extLst>
              <a:ext uri="{FF2B5EF4-FFF2-40B4-BE49-F238E27FC236}">
                <a16:creationId xmlns:a16="http://schemas.microsoft.com/office/drawing/2014/main" id="{E6786EAA-4F3A-F026-F275-E72301257420}"/>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spTree>
    <p:extLst>
      <p:ext uri="{BB962C8B-B14F-4D97-AF65-F5344CB8AC3E}">
        <p14:creationId xmlns:p14="http://schemas.microsoft.com/office/powerpoint/2010/main" val="2027873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5"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43" name="Rectangle 14342">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14338" name="Picture 2" descr="Fear attack concept girl sitting on floor and struggling with inner fears  and psychological disorders problems with mental health and psychology.  phobia Cartoon flat vector illustration 21772476 Vector Art at Vecteezy">
            <a:extLst>
              <a:ext uri="{FF2B5EF4-FFF2-40B4-BE49-F238E27FC236}">
                <a16:creationId xmlns:a16="http://schemas.microsoft.com/office/drawing/2014/main" id="{072CE128-0F22-B64E-B5A4-35232AE85A7F}"/>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colorTemperature colorTemp="5300"/>
                    </a14:imgEffect>
                  </a14:imgLayer>
                </a14:imgProps>
              </a:ext>
              <a:ext uri="{28A0092B-C50C-407E-A947-70E740481C1C}">
                <a14:useLocalDpi xmlns:a14="http://schemas.microsoft.com/office/drawing/2010/main" val="0"/>
              </a:ext>
            </a:extLst>
          </a:blip>
          <a:srcRect l="27496" r="5837"/>
          <a:stretch/>
        </p:blipFill>
        <p:spPr bwMode="auto">
          <a:xfrm>
            <a:off x="-269342" y="10"/>
            <a:ext cx="6095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6360C0D-7440-2754-90B4-7CC9C29F790F}"/>
              </a:ext>
            </a:extLst>
          </p:cNvPr>
          <p:cNvSpPr>
            <a:spLocks noGrp="1"/>
          </p:cNvSpPr>
          <p:nvPr>
            <p:ph idx="1"/>
          </p:nvPr>
        </p:nvSpPr>
        <p:spPr>
          <a:xfrm>
            <a:off x="6502075" y="2038213"/>
            <a:ext cx="5153418" cy="4400167"/>
          </a:xfrm>
        </p:spPr>
        <p:txBody>
          <a:bodyPr>
            <a:normAutofit/>
          </a:bodyPr>
          <a:lstStyle/>
          <a:p>
            <a:pPr marL="0" indent="0">
              <a:buNone/>
            </a:pPr>
            <a:r>
              <a:rPr lang="en-GB" b="1" dirty="0"/>
              <a:t>Believe it or not, fear is a good thing.</a:t>
            </a:r>
          </a:p>
          <a:p>
            <a:pPr lvl="1"/>
            <a:r>
              <a:rPr lang="en-GB" dirty="0"/>
              <a:t>It can be useful and is usually short-lived</a:t>
            </a:r>
          </a:p>
          <a:p>
            <a:pPr lvl="1"/>
            <a:r>
              <a:rPr lang="en-GB" dirty="0"/>
              <a:t>Fear is proportionate to the situation</a:t>
            </a:r>
          </a:p>
          <a:p>
            <a:pPr lvl="1"/>
            <a:r>
              <a:rPr lang="en-GB" dirty="0"/>
              <a:t>When the threat disappears, so do the symptoms associated with fear</a:t>
            </a:r>
          </a:p>
          <a:p>
            <a:pPr lvl="1"/>
            <a:endParaRPr lang="en-GB" dirty="0"/>
          </a:p>
          <a:p>
            <a:pPr marL="0" indent="0">
              <a:buNone/>
            </a:pPr>
            <a:r>
              <a:rPr lang="en-GB" dirty="0"/>
              <a:t>But fear of being afraid (fear of the fear) is unfortunately strongly associated with anxiety – and it is incredibly maladaptive</a:t>
            </a:r>
          </a:p>
        </p:txBody>
      </p:sp>
      <p:sp>
        <p:nvSpPr>
          <p:cNvPr id="4" name="Title 1">
            <a:extLst>
              <a:ext uri="{FF2B5EF4-FFF2-40B4-BE49-F238E27FC236}">
                <a16:creationId xmlns:a16="http://schemas.microsoft.com/office/drawing/2014/main" id="{0D301484-9707-9240-FA03-7267E9F2C6F3}"/>
              </a:ext>
            </a:extLst>
          </p:cNvPr>
          <p:cNvSpPr>
            <a:spLocks noGrp="1"/>
          </p:cNvSpPr>
          <p:nvPr>
            <p:ph type="title"/>
          </p:nvPr>
        </p:nvSpPr>
        <p:spPr>
          <a:xfrm>
            <a:off x="6675304" y="1113698"/>
            <a:ext cx="4806959" cy="609602"/>
          </a:xfrm>
          <a:solidFill>
            <a:srgbClr val="F1FEFC"/>
          </a:solidFill>
          <a:ln>
            <a:noFill/>
          </a:ln>
        </p:spPr>
        <p:txBody>
          <a:bodyPr/>
          <a:lstStyle/>
          <a:p>
            <a:pPr algn="ctr"/>
            <a:r>
              <a:rPr lang="en-GB" dirty="0"/>
              <a:t>Fear and Anxiety</a:t>
            </a:r>
          </a:p>
        </p:txBody>
      </p:sp>
      <p:pic>
        <p:nvPicPr>
          <p:cNvPr id="5" name="Picture 4" descr="A black text on a white background&#10;&#10;Description automatically generated">
            <a:extLst>
              <a:ext uri="{FF2B5EF4-FFF2-40B4-BE49-F238E27FC236}">
                <a16:creationId xmlns:a16="http://schemas.microsoft.com/office/drawing/2014/main" id="{9725C122-B48B-DA8B-A59A-F9BCAA024B7B}"/>
              </a:ext>
            </a:extLst>
          </p:cNvPr>
          <p:cNvPicPr>
            <a:picLocks noChangeAspect="1"/>
          </p:cNvPicPr>
          <p:nvPr/>
        </p:nvPicPr>
        <p:blipFill rotWithShape="1">
          <a:blip r:embed="rId5">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410770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62835-6B2C-49C9-72AD-6BC9B8DF7B35}"/>
              </a:ext>
            </a:extLst>
          </p:cNvPr>
          <p:cNvSpPr>
            <a:spLocks noGrp="1"/>
          </p:cNvSpPr>
          <p:nvPr>
            <p:ph type="title"/>
          </p:nvPr>
        </p:nvSpPr>
        <p:spPr/>
        <p:txBody>
          <a:bodyPr/>
          <a:lstStyle/>
          <a:p>
            <a:r>
              <a:rPr lang="en-GB" dirty="0"/>
              <a:t>Task: Stress Detectives </a:t>
            </a:r>
          </a:p>
        </p:txBody>
      </p:sp>
      <p:sp>
        <p:nvSpPr>
          <p:cNvPr id="3" name="Content Placeholder 2">
            <a:extLst>
              <a:ext uri="{FF2B5EF4-FFF2-40B4-BE49-F238E27FC236}">
                <a16:creationId xmlns:a16="http://schemas.microsoft.com/office/drawing/2014/main" id="{B002887C-028E-9815-5309-579810479B96}"/>
              </a:ext>
            </a:extLst>
          </p:cNvPr>
          <p:cNvSpPr>
            <a:spLocks noGrp="1"/>
          </p:cNvSpPr>
          <p:nvPr>
            <p:ph idx="1"/>
          </p:nvPr>
        </p:nvSpPr>
        <p:spPr/>
        <p:txBody>
          <a:bodyPr/>
          <a:lstStyle/>
          <a:p>
            <a:r>
              <a:rPr lang="en-GB" dirty="0"/>
              <a:t>Analyse the provided case studies and identify stressors and coping strategies.</a:t>
            </a:r>
          </a:p>
        </p:txBody>
      </p:sp>
    </p:spTree>
    <p:extLst>
      <p:ext uri="{BB962C8B-B14F-4D97-AF65-F5344CB8AC3E}">
        <p14:creationId xmlns:p14="http://schemas.microsoft.com/office/powerpoint/2010/main" val="552737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9372" y="4188483"/>
            <a:ext cx="5545352" cy="1054745"/>
          </a:xfrm>
        </p:spPr>
        <p:txBody>
          <a:bodyPr vert="horz" lIns="91440" tIns="45720" rIns="91440" bIns="45720" rtlCol="0" anchor="b">
            <a:normAutofit/>
          </a:bodyPr>
          <a:lstStyle/>
          <a:p>
            <a:r>
              <a:rPr lang="en-US" sz="5400" dirty="0"/>
              <a:t>Coping with Stress</a:t>
            </a:r>
          </a:p>
        </p:txBody>
      </p:sp>
      <p:pic>
        <p:nvPicPr>
          <p:cNvPr id="6" name="Graphic 5" descr="Health">
            <a:extLst>
              <a:ext uri="{FF2B5EF4-FFF2-40B4-BE49-F238E27FC236}">
                <a16:creationId xmlns:a16="http://schemas.microsoft.com/office/drawing/2014/main" id="{B130F812-6DBB-0D24-F126-5BBA0BDEEFD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4871244" y="1410207"/>
            <a:ext cx="2455875" cy="2455875"/>
          </a:xfrm>
          <a:prstGeom prst="rect">
            <a:avLst/>
          </a:prstGeom>
        </p:spPr>
      </p:pic>
    </p:spTree>
    <p:extLst>
      <p:ext uri="{BB962C8B-B14F-4D97-AF65-F5344CB8AC3E}">
        <p14:creationId xmlns:p14="http://schemas.microsoft.com/office/powerpoint/2010/main" val="1646966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B050620E-6350-6CAB-475F-624DFDF7FE88}"/>
              </a:ext>
            </a:extLst>
          </p:cNvPr>
          <p:cNvSpPr>
            <a:spLocks noGrp="1"/>
          </p:cNvSpPr>
          <p:nvPr>
            <p:ph type="title"/>
          </p:nvPr>
        </p:nvSpPr>
        <p:spPr>
          <a:xfrm>
            <a:off x="1992313" y="0"/>
            <a:ext cx="8229600" cy="1143000"/>
          </a:xfrm>
        </p:spPr>
        <p:txBody>
          <a:bodyPr/>
          <a:lstStyle/>
          <a:p>
            <a:pPr eaLnBrk="1" hangingPunct="1"/>
            <a:r>
              <a:rPr lang="en-GB" altLang="en-US"/>
              <a:t>What is coping?</a:t>
            </a:r>
          </a:p>
        </p:txBody>
      </p:sp>
      <p:sp>
        <p:nvSpPr>
          <p:cNvPr id="28675" name="Content Placeholder 2">
            <a:extLst>
              <a:ext uri="{FF2B5EF4-FFF2-40B4-BE49-F238E27FC236}">
                <a16:creationId xmlns:a16="http://schemas.microsoft.com/office/drawing/2014/main" id="{8CA0BF0F-3F5D-4052-3A05-4A8FD81ED3C7}"/>
              </a:ext>
            </a:extLst>
          </p:cNvPr>
          <p:cNvSpPr>
            <a:spLocks noGrp="1"/>
          </p:cNvSpPr>
          <p:nvPr>
            <p:ph idx="1"/>
          </p:nvPr>
        </p:nvSpPr>
        <p:spPr>
          <a:xfrm>
            <a:off x="2063750" y="1268413"/>
            <a:ext cx="8229600" cy="4525962"/>
          </a:xfrm>
        </p:spPr>
        <p:txBody>
          <a:bodyPr>
            <a:normAutofit lnSpcReduction="10000"/>
          </a:bodyPr>
          <a:lstStyle/>
          <a:p>
            <a:pPr eaLnBrk="1" hangingPunct="1"/>
            <a:r>
              <a:rPr lang="en-GB" altLang="en-US" sz="2400"/>
              <a:t>a response to negative </a:t>
            </a:r>
            <a:r>
              <a:rPr lang="en-GB" altLang="en-US" sz="2400" u="sng"/>
              <a:t>events</a:t>
            </a:r>
            <a:r>
              <a:rPr lang="en-GB" altLang="en-US" sz="2400"/>
              <a:t> or </a:t>
            </a:r>
            <a:r>
              <a:rPr lang="en-GB" altLang="en-US" sz="2400" u="sng"/>
              <a:t>emotions</a:t>
            </a:r>
            <a:r>
              <a:rPr lang="en-GB" altLang="en-US" sz="2400"/>
              <a:t>, and involves cognitive and/or behavioural efforts to manage or adapt to the stressful situation </a:t>
            </a:r>
          </a:p>
          <a:p>
            <a:pPr eaLnBrk="1" hangingPunct="1"/>
            <a:endParaRPr lang="en-GB" altLang="en-US" sz="2400"/>
          </a:p>
          <a:p>
            <a:pPr eaLnBrk="1" hangingPunct="1"/>
            <a:r>
              <a:rPr lang="en-GB" altLang="en-US" sz="2400"/>
              <a:t>Psychological theories of coping attempt to identify the mechanisms through which individuals cope with events that are </a:t>
            </a:r>
            <a:r>
              <a:rPr lang="en-GB" altLang="en-US" sz="2400" b="1" u="sng"/>
              <a:t>perceived</a:t>
            </a:r>
            <a:r>
              <a:rPr lang="en-GB" altLang="en-US" sz="2400"/>
              <a:t> to be stressful or threatening.  </a:t>
            </a:r>
          </a:p>
          <a:p>
            <a:pPr eaLnBrk="1" hangingPunct="1"/>
            <a:endParaRPr lang="en-GB" altLang="en-US" sz="2400"/>
          </a:p>
          <a:p>
            <a:pPr eaLnBrk="1" hangingPunct="1"/>
            <a:r>
              <a:rPr lang="en-GB" altLang="en-US" sz="2400"/>
              <a:t>Emotions and coping often considered to be part of the same adaptational system.</a:t>
            </a:r>
          </a:p>
          <a:p>
            <a:pPr eaLnBrk="1" hangingPunct="1"/>
            <a:endParaRPr lang="en-GB" altLang="en-US" sz="2400"/>
          </a:p>
          <a:p>
            <a:pPr eaLnBrk="1" hangingPunct="1"/>
            <a:r>
              <a:rPr lang="en-GB" altLang="en-US" sz="2400"/>
              <a:t>(e.g. Lazarus &amp; Folkman, 1984; Folkman &amp; Lazarus, 1988a). </a:t>
            </a:r>
          </a:p>
          <a:p>
            <a:pPr eaLnBrk="1" hangingPunct="1"/>
            <a:endParaRPr lang="en-GB" altLang="en-US" sz="2400"/>
          </a:p>
        </p:txBody>
      </p:sp>
    </p:spTree>
    <p:extLst>
      <p:ext uri="{BB962C8B-B14F-4D97-AF65-F5344CB8AC3E}">
        <p14:creationId xmlns:p14="http://schemas.microsoft.com/office/powerpoint/2010/main" val="317566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9C746DCE-8FCC-AF1A-3CD8-B3FE3389109B}"/>
              </a:ext>
            </a:extLst>
          </p:cNvPr>
          <p:cNvSpPr>
            <a:spLocks noGrp="1"/>
          </p:cNvSpPr>
          <p:nvPr>
            <p:ph type="title"/>
          </p:nvPr>
        </p:nvSpPr>
        <p:spPr>
          <a:xfrm>
            <a:off x="1919288" y="188913"/>
            <a:ext cx="8229600" cy="1143000"/>
          </a:xfrm>
        </p:spPr>
        <p:txBody>
          <a:bodyPr>
            <a:normAutofit fontScale="90000"/>
          </a:bodyPr>
          <a:lstStyle/>
          <a:p>
            <a:pPr marL="342900" indent="-342900"/>
            <a:r>
              <a:rPr lang="en-GB" altLang="en-US" sz="3200" b="1">
                <a:solidFill>
                  <a:srgbClr val="000000"/>
                </a:solidFill>
              </a:rPr>
              <a:t>The transactional model of stress and coping </a:t>
            </a:r>
            <a:br>
              <a:rPr lang="en-GB" altLang="en-US" sz="3200" b="1">
                <a:solidFill>
                  <a:srgbClr val="000000"/>
                </a:solidFill>
              </a:rPr>
            </a:br>
            <a:r>
              <a:rPr lang="en-GB" altLang="en-US" sz="3200" b="1">
                <a:solidFill>
                  <a:srgbClr val="000000"/>
                </a:solidFill>
              </a:rPr>
              <a:t>(Lazarus &amp; Folkman, 1984) </a:t>
            </a:r>
            <a:br>
              <a:rPr lang="en-GB" altLang="en-US" sz="1800">
                <a:solidFill>
                  <a:srgbClr val="000000"/>
                </a:solidFill>
              </a:rPr>
            </a:br>
            <a:endParaRPr lang="en-GB" altLang="en-US" sz="1800">
              <a:solidFill>
                <a:srgbClr val="000000"/>
              </a:solidFill>
            </a:endParaRPr>
          </a:p>
        </p:txBody>
      </p:sp>
      <p:sp>
        <p:nvSpPr>
          <p:cNvPr id="4" name="Content Placeholder 3">
            <a:extLst>
              <a:ext uri="{FF2B5EF4-FFF2-40B4-BE49-F238E27FC236}">
                <a16:creationId xmlns:a16="http://schemas.microsoft.com/office/drawing/2014/main" id="{B2AA2464-2122-6746-84D1-E9A3D5409021}"/>
              </a:ext>
            </a:extLst>
          </p:cNvPr>
          <p:cNvSpPr>
            <a:spLocks noGrp="1"/>
          </p:cNvSpPr>
          <p:nvPr>
            <p:ph idx="1"/>
          </p:nvPr>
        </p:nvSpPr>
        <p:spPr>
          <a:xfrm>
            <a:off x="1847850" y="1125539"/>
            <a:ext cx="8229600" cy="4878387"/>
          </a:xfrm>
        </p:spPr>
        <p:txBody>
          <a:bodyPr rtlCol="0">
            <a:normAutofit lnSpcReduction="10000"/>
          </a:bodyPr>
          <a:lstStyle/>
          <a:p>
            <a:pPr lvl="1">
              <a:defRPr/>
            </a:pPr>
            <a:endParaRPr lang="en-GB" sz="2600" dirty="0"/>
          </a:p>
          <a:p>
            <a:pPr>
              <a:defRPr/>
            </a:pPr>
            <a:r>
              <a:rPr lang="en-GB" sz="2600" dirty="0"/>
              <a:t>According to the transactional model, the stress and coping process involves two main elements: </a:t>
            </a:r>
          </a:p>
          <a:p>
            <a:pPr>
              <a:defRPr/>
            </a:pPr>
            <a:endParaRPr lang="en-GB" sz="2600" dirty="0"/>
          </a:p>
          <a:p>
            <a:pPr lvl="1">
              <a:defRPr/>
            </a:pPr>
            <a:r>
              <a:rPr lang="en-GB" sz="2200" dirty="0"/>
              <a:t>an </a:t>
            </a:r>
            <a:r>
              <a:rPr lang="en-GB" sz="2200" b="1" dirty="0"/>
              <a:t>evaluation</a:t>
            </a:r>
            <a:r>
              <a:rPr lang="en-GB" sz="2200" dirty="0"/>
              <a:t> of a situation that produces negative emotions,</a:t>
            </a:r>
          </a:p>
          <a:p>
            <a:pPr lvl="1">
              <a:defRPr/>
            </a:pPr>
            <a:endParaRPr lang="en-GB" sz="2200" dirty="0"/>
          </a:p>
          <a:p>
            <a:pPr lvl="1">
              <a:defRPr/>
            </a:pPr>
            <a:r>
              <a:rPr lang="en-GB" sz="2200" dirty="0"/>
              <a:t>coping efforts which attempt to reduce these negative emotions.</a:t>
            </a:r>
          </a:p>
          <a:p>
            <a:pPr lvl="1">
              <a:defRPr/>
            </a:pPr>
            <a:endParaRPr lang="en-GB" sz="2200" dirty="0"/>
          </a:p>
          <a:p>
            <a:pPr>
              <a:defRPr/>
            </a:pPr>
            <a:r>
              <a:rPr lang="en-GB" sz="2600" dirty="0"/>
              <a:t>This process of evaluation is known as </a:t>
            </a:r>
            <a:r>
              <a:rPr lang="en-GB" sz="2600" b="1" dirty="0"/>
              <a:t>Cognitive Appraisal</a:t>
            </a:r>
          </a:p>
          <a:p>
            <a:pPr>
              <a:defRPr/>
            </a:pPr>
            <a:endParaRPr lang="en-GB" sz="2600" b="1" dirty="0"/>
          </a:p>
          <a:p>
            <a:pPr lvl="1">
              <a:defRPr/>
            </a:pPr>
            <a:r>
              <a:rPr lang="en-GB" dirty="0"/>
              <a:t>an individual’s evaluation of the meaning of a particular encounter for well-being.</a:t>
            </a:r>
            <a:endParaRPr lang="en-GB" sz="2200" b="1" dirty="0"/>
          </a:p>
          <a:p>
            <a:pPr>
              <a:defRPr/>
            </a:pPr>
            <a:endParaRPr lang="en-GB" dirty="0"/>
          </a:p>
          <a:p>
            <a:pPr>
              <a:defRPr/>
            </a:pPr>
            <a:endParaRPr lang="en-GB" dirty="0"/>
          </a:p>
        </p:txBody>
      </p:sp>
    </p:spTree>
    <p:extLst>
      <p:ext uri="{BB962C8B-B14F-4D97-AF65-F5344CB8AC3E}">
        <p14:creationId xmlns:p14="http://schemas.microsoft.com/office/powerpoint/2010/main" val="1608982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4AB48564-6436-112F-577B-166C0F81B5BB}"/>
              </a:ext>
            </a:extLst>
          </p:cNvPr>
          <p:cNvSpPr>
            <a:spLocks noGrp="1" noChangeArrowheads="1"/>
          </p:cNvSpPr>
          <p:nvPr>
            <p:ph type="title"/>
          </p:nvPr>
        </p:nvSpPr>
        <p:spPr>
          <a:xfrm>
            <a:off x="1031082" y="317179"/>
            <a:ext cx="7773987" cy="1196975"/>
          </a:xfrm>
        </p:spPr>
        <p:txBody>
          <a:bodyPr/>
          <a:lstStyle/>
          <a:p>
            <a:pPr eaLnBrk="1" hangingPunct="1"/>
            <a:r>
              <a:rPr lang="en-GB" altLang="en-US" sz="2100" b="1" dirty="0"/>
              <a:t>The Psychology of Stress </a:t>
            </a:r>
          </a:p>
        </p:txBody>
      </p:sp>
      <p:sp>
        <p:nvSpPr>
          <p:cNvPr id="5" name="Rectangle 4">
            <a:extLst>
              <a:ext uri="{FF2B5EF4-FFF2-40B4-BE49-F238E27FC236}">
                <a16:creationId xmlns:a16="http://schemas.microsoft.com/office/drawing/2014/main" id="{094FA7AE-74E0-A1D2-9345-AB2B73AB140C}"/>
              </a:ext>
            </a:extLst>
          </p:cNvPr>
          <p:cNvSpPr/>
          <p:nvPr/>
        </p:nvSpPr>
        <p:spPr>
          <a:xfrm>
            <a:off x="4907757" y="1651794"/>
            <a:ext cx="1933575" cy="5794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342900">
              <a:defRPr/>
            </a:pPr>
            <a:r>
              <a:rPr lang="en-GB" sz="1350" dirty="0">
                <a:solidFill>
                  <a:prstClr val="white"/>
                </a:solidFill>
              </a:rPr>
              <a:t>Environmental Stressor </a:t>
            </a:r>
          </a:p>
        </p:txBody>
      </p:sp>
      <p:sp>
        <p:nvSpPr>
          <p:cNvPr id="3" name="Curved Left Arrow 2">
            <a:extLst>
              <a:ext uri="{FF2B5EF4-FFF2-40B4-BE49-F238E27FC236}">
                <a16:creationId xmlns:a16="http://schemas.microsoft.com/office/drawing/2014/main" id="{7A55EB35-F599-941E-2A07-BF069AF44FE7}"/>
              </a:ext>
            </a:extLst>
          </p:cNvPr>
          <p:cNvSpPr/>
          <p:nvPr/>
        </p:nvSpPr>
        <p:spPr>
          <a:xfrm>
            <a:off x="4945063" y="2508250"/>
            <a:ext cx="823912" cy="641350"/>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342900">
              <a:defRPr/>
            </a:pPr>
            <a:endParaRPr lang="en-GB" sz="1350">
              <a:solidFill>
                <a:prstClr val="black"/>
              </a:solidFill>
            </a:endParaRPr>
          </a:p>
        </p:txBody>
      </p:sp>
      <p:sp>
        <p:nvSpPr>
          <p:cNvPr id="4" name="Curved Right Arrow 3">
            <a:extLst>
              <a:ext uri="{FF2B5EF4-FFF2-40B4-BE49-F238E27FC236}">
                <a16:creationId xmlns:a16="http://schemas.microsoft.com/office/drawing/2014/main" id="{EDBDA9C6-33FC-6CE3-BD4B-A23C3D64FA94}"/>
              </a:ext>
            </a:extLst>
          </p:cNvPr>
          <p:cNvSpPr/>
          <p:nvPr/>
        </p:nvSpPr>
        <p:spPr>
          <a:xfrm>
            <a:off x="6178551" y="2549526"/>
            <a:ext cx="665163" cy="601663"/>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342900">
              <a:defRPr/>
            </a:pPr>
            <a:endParaRPr lang="en-GB" sz="1350">
              <a:solidFill>
                <a:prstClr val="black"/>
              </a:solidFill>
            </a:endParaRPr>
          </a:p>
        </p:txBody>
      </p:sp>
      <p:sp>
        <p:nvSpPr>
          <p:cNvPr id="6" name="Oval 5">
            <a:extLst>
              <a:ext uri="{FF2B5EF4-FFF2-40B4-BE49-F238E27FC236}">
                <a16:creationId xmlns:a16="http://schemas.microsoft.com/office/drawing/2014/main" id="{0D510C35-FB26-FFB8-E92C-480AD7922229}"/>
              </a:ext>
            </a:extLst>
          </p:cNvPr>
          <p:cNvSpPr/>
          <p:nvPr/>
        </p:nvSpPr>
        <p:spPr>
          <a:xfrm>
            <a:off x="4137025" y="3144839"/>
            <a:ext cx="1778000" cy="5302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342900">
              <a:defRPr/>
            </a:pPr>
            <a:r>
              <a:rPr lang="en-GB" sz="1350" dirty="0">
                <a:solidFill>
                  <a:prstClr val="white"/>
                </a:solidFill>
              </a:rPr>
              <a:t>Perceived Threat </a:t>
            </a:r>
          </a:p>
        </p:txBody>
      </p:sp>
      <p:sp>
        <p:nvSpPr>
          <p:cNvPr id="9" name="Oval 8">
            <a:extLst>
              <a:ext uri="{FF2B5EF4-FFF2-40B4-BE49-F238E27FC236}">
                <a16:creationId xmlns:a16="http://schemas.microsoft.com/office/drawing/2014/main" id="{2285109E-2C85-AFFE-DD6F-2EE86B2FAE2F}"/>
              </a:ext>
            </a:extLst>
          </p:cNvPr>
          <p:cNvSpPr/>
          <p:nvPr/>
        </p:nvSpPr>
        <p:spPr>
          <a:xfrm>
            <a:off x="6022975" y="3144839"/>
            <a:ext cx="1485900" cy="5302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342900">
              <a:defRPr/>
            </a:pPr>
            <a:r>
              <a:rPr lang="en-GB" sz="1350" dirty="0">
                <a:solidFill>
                  <a:prstClr val="white"/>
                </a:solidFill>
              </a:rPr>
              <a:t>No threat  </a:t>
            </a:r>
          </a:p>
        </p:txBody>
      </p:sp>
      <p:sp>
        <p:nvSpPr>
          <p:cNvPr id="7" name="Down Arrow 6">
            <a:extLst>
              <a:ext uri="{FF2B5EF4-FFF2-40B4-BE49-F238E27FC236}">
                <a16:creationId xmlns:a16="http://schemas.microsoft.com/office/drawing/2014/main" id="{F7E5E676-4B53-BE1C-4044-97EAE33508EA}"/>
              </a:ext>
            </a:extLst>
          </p:cNvPr>
          <p:cNvSpPr/>
          <p:nvPr/>
        </p:nvSpPr>
        <p:spPr>
          <a:xfrm>
            <a:off x="4422775" y="3660776"/>
            <a:ext cx="190500" cy="72072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342900">
              <a:defRPr/>
            </a:pPr>
            <a:endParaRPr lang="en-GB" sz="1350">
              <a:solidFill>
                <a:prstClr val="white"/>
              </a:solidFill>
            </a:endParaRPr>
          </a:p>
        </p:txBody>
      </p:sp>
      <p:sp>
        <p:nvSpPr>
          <p:cNvPr id="11" name="Down Arrow 10">
            <a:extLst>
              <a:ext uri="{FF2B5EF4-FFF2-40B4-BE49-F238E27FC236}">
                <a16:creationId xmlns:a16="http://schemas.microsoft.com/office/drawing/2014/main" id="{9B761F1F-0438-303E-1527-5AC1E6F62768}"/>
              </a:ext>
            </a:extLst>
          </p:cNvPr>
          <p:cNvSpPr/>
          <p:nvPr/>
        </p:nvSpPr>
        <p:spPr>
          <a:xfrm>
            <a:off x="5541963" y="3690939"/>
            <a:ext cx="190500" cy="72072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342900">
              <a:defRPr/>
            </a:pPr>
            <a:endParaRPr lang="en-GB" sz="1350">
              <a:solidFill>
                <a:prstClr val="white"/>
              </a:solidFill>
            </a:endParaRPr>
          </a:p>
        </p:txBody>
      </p:sp>
      <p:sp>
        <p:nvSpPr>
          <p:cNvPr id="12" name="Rectangle 11">
            <a:extLst>
              <a:ext uri="{FF2B5EF4-FFF2-40B4-BE49-F238E27FC236}">
                <a16:creationId xmlns:a16="http://schemas.microsoft.com/office/drawing/2014/main" id="{84940B81-8F6D-5A6C-A82F-5E7485DAF5F5}"/>
              </a:ext>
            </a:extLst>
          </p:cNvPr>
          <p:cNvSpPr/>
          <p:nvPr/>
        </p:nvSpPr>
        <p:spPr>
          <a:xfrm>
            <a:off x="4137025" y="4435475"/>
            <a:ext cx="966788" cy="5794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342900">
              <a:defRPr/>
            </a:pPr>
            <a:r>
              <a:rPr lang="en-GB" sz="1350" dirty="0">
                <a:solidFill>
                  <a:prstClr val="white"/>
                </a:solidFill>
              </a:rPr>
              <a:t>Ability to cope with threat  </a:t>
            </a:r>
          </a:p>
        </p:txBody>
      </p:sp>
      <p:sp>
        <p:nvSpPr>
          <p:cNvPr id="8" name="TextBox 7">
            <a:extLst>
              <a:ext uri="{FF2B5EF4-FFF2-40B4-BE49-F238E27FC236}">
                <a16:creationId xmlns:a16="http://schemas.microsoft.com/office/drawing/2014/main" id="{32E0B0A5-BC6E-433D-A4C7-01E179B5ACB6}"/>
              </a:ext>
            </a:extLst>
          </p:cNvPr>
          <p:cNvSpPr txBox="1"/>
          <p:nvPr/>
        </p:nvSpPr>
        <p:spPr>
          <a:xfrm>
            <a:off x="4683126" y="3738563"/>
            <a:ext cx="969963" cy="508000"/>
          </a:xfrm>
          <a:prstGeom prst="rect">
            <a:avLst/>
          </a:prstGeom>
          <a:noFill/>
        </p:spPr>
        <p:txBody>
          <a:bodyPr>
            <a:spAutoFit/>
          </a:bodyPr>
          <a:lstStyle/>
          <a:p>
            <a:pPr defTabSz="342900">
              <a:defRPr/>
            </a:pPr>
            <a:r>
              <a:rPr lang="en-GB" sz="1350" dirty="0">
                <a:solidFill>
                  <a:prstClr val="black"/>
                </a:solidFill>
                <a:latin typeface="Garamond" panose="02020404030301010803"/>
              </a:rPr>
              <a:t>Cognitive Appraisal</a:t>
            </a:r>
          </a:p>
        </p:txBody>
      </p:sp>
      <p:sp>
        <p:nvSpPr>
          <p:cNvPr id="14" name="Rectangle 13">
            <a:extLst>
              <a:ext uri="{FF2B5EF4-FFF2-40B4-BE49-F238E27FC236}">
                <a16:creationId xmlns:a16="http://schemas.microsoft.com/office/drawing/2014/main" id="{128AEAE4-84C1-D857-12D6-5140100956C8}"/>
              </a:ext>
            </a:extLst>
          </p:cNvPr>
          <p:cNvSpPr/>
          <p:nvPr/>
        </p:nvSpPr>
        <p:spPr>
          <a:xfrm>
            <a:off x="5291139" y="4454525"/>
            <a:ext cx="966787" cy="5794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342900">
              <a:defRPr/>
            </a:pPr>
            <a:r>
              <a:rPr lang="en-GB" sz="1350" dirty="0">
                <a:solidFill>
                  <a:prstClr val="white"/>
                </a:solidFill>
              </a:rPr>
              <a:t>Not able to cope with threat  </a:t>
            </a:r>
          </a:p>
        </p:txBody>
      </p:sp>
      <p:sp>
        <p:nvSpPr>
          <p:cNvPr id="10" name="Down Arrow 9">
            <a:extLst>
              <a:ext uri="{FF2B5EF4-FFF2-40B4-BE49-F238E27FC236}">
                <a16:creationId xmlns:a16="http://schemas.microsoft.com/office/drawing/2014/main" id="{0746374B-D5B7-4BA5-0A7E-8D27476D8C6B}"/>
              </a:ext>
            </a:extLst>
          </p:cNvPr>
          <p:cNvSpPr/>
          <p:nvPr/>
        </p:nvSpPr>
        <p:spPr>
          <a:xfrm rot="3394578">
            <a:off x="4091782" y="5072857"/>
            <a:ext cx="385763" cy="304800"/>
          </a:xfrm>
          <a:prstGeom prst="downArrow">
            <a:avLst>
              <a:gd name="adj1" fmla="val 50000"/>
              <a:gd name="adj2" fmla="val 4656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342900">
              <a:defRPr/>
            </a:pPr>
            <a:endParaRPr lang="en-GB" sz="1350">
              <a:solidFill>
                <a:prstClr val="white"/>
              </a:solidFill>
            </a:endParaRPr>
          </a:p>
        </p:txBody>
      </p:sp>
      <p:sp>
        <p:nvSpPr>
          <p:cNvPr id="13" name="Rectangle 12">
            <a:extLst>
              <a:ext uri="{FF2B5EF4-FFF2-40B4-BE49-F238E27FC236}">
                <a16:creationId xmlns:a16="http://schemas.microsoft.com/office/drawing/2014/main" id="{247C6925-C466-6F6E-E7BA-94DC0F47A9D2}"/>
              </a:ext>
            </a:extLst>
          </p:cNvPr>
          <p:cNvSpPr/>
          <p:nvPr/>
        </p:nvSpPr>
        <p:spPr>
          <a:xfrm>
            <a:off x="2662239" y="4895850"/>
            <a:ext cx="1285875" cy="4778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342900">
              <a:defRPr/>
            </a:pPr>
            <a:r>
              <a:rPr lang="en-GB" sz="1350" dirty="0">
                <a:solidFill>
                  <a:prstClr val="white"/>
                </a:solidFill>
              </a:rPr>
              <a:t>Stress response managed </a:t>
            </a:r>
          </a:p>
        </p:txBody>
      </p:sp>
      <p:sp>
        <p:nvSpPr>
          <p:cNvPr id="17" name="Rectangle 16">
            <a:extLst>
              <a:ext uri="{FF2B5EF4-FFF2-40B4-BE49-F238E27FC236}">
                <a16:creationId xmlns:a16="http://schemas.microsoft.com/office/drawing/2014/main" id="{5A5DE58E-C276-7CCB-3301-24745EABF6A5}"/>
              </a:ext>
            </a:extLst>
          </p:cNvPr>
          <p:cNvSpPr/>
          <p:nvPr/>
        </p:nvSpPr>
        <p:spPr>
          <a:xfrm>
            <a:off x="6235701" y="5086350"/>
            <a:ext cx="1230313" cy="4778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342900">
              <a:defRPr/>
            </a:pPr>
            <a:r>
              <a:rPr lang="en-GB" sz="1350" dirty="0">
                <a:solidFill>
                  <a:prstClr val="white"/>
                </a:solidFill>
              </a:rPr>
              <a:t>Extreme stress response </a:t>
            </a:r>
          </a:p>
        </p:txBody>
      </p:sp>
      <p:sp>
        <p:nvSpPr>
          <p:cNvPr id="18" name="Down Arrow 17">
            <a:extLst>
              <a:ext uri="{FF2B5EF4-FFF2-40B4-BE49-F238E27FC236}">
                <a16:creationId xmlns:a16="http://schemas.microsoft.com/office/drawing/2014/main" id="{B787E880-51E8-C6E3-8BC6-80AA670A9E43}"/>
              </a:ext>
            </a:extLst>
          </p:cNvPr>
          <p:cNvSpPr/>
          <p:nvPr/>
        </p:nvSpPr>
        <p:spPr>
          <a:xfrm rot="18306414">
            <a:off x="5581650" y="5099050"/>
            <a:ext cx="387350" cy="304800"/>
          </a:xfrm>
          <a:prstGeom prst="downArrow">
            <a:avLst>
              <a:gd name="adj1" fmla="val 50000"/>
              <a:gd name="adj2" fmla="val 4656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342900">
              <a:defRPr/>
            </a:pPr>
            <a:endParaRPr lang="en-GB" sz="1350">
              <a:solidFill>
                <a:prstClr val="white"/>
              </a:solidFill>
            </a:endParaRPr>
          </a:p>
        </p:txBody>
      </p:sp>
      <p:sp>
        <p:nvSpPr>
          <p:cNvPr id="19" name="Down Arrow 18">
            <a:extLst>
              <a:ext uri="{FF2B5EF4-FFF2-40B4-BE49-F238E27FC236}">
                <a16:creationId xmlns:a16="http://schemas.microsoft.com/office/drawing/2014/main" id="{E5BC93F4-1362-16A2-BA16-D19D1D9C8F0C}"/>
              </a:ext>
            </a:extLst>
          </p:cNvPr>
          <p:cNvSpPr/>
          <p:nvPr/>
        </p:nvSpPr>
        <p:spPr>
          <a:xfrm>
            <a:off x="6648451" y="3730625"/>
            <a:ext cx="385763" cy="304800"/>
          </a:xfrm>
          <a:prstGeom prst="downArrow">
            <a:avLst>
              <a:gd name="adj1" fmla="val 50000"/>
              <a:gd name="adj2" fmla="val 4656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342900">
              <a:defRPr/>
            </a:pPr>
            <a:endParaRPr lang="en-GB" sz="1350">
              <a:solidFill>
                <a:prstClr val="white"/>
              </a:solidFill>
            </a:endParaRPr>
          </a:p>
        </p:txBody>
      </p:sp>
      <p:sp>
        <p:nvSpPr>
          <p:cNvPr id="20" name="Rectangle 19">
            <a:extLst>
              <a:ext uri="{FF2B5EF4-FFF2-40B4-BE49-F238E27FC236}">
                <a16:creationId xmlns:a16="http://schemas.microsoft.com/office/drawing/2014/main" id="{44E90558-A215-6F0B-66C5-3CC305156BCF}"/>
              </a:ext>
            </a:extLst>
          </p:cNvPr>
          <p:cNvSpPr/>
          <p:nvPr/>
        </p:nvSpPr>
        <p:spPr>
          <a:xfrm>
            <a:off x="6391276" y="4068764"/>
            <a:ext cx="1096963" cy="4778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342900">
              <a:defRPr/>
            </a:pPr>
            <a:r>
              <a:rPr lang="en-GB" sz="1350" dirty="0">
                <a:solidFill>
                  <a:prstClr val="white"/>
                </a:solidFill>
              </a:rPr>
              <a:t>No  stress response </a:t>
            </a:r>
          </a:p>
        </p:txBody>
      </p:sp>
    </p:spTree>
    <p:extLst>
      <p:ext uri="{BB962C8B-B14F-4D97-AF65-F5344CB8AC3E}">
        <p14:creationId xmlns:p14="http://schemas.microsoft.com/office/powerpoint/2010/main" val="11961633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Content Placeholder 2">
            <a:extLst>
              <a:ext uri="{FF2B5EF4-FFF2-40B4-BE49-F238E27FC236}">
                <a16:creationId xmlns:a16="http://schemas.microsoft.com/office/drawing/2014/main" id="{E9445150-ABCB-067E-2F73-A98F3FCF773C}"/>
              </a:ext>
            </a:extLst>
          </p:cNvPr>
          <p:cNvSpPr>
            <a:spLocks noGrp="1"/>
          </p:cNvSpPr>
          <p:nvPr>
            <p:ph idx="1"/>
          </p:nvPr>
        </p:nvSpPr>
        <p:spPr/>
        <p:txBody>
          <a:bodyPr>
            <a:normAutofit lnSpcReduction="10000"/>
          </a:bodyPr>
          <a:lstStyle/>
          <a:p>
            <a:pPr eaLnBrk="1" hangingPunct="1"/>
            <a:r>
              <a:rPr lang="en-GB" altLang="en-US"/>
              <a:t>Primary Appraisal</a:t>
            </a:r>
          </a:p>
          <a:p>
            <a:pPr lvl="1" eaLnBrk="1" hangingPunct="1"/>
            <a:r>
              <a:rPr lang="en-GB" altLang="en-US" i="1"/>
              <a:t>“What is at stake in this encounter?”</a:t>
            </a:r>
          </a:p>
          <a:p>
            <a:pPr lvl="1" eaLnBrk="1" hangingPunct="1"/>
            <a:r>
              <a:rPr lang="en-GB" altLang="en-US"/>
              <a:t>Motivational relevance</a:t>
            </a:r>
          </a:p>
          <a:p>
            <a:pPr lvl="1" eaLnBrk="1" hangingPunct="1"/>
            <a:r>
              <a:rPr lang="en-GB" altLang="en-US"/>
              <a:t>Motivational congruence</a:t>
            </a:r>
          </a:p>
          <a:p>
            <a:pPr lvl="1" eaLnBrk="1" hangingPunct="1"/>
            <a:endParaRPr lang="en-GB" altLang="en-US"/>
          </a:p>
          <a:p>
            <a:pPr eaLnBrk="1" hangingPunct="1"/>
            <a:r>
              <a:rPr lang="en-GB" altLang="en-US"/>
              <a:t>Secondary Appraisal</a:t>
            </a:r>
          </a:p>
          <a:p>
            <a:pPr lvl="1" eaLnBrk="1" hangingPunct="1"/>
            <a:r>
              <a:rPr lang="en-GB" altLang="en-US" i="1"/>
              <a:t>“what can I do to cope and how effective will this be?”</a:t>
            </a:r>
          </a:p>
          <a:p>
            <a:pPr lvl="1" eaLnBrk="1" hangingPunct="1"/>
            <a:r>
              <a:rPr lang="en-GB" altLang="en-US"/>
              <a:t>Emotion-focused coping potential</a:t>
            </a:r>
          </a:p>
          <a:p>
            <a:pPr lvl="1" eaLnBrk="1" hangingPunct="1"/>
            <a:r>
              <a:rPr lang="en-GB" altLang="en-US"/>
              <a:t>Problem-focused coping potential </a:t>
            </a:r>
          </a:p>
          <a:p>
            <a:pPr lvl="1" eaLnBrk="1" hangingPunct="1"/>
            <a:endParaRPr lang="en-GB" altLang="en-US" i="1"/>
          </a:p>
          <a:p>
            <a:pPr lvl="1" eaLnBrk="1" hangingPunct="1"/>
            <a:endParaRPr lang="en-GB" altLang="en-US"/>
          </a:p>
        </p:txBody>
      </p:sp>
      <p:sp>
        <p:nvSpPr>
          <p:cNvPr id="33795" name="Title 1">
            <a:extLst>
              <a:ext uri="{FF2B5EF4-FFF2-40B4-BE49-F238E27FC236}">
                <a16:creationId xmlns:a16="http://schemas.microsoft.com/office/drawing/2014/main" id="{16078AE4-314F-47E0-5760-C585489FE801}"/>
              </a:ext>
            </a:extLst>
          </p:cNvPr>
          <p:cNvSpPr>
            <a:spLocks noGrp="1"/>
          </p:cNvSpPr>
          <p:nvPr>
            <p:ph type="title"/>
          </p:nvPr>
        </p:nvSpPr>
        <p:spPr>
          <a:xfrm>
            <a:off x="1919288" y="188913"/>
            <a:ext cx="8229600" cy="1143000"/>
          </a:xfrm>
        </p:spPr>
        <p:txBody>
          <a:bodyPr>
            <a:normAutofit fontScale="90000"/>
          </a:bodyPr>
          <a:lstStyle/>
          <a:p>
            <a:pPr marL="342900" indent="-342900"/>
            <a:r>
              <a:rPr lang="en-GB" altLang="en-US" sz="3200" b="1">
                <a:solidFill>
                  <a:srgbClr val="000000"/>
                </a:solidFill>
              </a:rPr>
              <a:t>The transactional model of stress and coping </a:t>
            </a:r>
            <a:br>
              <a:rPr lang="en-GB" altLang="en-US" sz="3200" b="1">
                <a:solidFill>
                  <a:srgbClr val="000000"/>
                </a:solidFill>
              </a:rPr>
            </a:br>
            <a:r>
              <a:rPr lang="en-GB" altLang="en-US" sz="3200" b="1">
                <a:solidFill>
                  <a:srgbClr val="000000"/>
                </a:solidFill>
              </a:rPr>
              <a:t>(Lazarus &amp; Folkman, 1984) </a:t>
            </a:r>
            <a:br>
              <a:rPr lang="en-GB" altLang="en-US" sz="1800">
                <a:solidFill>
                  <a:srgbClr val="000000"/>
                </a:solidFill>
              </a:rPr>
            </a:br>
            <a:endParaRPr lang="en-GB" altLang="en-US" sz="1800">
              <a:solidFill>
                <a:srgbClr val="000000"/>
              </a:solidFill>
            </a:endParaRPr>
          </a:p>
        </p:txBody>
      </p:sp>
    </p:spTree>
    <p:extLst>
      <p:ext uri="{BB962C8B-B14F-4D97-AF65-F5344CB8AC3E}">
        <p14:creationId xmlns:p14="http://schemas.microsoft.com/office/powerpoint/2010/main" val="2496168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6CD94A-2749-F87F-7184-F5983874465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8B344F7-018B-A619-5C3D-D9F474AEFA81}"/>
              </a:ext>
            </a:extLst>
          </p:cNvPr>
          <p:cNvPicPr>
            <a:picLocks noChangeAspect="1"/>
          </p:cNvPicPr>
          <p:nvPr/>
        </p:nvPicPr>
        <p:blipFill rotWithShape="1">
          <a:blip r:embed="rId2">
            <a:alphaModFix amt="60000"/>
          </a:blip>
          <a:srcRect t="8390" b="12939"/>
          <a:stretch/>
        </p:blipFill>
        <p:spPr>
          <a:xfrm>
            <a:off x="20" y="10"/>
            <a:ext cx="12191980" cy="6857990"/>
          </a:xfrm>
          <a:prstGeom prst="rect">
            <a:avLst/>
          </a:prstGeom>
        </p:spPr>
      </p:pic>
      <p:sp>
        <p:nvSpPr>
          <p:cNvPr id="2" name="Title 1">
            <a:extLst>
              <a:ext uri="{FF2B5EF4-FFF2-40B4-BE49-F238E27FC236}">
                <a16:creationId xmlns:a16="http://schemas.microsoft.com/office/drawing/2014/main" id="{690AA294-3547-FB59-3CC8-A2C58C62CD10}"/>
              </a:ext>
            </a:extLst>
          </p:cNvPr>
          <p:cNvSpPr>
            <a:spLocks noGrp="1"/>
          </p:cNvSpPr>
          <p:nvPr>
            <p:ph type="ctrTitle"/>
          </p:nvPr>
        </p:nvSpPr>
        <p:spPr>
          <a:xfrm>
            <a:off x="2301923" y="3428999"/>
            <a:ext cx="7588155" cy="1172981"/>
          </a:xfrm>
          <a:solidFill>
            <a:srgbClr val="F1FEFC"/>
          </a:solidFill>
        </p:spPr>
        <p:txBody>
          <a:bodyPr>
            <a:normAutofit fontScale="90000"/>
          </a:bodyPr>
          <a:lstStyle/>
          <a:p>
            <a:r>
              <a:rPr lang="en-GB" dirty="0"/>
              <a:t>Tips to relieve stress and feelings of anxiety</a:t>
            </a:r>
          </a:p>
        </p:txBody>
      </p:sp>
      <p:pic>
        <p:nvPicPr>
          <p:cNvPr id="5" name="Picture 4" descr="A black text on a white background&#10;&#10;Description automatically generated">
            <a:extLst>
              <a:ext uri="{FF2B5EF4-FFF2-40B4-BE49-F238E27FC236}">
                <a16:creationId xmlns:a16="http://schemas.microsoft.com/office/drawing/2014/main" id="{934D8B05-4664-AD51-9BC5-CA97D737F461}"/>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769" t="15000" r="1153" b="5000"/>
          <a:stretch/>
        </p:blipFill>
        <p:spPr>
          <a:xfrm>
            <a:off x="-70758" y="-37969"/>
            <a:ext cx="12333516" cy="1547736"/>
          </a:xfrm>
          <a:prstGeom prst="rect">
            <a:avLst/>
          </a:prstGeom>
          <a:ln>
            <a:noFill/>
          </a:ln>
          <a:effectLst/>
        </p:spPr>
      </p:pic>
    </p:spTree>
    <p:extLst>
      <p:ext uri="{BB962C8B-B14F-4D97-AF65-F5344CB8AC3E}">
        <p14:creationId xmlns:p14="http://schemas.microsoft.com/office/powerpoint/2010/main" val="598490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2">
            <a:extLst>
              <a:ext uri="{FF2B5EF4-FFF2-40B4-BE49-F238E27FC236}">
                <a16:creationId xmlns:a16="http://schemas.microsoft.com/office/drawing/2014/main" id="{CA37D97D-203B-FD0F-1600-02F114DF22D9}"/>
              </a:ext>
            </a:extLst>
          </p:cNvPr>
          <p:cNvSpPr txBox="1">
            <a:spLocks noChangeArrowheads="1"/>
          </p:cNvSpPr>
          <p:nvPr/>
        </p:nvSpPr>
        <p:spPr bwMode="auto">
          <a:xfrm>
            <a:off x="8245475" y="2374900"/>
            <a:ext cx="2154238" cy="417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lstStyle>
            <a:lvl1pPr marL="171450" indent="-171450" defTabSz="685800">
              <a:spcBef>
                <a:spcPct val="20000"/>
              </a:spcBef>
              <a:spcAft>
                <a:spcPts val="450"/>
              </a:spcAft>
              <a:buClr>
                <a:schemeClr val="accent1"/>
              </a:buClr>
              <a:buSzPct val="115000"/>
              <a:buFont typeface="Arial" panose="020B0604020202020204" pitchFamily="34" charset="0"/>
              <a:buChar char="•"/>
              <a:defRPr>
                <a:solidFill>
                  <a:srgbClr val="262626"/>
                </a:solidFill>
                <a:latin typeface="Garamond" panose="02020404030301010803" pitchFamily="18" charset="0"/>
              </a:defRPr>
            </a:lvl1pPr>
            <a:lvl2pPr marL="685800" indent="-228600" defTabSz="685800">
              <a:spcBef>
                <a:spcPct val="20000"/>
              </a:spcBef>
              <a:spcAft>
                <a:spcPts val="450"/>
              </a:spcAft>
              <a:buClr>
                <a:schemeClr val="accent1"/>
              </a:buClr>
              <a:buSzPct val="115000"/>
              <a:buFont typeface="Arial" panose="020B0604020202020204" pitchFamily="34" charset="0"/>
              <a:buChar char="•"/>
              <a:defRPr sz="1500">
                <a:solidFill>
                  <a:srgbClr val="262626"/>
                </a:solidFill>
                <a:latin typeface="Garamond" panose="02020404030301010803" pitchFamily="18" charset="0"/>
              </a:defRPr>
            </a:lvl2pPr>
            <a:lvl3pPr marL="1143000" indent="-228600" defTabSz="685800">
              <a:spcBef>
                <a:spcPct val="20000"/>
              </a:spcBef>
              <a:spcAft>
                <a:spcPts val="450"/>
              </a:spcAft>
              <a:buClr>
                <a:schemeClr val="accent1"/>
              </a:buClr>
              <a:buSzPct val="115000"/>
              <a:buFont typeface="Arial" panose="020B0604020202020204" pitchFamily="34" charset="0"/>
              <a:buChar char="•"/>
              <a:defRPr sz="1300">
                <a:solidFill>
                  <a:srgbClr val="262626"/>
                </a:solidFill>
                <a:latin typeface="Garamond" panose="02020404030301010803" pitchFamily="18" charset="0"/>
              </a:defRPr>
            </a:lvl3pPr>
            <a:lvl4pPr marL="1600200" indent="-228600" defTabSz="685800">
              <a:spcBef>
                <a:spcPct val="20000"/>
              </a:spcBef>
              <a:spcAft>
                <a:spcPts val="450"/>
              </a:spcAft>
              <a:buClr>
                <a:schemeClr val="accent1"/>
              </a:buClr>
              <a:buSzPct val="115000"/>
              <a:buFont typeface="Arial" panose="020B0604020202020204" pitchFamily="34" charset="0"/>
              <a:buChar char="•"/>
              <a:defRPr sz="1200">
                <a:solidFill>
                  <a:srgbClr val="262626"/>
                </a:solidFill>
                <a:latin typeface="Garamond" panose="02020404030301010803" pitchFamily="18" charset="0"/>
              </a:defRPr>
            </a:lvl4pPr>
            <a:lvl5pPr marL="2057400" indent="-228600" defTabSz="685800">
              <a:spcBef>
                <a:spcPct val="20000"/>
              </a:spcBef>
              <a:spcAft>
                <a:spcPts val="450"/>
              </a:spcAft>
              <a:buClr>
                <a:schemeClr val="accent1"/>
              </a:buClr>
              <a:buSzPct val="115000"/>
              <a:buFont typeface="Arial" panose="020B0604020202020204" pitchFamily="34" charset="0"/>
              <a:buChar char="•"/>
              <a:defRPr sz="1000">
                <a:solidFill>
                  <a:srgbClr val="262626"/>
                </a:solidFill>
                <a:latin typeface="Garamond" panose="02020404030301010803" pitchFamily="18" charset="0"/>
              </a:defRPr>
            </a:lvl5pPr>
            <a:lvl6pPr marL="2514600" indent="-228600" defTabSz="685800" fontAlgn="base">
              <a:spcBef>
                <a:spcPct val="20000"/>
              </a:spcBef>
              <a:spcAft>
                <a:spcPts val="450"/>
              </a:spcAft>
              <a:buClr>
                <a:schemeClr val="accent1"/>
              </a:buClr>
              <a:buSzPct val="115000"/>
              <a:buFont typeface="Arial" panose="020B0604020202020204" pitchFamily="34" charset="0"/>
              <a:buChar char="•"/>
              <a:defRPr sz="1000">
                <a:solidFill>
                  <a:srgbClr val="262626"/>
                </a:solidFill>
                <a:latin typeface="Garamond" panose="02020404030301010803" pitchFamily="18" charset="0"/>
              </a:defRPr>
            </a:lvl6pPr>
            <a:lvl7pPr marL="2971800" indent="-228600" defTabSz="685800" fontAlgn="base">
              <a:spcBef>
                <a:spcPct val="20000"/>
              </a:spcBef>
              <a:spcAft>
                <a:spcPts val="450"/>
              </a:spcAft>
              <a:buClr>
                <a:schemeClr val="accent1"/>
              </a:buClr>
              <a:buSzPct val="115000"/>
              <a:buFont typeface="Arial" panose="020B0604020202020204" pitchFamily="34" charset="0"/>
              <a:buChar char="•"/>
              <a:defRPr sz="1000">
                <a:solidFill>
                  <a:srgbClr val="262626"/>
                </a:solidFill>
                <a:latin typeface="Garamond" panose="02020404030301010803" pitchFamily="18" charset="0"/>
              </a:defRPr>
            </a:lvl7pPr>
            <a:lvl8pPr marL="3429000" indent="-228600" defTabSz="685800" fontAlgn="base">
              <a:spcBef>
                <a:spcPct val="20000"/>
              </a:spcBef>
              <a:spcAft>
                <a:spcPts val="450"/>
              </a:spcAft>
              <a:buClr>
                <a:schemeClr val="accent1"/>
              </a:buClr>
              <a:buSzPct val="115000"/>
              <a:buFont typeface="Arial" panose="020B0604020202020204" pitchFamily="34" charset="0"/>
              <a:buChar char="•"/>
              <a:defRPr sz="1000">
                <a:solidFill>
                  <a:srgbClr val="262626"/>
                </a:solidFill>
                <a:latin typeface="Garamond" panose="02020404030301010803" pitchFamily="18" charset="0"/>
              </a:defRPr>
            </a:lvl8pPr>
            <a:lvl9pPr marL="3886200" indent="-228600" defTabSz="685800" fontAlgn="base">
              <a:spcBef>
                <a:spcPct val="20000"/>
              </a:spcBef>
              <a:spcAft>
                <a:spcPts val="450"/>
              </a:spcAft>
              <a:buClr>
                <a:schemeClr val="accent1"/>
              </a:buClr>
              <a:buSzPct val="115000"/>
              <a:buFont typeface="Arial" panose="020B0604020202020204" pitchFamily="34" charset="0"/>
              <a:buChar char="•"/>
              <a:defRPr sz="1000">
                <a:solidFill>
                  <a:srgbClr val="262626"/>
                </a:solidFill>
                <a:latin typeface="Garamond" panose="02020404030301010803" pitchFamily="18" charset="0"/>
              </a:defRPr>
            </a:lvl9pPr>
          </a:lstStyle>
          <a:p>
            <a:pPr marL="171450" marR="0" lvl="0" indent="-171450" algn="l" defTabSz="685800" rtl="0" eaLnBrk="1" fontAlgn="auto" latinLnBrk="0" hangingPunct="1">
              <a:lnSpc>
                <a:spcPct val="90000"/>
              </a:lnSpc>
              <a:spcBef>
                <a:spcPts val="750"/>
              </a:spcBef>
              <a:spcAft>
                <a:spcPct val="0"/>
              </a:spcAft>
              <a:buClrTx/>
              <a:buSzTx/>
              <a:buFont typeface="Arial" panose="020B0604020202020204" pitchFamily="34" charset="0"/>
              <a:buChar char="•"/>
              <a:tabLst/>
              <a:defRPr/>
            </a:pPr>
            <a:r>
              <a:rPr kumimoji="0" lang="en-GB" altLang="en-US" sz="2100" b="0" i="0" u="none" strike="noStrike" kern="1200" cap="none" spc="0" normalizeH="0" baseline="0" noProof="0">
                <a:ln>
                  <a:noFill/>
                </a:ln>
                <a:solidFill>
                  <a:srgbClr val="FFFFFF"/>
                </a:solidFill>
                <a:effectLst/>
                <a:uLnTx/>
                <a:uFillTx/>
                <a:latin typeface="Garamond" panose="02020404030301010803" pitchFamily="18" charset="0"/>
                <a:ea typeface="+mn-ea"/>
                <a:cs typeface="+mn-cs"/>
              </a:rPr>
              <a:t>Spend five minutes matching your coping strategies to each of the sources of stress you identified earlier</a:t>
            </a:r>
          </a:p>
        </p:txBody>
      </p:sp>
      <p:sp>
        <p:nvSpPr>
          <p:cNvPr id="56323" name="Rectangle 2">
            <a:extLst>
              <a:ext uri="{FF2B5EF4-FFF2-40B4-BE49-F238E27FC236}">
                <a16:creationId xmlns:a16="http://schemas.microsoft.com/office/drawing/2014/main" id="{B2730EA3-7F2B-BDCB-AD6F-7CDD8E2E5C33}"/>
              </a:ext>
            </a:extLst>
          </p:cNvPr>
          <p:cNvSpPr>
            <a:spLocks noGrp="1" noChangeArrowheads="1"/>
          </p:cNvSpPr>
          <p:nvPr>
            <p:ph type="title"/>
          </p:nvPr>
        </p:nvSpPr>
        <p:spPr>
          <a:xfrm>
            <a:off x="958788" y="599274"/>
            <a:ext cx="10049523" cy="5322131"/>
          </a:xfrm>
        </p:spPr>
        <p:txBody>
          <a:bodyPr>
            <a:normAutofit/>
          </a:bodyPr>
          <a:lstStyle/>
          <a:p>
            <a:r>
              <a:rPr lang="en-GB" altLang="en-US" sz="3200" dirty="0">
                <a:ln>
                  <a:noFill/>
                </a:ln>
                <a:solidFill>
                  <a:schemeClr val="tx1"/>
                </a:solidFill>
              </a:rPr>
              <a:t>Coping effectiveness training (Folkman 1986)</a:t>
            </a:r>
            <a:endParaRPr lang="en-US" altLang="en-US" sz="3200" dirty="0">
              <a:ln>
                <a:noFill/>
              </a:ln>
              <a:solidFill>
                <a:schemeClr val="tx1"/>
              </a:solidFill>
            </a:endParaRPr>
          </a:p>
        </p:txBody>
      </p:sp>
      <p:graphicFrame>
        <p:nvGraphicFramePr>
          <p:cNvPr id="97286" name="Rectangle 3">
            <a:extLst>
              <a:ext uri="{FF2B5EF4-FFF2-40B4-BE49-F238E27FC236}">
                <a16:creationId xmlns:a16="http://schemas.microsoft.com/office/drawing/2014/main" id="{D70D5C81-AD4B-54ED-9303-288EC2FFFA6C}"/>
              </a:ext>
            </a:extLst>
          </p:cNvPr>
          <p:cNvGraphicFramePr/>
          <p:nvPr/>
        </p:nvGraphicFramePr>
        <p:xfrm>
          <a:off x="2514026" y="1479908"/>
          <a:ext cx="6163629" cy="43500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45831544-E7BD-EAC0-B470-7D038DDC3012}"/>
              </a:ext>
            </a:extLst>
          </p:cNvPr>
          <p:cNvSpPr>
            <a:spLocks noGrp="1" noChangeArrowheads="1"/>
          </p:cNvSpPr>
          <p:nvPr>
            <p:ph type="title" idx="4294967295"/>
          </p:nvPr>
        </p:nvSpPr>
        <p:spPr>
          <a:xfrm>
            <a:off x="1966712" y="610525"/>
            <a:ext cx="6172200" cy="857250"/>
          </a:xfrm>
        </p:spPr>
        <p:txBody>
          <a:bodyPr/>
          <a:lstStyle/>
          <a:p>
            <a:r>
              <a:rPr lang="en-GB" altLang="en-US" sz="2400" dirty="0"/>
              <a:t>Problem-focused Coping </a:t>
            </a:r>
          </a:p>
        </p:txBody>
      </p:sp>
      <p:sp>
        <p:nvSpPr>
          <p:cNvPr id="24579" name="Content Placeholder 2">
            <a:extLst>
              <a:ext uri="{FF2B5EF4-FFF2-40B4-BE49-F238E27FC236}">
                <a16:creationId xmlns:a16="http://schemas.microsoft.com/office/drawing/2014/main" id="{28EAF185-3579-BE8F-6681-697C5DC4392D}"/>
              </a:ext>
            </a:extLst>
          </p:cNvPr>
          <p:cNvSpPr>
            <a:spLocks noGrp="1"/>
          </p:cNvSpPr>
          <p:nvPr>
            <p:ph idx="4294967295"/>
          </p:nvPr>
        </p:nvSpPr>
        <p:spPr>
          <a:xfrm>
            <a:off x="479394" y="1387875"/>
            <a:ext cx="6638232" cy="4560163"/>
          </a:xfrm>
        </p:spPr>
        <p:txBody>
          <a:bodyPr>
            <a:normAutofit fontScale="92500" lnSpcReduction="10000"/>
          </a:bodyPr>
          <a:lstStyle/>
          <a:p>
            <a:pPr marL="0" indent="0">
              <a:buNone/>
              <a:defRPr/>
            </a:pPr>
            <a:r>
              <a:rPr lang="en-GB" altLang="en-US" dirty="0">
                <a:solidFill>
                  <a:schemeClr val="tx1">
                    <a:lumMod val="85000"/>
                    <a:lumOff val="15000"/>
                  </a:schemeClr>
                </a:solidFill>
              </a:rPr>
              <a:t>Problem-focused coping involves trying to change the situation in order to eliminate the cause of the stress. </a:t>
            </a:r>
            <a:r>
              <a:rPr lang="en-GB" dirty="0">
                <a:solidFill>
                  <a:schemeClr val="tx1">
                    <a:lumMod val="85000"/>
                    <a:lumOff val="15000"/>
                  </a:schemeClr>
                </a:solidFill>
              </a:rPr>
              <a:t>Problem-focused coping is useful in situations that are amenable to change, but may increase our stress in situations which are not able to be changed.</a:t>
            </a:r>
          </a:p>
          <a:p>
            <a:pPr marL="0" indent="0">
              <a:buNone/>
              <a:defRPr/>
            </a:pPr>
            <a:r>
              <a:rPr lang="en-GB" altLang="en-US" dirty="0">
                <a:solidFill>
                  <a:schemeClr val="tx1">
                    <a:lumMod val="85000"/>
                    <a:lumOff val="15000"/>
                  </a:schemeClr>
                </a:solidFill>
              </a:rPr>
              <a:t>Useful strategies include: </a:t>
            </a:r>
          </a:p>
          <a:p>
            <a:pPr fontAlgn="auto">
              <a:buFont typeface="Arial"/>
              <a:buChar char="•"/>
              <a:defRPr/>
            </a:pPr>
            <a:r>
              <a:rPr lang="en-GB" altLang="en-US" dirty="0">
                <a:solidFill>
                  <a:schemeClr val="tx1">
                    <a:lumMod val="85000"/>
                    <a:lumOff val="15000"/>
                  </a:schemeClr>
                </a:solidFill>
              </a:rPr>
              <a:t>Problem solving </a:t>
            </a:r>
          </a:p>
          <a:p>
            <a:pPr fontAlgn="auto">
              <a:buFont typeface="Arial"/>
              <a:buChar char="•"/>
              <a:defRPr/>
            </a:pPr>
            <a:r>
              <a:rPr lang="en-GB" altLang="en-US" dirty="0">
                <a:solidFill>
                  <a:schemeClr val="tx1">
                    <a:lumMod val="85000"/>
                    <a:lumOff val="15000"/>
                  </a:schemeClr>
                </a:solidFill>
              </a:rPr>
              <a:t>Making a plan of action and following it</a:t>
            </a:r>
          </a:p>
          <a:p>
            <a:pPr fontAlgn="auto">
              <a:buFont typeface="Arial"/>
              <a:buChar char="•"/>
              <a:defRPr/>
            </a:pPr>
            <a:r>
              <a:rPr lang="en-GB" altLang="en-US" dirty="0">
                <a:solidFill>
                  <a:schemeClr val="tx1">
                    <a:lumMod val="85000"/>
                    <a:lumOff val="15000"/>
                  </a:schemeClr>
                </a:solidFill>
              </a:rPr>
              <a:t>Information seeking </a:t>
            </a:r>
          </a:p>
          <a:p>
            <a:pPr fontAlgn="auto">
              <a:buFont typeface="Arial"/>
              <a:buChar char="•"/>
              <a:defRPr/>
            </a:pPr>
            <a:r>
              <a:rPr lang="en-GB" altLang="en-US" dirty="0">
                <a:solidFill>
                  <a:schemeClr val="tx1">
                    <a:lumMod val="85000"/>
                    <a:lumOff val="15000"/>
                  </a:schemeClr>
                </a:solidFill>
              </a:rPr>
              <a:t>Seeking support to make a change </a:t>
            </a:r>
          </a:p>
          <a:p>
            <a:pPr fontAlgn="auto">
              <a:buFont typeface="Arial"/>
              <a:buChar char="•"/>
              <a:defRPr/>
            </a:pPr>
            <a:r>
              <a:rPr lang="en-GB" altLang="en-US" dirty="0">
                <a:solidFill>
                  <a:schemeClr val="tx1">
                    <a:lumMod val="85000"/>
                    <a:lumOff val="15000"/>
                  </a:schemeClr>
                </a:solidFill>
              </a:rPr>
              <a:t>Talking to a person to seek change </a:t>
            </a:r>
          </a:p>
          <a:p>
            <a:pPr fontAlgn="auto">
              <a:buFont typeface="Arial"/>
              <a:buChar char="•"/>
              <a:defRPr/>
            </a:pPr>
            <a:endParaRPr lang="en-GB" altLang="en-US" dirty="0">
              <a:solidFill>
                <a:schemeClr val="tx1">
                  <a:lumMod val="85000"/>
                  <a:lumOff val="15000"/>
                </a:schemeClr>
              </a:solidFill>
            </a:endParaRPr>
          </a:p>
        </p:txBody>
      </p:sp>
      <p:pic>
        <p:nvPicPr>
          <p:cNvPr id="57348" name="Picture 2">
            <a:extLst>
              <a:ext uri="{FF2B5EF4-FFF2-40B4-BE49-F238E27FC236}">
                <a16:creationId xmlns:a16="http://schemas.microsoft.com/office/drawing/2014/main" id="{DA8E946F-BEAB-F56D-42B4-DE26D576DF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2418" y="2015107"/>
            <a:ext cx="4765715" cy="3178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1CB07B97-FEBF-61B5-B98D-B221D75FA18F}"/>
              </a:ext>
            </a:extLst>
          </p:cNvPr>
          <p:cNvSpPr>
            <a:spLocks noGrp="1" noChangeArrowheads="1"/>
          </p:cNvSpPr>
          <p:nvPr>
            <p:ph type="title" idx="4294967295"/>
          </p:nvPr>
        </p:nvSpPr>
        <p:spPr>
          <a:xfrm>
            <a:off x="799307" y="565475"/>
            <a:ext cx="7772400" cy="1196975"/>
          </a:xfrm>
        </p:spPr>
        <p:txBody>
          <a:bodyPr/>
          <a:lstStyle/>
          <a:p>
            <a:r>
              <a:rPr lang="en-GB" altLang="en-US" sz="2400" dirty="0"/>
              <a:t>Emotion-focused coping</a:t>
            </a:r>
          </a:p>
        </p:txBody>
      </p:sp>
      <p:sp>
        <p:nvSpPr>
          <p:cNvPr id="59395" name="Content Placeholder 2">
            <a:extLst>
              <a:ext uri="{FF2B5EF4-FFF2-40B4-BE49-F238E27FC236}">
                <a16:creationId xmlns:a16="http://schemas.microsoft.com/office/drawing/2014/main" id="{3ED278D2-EE7D-16A4-E55D-D422FD325452}"/>
              </a:ext>
            </a:extLst>
          </p:cNvPr>
          <p:cNvSpPr>
            <a:spLocks noGrp="1" noChangeArrowheads="1"/>
          </p:cNvSpPr>
          <p:nvPr>
            <p:ph idx="4294967295"/>
          </p:nvPr>
        </p:nvSpPr>
        <p:spPr bwMode="auto">
          <a:xfrm>
            <a:off x="799307" y="1100831"/>
            <a:ext cx="5759467" cy="545830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normAutofit/>
          </a:bodyPr>
          <a:lstStyle/>
          <a:p>
            <a:pPr marL="0" indent="0">
              <a:buNone/>
            </a:pPr>
            <a:r>
              <a:rPr lang="en-GB" altLang="en-US" sz="1800" dirty="0"/>
              <a:t>Emotion-focused coping can help us manage the negative emotions we feel when we are under stress, and includes strategies aimed at reducing the level of distress experienced, rather than trying to change the actual cause of the stress.  Useful techniques include: </a:t>
            </a:r>
          </a:p>
          <a:p>
            <a:pPr marL="0" indent="0">
              <a:buNone/>
            </a:pPr>
            <a:endParaRPr lang="en-GB" altLang="en-US" sz="1500" dirty="0"/>
          </a:p>
          <a:p>
            <a:pPr lvl="1"/>
            <a:r>
              <a:rPr lang="en-GB" altLang="en-US" dirty="0"/>
              <a:t>Seeking social support </a:t>
            </a:r>
          </a:p>
          <a:p>
            <a:pPr lvl="1"/>
            <a:r>
              <a:rPr lang="en-GB" altLang="en-US" dirty="0"/>
              <a:t>Emotional expression </a:t>
            </a:r>
          </a:p>
          <a:p>
            <a:pPr lvl="1"/>
            <a:r>
              <a:rPr lang="en-GB" altLang="en-US" dirty="0"/>
              <a:t>Thinking of the positives in a situation </a:t>
            </a:r>
          </a:p>
          <a:p>
            <a:pPr lvl="1"/>
            <a:r>
              <a:rPr lang="en-GB" altLang="en-US" dirty="0"/>
              <a:t>Meditation techniques and mindfulness </a:t>
            </a:r>
          </a:p>
          <a:p>
            <a:pPr lvl="1"/>
            <a:r>
              <a:rPr lang="en-GB" altLang="en-US" dirty="0"/>
              <a:t>Acceptance </a:t>
            </a:r>
          </a:p>
        </p:txBody>
      </p:sp>
      <p:pic>
        <p:nvPicPr>
          <p:cNvPr id="59396" name="Picture 1">
            <a:extLst>
              <a:ext uri="{FF2B5EF4-FFF2-40B4-BE49-F238E27FC236}">
                <a16:creationId xmlns:a16="http://schemas.microsoft.com/office/drawing/2014/main" id="{91377F82-E66B-6F19-B1E2-F346DFF908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1115" y="565475"/>
            <a:ext cx="4039340" cy="54583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1442" name="Group 1034">
            <a:extLst>
              <a:ext uri="{FF2B5EF4-FFF2-40B4-BE49-F238E27FC236}">
                <a16:creationId xmlns:a16="http://schemas.microsoft.com/office/drawing/2014/main" id="{65E10D22-B73F-9729-204D-321FE1ADA82D}"/>
              </a:ext>
              <a:ext uri="{C183D7F6-B498-43B3-948B-1728B52AA6E4}">
                <adec:decorative xmlns:adec="http://schemas.microsoft.com/office/drawing/2017/decorative" val="1"/>
              </a:ext>
            </a:extLst>
          </p:cNvPr>
          <p:cNvGrpSpPr>
            <a:grpSpLocks noGrp="1" noUngrp="1" noRot="1" noChangeAspect="1" noMove="1" noResize="1"/>
          </p:cNvGrpSpPr>
          <p:nvPr/>
        </p:nvGrpSpPr>
        <p:grpSpPr bwMode="auto">
          <a:xfrm>
            <a:off x="547373" y="281848"/>
            <a:ext cx="10592430" cy="5958760"/>
            <a:chOff x="-1302813" y="-767203"/>
            <a:chExt cx="14124466" cy="7945013"/>
          </a:xfrm>
        </p:grpSpPr>
        <p:sp useBgFill="1">
          <p:nvSpPr>
            <p:cNvPr id="1036" name="Rectangle 1035" descr="&quot;&quot;">
              <a:extLst>
                <a:ext uri="{FF2B5EF4-FFF2-40B4-BE49-F238E27FC236}">
                  <a16:creationId xmlns:a16="http://schemas.microsoft.com/office/drawing/2014/main" id="{1554EEB7-1E7A-9084-1E3F-66621725BDB1}"/>
                </a:ext>
              </a:extLst>
            </p:cNvPr>
            <p:cNvSpPr/>
            <p:nvPr/>
          </p:nvSpPr>
          <p:spPr>
            <a:xfrm>
              <a:off x="1588"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61456" name="Picture 1036">
              <a:extLst>
                <a:ext uri="{FF2B5EF4-FFF2-40B4-BE49-F238E27FC236}">
                  <a16:creationId xmlns:a16="http://schemas.microsoft.com/office/drawing/2014/main" id="{27007053-5E36-483C-77BA-1D42E94BFF93}"/>
                </a:ext>
                <a:ext uri="{C183D7F6-B498-43B3-948B-1728B52AA6E4}">
                  <adec:decorative xmlns:adec="http://schemas.microsoft.com/office/drawing/2017/decorative" val="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2813" y="-767203"/>
              <a:ext cx="14124466" cy="7945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le 1">
            <a:extLst>
              <a:ext uri="{FF2B5EF4-FFF2-40B4-BE49-F238E27FC236}">
                <a16:creationId xmlns:a16="http://schemas.microsoft.com/office/drawing/2014/main" id="{BF6E153F-7B87-B240-B214-910F38B0488A}"/>
              </a:ext>
            </a:extLst>
          </p:cNvPr>
          <p:cNvSpPr>
            <a:spLocks noGrp="1"/>
          </p:cNvSpPr>
          <p:nvPr>
            <p:ph type="title"/>
          </p:nvPr>
        </p:nvSpPr>
        <p:spPr>
          <a:xfrm>
            <a:off x="6332539" y="1593850"/>
            <a:ext cx="3565525" cy="977900"/>
          </a:xfrm>
        </p:spPr>
        <p:txBody>
          <a:bodyPr rtlCol="0">
            <a:normAutofit fontScale="90000"/>
          </a:bodyPr>
          <a:lstStyle/>
          <a:p>
            <a:pPr>
              <a:defRPr/>
            </a:pPr>
            <a:r>
              <a:rPr lang="en-GB" sz="3075" dirty="0">
                <a:solidFill>
                  <a:schemeClr val="tx1">
                    <a:lumMod val="85000"/>
                    <a:lumOff val="15000"/>
                  </a:schemeClr>
                </a:solidFill>
              </a:rPr>
              <a:t>Avoidant Coping  &amp; Active Distraction </a:t>
            </a:r>
          </a:p>
        </p:txBody>
      </p:sp>
      <p:sp>
        <p:nvSpPr>
          <p:cNvPr id="1039" name="Rectangle 1038" descr="&quot;&quot;">
            <a:extLst>
              <a:ext uri="{FF2B5EF4-FFF2-40B4-BE49-F238E27FC236}">
                <a16:creationId xmlns:a16="http://schemas.microsoft.com/office/drawing/2014/main" id="{65D1DB7C-5728-7736-B596-F38855CD8D8C}"/>
              </a:ext>
            </a:extLst>
          </p:cNvPr>
          <p:cNvSpPr>
            <a:spLocks noGrp="1" noRot="1" noChangeAspect="1" noMove="1" noResize="1" noEditPoints="1" noAdjustHandles="1" noChangeArrowheads="1" noChangeShapeType="1" noTextEdit="1"/>
          </p:cNvSpPr>
          <p:nvPr/>
        </p:nvSpPr>
        <p:spPr>
          <a:xfrm>
            <a:off x="2343151" y="1676400"/>
            <a:ext cx="3732213" cy="3494088"/>
          </a:xfrm>
          <a:prstGeom prst="rect">
            <a:avLst/>
          </a:prstGeom>
          <a:solidFill>
            <a:schemeClr val="bg2"/>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041" name="Rectangle 1040" descr="&quot;&quot;">
            <a:extLst>
              <a:ext uri="{FF2B5EF4-FFF2-40B4-BE49-F238E27FC236}">
                <a16:creationId xmlns:a16="http://schemas.microsoft.com/office/drawing/2014/main" id="{A9892B68-3687-7767-025F-C10516957E0A}"/>
              </a:ext>
            </a:extLst>
          </p:cNvPr>
          <p:cNvSpPr>
            <a:spLocks noGrp="1" noRot="1" noChangeAspect="1" noMove="1" noResize="1" noEditPoints="1" noAdjustHandles="1" noChangeArrowheads="1" noChangeShapeType="1" noTextEdit="1"/>
          </p:cNvSpPr>
          <p:nvPr/>
        </p:nvSpPr>
        <p:spPr>
          <a:xfrm>
            <a:off x="2459039" y="1797051"/>
            <a:ext cx="1881187" cy="15716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043" name="Rectangle 1042" descr="&quot;&quot;">
            <a:extLst>
              <a:ext uri="{FF2B5EF4-FFF2-40B4-BE49-F238E27FC236}">
                <a16:creationId xmlns:a16="http://schemas.microsoft.com/office/drawing/2014/main" id="{18324E59-8A0A-4E60-93A9-2BDB5AD3311A}"/>
              </a:ext>
            </a:extLst>
          </p:cNvPr>
          <p:cNvSpPr>
            <a:spLocks noGrp="1" noRot="1" noChangeAspect="1" noMove="1" noResize="1" noEditPoints="1" noAdjustHandles="1" noChangeArrowheads="1" noChangeShapeType="1" noTextEdit="1"/>
          </p:cNvSpPr>
          <p:nvPr/>
        </p:nvSpPr>
        <p:spPr>
          <a:xfrm>
            <a:off x="4443413" y="1797050"/>
            <a:ext cx="1511300" cy="11318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61448" name="Picture 6">
            <a:extLst>
              <a:ext uri="{FF2B5EF4-FFF2-40B4-BE49-F238E27FC236}">
                <a16:creationId xmlns:a16="http://schemas.microsoft.com/office/drawing/2014/main" id="{E77927C5-E804-A85E-B566-F768DC6EEB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6601" y="1798950"/>
            <a:ext cx="2378076" cy="154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45" name="Straight Connector 1044" descr="&quot;&quot;">
            <a:extLst>
              <a:ext uri="{FF2B5EF4-FFF2-40B4-BE49-F238E27FC236}">
                <a16:creationId xmlns:a16="http://schemas.microsoft.com/office/drawing/2014/main" id="{52EE4DAE-7292-ABD0-3DA0-92F75D3C846E}"/>
              </a:ext>
            </a:extLst>
          </p:cNvPr>
          <p:cNvCxnSpPr>
            <a:cxnSpLocks noGrp="1" noRot="1" noChangeAspect="1" noMove="1" noResize="1" noEditPoints="1" noAdjustHandles="1" noChangeArrowheads="1" noChangeShapeType="1"/>
          </p:cNvCxnSpPr>
          <p:nvPr/>
        </p:nvCxnSpPr>
        <p:spPr>
          <a:xfrm>
            <a:off x="6469064" y="2657475"/>
            <a:ext cx="3292475" cy="0"/>
          </a:xfrm>
          <a:prstGeom prst="line">
            <a:avLst/>
          </a:prstGeom>
        </p:spPr>
        <p:style>
          <a:lnRef idx="2">
            <a:schemeClr val="accent1"/>
          </a:lnRef>
          <a:fillRef idx="0">
            <a:schemeClr val="accent1"/>
          </a:fillRef>
          <a:effectRef idx="1">
            <a:schemeClr val="accent1"/>
          </a:effectRef>
          <a:fontRef idx="minor">
            <a:schemeClr val="tx1"/>
          </a:fontRef>
        </p:style>
      </p:cxnSp>
      <p:sp>
        <p:nvSpPr>
          <p:cNvPr id="1047" name="Rectangle 1046" descr="&quot;&quot;">
            <a:extLst>
              <a:ext uri="{FF2B5EF4-FFF2-40B4-BE49-F238E27FC236}">
                <a16:creationId xmlns:a16="http://schemas.microsoft.com/office/drawing/2014/main" id="{FBF8A2FB-842D-DB88-8219-B2CEDCF687E4}"/>
              </a:ext>
            </a:extLst>
          </p:cNvPr>
          <p:cNvSpPr>
            <a:spLocks noGrp="1" noRot="1" noChangeAspect="1" noMove="1" noResize="1" noEditPoints="1" noAdjustHandles="1" noChangeArrowheads="1" noChangeShapeType="1" noTextEdit="1"/>
          </p:cNvSpPr>
          <p:nvPr/>
        </p:nvSpPr>
        <p:spPr>
          <a:xfrm>
            <a:off x="2459039" y="3489326"/>
            <a:ext cx="1881187" cy="1565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61451" name="Content Placeholder 5">
            <a:extLst>
              <a:ext uri="{FF2B5EF4-FFF2-40B4-BE49-F238E27FC236}">
                <a16:creationId xmlns:a16="http://schemas.microsoft.com/office/drawing/2014/main" id="{563DBD7F-3E4A-1172-01E0-22468A92F7B7}"/>
              </a:ext>
            </a:extLst>
          </p:cNvPr>
          <p:cNvPicPr>
            <a:picLocks noGrp="1" noChangeAspect="1" noChangeArrowheads="1"/>
          </p:cNvPicPr>
          <p:nvPr>
            <p:ph sz="half" idx="4294967295"/>
          </p:nvPr>
        </p:nvPicPr>
        <p:blipFill>
          <a:blip r:embed="rId4">
            <a:extLst>
              <a:ext uri="{28A0092B-C50C-407E-A947-70E740481C1C}">
                <a14:useLocalDpi xmlns:a14="http://schemas.microsoft.com/office/drawing/2010/main" val="0"/>
              </a:ext>
            </a:extLst>
          </a:blip>
          <a:srcRect/>
          <a:stretch>
            <a:fillRect/>
          </a:stretch>
        </p:blipFill>
        <p:spPr bwMode="auto">
          <a:xfrm>
            <a:off x="2570163" y="3679826"/>
            <a:ext cx="1649412" cy="1184275"/>
          </a:xfrm>
        </p:spPr>
      </p:pic>
      <p:sp>
        <p:nvSpPr>
          <p:cNvPr id="1049" name="Rectangle 1048" descr="&quot;&quot;">
            <a:extLst>
              <a:ext uri="{FF2B5EF4-FFF2-40B4-BE49-F238E27FC236}">
                <a16:creationId xmlns:a16="http://schemas.microsoft.com/office/drawing/2014/main" id="{04AEB37A-DD0F-043C-A6F2-A531CD4103E9}"/>
              </a:ext>
            </a:extLst>
          </p:cNvPr>
          <p:cNvSpPr>
            <a:spLocks noGrp="1" noRot="1" noChangeAspect="1" noMove="1" noResize="1" noEditPoints="1" noAdjustHandles="1" noChangeArrowheads="1" noChangeShapeType="1" noTextEdit="1"/>
          </p:cNvSpPr>
          <p:nvPr/>
        </p:nvSpPr>
        <p:spPr>
          <a:xfrm>
            <a:off x="4456113" y="3044826"/>
            <a:ext cx="1498600" cy="2009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61453" name="Picture 4" descr="11,900+ Man Running Side View Stock Photos, Pictures ...">
            <a:extLst>
              <a:ext uri="{FF2B5EF4-FFF2-40B4-BE49-F238E27FC236}">
                <a16:creationId xmlns:a16="http://schemas.microsoft.com/office/drawing/2014/main" id="{20154C9F-A249-2D85-641E-2EB4AA27CD2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8350" y="3429000"/>
            <a:ext cx="1265238" cy="1265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54" name="Content Placeholder 1031">
            <a:extLst>
              <a:ext uri="{FF2B5EF4-FFF2-40B4-BE49-F238E27FC236}">
                <a16:creationId xmlns:a16="http://schemas.microsoft.com/office/drawing/2014/main" id="{CE4A68AF-715D-64C8-AB3A-6E4BADD0EE7D}"/>
              </a:ext>
            </a:extLst>
          </p:cNvPr>
          <p:cNvSpPr>
            <a:spLocks noGrp="1" noChangeArrowheads="1"/>
          </p:cNvSpPr>
          <p:nvPr>
            <p:ph idx="1"/>
          </p:nvPr>
        </p:nvSpPr>
        <p:spPr bwMode="auto">
          <a:xfrm>
            <a:off x="6332539" y="2774949"/>
            <a:ext cx="4622506" cy="2933391"/>
          </a:xfrm>
        </p:spPr>
        <p:txBody>
          <a:bodyPr wrap="square" numCol="1" anchorCtr="0" compatLnSpc="1">
            <a:prstTxWarp prst="textNoShape">
              <a:avLst/>
            </a:prstTxWarp>
            <a:normAutofit fontScale="92500" lnSpcReduction="10000"/>
          </a:bodyPr>
          <a:lstStyle/>
          <a:p>
            <a:pPr marL="0" indent="0">
              <a:buNone/>
            </a:pPr>
            <a:r>
              <a:rPr lang="en-US" altLang="en-US" b="1" dirty="0"/>
              <a:t>Adaptative versus maladaptive strategies </a:t>
            </a:r>
          </a:p>
          <a:p>
            <a:pPr marL="0" indent="0">
              <a:buNone/>
            </a:pPr>
            <a:endParaRPr lang="en-US" altLang="en-US" b="1" dirty="0"/>
          </a:p>
          <a:p>
            <a:pPr marL="0" indent="0">
              <a:buNone/>
            </a:pPr>
            <a:r>
              <a:rPr lang="en-US" altLang="en-US" b="1" dirty="0"/>
              <a:t>Worry can be like a habit… </a:t>
            </a:r>
          </a:p>
          <a:p>
            <a:pPr marL="0" indent="0">
              <a:buNone/>
            </a:pPr>
            <a:endParaRPr lang="en-US" altLang="en-US" b="1" dirty="0"/>
          </a:p>
          <a:p>
            <a:pPr marL="0" indent="0">
              <a:buNone/>
            </a:pPr>
            <a:r>
              <a:rPr lang="en-US" altLang="en-US" b="1" dirty="0"/>
              <a:t>Control your worries… don’t let them control you</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5" name="Rectangle 14344">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6E8A9BC-5DB6-C475-6100-324A2E980924}"/>
              </a:ext>
            </a:extLst>
          </p:cNvPr>
          <p:cNvSpPr>
            <a:spLocks noGrp="1"/>
          </p:cNvSpPr>
          <p:nvPr>
            <p:ph type="title" idx="4294967295"/>
          </p:nvPr>
        </p:nvSpPr>
        <p:spPr>
          <a:xfrm>
            <a:off x="5431374" y="138594"/>
            <a:ext cx="5916169" cy="1527048"/>
          </a:xfrm>
        </p:spPr>
        <p:txBody>
          <a:bodyPr vert="horz" lIns="91440" tIns="45720" rIns="91440" bIns="45720" rtlCol="0" anchor="b">
            <a:normAutofit/>
          </a:bodyPr>
          <a:lstStyle/>
          <a:p>
            <a:pPr>
              <a:defRPr/>
            </a:pPr>
            <a:r>
              <a:rPr lang="en-US" b="1" kern="1200" dirty="0">
                <a:solidFill>
                  <a:schemeClr val="tx1"/>
                </a:solidFill>
                <a:latin typeface="+mj-lt"/>
                <a:ea typeface="+mj-ea"/>
                <a:cs typeface="+mj-cs"/>
              </a:rPr>
              <a:t>The role of positive emotions in coping </a:t>
            </a:r>
          </a:p>
        </p:txBody>
      </p:sp>
      <p:pic>
        <p:nvPicPr>
          <p:cNvPr id="14341" name="Picture 14340">
            <a:extLst>
              <a:ext uri="{FF2B5EF4-FFF2-40B4-BE49-F238E27FC236}">
                <a16:creationId xmlns:a16="http://schemas.microsoft.com/office/drawing/2014/main" id="{D6F51839-3E98-C611-1AA3-49F6ABEF472B}"/>
              </a:ext>
            </a:extLst>
          </p:cNvPr>
          <p:cNvPicPr>
            <a:picLocks noChangeAspect="1"/>
          </p:cNvPicPr>
          <p:nvPr/>
        </p:nvPicPr>
        <p:blipFill>
          <a:blip r:embed="rId2"/>
          <a:srcRect l="5833" r="53892"/>
          <a:stretch>
            <a:fillRect/>
          </a:stretch>
        </p:blipFill>
        <p:spPr>
          <a:xfrm>
            <a:off x="20" y="10"/>
            <a:ext cx="4910308" cy="6857990"/>
          </a:xfrm>
          <a:prstGeom prst="rect">
            <a:avLst/>
          </a:prstGeom>
        </p:spPr>
      </p:pic>
      <p:sp>
        <p:nvSpPr>
          <p:cNvPr id="14339" name="Content Placeholder 2">
            <a:extLst>
              <a:ext uri="{FF2B5EF4-FFF2-40B4-BE49-F238E27FC236}">
                <a16:creationId xmlns:a16="http://schemas.microsoft.com/office/drawing/2014/main" id="{E8F0A9C5-C8B3-4D0B-F051-2155300CB451}"/>
              </a:ext>
            </a:extLst>
          </p:cNvPr>
          <p:cNvSpPr>
            <a:spLocks noGrp="1"/>
          </p:cNvSpPr>
          <p:nvPr>
            <p:ph idx="4294967295"/>
          </p:nvPr>
        </p:nvSpPr>
        <p:spPr>
          <a:xfrm>
            <a:off x="5593079" y="1985682"/>
            <a:ext cx="5916169" cy="4095078"/>
          </a:xfrm>
        </p:spPr>
        <p:txBody>
          <a:bodyPr vert="horz" lIns="91440" tIns="45720" rIns="91440" bIns="45720" rtlCol="0">
            <a:normAutofit fontScale="85000" lnSpcReduction="10000"/>
          </a:bodyPr>
          <a:lstStyle/>
          <a:p>
            <a:pPr>
              <a:defRPr/>
            </a:pPr>
            <a:r>
              <a:rPr lang="en-US" altLang="en-US" sz="2800" dirty="0"/>
              <a:t>Positive emotions play an adaptational role in helping people cope with stressful situations. </a:t>
            </a:r>
          </a:p>
          <a:p>
            <a:pPr>
              <a:buFont typeface="Wingdings" panose="05000000000000000000" pitchFamily="2" charset="2"/>
              <a:buChar char="Ø"/>
              <a:defRPr/>
            </a:pPr>
            <a:endParaRPr lang="en-US" altLang="en-US" sz="2800" dirty="0"/>
          </a:p>
          <a:p>
            <a:pPr lvl="1">
              <a:buFont typeface="Wingdings" panose="05000000000000000000" pitchFamily="2" charset="2"/>
              <a:buChar char="Ø"/>
              <a:defRPr/>
            </a:pPr>
            <a:r>
              <a:rPr lang="en-US" altLang="en-US" sz="2800" dirty="0"/>
              <a:t>Finding things to be grateful for each day </a:t>
            </a:r>
          </a:p>
          <a:p>
            <a:pPr lvl="1">
              <a:buFont typeface="Wingdings" panose="05000000000000000000" pitchFamily="2" charset="2"/>
              <a:buChar char="Ø"/>
              <a:defRPr/>
            </a:pPr>
            <a:r>
              <a:rPr lang="en-US" altLang="en-US" sz="2800" dirty="0"/>
              <a:t>Positively re-appraising situations </a:t>
            </a:r>
          </a:p>
          <a:p>
            <a:pPr lvl="1">
              <a:buFont typeface="Wingdings" panose="05000000000000000000" pitchFamily="2" charset="2"/>
              <a:buChar char="Ø"/>
              <a:defRPr/>
            </a:pPr>
            <a:r>
              <a:rPr lang="en-US" altLang="en-US" sz="2800" dirty="0"/>
              <a:t>Finding benefit in challenging times </a:t>
            </a:r>
          </a:p>
          <a:p>
            <a:pPr lvl="1">
              <a:buFont typeface="Wingdings" panose="05000000000000000000" pitchFamily="2" charset="2"/>
              <a:buChar char="Ø"/>
              <a:defRPr/>
            </a:pPr>
            <a:r>
              <a:rPr lang="en-US" altLang="en-US" sz="2800" dirty="0"/>
              <a:t>Small acts of forgiveness &amp; kindness </a:t>
            </a:r>
          </a:p>
          <a:p>
            <a:pPr marL="342900" lvl="1">
              <a:defRPr/>
            </a:pPr>
            <a:endParaRPr lang="en-US" altLang="en-US" dirty="0"/>
          </a:p>
          <a:p>
            <a:pPr>
              <a:defRPr/>
            </a:pPr>
            <a:endParaRPr lang="en-US" altLang="en-US" sz="18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610A19A-A86E-B622-7C30-08D1EEEE0A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00084" y="1828208"/>
            <a:ext cx="6645416" cy="4041776"/>
          </a:xfrm>
          <a:prstGeom prst="rect">
            <a:avLst/>
          </a:prstGeom>
        </p:spPr>
      </p:pic>
      <p:sp>
        <p:nvSpPr>
          <p:cNvPr id="64514" name="Title 1">
            <a:extLst>
              <a:ext uri="{FF2B5EF4-FFF2-40B4-BE49-F238E27FC236}">
                <a16:creationId xmlns:a16="http://schemas.microsoft.com/office/drawing/2014/main" id="{C4E1AF42-80FC-8D2B-19DC-BCF8841FCED1}"/>
              </a:ext>
            </a:extLst>
          </p:cNvPr>
          <p:cNvSpPr>
            <a:spLocks noGrp="1" noChangeArrowheads="1"/>
          </p:cNvSpPr>
          <p:nvPr>
            <p:ph type="title"/>
          </p:nvPr>
        </p:nvSpPr>
        <p:spPr>
          <a:xfrm>
            <a:off x="725424" y="548640"/>
            <a:ext cx="10741152" cy="1132258"/>
          </a:xfrm>
        </p:spPr>
        <p:txBody>
          <a:bodyPr/>
          <a:lstStyle/>
          <a:p>
            <a:r>
              <a:rPr lang="en-GB" altLang="en-US" dirty="0">
                <a:ln>
                  <a:noFill/>
                </a:ln>
              </a:rPr>
              <a:t>Self-care as a coping strategy </a:t>
            </a:r>
          </a:p>
        </p:txBody>
      </p:sp>
      <p:sp>
        <p:nvSpPr>
          <p:cNvPr id="3" name="Content Placeholder 2">
            <a:extLst>
              <a:ext uri="{FF2B5EF4-FFF2-40B4-BE49-F238E27FC236}">
                <a16:creationId xmlns:a16="http://schemas.microsoft.com/office/drawing/2014/main" id="{DE720921-A3F9-8D07-03EC-1F2C7CC8C6F8}"/>
              </a:ext>
            </a:extLst>
          </p:cNvPr>
          <p:cNvSpPr>
            <a:spLocks noGrp="1"/>
          </p:cNvSpPr>
          <p:nvPr>
            <p:ph sz="half" idx="1"/>
          </p:nvPr>
        </p:nvSpPr>
        <p:spPr>
          <a:xfrm>
            <a:off x="539496" y="1680898"/>
            <a:ext cx="5359840" cy="4041775"/>
          </a:xfrm>
        </p:spPr>
        <p:txBody>
          <a:bodyPr>
            <a:normAutofit fontScale="92500" lnSpcReduction="10000"/>
          </a:bodyPr>
          <a:lstStyle/>
          <a:p>
            <a:pPr fontAlgn="auto">
              <a:buFont typeface="Arial"/>
              <a:buChar char="•"/>
              <a:defRPr/>
            </a:pPr>
            <a:r>
              <a:rPr lang="en-GB" dirty="0">
                <a:solidFill>
                  <a:schemeClr val="tx1">
                    <a:lumMod val="85000"/>
                    <a:lumOff val="15000"/>
                  </a:schemeClr>
                </a:solidFill>
              </a:rPr>
              <a:t> </a:t>
            </a:r>
            <a:r>
              <a:rPr lang="en-GB" sz="2800" dirty="0">
                <a:solidFill>
                  <a:schemeClr val="tx1">
                    <a:lumMod val="85000"/>
                    <a:lumOff val="15000"/>
                  </a:schemeClr>
                </a:solidFill>
              </a:rPr>
              <a:t>Exercise</a:t>
            </a:r>
          </a:p>
          <a:p>
            <a:pPr fontAlgn="auto">
              <a:buFont typeface="Arial"/>
              <a:buChar char="•"/>
              <a:defRPr/>
            </a:pPr>
            <a:endParaRPr lang="en-GB" sz="2800" dirty="0">
              <a:solidFill>
                <a:schemeClr val="tx1">
                  <a:lumMod val="85000"/>
                  <a:lumOff val="15000"/>
                </a:schemeClr>
              </a:solidFill>
            </a:endParaRPr>
          </a:p>
          <a:p>
            <a:pPr fontAlgn="auto">
              <a:buFont typeface="Arial"/>
              <a:buChar char="•"/>
              <a:defRPr/>
            </a:pPr>
            <a:r>
              <a:rPr lang="en-GB" sz="2800" dirty="0">
                <a:solidFill>
                  <a:schemeClr val="tx1">
                    <a:lumMod val="85000"/>
                    <a:lumOff val="15000"/>
                  </a:schemeClr>
                </a:solidFill>
              </a:rPr>
              <a:t>Eat well </a:t>
            </a:r>
          </a:p>
          <a:p>
            <a:pPr marL="0" indent="0">
              <a:buNone/>
              <a:defRPr/>
            </a:pPr>
            <a:endParaRPr lang="en-GB" sz="2800" dirty="0">
              <a:solidFill>
                <a:schemeClr val="tx1">
                  <a:lumMod val="85000"/>
                  <a:lumOff val="15000"/>
                </a:schemeClr>
              </a:solidFill>
            </a:endParaRPr>
          </a:p>
          <a:p>
            <a:pPr fontAlgn="auto">
              <a:buFont typeface="Arial"/>
              <a:buChar char="•"/>
              <a:defRPr/>
            </a:pPr>
            <a:r>
              <a:rPr lang="en-GB" sz="2800" dirty="0">
                <a:solidFill>
                  <a:schemeClr val="tx1">
                    <a:lumMod val="85000"/>
                    <a:lumOff val="15000"/>
                  </a:schemeClr>
                </a:solidFill>
              </a:rPr>
              <a:t>Get enough sleep </a:t>
            </a:r>
          </a:p>
          <a:p>
            <a:pPr fontAlgn="auto">
              <a:buFont typeface="Arial"/>
              <a:buChar char="•"/>
              <a:defRPr/>
            </a:pPr>
            <a:endParaRPr lang="en-GB" sz="2800" dirty="0">
              <a:solidFill>
                <a:schemeClr val="tx1">
                  <a:lumMod val="85000"/>
                  <a:lumOff val="15000"/>
                </a:schemeClr>
              </a:solidFill>
            </a:endParaRPr>
          </a:p>
          <a:p>
            <a:pPr fontAlgn="auto">
              <a:buFont typeface="Arial"/>
              <a:buChar char="•"/>
              <a:defRPr/>
            </a:pPr>
            <a:r>
              <a:rPr lang="en-GB" sz="2800" dirty="0">
                <a:solidFill>
                  <a:schemeClr val="tx1">
                    <a:lumMod val="85000"/>
                    <a:lumOff val="15000"/>
                  </a:schemeClr>
                </a:solidFill>
              </a:rPr>
              <a:t>Drink water </a:t>
            </a:r>
          </a:p>
        </p:txBody>
      </p:sp>
      <p:sp>
        <p:nvSpPr>
          <p:cNvPr id="64516" name="Content Placeholder 3">
            <a:extLst>
              <a:ext uri="{FF2B5EF4-FFF2-40B4-BE49-F238E27FC236}">
                <a16:creationId xmlns:a16="http://schemas.microsoft.com/office/drawing/2014/main" id="{1CC2617D-4D7F-EEB7-87DC-54E286581647}"/>
              </a:ext>
            </a:extLst>
          </p:cNvPr>
          <p:cNvSpPr>
            <a:spLocks noGrp="1" noChangeArrowheads="1"/>
          </p:cNvSpPr>
          <p:nvPr>
            <p:ph sz="half" idx="2"/>
          </p:nvPr>
        </p:nvSpPr>
        <p:spPr bwMode="auto">
          <a:xfrm>
            <a:off x="7575048" y="1471985"/>
            <a:ext cx="4370064" cy="4250688"/>
          </a:xfrm>
        </p:spPr>
        <p:txBody>
          <a:bodyPr wrap="square" numCol="1" anchorCtr="0" compatLnSpc="1">
            <a:prstTxWarp prst="textNoShape">
              <a:avLst/>
            </a:prstTxWarp>
            <a:normAutofit fontScale="92500" lnSpcReduction="10000"/>
          </a:bodyPr>
          <a:lstStyle/>
          <a:p>
            <a:r>
              <a:rPr lang="en-GB" altLang="en-US" dirty="0"/>
              <a:t> </a:t>
            </a:r>
            <a:r>
              <a:rPr lang="en-GB" altLang="en-US" sz="3000" dirty="0"/>
              <a:t>Take a break </a:t>
            </a:r>
          </a:p>
          <a:p>
            <a:endParaRPr lang="en-GB" altLang="en-US" sz="3000" dirty="0"/>
          </a:p>
          <a:p>
            <a:r>
              <a:rPr lang="en-GB" altLang="en-US" sz="3000" dirty="0"/>
              <a:t> Walk away </a:t>
            </a:r>
          </a:p>
          <a:p>
            <a:endParaRPr lang="en-GB" altLang="en-US" sz="3000" dirty="0"/>
          </a:p>
          <a:p>
            <a:r>
              <a:rPr lang="en-GB" altLang="en-US" sz="3000" dirty="0"/>
              <a:t>Spend time in nature </a:t>
            </a:r>
          </a:p>
          <a:p>
            <a:endParaRPr lang="en-GB" altLang="en-US" sz="3000" dirty="0"/>
          </a:p>
          <a:p>
            <a:r>
              <a:rPr lang="en-GB" altLang="en-US" sz="3000" dirty="0"/>
              <a:t>Have fun with friends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1990" y="937490"/>
            <a:ext cx="7587673" cy="798786"/>
          </a:xfrm>
          <a:solidFill>
            <a:srgbClr val="F1FEFC"/>
          </a:solidFill>
        </p:spPr>
        <p:txBody>
          <a:bodyPr>
            <a:normAutofit/>
          </a:bodyPr>
          <a:lstStyle/>
          <a:p>
            <a:pPr marL="0" indent="0">
              <a:buNone/>
            </a:pPr>
            <a:r>
              <a:rPr lang="en-GB" sz="3600" b="1" dirty="0"/>
              <a:t>Progressive Muscle Relaxation</a:t>
            </a:r>
          </a:p>
          <a:p>
            <a:pPr marL="0" indent="0">
              <a:buNone/>
            </a:pPr>
            <a:endParaRPr lang="en-GB" sz="3600" b="1" dirty="0"/>
          </a:p>
        </p:txBody>
      </p:sp>
      <p:pic>
        <p:nvPicPr>
          <p:cNvPr id="6" name="Picture 5"/>
          <p:cNvPicPr>
            <a:picLocks noChangeAspect="1"/>
          </p:cNvPicPr>
          <p:nvPr/>
        </p:nvPicPr>
        <p:blipFill>
          <a:blip r:embed="rId2"/>
          <a:stretch>
            <a:fillRect/>
          </a:stretch>
        </p:blipFill>
        <p:spPr>
          <a:xfrm>
            <a:off x="1406351" y="2249749"/>
            <a:ext cx="5041195" cy="3974625"/>
          </a:xfrm>
          <a:prstGeom prst="rect">
            <a:avLst/>
          </a:prstGeom>
        </p:spPr>
      </p:pic>
      <p:graphicFrame>
        <p:nvGraphicFramePr>
          <p:cNvPr id="8" name="Diagram 7"/>
          <p:cNvGraphicFramePr/>
          <p:nvPr/>
        </p:nvGraphicFramePr>
        <p:xfrm>
          <a:off x="5826657" y="5384282"/>
          <a:ext cx="6456218" cy="748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CB30C63C-B685-ACC6-090B-67D76BC24696}"/>
              </a:ext>
            </a:extLst>
          </p:cNvPr>
          <p:cNvSpPr txBox="1"/>
          <p:nvPr/>
        </p:nvSpPr>
        <p:spPr>
          <a:xfrm>
            <a:off x="7102442" y="2857394"/>
            <a:ext cx="4657568" cy="193899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Neue Haas Grotesk Text Pro"/>
                <a:ea typeface="+mn-ea"/>
                <a:cs typeface="+mn-cs"/>
              </a:rPr>
              <a:t>Progressive muscle relaxation is an exercise that reduces stress and anxiety in your body by having you slowly tense and then relax each muscle.</a:t>
            </a:r>
          </a:p>
        </p:txBody>
      </p:sp>
      <p:sp>
        <p:nvSpPr>
          <p:cNvPr id="13" name="Rectangle 12">
            <a:extLst>
              <a:ext uri="{FF2B5EF4-FFF2-40B4-BE49-F238E27FC236}">
                <a16:creationId xmlns:a16="http://schemas.microsoft.com/office/drawing/2014/main" id="{5E128B9F-8603-2107-754B-88A458E337C8}"/>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5" name="Picture 4" descr="A black text on a white background&#10;&#10;Description automatically generated">
            <a:extLst>
              <a:ext uri="{FF2B5EF4-FFF2-40B4-BE49-F238E27FC236}">
                <a16:creationId xmlns:a16="http://schemas.microsoft.com/office/drawing/2014/main" id="{4F489B0E-2174-0B00-0DC1-695B64955AE1}"/>
              </a:ext>
            </a:extLst>
          </p:cNvPr>
          <p:cNvPicPr>
            <a:picLocks noChangeAspect="1"/>
          </p:cNvPicPr>
          <p:nvPr/>
        </p:nvPicPr>
        <p:blipFill rotWithShape="1">
          <a:blip r:embed="rId8">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18181153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43C8E83-997F-D83C-A032-E7233361B364}"/>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3" name="Content Placeholder 2"/>
          <p:cNvSpPr>
            <a:spLocks noGrp="1"/>
          </p:cNvSpPr>
          <p:nvPr>
            <p:ph idx="1"/>
          </p:nvPr>
        </p:nvSpPr>
        <p:spPr>
          <a:xfrm>
            <a:off x="431990" y="937490"/>
            <a:ext cx="7587673" cy="798786"/>
          </a:xfrm>
          <a:solidFill>
            <a:srgbClr val="F1FEFC"/>
          </a:solidFill>
        </p:spPr>
        <p:txBody>
          <a:bodyPr>
            <a:normAutofit/>
          </a:bodyPr>
          <a:lstStyle/>
          <a:p>
            <a:pPr marL="0" indent="0">
              <a:buNone/>
            </a:pPr>
            <a:r>
              <a:rPr lang="en-GB" sz="3600" b="1" dirty="0"/>
              <a:t>Progressive Muscle Relaxation</a:t>
            </a:r>
          </a:p>
          <a:p>
            <a:pPr marL="0" indent="0">
              <a:buNone/>
            </a:pPr>
            <a:endParaRPr lang="en-GB" sz="3600" b="1" dirty="0"/>
          </a:p>
        </p:txBody>
      </p:sp>
      <p:pic>
        <p:nvPicPr>
          <p:cNvPr id="5" name="Picture 4" descr="A black text on a white background&#10;&#10;Description automatically generated">
            <a:extLst>
              <a:ext uri="{FF2B5EF4-FFF2-40B4-BE49-F238E27FC236}">
                <a16:creationId xmlns:a16="http://schemas.microsoft.com/office/drawing/2014/main" id="{4F489B0E-2174-0B00-0DC1-695B64955AE1}"/>
              </a:ext>
            </a:extLst>
          </p:cNvPr>
          <p:cNvPicPr>
            <a:picLocks noChangeAspect="1"/>
          </p:cNvPicPr>
          <p:nvPr/>
        </p:nvPicPr>
        <p:blipFill rotWithShape="1">
          <a:blip r:embed="rId5">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
        <p:nvSpPr>
          <p:cNvPr id="11" name="TextBox 10">
            <a:extLst>
              <a:ext uri="{FF2B5EF4-FFF2-40B4-BE49-F238E27FC236}">
                <a16:creationId xmlns:a16="http://schemas.microsoft.com/office/drawing/2014/main" id="{0DEB8742-9148-3AC2-CA25-0FE5A72F3866}"/>
              </a:ext>
            </a:extLst>
          </p:cNvPr>
          <p:cNvSpPr txBox="1"/>
          <p:nvPr/>
        </p:nvSpPr>
        <p:spPr>
          <a:xfrm>
            <a:off x="7102442" y="2857394"/>
            <a:ext cx="4657568" cy="193899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Neue Haas Grotesk Text Pro"/>
                <a:ea typeface="+mn-ea"/>
                <a:cs typeface="+mn-cs"/>
              </a:rPr>
              <a:t>Progressive muscle relaxation is an exercise that reduces stress and anxiety in your body by having you slowly tense and then relax each muscle.</a:t>
            </a:r>
          </a:p>
        </p:txBody>
      </p:sp>
      <p:pic>
        <p:nvPicPr>
          <p:cNvPr id="2" name="Picture 2" descr="Progressive Muscle Relaxation For Pain Management &amp; Sleep">
            <a:extLst>
              <a:ext uri="{FF2B5EF4-FFF2-40B4-BE49-F238E27FC236}">
                <a16:creationId xmlns:a16="http://schemas.microsoft.com/office/drawing/2014/main" id="{2CD626B3-FD79-0A36-3507-DF5345C45F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7593" t="8346" r="12618" b="8346"/>
          <a:stretch/>
        </p:blipFill>
        <p:spPr bwMode="auto">
          <a:xfrm>
            <a:off x="431990" y="2295882"/>
            <a:ext cx="6262984" cy="3269600"/>
          </a:xfrm>
          <a:prstGeom prst="rect">
            <a:avLst/>
          </a:prstGeom>
          <a:noFill/>
          <a:extLst>
            <a:ext uri="{909E8E84-426E-40DD-AFC4-6F175D3DCCD1}">
              <a14:hiddenFill xmlns:a14="http://schemas.microsoft.com/office/drawing/2010/main">
                <a:solidFill>
                  <a:srgbClr val="FFFFFF"/>
                </a:solidFill>
              </a14:hiddenFill>
            </a:ext>
          </a:extLst>
        </p:spPr>
      </p:pic>
      <p:pic>
        <p:nvPicPr>
          <p:cNvPr id="4" name="tmp74EC">
            <a:hlinkClick r:id="" action="ppaction://media"/>
            <a:extLst>
              <a:ext uri="{FF2B5EF4-FFF2-40B4-BE49-F238E27FC236}">
                <a16:creationId xmlns:a16="http://schemas.microsoft.com/office/drawing/2014/main" id="{9DBB73D9-754B-9CF7-7C1C-9191BBED66E2}"/>
              </a:ext>
            </a:extLst>
          </p:cNvPr>
          <p:cNvPicPr>
            <a:picLocks noChangeAspect="1"/>
          </p:cNvPicPr>
          <p:nvPr>
            <a:videoFile r:link="rId1"/>
            <p:custDataLst>
              <p:tags r:id="rId2"/>
            </p:custDataLst>
            <p:extLst>
              <p:ext uri="{DAA4B4D4-6D71-4841-9C94-3DE7FCFB9230}">
                <p14:media xmlns:p14="http://schemas.microsoft.com/office/powerpoint/2010/main" r:embed="rId3">
                  <p14:trim end="47.6077"/>
                </p14:media>
              </p:ext>
            </p:extLst>
          </p:nvPr>
        </p:nvPicPr>
        <p:blipFill>
          <a:blip r:embed="rId7">
            <a:duotone>
              <a:prstClr val="black"/>
              <a:srgbClr val="33A9E8">
                <a:tint val="45000"/>
                <a:satMod val="400000"/>
              </a:srgbClr>
            </a:duotone>
          </a:blip>
          <a:stretch>
            <a:fillRect/>
          </a:stretch>
        </p:blipFill>
        <p:spPr>
          <a:xfrm>
            <a:off x="3035078" y="5633945"/>
            <a:ext cx="982285" cy="982285"/>
          </a:xfrm>
          <a:prstGeom prst="rect">
            <a:avLst/>
          </a:prstGeom>
        </p:spPr>
      </p:pic>
    </p:spTree>
    <p:extLst>
      <p:ext uri="{BB962C8B-B14F-4D97-AF65-F5344CB8AC3E}">
        <p14:creationId xmlns:p14="http://schemas.microsoft.com/office/powerpoint/2010/main" val="1724885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3126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180AAD6-8150-20EE-C185-405F3C179A6B}"/>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Rectangle 1"/>
          <p:cNvSpPr/>
          <p:nvPr/>
        </p:nvSpPr>
        <p:spPr>
          <a:xfrm>
            <a:off x="249298" y="888386"/>
            <a:ext cx="2828817" cy="501675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FF"/>
                </a:solidFill>
                <a:effectLst/>
                <a:uLnTx/>
                <a:uFillTx/>
                <a:latin typeface="Neue Haas Grotesk Text Pro"/>
                <a:ea typeface="+mn-ea"/>
                <a:cs typeface="+mn-cs"/>
              </a:rPr>
              <a:t>An important part of the brain to help us deal with anxiety is the frontal lobe or new brain as it was the last to develop in our evolution. </a:t>
            </a:r>
          </a:p>
        </p:txBody>
      </p:sp>
      <p:pic>
        <p:nvPicPr>
          <p:cNvPr id="12290" name="Picture 2" descr="Brain Basics: Know Your Brain | National Institute of Neurological  Disorders and Stroke">
            <a:extLst>
              <a:ext uri="{FF2B5EF4-FFF2-40B4-BE49-F238E27FC236}">
                <a16:creationId xmlns:a16="http://schemas.microsoft.com/office/drawing/2014/main" id="{6B244B35-959A-A7CD-4BAF-9ACA4A6F5C4D}"/>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8358367" y="2214866"/>
            <a:ext cx="3078113" cy="250446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lack text on a white background&#10;&#10;Description automatically generated">
            <a:extLst>
              <a:ext uri="{FF2B5EF4-FFF2-40B4-BE49-F238E27FC236}">
                <a16:creationId xmlns:a16="http://schemas.microsoft.com/office/drawing/2014/main" id="{610CA682-D1A2-8FA6-8485-49D8F7D3AA32}"/>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
        <p:nvSpPr>
          <p:cNvPr id="7" name="Title 1">
            <a:extLst>
              <a:ext uri="{FF2B5EF4-FFF2-40B4-BE49-F238E27FC236}">
                <a16:creationId xmlns:a16="http://schemas.microsoft.com/office/drawing/2014/main" id="{9AF0B181-3683-F141-241A-49ABE8CD19BE}"/>
              </a:ext>
            </a:extLst>
          </p:cNvPr>
          <p:cNvSpPr txBox="1">
            <a:spLocks/>
          </p:cNvSpPr>
          <p:nvPr/>
        </p:nvSpPr>
        <p:spPr>
          <a:xfrm>
            <a:off x="2285049" y="1104468"/>
            <a:ext cx="7612375" cy="598289"/>
          </a:xfrm>
          <a:prstGeom prst="rect">
            <a:avLst/>
          </a:prstGeom>
          <a:solidFill>
            <a:srgbClr val="F1FEFC"/>
          </a:solidFill>
        </p:spPr>
        <p:txBody>
          <a:bodyPr>
            <a:normAutofit fontScale="97500"/>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0000"/>
                </a:solidFill>
                <a:effectLst/>
                <a:uLnTx/>
                <a:uFillTx/>
                <a:latin typeface="Neue Haas Grotesk Text Pro"/>
                <a:ea typeface="+mj-ea"/>
                <a:cs typeface="+mj-cs"/>
              </a:rPr>
              <a:t>Brain Functions</a:t>
            </a:r>
          </a:p>
        </p:txBody>
      </p:sp>
      <p:pic>
        <p:nvPicPr>
          <p:cNvPr id="8" name="Picture 2" descr="Brain Basics: Know Your Brain | National Institute of Neurological  Disorders and Stroke">
            <a:extLst>
              <a:ext uri="{FF2B5EF4-FFF2-40B4-BE49-F238E27FC236}">
                <a16:creationId xmlns:a16="http://schemas.microsoft.com/office/drawing/2014/main" id="{06432D88-2EAB-EB80-5AA9-FC32F2DB17C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2622" b="33292"/>
          <a:stretch/>
        </p:blipFill>
        <p:spPr bwMode="auto">
          <a:xfrm>
            <a:off x="8358367" y="2214866"/>
            <a:ext cx="1150526" cy="16706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9B0F081-6C87-CC1D-60EE-4E123BF0FD0B}"/>
              </a:ext>
            </a:extLst>
          </p:cNvPr>
          <p:cNvSpPr txBox="1"/>
          <p:nvPr/>
        </p:nvSpPr>
        <p:spPr>
          <a:xfrm>
            <a:off x="6672330" y="4405999"/>
            <a:ext cx="5270372"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latin typeface="Neue Haas Grotesk Text Pro"/>
                <a:ea typeface="+mn-ea"/>
                <a:cs typeface="+mn-cs"/>
              </a:rPr>
              <a:t>Frontal Lobe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Neue Haas Grotesk Text Pro"/>
                <a:ea typeface="+mn-ea"/>
                <a:cs typeface="+mn-cs"/>
              </a:rPr>
              <a:t>Plays a large role in our ability to pay attention, concentrate, make judgements and solve problems.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Neue Haas Grotesk Text Pro"/>
                <a:ea typeface="+mn-ea"/>
                <a:cs typeface="+mn-cs"/>
              </a:rPr>
              <a:t>When well developed, helps us manage strong emotions even when overwhelmed</a:t>
            </a:r>
          </a:p>
        </p:txBody>
      </p:sp>
      <p:cxnSp>
        <p:nvCxnSpPr>
          <p:cNvPr id="9" name="Straight Arrow Connector 8">
            <a:extLst>
              <a:ext uri="{FF2B5EF4-FFF2-40B4-BE49-F238E27FC236}">
                <a16:creationId xmlns:a16="http://schemas.microsoft.com/office/drawing/2014/main" id="{3E48C4E6-2332-DC33-8FCE-9BD169469E4F}"/>
              </a:ext>
            </a:extLst>
          </p:cNvPr>
          <p:cNvCxnSpPr/>
          <p:nvPr/>
        </p:nvCxnSpPr>
        <p:spPr>
          <a:xfrm flipV="1">
            <a:off x="7465102" y="3612630"/>
            <a:ext cx="779488" cy="629586"/>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pic>
        <p:nvPicPr>
          <p:cNvPr id="6" name="Picture 4" descr="Amygdala - NeuRA Library">
            <a:extLst>
              <a:ext uri="{FF2B5EF4-FFF2-40B4-BE49-F238E27FC236}">
                <a16:creationId xmlns:a16="http://schemas.microsoft.com/office/drawing/2014/main" id="{2E9D0EB5-9E92-A7A6-F6DF-C3F3C448FA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298" y="4170656"/>
            <a:ext cx="3829362" cy="255290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89D1BA9-4B4A-7B3B-6818-ECDEE41E1A59}"/>
              </a:ext>
            </a:extLst>
          </p:cNvPr>
          <p:cNvSpPr txBox="1"/>
          <p:nvPr/>
        </p:nvSpPr>
        <p:spPr>
          <a:xfrm>
            <a:off x="422186" y="1410890"/>
            <a:ext cx="5539411" cy="255454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latin typeface="Neue Haas Grotesk Text Pro"/>
                <a:ea typeface="+mn-ea"/>
                <a:cs typeface="+mn-cs"/>
              </a:rPr>
              <a:t>Amygdala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Neue Haas Grotesk Text Pro"/>
                <a:ea typeface="+mn-ea"/>
                <a:cs typeface="+mn-cs"/>
              </a:rPr>
              <a:t>Key in emotional responses, memory and learning.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Neue Haas Grotesk Text Pro"/>
                <a:ea typeface="+mn-ea"/>
                <a:cs typeface="+mn-cs"/>
              </a:rPr>
              <a:t>Deals with the fight, flight or freeze response which switches on when we feel stressed or anxious and releases hormones and chemicals such as cortisol and adrenaline – that is why stress has a big impact on us. </a:t>
            </a:r>
          </a:p>
        </p:txBody>
      </p:sp>
      <p:cxnSp>
        <p:nvCxnSpPr>
          <p:cNvPr id="13" name="Straight Arrow Connector 12">
            <a:extLst>
              <a:ext uri="{FF2B5EF4-FFF2-40B4-BE49-F238E27FC236}">
                <a16:creationId xmlns:a16="http://schemas.microsoft.com/office/drawing/2014/main" id="{CE2E1339-0B52-0BB2-B901-D64F44ACC926}"/>
              </a:ext>
            </a:extLst>
          </p:cNvPr>
          <p:cNvCxnSpPr/>
          <p:nvPr/>
        </p:nvCxnSpPr>
        <p:spPr>
          <a:xfrm flipH="1">
            <a:off x="1918741" y="3965435"/>
            <a:ext cx="824459" cy="1266132"/>
          </a:xfrm>
          <a:prstGeom prst="straightConnector1">
            <a:avLst/>
          </a:prstGeom>
          <a:ln w="38100">
            <a:solidFill>
              <a:srgbClr val="FF1717"/>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941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par>
                                <p:cTn id="8" presetID="22" presetClass="entr" presetSubtype="4"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down)">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down)">
                                      <p:cBhvr>
                                        <p:cTn id="15" dur="500"/>
                                        <p:tgtEl>
                                          <p:spTgt spid="6"/>
                                        </p:tgtEl>
                                      </p:cBhvr>
                                    </p:animEffect>
                                  </p:childTnLst>
                                </p:cTn>
                              </p:par>
                            </p:childTnLst>
                          </p:cTn>
                        </p:par>
                        <p:par>
                          <p:cTn id="16" fill="hold">
                            <p:stCondLst>
                              <p:cond delay="500"/>
                            </p:stCondLst>
                            <p:childTnLst>
                              <p:par>
                                <p:cTn id="17" presetID="22" presetClass="entr" presetSubtype="4" fill="hold" grpId="0"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ipe(down)">
                                      <p:cBhvr>
                                        <p:cTn id="19" dur="500"/>
                                        <p:tgtEl>
                                          <p:spTgt spid="11"/>
                                        </p:tgtEl>
                                      </p:cBhvr>
                                    </p:animEffect>
                                  </p:childTnLst>
                                </p:cTn>
                              </p:par>
                              <p:par>
                                <p:cTn id="20" presetID="22" presetClass="entr" presetSubtype="4" fill="hold"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1"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3E5F5F-D2AF-8D92-8318-CEC7ED7CC296}"/>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20482" name="Picture 2" descr="What is mindfulness? | New Scientist">
            <a:extLst>
              <a:ext uri="{FF2B5EF4-FFF2-40B4-BE49-F238E27FC236}">
                <a16:creationId xmlns:a16="http://schemas.microsoft.com/office/drawing/2014/main" id="{AC3BA3D3-C819-534F-5404-6B1F7610399E}"/>
              </a:ext>
            </a:extLst>
          </p:cNvPr>
          <p:cNvPicPr>
            <a:picLocks noGrp="1" noRot="1" noChangeAspect="1" noMove="1" noResize="1" noEditPoints="1" noAdjustHandles="1" noChangeArrowheads="1" noChangeShapeType="1" noCrop="1"/>
          </p:cNvPicPr>
          <p:nvPr/>
        </p:nvPicPr>
        <p:blipFill>
          <a:blip r:embed="rId6">
            <a:extLst>
              <a:ext uri="{28A0092B-C50C-407E-A947-70E740481C1C}">
                <a14:useLocalDpi xmlns:a14="http://schemas.microsoft.com/office/drawing/2010/main" val="0"/>
              </a:ext>
            </a:extLst>
          </a:blip>
          <a:srcRect/>
          <a:stretch>
            <a:fillRect/>
          </a:stretch>
        </p:blipFill>
        <p:spPr bwMode="auto">
          <a:xfrm>
            <a:off x="0" y="-1107025"/>
            <a:ext cx="12219607" cy="814640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285049" y="972954"/>
            <a:ext cx="7612375" cy="478027"/>
          </a:xfrm>
          <a:solidFill>
            <a:srgbClr val="F1FEFC"/>
          </a:solidFill>
        </p:spPr>
        <p:txBody>
          <a:bodyPr>
            <a:normAutofit fontScale="90000"/>
          </a:bodyPr>
          <a:lstStyle/>
          <a:p>
            <a:pPr algn="ctr"/>
            <a:r>
              <a:rPr lang="en-GB" dirty="0"/>
              <a:t>Practicing Mindfulness </a:t>
            </a:r>
          </a:p>
        </p:txBody>
      </p:sp>
      <p:pic>
        <p:nvPicPr>
          <p:cNvPr id="3" name="Picture 2" descr="A black text on a white background&#10;&#10;Description automatically generated">
            <a:extLst>
              <a:ext uri="{FF2B5EF4-FFF2-40B4-BE49-F238E27FC236}">
                <a16:creationId xmlns:a16="http://schemas.microsoft.com/office/drawing/2014/main" id="{176168D1-1064-D3FC-9816-D88343375209}"/>
              </a:ext>
            </a:extLst>
          </p:cNvPr>
          <p:cNvPicPr>
            <a:picLocks noChangeAspect="1"/>
          </p:cNvPicPr>
          <p:nvPr/>
        </p:nvPicPr>
        <p:blipFill rotWithShape="1">
          <a:blip r:embed="rId7">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grpSp>
        <p:nvGrpSpPr>
          <p:cNvPr id="7" name="Group 6">
            <a:extLst>
              <a:ext uri="{FF2B5EF4-FFF2-40B4-BE49-F238E27FC236}">
                <a16:creationId xmlns:a16="http://schemas.microsoft.com/office/drawing/2014/main" id="{DCBBDD9D-8DB4-869C-5554-B9E8088675C3}"/>
              </a:ext>
            </a:extLst>
          </p:cNvPr>
          <p:cNvGrpSpPr/>
          <p:nvPr/>
        </p:nvGrpSpPr>
        <p:grpSpPr>
          <a:xfrm>
            <a:off x="571340" y="2891491"/>
            <a:ext cx="6099283" cy="2055182"/>
            <a:chOff x="0" y="0"/>
            <a:chExt cx="8557491" cy="3203460"/>
          </a:xfrm>
          <a:noFill/>
        </p:grpSpPr>
        <p:sp>
          <p:nvSpPr>
            <p:cNvPr id="8" name="Rectangle: Rounded Corners 7">
              <a:extLst>
                <a:ext uri="{FF2B5EF4-FFF2-40B4-BE49-F238E27FC236}">
                  <a16:creationId xmlns:a16="http://schemas.microsoft.com/office/drawing/2014/main" id="{AF5B9F42-3E53-4E7B-D8E7-D8843487E78F}"/>
                </a:ext>
              </a:extLst>
            </p:cNvPr>
            <p:cNvSpPr/>
            <p:nvPr/>
          </p:nvSpPr>
          <p:spPr>
            <a:xfrm>
              <a:off x="0" y="0"/>
              <a:ext cx="8557491" cy="3203460"/>
            </a:xfrm>
            <a:prstGeom prst="roundRect">
              <a:avLst/>
            </a:prstGeom>
            <a:grpFill/>
            <a:ln>
              <a:solidFill>
                <a:srgbClr val="029E9B"/>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Neue Haas Grotesk Text Pro"/>
                <a:ea typeface="+mn-ea"/>
                <a:cs typeface="+mn-cs"/>
              </a:endParaRPr>
            </a:p>
          </p:txBody>
        </p:sp>
        <p:sp>
          <p:nvSpPr>
            <p:cNvPr id="9" name="Rectangle: Rounded Corners 4">
              <a:extLst>
                <a:ext uri="{FF2B5EF4-FFF2-40B4-BE49-F238E27FC236}">
                  <a16:creationId xmlns:a16="http://schemas.microsoft.com/office/drawing/2014/main" id="{B153B2A1-0764-E982-9DBC-492D99ACA8C0}"/>
                </a:ext>
              </a:extLst>
            </p:cNvPr>
            <p:cNvSpPr txBox="1"/>
            <p:nvPr/>
          </p:nvSpPr>
          <p:spPr>
            <a:xfrm>
              <a:off x="156380" y="156380"/>
              <a:ext cx="8244731" cy="2890700"/>
            </a:xfrm>
            <a:prstGeom prst="rect">
              <a:avLst/>
            </a:prstGeom>
            <a:grpFill/>
            <a:ln>
              <a:solidFill>
                <a:srgbClr val="029E9B"/>
              </a:solidFill>
            </a:ln>
          </p:spPr>
          <p:style>
            <a:lnRef idx="0">
              <a:scrgbClr r="0" g="0" b="0"/>
            </a:lnRef>
            <a:fillRef idx="0">
              <a:scrgbClr r="0" g="0" b="0"/>
            </a:fillRef>
            <a:effectRef idx="0">
              <a:scrgbClr r="0" g="0" b="0"/>
            </a:effectRef>
            <a:fontRef idx="minor">
              <a:schemeClr val="lt1"/>
            </a:fontRef>
          </p:style>
          <p:txBody>
            <a:bodyPr spcFirstLastPara="0" vert="horz" wrap="square" lIns="140970" tIns="140970" rIns="140970" bIns="140970" numCol="1" spcCol="1270" anchor="ctr" anchorCtr="0">
              <a:noAutofit/>
            </a:bodyPr>
            <a:lstStyle/>
            <a:p>
              <a:pPr marL="0" marR="0" lvl="0" indent="0" algn="ctr" defTabSz="1644650" rtl="0" eaLnBrk="1" fontAlgn="auto" latinLnBrk="0" hangingPunct="1">
                <a:lnSpc>
                  <a:spcPct val="90000"/>
                </a:lnSpc>
                <a:spcBef>
                  <a:spcPct val="0"/>
                </a:spcBef>
                <a:spcAft>
                  <a:spcPct val="3500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Neue Haas Grotesk Text Pro"/>
                  <a:ea typeface="+mn-ea"/>
                  <a:cs typeface="+mn-cs"/>
                </a:rPr>
                <a:t>The intention of mindfulness (mindful breathing) is to focus your attention on your breath as you allow thoughts and sensations to come and go in the background.</a:t>
              </a:r>
            </a:p>
          </p:txBody>
        </p:sp>
      </p:grpSp>
      <p:pic>
        <p:nvPicPr>
          <p:cNvPr id="10" name="tmpBAA3">
            <a:hlinkClick r:id="" action="ppaction://media"/>
            <a:extLst>
              <a:ext uri="{FF2B5EF4-FFF2-40B4-BE49-F238E27FC236}">
                <a16:creationId xmlns:a16="http://schemas.microsoft.com/office/drawing/2014/main" id="{C8AAE6B5-138B-9B31-38B6-63463B5BDA13}"/>
              </a:ext>
            </a:extLst>
          </p:cNvPr>
          <p:cNvPicPr>
            <a:picLocks noChangeAspect="1"/>
          </p:cNvPicPr>
          <p:nvPr>
            <a:videoFile r:link="rId1"/>
            <p:custDataLst>
              <p:tags r:id="rId2"/>
            </p:custDataLst>
            <p:extLst>
              <p:ext uri="{DAA4B4D4-6D71-4841-9C94-3DE7FCFB9230}">
                <p14:media xmlns:p14="http://schemas.microsoft.com/office/powerpoint/2010/main" r:embed="rId3">
                  <p14:trim end="57.7278"/>
                </p14:media>
              </p:ext>
            </p:extLst>
          </p:nvPr>
        </p:nvPicPr>
        <p:blipFill>
          <a:blip r:embed="rId8">
            <a:duotone>
              <a:prstClr val="black"/>
              <a:srgbClr val="029E9B">
                <a:tint val="45000"/>
                <a:satMod val="400000"/>
              </a:srgbClr>
            </a:duotone>
          </a:blip>
          <a:stretch>
            <a:fillRect/>
          </a:stretch>
        </p:blipFill>
        <p:spPr>
          <a:xfrm>
            <a:off x="10169640" y="3117324"/>
            <a:ext cx="997679" cy="997679"/>
          </a:xfrm>
          <a:prstGeom prst="rect">
            <a:avLst/>
          </a:prstGeom>
        </p:spPr>
      </p:pic>
    </p:spTree>
    <p:extLst>
      <p:ext uri="{BB962C8B-B14F-4D97-AF65-F5344CB8AC3E}">
        <p14:creationId xmlns:p14="http://schemas.microsoft.com/office/powerpoint/2010/main" val="3343902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539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nvGraphicFramePr>
        <p:xfrm>
          <a:off x="3677495" y="1184754"/>
          <a:ext cx="7726166" cy="17550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p:cNvPicPr>
            <a:picLocks noChangeAspect="1"/>
          </p:cNvPicPr>
          <p:nvPr/>
        </p:nvPicPr>
        <p:blipFill>
          <a:blip r:embed="rId7"/>
          <a:stretch>
            <a:fillRect/>
          </a:stretch>
        </p:blipFill>
        <p:spPr>
          <a:xfrm>
            <a:off x="246581" y="1118064"/>
            <a:ext cx="2726664" cy="2334053"/>
          </a:xfrm>
          <a:prstGeom prst="rect">
            <a:avLst/>
          </a:prstGeom>
        </p:spPr>
      </p:pic>
      <p:graphicFrame>
        <p:nvGraphicFramePr>
          <p:cNvPr id="14" name="Diagram 13"/>
          <p:cNvGraphicFramePr/>
          <p:nvPr/>
        </p:nvGraphicFramePr>
        <p:xfrm>
          <a:off x="3512050" y="5559343"/>
          <a:ext cx="8899133" cy="92333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5" name="Rectangle 14"/>
          <p:cNvSpPr/>
          <p:nvPr/>
        </p:nvSpPr>
        <p:spPr>
          <a:xfrm>
            <a:off x="345308" y="3683376"/>
            <a:ext cx="2529210" cy="224676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Neue Haas Grotesk Text Pro"/>
                <a:ea typeface="+mn-ea"/>
                <a:cs typeface="+mn-cs"/>
              </a:rPr>
              <a:t>When we practice mindfulness regularly, we build a capacity to become aware of our thinking and our emotions </a:t>
            </a:r>
          </a:p>
        </p:txBody>
      </p:sp>
      <p:pic>
        <p:nvPicPr>
          <p:cNvPr id="2" name="Picture 1" descr="A black text on a white background&#10;&#10;Description automatically generated">
            <a:extLst>
              <a:ext uri="{FF2B5EF4-FFF2-40B4-BE49-F238E27FC236}">
                <a16:creationId xmlns:a16="http://schemas.microsoft.com/office/drawing/2014/main" id="{F3C5AD38-1C96-F1A3-4EAD-9BFCE6A7F610}"/>
              </a:ext>
            </a:extLst>
          </p:cNvPr>
          <p:cNvPicPr>
            <a:picLocks noChangeAspect="1"/>
          </p:cNvPicPr>
          <p:nvPr/>
        </p:nvPicPr>
        <p:blipFill rotWithShape="1">
          <a:blip r:embed="rId13">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pic>
        <p:nvPicPr>
          <p:cNvPr id="22530" name="Picture 2" descr="Mindful or Mind Full? - Getting Started on Your Mindfulness Journey">
            <a:extLst>
              <a:ext uri="{FF2B5EF4-FFF2-40B4-BE49-F238E27FC236}">
                <a16:creationId xmlns:a16="http://schemas.microsoft.com/office/drawing/2014/main" id="{07B7A200-C5B6-9B1F-CD99-643F3F36354A}"/>
              </a:ext>
            </a:extLst>
          </p:cNvPr>
          <p:cNvPicPr>
            <a:picLocks noChangeAspect="1" noChangeArrowheads="1"/>
          </p:cNvPicPr>
          <p:nvPr/>
        </p:nvPicPr>
        <p:blipFill>
          <a:blip r:embed="rId14">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blipFill>
        <p:spPr bwMode="auto">
          <a:xfrm>
            <a:off x="5131731" y="2887685"/>
            <a:ext cx="4817693" cy="2517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76335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1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10"/>
                                        <p:tgtEl>
                                          <p:spTgt spid="10"/>
                                        </p:tgtEl>
                                      </p:cBhvr>
                                    </p:animEffect>
                                  </p:childTnLst>
                                </p:cTn>
                              </p:par>
                            </p:childTnLst>
                          </p:cTn>
                        </p:par>
                        <p:par>
                          <p:cTn id="16" fill="hold">
                            <p:stCondLst>
                              <p:cond delay="10"/>
                            </p:stCondLst>
                            <p:childTnLst>
                              <p:par>
                                <p:cTn id="17" presetID="10" presetClass="entr" presetSubtype="0" fill="hold" grpId="0" nodeType="afterEffect">
                                  <p:stCondLst>
                                    <p:cond delay="50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Graphic spid="14" grpId="0">
        <p:bldAsOne/>
      </p:bldGraphic>
      <p:bldP spid="1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67934A-54A0-A156-13B3-9DFD65B5A3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E5293B-1E36-0FE1-1FBE-7F78716E1BB9}"/>
              </a:ext>
            </a:extLst>
          </p:cNvPr>
          <p:cNvSpPr>
            <a:spLocks noGrp="1"/>
          </p:cNvSpPr>
          <p:nvPr>
            <p:ph type="title"/>
          </p:nvPr>
        </p:nvSpPr>
        <p:spPr>
          <a:xfrm>
            <a:off x="7098093" y="1139442"/>
            <a:ext cx="3822449" cy="798786"/>
          </a:xfrm>
          <a:solidFill>
            <a:srgbClr val="F1FEFC"/>
          </a:solidFill>
        </p:spPr>
        <p:txBody>
          <a:bodyPr anchor="b">
            <a:normAutofit/>
          </a:bodyPr>
          <a:lstStyle/>
          <a:p>
            <a:pPr algn="ctr"/>
            <a:r>
              <a:rPr lang="en-GB" dirty="0"/>
              <a:t>Seeking Help</a:t>
            </a:r>
          </a:p>
        </p:txBody>
      </p:sp>
      <p:pic>
        <p:nvPicPr>
          <p:cNvPr id="6" name="Picture 5">
            <a:extLst>
              <a:ext uri="{FF2B5EF4-FFF2-40B4-BE49-F238E27FC236}">
                <a16:creationId xmlns:a16="http://schemas.microsoft.com/office/drawing/2014/main" id="{B6E6C082-659F-88F6-C317-6C13D069D83A}"/>
              </a:ext>
            </a:extLst>
          </p:cNvPr>
          <p:cNvPicPr>
            <a:picLocks noChangeAspect="1"/>
          </p:cNvPicPr>
          <p:nvPr/>
        </p:nvPicPr>
        <p:blipFill rotWithShape="1">
          <a:blip r:embed="rId2"/>
          <a:srcRect l="2454"/>
          <a:stretch/>
        </p:blipFill>
        <p:spPr>
          <a:xfrm>
            <a:off x="415340" y="415330"/>
            <a:ext cx="4696365" cy="2990054"/>
          </a:xfrm>
          <a:prstGeom prst="rect">
            <a:avLst/>
          </a:prstGeom>
        </p:spPr>
      </p:pic>
      <p:pic>
        <p:nvPicPr>
          <p:cNvPr id="5" name="Picture 4">
            <a:extLst>
              <a:ext uri="{FF2B5EF4-FFF2-40B4-BE49-F238E27FC236}">
                <a16:creationId xmlns:a16="http://schemas.microsoft.com/office/drawing/2014/main" id="{2F105AC6-3E80-3E91-28B2-2EA3C2DB3190}"/>
              </a:ext>
            </a:extLst>
          </p:cNvPr>
          <p:cNvPicPr>
            <a:picLocks noChangeAspect="1"/>
          </p:cNvPicPr>
          <p:nvPr/>
        </p:nvPicPr>
        <p:blipFill rotWithShape="1">
          <a:blip r:embed="rId3"/>
          <a:srcRect r="-2" b="2840"/>
          <a:stretch/>
        </p:blipFill>
        <p:spPr>
          <a:xfrm>
            <a:off x="415341" y="3455000"/>
            <a:ext cx="4696365" cy="2998002"/>
          </a:xfrm>
          <a:prstGeom prst="rect">
            <a:avLst/>
          </a:prstGeom>
        </p:spPr>
      </p:pic>
      <p:sp>
        <p:nvSpPr>
          <p:cNvPr id="3" name="AutoShape 2" descr="Image result for help">
            <a:extLst>
              <a:ext uri="{FF2B5EF4-FFF2-40B4-BE49-F238E27FC236}">
                <a16:creationId xmlns:a16="http://schemas.microsoft.com/office/drawing/2014/main" id="{360D0527-B5C0-4F05-9EE9-04DD3305135D}"/>
              </a:ext>
            </a:extLst>
          </p:cNvP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Neue Haas Grotesk Text Pro"/>
              <a:ea typeface="+mn-ea"/>
              <a:cs typeface="+mn-cs"/>
            </a:endParaRPr>
          </a:p>
        </p:txBody>
      </p:sp>
      <p:graphicFrame>
        <p:nvGraphicFramePr>
          <p:cNvPr id="4" name="Content Placeholder 3">
            <a:extLst>
              <a:ext uri="{FF2B5EF4-FFF2-40B4-BE49-F238E27FC236}">
                <a16:creationId xmlns:a16="http://schemas.microsoft.com/office/drawing/2014/main" id="{6034CC82-8B43-79EB-273E-6EF930D7645B}"/>
              </a:ext>
            </a:extLst>
          </p:cNvPr>
          <p:cNvGraphicFramePr>
            <a:graphicFrameLocks noGrp="1"/>
          </p:cNvGraphicFramePr>
          <p:nvPr>
            <p:ph idx="1"/>
          </p:nvPr>
        </p:nvGraphicFramePr>
        <p:xfrm>
          <a:off x="5996108" y="2278884"/>
          <a:ext cx="5780551" cy="39570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Rectangle 7">
            <a:extLst>
              <a:ext uri="{FF2B5EF4-FFF2-40B4-BE49-F238E27FC236}">
                <a16:creationId xmlns:a16="http://schemas.microsoft.com/office/drawing/2014/main" id="{08111725-8916-A82F-6DB8-24CE53FDA090}"/>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7" name="Picture 6" descr="A black text on a white background&#10;&#10;Description automatically generated">
            <a:extLst>
              <a:ext uri="{FF2B5EF4-FFF2-40B4-BE49-F238E27FC236}">
                <a16:creationId xmlns:a16="http://schemas.microsoft.com/office/drawing/2014/main" id="{67FA0D4A-E971-AF4D-F142-3370183553DB}"/>
              </a:ext>
            </a:extLst>
          </p:cNvPr>
          <p:cNvPicPr>
            <a:picLocks noChangeAspect="1"/>
          </p:cNvPicPr>
          <p:nvPr/>
        </p:nvPicPr>
        <p:blipFill rotWithShape="1">
          <a:blip r:embed="rId9">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3523853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57D32-9BFC-4051-F108-9832C7A918E7}"/>
              </a:ext>
            </a:extLst>
          </p:cNvPr>
          <p:cNvSpPr>
            <a:spLocks noGrp="1"/>
          </p:cNvSpPr>
          <p:nvPr>
            <p:ph type="title"/>
          </p:nvPr>
        </p:nvSpPr>
        <p:spPr/>
        <p:txBody>
          <a:bodyPr/>
          <a:lstStyle/>
          <a:p>
            <a:r>
              <a:rPr lang="en-GB" dirty="0"/>
              <a:t>Create your own coping toolkit…..</a:t>
            </a:r>
          </a:p>
        </p:txBody>
      </p:sp>
      <p:sp>
        <p:nvSpPr>
          <p:cNvPr id="4" name="Content Placeholder 3">
            <a:extLst>
              <a:ext uri="{FF2B5EF4-FFF2-40B4-BE49-F238E27FC236}">
                <a16:creationId xmlns:a16="http://schemas.microsoft.com/office/drawing/2014/main" id="{CDADE2DD-8A12-3FA3-D996-057E0B63BD80}"/>
              </a:ext>
            </a:extLst>
          </p:cNvPr>
          <p:cNvSpPr>
            <a:spLocks noGrp="1"/>
          </p:cNvSpPr>
          <p:nvPr>
            <p:ph sz="half" idx="1"/>
          </p:nvPr>
        </p:nvSpPr>
        <p:spPr/>
        <p:txBody>
          <a:bodyPr>
            <a:normAutofit/>
          </a:bodyPr>
          <a:lstStyle/>
          <a:p>
            <a:r>
              <a:rPr lang="en-GB" dirty="0"/>
              <a:t>Your worries </a:t>
            </a:r>
          </a:p>
          <a:p>
            <a:endParaRPr lang="en-GB" dirty="0"/>
          </a:p>
          <a:p>
            <a:pPr>
              <a:buFont typeface="Wingdings" panose="05000000000000000000" pitchFamily="2" charset="2"/>
              <a:buChar char="Ø"/>
            </a:pPr>
            <a:r>
              <a:rPr lang="en-GB" dirty="0"/>
              <a:t>1.</a:t>
            </a:r>
          </a:p>
          <a:p>
            <a:pPr>
              <a:buFont typeface="Wingdings" panose="05000000000000000000" pitchFamily="2" charset="2"/>
              <a:buChar char="Ø"/>
            </a:pPr>
            <a:endParaRPr lang="en-GB" dirty="0"/>
          </a:p>
          <a:p>
            <a:pPr>
              <a:buFont typeface="Wingdings" panose="05000000000000000000" pitchFamily="2" charset="2"/>
              <a:buChar char="Ø"/>
            </a:pPr>
            <a:r>
              <a:rPr lang="en-GB" dirty="0"/>
              <a:t>2</a:t>
            </a:r>
          </a:p>
          <a:p>
            <a:pPr>
              <a:buFont typeface="Wingdings" panose="05000000000000000000" pitchFamily="2" charset="2"/>
              <a:buChar char="Ø"/>
            </a:pPr>
            <a:endParaRPr lang="en-GB" dirty="0"/>
          </a:p>
          <a:p>
            <a:pPr>
              <a:buFont typeface="Wingdings" panose="05000000000000000000" pitchFamily="2" charset="2"/>
              <a:buChar char="Ø"/>
            </a:pPr>
            <a:endParaRPr lang="en-GB" dirty="0"/>
          </a:p>
          <a:p>
            <a:pPr>
              <a:buFont typeface="Wingdings" panose="05000000000000000000" pitchFamily="2" charset="2"/>
              <a:buChar char="Ø"/>
            </a:pPr>
            <a:r>
              <a:rPr lang="en-GB" dirty="0"/>
              <a:t>3</a:t>
            </a:r>
          </a:p>
          <a:p>
            <a:pPr>
              <a:buFont typeface="Wingdings" panose="05000000000000000000" pitchFamily="2" charset="2"/>
              <a:buChar char="Ø"/>
            </a:pPr>
            <a:endParaRPr lang="en-GB" dirty="0"/>
          </a:p>
          <a:p>
            <a:pPr marL="0" indent="0">
              <a:buNone/>
            </a:pPr>
            <a:endParaRPr lang="en-GB" dirty="0"/>
          </a:p>
        </p:txBody>
      </p:sp>
      <p:sp>
        <p:nvSpPr>
          <p:cNvPr id="5" name="Content Placeholder 4">
            <a:extLst>
              <a:ext uri="{FF2B5EF4-FFF2-40B4-BE49-F238E27FC236}">
                <a16:creationId xmlns:a16="http://schemas.microsoft.com/office/drawing/2014/main" id="{C4F7E19E-F29B-F258-9C96-32895EAE5BBD}"/>
              </a:ext>
            </a:extLst>
          </p:cNvPr>
          <p:cNvSpPr>
            <a:spLocks noGrp="1"/>
          </p:cNvSpPr>
          <p:nvPr>
            <p:ph sz="half" idx="2"/>
          </p:nvPr>
        </p:nvSpPr>
        <p:spPr>
          <a:xfrm>
            <a:off x="6739128" y="1680898"/>
            <a:ext cx="5181600" cy="4351338"/>
          </a:xfrm>
        </p:spPr>
        <p:txBody>
          <a:bodyPr>
            <a:normAutofit/>
          </a:bodyPr>
          <a:lstStyle/>
          <a:p>
            <a:r>
              <a:rPr lang="en-GB" dirty="0"/>
              <a:t>Your coping action plan</a:t>
            </a:r>
          </a:p>
          <a:p>
            <a:endParaRPr lang="en-GB" dirty="0"/>
          </a:p>
          <a:p>
            <a:pPr>
              <a:buFont typeface="Wingdings" panose="05000000000000000000" pitchFamily="2" charset="2"/>
              <a:buChar char="Ø"/>
            </a:pPr>
            <a:r>
              <a:rPr lang="en-GB" dirty="0"/>
              <a:t>1.</a:t>
            </a:r>
          </a:p>
          <a:p>
            <a:pPr>
              <a:buFont typeface="Wingdings" panose="05000000000000000000" pitchFamily="2" charset="2"/>
              <a:buChar char="Ø"/>
            </a:pPr>
            <a:endParaRPr lang="en-GB" dirty="0"/>
          </a:p>
          <a:p>
            <a:pPr>
              <a:buFont typeface="Wingdings" panose="05000000000000000000" pitchFamily="2" charset="2"/>
              <a:buChar char="Ø"/>
            </a:pPr>
            <a:r>
              <a:rPr lang="en-GB" dirty="0"/>
              <a:t>2</a:t>
            </a:r>
          </a:p>
          <a:p>
            <a:pPr>
              <a:buFont typeface="Wingdings" panose="05000000000000000000" pitchFamily="2" charset="2"/>
              <a:buChar char="Ø"/>
            </a:pPr>
            <a:endParaRPr lang="en-GB" dirty="0"/>
          </a:p>
          <a:p>
            <a:pPr>
              <a:buFont typeface="Wingdings" panose="05000000000000000000" pitchFamily="2" charset="2"/>
              <a:buChar char="Ø"/>
            </a:pPr>
            <a:endParaRPr lang="en-GB" dirty="0"/>
          </a:p>
          <a:p>
            <a:pPr>
              <a:buFont typeface="Wingdings" panose="05000000000000000000" pitchFamily="2" charset="2"/>
              <a:buChar char="Ø"/>
            </a:pPr>
            <a:r>
              <a:rPr lang="en-GB" dirty="0"/>
              <a:t>3</a:t>
            </a:r>
          </a:p>
        </p:txBody>
      </p:sp>
      <p:pic>
        <p:nvPicPr>
          <p:cNvPr id="8" name="Picture 7">
            <a:extLst>
              <a:ext uri="{FF2B5EF4-FFF2-40B4-BE49-F238E27FC236}">
                <a16:creationId xmlns:a16="http://schemas.microsoft.com/office/drawing/2014/main" id="{99780CCA-D0A9-E11C-7F1B-FA8C5D5871D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51632" y="2287816"/>
            <a:ext cx="3426956" cy="3426956"/>
          </a:xfrm>
          <a:prstGeom prst="rect">
            <a:avLst/>
          </a:prstGeom>
        </p:spPr>
      </p:pic>
    </p:spTree>
    <p:extLst>
      <p:ext uri="{BB962C8B-B14F-4D97-AF65-F5344CB8AC3E}">
        <p14:creationId xmlns:p14="http://schemas.microsoft.com/office/powerpoint/2010/main" val="35389548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EC6D963-1985-59E5-48EB-DEC9422B5C6E}"/>
            </a:ext>
          </a:extLst>
        </p:cNvPr>
        <p:cNvGrpSpPr/>
        <p:nvPr/>
      </p:nvGrpSpPr>
      <p:grpSpPr>
        <a:xfrm>
          <a:off x="0" y="0"/>
          <a:ext cx="0" cy="0"/>
          <a:chOff x="0" y="0"/>
          <a:chExt cx="0" cy="0"/>
        </a:xfrm>
      </p:grpSpPr>
      <p:sp>
        <p:nvSpPr>
          <p:cNvPr id="68616" name="Rectangle 68615">
            <a:extLst>
              <a:ext uri="{FF2B5EF4-FFF2-40B4-BE49-F238E27FC236}">
                <a16:creationId xmlns:a16="http://schemas.microsoft.com/office/drawing/2014/main" id="{35D3817B-01DA-DCDA-FA18-49D6FF003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68611" name="Picture 13">
            <a:extLst>
              <a:ext uri="{FF2B5EF4-FFF2-40B4-BE49-F238E27FC236}">
                <a16:creationId xmlns:a16="http://schemas.microsoft.com/office/drawing/2014/main" id="{FA65147E-740D-59FA-7299-FDCE9F556C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905" b="39845"/>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30501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8979B-E0FC-5040-31BB-FF634DF48ED3}"/>
              </a:ext>
            </a:extLst>
          </p:cNvPr>
          <p:cNvSpPr>
            <a:spLocks noGrp="1"/>
          </p:cNvSpPr>
          <p:nvPr>
            <p:ph type="title"/>
          </p:nvPr>
        </p:nvSpPr>
        <p:spPr/>
        <p:txBody>
          <a:bodyPr/>
          <a:lstStyle/>
          <a:p>
            <a:r>
              <a:rPr lang="en-GB" dirty="0"/>
              <a:t>Task:  Working as a health psychologist</a:t>
            </a:r>
          </a:p>
        </p:txBody>
      </p:sp>
      <p:sp>
        <p:nvSpPr>
          <p:cNvPr id="3" name="Content Placeholder 2">
            <a:extLst>
              <a:ext uri="{FF2B5EF4-FFF2-40B4-BE49-F238E27FC236}">
                <a16:creationId xmlns:a16="http://schemas.microsoft.com/office/drawing/2014/main" id="{12A60570-7ED7-0DF1-98EC-2E6F22D925EE}"/>
              </a:ext>
            </a:extLst>
          </p:cNvPr>
          <p:cNvSpPr>
            <a:spLocks noGrp="1"/>
          </p:cNvSpPr>
          <p:nvPr>
            <p:ph idx="1"/>
          </p:nvPr>
        </p:nvSpPr>
        <p:spPr/>
        <p:txBody>
          <a:bodyPr/>
          <a:lstStyle/>
          <a:p>
            <a:r>
              <a:rPr lang="en-GB" dirty="0"/>
              <a:t>Develop a workplace wellbeing plan for: </a:t>
            </a:r>
          </a:p>
          <a:p>
            <a:pPr lvl="1"/>
            <a:r>
              <a:rPr lang="en-GB" dirty="0"/>
              <a:t>NHS Staff</a:t>
            </a:r>
          </a:p>
          <a:p>
            <a:pPr lvl="1"/>
            <a:r>
              <a:rPr lang="en-GB" dirty="0"/>
              <a:t>Teachers</a:t>
            </a:r>
          </a:p>
          <a:p>
            <a:pPr lvl="1"/>
            <a:r>
              <a:rPr lang="en-GB" dirty="0"/>
              <a:t>Students</a:t>
            </a:r>
          </a:p>
          <a:p>
            <a:pPr lvl="1"/>
            <a:endParaRPr lang="en-GB" dirty="0"/>
          </a:p>
          <a:p>
            <a:r>
              <a:rPr lang="en-GB" dirty="0"/>
              <a:t>Present recommendations</a:t>
            </a:r>
          </a:p>
        </p:txBody>
      </p:sp>
    </p:spTree>
    <p:extLst>
      <p:ext uri="{BB962C8B-B14F-4D97-AF65-F5344CB8AC3E}">
        <p14:creationId xmlns:p14="http://schemas.microsoft.com/office/powerpoint/2010/main" val="29487523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15E6AB1-1757-7B59-1567-CEBBE5501E8B}"/>
              </a:ext>
            </a:extLst>
          </p:cNvPr>
          <p:cNvSpPr>
            <a:spLocks noGrp="1"/>
          </p:cNvSpPr>
          <p:nvPr>
            <p:ph type="title"/>
          </p:nvPr>
        </p:nvSpPr>
        <p:spPr/>
        <p:txBody>
          <a:bodyPr/>
          <a:lstStyle/>
          <a:p>
            <a:r>
              <a:rPr lang="en-GB" dirty="0"/>
              <a:t>Key Summary: </a:t>
            </a:r>
          </a:p>
        </p:txBody>
      </p:sp>
      <p:sp>
        <p:nvSpPr>
          <p:cNvPr id="10" name="Content Placeholder 9">
            <a:extLst>
              <a:ext uri="{FF2B5EF4-FFF2-40B4-BE49-F238E27FC236}">
                <a16:creationId xmlns:a16="http://schemas.microsoft.com/office/drawing/2014/main" id="{3300D6B7-1947-921F-64D3-1B12D342726C}"/>
              </a:ext>
            </a:extLst>
          </p:cNvPr>
          <p:cNvSpPr>
            <a:spLocks noGrp="1"/>
          </p:cNvSpPr>
          <p:nvPr>
            <p:ph idx="1"/>
          </p:nvPr>
        </p:nvSpPr>
        <p:spPr>
          <a:xfrm>
            <a:off x="452223" y="2081999"/>
            <a:ext cx="11481847" cy="3575934"/>
          </a:xfrm>
        </p:spPr>
        <p:txBody>
          <a:bodyPr>
            <a:normAutofit/>
          </a:bodyPr>
          <a:lstStyle/>
          <a:p>
            <a:pPr marL="342900" lvl="0" indent="-342900" fontAlgn="t">
              <a:lnSpc>
                <a:spcPts val="1500"/>
              </a:lnSpc>
            </a:pPr>
            <a:r>
              <a:rPr lang="en-GB" sz="2400" b="1" dirty="0">
                <a:latin typeface="+mj-lt"/>
              </a:rPr>
              <a:t>Stress triggers important biological responses that help us cope with challenges.</a:t>
            </a:r>
          </a:p>
          <a:p>
            <a:pPr marL="342900" lvl="0" indent="-342900" fontAlgn="t">
              <a:lnSpc>
                <a:spcPts val="1500"/>
              </a:lnSpc>
            </a:pPr>
            <a:endParaRPr lang="en-GB" sz="2400" b="1" dirty="0">
              <a:latin typeface="+mj-lt"/>
            </a:endParaRPr>
          </a:p>
          <a:p>
            <a:pPr marL="342900" lvl="0" indent="-342900" fontAlgn="t">
              <a:lnSpc>
                <a:spcPts val="1500"/>
              </a:lnSpc>
            </a:pPr>
            <a:endParaRPr lang="en-GB" sz="2400" b="1" dirty="0">
              <a:latin typeface="+mj-lt"/>
            </a:endParaRPr>
          </a:p>
          <a:p>
            <a:pPr marL="342900" lvl="0" indent="-342900" fontAlgn="t">
              <a:lnSpc>
                <a:spcPts val="1500"/>
              </a:lnSpc>
              <a:spcBef>
                <a:spcPts val="0"/>
              </a:spcBef>
              <a:defRPr/>
            </a:pPr>
            <a:r>
              <a:rPr lang="en-GB" sz="2400" b="1" dirty="0">
                <a:latin typeface="+mj-lt"/>
              </a:rPr>
              <a:t>Chronic stress affects multiple body systems and can contribute to long-term health problems</a:t>
            </a:r>
          </a:p>
          <a:p>
            <a:pPr marL="342900" lvl="0" indent="-342900" fontAlgn="t">
              <a:lnSpc>
                <a:spcPts val="1500"/>
              </a:lnSpc>
            </a:pPr>
            <a:endParaRPr lang="en-GB" sz="2400" b="1" dirty="0">
              <a:latin typeface="+mj-lt"/>
            </a:endParaRPr>
          </a:p>
          <a:p>
            <a:pPr marL="342900" lvl="0" indent="-342900" fontAlgn="t">
              <a:lnSpc>
                <a:spcPts val="1500"/>
              </a:lnSpc>
            </a:pPr>
            <a:r>
              <a:rPr lang="en-GB" sz="2400" b="1" dirty="0">
                <a:latin typeface="+mj-lt"/>
              </a:rPr>
              <a:t>Chronic stress can negatively affect the heart, immune system, sleep, and digestion.</a:t>
            </a:r>
          </a:p>
          <a:p>
            <a:pPr marL="342900" lvl="0" indent="-342900" fontAlgn="t">
              <a:lnSpc>
                <a:spcPts val="1500"/>
              </a:lnSpc>
            </a:pPr>
            <a:endParaRPr lang="en-GB" sz="2400" b="1" dirty="0">
              <a:latin typeface="+mj-lt"/>
            </a:endParaRPr>
          </a:p>
          <a:p>
            <a:pPr marL="342900" lvl="0" indent="-342900" fontAlgn="t">
              <a:lnSpc>
                <a:spcPts val="1500"/>
              </a:lnSpc>
            </a:pPr>
            <a:r>
              <a:rPr lang="en-GB" sz="2400" b="1" dirty="0">
                <a:latin typeface="+mj-lt"/>
              </a:rPr>
              <a:t>Healthy coping strategies can reduce these effects and improve overall health</a:t>
            </a:r>
          </a:p>
        </p:txBody>
      </p:sp>
    </p:spTree>
    <p:extLst>
      <p:ext uri="{BB962C8B-B14F-4D97-AF65-F5344CB8AC3E}">
        <p14:creationId xmlns:p14="http://schemas.microsoft.com/office/powerpoint/2010/main" val="40393015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16054-9F63-7BDB-5B95-955BAA4ABB73}"/>
              </a:ext>
            </a:extLst>
          </p:cNvPr>
          <p:cNvSpPr>
            <a:spLocks noGrp="1"/>
          </p:cNvSpPr>
          <p:nvPr>
            <p:ph type="title"/>
          </p:nvPr>
        </p:nvSpPr>
        <p:spPr/>
        <p:txBody>
          <a:bodyPr/>
          <a:lstStyle/>
          <a:p>
            <a:r>
              <a:rPr lang="en-GB" dirty="0"/>
              <a:t>Reflection: Create your own Wellbeing Action Plan</a:t>
            </a:r>
          </a:p>
        </p:txBody>
      </p:sp>
      <p:sp>
        <p:nvSpPr>
          <p:cNvPr id="3" name="Content Placeholder 2">
            <a:extLst>
              <a:ext uri="{FF2B5EF4-FFF2-40B4-BE49-F238E27FC236}">
                <a16:creationId xmlns:a16="http://schemas.microsoft.com/office/drawing/2014/main" id="{2B5FC718-63AE-F86B-7D28-157C83898537}"/>
              </a:ext>
            </a:extLst>
          </p:cNvPr>
          <p:cNvSpPr>
            <a:spLocks noGrp="1"/>
          </p:cNvSpPr>
          <p:nvPr>
            <p:ph idx="1"/>
          </p:nvPr>
        </p:nvSpPr>
        <p:spPr/>
        <p:txBody>
          <a:bodyPr/>
          <a:lstStyle/>
          <a:p>
            <a:r>
              <a:rPr lang="en-GB" dirty="0"/>
              <a:t>Explore the benefits of the following: </a:t>
            </a:r>
          </a:p>
          <a:p>
            <a:pPr lvl="1"/>
            <a:r>
              <a:rPr lang="en-GB" dirty="0"/>
              <a:t>Mindfulness</a:t>
            </a:r>
          </a:p>
          <a:p>
            <a:pPr lvl="1"/>
            <a:r>
              <a:rPr lang="en-GB" dirty="0"/>
              <a:t>Relaxation </a:t>
            </a:r>
          </a:p>
          <a:p>
            <a:pPr lvl="1"/>
            <a:r>
              <a:rPr lang="en-GB" dirty="0"/>
              <a:t>Time management</a:t>
            </a:r>
          </a:p>
          <a:p>
            <a:pPr lvl="1"/>
            <a:r>
              <a:rPr lang="en-GB" dirty="0"/>
              <a:t>Social Support</a:t>
            </a:r>
          </a:p>
          <a:p>
            <a:pPr lvl="1"/>
            <a:r>
              <a:rPr lang="en-GB" dirty="0"/>
              <a:t>Emotional Expression </a:t>
            </a:r>
          </a:p>
          <a:p>
            <a:pPr lvl="1"/>
            <a:r>
              <a:rPr lang="en-GB" dirty="0"/>
              <a:t>Active Distraction </a:t>
            </a:r>
          </a:p>
          <a:p>
            <a:pPr lvl="1"/>
            <a:r>
              <a:rPr lang="en-GB" dirty="0"/>
              <a:t>Self Care</a:t>
            </a:r>
          </a:p>
          <a:p>
            <a:pPr lvl="1"/>
            <a:endParaRPr lang="en-GB" dirty="0"/>
          </a:p>
          <a:p>
            <a:endParaRPr lang="en-GB" dirty="0"/>
          </a:p>
        </p:txBody>
      </p:sp>
    </p:spTree>
    <p:extLst>
      <p:ext uri="{BB962C8B-B14F-4D97-AF65-F5344CB8AC3E}">
        <p14:creationId xmlns:p14="http://schemas.microsoft.com/office/powerpoint/2010/main" val="30055326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E245-6623-C057-3F6D-89CBA12386CD}"/>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B49EA5FE-FE4C-32FF-8FE1-9F3E737CFBF5}"/>
              </a:ext>
            </a:extLst>
          </p:cNvPr>
          <p:cNvSpPr>
            <a:spLocks noGrp="1"/>
          </p:cNvSpPr>
          <p:nvPr>
            <p:ph idx="1"/>
          </p:nvPr>
        </p:nvSpPr>
        <p:spPr>
          <a:xfrm>
            <a:off x="355076" y="2022178"/>
            <a:ext cx="11481847" cy="3575934"/>
          </a:xfrm>
        </p:spPr>
        <p:txBody>
          <a:bodyPr/>
          <a:lstStyle/>
          <a:p>
            <a:r>
              <a:rPr lang="en-GB" b="1" dirty="0"/>
              <a:t>Health Psychology - Attitudes &amp; Behaviour Change</a:t>
            </a:r>
          </a:p>
          <a:p>
            <a:endParaRPr lang="en-GB" dirty="0"/>
          </a:p>
          <a:p>
            <a:r>
              <a:rPr lang="en-GB" b="1" dirty="0"/>
              <a:t>Assessment One Guidance</a:t>
            </a:r>
          </a:p>
          <a:p>
            <a:endParaRPr lang="en-GB" b="1" dirty="0"/>
          </a:p>
          <a:p>
            <a:r>
              <a:rPr lang="en-GB" b="1" dirty="0"/>
              <a:t>Read: </a:t>
            </a:r>
            <a:r>
              <a:rPr lang="en-GB" dirty="0">
                <a:hlinkClick r:id="rId2"/>
              </a:rPr>
              <a:t>Psychology Matters: “There is no area in the health challenges facing Wales that I cannot see psychology having a contribution to.” | BPS</a:t>
            </a:r>
            <a:endParaRPr lang="en-GB" b="1" dirty="0"/>
          </a:p>
        </p:txBody>
      </p:sp>
    </p:spTree>
    <p:extLst>
      <p:ext uri="{BB962C8B-B14F-4D97-AF65-F5344CB8AC3E}">
        <p14:creationId xmlns:p14="http://schemas.microsoft.com/office/powerpoint/2010/main" val="20113621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312655|recordLength=312702|start=0|end=312655|audioFormat={00001610-0000-0010-8000-00AA00389B71}|audioRate=44100|muted=false|volume=0.8|fadeIn=0|fadeOut=0|videoFormat={34363248-0000-0010-8000-00AA00389B71}|videoRate=15|videoWidth=256|videoHeight=256"/>
</p:tagLst>
</file>

<file path=ppt/tags/tag2.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75392|recordLength=175449|start=0|end=175392|audioFormat={00001610-0000-0010-8000-00AA00389B71}|audioRate=44100|muted=false|volume=0.8|fadeIn=0|fadeOut=0|videoFormat={34363248-0000-0010-8000-00AA00389B71}|videoRate=15|videoWidth=256|videoHeight=256"/>
</p:tagLst>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VanillaVTI">
  <a:themeElements>
    <a:clrScheme name="AnalogousFromLightSeedRightStep">
      <a:dk1>
        <a:srgbClr val="000000"/>
      </a:dk1>
      <a:lt1>
        <a:srgbClr val="FFFFFF"/>
      </a:lt1>
      <a:dk2>
        <a:srgbClr val="412D24"/>
      </a:dk2>
      <a:lt2>
        <a:srgbClr val="E2E6E8"/>
      </a:lt2>
      <a:accent1>
        <a:srgbClr val="BF9989"/>
      </a:accent1>
      <a:accent2>
        <a:srgbClr val="AFA078"/>
      </a:accent2>
      <a:accent3>
        <a:srgbClr val="A1A77E"/>
      </a:accent3>
      <a:accent4>
        <a:srgbClr val="8CAA74"/>
      </a:accent4>
      <a:accent5>
        <a:srgbClr val="82AC81"/>
      </a:accent5>
      <a:accent6>
        <a:srgbClr val="77AE8D"/>
      </a:accent6>
      <a:hlink>
        <a:srgbClr val="5E899C"/>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344</TotalTime>
  <Words>2262</Words>
  <Application>Microsoft Office PowerPoint</Application>
  <PresentationFormat>Widescreen</PresentationFormat>
  <Paragraphs>349</Paragraphs>
  <Slides>49</Slides>
  <Notes>9</Notes>
  <HiddenSlides>0</HiddenSlides>
  <MMClips>2</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49</vt:i4>
      </vt:variant>
    </vt:vector>
  </HeadingPairs>
  <TitlesOfParts>
    <vt:vector size="61" baseType="lpstr">
      <vt:lpstr>Aptos</vt:lpstr>
      <vt:lpstr>Arial</vt:lpstr>
      <vt:lpstr>Calibri</vt:lpstr>
      <vt:lpstr>Calibri Light</vt:lpstr>
      <vt:lpstr>Century Gothic</vt:lpstr>
      <vt:lpstr>Garamond</vt:lpstr>
      <vt:lpstr>Neue Haas Grotesk Text Pro</vt:lpstr>
      <vt:lpstr>Times New Roman</vt:lpstr>
      <vt:lpstr>Wingdings</vt:lpstr>
      <vt:lpstr>UWTSD Text 2</vt:lpstr>
      <vt:lpstr>UWTSD Logo Variations place image in Background</vt:lpstr>
      <vt:lpstr>VanillaVTI</vt:lpstr>
      <vt:lpstr>PowerPoint Presentation</vt:lpstr>
      <vt:lpstr>Week Two Session Plan </vt:lpstr>
      <vt:lpstr>Part one: Introduction to Health Psychology </vt:lpstr>
      <vt:lpstr>Defining health…..</vt:lpstr>
      <vt:lpstr>How do our behaviours influence our health?</vt:lpstr>
      <vt:lpstr>The Alameda 7</vt:lpstr>
      <vt:lpstr>PowerPoint Presentation</vt:lpstr>
      <vt:lpstr>Behaviour and Health </vt:lpstr>
      <vt:lpstr>Quality of Life </vt:lpstr>
      <vt:lpstr>Discuss: Impact of COVID-19 on Quality of Life</vt:lpstr>
      <vt:lpstr>What is Health Psychology? </vt:lpstr>
      <vt:lpstr>What is Health Psychology? </vt:lpstr>
      <vt:lpstr>What is Health Psychology? </vt:lpstr>
      <vt:lpstr>Smoking cessation  Obesity Management   Health Promotion   Research &amp; Development  Psychosocial interventions  </vt:lpstr>
      <vt:lpstr>Training routes to become a Health Psychologist </vt:lpstr>
      <vt:lpstr>UK health psychology training</vt:lpstr>
      <vt:lpstr>Part Two: Stress, Health and Wellbeing </vt:lpstr>
      <vt:lpstr>PowerPoint Presentation</vt:lpstr>
      <vt:lpstr>PowerPoint Presentation</vt:lpstr>
      <vt:lpstr>PowerPoint Presentation</vt:lpstr>
      <vt:lpstr>PowerPoint Presentation</vt:lpstr>
      <vt:lpstr>Stress and Physical Health</vt:lpstr>
      <vt:lpstr>Anxiety</vt:lpstr>
      <vt:lpstr>Fear and Anxiety</vt:lpstr>
      <vt:lpstr>Task: Stress Detectives </vt:lpstr>
      <vt:lpstr>Coping with Stress</vt:lpstr>
      <vt:lpstr>What is coping?</vt:lpstr>
      <vt:lpstr>The transactional model of stress and coping  (Lazarus &amp; Folkman, 1984)  </vt:lpstr>
      <vt:lpstr>The Psychology of Stress </vt:lpstr>
      <vt:lpstr>The transactional model of stress and coping  (Lazarus &amp; Folkman, 1984)  </vt:lpstr>
      <vt:lpstr>Tips to relieve stress and feelings of anxiety</vt:lpstr>
      <vt:lpstr>Coping effectiveness training (Folkman 1986)</vt:lpstr>
      <vt:lpstr>Problem-focused Coping </vt:lpstr>
      <vt:lpstr>Emotion-focused coping</vt:lpstr>
      <vt:lpstr>Avoidant Coping  &amp; Active Distraction </vt:lpstr>
      <vt:lpstr>The role of positive emotions in coping </vt:lpstr>
      <vt:lpstr>Self-care as a coping strategy </vt:lpstr>
      <vt:lpstr>PowerPoint Presentation</vt:lpstr>
      <vt:lpstr>PowerPoint Presentation</vt:lpstr>
      <vt:lpstr>PowerPoint Presentation</vt:lpstr>
      <vt:lpstr>Practicing Mindfulness </vt:lpstr>
      <vt:lpstr>PowerPoint Presentation</vt:lpstr>
      <vt:lpstr>Seeking Help</vt:lpstr>
      <vt:lpstr>Create your own coping toolkit…..</vt:lpstr>
      <vt:lpstr>PowerPoint Presentation</vt:lpstr>
      <vt:lpstr>Task:  Working as a health psychologist</vt:lpstr>
      <vt:lpstr>Key Summary: </vt:lpstr>
      <vt:lpstr>Reflection: Create your own Wellbeing Action Plan</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Ceri Phelps</cp:lastModifiedBy>
  <cp:revision>21</cp:revision>
  <dcterms:created xsi:type="dcterms:W3CDTF">2021-03-09T15:35:42Z</dcterms:created>
  <dcterms:modified xsi:type="dcterms:W3CDTF">2026-10-05T06:35:23Z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