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F0A761-DACA-4227-8178-24BF39E563F3}" v="118" dt="2023-05-31T10:48:50.1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si F" userId="09c3a8809ca79289" providerId="LiveId" clId="{51F0A761-DACA-4227-8178-24BF39E563F3}"/>
    <pc:docChg chg="undo custSel addSld modSld">
      <pc:chgData name="Orsi F" userId="09c3a8809ca79289" providerId="LiveId" clId="{51F0A761-DACA-4227-8178-24BF39E563F3}" dt="2023-05-31T10:56:23.370" v="1334" actId="20577"/>
      <pc:docMkLst>
        <pc:docMk/>
      </pc:docMkLst>
      <pc:sldChg chg="modSp mod">
        <pc:chgData name="Orsi F" userId="09c3a8809ca79289" providerId="LiveId" clId="{51F0A761-DACA-4227-8178-24BF39E563F3}" dt="2023-05-30T16:20:59.808" v="43" actId="20577"/>
        <pc:sldMkLst>
          <pc:docMk/>
          <pc:sldMk cId="289975815" sldId="256"/>
        </pc:sldMkLst>
        <pc:spChg chg="mod">
          <ac:chgData name="Orsi F" userId="09c3a8809ca79289" providerId="LiveId" clId="{51F0A761-DACA-4227-8178-24BF39E563F3}" dt="2023-05-30T16:20:59.808" v="43" actId="20577"/>
          <ac:spMkLst>
            <pc:docMk/>
            <pc:sldMk cId="289975815" sldId="256"/>
            <ac:spMk id="3" creationId="{42DB54F2-CC4B-5F22-A7D1-C62B316FF9FF}"/>
          </ac:spMkLst>
        </pc:spChg>
      </pc:sldChg>
      <pc:sldChg chg="addSp delSp modSp mod delAnim">
        <pc:chgData name="Orsi F" userId="09c3a8809ca79289" providerId="LiveId" clId="{51F0A761-DACA-4227-8178-24BF39E563F3}" dt="2023-05-31T10:56:23.370" v="1334" actId="20577"/>
        <pc:sldMkLst>
          <pc:docMk/>
          <pc:sldMk cId="2033164044" sldId="258"/>
        </pc:sldMkLst>
        <pc:spChg chg="mod">
          <ac:chgData name="Orsi F" userId="09c3a8809ca79289" providerId="LiveId" clId="{51F0A761-DACA-4227-8178-24BF39E563F3}" dt="2023-05-30T16:21:12.189" v="63" actId="6549"/>
          <ac:spMkLst>
            <pc:docMk/>
            <pc:sldMk cId="2033164044" sldId="258"/>
            <ac:spMk id="2" creationId="{51800D22-02E0-4E1D-81EE-0E20977E1BB1}"/>
          </ac:spMkLst>
        </pc:spChg>
        <pc:spChg chg="add mod">
          <ac:chgData name="Orsi F" userId="09c3a8809ca79289" providerId="LiveId" clId="{51F0A761-DACA-4227-8178-24BF39E563F3}" dt="2023-05-31T10:56:23.370" v="1334" actId="20577"/>
          <ac:spMkLst>
            <pc:docMk/>
            <pc:sldMk cId="2033164044" sldId="258"/>
            <ac:spMk id="5" creationId="{B0DD0ADB-F2F1-A9D0-10C8-F9D5F70C19B0}"/>
          </ac:spMkLst>
        </pc:spChg>
        <pc:spChg chg="add del mod">
          <ac:chgData name="Orsi F" userId="09c3a8809ca79289" providerId="LiveId" clId="{51F0A761-DACA-4227-8178-24BF39E563F3}" dt="2023-05-31T10:19:56.125" v="1055"/>
          <ac:spMkLst>
            <pc:docMk/>
            <pc:sldMk cId="2033164044" sldId="258"/>
            <ac:spMk id="9" creationId="{FD0B67EA-3DB2-C2E5-C874-5B98B084D1F7}"/>
          </ac:spMkLst>
        </pc:spChg>
        <pc:spChg chg="add del mod">
          <ac:chgData name="Orsi F" userId="09c3a8809ca79289" providerId="LiveId" clId="{51F0A761-DACA-4227-8178-24BF39E563F3}" dt="2023-05-31T10:19:56.125" v="1057"/>
          <ac:spMkLst>
            <pc:docMk/>
            <pc:sldMk cId="2033164044" sldId="258"/>
            <ac:spMk id="10" creationId="{16CDE949-2E45-D49E-475A-881579FC69E8}"/>
          </ac:spMkLst>
        </pc:spChg>
        <pc:spChg chg="add mod">
          <ac:chgData name="Orsi F" userId="09c3a8809ca79289" providerId="LiveId" clId="{51F0A761-DACA-4227-8178-24BF39E563F3}" dt="2023-05-31T10:24:27.247" v="1089" actId="20577"/>
          <ac:spMkLst>
            <pc:docMk/>
            <pc:sldMk cId="2033164044" sldId="258"/>
            <ac:spMk id="11" creationId="{2031EEB3-42A8-25C5-0CBB-EB5C5F33CDF2}"/>
          </ac:spMkLst>
        </pc:spChg>
        <pc:spChg chg="add mod">
          <ac:chgData name="Orsi F" userId="09c3a8809ca79289" providerId="LiveId" clId="{51F0A761-DACA-4227-8178-24BF39E563F3}" dt="2023-05-31T10:36:10.300" v="1192" actId="1076"/>
          <ac:spMkLst>
            <pc:docMk/>
            <pc:sldMk cId="2033164044" sldId="258"/>
            <ac:spMk id="12" creationId="{7BEACD52-C72B-DA9A-126A-72981AB5B24C}"/>
          </ac:spMkLst>
        </pc:spChg>
        <pc:spChg chg="add mod">
          <ac:chgData name="Orsi F" userId="09c3a8809ca79289" providerId="LiveId" clId="{51F0A761-DACA-4227-8178-24BF39E563F3}" dt="2023-05-31T10:24:23.913" v="1087" actId="20577"/>
          <ac:spMkLst>
            <pc:docMk/>
            <pc:sldMk cId="2033164044" sldId="258"/>
            <ac:spMk id="13" creationId="{787CA60C-DA7C-2397-23DE-23ECA3639432}"/>
          </ac:spMkLst>
        </pc:spChg>
        <pc:graphicFrameChg chg="add del mod modGraphic">
          <ac:chgData name="Orsi F" userId="09c3a8809ca79289" providerId="LiveId" clId="{51F0A761-DACA-4227-8178-24BF39E563F3}" dt="2023-05-30T16:47:05.110" v="136" actId="478"/>
          <ac:graphicFrameMkLst>
            <pc:docMk/>
            <pc:sldMk cId="2033164044" sldId="258"/>
            <ac:graphicFrameMk id="6" creationId="{BC756857-5044-0D9C-B83C-2056F1D049A2}"/>
          </ac:graphicFrameMkLst>
        </pc:graphicFrameChg>
        <pc:graphicFrameChg chg="add mod modGraphic">
          <ac:chgData name="Orsi F" userId="09c3a8809ca79289" providerId="LiveId" clId="{51F0A761-DACA-4227-8178-24BF39E563F3}" dt="2023-05-31T10:19:40.324" v="1052" actId="14861"/>
          <ac:graphicFrameMkLst>
            <pc:docMk/>
            <pc:sldMk cId="2033164044" sldId="258"/>
            <ac:graphicFrameMk id="7" creationId="{79434F61-0112-124A-9B8F-E1231B13681F}"/>
          </ac:graphicFrameMkLst>
        </pc:graphicFrameChg>
        <pc:picChg chg="del">
          <ac:chgData name="Orsi F" userId="09c3a8809ca79289" providerId="LiveId" clId="{51F0A761-DACA-4227-8178-24BF39E563F3}" dt="2023-05-30T16:21:14.348" v="64" actId="478"/>
          <ac:picMkLst>
            <pc:docMk/>
            <pc:sldMk cId="2033164044" sldId="258"/>
            <ac:picMk id="3" creationId="{BAC3EE8A-B270-77CE-3925-1D30021971D8}"/>
          </ac:picMkLst>
        </pc:picChg>
        <pc:picChg chg="add del mod">
          <ac:chgData name="Orsi F" userId="09c3a8809ca79289" providerId="LiveId" clId="{51F0A761-DACA-4227-8178-24BF39E563F3}" dt="2023-05-31T09:57:06.387" v="498" actId="478"/>
          <ac:picMkLst>
            <pc:docMk/>
            <pc:sldMk cId="2033164044" sldId="258"/>
            <ac:picMk id="4" creationId="{0B0E174B-67C4-9D03-236B-A8A66A4AFA75}"/>
          </ac:picMkLst>
        </pc:picChg>
        <pc:picChg chg="add mod">
          <ac:chgData name="Orsi F" userId="09c3a8809ca79289" providerId="LiveId" clId="{51F0A761-DACA-4227-8178-24BF39E563F3}" dt="2023-05-31T10:20:44.707" v="1061" actId="14100"/>
          <ac:picMkLst>
            <pc:docMk/>
            <pc:sldMk cId="2033164044" sldId="258"/>
            <ac:picMk id="8" creationId="{46E5DF6A-BF6C-5C13-0657-207A35619185}"/>
          </ac:picMkLst>
        </pc:picChg>
        <pc:picChg chg="add del mod">
          <ac:chgData name="Orsi F" userId="09c3a8809ca79289" providerId="LiveId" clId="{51F0A761-DACA-4227-8178-24BF39E563F3}" dt="2023-05-31T10:31:59.805" v="1186" actId="478"/>
          <ac:picMkLst>
            <pc:docMk/>
            <pc:sldMk cId="2033164044" sldId="258"/>
            <ac:picMk id="15" creationId="{D5BA302D-D4D7-BE95-A159-7A1272A52DD6}"/>
          </ac:picMkLst>
        </pc:picChg>
        <pc:picChg chg="add mod">
          <ac:chgData name="Orsi F" userId="09c3a8809ca79289" providerId="LiveId" clId="{51F0A761-DACA-4227-8178-24BF39E563F3}" dt="2023-05-31T10:36:31.701" v="1195" actId="14861"/>
          <ac:picMkLst>
            <pc:docMk/>
            <pc:sldMk cId="2033164044" sldId="258"/>
            <ac:picMk id="17" creationId="{CD6E31FA-A790-0452-24EF-A5783ED4B24C}"/>
          </ac:picMkLst>
        </pc:picChg>
        <pc:picChg chg="del">
          <ac:chgData name="Orsi F" userId="09c3a8809ca79289" providerId="LiveId" clId="{51F0A761-DACA-4227-8178-24BF39E563F3}" dt="2023-05-30T16:21:15.691" v="65" actId="478"/>
          <ac:picMkLst>
            <pc:docMk/>
            <pc:sldMk cId="2033164044" sldId="258"/>
            <ac:picMk id="25" creationId="{167F612D-5E4C-83EF-470D-59B01C035239}"/>
          </ac:picMkLst>
        </pc:picChg>
        <pc:picChg chg="del">
          <ac:chgData name="Orsi F" userId="09c3a8809ca79289" providerId="LiveId" clId="{51F0A761-DACA-4227-8178-24BF39E563F3}" dt="2023-05-30T16:21:09.102" v="44" actId="478"/>
          <ac:picMkLst>
            <pc:docMk/>
            <pc:sldMk cId="2033164044" sldId="258"/>
            <ac:picMk id="27" creationId="{64987C5C-194A-6A78-4445-89F1A49CC231}"/>
          </ac:picMkLst>
        </pc:picChg>
      </pc:sldChg>
      <pc:sldChg chg="addSp delSp modSp new mod modClrScheme chgLayout">
        <pc:chgData name="Orsi F" userId="09c3a8809ca79289" providerId="LiveId" clId="{51F0A761-DACA-4227-8178-24BF39E563F3}" dt="2023-05-31T10:55:09.850" v="1326" actId="20577"/>
        <pc:sldMkLst>
          <pc:docMk/>
          <pc:sldMk cId="2966318235" sldId="259"/>
        </pc:sldMkLst>
        <pc:spChg chg="del">
          <ac:chgData name="Orsi F" userId="09c3a8809ca79289" providerId="LiveId" clId="{51F0A761-DACA-4227-8178-24BF39E563F3}" dt="2023-05-31T10:03:39.537" v="510" actId="700"/>
          <ac:spMkLst>
            <pc:docMk/>
            <pc:sldMk cId="2966318235" sldId="259"/>
            <ac:spMk id="2" creationId="{6F0CBE85-2A0C-C8DF-C766-901BB0B5A8BC}"/>
          </ac:spMkLst>
        </pc:spChg>
        <pc:spChg chg="del">
          <ac:chgData name="Orsi F" userId="09c3a8809ca79289" providerId="LiveId" clId="{51F0A761-DACA-4227-8178-24BF39E563F3}" dt="2023-05-31T10:03:39.537" v="510" actId="700"/>
          <ac:spMkLst>
            <pc:docMk/>
            <pc:sldMk cId="2966318235" sldId="259"/>
            <ac:spMk id="3" creationId="{60A72F8D-A93A-3BFE-C93C-B101940B5DBB}"/>
          </ac:spMkLst>
        </pc:spChg>
        <pc:spChg chg="add mod">
          <ac:chgData name="Orsi F" userId="09c3a8809ca79289" providerId="LiveId" clId="{51F0A761-DACA-4227-8178-24BF39E563F3}" dt="2023-05-31T10:55:09.850" v="1326" actId="20577"/>
          <ac:spMkLst>
            <pc:docMk/>
            <pc:sldMk cId="2966318235" sldId="259"/>
            <ac:spMk id="4" creationId="{61AC4A10-3E5C-9A88-1C13-4819EC3586E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110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17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4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6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608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8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65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80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9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17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40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8875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48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8606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343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41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649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46C270A-12FC-4243-92B6-6F281348C665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081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0D742-F599-9806-4462-1674347D0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239" y="3036440"/>
            <a:ext cx="7800670" cy="375223"/>
          </a:xfrm>
        </p:spPr>
        <p:txBody>
          <a:bodyPr anchor="ctr">
            <a:noAutofit/>
          </a:bodyPr>
          <a:lstStyle/>
          <a:p>
            <a:pPr algn="ctr" defTabSz="265176">
              <a:lnSpc>
                <a:spcPct val="90000"/>
              </a:lnSpc>
            </a:pPr>
            <a:r>
              <a:rPr lang="en-GB" sz="3000" b="1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-apple-system"/>
                <a:ea typeface="+mj-ea"/>
                <a:cs typeface="+mj-cs"/>
              </a:rPr>
              <a:t>Foreign Languages &amp; Cultural Awareness (BMIH5003)</a:t>
            </a:r>
            <a:br>
              <a:rPr lang="en-GB" sz="2000" b="1" u="sng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-apple-system"/>
                <a:ea typeface="+mj-ea"/>
                <a:cs typeface="+mj-cs"/>
              </a:rPr>
            </a:b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B54F2-CC4B-5F22-A7D1-C62B316FF9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06320"/>
            <a:ext cx="9144000" cy="1269999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Student: </a:t>
            </a:r>
            <a:r>
              <a:rPr lang="en-GB" sz="4800" dirty="0" err="1">
                <a:solidFill>
                  <a:schemeClr val="tx1"/>
                </a:solidFill>
              </a:rPr>
              <a:t>Orsolya</a:t>
            </a:r>
            <a:r>
              <a:rPr lang="en-GB" sz="4800" dirty="0">
                <a:solidFill>
                  <a:schemeClr val="tx1"/>
                </a:solidFill>
              </a:rPr>
              <a:t> Nagy-</a:t>
            </a:r>
            <a:r>
              <a:rPr lang="en-GB" sz="4800" dirty="0" err="1">
                <a:solidFill>
                  <a:schemeClr val="tx1"/>
                </a:solidFill>
              </a:rPr>
              <a:t>Fodor</a:t>
            </a:r>
            <a:endParaRPr lang="en-GB" sz="4800" dirty="0">
              <a:solidFill>
                <a:schemeClr val="tx1"/>
              </a:solidFill>
            </a:endParaRPr>
          </a:p>
          <a:p>
            <a:r>
              <a:rPr lang="en-GB" sz="4800" dirty="0">
                <a:solidFill>
                  <a:schemeClr val="tx1"/>
                </a:solidFill>
              </a:rPr>
              <a:t>Student Number: 2126671</a:t>
            </a:r>
          </a:p>
          <a:p>
            <a:r>
              <a:rPr lang="en-GB" sz="4800" dirty="0">
                <a:solidFill>
                  <a:schemeClr val="tx1"/>
                </a:solidFill>
              </a:rPr>
              <a:t>Student e-mail: 2126671@student.uwtsd.ac.uk</a:t>
            </a:r>
          </a:p>
          <a:p>
            <a:r>
              <a:rPr lang="en-GB" sz="4800" dirty="0">
                <a:solidFill>
                  <a:schemeClr val="tx1"/>
                </a:solidFill>
              </a:rPr>
              <a:t>Lecturer:  Rodrigo </a:t>
            </a:r>
            <a:r>
              <a:rPr lang="en-GB" sz="4800" dirty="0" err="1">
                <a:solidFill>
                  <a:schemeClr val="tx1"/>
                </a:solidFill>
              </a:rPr>
              <a:t>Augilera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</a:p>
          <a:p>
            <a:r>
              <a:rPr lang="en-GB" sz="4800" dirty="0">
                <a:solidFill>
                  <a:schemeClr val="tx1"/>
                </a:solidFill>
              </a:rPr>
              <a:t>Title: Hotel Display Board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black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FE5F9381-D84C-B05C-979F-DC6AC9F489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397" y="1000665"/>
            <a:ext cx="4267090" cy="124220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4716F2D-1428-15C0-FBCD-F32D885E2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03200" cy="0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424242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72358B7-EB3B-CA85-6E03-BEE32709A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203200" cy="0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424242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7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"/>
    </mc:Choice>
    <mc:Fallback xmlns="">
      <p:transition spd="slow" advTm="83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00D22-02E0-4E1D-81EE-0E20977E1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837" y="484797"/>
            <a:ext cx="6708325" cy="2944203"/>
          </a:xfrm>
        </p:spPr>
        <p:txBody>
          <a:bodyPr>
            <a:noAutofit/>
          </a:bodyPr>
          <a:lstStyle/>
          <a:p>
            <a:pPr algn="ctr"/>
            <a:br>
              <a:rPr lang="en-GB" b="1" dirty="0">
                <a:solidFill>
                  <a:schemeClr val="tx1"/>
                </a:solidFill>
              </a:rPr>
            </a:b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DD0ADB-F2F1-A9D0-10C8-F9D5F70C1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14" y="112143"/>
            <a:ext cx="11550769" cy="6349042"/>
          </a:xfrm>
          <a:solidFill>
            <a:schemeClr val="bg2">
              <a:lumMod val="20000"/>
              <a:lumOff val="8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bg2">
                    <a:lumMod val="40000"/>
                    <a:lumOff val="60000"/>
                  </a:schemeClr>
                </a:solidFill>
                <a:highlight>
                  <a:srgbClr val="000080"/>
                </a:highlight>
                <a:latin typeface="Century Schoolbook" panose="02040604050505020304" pitchFamily="18" charset="0"/>
              </a:rPr>
              <a:t>Hotel Crown Málaga </a:t>
            </a:r>
            <a:r>
              <a:rPr lang="en-GB" sz="2600" b="1" dirty="0" err="1">
                <a:solidFill>
                  <a:schemeClr val="bg2">
                    <a:lumMod val="40000"/>
                    <a:lumOff val="60000"/>
                  </a:schemeClr>
                </a:solidFill>
                <a:highlight>
                  <a:srgbClr val="000080"/>
                </a:highlight>
                <a:latin typeface="Century Schoolbook" panose="02040604050505020304" pitchFamily="18" charset="0"/>
              </a:rPr>
              <a:t>presenta</a:t>
            </a:r>
            <a:r>
              <a:rPr lang="en-GB" sz="2600" b="1" dirty="0">
                <a:solidFill>
                  <a:schemeClr val="bg2">
                    <a:lumMod val="40000"/>
                    <a:lumOff val="60000"/>
                  </a:schemeClr>
                </a:solidFill>
                <a:highlight>
                  <a:srgbClr val="000080"/>
                </a:highlight>
                <a:latin typeface="Century Schoolbook" panose="02040604050505020304" pitchFamily="18" charset="0"/>
              </a:rPr>
              <a:t> - </a:t>
            </a:r>
            <a:r>
              <a:rPr lang="en-GB" sz="2600" b="1" dirty="0" err="1">
                <a:solidFill>
                  <a:schemeClr val="bg2">
                    <a:lumMod val="40000"/>
                    <a:lumOff val="60000"/>
                  </a:schemeClr>
                </a:solidFill>
                <a:highlight>
                  <a:srgbClr val="000080"/>
                </a:highlight>
                <a:latin typeface="Century Schoolbook" panose="02040604050505020304" pitchFamily="18" charset="0"/>
              </a:rPr>
              <a:t>Noche</a:t>
            </a:r>
            <a:r>
              <a:rPr lang="en-GB" sz="2600" b="1" dirty="0">
                <a:solidFill>
                  <a:schemeClr val="bg2">
                    <a:lumMod val="40000"/>
                    <a:lumOff val="60000"/>
                  </a:schemeClr>
                </a:solidFill>
                <a:highlight>
                  <a:srgbClr val="000080"/>
                </a:highlight>
                <a:latin typeface="Century Schoolbook" panose="02040604050505020304" pitchFamily="18" charset="0"/>
              </a:rPr>
              <a:t> de Salsa 14-16 de Julio 2023</a:t>
            </a:r>
          </a:p>
          <a:p>
            <a:pPr marL="0" indent="0" algn="ctr">
              <a:buNone/>
            </a:pPr>
            <a:r>
              <a:rPr lang="es-ES" sz="1600" dirty="0">
                <a:solidFill>
                  <a:schemeClr val="bg2"/>
                </a:solidFill>
                <a:latin typeface="Century Schoolbook" panose="02040604050505020304" pitchFamily="18" charset="0"/>
              </a:rPr>
              <a:t>Noche alegre de música y baile en el restaurante del hotel</a:t>
            </a:r>
            <a:r>
              <a:rPr lang="en-GB" sz="1600" dirty="0">
                <a:solidFill>
                  <a:schemeClr val="bg2"/>
                </a:solidFill>
                <a:latin typeface="Century Schoolbook" panose="02040604050505020304" pitchFamily="18" charset="0"/>
              </a:rPr>
              <a:t>, </a:t>
            </a:r>
            <a:r>
              <a:rPr lang="en-GB" sz="1600" dirty="0" err="1">
                <a:solidFill>
                  <a:schemeClr val="bg2"/>
                </a:solidFill>
                <a:latin typeface="Century Schoolbook" panose="02040604050505020304" pitchFamily="18" charset="0"/>
              </a:rPr>
              <a:t>todos</a:t>
            </a:r>
            <a:r>
              <a:rPr lang="en-GB" sz="1600" dirty="0">
                <a:solidFill>
                  <a:schemeClr val="bg2"/>
                </a:solidFill>
                <a:latin typeface="Century Schoolbook" panose="02040604050505020304" pitchFamily="18" charset="0"/>
              </a:rPr>
              <a:t> son </a:t>
            </a:r>
            <a:r>
              <a:rPr lang="en-GB" sz="1600" dirty="0" err="1">
                <a:solidFill>
                  <a:schemeClr val="bg2"/>
                </a:solidFill>
                <a:latin typeface="Century Schoolbook" panose="02040604050505020304" pitchFamily="18" charset="0"/>
              </a:rPr>
              <a:t>bienvenidos</a:t>
            </a:r>
            <a:r>
              <a:rPr lang="en-GB" sz="1600" dirty="0">
                <a:solidFill>
                  <a:schemeClr val="bg2"/>
                </a:solidFill>
                <a:latin typeface="Century Schoolbook" panose="02040604050505020304" pitchFamily="18" charset="0"/>
              </a:rPr>
              <a:t>. </a:t>
            </a:r>
          </a:p>
          <a:p>
            <a:pPr marL="0" indent="0">
              <a:buNone/>
            </a:pPr>
            <a:endParaRPr lang="en-GB" sz="1600" dirty="0">
              <a:latin typeface="Century Schoolbook" panose="02040604050505020304" pitchFamily="18" charset="0"/>
            </a:endParaRPr>
          </a:p>
          <a:p>
            <a:pPr marL="0" indent="0" algn="ctr">
              <a:buNone/>
            </a:pPr>
            <a:r>
              <a:rPr lang="es-ES" sz="16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Century Schoolbook" panose="02040604050505020304" pitchFamily="18" charset="0"/>
              </a:rPr>
              <a:t>Comienza todas las noches a las 6 en punto.</a:t>
            </a:r>
            <a:r>
              <a:rPr lang="en-GB" sz="16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Century Schoolbook" panose="02040604050505020304" pitchFamily="18" charset="0"/>
              </a:rPr>
              <a:t> </a:t>
            </a:r>
            <a:endParaRPr lang="es-ES" sz="1600" b="1" dirty="0">
              <a:solidFill>
                <a:schemeClr val="bg2">
                  <a:lumMod val="20000"/>
                  <a:lumOff val="80000"/>
                </a:schemeClr>
              </a:solidFill>
              <a:latin typeface="Century Schoolbook" panose="02040604050505020304" pitchFamily="18" charset="0"/>
            </a:endParaRPr>
          </a:p>
          <a:p>
            <a:pPr marL="0" indent="0" algn="ctr">
              <a:buNone/>
            </a:pPr>
            <a:r>
              <a:rPr lang="es-ES" sz="16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Century Schoolbook" panose="02040604050505020304" pitchFamily="18" charset="0"/>
              </a:rPr>
              <a:t>Música interpretada por la Banda del Hombre Muerto.</a:t>
            </a:r>
          </a:p>
          <a:p>
            <a:pPr marL="0" indent="0" algn="ctr">
              <a:buNone/>
            </a:pPr>
            <a:r>
              <a:rPr lang="es-ES" sz="16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Century Schoolbook" panose="02040604050505020304" pitchFamily="18" charset="0"/>
              </a:rPr>
              <a:t>Por favor reserve una habitación con anticipación. </a:t>
            </a:r>
          </a:p>
          <a:p>
            <a:pPr marL="0" indent="0">
              <a:buNone/>
            </a:pPr>
            <a:endParaRPr lang="es-ES" sz="1600" dirty="0">
              <a:latin typeface="Century Schoolbook" panose="02040604050505020304" pitchFamily="18" charset="0"/>
            </a:endParaRPr>
          </a:p>
          <a:p>
            <a:pPr marL="0" indent="0" algn="ctr">
              <a:buNone/>
            </a:pPr>
            <a:r>
              <a:rPr lang="es-ES" sz="1600" b="1" dirty="0">
                <a:solidFill>
                  <a:schemeClr val="bg2"/>
                </a:solidFill>
                <a:latin typeface="Century Schoolbook" panose="02040604050505020304" pitchFamily="18" charset="0"/>
              </a:rPr>
              <a:t>Desayuno buffet todas las mañanas de 8.00 a 11.00</a:t>
            </a:r>
          </a:p>
          <a:p>
            <a:pPr marL="0" indent="0" algn="ctr">
              <a:buNone/>
            </a:pPr>
            <a:r>
              <a:rPr lang="es-ES" sz="1600" b="1" dirty="0">
                <a:solidFill>
                  <a:schemeClr val="bg2"/>
                </a:solidFill>
                <a:latin typeface="Century Schoolbook" panose="02040604050505020304" pitchFamily="18" charset="0"/>
              </a:rPr>
              <a:t>Cena Tradicional Española 8.00-10.00 de la noche</a:t>
            </a:r>
          </a:p>
          <a:p>
            <a:pPr marL="0" indent="0">
              <a:buNone/>
            </a:pPr>
            <a:endParaRPr lang="es-ES" sz="2000" dirty="0">
              <a:latin typeface="Century Schoolbook" panose="02040604050505020304" pitchFamily="18" charset="0"/>
            </a:endParaRPr>
          </a:p>
          <a:p>
            <a:pPr marL="0" indent="0">
              <a:buNone/>
            </a:pPr>
            <a:endParaRPr lang="es-ES" sz="2000" dirty="0">
              <a:latin typeface="Century Schoolbook" panose="02040604050505020304" pitchFamily="18" charset="0"/>
            </a:endParaRPr>
          </a:p>
          <a:p>
            <a:pPr marL="0" indent="0">
              <a:buNone/>
            </a:pPr>
            <a:endParaRPr lang="es-ES" dirty="0">
              <a:latin typeface="Century Schoolbook" panose="02040604050505020304" pitchFamily="18" charset="0"/>
            </a:endParaRPr>
          </a:p>
          <a:p>
            <a:pPr marL="0" indent="0">
              <a:buNone/>
            </a:pPr>
            <a:endParaRPr lang="es-ES" sz="2000" dirty="0">
              <a:latin typeface="Century Schoolbook" panose="02040604050505020304" pitchFamily="18" charset="0"/>
            </a:endParaRPr>
          </a:p>
          <a:p>
            <a:pPr marL="0" indent="0" algn="r">
              <a:buNone/>
            </a:pPr>
            <a:endParaRPr lang="es-ES" sz="1600" dirty="0">
              <a:latin typeface="Century Schoolbook" panose="02040604050505020304" pitchFamily="18" charset="0"/>
            </a:endParaRPr>
          </a:p>
          <a:p>
            <a:pPr marL="0" indent="0" algn="r">
              <a:buNone/>
            </a:pPr>
            <a:r>
              <a:rPr lang="es-ES" sz="1600" i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Schoolbook" panose="02040604050505020304" pitchFamily="18" charset="0"/>
              </a:rPr>
              <a:t>El código de vestimenta es casual elegante, evita los jeans y zapatillas</a:t>
            </a:r>
            <a:endParaRPr lang="en-GB" sz="2000" dirty="0">
              <a:solidFill>
                <a:schemeClr val="bg2">
                  <a:lumMod val="40000"/>
                  <a:lumOff val="60000"/>
                </a:schemeClr>
              </a:solidFill>
              <a:latin typeface="Century Schoolbook" panose="02040604050505020304" pitchFamily="18" charset="0"/>
            </a:endParaRPr>
          </a:p>
          <a:p>
            <a:pPr algn="r"/>
            <a:r>
              <a:rPr lang="es-ES" sz="1600" dirty="0">
                <a:solidFill>
                  <a:schemeClr val="bg2">
                    <a:lumMod val="50000"/>
                  </a:schemeClr>
                </a:solidFill>
                <a:latin typeface="Century Schoolbook" panose="02040604050505020304" pitchFamily="18" charset="0"/>
              </a:rPr>
              <a:t>Nosotros hablamos español e ingles</a:t>
            </a:r>
            <a:endParaRPr lang="en-GB" sz="1600" dirty="0">
              <a:solidFill>
                <a:schemeClr val="bg2">
                  <a:lumMod val="50000"/>
                </a:schemeClr>
              </a:solidFill>
              <a:latin typeface="Century Schoolbook" panose="02040604050505020304" pitchFamily="18" charset="0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9434F61-0112-124A-9B8F-E1231B1368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790140"/>
              </p:ext>
            </p:extLst>
          </p:nvPr>
        </p:nvGraphicFramePr>
        <p:xfrm>
          <a:off x="626481" y="3945484"/>
          <a:ext cx="10939033" cy="15680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52981">
                  <a:extLst>
                    <a:ext uri="{9D8B030D-6E8A-4147-A177-3AD203B41FA5}">
                      <a16:colId xmlns:a16="http://schemas.microsoft.com/office/drawing/2014/main" val="74172823"/>
                    </a:ext>
                  </a:extLst>
                </a:gridCol>
                <a:gridCol w="1992702">
                  <a:extLst>
                    <a:ext uri="{9D8B030D-6E8A-4147-A177-3AD203B41FA5}">
                      <a16:colId xmlns:a16="http://schemas.microsoft.com/office/drawing/2014/main" val="566478795"/>
                    </a:ext>
                  </a:extLst>
                </a:gridCol>
                <a:gridCol w="1742535">
                  <a:extLst>
                    <a:ext uri="{9D8B030D-6E8A-4147-A177-3AD203B41FA5}">
                      <a16:colId xmlns:a16="http://schemas.microsoft.com/office/drawing/2014/main" val="1480070185"/>
                    </a:ext>
                  </a:extLst>
                </a:gridCol>
                <a:gridCol w="1578634">
                  <a:extLst>
                    <a:ext uri="{9D8B030D-6E8A-4147-A177-3AD203B41FA5}">
                      <a16:colId xmlns:a16="http://schemas.microsoft.com/office/drawing/2014/main" val="3238645987"/>
                    </a:ext>
                  </a:extLst>
                </a:gridCol>
                <a:gridCol w="1572181">
                  <a:extLst>
                    <a:ext uri="{9D8B030D-6E8A-4147-A177-3AD203B41FA5}">
                      <a16:colId xmlns:a16="http://schemas.microsoft.com/office/drawing/2014/main" val="3466477147"/>
                    </a:ext>
                  </a:extLst>
                </a:gridCol>
              </a:tblGrid>
              <a:tr h="2883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Camas </a:t>
                      </a:r>
                      <a:r>
                        <a:rPr lang="en-GB" dirty="0" err="1"/>
                        <a:t>por</a:t>
                      </a:r>
                      <a:r>
                        <a:rPr lang="en-GB" dirty="0"/>
                        <a:t> la </a:t>
                      </a:r>
                      <a:r>
                        <a:rPr lang="en-GB" dirty="0" err="1"/>
                        <a:t>noche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</a:t>
                      </a:r>
                      <a:r>
                        <a:rPr lang="en-GB" dirty="0" err="1"/>
                        <a:t>Individuales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Doble 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Triple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Familia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9920982"/>
                  </a:ext>
                </a:extLst>
              </a:tr>
              <a:tr h="327805">
                <a:tc>
                  <a:txBody>
                    <a:bodyPr/>
                    <a:lstStyle/>
                    <a:p>
                      <a:r>
                        <a:rPr lang="en-GB" dirty="0"/>
                        <a:t>Solo </a:t>
                      </a:r>
                      <a:r>
                        <a:rPr lang="en-GB" dirty="0" err="1"/>
                        <a:t>habitacion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i="1" dirty="0"/>
                        <a:t> </a:t>
                      </a:r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€ 45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€ 80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€ 95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€ 125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867195"/>
                  </a:ext>
                </a:extLst>
              </a:tr>
              <a:tr h="32780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Con </a:t>
                      </a:r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€ 55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€ 100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€ 125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€ 165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175635"/>
                  </a:ext>
                </a:extLst>
              </a:tr>
              <a:tr h="47077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Habitacion</a:t>
                      </a:r>
                      <a:r>
                        <a:rPr lang="en-GB" dirty="0"/>
                        <a:t> Con </a:t>
                      </a:r>
                      <a:r>
                        <a:rPr lang="en-GB" dirty="0" err="1"/>
                        <a:t>Desayuno</a:t>
                      </a:r>
                      <a:r>
                        <a:rPr lang="en-GB" dirty="0"/>
                        <a:t> y Cena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€ 75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€ 140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€ 205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€ 225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4501358"/>
                  </a:ext>
                </a:extLst>
              </a:tr>
            </a:tbl>
          </a:graphicData>
        </a:graphic>
      </p:graphicFrame>
      <p:pic>
        <p:nvPicPr>
          <p:cNvPr id="8" name="Picture 7" descr="Dropping confetti">
            <a:extLst>
              <a:ext uri="{FF2B5EF4-FFF2-40B4-BE49-F238E27FC236}">
                <a16:creationId xmlns:a16="http://schemas.microsoft.com/office/drawing/2014/main" id="{46E5DF6A-BF6C-5C13-0657-207A356191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7132" y="1361714"/>
            <a:ext cx="2507110" cy="1671167"/>
          </a:xfrm>
          <a:prstGeom prst="rect">
            <a:avLst/>
          </a:prstGeom>
          <a:effectLst>
            <a:outerShdw blurRad="787400" dist="50800" dir="5400000" algn="ctr" rotWithShape="0">
              <a:srgbClr val="000000"/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31EEB3-42A8-25C5-0CBB-EB5C5F33CDF2}"/>
              </a:ext>
            </a:extLst>
          </p:cNvPr>
          <p:cNvSpPr txBox="1"/>
          <p:nvPr/>
        </p:nvSpPr>
        <p:spPr>
          <a:xfrm>
            <a:off x="626481" y="3235251"/>
            <a:ext cx="2593637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 panose="02040604050505020304" pitchFamily="18" charset="0"/>
              </a:rPr>
              <a:t>Baila</a:t>
            </a:r>
            <a:r>
              <a:rPr lang="en-GB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 panose="02040604050505020304" pitchFamily="18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 panose="02040604050505020304" pitchFamily="18" charset="0"/>
              </a:rPr>
              <a:t>toda</a:t>
            </a:r>
            <a:r>
              <a:rPr lang="en-GB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 panose="02040604050505020304" pitchFamily="18" charset="0"/>
              </a:rPr>
              <a:t> la </a:t>
            </a:r>
            <a:r>
              <a:rPr lang="en-GB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 panose="02040604050505020304" pitchFamily="18" charset="0"/>
              </a:rPr>
              <a:t>Noche</a:t>
            </a:r>
            <a:endParaRPr lang="en-GB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Schoolbook" panose="02040604050505020304" pitchFamily="18" charset="0"/>
            </a:endParaRP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BEACD52-C72B-DA9A-126A-72981AB5B24C}"/>
              </a:ext>
            </a:extLst>
          </p:cNvPr>
          <p:cNvSpPr/>
          <p:nvPr/>
        </p:nvSpPr>
        <p:spPr>
          <a:xfrm>
            <a:off x="718001" y="2065018"/>
            <a:ext cx="966158" cy="957532"/>
          </a:xfrm>
          <a:prstGeom prst="downArrow">
            <a:avLst/>
          </a:prstGeom>
          <a:effectLst>
            <a:outerShdw dist="50800" algn="ctr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7CA60C-DA7C-2397-23DE-23ECA3639432}"/>
              </a:ext>
            </a:extLst>
          </p:cNvPr>
          <p:cNvSpPr txBox="1"/>
          <p:nvPr/>
        </p:nvSpPr>
        <p:spPr>
          <a:xfrm>
            <a:off x="626481" y="1227018"/>
            <a:ext cx="2593637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solidFill>
                  <a:schemeClr val="bg2">
                    <a:lumMod val="50000"/>
                  </a:schemeClr>
                </a:solidFill>
                <a:latin typeface="Century Schoolbook" panose="02040604050505020304" pitchFamily="18" charset="0"/>
              </a:rPr>
              <a:t>Profesores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Schoolbook" panose="02040604050505020304" pitchFamily="18" charset="0"/>
              </a:rPr>
              <a:t> de </a:t>
            </a:r>
            <a:r>
              <a:rPr lang="en-GB" b="1" dirty="0" err="1">
                <a:solidFill>
                  <a:schemeClr val="bg2">
                    <a:lumMod val="50000"/>
                  </a:schemeClr>
                </a:solidFill>
                <a:latin typeface="Century Schoolbook" panose="02040604050505020304" pitchFamily="18" charset="0"/>
              </a:rPr>
              <a:t>Baile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Schoolbook" panose="02040604050505020304" pitchFamily="18" charset="0"/>
              </a:rPr>
              <a:t> </a:t>
            </a:r>
            <a:r>
              <a:rPr lang="en-GB" b="1" dirty="0" err="1">
                <a:solidFill>
                  <a:schemeClr val="bg2">
                    <a:lumMod val="50000"/>
                  </a:schemeClr>
                </a:solidFill>
                <a:latin typeface="Century Schoolbook" panose="02040604050505020304" pitchFamily="18" charset="0"/>
              </a:rPr>
              <a:t>Español</a:t>
            </a:r>
            <a:endParaRPr lang="en-GB" b="1" dirty="0">
              <a:solidFill>
                <a:schemeClr val="bg2">
                  <a:lumMod val="50000"/>
                </a:schemeClr>
              </a:solidFill>
              <a:latin typeface="Century Schoolbook" panose="02040604050505020304" pitchFamily="18" charset="0"/>
            </a:endParaRPr>
          </a:p>
        </p:txBody>
      </p:sp>
      <p:pic>
        <p:nvPicPr>
          <p:cNvPr id="17" name="Picture 16" descr="A person and person dancing&#10;&#10;Description automatically generated">
            <a:extLst>
              <a:ext uri="{FF2B5EF4-FFF2-40B4-BE49-F238E27FC236}">
                <a16:creationId xmlns:a16="http://schemas.microsoft.com/office/drawing/2014/main" id="{CD6E31FA-A790-0452-24EF-A5783ED4B2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6245" y="1980455"/>
            <a:ext cx="1148446" cy="1148446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203316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434"/>
    </mc:Choice>
    <mc:Fallback xmlns="">
      <p:transition spd="slow" advTm="8643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AC4A10-3E5C-9A88-1C13-4819EC3586E6}"/>
              </a:ext>
            </a:extLst>
          </p:cNvPr>
          <p:cNvSpPr txBox="1"/>
          <p:nvPr/>
        </p:nvSpPr>
        <p:spPr>
          <a:xfrm>
            <a:off x="767750" y="595221"/>
            <a:ext cx="998076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Reference list</a:t>
            </a:r>
          </a:p>
          <a:p>
            <a:pPr algn="ctr"/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Planner Spain (2006)</a:t>
            </a: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https://www.eventplannerspain.com/en</a:t>
            </a: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31 May 2023).</a:t>
            </a:r>
          </a:p>
          <a:p>
            <a:endParaRPr lang="en-GB" i="0" dirty="0">
              <a:solidFill>
                <a:schemeClr val="bg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 Salsa Dance - How to Dance like Pro (2018)</a:t>
            </a:r>
            <a:endParaRPr lang="en-GB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https://www.amazon.co.uk/Learn-Salsa-Dance-How-like/dp/B07FZKGVNK</a:t>
            </a:r>
          </a:p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31 May 2023).</a:t>
            </a:r>
          </a:p>
          <a:p>
            <a:endParaRPr lang="en-GB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 err="1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Pramezwary</a:t>
            </a:r>
            <a:r>
              <a:rPr lang="en-GB" b="0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Lee, E., &amp; </a:t>
            </a:r>
            <a:r>
              <a:rPr lang="en-GB" b="0" i="0" dirty="0" err="1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Oktalieyadi</a:t>
            </a:r>
            <a:r>
              <a:rPr lang="en-GB" b="0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 (2021) ”</a:t>
            </a:r>
            <a:r>
              <a:rPr lang="en-GB" b="0" i="1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ETIQUETTE AND PROTOCOL IN HOSPITALITY.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r>
              <a:rPr lang="en-GB" b="0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Penerbit</a:t>
            </a:r>
            <a:r>
              <a:rPr lang="en-GB" b="0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NEM.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631823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270</TotalTime>
  <Words>274</Words>
  <Application>Microsoft Office PowerPoint</Application>
  <PresentationFormat>Widescreen</PresentationFormat>
  <Paragraphs>65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-apple-system</vt:lpstr>
      <vt:lpstr>Arial</vt:lpstr>
      <vt:lpstr>Century Gothic</vt:lpstr>
      <vt:lpstr>Century Schoolbook</vt:lpstr>
      <vt:lpstr>Segoe UI</vt:lpstr>
      <vt:lpstr>Wingdings 3</vt:lpstr>
      <vt:lpstr>Slice</vt:lpstr>
      <vt:lpstr>Foreign Languages &amp; Cultural Awareness (BMIH5003) 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</dc:title>
  <dc:creator>Orsi F</dc:creator>
  <cp:lastModifiedBy>Orsi F</cp:lastModifiedBy>
  <cp:revision>3</cp:revision>
  <dcterms:created xsi:type="dcterms:W3CDTF">2023-05-04T09:33:12Z</dcterms:created>
  <dcterms:modified xsi:type="dcterms:W3CDTF">2023-05-31T10:56:31Z</dcterms:modified>
</cp:coreProperties>
</file>