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6" r:id="rId1"/>
    <p:sldMasterId id="2147483815" r:id="rId2"/>
  </p:sldMasterIdLst>
  <p:sldIdLst>
    <p:sldId id="256" r:id="rId3"/>
    <p:sldId id="265" r:id="rId4"/>
    <p:sldId id="257" r:id="rId5"/>
    <p:sldId id="267" r:id="rId6"/>
    <p:sldId id="260" r:id="rId7"/>
    <p:sldId id="268" r:id="rId8"/>
    <p:sldId id="262" r:id="rId9"/>
    <p:sldId id="263" r:id="rId10"/>
    <p:sldId id="25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EC43EB-F4AB-7142-5B9C-8F0E3ABF9081}" v="73" dt="2022-10-06T16:54:05.208"/>
    <p1510:client id="{393972D0-0AC3-6760-7265-527F1FE02BFB}" v="817" dt="2022-10-06T11:53:06.083"/>
    <p1510:client id="{6A643E6F-D8F9-94F9-71ED-829D5430169C}" v="1782" dt="2022-09-30T12:38:47.166"/>
    <p1510:client id="{944E89BA-474E-BE0E-0D5F-D9E9B68EB3AC}" v="437" dt="2022-10-01T11:52:11.571"/>
    <p1510:client id="{A27E5EA9-B6FF-E38E-D62B-0B253245412E}" v="161" dt="2022-10-08T09:59:22.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ma Parveen (2117189)" userId="S::2117189@student.uwtsd.ac.uk::d45ee26f-ab2e-4b73-ba6d-48269fd1b376" providerId="AD" clId="Web-{944E89BA-474E-BE0E-0D5F-D9E9B68EB3AC}"/>
    <pc:docChg chg="modSld">
      <pc:chgData name="Reema Parveen (2117189)" userId="S::2117189@student.uwtsd.ac.uk::d45ee26f-ab2e-4b73-ba6d-48269fd1b376" providerId="AD" clId="Web-{944E89BA-474E-BE0E-0D5F-D9E9B68EB3AC}" dt="2022-10-01T11:52:09.367" v="433" actId="20577"/>
      <pc:docMkLst>
        <pc:docMk/>
      </pc:docMkLst>
      <pc:sldChg chg="modSp">
        <pc:chgData name="Reema Parveen (2117189)" userId="S::2117189@student.uwtsd.ac.uk::d45ee26f-ab2e-4b73-ba6d-48269fd1b376" providerId="AD" clId="Web-{944E89BA-474E-BE0E-0D5F-D9E9B68EB3AC}" dt="2022-10-01T11:52:09.367" v="433" actId="20577"/>
        <pc:sldMkLst>
          <pc:docMk/>
          <pc:sldMk cId="3036269857" sldId="257"/>
        </pc:sldMkLst>
        <pc:spChg chg="mod">
          <ac:chgData name="Reema Parveen (2117189)" userId="S::2117189@student.uwtsd.ac.uk::d45ee26f-ab2e-4b73-ba6d-48269fd1b376" providerId="AD" clId="Web-{944E89BA-474E-BE0E-0D5F-D9E9B68EB3AC}" dt="2022-10-01T11:52:09.367" v="433" actId="20577"/>
          <ac:spMkLst>
            <pc:docMk/>
            <pc:sldMk cId="3036269857" sldId="257"/>
            <ac:spMk id="15" creationId="{D80A2EE2-58B1-7BCE-73CA-3BA5A4DF5411}"/>
          </ac:spMkLst>
        </pc:spChg>
      </pc:sldChg>
      <pc:sldChg chg="addSp modSp">
        <pc:chgData name="Reema Parveen (2117189)" userId="S::2117189@student.uwtsd.ac.uk::d45ee26f-ab2e-4b73-ba6d-48269fd1b376" providerId="AD" clId="Web-{944E89BA-474E-BE0E-0D5F-D9E9B68EB3AC}" dt="2022-10-01T11:29:26.206" v="91" actId="1076"/>
        <pc:sldMkLst>
          <pc:docMk/>
          <pc:sldMk cId="3015937255" sldId="259"/>
        </pc:sldMkLst>
        <pc:spChg chg="mod">
          <ac:chgData name="Reema Parveen (2117189)" userId="S::2117189@student.uwtsd.ac.uk::d45ee26f-ab2e-4b73-ba6d-48269fd1b376" providerId="AD" clId="Web-{944E89BA-474E-BE0E-0D5F-D9E9B68EB3AC}" dt="2022-10-01T11:08:09.761" v="3" actId="1076"/>
          <ac:spMkLst>
            <pc:docMk/>
            <pc:sldMk cId="3015937255" sldId="259"/>
            <ac:spMk id="2" creationId="{53B2F167-DE4D-6A83-197E-19F6A3DCF35A}"/>
          </ac:spMkLst>
        </pc:spChg>
        <pc:spChg chg="mod">
          <ac:chgData name="Reema Parveen (2117189)" userId="S::2117189@student.uwtsd.ac.uk::d45ee26f-ab2e-4b73-ba6d-48269fd1b376" providerId="AD" clId="Web-{944E89BA-474E-BE0E-0D5F-D9E9B68EB3AC}" dt="2022-10-01T11:29:26.206" v="91" actId="1076"/>
          <ac:spMkLst>
            <pc:docMk/>
            <pc:sldMk cId="3015937255" sldId="259"/>
            <ac:spMk id="3" creationId="{4B5DC77B-CA84-12F4-A729-562CDA2E5A70}"/>
          </ac:spMkLst>
        </pc:spChg>
        <pc:spChg chg="mod">
          <ac:chgData name="Reema Parveen (2117189)" userId="S::2117189@student.uwtsd.ac.uk::d45ee26f-ab2e-4b73-ba6d-48269fd1b376" providerId="AD" clId="Web-{944E89BA-474E-BE0E-0D5F-D9E9B68EB3AC}" dt="2022-10-01T11:08:24.699" v="6" actId="1076"/>
          <ac:spMkLst>
            <pc:docMk/>
            <pc:sldMk cId="3015937255" sldId="259"/>
            <ac:spMk id="4" creationId="{D924E893-5C43-3583-0C18-789645A2BBE5}"/>
          </ac:spMkLst>
        </pc:spChg>
        <pc:spChg chg="add mod">
          <ac:chgData name="Reema Parveen (2117189)" userId="S::2117189@student.uwtsd.ac.uk::d45ee26f-ab2e-4b73-ba6d-48269fd1b376" providerId="AD" clId="Web-{944E89BA-474E-BE0E-0D5F-D9E9B68EB3AC}" dt="2022-10-01T11:28:17.361" v="39" actId="20577"/>
          <ac:spMkLst>
            <pc:docMk/>
            <pc:sldMk cId="3015937255" sldId="259"/>
            <ac:spMk id="5" creationId="{5AD17FE6-2456-4EBD-6753-B729BA489605}"/>
          </ac:spMkLst>
        </pc:spChg>
      </pc:sldChg>
      <pc:sldChg chg="modSp">
        <pc:chgData name="Reema Parveen (2117189)" userId="S::2117189@student.uwtsd.ac.uk::d45ee26f-ab2e-4b73-ba6d-48269fd1b376" providerId="AD" clId="Web-{944E89BA-474E-BE0E-0D5F-D9E9B68EB3AC}" dt="2022-10-01T11:37:51.831" v="119" actId="20577"/>
        <pc:sldMkLst>
          <pc:docMk/>
          <pc:sldMk cId="1606023265" sldId="262"/>
        </pc:sldMkLst>
        <pc:spChg chg="mod">
          <ac:chgData name="Reema Parveen (2117189)" userId="S::2117189@student.uwtsd.ac.uk::d45ee26f-ab2e-4b73-ba6d-48269fd1b376" providerId="AD" clId="Web-{944E89BA-474E-BE0E-0D5F-D9E9B68EB3AC}" dt="2022-10-01T11:37:51.831" v="119" actId="20577"/>
          <ac:spMkLst>
            <pc:docMk/>
            <pc:sldMk cId="1606023265" sldId="262"/>
            <ac:spMk id="3" creationId="{94BD23CC-7B58-9BD9-7084-9094A8EB2445}"/>
          </ac:spMkLst>
        </pc:spChg>
      </pc:sldChg>
      <pc:sldChg chg="addSp delSp modSp mod setBg">
        <pc:chgData name="Reema Parveen (2117189)" userId="S::2117189@student.uwtsd.ac.uk::d45ee26f-ab2e-4b73-ba6d-48269fd1b376" providerId="AD" clId="Web-{944E89BA-474E-BE0E-0D5F-D9E9B68EB3AC}" dt="2022-10-01T11:51:31.023" v="432" actId="20577"/>
        <pc:sldMkLst>
          <pc:docMk/>
          <pc:sldMk cId="4058765636" sldId="263"/>
        </pc:sldMkLst>
        <pc:spChg chg="mod">
          <ac:chgData name="Reema Parveen (2117189)" userId="S::2117189@student.uwtsd.ac.uk::d45ee26f-ab2e-4b73-ba6d-48269fd1b376" providerId="AD" clId="Web-{944E89BA-474E-BE0E-0D5F-D9E9B68EB3AC}" dt="2022-10-01T11:51:00.288" v="426" actId="1076"/>
          <ac:spMkLst>
            <pc:docMk/>
            <pc:sldMk cId="4058765636" sldId="263"/>
            <ac:spMk id="2" creationId="{5CEC645F-43F8-DFD9-207C-58E5CE4D82B2}"/>
          </ac:spMkLst>
        </pc:spChg>
        <pc:spChg chg="mod">
          <ac:chgData name="Reema Parveen (2117189)" userId="S::2117189@student.uwtsd.ac.uk::d45ee26f-ab2e-4b73-ba6d-48269fd1b376" providerId="AD" clId="Web-{944E89BA-474E-BE0E-0D5F-D9E9B68EB3AC}" dt="2022-10-01T11:51:31.023" v="432" actId="20577"/>
          <ac:spMkLst>
            <pc:docMk/>
            <pc:sldMk cId="4058765636" sldId="263"/>
            <ac:spMk id="3" creationId="{EB6BEA15-5967-9AEC-1D4C-BAC36519E657}"/>
          </ac:spMkLst>
        </pc:spChg>
        <pc:spChg chg="add del">
          <ac:chgData name="Reema Parveen (2117189)" userId="S::2117189@student.uwtsd.ac.uk::d45ee26f-ab2e-4b73-ba6d-48269fd1b376" providerId="AD" clId="Web-{944E89BA-474E-BE0E-0D5F-D9E9B68EB3AC}" dt="2022-10-01T11:49:47.614" v="414"/>
          <ac:spMkLst>
            <pc:docMk/>
            <pc:sldMk cId="4058765636" sldId="263"/>
            <ac:spMk id="8" creationId="{3E340A62-2AB4-4600-96C6-0B60B6E9654F}"/>
          </ac:spMkLst>
        </pc:spChg>
        <pc:spChg chg="add del">
          <ac:chgData name="Reema Parveen (2117189)" userId="S::2117189@student.uwtsd.ac.uk::d45ee26f-ab2e-4b73-ba6d-48269fd1b376" providerId="AD" clId="Web-{944E89BA-474E-BE0E-0D5F-D9E9B68EB3AC}" dt="2022-10-01T11:49:47.614" v="414"/>
          <ac:spMkLst>
            <pc:docMk/>
            <pc:sldMk cId="4058765636" sldId="263"/>
            <ac:spMk id="10" creationId="{BDC681C0-91A4-49F5-8158-CF3ECB854C23}"/>
          </ac:spMkLst>
        </pc:spChg>
        <pc:spChg chg="add del">
          <ac:chgData name="Reema Parveen (2117189)" userId="S::2117189@student.uwtsd.ac.uk::d45ee26f-ab2e-4b73-ba6d-48269fd1b376" providerId="AD" clId="Web-{944E89BA-474E-BE0E-0D5F-D9E9B68EB3AC}" dt="2022-10-01T11:49:47.614" v="414"/>
          <ac:spMkLst>
            <pc:docMk/>
            <pc:sldMk cId="4058765636" sldId="263"/>
            <ac:spMk id="12" creationId="{D102F34D-849F-4CF9-98E2-E57EC330D44A}"/>
          </ac:spMkLst>
        </pc:spChg>
        <pc:spChg chg="add">
          <ac:chgData name="Reema Parveen (2117189)" userId="S::2117189@student.uwtsd.ac.uk::d45ee26f-ab2e-4b73-ba6d-48269fd1b376" providerId="AD" clId="Web-{944E89BA-474E-BE0E-0D5F-D9E9B68EB3AC}" dt="2022-10-01T11:49:47.614" v="414"/>
          <ac:spMkLst>
            <pc:docMk/>
            <pc:sldMk cId="4058765636" sldId="263"/>
            <ac:spMk id="17" creationId="{0E9B969E-CD96-4162-BA90-449BBDA95EAE}"/>
          </ac:spMkLst>
        </pc:spChg>
        <pc:spChg chg="add">
          <ac:chgData name="Reema Parveen (2117189)" userId="S::2117189@student.uwtsd.ac.uk::d45ee26f-ab2e-4b73-ba6d-48269fd1b376" providerId="AD" clId="Web-{944E89BA-474E-BE0E-0D5F-D9E9B68EB3AC}" dt="2022-10-01T11:49:47.614" v="414"/>
          <ac:spMkLst>
            <pc:docMk/>
            <pc:sldMk cId="4058765636" sldId="263"/>
            <ac:spMk id="19" creationId="{6B6401A4-FEE5-4976-857C-1FD0CDB2E2DC}"/>
          </ac:spMkLst>
        </pc:spChg>
        <pc:spChg chg="add">
          <ac:chgData name="Reema Parveen (2117189)" userId="S::2117189@student.uwtsd.ac.uk::d45ee26f-ab2e-4b73-ba6d-48269fd1b376" providerId="AD" clId="Web-{944E89BA-474E-BE0E-0D5F-D9E9B68EB3AC}" dt="2022-10-01T11:49:47.614" v="414"/>
          <ac:spMkLst>
            <pc:docMk/>
            <pc:sldMk cId="4058765636" sldId="263"/>
            <ac:spMk id="21" creationId="{047AF1DF-6993-45FB-92A5-C36B1A680F61}"/>
          </ac:spMkLst>
        </pc:spChg>
        <pc:picChg chg="add mod ord">
          <ac:chgData name="Reema Parveen (2117189)" userId="S::2117189@student.uwtsd.ac.uk::d45ee26f-ab2e-4b73-ba6d-48269fd1b376" providerId="AD" clId="Web-{944E89BA-474E-BE0E-0D5F-D9E9B68EB3AC}" dt="2022-10-01T11:49:47.614" v="414"/>
          <ac:picMkLst>
            <pc:docMk/>
            <pc:sldMk cId="4058765636" sldId="263"/>
            <ac:picMk id="4" creationId="{07C4618F-385E-5564-FFCD-8B733BBABF92}"/>
          </ac:picMkLst>
        </pc:picChg>
      </pc:sldChg>
    </pc:docChg>
  </pc:docChgLst>
  <pc:docChgLst>
    <pc:chgData name="Reema Parveen (2117189)" userId="S::2117189@student.uwtsd.ac.uk::d45ee26f-ab2e-4b73-ba6d-48269fd1b376" providerId="AD" clId="Web-{6A643E6F-D8F9-94F9-71ED-829D5430169C}"/>
    <pc:docChg chg="addSld delSld modSld addMainMaster delMainMaster">
      <pc:chgData name="Reema Parveen (2117189)" userId="S::2117189@student.uwtsd.ac.uk::d45ee26f-ab2e-4b73-ba6d-48269fd1b376" providerId="AD" clId="Web-{6A643E6F-D8F9-94F9-71ED-829D5430169C}" dt="2022-09-30T12:38:45.135" v="1806" actId="20577"/>
      <pc:docMkLst>
        <pc:docMk/>
      </pc:docMkLst>
      <pc:sldChg chg="addSp delSp modSp mod setBg modClrScheme setClrOvrMap delDesignElem chgLayout">
        <pc:chgData name="Reema Parveen (2117189)" userId="S::2117189@student.uwtsd.ac.uk::d45ee26f-ab2e-4b73-ba6d-48269fd1b376" providerId="AD" clId="Web-{6A643E6F-D8F9-94F9-71ED-829D5430169C}" dt="2022-09-30T10:17:04.426" v="197" actId="1076"/>
        <pc:sldMkLst>
          <pc:docMk/>
          <pc:sldMk cId="109857222" sldId="256"/>
        </pc:sldMkLst>
        <pc:spChg chg="mod ord">
          <ac:chgData name="Reema Parveen (2117189)" userId="S::2117189@student.uwtsd.ac.uk::d45ee26f-ab2e-4b73-ba6d-48269fd1b376" providerId="AD" clId="Web-{6A643E6F-D8F9-94F9-71ED-829D5430169C}" dt="2022-09-30T10:17:04.426" v="197" actId="1076"/>
          <ac:spMkLst>
            <pc:docMk/>
            <pc:sldMk cId="109857222" sldId="256"/>
            <ac:spMk id="2" creationId="{00000000-0000-0000-0000-000000000000}"/>
          </ac:spMkLst>
        </pc:spChg>
        <pc:spChg chg="mod ord">
          <ac:chgData name="Reema Parveen (2117189)" userId="S::2117189@student.uwtsd.ac.uk::d45ee26f-ab2e-4b73-ba6d-48269fd1b376" providerId="AD" clId="Web-{6A643E6F-D8F9-94F9-71ED-829D5430169C}" dt="2022-09-30T10:16:56.848" v="196" actId="20577"/>
          <ac:spMkLst>
            <pc:docMk/>
            <pc:sldMk cId="109857222" sldId="256"/>
            <ac:spMk id="3" creationId="{00000000-0000-0000-0000-000000000000}"/>
          </ac:spMkLst>
        </pc:spChg>
        <pc:spChg chg="add del">
          <ac:chgData name="Reema Parveen (2117189)" userId="S::2117189@student.uwtsd.ac.uk::d45ee26f-ab2e-4b73-ba6d-48269fd1b376" providerId="AD" clId="Web-{6A643E6F-D8F9-94F9-71ED-829D5430169C}" dt="2022-09-30T09:55:49.645" v="19"/>
          <ac:spMkLst>
            <pc:docMk/>
            <pc:sldMk cId="109857222" sldId="256"/>
            <ac:spMk id="5" creationId="{8F187B58-3857-4454-9C70-EFB475976F73}"/>
          </ac:spMkLst>
        </pc:spChg>
        <pc:spChg chg="add del">
          <ac:chgData name="Reema Parveen (2117189)" userId="S::2117189@student.uwtsd.ac.uk::d45ee26f-ab2e-4b73-ba6d-48269fd1b376" providerId="AD" clId="Web-{6A643E6F-D8F9-94F9-71ED-829D5430169C}" dt="2022-09-30T09:55:49.645" v="19"/>
          <ac:spMkLst>
            <pc:docMk/>
            <pc:sldMk cId="109857222" sldId="256"/>
            <ac:spMk id="7" creationId="{4C5418A4-3935-49EA-B51C-5DDCBFAA3952}"/>
          </ac:spMkLst>
        </pc:spChg>
        <pc:spChg chg="add del">
          <ac:chgData name="Reema Parveen (2117189)" userId="S::2117189@student.uwtsd.ac.uk::d45ee26f-ab2e-4b73-ba6d-48269fd1b376" providerId="AD" clId="Web-{6A643E6F-D8F9-94F9-71ED-829D5430169C}" dt="2022-09-30T09:56:44.381" v="21"/>
          <ac:spMkLst>
            <pc:docMk/>
            <pc:sldMk cId="109857222" sldId="256"/>
            <ac:spMk id="8" creationId="{6995F625-BE4F-4433-8290-5DF0E8589F50}"/>
          </ac:spMkLst>
        </pc:spChg>
        <pc:spChg chg="add del">
          <ac:chgData name="Reema Parveen (2117189)" userId="S::2117189@student.uwtsd.ac.uk::d45ee26f-ab2e-4b73-ba6d-48269fd1b376" providerId="AD" clId="Web-{6A643E6F-D8F9-94F9-71ED-829D5430169C}" dt="2022-09-30T09:52:52.500" v="13"/>
          <ac:spMkLst>
            <pc:docMk/>
            <pc:sldMk cId="109857222" sldId="256"/>
            <ac:spMk id="9" creationId="{7A18C9FB-EC4C-4DAE-8F7D-C6E5AF607958}"/>
          </ac:spMkLst>
        </pc:spChg>
        <pc:spChg chg="add del">
          <ac:chgData name="Reema Parveen (2117189)" userId="S::2117189@student.uwtsd.ac.uk::d45ee26f-ab2e-4b73-ba6d-48269fd1b376" providerId="AD" clId="Web-{6A643E6F-D8F9-94F9-71ED-829D5430169C}" dt="2022-09-30T09:56:44.381" v="21"/>
          <ac:spMkLst>
            <pc:docMk/>
            <pc:sldMk cId="109857222" sldId="256"/>
            <ac:spMk id="10" creationId="{80102662-1FA4-4C7A-B144-19699DF43508}"/>
          </ac:spMkLst>
        </pc:spChg>
        <pc:spChg chg="add del">
          <ac:chgData name="Reema Parveen (2117189)" userId="S::2117189@student.uwtsd.ac.uk::d45ee26f-ab2e-4b73-ba6d-48269fd1b376" providerId="AD" clId="Web-{6A643E6F-D8F9-94F9-71ED-829D5430169C}" dt="2022-09-30T09:52:52.500" v="13"/>
          <ac:spMkLst>
            <pc:docMk/>
            <pc:sldMk cId="109857222" sldId="256"/>
            <ac:spMk id="11" creationId="{3B2B1500-BB55-471C-8A9E-67288297ECE1}"/>
          </ac:spMkLst>
        </pc:spChg>
        <pc:spChg chg="add del">
          <ac:chgData name="Reema Parveen (2117189)" userId="S::2117189@student.uwtsd.ac.uk::d45ee26f-ab2e-4b73-ba6d-48269fd1b376" providerId="AD" clId="Web-{6A643E6F-D8F9-94F9-71ED-829D5430169C}" dt="2022-09-30T09:56:44.381" v="21"/>
          <ac:spMkLst>
            <pc:docMk/>
            <pc:sldMk cId="109857222" sldId="256"/>
            <ac:spMk id="12" creationId="{655E224A-5F26-423E-949C-07A720F39A44}"/>
          </ac:spMkLst>
        </pc:spChg>
        <pc:spChg chg="add del">
          <ac:chgData name="Reema Parveen (2117189)" userId="S::2117189@student.uwtsd.ac.uk::d45ee26f-ab2e-4b73-ba6d-48269fd1b376" providerId="AD" clId="Web-{6A643E6F-D8F9-94F9-71ED-829D5430169C}" dt="2022-09-30T09:52:52.500" v="13"/>
          <ac:spMkLst>
            <pc:docMk/>
            <pc:sldMk cId="109857222" sldId="256"/>
            <ac:spMk id="13" creationId="{3045E22C-A99D-41BB-AF14-EF1B1E745A70}"/>
          </ac:spMkLst>
        </pc:spChg>
        <pc:spChg chg="add del">
          <ac:chgData name="Reema Parveen (2117189)" userId="S::2117189@student.uwtsd.ac.uk::d45ee26f-ab2e-4b73-ba6d-48269fd1b376" providerId="AD" clId="Web-{6A643E6F-D8F9-94F9-71ED-829D5430169C}" dt="2022-09-30T09:56:44.381" v="21"/>
          <ac:spMkLst>
            <pc:docMk/>
            <pc:sldMk cId="109857222" sldId="256"/>
            <ac:spMk id="14" creationId="{A6F1DA18-4CA4-40CF-9ACA-105D8373B672}"/>
          </ac:spMkLst>
        </pc:spChg>
        <pc:spChg chg="add del">
          <ac:chgData name="Reema Parveen (2117189)" userId="S::2117189@student.uwtsd.ac.uk::d45ee26f-ab2e-4b73-ba6d-48269fd1b376" providerId="AD" clId="Web-{6A643E6F-D8F9-94F9-71ED-829D5430169C}" dt="2022-09-30T09:57:21.116" v="25"/>
          <ac:spMkLst>
            <pc:docMk/>
            <pc:sldMk cId="109857222" sldId="256"/>
            <ac:spMk id="15" creationId="{FDF8837B-BAE2-489A-8F93-69216307D5A5}"/>
          </ac:spMkLst>
        </pc:spChg>
        <pc:spChg chg="add del">
          <ac:chgData name="Reema Parveen (2117189)" userId="S::2117189@student.uwtsd.ac.uk::d45ee26f-ab2e-4b73-ba6d-48269fd1b376" providerId="AD" clId="Web-{6A643E6F-D8F9-94F9-71ED-829D5430169C}" dt="2022-09-30T09:56:44.381" v="21"/>
          <ac:spMkLst>
            <pc:docMk/>
            <pc:sldMk cId="109857222" sldId="256"/>
            <ac:spMk id="16" creationId="{7C6D1B74-744B-4231-97DB-86B4C9C5E2D3}"/>
          </ac:spMkLst>
        </pc:spChg>
        <pc:spChg chg="add del">
          <ac:chgData name="Reema Parveen (2117189)" userId="S::2117189@student.uwtsd.ac.uk::d45ee26f-ab2e-4b73-ba6d-48269fd1b376" providerId="AD" clId="Web-{6A643E6F-D8F9-94F9-71ED-829D5430169C}" dt="2022-09-30T09:57:53.101" v="28"/>
          <ac:spMkLst>
            <pc:docMk/>
            <pc:sldMk cId="109857222" sldId="256"/>
            <ac:spMk id="21" creationId="{62AE8E50-35D4-4D5A-A4BB-168CBB027DA2}"/>
          </ac:spMkLst>
        </pc:spChg>
        <pc:spChg chg="add del">
          <ac:chgData name="Reema Parveen (2117189)" userId="S::2117189@student.uwtsd.ac.uk::d45ee26f-ab2e-4b73-ba6d-48269fd1b376" providerId="AD" clId="Web-{6A643E6F-D8F9-94F9-71ED-829D5430169C}" dt="2022-09-30T09:57:53.101" v="28"/>
          <ac:spMkLst>
            <pc:docMk/>
            <pc:sldMk cId="109857222" sldId="256"/>
            <ac:spMk id="23" creationId="{C37D1D6D-17D8-4296-B000-665D1892D01E}"/>
          </ac:spMkLst>
        </pc:spChg>
        <pc:spChg chg="add del">
          <ac:chgData name="Reema Parveen (2117189)" userId="S::2117189@student.uwtsd.ac.uk::d45ee26f-ab2e-4b73-ba6d-48269fd1b376" providerId="AD" clId="Web-{6A643E6F-D8F9-94F9-71ED-829D5430169C}" dt="2022-09-30T09:57:53.101" v="28"/>
          <ac:spMkLst>
            <pc:docMk/>
            <pc:sldMk cId="109857222" sldId="256"/>
            <ac:spMk id="24" creationId="{1B26E892-1320-40AA-9CA1-246721C18768}"/>
          </ac:spMkLst>
        </pc:spChg>
        <pc:spChg chg="add del">
          <ac:chgData name="Reema Parveen (2117189)" userId="S::2117189@student.uwtsd.ac.uk::d45ee26f-ab2e-4b73-ba6d-48269fd1b376" providerId="AD" clId="Web-{6A643E6F-D8F9-94F9-71ED-829D5430169C}" dt="2022-09-30T09:57:53.101" v="28"/>
          <ac:spMkLst>
            <pc:docMk/>
            <pc:sldMk cId="109857222" sldId="256"/>
            <ac:spMk id="26" creationId="{C170DF7D-4686-4BD5-A9CD-C8964928468D}"/>
          </ac:spMkLst>
        </pc:spChg>
        <pc:spChg chg="add del">
          <ac:chgData name="Reema Parveen (2117189)" userId="S::2117189@student.uwtsd.ac.uk::d45ee26f-ab2e-4b73-ba6d-48269fd1b376" providerId="AD" clId="Web-{6A643E6F-D8F9-94F9-71ED-829D5430169C}" dt="2022-09-30T10:11:35.606" v="149"/>
          <ac:spMkLst>
            <pc:docMk/>
            <pc:sldMk cId="109857222" sldId="256"/>
            <ac:spMk id="27" creationId="{B66F8A2C-B8CF-4B20-9A73-2ADCF6302755}"/>
          </ac:spMkLst>
        </pc:spChg>
        <pc:spChg chg="add del">
          <ac:chgData name="Reema Parveen (2117189)" userId="S::2117189@student.uwtsd.ac.uk::d45ee26f-ab2e-4b73-ba6d-48269fd1b376" providerId="AD" clId="Web-{6A643E6F-D8F9-94F9-71ED-829D5430169C}" dt="2022-09-30T09:58:12.555" v="30"/>
          <ac:spMkLst>
            <pc:docMk/>
            <pc:sldMk cId="109857222" sldId="256"/>
            <ac:spMk id="28" creationId="{9ABC736F-FD1E-4980-876D-E5C38773936B}"/>
          </ac:spMkLst>
        </pc:spChg>
        <pc:spChg chg="add del">
          <ac:chgData name="Reema Parveen (2117189)" userId="S::2117189@student.uwtsd.ac.uk::d45ee26f-ab2e-4b73-ba6d-48269fd1b376" providerId="AD" clId="Web-{6A643E6F-D8F9-94F9-71ED-829D5430169C}" dt="2022-09-30T09:58:12.555" v="30"/>
          <ac:spMkLst>
            <pc:docMk/>
            <pc:sldMk cId="109857222" sldId="256"/>
            <ac:spMk id="29" creationId="{8D98EE46-797C-45B8-8337-491B94E0583F}"/>
          </ac:spMkLst>
        </pc:spChg>
        <pc:spChg chg="add del">
          <ac:chgData name="Reema Parveen (2117189)" userId="S::2117189@student.uwtsd.ac.uk::d45ee26f-ab2e-4b73-ba6d-48269fd1b376" providerId="AD" clId="Web-{6A643E6F-D8F9-94F9-71ED-829D5430169C}" dt="2022-09-30T09:58:12.555" v="30"/>
          <ac:spMkLst>
            <pc:docMk/>
            <pc:sldMk cId="109857222" sldId="256"/>
            <ac:spMk id="31" creationId="{3915B512-930A-40F0-82A6-4895B71A9566}"/>
          </ac:spMkLst>
        </pc:spChg>
        <pc:spChg chg="add del">
          <ac:chgData name="Reema Parveen (2117189)" userId="S::2117189@student.uwtsd.ac.uk::d45ee26f-ab2e-4b73-ba6d-48269fd1b376" providerId="AD" clId="Web-{6A643E6F-D8F9-94F9-71ED-829D5430169C}" dt="2022-09-30T10:11:35.606" v="149"/>
          <ac:spMkLst>
            <pc:docMk/>
            <pc:sldMk cId="109857222" sldId="256"/>
            <ac:spMk id="32" creationId="{180C23B1-7427-4DF4-BFF1-60CD7E93BC5F}"/>
          </ac:spMkLst>
        </pc:spChg>
        <pc:spChg chg="add del">
          <ac:chgData name="Reema Parveen (2117189)" userId="S::2117189@student.uwtsd.ac.uk::d45ee26f-ab2e-4b73-ba6d-48269fd1b376" providerId="AD" clId="Web-{6A643E6F-D8F9-94F9-71ED-829D5430169C}" dt="2022-09-30T10:11:35.606" v="149"/>
          <ac:spMkLst>
            <pc:docMk/>
            <pc:sldMk cId="109857222" sldId="256"/>
            <ac:spMk id="33" creationId="{B5DD78E9-DE0D-47AF-A0DB-F475221E3DC7}"/>
          </ac:spMkLst>
        </pc:spChg>
        <pc:spChg chg="add del">
          <ac:chgData name="Reema Parveen (2117189)" userId="S::2117189@student.uwtsd.ac.uk::d45ee26f-ab2e-4b73-ba6d-48269fd1b376" providerId="AD" clId="Web-{6A643E6F-D8F9-94F9-71ED-829D5430169C}" dt="2022-09-30T10:11:35.606" v="149"/>
          <ac:spMkLst>
            <pc:docMk/>
            <pc:sldMk cId="109857222" sldId="256"/>
            <ac:spMk id="34" creationId="{A118D329-2010-4A15-B57C-429FFAE35B11}"/>
          </ac:spMkLst>
        </pc:spChg>
        <pc:spChg chg="add del">
          <ac:chgData name="Reema Parveen (2117189)" userId="S::2117189@student.uwtsd.ac.uk::d45ee26f-ab2e-4b73-ba6d-48269fd1b376" providerId="AD" clId="Web-{6A643E6F-D8F9-94F9-71ED-829D5430169C}" dt="2022-09-30T10:12:23.075" v="159"/>
          <ac:spMkLst>
            <pc:docMk/>
            <pc:sldMk cId="109857222" sldId="256"/>
            <ac:spMk id="42" creationId="{6F40FBDA-CEB1-40F0-9AB9-BD9C402D70FE}"/>
          </ac:spMkLst>
        </pc:spChg>
        <pc:spChg chg="add del">
          <ac:chgData name="Reema Parveen (2117189)" userId="S::2117189@student.uwtsd.ac.uk::d45ee26f-ab2e-4b73-ba6d-48269fd1b376" providerId="AD" clId="Web-{6A643E6F-D8F9-94F9-71ED-829D5430169C}" dt="2022-09-30T10:12:23.075" v="159"/>
          <ac:spMkLst>
            <pc:docMk/>
            <pc:sldMk cId="109857222" sldId="256"/>
            <ac:spMk id="44" creationId="{0344D4FE-ABEF-4230-9E4E-AD5782FC78AC}"/>
          </ac:spMkLst>
        </pc:spChg>
        <pc:spChg chg="add del">
          <ac:chgData name="Reema Parveen (2117189)" userId="S::2117189@student.uwtsd.ac.uk::d45ee26f-ab2e-4b73-ba6d-48269fd1b376" providerId="AD" clId="Web-{6A643E6F-D8F9-94F9-71ED-829D5430169C}" dt="2022-09-30T10:12:23.075" v="159"/>
          <ac:spMkLst>
            <pc:docMk/>
            <pc:sldMk cId="109857222" sldId="256"/>
            <ac:spMk id="46" creationId="{9325F979-D3F9-4926-81B7-7ACCB31A501B}"/>
          </ac:spMkLst>
        </pc:spChg>
        <pc:spChg chg="add del">
          <ac:chgData name="Reema Parveen (2117189)" userId="S::2117189@student.uwtsd.ac.uk::d45ee26f-ab2e-4b73-ba6d-48269fd1b376" providerId="AD" clId="Web-{6A643E6F-D8F9-94F9-71ED-829D5430169C}" dt="2022-09-30T10:12:23.075" v="158"/>
          <ac:spMkLst>
            <pc:docMk/>
            <pc:sldMk cId="109857222" sldId="256"/>
            <ac:spMk id="51" creationId="{8A3844E6-D96A-41C1-870D-EE39760D721D}"/>
          </ac:spMkLst>
        </pc:spChg>
        <pc:spChg chg="add del">
          <ac:chgData name="Reema Parveen (2117189)" userId="S::2117189@student.uwtsd.ac.uk::d45ee26f-ab2e-4b73-ba6d-48269fd1b376" providerId="AD" clId="Web-{6A643E6F-D8F9-94F9-71ED-829D5430169C}" dt="2022-09-30T10:12:23.075" v="158"/>
          <ac:spMkLst>
            <pc:docMk/>
            <pc:sldMk cId="109857222" sldId="256"/>
            <ac:spMk id="53" creationId="{F2A92315-CB5C-4EB8-992E-4AA0C5DBC604}"/>
          </ac:spMkLst>
        </pc:spChg>
        <pc:spChg chg="add del">
          <ac:chgData name="Reema Parveen (2117189)" userId="S::2117189@student.uwtsd.ac.uk::d45ee26f-ab2e-4b73-ba6d-48269fd1b376" providerId="AD" clId="Web-{6A643E6F-D8F9-94F9-71ED-829D5430169C}" dt="2022-09-30T10:12:23.075" v="158"/>
          <ac:spMkLst>
            <pc:docMk/>
            <pc:sldMk cId="109857222" sldId="256"/>
            <ac:spMk id="55" creationId="{79FECA57-A5E2-44A8-96B6-A95724F80063}"/>
          </ac:spMkLst>
        </pc:spChg>
        <pc:spChg chg="add del">
          <ac:chgData name="Reema Parveen (2117189)" userId="S::2117189@student.uwtsd.ac.uk::d45ee26f-ab2e-4b73-ba6d-48269fd1b376" providerId="AD" clId="Web-{6A643E6F-D8F9-94F9-71ED-829D5430169C}" dt="2022-09-30T10:14:50.032" v="175"/>
          <ac:spMkLst>
            <pc:docMk/>
            <pc:sldMk cId="109857222" sldId="256"/>
            <ac:spMk id="63" creationId="{6F40FBDA-CEB1-40F0-9AB9-BD9C402D70FE}"/>
          </ac:spMkLst>
        </pc:spChg>
        <pc:spChg chg="add del">
          <ac:chgData name="Reema Parveen (2117189)" userId="S::2117189@student.uwtsd.ac.uk::d45ee26f-ab2e-4b73-ba6d-48269fd1b376" providerId="AD" clId="Web-{6A643E6F-D8F9-94F9-71ED-829D5430169C}" dt="2022-09-30T10:14:50.032" v="175"/>
          <ac:spMkLst>
            <pc:docMk/>
            <pc:sldMk cId="109857222" sldId="256"/>
            <ac:spMk id="64" creationId="{0344D4FE-ABEF-4230-9E4E-AD5782FC78AC}"/>
          </ac:spMkLst>
        </pc:spChg>
        <pc:spChg chg="add del">
          <ac:chgData name="Reema Parveen (2117189)" userId="S::2117189@student.uwtsd.ac.uk::d45ee26f-ab2e-4b73-ba6d-48269fd1b376" providerId="AD" clId="Web-{6A643E6F-D8F9-94F9-71ED-829D5430169C}" dt="2022-09-30T10:14:50.032" v="175"/>
          <ac:spMkLst>
            <pc:docMk/>
            <pc:sldMk cId="109857222" sldId="256"/>
            <ac:spMk id="65" creationId="{9325F979-D3F9-4926-81B7-7ACCB31A501B}"/>
          </ac:spMkLst>
        </pc:spChg>
        <pc:spChg chg="add del">
          <ac:chgData name="Reema Parveen (2117189)" userId="S::2117189@student.uwtsd.ac.uk::d45ee26f-ab2e-4b73-ba6d-48269fd1b376" providerId="AD" clId="Web-{6A643E6F-D8F9-94F9-71ED-829D5430169C}" dt="2022-09-30T10:16:31.644" v="190"/>
          <ac:spMkLst>
            <pc:docMk/>
            <pc:sldMk cId="109857222" sldId="256"/>
            <ac:spMk id="70" creationId="{B66F8A2C-B8CF-4B20-9A73-2ADCF6302755}"/>
          </ac:spMkLst>
        </pc:spChg>
        <pc:spChg chg="add del">
          <ac:chgData name="Reema Parveen (2117189)" userId="S::2117189@student.uwtsd.ac.uk::d45ee26f-ab2e-4b73-ba6d-48269fd1b376" providerId="AD" clId="Web-{6A643E6F-D8F9-94F9-71ED-829D5430169C}" dt="2022-09-30T10:16:31.644" v="190"/>
          <ac:spMkLst>
            <pc:docMk/>
            <pc:sldMk cId="109857222" sldId="256"/>
            <ac:spMk id="72" creationId="{180C23B1-7427-4DF4-BFF1-60CD7E93BC5F}"/>
          </ac:spMkLst>
        </pc:spChg>
        <pc:spChg chg="add del">
          <ac:chgData name="Reema Parveen (2117189)" userId="S::2117189@student.uwtsd.ac.uk::d45ee26f-ab2e-4b73-ba6d-48269fd1b376" providerId="AD" clId="Web-{6A643E6F-D8F9-94F9-71ED-829D5430169C}" dt="2022-09-30T10:16:31.644" v="190"/>
          <ac:spMkLst>
            <pc:docMk/>
            <pc:sldMk cId="109857222" sldId="256"/>
            <ac:spMk id="74" creationId="{B5DD78E9-DE0D-47AF-A0DB-F475221E3DC7}"/>
          </ac:spMkLst>
        </pc:spChg>
        <pc:spChg chg="add del">
          <ac:chgData name="Reema Parveen (2117189)" userId="S::2117189@student.uwtsd.ac.uk::d45ee26f-ab2e-4b73-ba6d-48269fd1b376" providerId="AD" clId="Web-{6A643E6F-D8F9-94F9-71ED-829D5430169C}" dt="2022-09-30T10:16:31.644" v="190"/>
          <ac:spMkLst>
            <pc:docMk/>
            <pc:sldMk cId="109857222" sldId="256"/>
            <ac:spMk id="76" creationId="{A118D329-2010-4A15-B57C-429FFAE35B11}"/>
          </ac:spMkLst>
        </pc:spChg>
        <pc:spChg chg="add">
          <ac:chgData name="Reema Parveen (2117189)" userId="S::2117189@student.uwtsd.ac.uk::d45ee26f-ab2e-4b73-ba6d-48269fd1b376" providerId="AD" clId="Web-{6A643E6F-D8F9-94F9-71ED-829D5430169C}" dt="2022-09-30T10:16:31.644" v="190"/>
          <ac:spMkLst>
            <pc:docMk/>
            <pc:sldMk cId="109857222" sldId="256"/>
            <ac:spMk id="83" creationId="{2BEE9E27-5550-4DAA-935D-B987C1160628}"/>
          </ac:spMkLst>
        </pc:spChg>
        <pc:spChg chg="add">
          <ac:chgData name="Reema Parveen (2117189)" userId="S::2117189@student.uwtsd.ac.uk::d45ee26f-ab2e-4b73-ba6d-48269fd1b376" providerId="AD" clId="Web-{6A643E6F-D8F9-94F9-71ED-829D5430169C}" dt="2022-09-30T10:16:31.644" v="190"/>
          <ac:spMkLst>
            <pc:docMk/>
            <pc:sldMk cId="109857222" sldId="256"/>
            <ac:spMk id="85" creationId="{9B4AF4B7-C89D-4321-877F-0944ED8F458E}"/>
          </ac:spMkLst>
        </pc:spChg>
        <pc:spChg chg="add">
          <ac:chgData name="Reema Parveen (2117189)" userId="S::2117189@student.uwtsd.ac.uk::d45ee26f-ab2e-4b73-ba6d-48269fd1b376" providerId="AD" clId="Web-{6A643E6F-D8F9-94F9-71ED-829D5430169C}" dt="2022-09-30T10:16:31.644" v="190"/>
          <ac:spMkLst>
            <pc:docMk/>
            <pc:sldMk cId="109857222" sldId="256"/>
            <ac:spMk id="87" creationId="{486F1C7C-0D59-4A57-B9FF-60AF2D0ECA95}"/>
          </ac:spMkLst>
        </pc:spChg>
        <pc:picChg chg="add del">
          <ac:chgData name="Reema Parveen (2117189)" userId="S::2117189@student.uwtsd.ac.uk::d45ee26f-ab2e-4b73-ba6d-48269fd1b376" providerId="AD" clId="Web-{6A643E6F-D8F9-94F9-71ED-829D5430169C}" dt="2022-09-30T09:53:09.157" v="14"/>
          <ac:picMkLst>
            <pc:docMk/>
            <pc:sldMk cId="109857222" sldId="256"/>
            <ac:picMk id="4" creationId="{FA5E3588-D4C6-AC2F-DF12-6DAF84FDA34C}"/>
          </ac:picMkLst>
        </pc:picChg>
        <pc:picChg chg="add del">
          <ac:chgData name="Reema Parveen (2117189)" userId="S::2117189@student.uwtsd.ac.uk::d45ee26f-ab2e-4b73-ba6d-48269fd1b376" providerId="AD" clId="Web-{6A643E6F-D8F9-94F9-71ED-829D5430169C}" dt="2022-09-30T09:55:05.378" v="18"/>
          <ac:picMkLst>
            <pc:docMk/>
            <pc:sldMk cId="109857222" sldId="256"/>
            <ac:picMk id="6" creationId="{71F62338-0AFB-6762-9DAD-D4E682CE246D}"/>
          </ac:picMkLst>
        </pc:picChg>
        <pc:picChg chg="add del">
          <ac:chgData name="Reema Parveen (2117189)" userId="S::2117189@student.uwtsd.ac.uk::d45ee26f-ab2e-4b73-ba6d-48269fd1b376" providerId="AD" clId="Web-{6A643E6F-D8F9-94F9-71ED-829D5430169C}" dt="2022-09-30T09:57:40.132" v="26"/>
          <ac:picMkLst>
            <pc:docMk/>
            <pc:sldMk cId="109857222" sldId="256"/>
            <ac:picMk id="17" creationId="{15DAF10B-2116-29CC-FA89-688486F6208B}"/>
          </ac:picMkLst>
        </pc:picChg>
        <pc:picChg chg="add del mod">
          <ac:chgData name="Reema Parveen (2117189)" userId="S::2117189@student.uwtsd.ac.uk::d45ee26f-ab2e-4b73-ba6d-48269fd1b376" providerId="AD" clId="Web-{6A643E6F-D8F9-94F9-71ED-829D5430169C}" dt="2022-09-30T10:11:25.027" v="146"/>
          <ac:picMkLst>
            <pc:docMk/>
            <pc:sldMk cId="109857222" sldId="256"/>
            <ac:picMk id="36" creationId="{62EB0B60-4A6F-B419-11D3-F8BE35F0B91E}"/>
          </ac:picMkLst>
        </pc:picChg>
        <pc:picChg chg="add del mod ord">
          <ac:chgData name="Reema Parveen (2117189)" userId="S::2117189@student.uwtsd.ac.uk::d45ee26f-ab2e-4b73-ba6d-48269fd1b376" providerId="AD" clId="Web-{6A643E6F-D8F9-94F9-71ED-829D5430169C}" dt="2022-09-30T10:14:45.673" v="174"/>
          <ac:picMkLst>
            <pc:docMk/>
            <pc:sldMk cId="109857222" sldId="256"/>
            <ac:picMk id="37" creationId="{781399D4-6044-036D-E156-18AFF59910CE}"/>
          </ac:picMkLst>
        </pc:picChg>
        <pc:picChg chg="add mod ord">
          <ac:chgData name="Reema Parveen (2117189)" userId="S::2117189@student.uwtsd.ac.uk::d45ee26f-ab2e-4b73-ba6d-48269fd1b376" providerId="AD" clId="Web-{6A643E6F-D8F9-94F9-71ED-829D5430169C}" dt="2022-09-30T10:16:31.644" v="190"/>
          <ac:picMkLst>
            <pc:docMk/>
            <pc:sldMk cId="109857222" sldId="256"/>
            <ac:picMk id="38" creationId="{081215AC-A100-FBF0-1EBF-0A56D9E17580}"/>
          </ac:picMkLst>
        </pc:picChg>
        <pc:cxnChg chg="add del">
          <ac:chgData name="Reema Parveen (2117189)" userId="S::2117189@student.uwtsd.ac.uk::d45ee26f-ab2e-4b73-ba6d-48269fd1b376" providerId="AD" clId="Web-{6A643E6F-D8F9-94F9-71ED-829D5430169C}" dt="2022-09-30T09:56:44.381" v="21"/>
          <ac:cxnSpMkLst>
            <pc:docMk/>
            <pc:sldMk cId="109857222" sldId="256"/>
            <ac:cxnSpMk id="18" creationId="{ABC98C72-9EDD-4426-B45A-84E06A7CD22F}"/>
          </ac:cxnSpMkLst>
        </pc:cxnChg>
        <pc:cxnChg chg="add del">
          <ac:chgData name="Reema Parveen (2117189)" userId="S::2117189@student.uwtsd.ac.uk::d45ee26f-ab2e-4b73-ba6d-48269fd1b376" providerId="AD" clId="Web-{6A643E6F-D8F9-94F9-71ED-829D5430169C}" dt="2022-09-30T09:57:21.116" v="25"/>
          <ac:cxnSpMkLst>
            <pc:docMk/>
            <pc:sldMk cId="109857222" sldId="256"/>
            <ac:cxnSpMk id="19" creationId="{B48BEE9B-A2F4-4BF3-9EAD-16E1A7FC2DC6}"/>
          </ac:cxnSpMkLst>
        </pc:cxnChg>
        <pc:cxnChg chg="add del">
          <ac:chgData name="Reema Parveen (2117189)" userId="S::2117189@student.uwtsd.ac.uk::d45ee26f-ab2e-4b73-ba6d-48269fd1b376" providerId="AD" clId="Web-{6A643E6F-D8F9-94F9-71ED-829D5430169C}" dt="2022-09-30T09:56:44.381" v="21"/>
          <ac:cxnSpMkLst>
            <pc:docMk/>
            <pc:sldMk cId="109857222" sldId="256"/>
            <ac:cxnSpMk id="20" creationId="{44887186-EE44-4AD3-BEFE-3478B4537191}"/>
          </ac:cxnSpMkLst>
        </pc:cxnChg>
        <pc:cxnChg chg="add del">
          <ac:chgData name="Reema Parveen (2117189)" userId="S::2117189@student.uwtsd.ac.uk::d45ee26f-ab2e-4b73-ba6d-48269fd1b376" providerId="AD" clId="Web-{6A643E6F-D8F9-94F9-71ED-829D5430169C}" dt="2022-09-30T09:56:44.381" v="21"/>
          <ac:cxnSpMkLst>
            <pc:docMk/>
            <pc:sldMk cId="109857222" sldId="256"/>
            <ac:cxnSpMk id="22" creationId="{58EECC4E-F1C0-4C09-A7FD-4D623DACCC4F}"/>
          </ac:cxnSpMkLst>
        </pc:cxnChg>
        <pc:cxnChg chg="add del">
          <ac:chgData name="Reema Parveen (2117189)" userId="S::2117189@student.uwtsd.ac.uk::d45ee26f-ab2e-4b73-ba6d-48269fd1b376" providerId="AD" clId="Web-{6A643E6F-D8F9-94F9-71ED-829D5430169C}" dt="2022-09-30T09:57:53.101" v="28"/>
          <ac:cxnSpMkLst>
            <pc:docMk/>
            <pc:sldMk cId="109857222" sldId="256"/>
            <ac:cxnSpMk id="25" creationId="{C9A1F79C-E4D1-4AAE-BA11-3A09005252E3}"/>
          </ac:cxnSpMkLst>
        </pc:cxnChg>
        <pc:cxnChg chg="add del">
          <ac:chgData name="Reema Parveen (2117189)" userId="S::2117189@student.uwtsd.ac.uk::d45ee26f-ab2e-4b73-ba6d-48269fd1b376" providerId="AD" clId="Web-{6A643E6F-D8F9-94F9-71ED-829D5430169C}" dt="2022-09-30T09:58:12.555" v="30"/>
          <ac:cxnSpMkLst>
            <pc:docMk/>
            <pc:sldMk cId="109857222" sldId="256"/>
            <ac:cxnSpMk id="30" creationId="{4E4CA735-62CB-4665-AA7D-4A259E3F7CE6}"/>
          </ac:cxnSpMkLst>
        </pc:cxnChg>
        <pc:cxnChg chg="add del">
          <ac:chgData name="Reema Parveen (2117189)" userId="S::2117189@student.uwtsd.ac.uk::d45ee26f-ab2e-4b73-ba6d-48269fd1b376" providerId="AD" clId="Web-{6A643E6F-D8F9-94F9-71ED-829D5430169C}" dt="2022-09-30T10:11:35.606" v="149"/>
          <ac:cxnSpMkLst>
            <pc:docMk/>
            <pc:sldMk cId="109857222" sldId="256"/>
            <ac:cxnSpMk id="35" creationId="{994262BC-EE98-4BD6-82DB-4955E8DCC290}"/>
          </ac:cxnSpMkLst>
        </pc:cxnChg>
        <pc:cxnChg chg="add del">
          <ac:chgData name="Reema Parveen (2117189)" userId="S::2117189@student.uwtsd.ac.uk::d45ee26f-ab2e-4b73-ba6d-48269fd1b376" providerId="AD" clId="Web-{6A643E6F-D8F9-94F9-71ED-829D5430169C}" dt="2022-09-30T10:12:23.075" v="158"/>
          <ac:cxnSpMkLst>
            <pc:docMk/>
            <pc:sldMk cId="109857222" sldId="256"/>
            <ac:cxnSpMk id="57" creationId="{BD4DE04D-ED96-4A1A-AA20-E4BBEECBFCFF}"/>
          </ac:cxnSpMkLst>
        </pc:cxnChg>
        <pc:cxnChg chg="add del">
          <ac:chgData name="Reema Parveen (2117189)" userId="S::2117189@student.uwtsd.ac.uk::d45ee26f-ab2e-4b73-ba6d-48269fd1b376" providerId="AD" clId="Web-{6A643E6F-D8F9-94F9-71ED-829D5430169C}" dt="2022-09-30T10:12:23.075" v="158"/>
          <ac:cxnSpMkLst>
            <pc:docMk/>
            <pc:sldMk cId="109857222" sldId="256"/>
            <ac:cxnSpMk id="59" creationId="{F6D8CE3E-8596-4FB7-A9A6-0B18C146B9F6}"/>
          </ac:cxnSpMkLst>
        </pc:cxnChg>
        <pc:cxnChg chg="add del">
          <ac:chgData name="Reema Parveen (2117189)" userId="S::2117189@student.uwtsd.ac.uk::d45ee26f-ab2e-4b73-ba6d-48269fd1b376" providerId="AD" clId="Web-{6A643E6F-D8F9-94F9-71ED-829D5430169C}" dt="2022-09-30T10:12:23.075" v="158"/>
          <ac:cxnSpMkLst>
            <pc:docMk/>
            <pc:sldMk cId="109857222" sldId="256"/>
            <ac:cxnSpMk id="61" creationId="{3D78D154-D736-4782-853A-1EC344B8E8B6}"/>
          </ac:cxnSpMkLst>
        </pc:cxnChg>
        <pc:cxnChg chg="add del">
          <ac:chgData name="Reema Parveen (2117189)" userId="S::2117189@student.uwtsd.ac.uk::d45ee26f-ab2e-4b73-ba6d-48269fd1b376" providerId="AD" clId="Web-{6A643E6F-D8F9-94F9-71ED-829D5430169C}" dt="2022-09-30T10:16:31.644" v="190"/>
          <ac:cxnSpMkLst>
            <pc:docMk/>
            <pc:sldMk cId="109857222" sldId="256"/>
            <ac:cxnSpMk id="78" creationId="{994262BC-EE98-4BD6-82DB-4955E8DCC290}"/>
          </ac:cxnSpMkLst>
        </pc:cxnChg>
        <pc:cxnChg chg="add">
          <ac:chgData name="Reema Parveen (2117189)" userId="S::2117189@student.uwtsd.ac.uk::d45ee26f-ab2e-4b73-ba6d-48269fd1b376" providerId="AD" clId="Web-{6A643E6F-D8F9-94F9-71ED-829D5430169C}" dt="2022-09-30T10:16:31.644" v="190"/>
          <ac:cxnSpMkLst>
            <pc:docMk/>
            <pc:sldMk cId="109857222" sldId="256"/>
            <ac:cxnSpMk id="89" creationId="{5735DC8C-B370-4340-B37D-4472C16391A7}"/>
          </ac:cxnSpMkLst>
        </pc:cxnChg>
        <pc:cxnChg chg="add">
          <ac:chgData name="Reema Parveen (2117189)" userId="S::2117189@student.uwtsd.ac.uk::d45ee26f-ab2e-4b73-ba6d-48269fd1b376" providerId="AD" clId="Web-{6A643E6F-D8F9-94F9-71ED-829D5430169C}" dt="2022-09-30T10:16:31.644" v="190"/>
          <ac:cxnSpMkLst>
            <pc:docMk/>
            <pc:sldMk cId="109857222" sldId="256"/>
            <ac:cxnSpMk id="91" creationId="{C404BB8C-445B-49D4-853C-25A93128629C}"/>
          </ac:cxnSpMkLst>
        </pc:cxnChg>
        <pc:cxnChg chg="add">
          <ac:chgData name="Reema Parveen (2117189)" userId="S::2117189@student.uwtsd.ac.uk::d45ee26f-ab2e-4b73-ba6d-48269fd1b376" providerId="AD" clId="Web-{6A643E6F-D8F9-94F9-71ED-829D5430169C}" dt="2022-09-30T10:16:31.644" v="190"/>
          <ac:cxnSpMkLst>
            <pc:docMk/>
            <pc:sldMk cId="109857222" sldId="256"/>
            <ac:cxnSpMk id="93" creationId="{045B8EE3-9336-45C5-ACE9-280CCFD2F819}"/>
          </ac:cxnSpMkLst>
        </pc:cxnChg>
      </pc:sldChg>
      <pc:sldChg chg="addSp delSp modSp new mod setBg modClrScheme chgLayout">
        <pc:chgData name="Reema Parveen (2117189)" userId="S::2117189@student.uwtsd.ac.uk::d45ee26f-ab2e-4b73-ba6d-48269fd1b376" providerId="AD" clId="Web-{6A643E6F-D8F9-94F9-71ED-829D5430169C}" dt="2022-09-30T12:11:16.257" v="1240" actId="20577"/>
        <pc:sldMkLst>
          <pc:docMk/>
          <pc:sldMk cId="3036269857" sldId="257"/>
        </pc:sldMkLst>
        <pc:spChg chg="mod ord">
          <ac:chgData name="Reema Parveen (2117189)" userId="S::2117189@student.uwtsd.ac.uk::d45ee26f-ab2e-4b73-ba6d-48269fd1b376" providerId="AD" clId="Web-{6A643E6F-D8F9-94F9-71ED-829D5430169C}" dt="2022-09-30T11:27:19.419" v="1200" actId="20577"/>
          <ac:spMkLst>
            <pc:docMk/>
            <pc:sldMk cId="3036269857" sldId="257"/>
            <ac:spMk id="2" creationId="{1D0C9576-290C-1831-75ED-B29AA5D34086}"/>
          </ac:spMkLst>
        </pc:spChg>
        <pc:spChg chg="del mod ord">
          <ac:chgData name="Reema Parveen (2117189)" userId="S::2117189@student.uwtsd.ac.uk::d45ee26f-ab2e-4b73-ba6d-48269fd1b376" providerId="AD" clId="Web-{6A643E6F-D8F9-94F9-71ED-829D5430169C}" dt="2022-09-30T10:17:59.677" v="199"/>
          <ac:spMkLst>
            <pc:docMk/>
            <pc:sldMk cId="3036269857" sldId="257"/>
            <ac:spMk id="3" creationId="{1A50C8D5-EC95-E1B0-488E-3F22CE6D3BB2}"/>
          </ac:spMkLst>
        </pc:spChg>
        <pc:spChg chg="add del mod">
          <ac:chgData name="Reema Parveen (2117189)" userId="S::2117189@student.uwtsd.ac.uk::d45ee26f-ab2e-4b73-ba6d-48269fd1b376" providerId="AD" clId="Web-{6A643E6F-D8F9-94F9-71ED-829D5430169C}" dt="2022-09-30T10:18:03.349" v="205"/>
          <ac:spMkLst>
            <pc:docMk/>
            <pc:sldMk cId="3036269857" sldId="257"/>
            <ac:spMk id="8" creationId="{391D0477-7DAA-A9CB-57C7-1B27CAB2CC54}"/>
          </ac:spMkLst>
        </pc:spChg>
        <pc:spChg chg="add del mod">
          <ac:chgData name="Reema Parveen (2117189)" userId="S::2117189@student.uwtsd.ac.uk::d45ee26f-ab2e-4b73-ba6d-48269fd1b376" providerId="AD" clId="Web-{6A643E6F-D8F9-94F9-71ED-829D5430169C}" dt="2022-09-30T10:18:26.990" v="211"/>
          <ac:spMkLst>
            <pc:docMk/>
            <pc:sldMk cId="3036269857" sldId="257"/>
            <ac:spMk id="10" creationId="{4BD7E511-F4FE-8B93-FE3C-CBA7FF5DF125}"/>
          </ac:spMkLst>
        </pc:spChg>
        <pc:spChg chg="add mod">
          <ac:chgData name="Reema Parveen (2117189)" userId="S::2117189@student.uwtsd.ac.uk::d45ee26f-ab2e-4b73-ba6d-48269fd1b376" providerId="AD" clId="Web-{6A643E6F-D8F9-94F9-71ED-829D5430169C}" dt="2022-09-30T12:11:16.257" v="1240" actId="20577"/>
          <ac:spMkLst>
            <pc:docMk/>
            <pc:sldMk cId="3036269857" sldId="257"/>
            <ac:spMk id="15" creationId="{D80A2EE2-58B1-7BCE-73CA-3BA5A4DF5411}"/>
          </ac:spMkLst>
        </pc:spChg>
        <pc:spChg chg="add del">
          <ac:chgData name="Reema Parveen (2117189)" userId="S::2117189@student.uwtsd.ac.uk::d45ee26f-ab2e-4b73-ba6d-48269fd1b376" providerId="AD" clId="Web-{6A643E6F-D8F9-94F9-71ED-829D5430169C}" dt="2022-09-30T11:25:40.135" v="1184"/>
          <ac:spMkLst>
            <pc:docMk/>
            <pc:sldMk cId="3036269857" sldId="257"/>
            <ac:spMk id="18" creationId="{0E9B969E-CD96-4162-BA90-449BBDA95EAE}"/>
          </ac:spMkLst>
        </pc:spChg>
        <pc:spChg chg="add del">
          <ac:chgData name="Reema Parveen (2117189)" userId="S::2117189@student.uwtsd.ac.uk::d45ee26f-ab2e-4b73-ba6d-48269fd1b376" providerId="AD" clId="Web-{6A643E6F-D8F9-94F9-71ED-829D5430169C}" dt="2022-09-30T11:25:40.135" v="1184"/>
          <ac:spMkLst>
            <pc:docMk/>
            <pc:sldMk cId="3036269857" sldId="257"/>
            <ac:spMk id="20" creationId="{6B6401A4-FEE5-4976-857C-1FD0CDB2E2DC}"/>
          </ac:spMkLst>
        </pc:spChg>
        <pc:spChg chg="add del">
          <ac:chgData name="Reema Parveen (2117189)" userId="S::2117189@student.uwtsd.ac.uk::d45ee26f-ab2e-4b73-ba6d-48269fd1b376" providerId="AD" clId="Web-{6A643E6F-D8F9-94F9-71ED-829D5430169C}" dt="2022-09-30T11:25:40.135" v="1184"/>
          <ac:spMkLst>
            <pc:docMk/>
            <pc:sldMk cId="3036269857" sldId="257"/>
            <ac:spMk id="22" creationId="{047AF1DF-6993-45FB-92A5-C36B1A680F61}"/>
          </ac:spMkLst>
        </pc:spChg>
        <pc:spChg chg="add del">
          <ac:chgData name="Reema Parveen (2117189)" userId="S::2117189@student.uwtsd.ac.uk::d45ee26f-ab2e-4b73-ba6d-48269fd1b376" providerId="AD" clId="Web-{6A643E6F-D8F9-94F9-71ED-829D5430169C}" dt="2022-09-30T11:25:15.588" v="1179"/>
          <ac:spMkLst>
            <pc:docMk/>
            <pc:sldMk cId="3036269857" sldId="257"/>
            <ac:spMk id="27" creationId="{565B2778-6678-45B6-9A79-C0910CFCA012}"/>
          </ac:spMkLst>
        </pc:spChg>
        <pc:spChg chg="add del">
          <ac:chgData name="Reema Parveen (2117189)" userId="S::2117189@student.uwtsd.ac.uk::d45ee26f-ab2e-4b73-ba6d-48269fd1b376" providerId="AD" clId="Web-{6A643E6F-D8F9-94F9-71ED-829D5430169C}" dt="2022-09-30T11:25:15.588" v="1179"/>
          <ac:spMkLst>
            <pc:docMk/>
            <pc:sldMk cId="3036269857" sldId="257"/>
            <ac:spMk id="29" creationId="{82C57F61-3F6E-4BE5-B964-003AA9B3550A}"/>
          </ac:spMkLst>
        </pc:spChg>
        <pc:spChg chg="add del">
          <ac:chgData name="Reema Parveen (2117189)" userId="S::2117189@student.uwtsd.ac.uk::d45ee26f-ab2e-4b73-ba6d-48269fd1b376" providerId="AD" clId="Web-{6A643E6F-D8F9-94F9-71ED-829D5430169C}" dt="2022-09-30T11:25:33.010" v="1181"/>
          <ac:spMkLst>
            <pc:docMk/>
            <pc:sldMk cId="3036269857" sldId="257"/>
            <ac:spMk id="31" creationId="{CD000060-D06D-4A48-BD8E-978966CCA797}"/>
          </ac:spMkLst>
        </pc:spChg>
        <pc:spChg chg="add del">
          <ac:chgData name="Reema Parveen (2117189)" userId="S::2117189@student.uwtsd.ac.uk::d45ee26f-ab2e-4b73-ba6d-48269fd1b376" providerId="AD" clId="Web-{6A643E6F-D8F9-94F9-71ED-829D5430169C}" dt="2022-09-30T11:25:33.010" v="1181"/>
          <ac:spMkLst>
            <pc:docMk/>
            <pc:sldMk cId="3036269857" sldId="257"/>
            <ac:spMk id="32" creationId="{DE4E5113-B3D0-40F8-9F39-B2C2BF92AE31}"/>
          </ac:spMkLst>
        </pc:spChg>
        <pc:spChg chg="add del">
          <ac:chgData name="Reema Parveen (2117189)" userId="S::2117189@student.uwtsd.ac.uk::d45ee26f-ab2e-4b73-ba6d-48269fd1b376" providerId="AD" clId="Web-{6A643E6F-D8F9-94F9-71ED-829D5430169C}" dt="2022-09-30T11:25:40.119" v="1183"/>
          <ac:spMkLst>
            <pc:docMk/>
            <pc:sldMk cId="3036269857" sldId="257"/>
            <ac:spMk id="34" creationId="{B4E3C025-1190-490D-A7E8-FBB16A2CAA49}"/>
          </ac:spMkLst>
        </pc:spChg>
        <pc:spChg chg="add del">
          <ac:chgData name="Reema Parveen (2117189)" userId="S::2117189@student.uwtsd.ac.uk::d45ee26f-ab2e-4b73-ba6d-48269fd1b376" providerId="AD" clId="Web-{6A643E6F-D8F9-94F9-71ED-829D5430169C}" dt="2022-09-30T11:25:40.119" v="1183"/>
          <ac:spMkLst>
            <pc:docMk/>
            <pc:sldMk cId="3036269857" sldId="257"/>
            <ac:spMk id="35" creationId="{73106E57-42AD-4803-8DA8-AA87F53BC71F}"/>
          </ac:spMkLst>
        </pc:spChg>
        <pc:spChg chg="add del">
          <ac:chgData name="Reema Parveen (2117189)" userId="S::2117189@student.uwtsd.ac.uk::d45ee26f-ab2e-4b73-ba6d-48269fd1b376" providerId="AD" clId="Web-{6A643E6F-D8F9-94F9-71ED-829D5430169C}" dt="2022-09-30T11:25:40.119" v="1183"/>
          <ac:spMkLst>
            <pc:docMk/>
            <pc:sldMk cId="3036269857" sldId="257"/>
            <ac:spMk id="36" creationId="{A668FB66-7DA2-4943-B38E-6DE102F09183}"/>
          </ac:spMkLst>
        </pc:spChg>
        <pc:spChg chg="add">
          <ac:chgData name="Reema Parveen (2117189)" userId="S::2117189@student.uwtsd.ac.uk::d45ee26f-ab2e-4b73-ba6d-48269fd1b376" providerId="AD" clId="Web-{6A643E6F-D8F9-94F9-71ED-829D5430169C}" dt="2022-09-30T11:25:40.135" v="1184"/>
          <ac:spMkLst>
            <pc:docMk/>
            <pc:sldMk cId="3036269857" sldId="257"/>
            <ac:spMk id="38" creationId="{0E9B969E-CD96-4162-BA90-449BBDA95EAE}"/>
          </ac:spMkLst>
        </pc:spChg>
        <pc:spChg chg="add">
          <ac:chgData name="Reema Parveen (2117189)" userId="S::2117189@student.uwtsd.ac.uk::d45ee26f-ab2e-4b73-ba6d-48269fd1b376" providerId="AD" clId="Web-{6A643E6F-D8F9-94F9-71ED-829D5430169C}" dt="2022-09-30T11:25:40.135" v="1184"/>
          <ac:spMkLst>
            <pc:docMk/>
            <pc:sldMk cId="3036269857" sldId="257"/>
            <ac:spMk id="39" creationId="{6B6401A4-FEE5-4976-857C-1FD0CDB2E2DC}"/>
          </ac:spMkLst>
        </pc:spChg>
        <pc:spChg chg="add">
          <ac:chgData name="Reema Parveen (2117189)" userId="S::2117189@student.uwtsd.ac.uk::d45ee26f-ab2e-4b73-ba6d-48269fd1b376" providerId="AD" clId="Web-{6A643E6F-D8F9-94F9-71ED-829D5430169C}" dt="2022-09-30T11:25:40.135" v="1184"/>
          <ac:spMkLst>
            <pc:docMk/>
            <pc:sldMk cId="3036269857" sldId="257"/>
            <ac:spMk id="40" creationId="{047AF1DF-6993-45FB-92A5-C36B1A680F61}"/>
          </ac:spMkLst>
        </pc:spChg>
        <pc:picChg chg="add del mod ord">
          <ac:chgData name="Reema Parveen (2117189)" userId="S::2117189@student.uwtsd.ac.uk::d45ee26f-ab2e-4b73-ba6d-48269fd1b376" providerId="AD" clId="Web-{6A643E6F-D8F9-94F9-71ED-829D5430169C}" dt="2022-09-30T10:18:03.381" v="209"/>
          <ac:picMkLst>
            <pc:docMk/>
            <pc:sldMk cId="3036269857" sldId="257"/>
            <ac:picMk id="4" creationId="{9E85AF55-489B-45D9-56DE-34D1FAA4481C}"/>
          </ac:picMkLst>
        </pc:picChg>
        <pc:picChg chg="add del mod">
          <ac:chgData name="Reema Parveen (2117189)" userId="S::2117189@student.uwtsd.ac.uk::d45ee26f-ab2e-4b73-ba6d-48269fd1b376" providerId="AD" clId="Web-{6A643E6F-D8F9-94F9-71ED-829D5430169C}" dt="2022-09-30T10:18:03.349" v="208"/>
          <ac:picMkLst>
            <pc:docMk/>
            <pc:sldMk cId="3036269857" sldId="257"/>
            <ac:picMk id="5" creationId="{387D836C-DE9B-C705-3936-D846CFF14FF0}"/>
          </ac:picMkLst>
        </pc:picChg>
        <pc:picChg chg="add del mod">
          <ac:chgData name="Reema Parveen (2117189)" userId="S::2117189@student.uwtsd.ac.uk::d45ee26f-ab2e-4b73-ba6d-48269fd1b376" providerId="AD" clId="Web-{6A643E6F-D8F9-94F9-71ED-829D5430169C}" dt="2022-09-30T10:18:03.349" v="207"/>
          <ac:picMkLst>
            <pc:docMk/>
            <pc:sldMk cId="3036269857" sldId="257"/>
            <ac:picMk id="6" creationId="{FF8CA177-C8D7-4740-5E3C-4C4CE79E2B66}"/>
          </ac:picMkLst>
        </pc:picChg>
        <pc:picChg chg="add del mod">
          <ac:chgData name="Reema Parveen (2117189)" userId="S::2117189@student.uwtsd.ac.uk::d45ee26f-ab2e-4b73-ba6d-48269fd1b376" providerId="AD" clId="Web-{6A643E6F-D8F9-94F9-71ED-829D5430169C}" dt="2022-09-30T10:18:03.349" v="206"/>
          <ac:picMkLst>
            <pc:docMk/>
            <pc:sldMk cId="3036269857" sldId="257"/>
            <ac:picMk id="7" creationId="{E040E70C-4D72-4E13-224D-148BBAC2D061}"/>
          </ac:picMkLst>
        </pc:picChg>
        <pc:picChg chg="add mod ord">
          <ac:chgData name="Reema Parveen (2117189)" userId="S::2117189@student.uwtsd.ac.uk::d45ee26f-ab2e-4b73-ba6d-48269fd1b376" providerId="AD" clId="Web-{6A643E6F-D8F9-94F9-71ED-829D5430169C}" dt="2022-09-30T11:26:39.605" v="1191" actId="14100"/>
          <ac:picMkLst>
            <pc:docMk/>
            <pc:sldMk cId="3036269857" sldId="257"/>
            <ac:picMk id="11" creationId="{AFB5AFD9-AAD6-C7BA-9C70-6D0743D56A97}"/>
          </ac:picMkLst>
        </pc:picChg>
      </pc:sldChg>
      <pc:sldChg chg="modSp new mod modClrScheme chgLayout">
        <pc:chgData name="Reema Parveen (2117189)" userId="S::2117189@student.uwtsd.ac.uk::d45ee26f-ab2e-4b73-ba6d-48269fd1b376" providerId="AD" clId="Web-{6A643E6F-D8F9-94F9-71ED-829D5430169C}" dt="2022-09-30T12:10:55.287" v="1224" actId="20577"/>
        <pc:sldMkLst>
          <pc:docMk/>
          <pc:sldMk cId="1395605420" sldId="258"/>
        </pc:sldMkLst>
        <pc:spChg chg="mod ord">
          <ac:chgData name="Reema Parveen (2117189)" userId="S::2117189@student.uwtsd.ac.uk::d45ee26f-ab2e-4b73-ba6d-48269fd1b376" providerId="AD" clId="Web-{6A643E6F-D8F9-94F9-71ED-829D5430169C}" dt="2022-09-30T10:31:42.947" v="322" actId="20577"/>
          <ac:spMkLst>
            <pc:docMk/>
            <pc:sldMk cId="1395605420" sldId="258"/>
            <ac:spMk id="2" creationId="{B88A7BC8-8003-E7A0-43E8-6EA781975AFA}"/>
          </ac:spMkLst>
        </pc:spChg>
        <pc:spChg chg="mod ord">
          <ac:chgData name="Reema Parveen (2117189)" userId="S::2117189@student.uwtsd.ac.uk::d45ee26f-ab2e-4b73-ba6d-48269fd1b376" providerId="AD" clId="Web-{6A643E6F-D8F9-94F9-71ED-829D5430169C}" dt="2022-09-30T12:10:55.287" v="1224" actId="20577"/>
          <ac:spMkLst>
            <pc:docMk/>
            <pc:sldMk cId="1395605420" sldId="258"/>
            <ac:spMk id="3" creationId="{97197772-E0C3-5307-11FC-55380D5C4258}"/>
          </ac:spMkLst>
        </pc:spChg>
      </pc:sldChg>
      <pc:sldChg chg="addSp modSp new">
        <pc:chgData name="Reema Parveen (2117189)" userId="S::2117189@student.uwtsd.ac.uk::d45ee26f-ab2e-4b73-ba6d-48269fd1b376" providerId="AD" clId="Web-{6A643E6F-D8F9-94F9-71ED-829D5430169C}" dt="2022-09-30T12:38:45.135" v="1806" actId="20577"/>
        <pc:sldMkLst>
          <pc:docMk/>
          <pc:sldMk cId="3015937255" sldId="259"/>
        </pc:sldMkLst>
        <pc:spChg chg="mod">
          <ac:chgData name="Reema Parveen (2117189)" userId="S::2117189@student.uwtsd.ac.uk::d45ee26f-ab2e-4b73-ba6d-48269fd1b376" providerId="AD" clId="Web-{6A643E6F-D8F9-94F9-71ED-829D5430169C}" dt="2022-09-30T12:20:36.389" v="1455" actId="1076"/>
          <ac:spMkLst>
            <pc:docMk/>
            <pc:sldMk cId="3015937255" sldId="259"/>
            <ac:spMk id="2" creationId="{53B2F167-DE4D-6A83-197E-19F6A3DCF35A}"/>
          </ac:spMkLst>
        </pc:spChg>
        <pc:spChg chg="mod">
          <ac:chgData name="Reema Parveen (2117189)" userId="S::2117189@student.uwtsd.ac.uk::d45ee26f-ab2e-4b73-ba6d-48269fd1b376" providerId="AD" clId="Web-{6A643E6F-D8F9-94F9-71ED-829D5430169C}" dt="2022-09-30T12:38:45.135" v="1806" actId="20577"/>
          <ac:spMkLst>
            <pc:docMk/>
            <pc:sldMk cId="3015937255" sldId="259"/>
            <ac:spMk id="3" creationId="{4B5DC77B-CA84-12F4-A729-562CDA2E5A70}"/>
          </ac:spMkLst>
        </pc:spChg>
        <pc:spChg chg="add mod">
          <ac:chgData name="Reema Parveen (2117189)" userId="S::2117189@student.uwtsd.ac.uk::d45ee26f-ab2e-4b73-ba6d-48269fd1b376" providerId="AD" clId="Web-{6A643E6F-D8F9-94F9-71ED-829D5430169C}" dt="2022-09-30T12:20:09.997" v="1451" actId="1076"/>
          <ac:spMkLst>
            <pc:docMk/>
            <pc:sldMk cId="3015937255" sldId="259"/>
            <ac:spMk id="4" creationId="{D924E893-5C43-3583-0C18-789645A2BBE5}"/>
          </ac:spMkLst>
        </pc:spChg>
      </pc:sldChg>
      <pc:sldChg chg="addSp modSp new">
        <pc:chgData name="Reema Parveen (2117189)" userId="S::2117189@student.uwtsd.ac.uk::d45ee26f-ab2e-4b73-ba6d-48269fd1b376" providerId="AD" clId="Web-{6A643E6F-D8F9-94F9-71ED-829D5430169C}" dt="2022-09-30T10:58:53.455" v="1113"/>
        <pc:sldMkLst>
          <pc:docMk/>
          <pc:sldMk cId="2810648151" sldId="260"/>
        </pc:sldMkLst>
        <pc:spChg chg="mod">
          <ac:chgData name="Reema Parveen (2117189)" userId="S::2117189@student.uwtsd.ac.uk::d45ee26f-ab2e-4b73-ba6d-48269fd1b376" providerId="AD" clId="Web-{6A643E6F-D8F9-94F9-71ED-829D5430169C}" dt="2022-09-30T10:56:02.545" v="1053" actId="1076"/>
          <ac:spMkLst>
            <pc:docMk/>
            <pc:sldMk cId="2810648151" sldId="260"/>
            <ac:spMk id="2" creationId="{D0C5D915-6D7C-0608-0458-BC9EC735BAF1}"/>
          </ac:spMkLst>
        </pc:spChg>
        <pc:spChg chg="mod">
          <ac:chgData name="Reema Parveen (2117189)" userId="S::2117189@student.uwtsd.ac.uk::d45ee26f-ab2e-4b73-ba6d-48269fd1b376" providerId="AD" clId="Web-{6A643E6F-D8F9-94F9-71ED-829D5430169C}" dt="2022-09-30T10:55:49.904" v="1049" actId="14100"/>
          <ac:spMkLst>
            <pc:docMk/>
            <pc:sldMk cId="2810648151" sldId="260"/>
            <ac:spMk id="3" creationId="{F10F2273-9D1D-80F1-6AD6-35E7971396E4}"/>
          </ac:spMkLst>
        </pc:spChg>
        <pc:spChg chg="add mod">
          <ac:chgData name="Reema Parveen (2117189)" userId="S::2117189@student.uwtsd.ac.uk::d45ee26f-ab2e-4b73-ba6d-48269fd1b376" providerId="AD" clId="Web-{6A643E6F-D8F9-94F9-71ED-829D5430169C}" dt="2022-09-30T10:58:53.455" v="1113"/>
          <ac:spMkLst>
            <pc:docMk/>
            <pc:sldMk cId="2810648151" sldId="260"/>
            <ac:spMk id="4" creationId="{AF91834C-9B34-7F53-381E-63ACFDC40699}"/>
          </ac:spMkLst>
        </pc:spChg>
      </pc:sldChg>
      <pc:sldChg chg="modSp new del">
        <pc:chgData name="Reema Parveen (2117189)" userId="S::2117189@student.uwtsd.ac.uk::d45ee26f-ab2e-4b73-ba6d-48269fd1b376" providerId="AD" clId="Web-{6A643E6F-D8F9-94F9-71ED-829D5430169C}" dt="2022-09-30T10:44:19.169" v="707"/>
        <pc:sldMkLst>
          <pc:docMk/>
          <pc:sldMk cId="2806667475" sldId="261"/>
        </pc:sldMkLst>
        <pc:spChg chg="mod">
          <ac:chgData name="Reema Parveen (2117189)" userId="S::2117189@student.uwtsd.ac.uk::d45ee26f-ab2e-4b73-ba6d-48269fd1b376" providerId="AD" clId="Web-{6A643E6F-D8F9-94F9-71ED-829D5430169C}" dt="2022-09-30T10:38:17.957" v="454" actId="20577"/>
          <ac:spMkLst>
            <pc:docMk/>
            <pc:sldMk cId="2806667475" sldId="261"/>
            <ac:spMk id="2" creationId="{87B7A2DF-BF32-4761-709F-2AC6B5DD2B20}"/>
          </ac:spMkLst>
        </pc:spChg>
      </pc:sldChg>
      <pc:sldChg chg="addSp modSp new mod setBg">
        <pc:chgData name="Reema Parveen (2117189)" userId="S::2117189@student.uwtsd.ac.uk::d45ee26f-ab2e-4b73-ba6d-48269fd1b376" providerId="AD" clId="Web-{6A643E6F-D8F9-94F9-71ED-829D5430169C}" dt="2022-09-30T11:01:48.413" v="1174"/>
        <pc:sldMkLst>
          <pc:docMk/>
          <pc:sldMk cId="1606023265" sldId="262"/>
        </pc:sldMkLst>
        <pc:spChg chg="mod">
          <ac:chgData name="Reema Parveen (2117189)" userId="S::2117189@student.uwtsd.ac.uk::d45ee26f-ab2e-4b73-ba6d-48269fd1b376" providerId="AD" clId="Web-{6A643E6F-D8F9-94F9-71ED-829D5430169C}" dt="2022-09-30T11:01:48.413" v="1174"/>
          <ac:spMkLst>
            <pc:docMk/>
            <pc:sldMk cId="1606023265" sldId="262"/>
            <ac:spMk id="2" creationId="{44027B6C-3D18-74B3-3D4D-04970A157A86}"/>
          </ac:spMkLst>
        </pc:spChg>
        <pc:spChg chg="mod">
          <ac:chgData name="Reema Parveen (2117189)" userId="S::2117189@student.uwtsd.ac.uk::d45ee26f-ab2e-4b73-ba6d-48269fd1b376" providerId="AD" clId="Web-{6A643E6F-D8F9-94F9-71ED-829D5430169C}" dt="2022-09-30T11:01:48.413" v="1174"/>
          <ac:spMkLst>
            <pc:docMk/>
            <pc:sldMk cId="1606023265" sldId="262"/>
            <ac:spMk id="3" creationId="{94BD23CC-7B58-9BD9-7084-9094A8EB2445}"/>
          </ac:spMkLst>
        </pc:spChg>
        <pc:spChg chg="add">
          <ac:chgData name="Reema Parveen (2117189)" userId="S::2117189@student.uwtsd.ac.uk::d45ee26f-ab2e-4b73-ba6d-48269fd1b376" providerId="AD" clId="Web-{6A643E6F-D8F9-94F9-71ED-829D5430169C}" dt="2022-09-30T11:01:48.413" v="1174"/>
          <ac:spMkLst>
            <pc:docMk/>
            <pc:sldMk cId="1606023265" sldId="262"/>
            <ac:spMk id="8" creationId="{A009E310-C7C2-4F23-B466-4417C8ED3B99}"/>
          </ac:spMkLst>
        </pc:spChg>
        <pc:spChg chg="add">
          <ac:chgData name="Reema Parveen (2117189)" userId="S::2117189@student.uwtsd.ac.uk::d45ee26f-ab2e-4b73-ba6d-48269fd1b376" providerId="AD" clId="Web-{6A643E6F-D8F9-94F9-71ED-829D5430169C}" dt="2022-09-30T11:01:48.413" v="1174"/>
          <ac:spMkLst>
            <pc:docMk/>
            <pc:sldMk cId="1606023265" sldId="262"/>
            <ac:spMk id="10" creationId="{51A4F4A1-146B-4D29-852A-F60996679785}"/>
          </ac:spMkLst>
        </pc:spChg>
        <pc:spChg chg="add">
          <ac:chgData name="Reema Parveen (2117189)" userId="S::2117189@student.uwtsd.ac.uk::d45ee26f-ab2e-4b73-ba6d-48269fd1b376" providerId="AD" clId="Web-{6A643E6F-D8F9-94F9-71ED-829D5430169C}" dt="2022-09-30T11:01:48.413" v="1174"/>
          <ac:spMkLst>
            <pc:docMk/>
            <pc:sldMk cId="1606023265" sldId="262"/>
            <ac:spMk id="12" creationId="{A4C31FF5-F97E-4082-BFC5-A880DB9F3F00}"/>
          </ac:spMkLst>
        </pc:spChg>
        <pc:spChg chg="add">
          <ac:chgData name="Reema Parveen (2117189)" userId="S::2117189@student.uwtsd.ac.uk::d45ee26f-ab2e-4b73-ba6d-48269fd1b376" providerId="AD" clId="Web-{6A643E6F-D8F9-94F9-71ED-829D5430169C}" dt="2022-09-30T11:01:48.413" v="1174"/>
          <ac:spMkLst>
            <pc:docMk/>
            <pc:sldMk cId="1606023265" sldId="262"/>
            <ac:spMk id="14" creationId="{6015B4CE-42DE-4E9B-B800-B5B8142E6FCB}"/>
          </ac:spMkLst>
        </pc:spChg>
      </pc:sldChg>
      <pc:sldChg chg="modSp new">
        <pc:chgData name="Reema Parveen (2117189)" userId="S::2117189@student.uwtsd.ac.uk::d45ee26f-ab2e-4b73-ba6d-48269fd1b376" providerId="AD" clId="Web-{6A643E6F-D8F9-94F9-71ED-829D5430169C}" dt="2022-09-30T11:02:02.944" v="1177" actId="20577"/>
        <pc:sldMkLst>
          <pc:docMk/>
          <pc:sldMk cId="4058765636" sldId="263"/>
        </pc:sldMkLst>
        <pc:spChg chg="mod">
          <ac:chgData name="Reema Parveen (2117189)" userId="S::2117189@student.uwtsd.ac.uk::d45ee26f-ab2e-4b73-ba6d-48269fd1b376" providerId="AD" clId="Web-{6A643E6F-D8F9-94F9-71ED-829D5430169C}" dt="2022-09-30T11:02:02.944" v="1177" actId="20577"/>
          <ac:spMkLst>
            <pc:docMk/>
            <pc:sldMk cId="4058765636" sldId="263"/>
            <ac:spMk id="2" creationId="{5CEC645F-43F8-DFD9-207C-58E5CE4D82B2}"/>
          </ac:spMkLst>
        </pc:spChg>
        <pc:spChg chg="mod">
          <ac:chgData name="Reema Parveen (2117189)" userId="S::2117189@student.uwtsd.ac.uk::d45ee26f-ab2e-4b73-ba6d-48269fd1b376" providerId="AD" clId="Web-{6A643E6F-D8F9-94F9-71ED-829D5430169C}" dt="2022-09-30T10:41:05.602" v="502" actId="20577"/>
          <ac:spMkLst>
            <pc:docMk/>
            <pc:sldMk cId="4058765636" sldId="263"/>
            <ac:spMk id="3" creationId="{EB6BEA15-5967-9AEC-1D4C-BAC36519E657}"/>
          </ac:spMkLst>
        </pc:spChg>
      </pc:sldChg>
      <pc:sldChg chg="addSp modSp new">
        <pc:chgData name="Reema Parveen (2117189)" userId="S::2117189@student.uwtsd.ac.uk::d45ee26f-ab2e-4b73-ba6d-48269fd1b376" providerId="AD" clId="Web-{6A643E6F-D8F9-94F9-71ED-829D5430169C}" dt="2022-09-30T11:01:29.225" v="1170" actId="20577"/>
        <pc:sldMkLst>
          <pc:docMk/>
          <pc:sldMk cId="3593383217" sldId="264"/>
        </pc:sldMkLst>
        <pc:spChg chg="mod">
          <ac:chgData name="Reema Parveen (2117189)" userId="S::2117189@student.uwtsd.ac.uk::d45ee26f-ab2e-4b73-ba6d-48269fd1b376" providerId="AD" clId="Web-{6A643E6F-D8F9-94F9-71ED-829D5430169C}" dt="2022-09-30T10:59:17.675" v="1119" actId="1076"/>
          <ac:spMkLst>
            <pc:docMk/>
            <pc:sldMk cId="3593383217" sldId="264"/>
            <ac:spMk id="2" creationId="{55325B34-F2DD-92D8-5EB0-398630BBE033}"/>
          </ac:spMkLst>
        </pc:spChg>
        <pc:spChg chg="mod">
          <ac:chgData name="Reema Parveen (2117189)" userId="S::2117189@student.uwtsd.ac.uk::d45ee26f-ab2e-4b73-ba6d-48269fd1b376" providerId="AD" clId="Web-{6A643E6F-D8F9-94F9-71ED-829D5430169C}" dt="2022-09-30T10:59:02.096" v="1114" actId="14100"/>
          <ac:spMkLst>
            <pc:docMk/>
            <pc:sldMk cId="3593383217" sldId="264"/>
            <ac:spMk id="3" creationId="{936CB5A2-516E-93F1-F35A-B21D971BC3E7}"/>
          </ac:spMkLst>
        </pc:spChg>
        <pc:spChg chg="add mod">
          <ac:chgData name="Reema Parveen (2117189)" userId="S::2117189@student.uwtsd.ac.uk::d45ee26f-ab2e-4b73-ba6d-48269fd1b376" providerId="AD" clId="Web-{6A643E6F-D8F9-94F9-71ED-829D5430169C}" dt="2022-09-30T11:01:29.225" v="1170" actId="20577"/>
          <ac:spMkLst>
            <pc:docMk/>
            <pc:sldMk cId="3593383217" sldId="264"/>
            <ac:spMk id="4" creationId="{EB862704-9841-7777-23C3-C3B8F0327351}"/>
          </ac:spMkLst>
        </pc:spChg>
      </pc:sldChg>
      <pc:sldMasterChg chg="del delSldLayout">
        <pc:chgData name="Reema Parveen (2117189)" userId="S::2117189@student.uwtsd.ac.uk::d45ee26f-ab2e-4b73-ba6d-48269fd1b376" providerId="AD" clId="Web-{6A643E6F-D8F9-94F9-71ED-829D5430169C}" dt="2022-09-30T09:51:19.170" v="0"/>
        <pc:sldMasterMkLst>
          <pc:docMk/>
          <pc:sldMasterMk cId="2460954070" sldId="2147483660"/>
        </pc:sldMasterMkLst>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2385387890" sldId="2147483661"/>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949138452" sldId="2147483662"/>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2591524520" sldId="2147483663"/>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1203092039" sldId="2147483664"/>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3733172339" sldId="2147483665"/>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3210312558" sldId="2147483666"/>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3146388984" sldId="2147483667"/>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3171841454" sldId="2147483668"/>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1718958274" sldId="2147483669"/>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2202905451" sldId="2147483670"/>
          </pc:sldLayoutMkLst>
        </pc:sldLayoutChg>
        <pc:sldLayoutChg chg="del">
          <pc:chgData name="Reema Parveen (2117189)" userId="S::2117189@student.uwtsd.ac.uk::d45ee26f-ab2e-4b73-ba6d-48269fd1b376" providerId="AD" clId="Web-{6A643E6F-D8F9-94F9-71ED-829D5430169C}" dt="2022-09-30T09:51:19.170" v="0"/>
          <pc:sldLayoutMkLst>
            <pc:docMk/>
            <pc:sldMasterMk cId="2460954070" sldId="2147483660"/>
            <pc:sldLayoutMk cId="3479445657" sldId="2147483671"/>
          </pc:sldLayoutMkLst>
        </pc:sldLayoutChg>
      </pc:sldMasterChg>
      <pc:sldMasterChg chg="add del addSldLayout delSldLayout modSldLayout">
        <pc:chgData name="Reema Parveen (2117189)" userId="S::2117189@student.uwtsd.ac.uk::d45ee26f-ab2e-4b73-ba6d-48269fd1b376" providerId="AD" clId="Web-{6A643E6F-D8F9-94F9-71ED-829D5430169C}" dt="2022-09-30T09:51:42.577" v="1"/>
        <pc:sldMasterMkLst>
          <pc:docMk/>
          <pc:sldMasterMk cId="474614471" sldId="2147483672"/>
        </pc:sldMasterMkLst>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3718718148" sldId="2147483673"/>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174737993" sldId="2147483674"/>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931832589" sldId="2147483675"/>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347122224" sldId="2147483676"/>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1136527603" sldId="2147483677"/>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3191521665" sldId="2147483678"/>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1845047147" sldId="2147483679"/>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3306631103" sldId="2147483680"/>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2235632143" sldId="2147483681"/>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1868928562" sldId="2147483682"/>
          </pc:sldLayoutMkLst>
        </pc:sldLayoutChg>
        <pc:sldLayoutChg chg="add del mod replId">
          <pc:chgData name="Reema Parveen (2117189)" userId="S::2117189@student.uwtsd.ac.uk::d45ee26f-ab2e-4b73-ba6d-48269fd1b376" providerId="AD" clId="Web-{6A643E6F-D8F9-94F9-71ED-829D5430169C}" dt="2022-09-30T09:51:42.577" v="1"/>
          <pc:sldLayoutMkLst>
            <pc:docMk/>
            <pc:sldMasterMk cId="474614471" sldId="2147483672"/>
            <pc:sldLayoutMk cId="3167704425" sldId="2147483683"/>
          </pc:sldLayoutMkLst>
        </pc:sldLayoutChg>
      </pc:sldMasterChg>
      <pc:sldMasterChg chg="add del addSldLayout delSldLayout">
        <pc:chgData name="Reema Parveen (2117189)" userId="S::2117189@student.uwtsd.ac.uk::d45ee26f-ab2e-4b73-ba6d-48269fd1b376" providerId="AD" clId="Web-{6A643E6F-D8F9-94F9-71ED-829D5430169C}" dt="2022-09-30T09:52:52.500" v="13"/>
        <pc:sldMasterMkLst>
          <pc:docMk/>
          <pc:sldMasterMk cId="2751303767" sldId="2147483723"/>
        </pc:sldMasterMkLst>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243003247" sldId="2147483712"/>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929206977" sldId="2147483713"/>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491413416" sldId="2147483714"/>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2878023687" sldId="2147483715"/>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3727439646" sldId="2147483716"/>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1287748370" sldId="2147483717"/>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1226588807" sldId="2147483718"/>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3446727978" sldId="2147483719"/>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3033692123" sldId="2147483720"/>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4077682873" sldId="2147483721"/>
          </pc:sldLayoutMkLst>
        </pc:sldLayoutChg>
        <pc:sldLayoutChg chg="add del">
          <pc:chgData name="Reema Parveen (2117189)" userId="S::2117189@student.uwtsd.ac.uk::d45ee26f-ab2e-4b73-ba6d-48269fd1b376" providerId="AD" clId="Web-{6A643E6F-D8F9-94F9-71ED-829D5430169C}" dt="2022-09-30T09:52:52.500" v="13"/>
          <pc:sldLayoutMkLst>
            <pc:docMk/>
            <pc:sldMasterMk cId="2751303767" sldId="2147483723"/>
            <pc:sldLayoutMk cId="2727761479" sldId="2147483722"/>
          </pc:sldLayoutMkLst>
        </pc:sldLayoutChg>
      </pc:sldMasterChg>
      <pc:sldMasterChg chg="add del addSldLayout delSldLayout modSldLayout">
        <pc:chgData name="Reema Parveen (2117189)" userId="S::2117189@student.uwtsd.ac.uk::d45ee26f-ab2e-4b73-ba6d-48269fd1b376" providerId="AD" clId="Web-{6A643E6F-D8F9-94F9-71ED-829D5430169C}" dt="2022-09-30T09:54:28.378" v="15"/>
        <pc:sldMasterMkLst>
          <pc:docMk/>
          <pc:sldMasterMk cId="1510964729" sldId="2147483724"/>
        </pc:sldMasterMkLst>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587525579" sldId="2147483725"/>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3035182845" sldId="2147483726"/>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1403449135" sldId="2147483727"/>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2834484471" sldId="2147483728"/>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448948229" sldId="2147483729"/>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947730455" sldId="2147483730"/>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2596971942" sldId="2147483731"/>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4268307614" sldId="2147483732"/>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2393580571" sldId="2147483733"/>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2630099993" sldId="2147483734"/>
          </pc:sldLayoutMkLst>
        </pc:sldLayoutChg>
        <pc:sldLayoutChg chg="add del mod replId">
          <pc:chgData name="Reema Parveen (2117189)" userId="S::2117189@student.uwtsd.ac.uk::d45ee26f-ab2e-4b73-ba6d-48269fd1b376" providerId="AD" clId="Web-{6A643E6F-D8F9-94F9-71ED-829D5430169C}" dt="2022-09-30T09:54:28.378" v="15"/>
          <pc:sldLayoutMkLst>
            <pc:docMk/>
            <pc:sldMasterMk cId="1510964729" sldId="2147483724"/>
            <pc:sldLayoutMk cId="1745177642" sldId="2147483735"/>
          </pc:sldLayoutMkLst>
        </pc:sldLayoutChg>
      </pc:sldMasterChg>
      <pc:sldMasterChg chg="add addSldLayout">
        <pc:chgData name="Reema Parveen (2117189)" userId="S::2117189@student.uwtsd.ac.uk::d45ee26f-ab2e-4b73-ba6d-48269fd1b376" providerId="AD" clId="Web-{6A643E6F-D8F9-94F9-71ED-829D5430169C}" dt="2022-09-30T09:54:28.378" v="15"/>
        <pc:sldMasterMkLst>
          <pc:docMk/>
          <pc:sldMasterMk cId="2454893669" sldId="2147483815"/>
        </pc:sldMasterMkLst>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632893850" sldId="2147483803"/>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2575031775" sldId="2147483804"/>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2008049164" sldId="2147483805"/>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776485528" sldId="2147483806"/>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2626432738" sldId="2147483807"/>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430657554" sldId="2147483808"/>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1160744556" sldId="2147483809"/>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3454680397" sldId="2147483810"/>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1036530833" sldId="2147483811"/>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1352557249" sldId="2147483812"/>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3831003810" sldId="2147483813"/>
          </pc:sldLayoutMkLst>
        </pc:sldLayoutChg>
        <pc:sldLayoutChg chg="add">
          <pc:chgData name="Reema Parveen (2117189)" userId="S::2117189@student.uwtsd.ac.uk::d45ee26f-ab2e-4b73-ba6d-48269fd1b376" providerId="AD" clId="Web-{6A643E6F-D8F9-94F9-71ED-829D5430169C}" dt="2022-09-30T09:54:28.378" v="15"/>
          <pc:sldLayoutMkLst>
            <pc:docMk/>
            <pc:sldMasterMk cId="2454893669" sldId="2147483815"/>
            <pc:sldLayoutMk cId="3676054750" sldId="2147483814"/>
          </pc:sldLayoutMkLst>
        </pc:sldLayoutChg>
      </pc:sldMasterChg>
      <pc:sldMasterChg chg="add del addSldLayout delSldLayout modSldLayout">
        <pc:chgData name="Reema Parveen (2117189)" userId="S::2117189@student.uwtsd.ac.uk::d45ee26f-ab2e-4b73-ba6d-48269fd1b376" providerId="AD" clId="Web-{6A643E6F-D8F9-94F9-71ED-829D5430169C}" dt="2022-09-30T09:56:44.381" v="21"/>
        <pc:sldMasterMkLst>
          <pc:docMk/>
          <pc:sldMasterMk cId="2399164236" sldId="2147483816"/>
        </pc:sldMasterMkLst>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2200574545" sldId="2147483817"/>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548115636" sldId="2147483818"/>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2073818585" sldId="2147483819"/>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1821395945" sldId="2147483820"/>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3518250832" sldId="2147483821"/>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1089275963" sldId="2147483822"/>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1523538524" sldId="2147483823"/>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1264712622" sldId="2147483824"/>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3804183324" sldId="2147483825"/>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3563142215" sldId="2147483826"/>
          </pc:sldLayoutMkLst>
        </pc:sldLayoutChg>
        <pc:sldLayoutChg chg="add del mod replId">
          <pc:chgData name="Reema Parveen (2117189)" userId="S::2117189@student.uwtsd.ac.uk::d45ee26f-ab2e-4b73-ba6d-48269fd1b376" providerId="AD" clId="Web-{6A643E6F-D8F9-94F9-71ED-829D5430169C}" dt="2022-09-30T09:56:44.381" v="21"/>
          <pc:sldLayoutMkLst>
            <pc:docMk/>
            <pc:sldMasterMk cId="2399164236" sldId="2147483816"/>
            <pc:sldLayoutMk cId="1037889718" sldId="2147483827"/>
          </pc:sldLayoutMkLst>
        </pc:sldLayoutChg>
      </pc:sldMasterChg>
      <pc:sldMasterChg chg="add del addSldLayout delSldLayout modSldLayout">
        <pc:chgData name="Reema Parveen (2117189)" userId="S::2117189@student.uwtsd.ac.uk::d45ee26f-ab2e-4b73-ba6d-48269fd1b376" providerId="AD" clId="Web-{6A643E6F-D8F9-94F9-71ED-829D5430169C}" dt="2022-09-30T09:56:50.193" v="22"/>
        <pc:sldMasterMkLst>
          <pc:docMk/>
          <pc:sldMasterMk cId="4046394436" sldId="2147483828"/>
        </pc:sldMasterMkLst>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2024435482" sldId="2147483829"/>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3070097147" sldId="2147483830"/>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2064055786" sldId="2147483831"/>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216738822" sldId="2147483832"/>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2812142665" sldId="2147483833"/>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4280441558" sldId="2147483834"/>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3175450699" sldId="2147483835"/>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1096957457" sldId="2147483836"/>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2331860352" sldId="2147483837"/>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996723661" sldId="2147483838"/>
          </pc:sldLayoutMkLst>
        </pc:sldLayoutChg>
        <pc:sldLayoutChg chg="add del mod replId">
          <pc:chgData name="Reema Parveen (2117189)" userId="S::2117189@student.uwtsd.ac.uk::d45ee26f-ab2e-4b73-ba6d-48269fd1b376" providerId="AD" clId="Web-{6A643E6F-D8F9-94F9-71ED-829D5430169C}" dt="2022-09-30T09:56:50.193" v="22"/>
          <pc:sldLayoutMkLst>
            <pc:docMk/>
            <pc:sldMasterMk cId="4046394436" sldId="2147483828"/>
            <pc:sldLayoutMk cId="24382518" sldId="2147483839"/>
          </pc:sldLayoutMkLst>
        </pc:sldLayoutChg>
      </pc:sldMasterChg>
      <pc:sldMasterChg chg="add del addSldLayout delSldLayout modSldLayout">
        <pc:chgData name="Reema Parveen (2117189)" userId="S::2117189@student.uwtsd.ac.uk::d45ee26f-ab2e-4b73-ba6d-48269fd1b376" providerId="AD" clId="Web-{6A643E6F-D8F9-94F9-71ED-829D5430169C}" dt="2022-09-30T09:56:56.600" v="23"/>
        <pc:sldMasterMkLst>
          <pc:docMk/>
          <pc:sldMasterMk cId="4239801634" sldId="2147483840"/>
        </pc:sldMasterMkLst>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659314477" sldId="2147483841"/>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1554458521" sldId="2147483842"/>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1019159107" sldId="2147483843"/>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1145748374" sldId="2147483844"/>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2660574521" sldId="2147483845"/>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2068437481" sldId="2147483846"/>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3216761945" sldId="2147483847"/>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440987233" sldId="2147483848"/>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963147388" sldId="2147483849"/>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2286244974" sldId="2147483850"/>
          </pc:sldLayoutMkLst>
        </pc:sldLayoutChg>
        <pc:sldLayoutChg chg="add del mod replId">
          <pc:chgData name="Reema Parveen (2117189)" userId="S::2117189@student.uwtsd.ac.uk::d45ee26f-ab2e-4b73-ba6d-48269fd1b376" providerId="AD" clId="Web-{6A643E6F-D8F9-94F9-71ED-829D5430169C}" dt="2022-09-30T09:56:56.600" v="23"/>
          <pc:sldLayoutMkLst>
            <pc:docMk/>
            <pc:sldMasterMk cId="4239801634" sldId="2147483840"/>
            <pc:sldLayoutMk cId="1983729192" sldId="2147483851"/>
          </pc:sldLayoutMkLst>
        </pc:sldLayoutChg>
      </pc:sldMasterChg>
      <pc:sldMasterChg chg="add del addSldLayout delSldLayout modSldLayout">
        <pc:chgData name="Reema Parveen (2117189)" userId="S::2117189@student.uwtsd.ac.uk::d45ee26f-ab2e-4b73-ba6d-48269fd1b376" providerId="AD" clId="Web-{6A643E6F-D8F9-94F9-71ED-829D5430169C}" dt="2022-09-30T09:57:21.116" v="25"/>
        <pc:sldMasterMkLst>
          <pc:docMk/>
          <pc:sldMasterMk cId="2563117476" sldId="2147483852"/>
        </pc:sldMasterMkLst>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2386369302" sldId="2147483853"/>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735198166" sldId="2147483854"/>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2593942116" sldId="2147483855"/>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3394859932" sldId="2147483856"/>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2939418958" sldId="2147483857"/>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1024136195" sldId="2147483858"/>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1061554834" sldId="2147483859"/>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1908200563" sldId="2147483860"/>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2084748493" sldId="2147483861"/>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3741671741" sldId="2147483862"/>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1978611282" sldId="2147483863"/>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3791776358" sldId="2147483864"/>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3089569742" sldId="2147483865"/>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4191307825" sldId="2147483866"/>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3494232541" sldId="2147483867"/>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2739144527" sldId="2147483868"/>
          </pc:sldLayoutMkLst>
        </pc:sldLayoutChg>
        <pc:sldLayoutChg chg="add del mod replId">
          <pc:chgData name="Reema Parveen (2117189)" userId="S::2117189@student.uwtsd.ac.uk::d45ee26f-ab2e-4b73-ba6d-48269fd1b376" providerId="AD" clId="Web-{6A643E6F-D8F9-94F9-71ED-829D5430169C}" dt="2022-09-30T09:57:21.116" v="25"/>
          <pc:sldLayoutMkLst>
            <pc:docMk/>
            <pc:sldMasterMk cId="2563117476" sldId="2147483852"/>
            <pc:sldLayoutMk cId="2307662828" sldId="2147483869"/>
          </pc:sldLayoutMkLst>
        </pc:sldLayoutChg>
      </pc:sldMasterChg>
      <pc:sldMasterChg chg="add del addSldLayout delSldLayout modSldLayout">
        <pc:chgData name="Reema Parveen (2117189)" userId="S::2117189@student.uwtsd.ac.uk::d45ee26f-ab2e-4b73-ba6d-48269fd1b376" providerId="AD" clId="Web-{6A643E6F-D8F9-94F9-71ED-829D5430169C}" dt="2022-09-30T09:58:12.555" v="30"/>
        <pc:sldMasterMkLst>
          <pc:docMk/>
          <pc:sldMasterMk cId="3738014288" sldId="2147483870"/>
        </pc:sldMasterMkLst>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322104361" sldId="2147483871"/>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966772183" sldId="2147483872"/>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3861523870" sldId="2147483873"/>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409498439" sldId="2147483874"/>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093599680" sldId="2147483875"/>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710505456" sldId="2147483876"/>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4004445879" sldId="2147483877"/>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3172387382" sldId="2147483878"/>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480963290" sldId="2147483879"/>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150277093" sldId="2147483880"/>
          </pc:sldLayoutMkLst>
        </pc:sldLayoutChg>
        <pc:sldLayoutChg chg="add del mod replId">
          <pc:chgData name="Reema Parveen (2117189)" userId="S::2117189@student.uwtsd.ac.uk::d45ee26f-ab2e-4b73-ba6d-48269fd1b376" providerId="AD" clId="Web-{6A643E6F-D8F9-94F9-71ED-829D5430169C}" dt="2022-09-30T09:58:12.555" v="30"/>
          <pc:sldLayoutMkLst>
            <pc:docMk/>
            <pc:sldMasterMk cId="3738014288" sldId="2147483870"/>
            <pc:sldLayoutMk cId="1155046076" sldId="2147483881"/>
          </pc:sldLayoutMkLst>
        </pc:sldLayoutChg>
      </pc:sldMasterChg>
      <pc:sldMasterChg chg="add del addSldLayout delSldLayout modSldLayout">
        <pc:chgData name="Reema Parveen (2117189)" userId="S::2117189@student.uwtsd.ac.uk::d45ee26f-ab2e-4b73-ba6d-48269fd1b376" providerId="AD" clId="Web-{6A643E6F-D8F9-94F9-71ED-829D5430169C}" dt="2022-09-30T09:58:32.040" v="31"/>
        <pc:sldMasterMkLst>
          <pc:docMk/>
          <pc:sldMasterMk cId="4028789216" sldId="2147483882"/>
        </pc:sldMasterMkLst>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813376509" sldId="2147483883"/>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222710830" sldId="2147483884"/>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2534471866" sldId="2147483885"/>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4262462484" sldId="2147483886"/>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3120924225" sldId="2147483887"/>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101768166" sldId="2147483888"/>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4210226818" sldId="2147483889"/>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2454921777" sldId="2147483890"/>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1749444263" sldId="2147483891"/>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4077354037" sldId="2147483892"/>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4085382267" sldId="2147483893"/>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1429287250" sldId="2147483894"/>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1018487670" sldId="2147483895"/>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3766460174" sldId="2147483896"/>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1641787177" sldId="2147483897"/>
          </pc:sldLayoutMkLst>
        </pc:sldLayoutChg>
        <pc:sldLayoutChg chg="add del mod replId">
          <pc:chgData name="Reema Parveen (2117189)" userId="S::2117189@student.uwtsd.ac.uk::d45ee26f-ab2e-4b73-ba6d-48269fd1b376" providerId="AD" clId="Web-{6A643E6F-D8F9-94F9-71ED-829D5430169C}" dt="2022-09-30T09:58:32.040" v="31"/>
          <pc:sldLayoutMkLst>
            <pc:docMk/>
            <pc:sldMasterMk cId="4028789216" sldId="2147483882"/>
            <pc:sldLayoutMk cId="2223836146" sldId="2147483898"/>
          </pc:sldLayoutMkLst>
        </pc:sldLayoutChg>
      </pc:sldMasterChg>
      <pc:sldMasterChg chg="add del addSldLayout delSldLayout modSldLayout">
        <pc:chgData name="Reema Parveen (2117189)" userId="S::2117189@student.uwtsd.ac.uk::d45ee26f-ab2e-4b73-ba6d-48269fd1b376" providerId="AD" clId="Web-{6A643E6F-D8F9-94F9-71ED-829D5430169C}" dt="2022-09-30T09:58:54.853" v="32"/>
        <pc:sldMasterMkLst>
          <pc:docMk/>
          <pc:sldMasterMk cId="4270554115" sldId="2147483899"/>
        </pc:sldMasterMkLst>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2579433979" sldId="2147483900"/>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571119728" sldId="2147483901"/>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194714884" sldId="2147483902"/>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2286836047" sldId="2147483903"/>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2181877447" sldId="2147483904"/>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450777854" sldId="2147483905"/>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2438798351" sldId="2147483906"/>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1214840899" sldId="2147483907"/>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772301466" sldId="2147483908"/>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2083054123" sldId="2147483909"/>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4151592539" sldId="2147483910"/>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2815138594" sldId="2147483911"/>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990379548" sldId="2147483912"/>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790239235" sldId="2147483913"/>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931939941" sldId="2147483914"/>
          </pc:sldLayoutMkLst>
        </pc:sldLayoutChg>
        <pc:sldLayoutChg chg="add del mod replId">
          <pc:chgData name="Reema Parveen (2117189)" userId="S::2117189@student.uwtsd.ac.uk::d45ee26f-ab2e-4b73-ba6d-48269fd1b376" providerId="AD" clId="Web-{6A643E6F-D8F9-94F9-71ED-829D5430169C}" dt="2022-09-30T09:58:54.853" v="32"/>
          <pc:sldLayoutMkLst>
            <pc:docMk/>
            <pc:sldMasterMk cId="4270554115" sldId="2147483899"/>
            <pc:sldLayoutMk cId="3356970202" sldId="2147483915"/>
          </pc:sldLayoutMkLst>
        </pc:sldLayoutChg>
      </pc:sldMasterChg>
      <pc:sldMasterChg chg="add del addSldLayout delSldLayout modSldLayout">
        <pc:chgData name="Reema Parveen (2117189)" userId="S::2117189@student.uwtsd.ac.uk::d45ee26f-ab2e-4b73-ba6d-48269fd1b376" providerId="AD" clId="Web-{6A643E6F-D8F9-94F9-71ED-829D5430169C}" dt="2022-09-30T09:59:28.057" v="33"/>
        <pc:sldMasterMkLst>
          <pc:docMk/>
          <pc:sldMasterMk cId="667542067" sldId="2147483916"/>
        </pc:sldMasterMkLst>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118552577" sldId="2147483917"/>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1313323734" sldId="2147483918"/>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2497722728" sldId="2147483919"/>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1141039684" sldId="2147483920"/>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2256268461" sldId="2147483921"/>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2187465994" sldId="2147483922"/>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375052168" sldId="2147483923"/>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708920601" sldId="2147483924"/>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1591040077" sldId="2147483925"/>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2343278130" sldId="2147483926"/>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288053450" sldId="2147483927"/>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1833502758" sldId="2147483928"/>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3638264310" sldId="2147483929"/>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3643308688" sldId="2147483930"/>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1300045630" sldId="2147483931"/>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53436476" sldId="2147483932"/>
          </pc:sldLayoutMkLst>
        </pc:sldLayoutChg>
        <pc:sldLayoutChg chg="add del mod replId">
          <pc:chgData name="Reema Parveen (2117189)" userId="S::2117189@student.uwtsd.ac.uk::d45ee26f-ab2e-4b73-ba6d-48269fd1b376" providerId="AD" clId="Web-{6A643E6F-D8F9-94F9-71ED-829D5430169C}" dt="2022-09-30T09:59:28.057" v="33"/>
          <pc:sldLayoutMkLst>
            <pc:docMk/>
            <pc:sldMasterMk cId="667542067" sldId="2147483916"/>
            <pc:sldLayoutMk cId="467962847" sldId="2147483933"/>
          </pc:sldLayoutMkLst>
        </pc:sldLayoutChg>
      </pc:sldMasterChg>
      <pc:sldMasterChg chg="add del addSldLayout delSldLayout modSldLayout">
        <pc:chgData name="Reema Parveen (2117189)" userId="S::2117189@student.uwtsd.ac.uk::d45ee26f-ab2e-4b73-ba6d-48269fd1b376" providerId="AD" clId="Web-{6A643E6F-D8F9-94F9-71ED-829D5430169C}" dt="2022-09-30T09:59:50.573" v="34"/>
        <pc:sldMasterMkLst>
          <pc:docMk/>
          <pc:sldMasterMk cId="1096907886" sldId="2147483934"/>
        </pc:sldMasterMkLst>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497585079" sldId="2147483935"/>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1090388713" sldId="2147483936"/>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1024341773" sldId="2147483937"/>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2777266514" sldId="2147483938"/>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3145788130" sldId="2147483939"/>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3533387184" sldId="2147483940"/>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2721864887" sldId="2147483941"/>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189413203" sldId="2147483942"/>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1983261631" sldId="2147483943"/>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2021321796" sldId="2147483944"/>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1512796779" sldId="2147483945"/>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3850103504" sldId="2147483946"/>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435904837" sldId="2147483947"/>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2304730079" sldId="2147483948"/>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4072409054" sldId="2147483949"/>
          </pc:sldLayoutMkLst>
        </pc:sldLayoutChg>
        <pc:sldLayoutChg chg="add del mod replId">
          <pc:chgData name="Reema Parveen (2117189)" userId="S::2117189@student.uwtsd.ac.uk::d45ee26f-ab2e-4b73-ba6d-48269fd1b376" providerId="AD" clId="Web-{6A643E6F-D8F9-94F9-71ED-829D5430169C}" dt="2022-09-30T09:59:50.573" v="34"/>
          <pc:sldLayoutMkLst>
            <pc:docMk/>
            <pc:sldMasterMk cId="1096907886" sldId="2147483934"/>
            <pc:sldLayoutMk cId="3482729014" sldId="2147483950"/>
          </pc:sldLayoutMkLst>
        </pc:sldLayoutChg>
      </pc:sldMasterChg>
      <pc:sldMasterChg chg="add del addSldLayout delSldLayout modSldLayout">
        <pc:chgData name="Reema Parveen (2117189)" userId="S::2117189@student.uwtsd.ac.uk::d45ee26f-ab2e-4b73-ba6d-48269fd1b376" providerId="AD" clId="Web-{6A643E6F-D8F9-94F9-71ED-829D5430169C}" dt="2022-09-30T10:00:00.276" v="35"/>
        <pc:sldMasterMkLst>
          <pc:docMk/>
          <pc:sldMasterMk cId="3461491688" sldId="2147483951"/>
        </pc:sldMasterMkLst>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841118164" sldId="2147483952"/>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1188896424" sldId="2147483953"/>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2226948486" sldId="2147483954"/>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1376123959" sldId="2147483955"/>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725583662" sldId="2147483956"/>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2889231142" sldId="2147483957"/>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1374832964" sldId="2147483958"/>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1073492035" sldId="2147483959"/>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2970904825" sldId="2147483960"/>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3301672722" sldId="2147483961"/>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3031455068" sldId="2147483962"/>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551101383" sldId="2147483963"/>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253998674" sldId="2147483964"/>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2695472993" sldId="2147483965"/>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962275053" sldId="2147483966"/>
          </pc:sldLayoutMkLst>
        </pc:sldLayoutChg>
        <pc:sldLayoutChg chg="add del mod replId">
          <pc:chgData name="Reema Parveen (2117189)" userId="S::2117189@student.uwtsd.ac.uk::d45ee26f-ab2e-4b73-ba6d-48269fd1b376" providerId="AD" clId="Web-{6A643E6F-D8F9-94F9-71ED-829D5430169C}" dt="2022-09-30T10:00:00.276" v="35"/>
          <pc:sldLayoutMkLst>
            <pc:docMk/>
            <pc:sldMasterMk cId="3461491688" sldId="2147483951"/>
            <pc:sldLayoutMk cId="3904527263" sldId="2147483967"/>
          </pc:sldLayoutMkLst>
        </pc:sldLayoutChg>
      </pc:sldMasterChg>
      <pc:sldMasterChg chg="add del addSldLayout delSldLayout modSldLayout">
        <pc:chgData name="Reema Parveen (2117189)" userId="S::2117189@student.uwtsd.ac.uk::d45ee26f-ab2e-4b73-ba6d-48269fd1b376" providerId="AD" clId="Web-{6A643E6F-D8F9-94F9-71ED-829D5430169C}" dt="2022-09-30T10:00:41.855" v="36"/>
        <pc:sldMasterMkLst>
          <pc:docMk/>
          <pc:sldMasterMk cId="2699405607" sldId="2147483968"/>
        </pc:sldMasterMkLst>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4212083334" sldId="2147483969"/>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192224855" sldId="2147483970"/>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614938367" sldId="2147483971"/>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1662181492" sldId="2147483972"/>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4000821684" sldId="2147483973"/>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3327744697" sldId="2147483974"/>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729353780" sldId="2147483975"/>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699824635" sldId="2147483976"/>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482962166" sldId="2147483977"/>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3088247562" sldId="2147483978"/>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1015586191" sldId="2147483979"/>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4158458183" sldId="2147483980"/>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3459115995" sldId="2147483981"/>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2852250754" sldId="2147483982"/>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4235992186" sldId="2147483983"/>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782787631" sldId="2147483984"/>
          </pc:sldLayoutMkLst>
        </pc:sldLayoutChg>
        <pc:sldLayoutChg chg="add del mod replId">
          <pc:chgData name="Reema Parveen (2117189)" userId="S::2117189@student.uwtsd.ac.uk::d45ee26f-ab2e-4b73-ba6d-48269fd1b376" providerId="AD" clId="Web-{6A643E6F-D8F9-94F9-71ED-829D5430169C}" dt="2022-09-30T10:00:41.855" v="36"/>
          <pc:sldLayoutMkLst>
            <pc:docMk/>
            <pc:sldMasterMk cId="2699405607" sldId="2147483968"/>
            <pc:sldLayoutMk cId="519812988" sldId="2147483985"/>
          </pc:sldLayoutMkLst>
        </pc:sldLayoutChg>
      </pc:sldMasterChg>
      <pc:sldMasterChg chg="add addSldLayout modSldLayout">
        <pc:chgData name="Reema Parveen (2117189)" userId="S::2117189@student.uwtsd.ac.uk::d45ee26f-ab2e-4b73-ba6d-48269fd1b376" providerId="AD" clId="Web-{6A643E6F-D8F9-94F9-71ED-829D5430169C}" dt="2022-09-30T10:00:41.855" v="36"/>
        <pc:sldMasterMkLst>
          <pc:docMk/>
          <pc:sldMasterMk cId="3870899045" sldId="2147483986"/>
        </pc:sldMasterMkLst>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852996721" sldId="2147483987"/>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2620287799" sldId="2147483988"/>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910996665" sldId="2147483989"/>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160565206" sldId="2147483990"/>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356550485" sldId="2147483991"/>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1694165451" sldId="2147483992"/>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3561174378" sldId="2147483993"/>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1828124711" sldId="2147483994"/>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1307107418" sldId="2147483995"/>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4224030368" sldId="2147483996"/>
          </pc:sldLayoutMkLst>
        </pc:sldLayoutChg>
        <pc:sldLayoutChg chg="add mod replId">
          <pc:chgData name="Reema Parveen (2117189)" userId="S::2117189@student.uwtsd.ac.uk::d45ee26f-ab2e-4b73-ba6d-48269fd1b376" providerId="AD" clId="Web-{6A643E6F-D8F9-94F9-71ED-829D5430169C}" dt="2022-09-30T10:00:41.855" v="36"/>
          <pc:sldLayoutMkLst>
            <pc:docMk/>
            <pc:sldMasterMk cId="3870899045" sldId="2147483986"/>
            <pc:sldLayoutMk cId="3323285810" sldId="2147483997"/>
          </pc:sldLayoutMkLst>
        </pc:sldLayoutChg>
      </pc:sldMasterChg>
    </pc:docChg>
  </pc:docChgLst>
  <pc:docChgLst>
    <pc:chgData name="Reema Parveen (2117189)" userId="S::2117189@student.uwtsd.ac.uk::d45ee26f-ab2e-4b73-ba6d-48269fd1b376" providerId="AD" clId="Web-{393972D0-0AC3-6760-7265-527F1FE02BFB}"/>
    <pc:docChg chg="addSld delSld modSld sldOrd">
      <pc:chgData name="Reema Parveen (2117189)" userId="S::2117189@student.uwtsd.ac.uk::d45ee26f-ab2e-4b73-ba6d-48269fd1b376" providerId="AD" clId="Web-{393972D0-0AC3-6760-7265-527F1FE02BFB}" dt="2022-10-06T11:53:06.083" v="1775" actId="20577"/>
      <pc:docMkLst>
        <pc:docMk/>
      </pc:docMkLst>
      <pc:sldChg chg="modSp">
        <pc:chgData name="Reema Parveen (2117189)" userId="S::2117189@student.uwtsd.ac.uk::d45ee26f-ab2e-4b73-ba6d-48269fd1b376" providerId="AD" clId="Web-{393972D0-0AC3-6760-7265-527F1FE02BFB}" dt="2022-10-06T08:19:12.523" v="41" actId="1076"/>
        <pc:sldMkLst>
          <pc:docMk/>
          <pc:sldMk cId="3036269857" sldId="257"/>
        </pc:sldMkLst>
        <pc:spChg chg="mod">
          <ac:chgData name="Reema Parveen (2117189)" userId="S::2117189@student.uwtsd.ac.uk::d45ee26f-ab2e-4b73-ba6d-48269fd1b376" providerId="AD" clId="Web-{393972D0-0AC3-6760-7265-527F1FE02BFB}" dt="2022-10-06T08:19:12.523" v="41" actId="1076"/>
          <ac:spMkLst>
            <pc:docMk/>
            <pc:sldMk cId="3036269857" sldId="257"/>
            <ac:spMk id="15" creationId="{D80A2EE2-58B1-7BCE-73CA-3BA5A4DF5411}"/>
          </ac:spMkLst>
        </pc:spChg>
        <pc:picChg chg="mod">
          <ac:chgData name="Reema Parveen (2117189)" userId="S::2117189@student.uwtsd.ac.uk::d45ee26f-ab2e-4b73-ba6d-48269fd1b376" providerId="AD" clId="Web-{393972D0-0AC3-6760-7265-527F1FE02BFB}" dt="2022-10-06T08:12:47.248" v="11" actId="1076"/>
          <ac:picMkLst>
            <pc:docMk/>
            <pc:sldMk cId="3036269857" sldId="257"/>
            <ac:picMk id="11" creationId="{AFB5AFD9-AAD6-C7BA-9C70-6D0743D56A97}"/>
          </ac:picMkLst>
        </pc:picChg>
      </pc:sldChg>
      <pc:sldChg chg="modSp">
        <pc:chgData name="Reema Parveen (2117189)" userId="S::2117189@student.uwtsd.ac.uk::d45ee26f-ab2e-4b73-ba6d-48269fd1b376" providerId="AD" clId="Web-{393972D0-0AC3-6760-7265-527F1FE02BFB}" dt="2022-10-06T11:49:35.155" v="1772" actId="20577"/>
        <pc:sldMkLst>
          <pc:docMk/>
          <pc:sldMk cId="1395605420" sldId="258"/>
        </pc:sldMkLst>
        <pc:spChg chg="mod">
          <ac:chgData name="Reema Parveen (2117189)" userId="S::2117189@student.uwtsd.ac.uk::d45ee26f-ab2e-4b73-ba6d-48269fd1b376" providerId="AD" clId="Web-{393972D0-0AC3-6760-7265-527F1FE02BFB}" dt="2022-10-06T11:43:42.084" v="1730" actId="1076"/>
          <ac:spMkLst>
            <pc:docMk/>
            <pc:sldMk cId="1395605420" sldId="258"/>
            <ac:spMk id="2" creationId="{B88A7BC8-8003-E7A0-43E8-6EA781975AFA}"/>
          </ac:spMkLst>
        </pc:spChg>
        <pc:spChg chg="mod">
          <ac:chgData name="Reema Parveen (2117189)" userId="S::2117189@student.uwtsd.ac.uk::d45ee26f-ab2e-4b73-ba6d-48269fd1b376" providerId="AD" clId="Web-{393972D0-0AC3-6760-7265-527F1FE02BFB}" dt="2022-10-06T11:49:35.155" v="1772" actId="20577"/>
          <ac:spMkLst>
            <pc:docMk/>
            <pc:sldMk cId="1395605420" sldId="258"/>
            <ac:spMk id="3" creationId="{97197772-E0C3-5307-11FC-55380D5C4258}"/>
          </ac:spMkLst>
        </pc:spChg>
      </pc:sldChg>
      <pc:sldChg chg="modSp del">
        <pc:chgData name="Reema Parveen (2117189)" userId="S::2117189@student.uwtsd.ac.uk::d45ee26f-ab2e-4b73-ba6d-48269fd1b376" providerId="AD" clId="Web-{393972D0-0AC3-6760-7265-527F1FE02BFB}" dt="2022-10-06T08:46:54.815" v="494"/>
        <pc:sldMkLst>
          <pc:docMk/>
          <pc:sldMk cId="3015937255" sldId="259"/>
        </pc:sldMkLst>
        <pc:spChg chg="mod">
          <ac:chgData name="Reema Parveen (2117189)" userId="S::2117189@student.uwtsd.ac.uk::d45ee26f-ab2e-4b73-ba6d-48269fd1b376" providerId="AD" clId="Web-{393972D0-0AC3-6760-7265-527F1FE02BFB}" dt="2022-10-06T08:03:26.656" v="6" actId="1076"/>
          <ac:spMkLst>
            <pc:docMk/>
            <pc:sldMk cId="3015937255" sldId="259"/>
            <ac:spMk id="3" creationId="{4B5DC77B-CA84-12F4-A729-562CDA2E5A70}"/>
          </ac:spMkLst>
        </pc:spChg>
      </pc:sldChg>
      <pc:sldChg chg="addSp delSp modSp">
        <pc:chgData name="Reema Parveen (2117189)" userId="S::2117189@student.uwtsd.ac.uk::d45ee26f-ab2e-4b73-ba6d-48269fd1b376" providerId="AD" clId="Web-{393972D0-0AC3-6760-7265-527F1FE02BFB}" dt="2022-10-06T10:27:00.483" v="1316" actId="20577"/>
        <pc:sldMkLst>
          <pc:docMk/>
          <pc:sldMk cId="2810648151" sldId="260"/>
        </pc:sldMkLst>
        <pc:spChg chg="del mod">
          <ac:chgData name="Reema Parveen (2117189)" userId="S::2117189@student.uwtsd.ac.uk::d45ee26f-ab2e-4b73-ba6d-48269fd1b376" providerId="AD" clId="Web-{393972D0-0AC3-6760-7265-527F1FE02BFB}" dt="2022-10-06T09:09:16.551" v="682"/>
          <ac:spMkLst>
            <pc:docMk/>
            <pc:sldMk cId="2810648151" sldId="260"/>
            <ac:spMk id="2" creationId="{D0C5D915-6D7C-0608-0458-BC9EC735BAF1}"/>
          </ac:spMkLst>
        </pc:spChg>
        <pc:spChg chg="del mod">
          <ac:chgData name="Reema Parveen (2117189)" userId="S::2117189@student.uwtsd.ac.uk::d45ee26f-ab2e-4b73-ba6d-48269fd1b376" providerId="AD" clId="Web-{393972D0-0AC3-6760-7265-527F1FE02BFB}" dt="2022-10-06T10:24:23.620" v="1292"/>
          <ac:spMkLst>
            <pc:docMk/>
            <pc:sldMk cId="2810648151" sldId="260"/>
            <ac:spMk id="3" creationId="{F10F2273-9D1D-80F1-6AD6-35E7971396E4}"/>
          </ac:spMkLst>
        </pc:spChg>
        <pc:spChg chg="del">
          <ac:chgData name="Reema Parveen (2117189)" userId="S::2117189@student.uwtsd.ac.uk::d45ee26f-ab2e-4b73-ba6d-48269fd1b376" providerId="AD" clId="Web-{393972D0-0AC3-6760-7265-527F1FE02BFB}" dt="2022-10-06T09:08:06.878" v="667"/>
          <ac:spMkLst>
            <pc:docMk/>
            <pc:sldMk cId="2810648151" sldId="260"/>
            <ac:spMk id="4" creationId="{AF91834C-9B34-7F53-381E-63ACFDC40699}"/>
          </ac:spMkLst>
        </pc:spChg>
        <pc:spChg chg="add del mod">
          <ac:chgData name="Reema Parveen (2117189)" userId="S::2117189@student.uwtsd.ac.uk::d45ee26f-ab2e-4b73-ba6d-48269fd1b376" providerId="AD" clId="Web-{393972D0-0AC3-6760-7265-527F1FE02BFB}" dt="2022-10-06T09:09:22.973" v="684"/>
          <ac:spMkLst>
            <pc:docMk/>
            <pc:sldMk cId="2810648151" sldId="260"/>
            <ac:spMk id="95" creationId="{0ADD1D76-3E97-29A7-1BB1-A9BC062CAF71}"/>
          </ac:spMkLst>
        </pc:spChg>
        <pc:spChg chg="add del">
          <ac:chgData name="Reema Parveen (2117189)" userId="S::2117189@student.uwtsd.ac.uk::d45ee26f-ab2e-4b73-ba6d-48269fd1b376" providerId="AD" clId="Web-{393972D0-0AC3-6760-7265-527F1FE02BFB}" dt="2022-10-06T09:27:50.751" v="1000"/>
          <ac:spMkLst>
            <pc:docMk/>
            <pc:sldMk cId="2810648151" sldId="260"/>
            <ac:spMk id="2888" creationId="{6BDA70B8-180E-EBB0-3BA1-AA63173AEFA0}"/>
          </ac:spMkLst>
        </pc:spChg>
        <pc:spChg chg="add del mod">
          <ac:chgData name="Reema Parveen (2117189)" userId="S::2117189@student.uwtsd.ac.uk::d45ee26f-ab2e-4b73-ba6d-48269fd1b376" providerId="AD" clId="Web-{393972D0-0AC3-6760-7265-527F1FE02BFB}" dt="2022-10-06T10:23:24.868" v="1272"/>
          <ac:spMkLst>
            <pc:docMk/>
            <pc:sldMk cId="2810648151" sldId="260"/>
            <ac:spMk id="2889" creationId="{661463F5-FF5B-539E-3397-25F00117E3CB}"/>
          </ac:spMkLst>
        </pc:spChg>
        <pc:spChg chg="add mod">
          <ac:chgData name="Reema Parveen (2117189)" userId="S::2117189@student.uwtsd.ac.uk::d45ee26f-ab2e-4b73-ba6d-48269fd1b376" providerId="AD" clId="Web-{393972D0-0AC3-6760-7265-527F1FE02BFB}" dt="2022-10-06T10:27:00.483" v="1316" actId="20577"/>
          <ac:spMkLst>
            <pc:docMk/>
            <pc:sldMk cId="2810648151" sldId="260"/>
            <ac:spMk id="2936" creationId="{3D3650E8-0655-9E0E-FFFC-C916A158C6FD}"/>
          </ac:spMkLst>
        </pc:spChg>
        <pc:spChg chg="add del mod">
          <ac:chgData name="Reema Parveen (2117189)" userId="S::2117189@student.uwtsd.ac.uk::d45ee26f-ab2e-4b73-ba6d-48269fd1b376" providerId="AD" clId="Web-{393972D0-0AC3-6760-7265-527F1FE02BFB}" dt="2022-10-06T10:24:36.183" v="1293"/>
          <ac:spMkLst>
            <pc:docMk/>
            <pc:sldMk cId="2810648151" sldId="260"/>
            <ac:spMk id="2938" creationId="{46F761F0-523D-3442-AD61-4B0C445383CA}"/>
          </ac:spMkLst>
        </pc:spChg>
        <pc:graphicFrameChg chg="add del mod modGraphic">
          <ac:chgData name="Reema Parveen (2117189)" userId="S::2117189@student.uwtsd.ac.uk::d45ee26f-ab2e-4b73-ba6d-48269fd1b376" providerId="AD" clId="Web-{393972D0-0AC3-6760-7265-527F1FE02BFB}" dt="2022-10-06T09:52:36.618" v="1069"/>
          <ac:graphicFrameMkLst>
            <pc:docMk/>
            <pc:sldMk cId="2810648151" sldId="260"/>
            <ac:graphicFrameMk id="5" creationId="{4365C12B-4A5B-2F8C-8BB6-09E035FBA04F}"/>
          </ac:graphicFrameMkLst>
        </pc:graphicFrameChg>
        <pc:graphicFrameChg chg="add del mod modGraphic">
          <ac:chgData name="Reema Parveen (2117189)" userId="S::2117189@student.uwtsd.ac.uk::d45ee26f-ab2e-4b73-ba6d-48269fd1b376" providerId="AD" clId="Web-{393972D0-0AC3-6760-7265-527F1FE02BFB}" dt="2022-10-06T09:50:58.694" v="1055"/>
          <ac:graphicFrameMkLst>
            <pc:docMk/>
            <pc:sldMk cId="2810648151" sldId="260"/>
            <ac:graphicFrameMk id="15" creationId="{056D2D66-5957-C2D9-77E2-260269D06BBF}"/>
          </ac:graphicFrameMkLst>
        </pc:graphicFrameChg>
        <pc:graphicFrameChg chg="add mod modGraphic">
          <ac:chgData name="Reema Parveen (2117189)" userId="S::2117189@student.uwtsd.ac.uk::d45ee26f-ab2e-4b73-ba6d-48269fd1b376" providerId="AD" clId="Web-{393972D0-0AC3-6760-7265-527F1FE02BFB}" dt="2022-10-06T09:52:45.025" v="1072" actId="14100"/>
          <ac:graphicFrameMkLst>
            <pc:docMk/>
            <pc:sldMk cId="2810648151" sldId="260"/>
            <ac:graphicFrameMk id="21" creationId="{97E64646-92FE-D003-9ABF-0B7FC5E1F239}"/>
          </ac:graphicFrameMkLst>
        </pc:graphicFrameChg>
      </pc:sldChg>
      <pc:sldChg chg="modSp">
        <pc:chgData name="Reema Parveen (2117189)" userId="S::2117189@student.uwtsd.ac.uk::d45ee26f-ab2e-4b73-ba6d-48269fd1b376" providerId="AD" clId="Web-{393972D0-0AC3-6760-7265-527F1FE02BFB}" dt="2022-10-06T11:53:06.083" v="1775" actId="20577"/>
        <pc:sldMkLst>
          <pc:docMk/>
          <pc:sldMk cId="1606023265" sldId="262"/>
        </pc:sldMkLst>
        <pc:spChg chg="mod">
          <ac:chgData name="Reema Parveen (2117189)" userId="S::2117189@student.uwtsd.ac.uk::d45ee26f-ab2e-4b73-ba6d-48269fd1b376" providerId="AD" clId="Web-{393972D0-0AC3-6760-7265-527F1FE02BFB}" dt="2022-10-06T11:39:22.468" v="1607" actId="20577"/>
          <ac:spMkLst>
            <pc:docMk/>
            <pc:sldMk cId="1606023265" sldId="262"/>
            <ac:spMk id="2" creationId="{44027B6C-3D18-74B3-3D4D-04970A157A86}"/>
          </ac:spMkLst>
        </pc:spChg>
        <pc:spChg chg="mod">
          <ac:chgData name="Reema Parveen (2117189)" userId="S::2117189@student.uwtsd.ac.uk::d45ee26f-ab2e-4b73-ba6d-48269fd1b376" providerId="AD" clId="Web-{393972D0-0AC3-6760-7265-527F1FE02BFB}" dt="2022-10-06T11:53:06.083" v="1775" actId="20577"/>
          <ac:spMkLst>
            <pc:docMk/>
            <pc:sldMk cId="1606023265" sldId="262"/>
            <ac:spMk id="3" creationId="{94BD23CC-7B58-9BD9-7084-9094A8EB2445}"/>
          </ac:spMkLst>
        </pc:spChg>
      </pc:sldChg>
      <pc:sldChg chg="addSp modSp">
        <pc:chgData name="Reema Parveen (2117189)" userId="S::2117189@student.uwtsd.ac.uk::d45ee26f-ab2e-4b73-ba6d-48269fd1b376" providerId="AD" clId="Web-{393972D0-0AC3-6760-7265-527F1FE02BFB}" dt="2022-10-06T10:41:58.256" v="1361" actId="20577"/>
        <pc:sldMkLst>
          <pc:docMk/>
          <pc:sldMk cId="4058765636" sldId="263"/>
        </pc:sldMkLst>
        <pc:spChg chg="add mod">
          <ac:chgData name="Reema Parveen (2117189)" userId="S::2117189@student.uwtsd.ac.uk::d45ee26f-ab2e-4b73-ba6d-48269fd1b376" providerId="AD" clId="Web-{393972D0-0AC3-6760-7265-527F1FE02BFB}" dt="2022-10-06T10:41:58.256" v="1361" actId="20577"/>
          <ac:spMkLst>
            <pc:docMk/>
            <pc:sldMk cId="4058765636" sldId="263"/>
            <ac:spMk id="5" creationId="{C56F638D-BE34-CC88-F3C5-391E56BFA705}"/>
          </ac:spMkLst>
        </pc:spChg>
        <pc:picChg chg="mod">
          <ac:chgData name="Reema Parveen (2117189)" userId="S::2117189@student.uwtsd.ac.uk::d45ee26f-ab2e-4b73-ba6d-48269fd1b376" providerId="AD" clId="Web-{393972D0-0AC3-6760-7265-527F1FE02BFB}" dt="2022-10-06T10:41:26.490" v="1358" actId="1076"/>
          <ac:picMkLst>
            <pc:docMk/>
            <pc:sldMk cId="4058765636" sldId="263"/>
            <ac:picMk id="4" creationId="{07C4618F-385E-5564-FFCD-8B733BBABF92}"/>
          </ac:picMkLst>
        </pc:picChg>
      </pc:sldChg>
      <pc:sldChg chg="delSp modSp del">
        <pc:chgData name="Reema Parveen (2117189)" userId="S::2117189@student.uwtsd.ac.uk::d45ee26f-ab2e-4b73-ba6d-48269fd1b376" providerId="AD" clId="Web-{393972D0-0AC3-6760-7265-527F1FE02BFB}" dt="2022-10-06T09:58:31.159" v="1111"/>
        <pc:sldMkLst>
          <pc:docMk/>
          <pc:sldMk cId="3593383217" sldId="264"/>
        </pc:sldMkLst>
        <pc:spChg chg="mod">
          <ac:chgData name="Reema Parveen (2117189)" userId="S::2117189@student.uwtsd.ac.uk::d45ee26f-ab2e-4b73-ba6d-48269fd1b376" providerId="AD" clId="Web-{393972D0-0AC3-6760-7265-527F1FE02BFB}" dt="2022-10-06T09:55:14.685" v="1094" actId="1076"/>
          <ac:spMkLst>
            <pc:docMk/>
            <pc:sldMk cId="3593383217" sldId="264"/>
            <ac:spMk id="3" creationId="{936CB5A2-516E-93F1-F35A-B21D971BC3E7}"/>
          </ac:spMkLst>
        </pc:spChg>
        <pc:spChg chg="del">
          <ac:chgData name="Reema Parveen (2117189)" userId="S::2117189@student.uwtsd.ac.uk::d45ee26f-ab2e-4b73-ba6d-48269fd1b376" providerId="AD" clId="Web-{393972D0-0AC3-6760-7265-527F1FE02BFB}" dt="2022-10-06T09:55:10.560" v="1093"/>
          <ac:spMkLst>
            <pc:docMk/>
            <pc:sldMk cId="3593383217" sldId="264"/>
            <ac:spMk id="4" creationId="{EB862704-9841-7777-23C3-C3B8F0327351}"/>
          </ac:spMkLst>
        </pc:spChg>
      </pc:sldChg>
      <pc:sldChg chg="addSp modSp new mod ord setBg">
        <pc:chgData name="Reema Parveen (2117189)" userId="S::2117189@student.uwtsd.ac.uk::d45ee26f-ab2e-4b73-ba6d-48269fd1b376" providerId="AD" clId="Web-{393972D0-0AC3-6760-7265-527F1FE02BFB}" dt="2022-10-06T09:00:00.834" v="648" actId="20577"/>
        <pc:sldMkLst>
          <pc:docMk/>
          <pc:sldMk cId="3431376334" sldId="265"/>
        </pc:sldMkLst>
        <pc:spChg chg="mod">
          <ac:chgData name="Reema Parveen (2117189)" userId="S::2117189@student.uwtsd.ac.uk::d45ee26f-ab2e-4b73-ba6d-48269fd1b376" providerId="AD" clId="Web-{393972D0-0AC3-6760-7265-527F1FE02BFB}" dt="2022-10-06T08:58:17.488" v="642" actId="1076"/>
          <ac:spMkLst>
            <pc:docMk/>
            <pc:sldMk cId="3431376334" sldId="265"/>
            <ac:spMk id="2" creationId="{0264B9BC-E6DF-85EC-F630-09DCCA4F7F7A}"/>
          </ac:spMkLst>
        </pc:spChg>
        <pc:spChg chg="mod">
          <ac:chgData name="Reema Parveen (2117189)" userId="S::2117189@student.uwtsd.ac.uk::d45ee26f-ab2e-4b73-ba6d-48269fd1b376" providerId="AD" clId="Web-{393972D0-0AC3-6760-7265-527F1FE02BFB}" dt="2022-10-06T09:00:00.834" v="648" actId="20577"/>
          <ac:spMkLst>
            <pc:docMk/>
            <pc:sldMk cId="3431376334" sldId="265"/>
            <ac:spMk id="3" creationId="{FF0827D2-0A42-E61A-DBEA-DCBF0B85258C}"/>
          </ac:spMkLst>
        </pc:spChg>
        <pc:spChg chg="add">
          <ac:chgData name="Reema Parveen (2117189)" userId="S::2117189@student.uwtsd.ac.uk::d45ee26f-ab2e-4b73-ba6d-48269fd1b376" providerId="AD" clId="Web-{393972D0-0AC3-6760-7265-527F1FE02BFB}" dt="2022-10-06T08:17:57.912" v="28"/>
          <ac:spMkLst>
            <pc:docMk/>
            <pc:sldMk cId="3431376334" sldId="265"/>
            <ac:spMk id="8" creationId="{A009E310-C7C2-4F23-B466-4417C8ED3B99}"/>
          </ac:spMkLst>
        </pc:spChg>
        <pc:spChg chg="add">
          <ac:chgData name="Reema Parveen (2117189)" userId="S::2117189@student.uwtsd.ac.uk::d45ee26f-ab2e-4b73-ba6d-48269fd1b376" providerId="AD" clId="Web-{393972D0-0AC3-6760-7265-527F1FE02BFB}" dt="2022-10-06T08:17:57.912" v="28"/>
          <ac:spMkLst>
            <pc:docMk/>
            <pc:sldMk cId="3431376334" sldId="265"/>
            <ac:spMk id="10" creationId="{51A4F4A1-146B-4D29-852A-F60996679785}"/>
          </ac:spMkLst>
        </pc:spChg>
        <pc:spChg chg="add">
          <ac:chgData name="Reema Parveen (2117189)" userId="S::2117189@student.uwtsd.ac.uk::d45ee26f-ab2e-4b73-ba6d-48269fd1b376" providerId="AD" clId="Web-{393972D0-0AC3-6760-7265-527F1FE02BFB}" dt="2022-10-06T08:17:57.912" v="28"/>
          <ac:spMkLst>
            <pc:docMk/>
            <pc:sldMk cId="3431376334" sldId="265"/>
            <ac:spMk id="12" creationId="{A4C31FF5-F97E-4082-BFC5-A880DB9F3F00}"/>
          </ac:spMkLst>
        </pc:spChg>
        <pc:spChg chg="add">
          <ac:chgData name="Reema Parveen (2117189)" userId="S::2117189@student.uwtsd.ac.uk::d45ee26f-ab2e-4b73-ba6d-48269fd1b376" providerId="AD" clId="Web-{393972D0-0AC3-6760-7265-527F1FE02BFB}" dt="2022-10-06T08:17:57.912" v="28"/>
          <ac:spMkLst>
            <pc:docMk/>
            <pc:sldMk cId="3431376334" sldId="265"/>
            <ac:spMk id="14" creationId="{6015B4CE-42DE-4E9B-B800-B5B8142E6FCB}"/>
          </ac:spMkLst>
        </pc:spChg>
      </pc:sldChg>
      <pc:sldChg chg="addSp delSp modSp new del">
        <pc:chgData name="Reema Parveen (2117189)" userId="S::2117189@student.uwtsd.ac.uk::d45ee26f-ab2e-4b73-ba6d-48269fd1b376" providerId="AD" clId="Web-{393972D0-0AC3-6760-7265-527F1FE02BFB}" dt="2022-10-06T08:46:25.783" v="491"/>
        <pc:sldMkLst>
          <pc:docMk/>
          <pc:sldMk cId="2711793732" sldId="266"/>
        </pc:sldMkLst>
        <pc:spChg chg="del">
          <ac:chgData name="Reema Parveen (2117189)" userId="S::2117189@student.uwtsd.ac.uk::d45ee26f-ab2e-4b73-ba6d-48269fd1b376" providerId="AD" clId="Web-{393972D0-0AC3-6760-7265-527F1FE02BFB}" dt="2022-10-06T08:24:40.484" v="77"/>
          <ac:spMkLst>
            <pc:docMk/>
            <pc:sldMk cId="2711793732" sldId="266"/>
            <ac:spMk id="2" creationId="{E5B0557E-250A-C6E6-D4D5-45490AC7F837}"/>
          </ac:spMkLst>
        </pc:spChg>
        <pc:spChg chg="del">
          <ac:chgData name="Reema Parveen (2117189)" userId="S::2117189@student.uwtsd.ac.uk::d45ee26f-ab2e-4b73-ba6d-48269fd1b376" providerId="AD" clId="Web-{393972D0-0AC3-6760-7265-527F1FE02BFB}" dt="2022-10-06T08:24:34.109" v="76"/>
          <ac:spMkLst>
            <pc:docMk/>
            <pc:sldMk cId="2711793732" sldId="266"/>
            <ac:spMk id="3" creationId="{72FDB2FF-34B7-0D20-CA51-FC572A79A12E}"/>
          </ac:spMkLst>
        </pc:spChg>
        <pc:spChg chg="add del mod">
          <ac:chgData name="Reema Parveen (2117189)" userId="S::2117189@student.uwtsd.ac.uk::d45ee26f-ab2e-4b73-ba6d-48269fd1b376" providerId="AD" clId="Web-{393972D0-0AC3-6760-7265-527F1FE02BFB}" dt="2022-10-06T08:27:12.051" v="165"/>
          <ac:spMkLst>
            <pc:docMk/>
            <pc:sldMk cId="2711793732" sldId="266"/>
            <ac:spMk id="653" creationId="{863267E5-DF94-ECC6-1C15-603F243FFDAD}"/>
          </ac:spMkLst>
        </pc:spChg>
        <pc:graphicFrameChg chg="add del mod ord modGraphic">
          <ac:chgData name="Reema Parveen (2117189)" userId="S::2117189@student.uwtsd.ac.uk::d45ee26f-ab2e-4b73-ba6d-48269fd1b376" providerId="AD" clId="Web-{393972D0-0AC3-6760-7265-527F1FE02BFB}" dt="2022-10-06T08:27:08.894" v="164"/>
          <ac:graphicFrameMkLst>
            <pc:docMk/>
            <pc:sldMk cId="2711793732" sldId="266"/>
            <ac:graphicFrameMk id="4" creationId="{1B8A982F-0B9D-F460-67A0-8BE0D568693B}"/>
          </ac:graphicFrameMkLst>
        </pc:graphicFrameChg>
        <pc:graphicFrameChg chg="add mod modGraphic">
          <ac:chgData name="Reema Parveen (2117189)" userId="S::2117189@student.uwtsd.ac.uk::d45ee26f-ab2e-4b73-ba6d-48269fd1b376" providerId="AD" clId="Web-{393972D0-0AC3-6760-7265-527F1FE02BFB}" dt="2022-10-06T08:33:43.342" v="342" actId="14100"/>
          <ac:graphicFrameMkLst>
            <pc:docMk/>
            <pc:sldMk cId="2711793732" sldId="266"/>
            <ac:graphicFrameMk id="644" creationId="{98A4141B-1178-7C4D-3402-6D3EE7CAB9B2}"/>
          </ac:graphicFrameMkLst>
        </pc:graphicFrameChg>
      </pc:sldChg>
      <pc:sldChg chg="addSp delSp modSp new mod setBg">
        <pc:chgData name="Reema Parveen (2117189)" userId="S::2117189@student.uwtsd.ac.uk::d45ee26f-ab2e-4b73-ba6d-48269fd1b376" providerId="AD" clId="Web-{393972D0-0AC3-6760-7265-527F1FE02BFB}" dt="2022-10-06T10:28:09.251" v="1343"/>
        <pc:sldMkLst>
          <pc:docMk/>
          <pc:sldMk cId="744836804" sldId="267"/>
        </pc:sldMkLst>
        <pc:spChg chg="del">
          <ac:chgData name="Reema Parveen (2117189)" userId="S::2117189@student.uwtsd.ac.uk::d45ee26f-ab2e-4b73-ba6d-48269fd1b376" providerId="AD" clId="Web-{393972D0-0AC3-6760-7265-527F1FE02BFB}" dt="2022-10-06T08:34:10.139" v="344"/>
          <ac:spMkLst>
            <pc:docMk/>
            <pc:sldMk cId="744836804" sldId="267"/>
            <ac:spMk id="2" creationId="{C8207184-B9FE-FC3F-6FB7-A14B3215DC61}"/>
          </ac:spMkLst>
        </pc:spChg>
        <pc:spChg chg="del">
          <ac:chgData name="Reema Parveen (2117189)" userId="S::2117189@student.uwtsd.ac.uk::d45ee26f-ab2e-4b73-ba6d-48269fd1b376" providerId="AD" clId="Web-{393972D0-0AC3-6760-7265-527F1FE02BFB}" dt="2022-10-06T08:34:12.014" v="345"/>
          <ac:spMkLst>
            <pc:docMk/>
            <pc:sldMk cId="744836804" sldId="267"/>
            <ac:spMk id="3" creationId="{869004D9-6832-F1CC-FBB2-81D31650CA9D}"/>
          </ac:spMkLst>
        </pc:spChg>
        <pc:spChg chg="add del mod">
          <ac:chgData name="Reema Parveen (2117189)" userId="S::2117189@student.uwtsd.ac.uk::d45ee26f-ab2e-4b73-ba6d-48269fd1b376" providerId="AD" clId="Web-{393972D0-0AC3-6760-7265-527F1FE02BFB}" dt="2022-10-06T08:37:14.628" v="379"/>
          <ac:spMkLst>
            <pc:docMk/>
            <pc:sldMk cId="744836804" sldId="267"/>
            <ac:spMk id="4" creationId="{3357D9C8-9189-175C-1169-A4A9C1CFE3F3}"/>
          </ac:spMkLst>
        </pc:spChg>
        <pc:spChg chg="add del mod">
          <ac:chgData name="Reema Parveen (2117189)" userId="S::2117189@student.uwtsd.ac.uk::d45ee26f-ab2e-4b73-ba6d-48269fd1b376" providerId="AD" clId="Web-{393972D0-0AC3-6760-7265-527F1FE02BFB}" dt="2022-10-06T08:37:17.628" v="381"/>
          <ac:spMkLst>
            <pc:docMk/>
            <pc:sldMk cId="744836804" sldId="267"/>
            <ac:spMk id="5" creationId="{8653AE5C-1F5A-05C0-F2E0-CDDFE29B1A00}"/>
          </ac:spMkLst>
        </pc:spChg>
        <pc:spChg chg="add del mod">
          <ac:chgData name="Reema Parveen (2117189)" userId="S::2117189@student.uwtsd.ac.uk::d45ee26f-ab2e-4b73-ba6d-48269fd1b376" providerId="AD" clId="Web-{393972D0-0AC3-6760-7265-527F1FE02BFB}" dt="2022-10-06T08:37:16.113" v="380"/>
          <ac:spMkLst>
            <pc:docMk/>
            <pc:sldMk cId="744836804" sldId="267"/>
            <ac:spMk id="6" creationId="{6157DBA0-EBA1-8938-E71A-523FE0ABAF86}"/>
          </ac:spMkLst>
        </pc:spChg>
        <pc:spChg chg="add del mod">
          <ac:chgData name="Reema Parveen (2117189)" userId="S::2117189@student.uwtsd.ac.uk::d45ee26f-ab2e-4b73-ba6d-48269fd1b376" providerId="AD" clId="Web-{393972D0-0AC3-6760-7265-527F1FE02BFB}" dt="2022-10-06T08:37:21.831" v="382"/>
          <ac:spMkLst>
            <pc:docMk/>
            <pc:sldMk cId="744836804" sldId="267"/>
            <ac:spMk id="7" creationId="{CE0CE061-B792-5458-5BD5-F079910661CF}"/>
          </ac:spMkLst>
        </pc:spChg>
        <pc:spChg chg="add del">
          <ac:chgData name="Reema Parveen (2117189)" userId="S::2117189@student.uwtsd.ac.uk::d45ee26f-ab2e-4b73-ba6d-48269fd1b376" providerId="AD" clId="Web-{393972D0-0AC3-6760-7265-527F1FE02BFB}" dt="2022-10-06T08:43:45.810" v="464"/>
          <ac:spMkLst>
            <pc:docMk/>
            <pc:sldMk cId="744836804" sldId="267"/>
            <ac:spMk id="13" creationId="{BD7A9026-87C9-4F44-9EC3-75AA7E6FB8D2}"/>
          </ac:spMkLst>
        </pc:spChg>
        <pc:spChg chg="add del">
          <ac:chgData name="Reema Parveen (2117189)" userId="S::2117189@student.uwtsd.ac.uk::d45ee26f-ab2e-4b73-ba6d-48269fd1b376" providerId="AD" clId="Web-{393972D0-0AC3-6760-7265-527F1FE02BFB}" dt="2022-10-06T08:43:45.810" v="464"/>
          <ac:spMkLst>
            <pc:docMk/>
            <pc:sldMk cId="744836804" sldId="267"/>
            <ac:spMk id="15" creationId="{39D4A564-D451-4CDB-971B-95F3B044C6A3}"/>
          </ac:spMkLst>
        </pc:spChg>
        <pc:spChg chg="add del">
          <ac:chgData name="Reema Parveen (2117189)" userId="S::2117189@student.uwtsd.ac.uk::d45ee26f-ab2e-4b73-ba6d-48269fd1b376" providerId="AD" clId="Web-{393972D0-0AC3-6760-7265-527F1FE02BFB}" dt="2022-10-06T08:43:45.810" v="464"/>
          <ac:spMkLst>
            <pc:docMk/>
            <pc:sldMk cId="744836804" sldId="267"/>
            <ac:spMk id="17" creationId="{C7CB884E-F589-488F-ADF5-77FF20080A2C}"/>
          </ac:spMkLst>
        </pc:spChg>
        <pc:spChg chg="add del">
          <ac:chgData name="Reema Parveen (2117189)" userId="S::2117189@student.uwtsd.ac.uk::d45ee26f-ab2e-4b73-ba6d-48269fd1b376" providerId="AD" clId="Web-{393972D0-0AC3-6760-7265-527F1FE02BFB}" dt="2022-10-06T08:43:45.810" v="464"/>
          <ac:spMkLst>
            <pc:docMk/>
            <pc:sldMk cId="744836804" sldId="267"/>
            <ac:spMk id="19" creationId="{11603A8D-1B1C-4538-9FE9-374B8FD5550B}"/>
          </ac:spMkLst>
        </pc:spChg>
        <pc:spChg chg="add del">
          <ac:chgData name="Reema Parveen (2117189)" userId="S::2117189@student.uwtsd.ac.uk::d45ee26f-ab2e-4b73-ba6d-48269fd1b376" providerId="AD" clId="Web-{393972D0-0AC3-6760-7265-527F1FE02BFB}" dt="2022-10-06T08:43:45.810" v="464"/>
          <ac:spMkLst>
            <pc:docMk/>
            <pc:sldMk cId="744836804" sldId="267"/>
            <ac:spMk id="21" creationId="{69BE86D1-7317-478F-819B-8779B075C234}"/>
          </ac:spMkLst>
        </pc:spChg>
        <pc:spChg chg="add del mod">
          <ac:chgData name="Reema Parveen (2117189)" userId="S::2117189@student.uwtsd.ac.uk::d45ee26f-ab2e-4b73-ba6d-48269fd1b376" providerId="AD" clId="Web-{393972D0-0AC3-6760-7265-527F1FE02BFB}" dt="2022-10-06T10:28:09.251" v="1343"/>
          <ac:spMkLst>
            <pc:docMk/>
            <pc:sldMk cId="744836804" sldId="267"/>
            <ac:spMk id="30" creationId="{33B7006D-240E-61AA-C9E4-6184E7EE77BD}"/>
          </ac:spMkLst>
        </pc:spChg>
        <pc:spChg chg="add del mod">
          <ac:chgData name="Reema Parveen (2117189)" userId="S::2117189@student.uwtsd.ac.uk::d45ee26f-ab2e-4b73-ba6d-48269fd1b376" providerId="AD" clId="Web-{393972D0-0AC3-6760-7265-527F1FE02BFB}" dt="2022-10-06T09:03:37.277" v="655"/>
          <ac:spMkLst>
            <pc:docMk/>
            <pc:sldMk cId="744836804" sldId="267"/>
            <ac:spMk id="992" creationId="{57B6D6BE-1A66-B487-03BD-9623FEE47098}"/>
          </ac:spMkLst>
        </pc:spChg>
        <pc:spChg chg="add del mod">
          <ac:chgData name="Reema Parveen (2117189)" userId="S::2117189@student.uwtsd.ac.uk::d45ee26f-ab2e-4b73-ba6d-48269fd1b376" providerId="AD" clId="Web-{393972D0-0AC3-6760-7265-527F1FE02BFB}" dt="2022-10-06T09:03:14.183" v="649"/>
          <ac:spMkLst>
            <pc:docMk/>
            <pc:sldMk cId="744836804" sldId="267"/>
            <ac:spMk id="993" creationId="{4903DA63-779B-29E1-CF92-C611EB449661}"/>
          </ac:spMkLst>
        </pc:spChg>
        <pc:graphicFrameChg chg="add del mod modGraphic">
          <ac:chgData name="Reema Parveen (2117189)" userId="S::2117189@student.uwtsd.ac.uk::d45ee26f-ab2e-4b73-ba6d-48269fd1b376" providerId="AD" clId="Web-{393972D0-0AC3-6760-7265-527F1FE02BFB}" dt="2022-10-06T08:43:45.810" v="464"/>
          <ac:graphicFrameMkLst>
            <pc:docMk/>
            <pc:sldMk cId="744836804" sldId="267"/>
            <ac:graphicFrameMk id="8" creationId="{53894E61-46E4-209F-037D-76C8B822256D}"/>
          </ac:graphicFrameMkLst>
        </pc:graphicFrameChg>
        <pc:graphicFrameChg chg="add mod modGraphic">
          <ac:chgData name="Reema Parveen (2117189)" userId="S::2117189@student.uwtsd.ac.uk::d45ee26f-ab2e-4b73-ba6d-48269fd1b376" providerId="AD" clId="Web-{393972D0-0AC3-6760-7265-527F1FE02BFB}" dt="2022-10-06T10:17:28.063" v="1259" actId="1076"/>
          <ac:graphicFrameMkLst>
            <pc:docMk/>
            <pc:sldMk cId="744836804" sldId="267"/>
            <ac:graphicFrameMk id="23" creationId="{4067249C-9D7B-79A0-E1FA-BCC1E25C7E60}"/>
          </ac:graphicFrameMkLst>
        </pc:graphicFrameChg>
      </pc:sldChg>
      <pc:sldChg chg="addSp delSp modSp new">
        <pc:chgData name="Reema Parveen (2117189)" userId="S::2117189@student.uwtsd.ac.uk::d45ee26f-ab2e-4b73-ba6d-48269fd1b376" providerId="AD" clId="Web-{393972D0-0AC3-6760-7265-527F1FE02BFB}" dt="2022-10-06T11:38:34.545" v="1603" actId="20577"/>
        <pc:sldMkLst>
          <pc:docMk/>
          <pc:sldMk cId="423780116" sldId="268"/>
        </pc:sldMkLst>
        <pc:spChg chg="del">
          <ac:chgData name="Reema Parveen (2117189)" userId="S::2117189@student.uwtsd.ac.uk::d45ee26f-ab2e-4b73-ba6d-48269fd1b376" providerId="AD" clId="Web-{393972D0-0AC3-6760-7265-527F1FE02BFB}" dt="2022-10-06T09:54:42.590" v="1088"/>
          <ac:spMkLst>
            <pc:docMk/>
            <pc:sldMk cId="423780116" sldId="268"/>
            <ac:spMk id="2" creationId="{7367DD2B-A950-9C14-CC0C-2233D4D41163}"/>
          </ac:spMkLst>
        </pc:spChg>
        <pc:spChg chg="del">
          <ac:chgData name="Reema Parveen (2117189)" userId="S::2117189@student.uwtsd.ac.uk::d45ee26f-ab2e-4b73-ba6d-48269fd1b376" providerId="AD" clId="Web-{393972D0-0AC3-6760-7265-527F1FE02BFB}" dt="2022-10-06T09:54:32.778" v="1087"/>
          <ac:spMkLst>
            <pc:docMk/>
            <pc:sldMk cId="423780116" sldId="268"/>
            <ac:spMk id="3" creationId="{4811B1A6-AED8-909D-5F49-7888BFF691A4}"/>
          </ac:spMkLst>
        </pc:spChg>
        <pc:spChg chg="add mod">
          <ac:chgData name="Reema Parveen (2117189)" userId="S::2117189@student.uwtsd.ac.uk::d45ee26f-ab2e-4b73-ba6d-48269fd1b376" providerId="AD" clId="Web-{393972D0-0AC3-6760-7265-527F1FE02BFB}" dt="2022-10-06T09:57:08.344" v="1110" actId="1076"/>
          <ac:spMkLst>
            <pc:docMk/>
            <pc:sldMk cId="423780116" sldId="268"/>
            <ac:spMk id="95" creationId="{024FCF1E-6D35-CF73-8C33-25AB6328A3FC}"/>
          </ac:spMkLst>
        </pc:spChg>
        <pc:graphicFrameChg chg="add mod ord modGraphic">
          <ac:chgData name="Reema Parveen (2117189)" userId="S::2117189@student.uwtsd.ac.uk::d45ee26f-ab2e-4b73-ba6d-48269fd1b376" providerId="AD" clId="Web-{393972D0-0AC3-6760-7265-527F1FE02BFB}" dt="2022-10-06T11:38:34.545" v="1603" actId="20577"/>
          <ac:graphicFrameMkLst>
            <pc:docMk/>
            <pc:sldMk cId="423780116" sldId="268"/>
            <ac:graphicFrameMk id="4" creationId="{4EAFD6FC-E2CA-DA4D-99BE-E1AA6774E459}"/>
          </ac:graphicFrameMkLst>
        </pc:graphicFrameChg>
      </pc:sldChg>
    </pc:docChg>
  </pc:docChgLst>
  <pc:docChgLst>
    <pc:chgData name="Reema Parveen (2117189)" userId="S::2117189@student.uwtsd.ac.uk::d45ee26f-ab2e-4b73-ba6d-48269fd1b376" providerId="AD" clId="Web-{24EC43EB-F4AB-7142-5B9C-8F0E3ABF9081}"/>
    <pc:docChg chg="modSld">
      <pc:chgData name="Reema Parveen (2117189)" userId="S::2117189@student.uwtsd.ac.uk::d45ee26f-ab2e-4b73-ba6d-48269fd1b376" providerId="AD" clId="Web-{24EC43EB-F4AB-7142-5B9C-8F0E3ABF9081}" dt="2022-10-06T16:54:05.208" v="80" actId="14100"/>
      <pc:docMkLst>
        <pc:docMk/>
      </pc:docMkLst>
      <pc:sldChg chg="modSp">
        <pc:chgData name="Reema Parveen (2117189)" userId="S::2117189@student.uwtsd.ac.uk::d45ee26f-ab2e-4b73-ba6d-48269fd1b376" providerId="AD" clId="Web-{24EC43EB-F4AB-7142-5B9C-8F0E3ABF9081}" dt="2022-10-06T15:32:45.591" v="5" actId="1076"/>
        <pc:sldMkLst>
          <pc:docMk/>
          <pc:sldMk cId="109857222" sldId="256"/>
        </pc:sldMkLst>
        <pc:spChg chg="mod">
          <ac:chgData name="Reema Parveen (2117189)" userId="S::2117189@student.uwtsd.ac.uk::d45ee26f-ab2e-4b73-ba6d-48269fd1b376" providerId="AD" clId="Web-{24EC43EB-F4AB-7142-5B9C-8F0E3ABF9081}" dt="2022-10-06T15:32:45.591" v="5" actId="1076"/>
          <ac:spMkLst>
            <pc:docMk/>
            <pc:sldMk cId="109857222" sldId="256"/>
            <ac:spMk id="2" creationId="{00000000-0000-0000-0000-000000000000}"/>
          </ac:spMkLst>
        </pc:spChg>
        <pc:spChg chg="mod">
          <ac:chgData name="Reema Parveen (2117189)" userId="S::2117189@student.uwtsd.ac.uk::d45ee26f-ab2e-4b73-ba6d-48269fd1b376" providerId="AD" clId="Web-{24EC43EB-F4AB-7142-5B9C-8F0E3ABF9081}" dt="2022-10-06T15:32:34.794" v="4"/>
          <ac:spMkLst>
            <pc:docMk/>
            <pc:sldMk cId="109857222" sldId="256"/>
            <ac:spMk id="3" creationId="{00000000-0000-0000-0000-000000000000}"/>
          </ac:spMkLst>
        </pc:spChg>
      </pc:sldChg>
      <pc:sldChg chg="modSp">
        <pc:chgData name="Reema Parveen (2117189)" userId="S::2117189@student.uwtsd.ac.uk::d45ee26f-ab2e-4b73-ba6d-48269fd1b376" providerId="AD" clId="Web-{24EC43EB-F4AB-7142-5B9C-8F0E3ABF9081}" dt="2022-10-06T16:54:05.208" v="80" actId="14100"/>
        <pc:sldMkLst>
          <pc:docMk/>
          <pc:sldMk cId="1606023265" sldId="262"/>
        </pc:sldMkLst>
        <pc:spChg chg="mod">
          <ac:chgData name="Reema Parveen (2117189)" userId="S::2117189@student.uwtsd.ac.uk::d45ee26f-ab2e-4b73-ba6d-48269fd1b376" providerId="AD" clId="Web-{24EC43EB-F4AB-7142-5B9C-8F0E3ABF9081}" dt="2022-10-06T16:54:05.208" v="80" actId="14100"/>
          <ac:spMkLst>
            <pc:docMk/>
            <pc:sldMk cId="1606023265" sldId="262"/>
            <ac:spMk id="3" creationId="{94BD23CC-7B58-9BD9-7084-9094A8EB2445}"/>
          </ac:spMkLst>
        </pc:spChg>
      </pc:sldChg>
      <pc:sldChg chg="modSp">
        <pc:chgData name="Reema Parveen (2117189)" userId="S::2117189@student.uwtsd.ac.uk::d45ee26f-ab2e-4b73-ba6d-48269fd1b376" providerId="AD" clId="Web-{24EC43EB-F4AB-7142-5B9C-8F0E3ABF9081}" dt="2022-10-06T15:39:50.338" v="47" actId="20577"/>
        <pc:sldMkLst>
          <pc:docMk/>
          <pc:sldMk cId="4058765636" sldId="263"/>
        </pc:sldMkLst>
        <pc:spChg chg="mod">
          <ac:chgData name="Reema Parveen (2117189)" userId="S::2117189@student.uwtsd.ac.uk::d45ee26f-ab2e-4b73-ba6d-48269fd1b376" providerId="AD" clId="Web-{24EC43EB-F4AB-7142-5B9C-8F0E3ABF9081}" dt="2022-10-06T15:39:50.338" v="47" actId="20577"/>
          <ac:spMkLst>
            <pc:docMk/>
            <pc:sldMk cId="4058765636" sldId="263"/>
            <ac:spMk id="5" creationId="{C56F638D-BE34-CC88-F3C5-391E56BFA705}"/>
          </ac:spMkLst>
        </pc:spChg>
      </pc:sldChg>
      <pc:sldChg chg="modSp">
        <pc:chgData name="Reema Parveen (2117189)" userId="S::2117189@student.uwtsd.ac.uk::d45ee26f-ab2e-4b73-ba6d-48269fd1b376" providerId="AD" clId="Web-{24EC43EB-F4AB-7142-5B9C-8F0E3ABF9081}" dt="2022-10-06T15:33:41.532" v="13" actId="1076"/>
        <pc:sldMkLst>
          <pc:docMk/>
          <pc:sldMk cId="744836804" sldId="267"/>
        </pc:sldMkLst>
        <pc:graphicFrameChg chg="mod">
          <ac:chgData name="Reema Parveen (2117189)" userId="S::2117189@student.uwtsd.ac.uk::d45ee26f-ab2e-4b73-ba6d-48269fd1b376" providerId="AD" clId="Web-{24EC43EB-F4AB-7142-5B9C-8F0E3ABF9081}" dt="2022-10-06T15:33:41.532" v="13" actId="1076"/>
          <ac:graphicFrameMkLst>
            <pc:docMk/>
            <pc:sldMk cId="744836804" sldId="267"/>
            <ac:graphicFrameMk id="23" creationId="{4067249C-9D7B-79A0-E1FA-BCC1E25C7E60}"/>
          </ac:graphicFrameMkLst>
        </pc:graphicFrameChg>
      </pc:sldChg>
    </pc:docChg>
  </pc:docChgLst>
  <pc:docChgLst>
    <pc:chgData name="Reema Parveen (2117189)" userId="S::2117189@student.uwtsd.ac.uk::d45ee26f-ab2e-4b73-ba6d-48269fd1b376" providerId="AD" clId="Web-{A27E5EA9-B6FF-E38E-D62B-0B253245412E}"/>
    <pc:docChg chg="modSld">
      <pc:chgData name="Reema Parveen (2117189)" userId="S::2117189@student.uwtsd.ac.uk::d45ee26f-ab2e-4b73-ba6d-48269fd1b376" providerId="AD" clId="Web-{A27E5EA9-B6FF-E38E-D62B-0B253245412E}" dt="2022-10-08T09:59:22.247" v="153" actId="20577"/>
      <pc:docMkLst>
        <pc:docMk/>
      </pc:docMkLst>
      <pc:sldChg chg="modSp">
        <pc:chgData name="Reema Parveen (2117189)" userId="S::2117189@student.uwtsd.ac.uk::d45ee26f-ab2e-4b73-ba6d-48269fd1b376" providerId="AD" clId="Web-{A27E5EA9-B6FF-E38E-D62B-0B253245412E}" dt="2022-10-08T09:49:21.679" v="124" actId="20577"/>
        <pc:sldMkLst>
          <pc:docMk/>
          <pc:sldMk cId="109857222" sldId="256"/>
        </pc:sldMkLst>
        <pc:spChg chg="mod">
          <ac:chgData name="Reema Parveen (2117189)" userId="S::2117189@student.uwtsd.ac.uk::d45ee26f-ab2e-4b73-ba6d-48269fd1b376" providerId="AD" clId="Web-{A27E5EA9-B6FF-E38E-D62B-0B253245412E}" dt="2022-10-08T09:49:21.679" v="124" actId="20577"/>
          <ac:spMkLst>
            <pc:docMk/>
            <pc:sldMk cId="109857222" sldId="256"/>
            <ac:spMk id="3" creationId="{00000000-0000-0000-0000-000000000000}"/>
          </ac:spMkLst>
        </pc:spChg>
      </pc:sldChg>
      <pc:sldChg chg="addSp modSp">
        <pc:chgData name="Reema Parveen (2117189)" userId="S::2117189@student.uwtsd.ac.uk::d45ee26f-ab2e-4b73-ba6d-48269fd1b376" providerId="AD" clId="Web-{A27E5EA9-B6FF-E38E-D62B-0B253245412E}" dt="2022-10-08T09:53:03.414" v="135" actId="20577"/>
        <pc:sldMkLst>
          <pc:docMk/>
          <pc:sldMk cId="3036269857" sldId="257"/>
        </pc:sldMkLst>
        <pc:spChg chg="add mod">
          <ac:chgData name="Reema Parveen (2117189)" userId="S::2117189@student.uwtsd.ac.uk::d45ee26f-ab2e-4b73-ba6d-48269fd1b376" providerId="AD" clId="Web-{A27E5EA9-B6FF-E38E-D62B-0B253245412E}" dt="2022-10-08T09:33:07.806" v="94" actId="20577"/>
          <ac:spMkLst>
            <pc:docMk/>
            <pc:sldMk cId="3036269857" sldId="257"/>
            <ac:spMk id="3" creationId="{22AC1611-7D11-782B-2DC3-1425E9AED017}"/>
          </ac:spMkLst>
        </pc:spChg>
        <pc:spChg chg="mod">
          <ac:chgData name="Reema Parveen (2117189)" userId="S::2117189@student.uwtsd.ac.uk::d45ee26f-ab2e-4b73-ba6d-48269fd1b376" providerId="AD" clId="Web-{A27E5EA9-B6FF-E38E-D62B-0B253245412E}" dt="2022-10-08T09:53:03.414" v="135" actId="20577"/>
          <ac:spMkLst>
            <pc:docMk/>
            <pc:sldMk cId="3036269857" sldId="257"/>
            <ac:spMk id="15" creationId="{D80A2EE2-58B1-7BCE-73CA-3BA5A4DF5411}"/>
          </ac:spMkLst>
        </pc:spChg>
      </pc:sldChg>
      <pc:sldChg chg="modSp">
        <pc:chgData name="Reema Parveen (2117189)" userId="S::2117189@student.uwtsd.ac.uk::d45ee26f-ab2e-4b73-ba6d-48269fd1b376" providerId="AD" clId="Web-{A27E5EA9-B6FF-E38E-D62B-0B253245412E}" dt="2022-10-08T09:30:54.749" v="77" actId="20577"/>
        <pc:sldMkLst>
          <pc:docMk/>
          <pc:sldMk cId="1395605420" sldId="258"/>
        </pc:sldMkLst>
        <pc:spChg chg="mod">
          <ac:chgData name="Reema Parveen (2117189)" userId="S::2117189@student.uwtsd.ac.uk::d45ee26f-ab2e-4b73-ba6d-48269fd1b376" providerId="AD" clId="Web-{A27E5EA9-B6FF-E38E-D62B-0B253245412E}" dt="2022-10-08T09:30:27.841" v="73" actId="1076"/>
          <ac:spMkLst>
            <pc:docMk/>
            <pc:sldMk cId="1395605420" sldId="258"/>
            <ac:spMk id="2" creationId="{B88A7BC8-8003-E7A0-43E8-6EA781975AFA}"/>
          </ac:spMkLst>
        </pc:spChg>
        <pc:spChg chg="mod">
          <ac:chgData name="Reema Parveen (2117189)" userId="S::2117189@student.uwtsd.ac.uk::d45ee26f-ab2e-4b73-ba6d-48269fd1b376" providerId="AD" clId="Web-{A27E5EA9-B6FF-E38E-D62B-0B253245412E}" dt="2022-10-08T09:30:54.749" v="77" actId="20577"/>
          <ac:spMkLst>
            <pc:docMk/>
            <pc:sldMk cId="1395605420" sldId="258"/>
            <ac:spMk id="3" creationId="{97197772-E0C3-5307-11FC-55380D5C4258}"/>
          </ac:spMkLst>
        </pc:spChg>
      </pc:sldChg>
      <pc:sldChg chg="addSp modSp">
        <pc:chgData name="Reema Parveen (2117189)" userId="S::2117189@student.uwtsd.ac.uk::d45ee26f-ab2e-4b73-ba6d-48269fd1b376" providerId="AD" clId="Web-{A27E5EA9-B6FF-E38E-D62B-0B253245412E}" dt="2022-10-08T09:43:50.529" v="115"/>
        <pc:sldMkLst>
          <pc:docMk/>
          <pc:sldMk cId="1606023265" sldId="262"/>
        </pc:sldMkLst>
        <pc:picChg chg="add mod">
          <ac:chgData name="Reema Parveen (2117189)" userId="S::2117189@student.uwtsd.ac.uk::d45ee26f-ab2e-4b73-ba6d-48269fd1b376" providerId="AD" clId="Web-{A27E5EA9-B6FF-E38E-D62B-0B253245412E}" dt="2022-10-08T09:43:50.529" v="115"/>
          <ac:picMkLst>
            <pc:docMk/>
            <pc:sldMk cId="1606023265" sldId="262"/>
            <ac:picMk id="4" creationId="{55C38585-C4D6-3CC6-AAD2-A4B89CC8D6A5}"/>
          </ac:picMkLst>
        </pc:picChg>
      </pc:sldChg>
      <pc:sldChg chg="modSp">
        <pc:chgData name="Reema Parveen (2117189)" userId="S::2117189@student.uwtsd.ac.uk::d45ee26f-ab2e-4b73-ba6d-48269fd1b376" providerId="AD" clId="Web-{A27E5EA9-B6FF-E38E-D62B-0B253245412E}" dt="2022-10-08T09:59:22.247" v="153" actId="20577"/>
        <pc:sldMkLst>
          <pc:docMk/>
          <pc:sldMk cId="4058765636" sldId="263"/>
        </pc:sldMkLst>
        <pc:spChg chg="mod">
          <ac:chgData name="Reema Parveen (2117189)" userId="S::2117189@student.uwtsd.ac.uk::d45ee26f-ab2e-4b73-ba6d-48269fd1b376" providerId="AD" clId="Web-{A27E5EA9-B6FF-E38E-D62B-0B253245412E}" dt="2022-10-08T09:59:22.247" v="153" actId="20577"/>
          <ac:spMkLst>
            <pc:docMk/>
            <pc:sldMk cId="4058765636" sldId="263"/>
            <ac:spMk id="3" creationId="{EB6BEA15-5967-9AEC-1D4C-BAC36519E657}"/>
          </ac:spMkLst>
        </pc:spChg>
        <pc:spChg chg="mod">
          <ac:chgData name="Reema Parveen (2117189)" userId="S::2117189@student.uwtsd.ac.uk::d45ee26f-ab2e-4b73-ba6d-48269fd1b376" providerId="AD" clId="Web-{A27E5EA9-B6FF-E38E-D62B-0B253245412E}" dt="2022-10-08T09:56:55.999" v="141" actId="20577"/>
          <ac:spMkLst>
            <pc:docMk/>
            <pc:sldMk cId="4058765636" sldId="263"/>
            <ac:spMk id="5" creationId="{C56F638D-BE34-CC88-F3C5-391E56BFA705}"/>
          </ac:spMkLst>
        </pc:spChg>
      </pc:sldChg>
      <pc:sldChg chg="addSp delSp modSp">
        <pc:chgData name="Reema Parveen (2117189)" userId="S::2117189@student.uwtsd.ac.uk::d45ee26f-ab2e-4b73-ba6d-48269fd1b376" providerId="AD" clId="Web-{A27E5EA9-B6FF-E38E-D62B-0B253245412E}" dt="2022-10-08T09:38:21.207" v="110" actId="14100"/>
        <pc:sldMkLst>
          <pc:docMk/>
          <pc:sldMk cId="744836804" sldId="267"/>
        </pc:sldMkLst>
        <pc:spChg chg="add del mod">
          <ac:chgData name="Reema Parveen (2117189)" userId="S::2117189@student.uwtsd.ac.uk::d45ee26f-ab2e-4b73-ba6d-48269fd1b376" providerId="AD" clId="Web-{A27E5EA9-B6FF-E38E-D62B-0B253245412E}" dt="2022-10-08T09:35:27.426" v="99"/>
          <ac:spMkLst>
            <pc:docMk/>
            <pc:sldMk cId="744836804" sldId="267"/>
            <ac:spMk id="11" creationId="{BEB59381-73D7-AB3C-EEE1-B908B111181E}"/>
          </ac:spMkLst>
        </pc:spChg>
        <pc:graphicFrameChg chg="add del mod ord modGraphic">
          <ac:chgData name="Reema Parveen (2117189)" userId="S::2117189@student.uwtsd.ac.uk::d45ee26f-ab2e-4b73-ba6d-48269fd1b376" providerId="AD" clId="Web-{A27E5EA9-B6FF-E38E-D62B-0B253245412E}" dt="2022-10-08T09:38:05.753" v="108"/>
          <ac:graphicFrameMkLst>
            <pc:docMk/>
            <pc:sldMk cId="744836804" sldId="267"/>
            <ac:graphicFrameMk id="23" creationId="{4067249C-9D7B-79A0-E1FA-BCC1E25C7E60}"/>
          </ac:graphicFrameMkLst>
        </pc:graphicFrameChg>
        <pc:graphicFrameChg chg="add del">
          <ac:chgData name="Reema Parveen (2117189)" userId="S::2117189@student.uwtsd.ac.uk::d45ee26f-ab2e-4b73-ba6d-48269fd1b376" providerId="AD" clId="Web-{A27E5EA9-B6FF-E38E-D62B-0B253245412E}" dt="2022-10-08T09:38:05.722" v="107"/>
          <ac:graphicFrameMkLst>
            <pc:docMk/>
            <pc:sldMk cId="744836804" sldId="267"/>
            <ac:graphicFrameMk id="25" creationId="{38BDD511-E722-DDF3-A1AE-295455FFAD42}"/>
          </ac:graphicFrameMkLst>
        </pc:graphicFrameChg>
        <pc:graphicFrameChg chg="add mod">
          <ac:chgData name="Reema Parveen (2117189)" userId="S::2117189@student.uwtsd.ac.uk::d45ee26f-ab2e-4b73-ba6d-48269fd1b376" providerId="AD" clId="Web-{A27E5EA9-B6FF-E38E-D62B-0B253245412E}" dt="2022-10-08T09:38:21.207" v="110" actId="14100"/>
          <ac:graphicFrameMkLst>
            <pc:docMk/>
            <pc:sldMk cId="744836804" sldId="267"/>
            <ac:graphicFrameMk id="27" creationId="{4067249C-9D7B-79A0-E1FA-BCC1E25C7E60}"/>
          </ac:graphicFrameMkLst>
        </pc:graphicFrameChg>
        <pc:picChg chg="add mod">
          <ac:chgData name="Reema Parveen (2117189)" userId="S::2117189@student.uwtsd.ac.uk::d45ee26f-ab2e-4b73-ba6d-48269fd1b376" providerId="AD" clId="Web-{A27E5EA9-B6FF-E38E-D62B-0B253245412E}" dt="2022-10-08T09:37:14.374" v="101"/>
          <ac:picMkLst>
            <pc:docMk/>
            <pc:sldMk cId="744836804" sldId="267"/>
            <ac:picMk id="12" creationId="{A8E0AE55-1FC1-9556-2896-1FD386079AD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6E70CE-1DEB-4F96-A979-3DE3B9F51AAE}" type="doc">
      <dgm:prSet loTypeId="urn:microsoft.com/office/officeart/2016/7/layout/RepeatingBendingProcessNew" loCatId="process" qsTypeId="urn:microsoft.com/office/officeart/2005/8/quickstyle/simple5" qsCatId="simple" csTypeId="urn:microsoft.com/office/officeart/2005/8/colors/colorful1" csCatId="colorful"/>
      <dgm:spPr/>
      <dgm:t>
        <a:bodyPr/>
        <a:lstStyle/>
        <a:p>
          <a:endParaRPr lang="en-US"/>
        </a:p>
      </dgm:t>
    </dgm:pt>
    <dgm:pt modelId="{EC06BA44-89B1-4EA7-8547-248155BCF1F2}">
      <dgm:prSet/>
      <dgm:spPr/>
      <dgm:t>
        <a:bodyPr/>
        <a:lstStyle/>
        <a:p>
          <a:r>
            <a:rPr lang="en-US"/>
            <a:t>Stage 1</a:t>
          </a:r>
        </a:p>
      </dgm:t>
    </dgm:pt>
    <dgm:pt modelId="{88E444EF-34D5-4FDE-8F51-684DB4139B65}" type="parTrans" cxnId="{8812D06E-4F1E-4C58-8930-8E3B82F5B14C}">
      <dgm:prSet/>
      <dgm:spPr/>
      <dgm:t>
        <a:bodyPr/>
        <a:lstStyle/>
        <a:p>
          <a:endParaRPr lang="en-US"/>
        </a:p>
      </dgm:t>
    </dgm:pt>
    <dgm:pt modelId="{469A4698-5FA6-4E7B-970A-F7DACAA8FD20}" type="sibTrans" cxnId="{8812D06E-4F1E-4C58-8930-8E3B82F5B14C}">
      <dgm:prSet phldrT="1"/>
      <dgm:spPr/>
      <dgm:t>
        <a:bodyPr/>
        <a:lstStyle/>
        <a:p>
          <a:r>
            <a:rPr lang="en-US"/>
            <a:t>1</a:t>
          </a:r>
        </a:p>
      </dgm:t>
    </dgm:pt>
    <dgm:pt modelId="{513A4C53-8CA6-44B8-B02B-754BEA72ECA1}">
      <dgm:prSet/>
      <dgm:spPr/>
      <dgm:t>
        <a:bodyPr/>
        <a:lstStyle/>
        <a:p>
          <a:r>
            <a:rPr lang="en-US">
              <a:latin typeface="Century Gothic" panose="020B0502020202020204"/>
            </a:rPr>
            <a:t>(</a:t>
          </a:r>
          <a:r>
            <a:rPr lang="en-US"/>
            <a:t>Birth-1yrs) Trust &amp; Mistrust</a:t>
          </a:r>
        </a:p>
      </dgm:t>
    </dgm:pt>
    <dgm:pt modelId="{7CF0C6E5-814D-4994-9A94-6A4476053D52}" type="parTrans" cxnId="{DDF12E10-A6A5-42E6-8F8F-9B95E77F50E8}">
      <dgm:prSet/>
      <dgm:spPr/>
      <dgm:t>
        <a:bodyPr/>
        <a:lstStyle/>
        <a:p>
          <a:endParaRPr lang="en-US"/>
        </a:p>
      </dgm:t>
    </dgm:pt>
    <dgm:pt modelId="{65FFC33D-469C-40EB-A005-E2FB999EB5B8}" type="sibTrans" cxnId="{DDF12E10-A6A5-42E6-8F8F-9B95E77F50E8}">
      <dgm:prSet/>
      <dgm:spPr/>
      <dgm:t>
        <a:bodyPr/>
        <a:lstStyle/>
        <a:p>
          <a:endParaRPr lang="en-US"/>
        </a:p>
      </dgm:t>
    </dgm:pt>
    <dgm:pt modelId="{6557F17F-A863-41F5-B648-3D3303D73341}">
      <dgm:prSet/>
      <dgm:spPr/>
      <dgm:t>
        <a:bodyPr/>
        <a:lstStyle/>
        <a:p>
          <a:r>
            <a:rPr lang="en-US"/>
            <a:t>Believe in stable and loving relationships</a:t>
          </a:r>
        </a:p>
      </dgm:t>
    </dgm:pt>
    <dgm:pt modelId="{540D91A6-167C-4571-80CA-4ACD3E05699D}" type="parTrans" cxnId="{DBDA6784-FFE9-4B3E-AF28-000A30FDEBA1}">
      <dgm:prSet/>
      <dgm:spPr/>
      <dgm:t>
        <a:bodyPr/>
        <a:lstStyle/>
        <a:p>
          <a:endParaRPr lang="en-US"/>
        </a:p>
      </dgm:t>
    </dgm:pt>
    <dgm:pt modelId="{4DB6E751-CB77-409B-B5FB-B4D881070F73}" type="sibTrans" cxnId="{DBDA6784-FFE9-4B3E-AF28-000A30FDEBA1}">
      <dgm:prSet/>
      <dgm:spPr/>
      <dgm:t>
        <a:bodyPr/>
        <a:lstStyle/>
        <a:p>
          <a:endParaRPr lang="en-US"/>
        </a:p>
      </dgm:t>
    </dgm:pt>
    <dgm:pt modelId="{6D7C0023-2BF7-45CE-9D42-B60E6602D75F}">
      <dgm:prSet/>
      <dgm:spPr/>
      <dgm:t>
        <a:bodyPr/>
        <a:lstStyle/>
        <a:p>
          <a:r>
            <a:rPr lang="en-US"/>
            <a:t>Dependent on caregivers</a:t>
          </a:r>
        </a:p>
      </dgm:t>
    </dgm:pt>
    <dgm:pt modelId="{6F5E2E2E-6DEF-4DBC-B14C-8F1E63DD7BA9}" type="parTrans" cxnId="{F556CC2C-57C8-4038-8479-0F9D816CB79D}">
      <dgm:prSet/>
      <dgm:spPr/>
      <dgm:t>
        <a:bodyPr/>
        <a:lstStyle/>
        <a:p>
          <a:endParaRPr lang="en-US"/>
        </a:p>
      </dgm:t>
    </dgm:pt>
    <dgm:pt modelId="{D5A04751-50EF-4D83-A58B-76C5AB003F90}" type="sibTrans" cxnId="{F556CC2C-57C8-4038-8479-0F9D816CB79D}">
      <dgm:prSet/>
      <dgm:spPr/>
      <dgm:t>
        <a:bodyPr/>
        <a:lstStyle/>
        <a:p>
          <a:endParaRPr lang="en-US"/>
        </a:p>
      </dgm:t>
    </dgm:pt>
    <dgm:pt modelId="{FBA6A538-9940-4907-A9E6-A0C220C18DBE}">
      <dgm:prSet/>
      <dgm:spPr/>
      <dgm:t>
        <a:bodyPr/>
        <a:lstStyle/>
        <a:p>
          <a:r>
            <a:rPr lang="en-US"/>
            <a:t>Develop mistrust if they are unsafe and uncared for</a:t>
          </a:r>
        </a:p>
      </dgm:t>
    </dgm:pt>
    <dgm:pt modelId="{4850C6F4-DD71-4662-9E47-3ED15A72440F}" type="parTrans" cxnId="{9D6E19C3-80EB-4FE7-A791-A279593EEF7D}">
      <dgm:prSet/>
      <dgm:spPr/>
      <dgm:t>
        <a:bodyPr/>
        <a:lstStyle/>
        <a:p>
          <a:endParaRPr lang="en-US"/>
        </a:p>
      </dgm:t>
    </dgm:pt>
    <dgm:pt modelId="{28128F8A-26F1-44AC-A42E-3261738E83FD}" type="sibTrans" cxnId="{9D6E19C3-80EB-4FE7-A791-A279593EEF7D}">
      <dgm:prSet/>
      <dgm:spPr/>
      <dgm:t>
        <a:bodyPr/>
        <a:lstStyle/>
        <a:p>
          <a:endParaRPr lang="en-US"/>
        </a:p>
      </dgm:t>
    </dgm:pt>
    <dgm:pt modelId="{A6ABEA8E-E6F8-4DA2-9142-693D1EA5D7EB}">
      <dgm:prSet/>
      <dgm:spPr/>
      <dgm:t>
        <a:bodyPr/>
        <a:lstStyle/>
        <a:p>
          <a:r>
            <a:rPr lang="en-US"/>
            <a:t>Stage 2</a:t>
          </a:r>
        </a:p>
      </dgm:t>
    </dgm:pt>
    <dgm:pt modelId="{0C7F09FE-F8A5-4820-A608-21FC0678B2F4}" type="parTrans" cxnId="{ECC34C0F-1A31-4E15-9201-E4B28E91B9D6}">
      <dgm:prSet/>
      <dgm:spPr/>
      <dgm:t>
        <a:bodyPr/>
        <a:lstStyle/>
        <a:p>
          <a:endParaRPr lang="en-US"/>
        </a:p>
      </dgm:t>
    </dgm:pt>
    <dgm:pt modelId="{7A0958D7-A52D-4FF8-99A3-F0942D4C01B9}" type="sibTrans" cxnId="{ECC34C0F-1A31-4E15-9201-E4B28E91B9D6}">
      <dgm:prSet phldrT="2"/>
      <dgm:spPr/>
      <dgm:t>
        <a:bodyPr/>
        <a:lstStyle/>
        <a:p>
          <a:r>
            <a:rPr lang="en-US"/>
            <a:t>2</a:t>
          </a:r>
        </a:p>
      </dgm:t>
    </dgm:pt>
    <dgm:pt modelId="{C777C8B4-ED07-42B4-A8F7-57DE3A6A4844}">
      <dgm:prSet/>
      <dgm:spPr/>
      <dgm:t>
        <a:bodyPr/>
        <a:lstStyle/>
        <a:p>
          <a:r>
            <a:rPr lang="en-US">
              <a:latin typeface="Century Gothic" panose="020B0502020202020204"/>
            </a:rPr>
            <a:t>(1-3yrs</a:t>
          </a:r>
          <a:r>
            <a:rPr lang="en-US"/>
            <a:t>) Autonomy vs Shame and doubt</a:t>
          </a:r>
        </a:p>
      </dgm:t>
    </dgm:pt>
    <dgm:pt modelId="{7C1166AE-2627-470A-9356-6D4D587D6E22}" type="parTrans" cxnId="{02F05BC8-2CAD-4B2E-AD35-269383A4A81A}">
      <dgm:prSet/>
      <dgm:spPr/>
      <dgm:t>
        <a:bodyPr/>
        <a:lstStyle/>
        <a:p>
          <a:endParaRPr lang="en-US"/>
        </a:p>
      </dgm:t>
    </dgm:pt>
    <dgm:pt modelId="{1587FD0C-6559-4903-B639-1EB51C98AB06}" type="sibTrans" cxnId="{02F05BC8-2CAD-4B2E-AD35-269383A4A81A}">
      <dgm:prSet/>
      <dgm:spPr/>
      <dgm:t>
        <a:bodyPr/>
        <a:lstStyle/>
        <a:p>
          <a:endParaRPr lang="en-US"/>
        </a:p>
      </dgm:t>
    </dgm:pt>
    <dgm:pt modelId="{C5FD465F-6FD1-4AA0-8259-58F89848A533}">
      <dgm:prSet/>
      <dgm:spPr/>
      <dgm:t>
        <a:bodyPr/>
        <a:lstStyle/>
        <a:p>
          <a:r>
            <a:rPr lang="en-US"/>
            <a:t>Achieving sense of control</a:t>
          </a:r>
        </a:p>
      </dgm:t>
    </dgm:pt>
    <dgm:pt modelId="{E5A09AF8-1C29-4D8B-8B6C-3F6C300413F4}" type="parTrans" cxnId="{AEAAB3DA-79B9-4493-8D9F-46947B2709B5}">
      <dgm:prSet/>
      <dgm:spPr/>
      <dgm:t>
        <a:bodyPr/>
        <a:lstStyle/>
        <a:p>
          <a:endParaRPr lang="en-US"/>
        </a:p>
      </dgm:t>
    </dgm:pt>
    <dgm:pt modelId="{F8136BDF-00D6-498C-BC64-99033EE41467}" type="sibTrans" cxnId="{AEAAB3DA-79B9-4493-8D9F-46947B2709B5}">
      <dgm:prSet/>
      <dgm:spPr/>
      <dgm:t>
        <a:bodyPr/>
        <a:lstStyle/>
        <a:p>
          <a:endParaRPr lang="en-US"/>
        </a:p>
      </dgm:t>
    </dgm:pt>
    <dgm:pt modelId="{65784772-B880-4498-A152-26FF79210023}">
      <dgm:prSet/>
      <dgm:spPr/>
      <dgm:t>
        <a:bodyPr/>
        <a:lstStyle/>
        <a:p>
          <a:r>
            <a:rPr lang="en-US"/>
            <a:t>While learning independence from supportive caregivers</a:t>
          </a:r>
        </a:p>
      </dgm:t>
    </dgm:pt>
    <dgm:pt modelId="{6FACDD00-D900-4C57-86C8-C48179983786}" type="parTrans" cxnId="{2E9FCD6C-7F76-4123-A652-01C696DD7C12}">
      <dgm:prSet/>
      <dgm:spPr/>
      <dgm:t>
        <a:bodyPr/>
        <a:lstStyle/>
        <a:p>
          <a:endParaRPr lang="en-US"/>
        </a:p>
      </dgm:t>
    </dgm:pt>
    <dgm:pt modelId="{057ED615-69E1-46CE-9D55-CFAAB199B3F5}" type="sibTrans" cxnId="{2E9FCD6C-7F76-4123-A652-01C696DD7C12}">
      <dgm:prSet/>
      <dgm:spPr/>
      <dgm:t>
        <a:bodyPr/>
        <a:lstStyle/>
        <a:p>
          <a:endParaRPr lang="en-US"/>
        </a:p>
      </dgm:t>
    </dgm:pt>
    <dgm:pt modelId="{869A25EA-64D8-4F55-A1CC-F73EDE018191}">
      <dgm:prSet/>
      <dgm:spPr/>
      <dgm:t>
        <a:bodyPr/>
        <a:lstStyle/>
        <a:p>
          <a:r>
            <a:rPr lang="en-US"/>
            <a:t>If caregivers demand too much of them, it will lead to shame and distrust</a:t>
          </a:r>
        </a:p>
      </dgm:t>
    </dgm:pt>
    <dgm:pt modelId="{A227039A-4C27-4496-B1D4-C9EC9D69C554}" type="parTrans" cxnId="{B10484CE-F407-4994-9FE5-4F92AC34F18B}">
      <dgm:prSet/>
      <dgm:spPr/>
      <dgm:t>
        <a:bodyPr/>
        <a:lstStyle/>
        <a:p>
          <a:endParaRPr lang="en-US"/>
        </a:p>
      </dgm:t>
    </dgm:pt>
    <dgm:pt modelId="{2C7719AE-0450-492E-B7FC-369EA7B0E7BF}" type="sibTrans" cxnId="{B10484CE-F407-4994-9FE5-4F92AC34F18B}">
      <dgm:prSet/>
      <dgm:spPr/>
      <dgm:t>
        <a:bodyPr/>
        <a:lstStyle/>
        <a:p>
          <a:endParaRPr lang="en-US"/>
        </a:p>
      </dgm:t>
    </dgm:pt>
    <dgm:pt modelId="{792C2CCC-8154-475F-948A-02DD6555BAC7}">
      <dgm:prSet/>
      <dgm:spPr/>
      <dgm:t>
        <a:bodyPr/>
        <a:lstStyle/>
        <a:p>
          <a:r>
            <a:rPr lang="en-US"/>
            <a:t>Stage 3</a:t>
          </a:r>
        </a:p>
      </dgm:t>
    </dgm:pt>
    <dgm:pt modelId="{1B785569-C2E1-4ECC-B947-ADECF493DCC5}" type="parTrans" cxnId="{5BE675E0-3A6A-460A-B14D-C6D3F56F4C51}">
      <dgm:prSet/>
      <dgm:spPr/>
      <dgm:t>
        <a:bodyPr/>
        <a:lstStyle/>
        <a:p>
          <a:endParaRPr lang="en-US"/>
        </a:p>
      </dgm:t>
    </dgm:pt>
    <dgm:pt modelId="{BD7AD1F5-98E9-4F7D-840D-2145C09F3835}" type="sibTrans" cxnId="{5BE675E0-3A6A-460A-B14D-C6D3F56F4C51}">
      <dgm:prSet phldrT="3"/>
      <dgm:spPr/>
      <dgm:t>
        <a:bodyPr/>
        <a:lstStyle/>
        <a:p>
          <a:r>
            <a:rPr lang="en-US"/>
            <a:t>3</a:t>
          </a:r>
        </a:p>
      </dgm:t>
    </dgm:pt>
    <dgm:pt modelId="{D20B8446-97D9-405A-96E2-482B4D9BC16A}">
      <dgm:prSet/>
      <dgm:spPr/>
      <dgm:t>
        <a:bodyPr/>
        <a:lstStyle/>
        <a:p>
          <a:r>
            <a:rPr lang="en-US">
              <a:latin typeface="Century Gothic" panose="020B0502020202020204"/>
            </a:rPr>
            <a:t>(3-5yrs</a:t>
          </a:r>
          <a:r>
            <a:rPr lang="en-US"/>
            <a:t>) initiative Vs Guilt</a:t>
          </a:r>
        </a:p>
      </dgm:t>
    </dgm:pt>
    <dgm:pt modelId="{5392D604-0F0B-4FCE-8630-2CAE04DB423A}" type="parTrans" cxnId="{677ACCAD-735B-40D3-B380-A77951AAB0FB}">
      <dgm:prSet/>
      <dgm:spPr/>
      <dgm:t>
        <a:bodyPr/>
        <a:lstStyle/>
        <a:p>
          <a:endParaRPr lang="en-US"/>
        </a:p>
      </dgm:t>
    </dgm:pt>
    <dgm:pt modelId="{842C640F-91FD-49A4-A1DE-FFDE4B76FEC8}" type="sibTrans" cxnId="{677ACCAD-735B-40D3-B380-A77951AAB0FB}">
      <dgm:prSet/>
      <dgm:spPr/>
      <dgm:t>
        <a:bodyPr/>
        <a:lstStyle/>
        <a:p>
          <a:endParaRPr lang="en-US"/>
        </a:p>
      </dgm:t>
    </dgm:pt>
    <dgm:pt modelId="{35DA32A4-3EE2-4FBC-BD67-C4F9001D70DB}">
      <dgm:prSet/>
      <dgm:spPr/>
      <dgm:t>
        <a:bodyPr/>
        <a:lstStyle/>
        <a:p>
          <a:r>
            <a:rPr lang="en-US"/>
            <a:t>Develop conscience and manage conflict</a:t>
          </a:r>
        </a:p>
      </dgm:t>
    </dgm:pt>
    <dgm:pt modelId="{EECC1622-C557-4480-85DB-2CD19C8ED158}" type="parTrans" cxnId="{EA957346-0F25-4662-9402-5B16F7E173D8}">
      <dgm:prSet/>
      <dgm:spPr/>
      <dgm:t>
        <a:bodyPr/>
        <a:lstStyle/>
        <a:p>
          <a:endParaRPr lang="en-US"/>
        </a:p>
      </dgm:t>
    </dgm:pt>
    <dgm:pt modelId="{4CA7AD51-F66C-4BAE-9D09-209C830554E6}" type="sibTrans" cxnId="{EA957346-0F25-4662-9402-5B16F7E173D8}">
      <dgm:prSet/>
      <dgm:spPr/>
      <dgm:t>
        <a:bodyPr/>
        <a:lstStyle/>
        <a:p>
          <a:endParaRPr lang="en-US"/>
        </a:p>
      </dgm:t>
    </dgm:pt>
    <dgm:pt modelId="{FF36FD5E-7A55-48EC-BEFE-59FE6514360E}">
      <dgm:prSet/>
      <dgm:spPr/>
      <dgm:t>
        <a:bodyPr/>
        <a:lstStyle/>
        <a:p>
          <a:r>
            <a:rPr lang="en-US"/>
            <a:t>Investigate how and why</a:t>
          </a:r>
        </a:p>
      </dgm:t>
    </dgm:pt>
    <dgm:pt modelId="{2643C67E-228F-429A-9856-75A049136A59}" type="parTrans" cxnId="{7A065F53-D360-427C-BAB4-C10A579D556E}">
      <dgm:prSet/>
      <dgm:spPr/>
      <dgm:t>
        <a:bodyPr/>
        <a:lstStyle/>
        <a:p>
          <a:endParaRPr lang="en-US"/>
        </a:p>
      </dgm:t>
    </dgm:pt>
    <dgm:pt modelId="{017A7DD6-C749-480D-AD06-732BEE385436}" type="sibTrans" cxnId="{7A065F53-D360-427C-BAB4-C10A579D556E}">
      <dgm:prSet/>
      <dgm:spPr/>
      <dgm:t>
        <a:bodyPr/>
        <a:lstStyle/>
        <a:p>
          <a:endParaRPr lang="en-US"/>
        </a:p>
      </dgm:t>
    </dgm:pt>
    <dgm:pt modelId="{B5B87888-F459-45E8-88F8-B2D82DA209F6}">
      <dgm:prSet/>
      <dgm:spPr/>
      <dgm:t>
        <a:bodyPr/>
        <a:lstStyle/>
        <a:p>
          <a:r>
            <a:rPr lang="en-US"/>
            <a:t>If constrained, they hesitate to go on and feel guilty</a:t>
          </a:r>
        </a:p>
      </dgm:t>
    </dgm:pt>
    <dgm:pt modelId="{1459324F-4A2C-4457-9A3E-11F8BD00515D}" type="parTrans" cxnId="{DC1BC026-83FE-44A7-915A-DE9D1207BA2E}">
      <dgm:prSet/>
      <dgm:spPr/>
      <dgm:t>
        <a:bodyPr/>
        <a:lstStyle/>
        <a:p>
          <a:endParaRPr lang="en-US"/>
        </a:p>
      </dgm:t>
    </dgm:pt>
    <dgm:pt modelId="{50EBD6EC-D51C-4FF8-8EC6-692F1EB739AD}" type="sibTrans" cxnId="{DC1BC026-83FE-44A7-915A-DE9D1207BA2E}">
      <dgm:prSet/>
      <dgm:spPr/>
      <dgm:t>
        <a:bodyPr/>
        <a:lstStyle/>
        <a:p>
          <a:endParaRPr lang="en-US"/>
        </a:p>
      </dgm:t>
    </dgm:pt>
    <dgm:pt modelId="{A99B0562-97F9-4EAC-A33E-1CE95AD2DFD1}">
      <dgm:prSet/>
      <dgm:spPr/>
      <dgm:t>
        <a:bodyPr/>
        <a:lstStyle/>
        <a:p>
          <a:r>
            <a:rPr lang="en-US"/>
            <a:t>Stage 4</a:t>
          </a:r>
        </a:p>
      </dgm:t>
    </dgm:pt>
    <dgm:pt modelId="{1AF5E79B-A761-4579-8676-4FC5854626E1}" type="parTrans" cxnId="{F063B92B-302D-4C9B-8F3A-539ADB3CC6AF}">
      <dgm:prSet/>
      <dgm:spPr/>
      <dgm:t>
        <a:bodyPr/>
        <a:lstStyle/>
        <a:p>
          <a:endParaRPr lang="en-US"/>
        </a:p>
      </dgm:t>
    </dgm:pt>
    <dgm:pt modelId="{495E53B8-45ED-4F00-98D4-05A41976B212}" type="sibTrans" cxnId="{F063B92B-302D-4C9B-8F3A-539ADB3CC6AF}">
      <dgm:prSet phldrT="4"/>
      <dgm:spPr/>
    </dgm:pt>
    <dgm:pt modelId="{C74E3D70-951F-4C3E-AAB9-AA327B565133}">
      <dgm:prSet/>
      <dgm:spPr/>
      <dgm:t>
        <a:bodyPr/>
        <a:lstStyle/>
        <a:p>
          <a:r>
            <a:rPr lang="en-US">
              <a:latin typeface="Century Gothic" panose="020B0502020202020204"/>
            </a:rPr>
            <a:t>(6-11yrs</a:t>
          </a:r>
          <a:r>
            <a:rPr lang="en-US"/>
            <a:t>) Industriousness vs Inferiority </a:t>
          </a:r>
        </a:p>
      </dgm:t>
    </dgm:pt>
    <dgm:pt modelId="{6308380A-6C73-4242-9680-772CEA91255C}" type="parTrans" cxnId="{A2E6AE4F-A5C2-4276-916E-11BA486A70C6}">
      <dgm:prSet/>
      <dgm:spPr/>
      <dgm:t>
        <a:bodyPr/>
        <a:lstStyle/>
        <a:p>
          <a:endParaRPr lang="en-US"/>
        </a:p>
      </dgm:t>
    </dgm:pt>
    <dgm:pt modelId="{0095B68D-4D14-40C9-A6F7-DC21DA95ABFB}" type="sibTrans" cxnId="{A2E6AE4F-A5C2-4276-916E-11BA486A70C6}">
      <dgm:prSet/>
      <dgm:spPr/>
      <dgm:t>
        <a:bodyPr/>
        <a:lstStyle/>
        <a:p>
          <a:endParaRPr lang="en-US"/>
        </a:p>
      </dgm:t>
    </dgm:pt>
    <dgm:pt modelId="{7087B894-FE75-4299-83A2-0606080A372F}">
      <dgm:prSet/>
      <dgm:spPr/>
      <dgm:t>
        <a:bodyPr/>
        <a:lstStyle/>
        <a:p>
          <a:r>
            <a:rPr lang="en-US"/>
            <a:t>Develop self-assurance and pride in one's achievements</a:t>
          </a:r>
        </a:p>
      </dgm:t>
    </dgm:pt>
    <dgm:pt modelId="{943B5C9A-8A3D-49BC-ADAB-450B712F5B27}" type="parTrans" cxnId="{D8C02F6C-CB70-49A5-A088-E1A882A0F11D}">
      <dgm:prSet/>
      <dgm:spPr/>
      <dgm:t>
        <a:bodyPr/>
        <a:lstStyle/>
        <a:p>
          <a:endParaRPr lang="en-US"/>
        </a:p>
      </dgm:t>
    </dgm:pt>
    <dgm:pt modelId="{61DEA734-3E33-4DF4-920B-2B0408A78908}" type="sibTrans" cxnId="{D8C02F6C-CB70-49A5-A088-E1A882A0F11D}">
      <dgm:prSet/>
      <dgm:spPr/>
      <dgm:t>
        <a:bodyPr/>
        <a:lstStyle/>
        <a:p>
          <a:endParaRPr lang="en-US"/>
        </a:p>
      </dgm:t>
    </dgm:pt>
    <dgm:pt modelId="{DBE3A0C7-61C6-4A72-870F-B051133E8E69}">
      <dgm:prSet/>
      <dgm:spPr/>
      <dgm:t>
        <a:bodyPr/>
        <a:lstStyle/>
        <a:p>
          <a:r>
            <a:rPr lang="en-US"/>
            <a:t>Consider teachers and parents' expectation</a:t>
          </a:r>
        </a:p>
      </dgm:t>
    </dgm:pt>
    <dgm:pt modelId="{BF5E9591-2EAC-460D-9F2D-03EEE8EBB07F}" type="parTrans" cxnId="{DCC469C0-B353-42D6-9CE4-F06A5F26118C}">
      <dgm:prSet/>
      <dgm:spPr/>
      <dgm:t>
        <a:bodyPr/>
        <a:lstStyle/>
        <a:p>
          <a:endParaRPr lang="en-US"/>
        </a:p>
      </dgm:t>
    </dgm:pt>
    <dgm:pt modelId="{AFE80EC8-3D24-4323-89C8-2F5B3C558048}" type="sibTrans" cxnId="{DCC469C0-B353-42D6-9CE4-F06A5F26118C}">
      <dgm:prSet/>
      <dgm:spPr/>
      <dgm:t>
        <a:bodyPr/>
        <a:lstStyle/>
        <a:p>
          <a:endParaRPr lang="en-US"/>
        </a:p>
      </dgm:t>
    </dgm:pt>
    <dgm:pt modelId="{73AAB222-5498-4664-9AF5-B5E68AFE2042}">
      <dgm:prSet/>
      <dgm:spPr/>
      <dgm:t>
        <a:bodyPr/>
        <a:lstStyle/>
        <a:p>
          <a:r>
            <a:rPr lang="en-US"/>
            <a:t>Leads to them feeling inferior and unworthy</a:t>
          </a:r>
        </a:p>
      </dgm:t>
    </dgm:pt>
    <dgm:pt modelId="{299872F2-3414-4762-8E68-0D7A0050E5F1}" type="parTrans" cxnId="{4414E8D6-12D8-49AA-A69C-32AB80B3D94F}">
      <dgm:prSet/>
      <dgm:spPr/>
      <dgm:t>
        <a:bodyPr/>
        <a:lstStyle/>
        <a:p>
          <a:endParaRPr lang="en-US"/>
        </a:p>
      </dgm:t>
    </dgm:pt>
    <dgm:pt modelId="{07A2EA17-97C1-4BD6-B509-1BC1029CB61E}" type="sibTrans" cxnId="{4414E8D6-12D8-49AA-A69C-32AB80B3D94F}">
      <dgm:prSet/>
      <dgm:spPr/>
      <dgm:t>
        <a:bodyPr/>
        <a:lstStyle/>
        <a:p>
          <a:endParaRPr lang="en-US"/>
        </a:p>
      </dgm:t>
    </dgm:pt>
    <dgm:pt modelId="{9045C951-42C1-4A30-B286-63EA8B274FB6}" type="pres">
      <dgm:prSet presAssocID="{796E70CE-1DEB-4F96-A979-3DE3B9F51AAE}" presName="Name0" presStyleCnt="0">
        <dgm:presLayoutVars>
          <dgm:dir/>
          <dgm:resizeHandles val="exact"/>
        </dgm:presLayoutVars>
      </dgm:prSet>
      <dgm:spPr/>
    </dgm:pt>
    <dgm:pt modelId="{9A039E10-EB5E-46CE-BA3B-429A12BC050D}" type="pres">
      <dgm:prSet presAssocID="{EC06BA44-89B1-4EA7-8547-248155BCF1F2}" presName="node" presStyleLbl="node1" presStyleIdx="0" presStyleCnt="4">
        <dgm:presLayoutVars>
          <dgm:bulletEnabled val="1"/>
        </dgm:presLayoutVars>
      </dgm:prSet>
      <dgm:spPr/>
    </dgm:pt>
    <dgm:pt modelId="{A024BE79-1ED7-451D-933D-E48AC22C5637}" type="pres">
      <dgm:prSet presAssocID="{469A4698-5FA6-4E7B-970A-F7DACAA8FD20}" presName="sibTrans" presStyleLbl="sibTrans1D1" presStyleIdx="0" presStyleCnt="3"/>
      <dgm:spPr/>
    </dgm:pt>
    <dgm:pt modelId="{03F06525-B32F-4D93-A396-FC70BFC66214}" type="pres">
      <dgm:prSet presAssocID="{469A4698-5FA6-4E7B-970A-F7DACAA8FD20}" presName="connectorText" presStyleLbl="sibTrans1D1" presStyleIdx="0" presStyleCnt="3"/>
      <dgm:spPr/>
    </dgm:pt>
    <dgm:pt modelId="{9143FF5A-F9C8-43D7-B546-FDA690B72FC7}" type="pres">
      <dgm:prSet presAssocID="{A6ABEA8E-E6F8-4DA2-9142-693D1EA5D7EB}" presName="node" presStyleLbl="node1" presStyleIdx="1" presStyleCnt="4">
        <dgm:presLayoutVars>
          <dgm:bulletEnabled val="1"/>
        </dgm:presLayoutVars>
      </dgm:prSet>
      <dgm:spPr/>
    </dgm:pt>
    <dgm:pt modelId="{17ADC39D-B369-4019-BE54-BE9F0706B71D}" type="pres">
      <dgm:prSet presAssocID="{7A0958D7-A52D-4FF8-99A3-F0942D4C01B9}" presName="sibTrans" presStyleLbl="sibTrans1D1" presStyleIdx="1" presStyleCnt="3"/>
      <dgm:spPr/>
    </dgm:pt>
    <dgm:pt modelId="{F6454771-5D2C-46E0-B7DE-F12ED4AE6D0E}" type="pres">
      <dgm:prSet presAssocID="{7A0958D7-A52D-4FF8-99A3-F0942D4C01B9}" presName="connectorText" presStyleLbl="sibTrans1D1" presStyleIdx="1" presStyleCnt="3"/>
      <dgm:spPr/>
    </dgm:pt>
    <dgm:pt modelId="{314073C3-6E89-4DB9-B994-5BA1005A4F74}" type="pres">
      <dgm:prSet presAssocID="{792C2CCC-8154-475F-948A-02DD6555BAC7}" presName="node" presStyleLbl="node1" presStyleIdx="2" presStyleCnt="4">
        <dgm:presLayoutVars>
          <dgm:bulletEnabled val="1"/>
        </dgm:presLayoutVars>
      </dgm:prSet>
      <dgm:spPr/>
    </dgm:pt>
    <dgm:pt modelId="{A2DC910E-1F4F-4A07-88F2-314FA134AD07}" type="pres">
      <dgm:prSet presAssocID="{BD7AD1F5-98E9-4F7D-840D-2145C09F3835}" presName="sibTrans" presStyleLbl="sibTrans1D1" presStyleIdx="2" presStyleCnt="3"/>
      <dgm:spPr/>
    </dgm:pt>
    <dgm:pt modelId="{7E1459C6-2D4F-45CA-9879-378A8D8876F4}" type="pres">
      <dgm:prSet presAssocID="{BD7AD1F5-98E9-4F7D-840D-2145C09F3835}" presName="connectorText" presStyleLbl="sibTrans1D1" presStyleIdx="2" presStyleCnt="3"/>
      <dgm:spPr/>
    </dgm:pt>
    <dgm:pt modelId="{6F361EF7-E8E4-4A14-9DBD-459704EA0B9B}" type="pres">
      <dgm:prSet presAssocID="{A99B0562-97F9-4EAC-A33E-1CE95AD2DFD1}" presName="node" presStyleLbl="node1" presStyleIdx="3" presStyleCnt="4">
        <dgm:presLayoutVars>
          <dgm:bulletEnabled val="1"/>
        </dgm:presLayoutVars>
      </dgm:prSet>
      <dgm:spPr/>
    </dgm:pt>
  </dgm:ptLst>
  <dgm:cxnLst>
    <dgm:cxn modelId="{E6E73C02-BA34-4E48-A848-89D599C08797}" type="presOf" srcId="{D20B8446-97D9-405A-96E2-482B4D9BC16A}" destId="{314073C3-6E89-4DB9-B994-5BA1005A4F74}" srcOrd="0" destOrd="1" presId="urn:microsoft.com/office/officeart/2016/7/layout/RepeatingBendingProcessNew"/>
    <dgm:cxn modelId="{ECC34C0F-1A31-4E15-9201-E4B28E91B9D6}" srcId="{796E70CE-1DEB-4F96-A979-3DE3B9F51AAE}" destId="{A6ABEA8E-E6F8-4DA2-9142-693D1EA5D7EB}" srcOrd="1" destOrd="0" parTransId="{0C7F09FE-F8A5-4820-A608-21FC0678B2F4}" sibTransId="{7A0958D7-A52D-4FF8-99A3-F0942D4C01B9}"/>
    <dgm:cxn modelId="{DDF12E10-A6A5-42E6-8F8F-9B95E77F50E8}" srcId="{EC06BA44-89B1-4EA7-8547-248155BCF1F2}" destId="{513A4C53-8CA6-44B8-B02B-754BEA72ECA1}" srcOrd="0" destOrd="0" parTransId="{7CF0C6E5-814D-4994-9A94-6A4476053D52}" sibTransId="{65FFC33D-469C-40EB-A005-E2FB999EB5B8}"/>
    <dgm:cxn modelId="{09E55C14-8951-4090-AEDC-789E9B6BD2FD}" type="presOf" srcId="{73AAB222-5498-4664-9AF5-B5E68AFE2042}" destId="{6F361EF7-E8E4-4A14-9DBD-459704EA0B9B}" srcOrd="0" destOrd="4" presId="urn:microsoft.com/office/officeart/2016/7/layout/RepeatingBendingProcessNew"/>
    <dgm:cxn modelId="{DB267D15-B1E0-4378-8E43-4CA8B1160F41}" type="presOf" srcId="{B5B87888-F459-45E8-88F8-B2D82DA209F6}" destId="{314073C3-6E89-4DB9-B994-5BA1005A4F74}" srcOrd="0" destOrd="4" presId="urn:microsoft.com/office/officeart/2016/7/layout/RepeatingBendingProcessNew"/>
    <dgm:cxn modelId="{9FB62120-04CE-40E6-B466-C55C6464BA4D}" type="presOf" srcId="{65784772-B880-4498-A152-26FF79210023}" destId="{9143FF5A-F9C8-43D7-B546-FDA690B72FC7}" srcOrd="0" destOrd="3" presId="urn:microsoft.com/office/officeart/2016/7/layout/RepeatingBendingProcessNew"/>
    <dgm:cxn modelId="{697EB123-AACA-47B8-AA8F-07ACD1FA0E02}" type="presOf" srcId="{DBE3A0C7-61C6-4A72-870F-B051133E8E69}" destId="{6F361EF7-E8E4-4A14-9DBD-459704EA0B9B}" srcOrd="0" destOrd="3" presId="urn:microsoft.com/office/officeart/2016/7/layout/RepeatingBendingProcessNew"/>
    <dgm:cxn modelId="{504FE223-9BB1-459D-AB3D-CC49FF92849A}" type="presOf" srcId="{C5FD465F-6FD1-4AA0-8259-58F89848A533}" destId="{9143FF5A-F9C8-43D7-B546-FDA690B72FC7}" srcOrd="0" destOrd="2" presId="urn:microsoft.com/office/officeart/2016/7/layout/RepeatingBendingProcessNew"/>
    <dgm:cxn modelId="{DC1BC026-83FE-44A7-915A-DE9D1207BA2E}" srcId="{D20B8446-97D9-405A-96E2-482B4D9BC16A}" destId="{B5B87888-F459-45E8-88F8-B2D82DA209F6}" srcOrd="2" destOrd="0" parTransId="{1459324F-4A2C-4457-9A3E-11F8BD00515D}" sibTransId="{50EBD6EC-D51C-4FF8-8EC6-692F1EB739AD}"/>
    <dgm:cxn modelId="{F063B92B-302D-4C9B-8F3A-539ADB3CC6AF}" srcId="{796E70CE-1DEB-4F96-A979-3DE3B9F51AAE}" destId="{A99B0562-97F9-4EAC-A33E-1CE95AD2DFD1}" srcOrd="3" destOrd="0" parTransId="{1AF5E79B-A761-4579-8676-4FC5854626E1}" sibTransId="{495E53B8-45ED-4F00-98D4-05A41976B212}"/>
    <dgm:cxn modelId="{F556CC2C-57C8-4038-8479-0F9D816CB79D}" srcId="{513A4C53-8CA6-44B8-B02B-754BEA72ECA1}" destId="{6D7C0023-2BF7-45CE-9D42-B60E6602D75F}" srcOrd="1" destOrd="0" parTransId="{6F5E2E2E-6DEF-4DBC-B14C-8F1E63DD7BA9}" sibTransId="{D5A04751-50EF-4D83-A58B-76C5AB003F90}"/>
    <dgm:cxn modelId="{2D57C139-A945-48A6-BCCB-EF1DB8FD6198}" type="presOf" srcId="{469A4698-5FA6-4E7B-970A-F7DACAA8FD20}" destId="{03F06525-B32F-4D93-A396-FC70BFC66214}" srcOrd="1" destOrd="0" presId="urn:microsoft.com/office/officeart/2016/7/layout/RepeatingBendingProcessNew"/>
    <dgm:cxn modelId="{8D48273B-5DB9-4F2E-A77D-1B8BF7816936}" type="presOf" srcId="{7087B894-FE75-4299-83A2-0606080A372F}" destId="{6F361EF7-E8E4-4A14-9DBD-459704EA0B9B}" srcOrd="0" destOrd="2" presId="urn:microsoft.com/office/officeart/2016/7/layout/RepeatingBendingProcessNew"/>
    <dgm:cxn modelId="{3CC2F83C-4706-459C-83D8-B713B3C4B59A}" type="presOf" srcId="{FBA6A538-9940-4907-A9E6-A0C220C18DBE}" destId="{9A039E10-EB5E-46CE-BA3B-429A12BC050D}" srcOrd="0" destOrd="4" presId="urn:microsoft.com/office/officeart/2016/7/layout/RepeatingBendingProcessNew"/>
    <dgm:cxn modelId="{C87D1D5E-C2C0-4309-8BF5-F394A0C8938A}" type="presOf" srcId="{869A25EA-64D8-4F55-A1CC-F73EDE018191}" destId="{9143FF5A-F9C8-43D7-B546-FDA690B72FC7}" srcOrd="0" destOrd="4" presId="urn:microsoft.com/office/officeart/2016/7/layout/RepeatingBendingProcessNew"/>
    <dgm:cxn modelId="{EA957346-0F25-4662-9402-5B16F7E173D8}" srcId="{D20B8446-97D9-405A-96E2-482B4D9BC16A}" destId="{35DA32A4-3EE2-4FBC-BD67-C4F9001D70DB}" srcOrd="0" destOrd="0" parTransId="{EECC1622-C557-4480-85DB-2CD19C8ED158}" sibTransId="{4CA7AD51-F66C-4BAE-9D09-209C830554E6}"/>
    <dgm:cxn modelId="{D8C02F6C-CB70-49A5-A088-E1A882A0F11D}" srcId="{C74E3D70-951F-4C3E-AAB9-AA327B565133}" destId="{7087B894-FE75-4299-83A2-0606080A372F}" srcOrd="0" destOrd="0" parTransId="{943B5C9A-8A3D-49BC-ADAB-450B712F5B27}" sibTransId="{61DEA734-3E33-4DF4-920B-2B0408A78908}"/>
    <dgm:cxn modelId="{2E9FCD6C-7F76-4123-A652-01C696DD7C12}" srcId="{C777C8B4-ED07-42B4-A8F7-57DE3A6A4844}" destId="{65784772-B880-4498-A152-26FF79210023}" srcOrd="1" destOrd="0" parTransId="{6FACDD00-D900-4C57-86C8-C48179983786}" sibTransId="{057ED615-69E1-46CE-9D55-CFAAB199B3F5}"/>
    <dgm:cxn modelId="{8812D06E-4F1E-4C58-8930-8E3B82F5B14C}" srcId="{796E70CE-1DEB-4F96-A979-3DE3B9F51AAE}" destId="{EC06BA44-89B1-4EA7-8547-248155BCF1F2}" srcOrd="0" destOrd="0" parTransId="{88E444EF-34D5-4FDE-8F51-684DB4139B65}" sibTransId="{469A4698-5FA6-4E7B-970A-F7DACAA8FD20}"/>
    <dgm:cxn modelId="{A2E6AE4F-A5C2-4276-916E-11BA486A70C6}" srcId="{A99B0562-97F9-4EAC-A33E-1CE95AD2DFD1}" destId="{C74E3D70-951F-4C3E-AAB9-AA327B565133}" srcOrd="0" destOrd="0" parTransId="{6308380A-6C73-4242-9680-772CEA91255C}" sibTransId="{0095B68D-4D14-40C9-A6F7-DC21DA95ABFB}"/>
    <dgm:cxn modelId="{7A065F53-D360-427C-BAB4-C10A579D556E}" srcId="{D20B8446-97D9-405A-96E2-482B4D9BC16A}" destId="{FF36FD5E-7A55-48EC-BEFE-59FE6514360E}" srcOrd="1" destOrd="0" parTransId="{2643C67E-228F-429A-9856-75A049136A59}" sibTransId="{017A7DD6-C749-480D-AD06-732BEE385436}"/>
    <dgm:cxn modelId="{9190CA57-44BD-4263-8069-450B810B9B3A}" type="presOf" srcId="{35DA32A4-3EE2-4FBC-BD67-C4F9001D70DB}" destId="{314073C3-6E89-4DB9-B994-5BA1005A4F74}" srcOrd="0" destOrd="2" presId="urn:microsoft.com/office/officeart/2016/7/layout/RepeatingBendingProcessNew"/>
    <dgm:cxn modelId="{CAD74858-6122-488A-A4DE-043D1EA831B4}" type="presOf" srcId="{A6ABEA8E-E6F8-4DA2-9142-693D1EA5D7EB}" destId="{9143FF5A-F9C8-43D7-B546-FDA690B72FC7}" srcOrd="0" destOrd="0" presId="urn:microsoft.com/office/officeart/2016/7/layout/RepeatingBendingProcessNew"/>
    <dgm:cxn modelId="{DBDA6784-FFE9-4B3E-AF28-000A30FDEBA1}" srcId="{513A4C53-8CA6-44B8-B02B-754BEA72ECA1}" destId="{6557F17F-A863-41F5-B648-3D3303D73341}" srcOrd="0" destOrd="0" parTransId="{540D91A6-167C-4571-80CA-4ACD3E05699D}" sibTransId="{4DB6E751-CB77-409B-B5FB-B4D881070F73}"/>
    <dgm:cxn modelId="{9BF21085-C3B7-4FC2-93D5-BC3D27116130}" type="presOf" srcId="{7A0958D7-A52D-4FF8-99A3-F0942D4C01B9}" destId="{17ADC39D-B369-4019-BE54-BE9F0706B71D}" srcOrd="0" destOrd="0" presId="urn:microsoft.com/office/officeart/2016/7/layout/RepeatingBendingProcessNew"/>
    <dgm:cxn modelId="{F12E0497-4881-4F12-A92C-483E8F1A3AFE}" type="presOf" srcId="{A99B0562-97F9-4EAC-A33E-1CE95AD2DFD1}" destId="{6F361EF7-E8E4-4A14-9DBD-459704EA0B9B}" srcOrd="0" destOrd="0" presId="urn:microsoft.com/office/officeart/2016/7/layout/RepeatingBendingProcessNew"/>
    <dgm:cxn modelId="{E335E49B-8D7C-47FA-9D02-FEA426C2A449}" type="presOf" srcId="{6557F17F-A863-41F5-B648-3D3303D73341}" destId="{9A039E10-EB5E-46CE-BA3B-429A12BC050D}" srcOrd="0" destOrd="2" presId="urn:microsoft.com/office/officeart/2016/7/layout/RepeatingBendingProcessNew"/>
    <dgm:cxn modelId="{92BA62A6-61C2-4F36-8CB3-A83FEA1D1E93}" type="presOf" srcId="{C74E3D70-951F-4C3E-AAB9-AA327B565133}" destId="{6F361EF7-E8E4-4A14-9DBD-459704EA0B9B}" srcOrd="0" destOrd="1" presId="urn:microsoft.com/office/officeart/2016/7/layout/RepeatingBendingProcessNew"/>
    <dgm:cxn modelId="{B4A585AA-081E-4092-91B7-1377625C505C}" type="presOf" srcId="{469A4698-5FA6-4E7B-970A-F7DACAA8FD20}" destId="{A024BE79-1ED7-451D-933D-E48AC22C5637}" srcOrd="0" destOrd="0" presId="urn:microsoft.com/office/officeart/2016/7/layout/RepeatingBendingProcessNew"/>
    <dgm:cxn modelId="{677ACCAD-735B-40D3-B380-A77951AAB0FB}" srcId="{792C2CCC-8154-475F-948A-02DD6555BAC7}" destId="{D20B8446-97D9-405A-96E2-482B4D9BC16A}" srcOrd="0" destOrd="0" parTransId="{5392D604-0F0B-4FCE-8630-2CAE04DB423A}" sibTransId="{842C640F-91FD-49A4-A1DE-FFDE4B76FEC8}"/>
    <dgm:cxn modelId="{1DB8C7B0-C978-4B38-B3BE-3D15265D2B34}" type="presOf" srcId="{6D7C0023-2BF7-45CE-9D42-B60E6602D75F}" destId="{9A039E10-EB5E-46CE-BA3B-429A12BC050D}" srcOrd="0" destOrd="3" presId="urn:microsoft.com/office/officeart/2016/7/layout/RepeatingBendingProcessNew"/>
    <dgm:cxn modelId="{DCC469C0-B353-42D6-9CE4-F06A5F26118C}" srcId="{C74E3D70-951F-4C3E-AAB9-AA327B565133}" destId="{DBE3A0C7-61C6-4A72-870F-B051133E8E69}" srcOrd="1" destOrd="0" parTransId="{BF5E9591-2EAC-460D-9F2D-03EEE8EBB07F}" sibTransId="{AFE80EC8-3D24-4323-89C8-2F5B3C558048}"/>
    <dgm:cxn modelId="{9D6E19C3-80EB-4FE7-A791-A279593EEF7D}" srcId="{513A4C53-8CA6-44B8-B02B-754BEA72ECA1}" destId="{FBA6A538-9940-4907-A9E6-A0C220C18DBE}" srcOrd="2" destOrd="0" parTransId="{4850C6F4-DD71-4662-9E47-3ED15A72440F}" sibTransId="{28128F8A-26F1-44AC-A42E-3261738E83FD}"/>
    <dgm:cxn modelId="{02F05BC8-2CAD-4B2E-AD35-269383A4A81A}" srcId="{A6ABEA8E-E6F8-4DA2-9142-693D1EA5D7EB}" destId="{C777C8B4-ED07-42B4-A8F7-57DE3A6A4844}" srcOrd="0" destOrd="0" parTransId="{7C1166AE-2627-470A-9356-6D4D587D6E22}" sibTransId="{1587FD0C-6559-4903-B639-1EB51C98AB06}"/>
    <dgm:cxn modelId="{B10484CE-F407-4994-9FE5-4F92AC34F18B}" srcId="{C777C8B4-ED07-42B4-A8F7-57DE3A6A4844}" destId="{869A25EA-64D8-4F55-A1CC-F73EDE018191}" srcOrd="2" destOrd="0" parTransId="{A227039A-4C27-4496-B1D4-C9EC9D69C554}" sibTransId="{2C7719AE-0450-492E-B7FC-369EA7B0E7BF}"/>
    <dgm:cxn modelId="{892F12D0-DBFC-42DB-B059-7D2B5E353CE8}" type="presOf" srcId="{EC06BA44-89B1-4EA7-8547-248155BCF1F2}" destId="{9A039E10-EB5E-46CE-BA3B-429A12BC050D}" srcOrd="0" destOrd="0" presId="urn:microsoft.com/office/officeart/2016/7/layout/RepeatingBendingProcessNew"/>
    <dgm:cxn modelId="{B3E462D0-50E4-41B4-A81B-2DC59B010577}" type="presOf" srcId="{BD7AD1F5-98E9-4F7D-840D-2145C09F3835}" destId="{A2DC910E-1F4F-4A07-88F2-314FA134AD07}" srcOrd="0" destOrd="0" presId="urn:microsoft.com/office/officeart/2016/7/layout/RepeatingBendingProcessNew"/>
    <dgm:cxn modelId="{B2D0E5D5-8547-456A-A692-03B80826D111}" type="presOf" srcId="{FF36FD5E-7A55-48EC-BEFE-59FE6514360E}" destId="{314073C3-6E89-4DB9-B994-5BA1005A4F74}" srcOrd="0" destOrd="3" presId="urn:microsoft.com/office/officeart/2016/7/layout/RepeatingBendingProcessNew"/>
    <dgm:cxn modelId="{4414E8D6-12D8-49AA-A69C-32AB80B3D94F}" srcId="{C74E3D70-951F-4C3E-AAB9-AA327B565133}" destId="{73AAB222-5498-4664-9AF5-B5E68AFE2042}" srcOrd="2" destOrd="0" parTransId="{299872F2-3414-4762-8E68-0D7A0050E5F1}" sibTransId="{07A2EA17-97C1-4BD6-B509-1BC1029CB61E}"/>
    <dgm:cxn modelId="{AEAAB3DA-79B9-4493-8D9F-46947B2709B5}" srcId="{C777C8B4-ED07-42B4-A8F7-57DE3A6A4844}" destId="{C5FD465F-6FD1-4AA0-8259-58F89848A533}" srcOrd="0" destOrd="0" parTransId="{E5A09AF8-1C29-4D8B-8B6C-3F6C300413F4}" sibTransId="{F8136BDF-00D6-498C-BC64-99033EE41467}"/>
    <dgm:cxn modelId="{8D4435DD-E205-4B16-BF19-6908E2B14DC9}" type="presOf" srcId="{7A0958D7-A52D-4FF8-99A3-F0942D4C01B9}" destId="{F6454771-5D2C-46E0-B7DE-F12ED4AE6D0E}" srcOrd="1" destOrd="0" presId="urn:microsoft.com/office/officeart/2016/7/layout/RepeatingBendingProcessNew"/>
    <dgm:cxn modelId="{723DBCDE-4320-4106-A11C-5E5205003DEA}" type="presOf" srcId="{796E70CE-1DEB-4F96-A979-3DE3B9F51AAE}" destId="{9045C951-42C1-4A30-B286-63EA8B274FB6}" srcOrd="0" destOrd="0" presId="urn:microsoft.com/office/officeart/2016/7/layout/RepeatingBendingProcessNew"/>
    <dgm:cxn modelId="{2DB34ADF-7223-494C-ACB7-F9939EFC3C64}" type="presOf" srcId="{513A4C53-8CA6-44B8-B02B-754BEA72ECA1}" destId="{9A039E10-EB5E-46CE-BA3B-429A12BC050D}" srcOrd="0" destOrd="1" presId="urn:microsoft.com/office/officeart/2016/7/layout/RepeatingBendingProcessNew"/>
    <dgm:cxn modelId="{5BE675E0-3A6A-460A-B14D-C6D3F56F4C51}" srcId="{796E70CE-1DEB-4F96-A979-3DE3B9F51AAE}" destId="{792C2CCC-8154-475F-948A-02DD6555BAC7}" srcOrd="2" destOrd="0" parTransId="{1B785569-C2E1-4ECC-B947-ADECF493DCC5}" sibTransId="{BD7AD1F5-98E9-4F7D-840D-2145C09F3835}"/>
    <dgm:cxn modelId="{FCD048E2-32BE-4A73-ADEB-E111F953F976}" type="presOf" srcId="{C777C8B4-ED07-42B4-A8F7-57DE3A6A4844}" destId="{9143FF5A-F9C8-43D7-B546-FDA690B72FC7}" srcOrd="0" destOrd="1" presId="urn:microsoft.com/office/officeart/2016/7/layout/RepeatingBendingProcessNew"/>
    <dgm:cxn modelId="{9D413AEE-07BC-472D-9731-DA23D3FA2661}" type="presOf" srcId="{BD7AD1F5-98E9-4F7D-840D-2145C09F3835}" destId="{7E1459C6-2D4F-45CA-9879-378A8D8876F4}" srcOrd="1" destOrd="0" presId="urn:microsoft.com/office/officeart/2016/7/layout/RepeatingBendingProcessNew"/>
    <dgm:cxn modelId="{2A58E5F1-7E67-40E5-A80B-D9D2F2AC5CDC}" type="presOf" srcId="{792C2CCC-8154-475F-948A-02DD6555BAC7}" destId="{314073C3-6E89-4DB9-B994-5BA1005A4F74}" srcOrd="0" destOrd="0" presId="urn:microsoft.com/office/officeart/2016/7/layout/RepeatingBendingProcessNew"/>
    <dgm:cxn modelId="{02C78AC0-5E1B-4008-B37B-7DF3B4918407}" type="presParOf" srcId="{9045C951-42C1-4A30-B286-63EA8B274FB6}" destId="{9A039E10-EB5E-46CE-BA3B-429A12BC050D}" srcOrd="0" destOrd="0" presId="urn:microsoft.com/office/officeart/2016/7/layout/RepeatingBendingProcessNew"/>
    <dgm:cxn modelId="{FB776A7F-626A-489B-B95B-2764088C4227}" type="presParOf" srcId="{9045C951-42C1-4A30-B286-63EA8B274FB6}" destId="{A024BE79-1ED7-451D-933D-E48AC22C5637}" srcOrd="1" destOrd="0" presId="urn:microsoft.com/office/officeart/2016/7/layout/RepeatingBendingProcessNew"/>
    <dgm:cxn modelId="{0A7E101E-B831-42E9-A91E-F408C9F071C9}" type="presParOf" srcId="{A024BE79-1ED7-451D-933D-E48AC22C5637}" destId="{03F06525-B32F-4D93-A396-FC70BFC66214}" srcOrd="0" destOrd="0" presId="urn:microsoft.com/office/officeart/2016/7/layout/RepeatingBendingProcessNew"/>
    <dgm:cxn modelId="{F1BE316A-7ECC-490F-BE70-850D10AD0443}" type="presParOf" srcId="{9045C951-42C1-4A30-B286-63EA8B274FB6}" destId="{9143FF5A-F9C8-43D7-B546-FDA690B72FC7}" srcOrd="2" destOrd="0" presId="urn:microsoft.com/office/officeart/2016/7/layout/RepeatingBendingProcessNew"/>
    <dgm:cxn modelId="{EA8F6E43-8E3C-4F95-82E5-A2B8E7231B25}" type="presParOf" srcId="{9045C951-42C1-4A30-B286-63EA8B274FB6}" destId="{17ADC39D-B369-4019-BE54-BE9F0706B71D}" srcOrd="3" destOrd="0" presId="urn:microsoft.com/office/officeart/2016/7/layout/RepeatingBendingProcessNew"/>
    <dgm:cxn modelId="{21D15C95-A671-49C9-A85F-FFD93B1CC5E3}" type="presParOf" srcId="{17ADC39D-B369-4019-BE54-BE9F0706B71D}" destId="{F6454771-5D2C-46E0-B7DE-F12ED4AE6D0E}" srcOrd="0" destOrd="0" presId="urn:microsoft.com/office/officeart/2016/7/layout/RepeatingBendingProcessNew"/>
    <dgm:cxn modelId="{D379829E-9E9F-48EA-B47B-495BC129E4EE}" type="presParOf" srcId="{9045C951-42C1-4A30-B286-63EA8B274FB6}" destId="{314073C3-6E89-4DB9-B994-5BA1005A4F74}" srcOrd="4" destOrd="0" presId="urn:microsoft.com/office/officeart/2016/7/layout/RepeatingBendingProcessNew"/>
    <dgm:cxn modelId="{BFA45A57-A65D-492D-BFE9-939914E41B52}" type="presParOf" srcId="{9045C951-42C1-4A30-B286-63EA8B274FB6}" destId="{A2DC910E-1F4F-4A07-88F2-314FA134AD07}" srcOrd="5" destOrd="0" presId="urn:microsoft.com/office/officeart/2016/7/layout/RepeatingBendingProcessNew"/>
    <dgm:cxn modelId="{FEDD83A2-AAFB-4948-9F8D-2245ED52346D}" type="presParOf" srcId="{A2DC910E-1F4F-4A07-88F2-314FA134AD07}" destId="{7E1459C6-2D4F-45CA-9879-378A8D8876F4}" srcOrd="0" destOrd="0" presId="urn:microsoft.com/office/officeart/2016/7/layout/RepeatingBendingProcessNew"/>
    <dgm:cxn modelId="{9B93EC97-1A4E-4519-87F3-8028933A8F56}" type="presParOf" srcId="{9045C951-42C1-4A30-B286-63EA8B274FB6}" destId="{6F361EF7-E8E4-4A14-9DBD-459704EA0B9B}"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1A0B56-416F-4CA1-BC3D-94B8D25F1ADB}"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0A7BA33E-D0E4-4483-AA66-E9D2CB1CA2DD}">
      <dgm:prSet phldrT="[Text]" phldr="0"/>
      <dgm:spPr/>
      <dgm:t>
        <a:bodyPr/>
        <a:lstStyle/>
        <a:p>
          <a:pPr rtl="0"/>
          <a:r>
            <a:rPr lang="en-GB" dirty="0"/>
            <a:t>Stage 5- (12-18yrs) Identity Vs Role confusion</a:t>
          </a:r>
        </a:p>
      </dgm:t>
    </dgm:pt>
    <dgm:pt modelId="{137EF876-DB66-44BE-B50C-313A59E038A9}" type="parTrans" cxnId="{6DCDABB0-0A3E-4365-9B33-C49A77F0DC20}">
      <dgm:prSet/>
      <dgm:spPr/>
      <dgm:t>
        <a:bodyPr/>
        <a:lstStyle/>
        <a:p>
          <a:endParaRPr lang="en-GB"/>
        </a:p>
      </dgm:t>
    </dgm:pt>
    <dgm:pt modelId="{5DFE13AA-1024-41CE-8368-7F9F8633F2B4}" type="sibTrans" cxnId="{6DCDABB0-0A3E-4365-9B33-C49A77F0DC20}">
      <dgm:prSet/>
      <dgm:spPr/>
      <dgm:t>
        <a:bodyPr/>
        <a:lstStyle/>
        <a:p>
          <a:endParaRPr lang="en-GB"/>
        </a:p>
      </dgm:t>
    </dgm:pt>
    <dgm:pt modelId="{3C9969FA-1700-4CC7-B883-D7A41CFCC496}">
      <dgm:prSet phldrT="[Text]" phldr="0"/>
      <dgm:spPr/>
      <dgm:t>
        <a:bodyPr/>
        <a:lstStyle/>
        <a:p>
          <a:r>
            <a:rPr lang="en-GB" dirty="0"/>
            <a:t>Unsuccessful becoming independent </a:t>
          </a:r>
        </a:p>
      </dgm:t>
    </dgm:pt>
    <dgm:pt modelId="{A47DB3D2-7693-42DD-BDF7-13CF87BF7ED1}" type="parTrans" cxnId="{B308FC77-AFD4-4535-99B2-0704E7A252C0}">
      <dgm:prSet/>
      <dgm:spPr/>
      <dgm:t>
        <a:bodyPr/>
        <a:lstStyle/>
        <a:p>
          <a:endParaRPr lang="en-GB"/>
        </a:p>
      </dgm:t>
    </dgm:pt>
    <dgm:pt modelId="{FA1280AA-CDE4-43D2-9C76-C1E17FF16808}" type="sibTrans" cxnId="{B308FC77-AFD4-4535-99B2-0704E7A252C0}">
      <dgm:prSet/>
      <dgm:spPr/>
      <dgm:t>
        <a:bodyPr/>
        <a:lstStyle/>
        <a:p>
          <a:endParaRPr lang="en-GB"/>
        </a:p>
      </dgm:t>
    </dgm:pt>
    <dgm:pt modelId="{5624005A-0EC3-4178-9DA9-0C25A53399C6}">
      <dgm:prSet phldrT="[Text]" phldr="0"/>
      <dgm:spPr/>
      <dgm:t>
        <a:bodyPr/>
        <a:lstStyle/>
        <a:p>
          <a:pPr rtl="0"/>
          <a:r>
            <a:rPr lang="en-GB" dirty="0"/>
            <a:t>Stage 6- (18-35yrs) Intimacy Vs Isolation</a:t>
          </a:r>
        </a:p>
      </dgm:t>
    </dgm:pt>
    <dgm:pt modelId="{7B5799E8-5D27-4D4F-940E-8579A9B72B10}" type="parTrans" cxnId="{91FFFDC0-3515-4D6E-A2F4-263B1EB3CB5B}">
      <dgm:prSet/>
      <dgm:spPr/>
      <dgm:t>
        <a:bodyPr/>
        <a:lstStyle/>
        <a:p>
          <a:endParaRPr lang="en-GB"/>
        </a:p>
      </dgm:t>
    </dgm:pt>
    <dgm:pt modelId="{10F70AA6-C9C3-4F6D-98E0-0BE97A54345C}" type="sibTrans" cxnId="{91FFFDC0-3515-4D6E-A2F4-263B1EB3CB5B}">
      <dgm:prSet/>
      <dgm:spPr/>
      <dgm:t>
        <a:bodyPr/>
        <a:lstStyle/>
        <a:p>
          <a:endParaRPr lang="en-GB"/>
        </a:p>
      </dgm:t>
    </dgm:pt>
    <dgm:pt modelId="{222AFF58-BD4F-470A-B068-FCC20131C41A}">
      <dgm:prSet phldrT="[Text]" phldr="0"/>
      <dgm:spPr/>
      <dgm:t>
        <a:bodyPr/>
        <a:lstStyle/>
        <a:p>
          <a:r>
            <a:rPr lang="en-GB" dirty="0"/>
            <a:t>Look back at earlier stages as this contributes to their development in later life</a:t>
          </a:r>
        </a:p>
      </dgm:t>
    </dgm:pt>
    <dgm:pt modelId="{AC8B5ABB-B91C-4C27-BF4D-75BE284715DA}" type="parTrans" cxnId="{67E3FF12-CBDD-4F1D-92E1-F2D3A8C5E5B5}">
      <dgm:prSet/>
      <dgm:spPr/>
      <dgm:t>
        <a:bodyPr/>
        <a:lstStyle/>
        <a:p>
          <a:endParaRPr lang="en-GB"/>
        </a:p>
      </dgm:t>
    </dgm:pt>
    <dgm:pt modelId="{A8EB734A-EDB9-4B21-A61A-37990B02DCD0}" type="sibTrans" cxnId="{67E3FF12-CBDD-4F1D-92E1-F2D3A8C5E5B5}">
      <dgm:prSet/>
      <dgm:spPr/>
      <dgm:t>
        <a:bodyPr/>
        <a:lstStyle/>
        <a:p>
          <a:endParaRPr lang="en-GB"/>
        </a:p>
      </dgm:t>
    </dgm:pt>
    <dgm:pt modelId="{13FD6AC9-1B12-46C7-9FAC-CB10877DCC75}">
      <dgm:prSet phldr="0"/>
      <dgm:spPr/>
      <dgm:t>
        <a:bodyPr/>
        <a:lstStyle/>
        <a:p>
          <a:pPr rtl="0"/>
          <a:r>
            <a:rPr lang="en-GB" dirty="0"/>
            <a:t>Identity is decided </a:t>
          </a:r>
          <a:endParaRPr lang="en-US" dirty="0"/>
        </a:p>
      </dgm:t>
    </dgm:pt>
    <dgm:pt modelId="{2B99C200-8C49-47FB-8F81-34B4C18D80D7}" type="parTrans" cxnId="{A2F2165E-20C5-42C7-9426-DED5B65221A1}">
      <dgm:prSet/>
      <dgm:spPr/>
    </dgm:pt>
    <dgm:pt modelId="{6BB83451-5B89-4712-AF24-B20D162A4684}" type="sibTrans" cxnId="{A2F2165E-20C5-42C7-9426-DED5B65221A1}">
      <dgm:prSet/>
      <dgm:spPr/>
    </dgm:pt>
    <dgm:pt modelId="{23D26C2F-0C34-4D26-904F-075186C4857E}">
      <dgm:prSet phldr="0"/>
      <dgm:spPr/>
      <dgm:t>
        <a:bodyPr/>
        <a:lstStyle/>
        <a:p>
          <a:r>
            <a:rPr lang="en-GB" dirty="0"/>
            <a:t>Explore independence and develop self-image</a:t>
          </a:r>
          <a:endParaRPr lang="en-US" dirty="0"/>
        </a:p>
      </dgm:t>
    </dgm:pt>
    <dgm:pt modelId="{F67787C7-441C-44F3-89F0-EC332A5AF483}" type="parTrans" cxnId="{19697C3F-6828-477A-95E7-5FED31E5C4DA}">
      <dgm:prSet/>
      <dgm:spPr/>
    </dgm:pt>
    <dgm:pt modelId="{28DBBD4B-30D7-43AE-A8B5-31A9FA08F8D1}" type="sibTrans" cxnId="{19697C3F-6828-477A-95E7-5FED31E5C4DA}">
      <dgm:prSet/>
      <dgm:spPr/>
    </dgm:pt>
    <dgm:pt modelId="{559D241F-B9F2-41D8-AC9A-BC65AA1EE4A5}">
      <dgm:prSet phldr="0"/>
      <dgm:spPr/>
      <dgm:t>
        <a:bodyPr/>
        <a:lstStyle/>
        <a:p>
          <a:r>
            <a:rPr lang="en-GB" dirty="0"/>
            <a:t>Influence is friends and family</a:t>
          </a:r>
          <a:endParaRPr lang="en-US" dirty="0"/>
        </a:p>
      </dgm:t>
    </dgm:pt>
    <dgm:pt modelId="{A414380B-F2A1-42A3-B6B3-A19DA745AF1F}" type="parTrans" cxnId="{9BACE529-5138-469E-8CB7-A8EA97CEE454}">
      <dgm:prSet/>
      <dgm:spPr/>
    </dgm:pt>
    <dgm:pt modelId="{3FFDC3B5-5D51-4842-B981-902D1E4D4F9D}" type="sibTrans" cxnId="{9BACE529-5138-469E-8CB7-A8EA97CEE454}">
      <dgm:prSet/>
      <dgm:spPr/>
    </dgm:pt>
    <dgm:pt modelId="{EA9A0AA6-D238-480E-946D-8E74D41FD87A}">
      <dgm:prSet phldr="0"/>
      <dgm:spPr/>
      <dgm:t>
        <a:bodyPr/>
        <a:lstStyle/>
        <a:p>
          <a:pPr rtl="0"/>
          <a:r>
            <a:rPr lang="en-GB" dirty="0"/>
            <a:t>Relationships are formed</a:t>
          </a:r>
          <a:endParaRPr lang="en-US" dirty="0"/>
        </a:p>
      </dgm:t>
    </dgm:pt>
    <dgm:pt modelId="{5E03812F-12FE-455C-9ED3-B8DA0950698A}" type="parTrans" cxnId="{3FA598A3-2D4A-4528-9EA7-A910171D7703}">
      <dgm:prSet/>
      <dgm:spPr/>
    </dgm:pt>
    <dgm:pt modelId="{A3908985-81A9-4643-BC76-829ED80D45A3}" type="sibTrans" cxnId="{3FA598A3-2D4A-4528-9EA7-A910171D7703}">
      <dgm:prSet/>
      <dgm:spPr/>
    </dgm:pt>
    <dgm:pt modelId="{F5B6A189-E7A3-493F-B48E-AAA83E83E0B8}">
      <dgm:prSet phldr="0"/>
      <dgm:spPr/>
      <dgm:t>
        <a:bodyPr/>
        <a:lstStyle/>
        <a:p>
          <a:r>
            <a:rPr lang="en-GB" dirty="0"/>
            <a:t>If problems forming relationships leads to isolation</a:t>
          </a:r>
          <a:endParaRPr lang="en-US" dirty="0"/>
        </a:p>
      </dgm:t>
    </dgm:pt>
    <dgm:pt modelId="{C3C1E5D6-2CBE-4290-849A-ECD685882F0D}" type="parTrans" cxnId="{3D0D015E-0036-475F-9E7F-BD7C718825D2}">
      <dgm:prSet/>
      <dgm:spPr/>
    </dgm:pt>
    <dgm:pt modelId="{50800F75-C5E6-44AA-A433-2892C7571D8A}" type="sibTrans" cxnId="{3D0D015E-0036-475F-9E7F-BD7C718825D2}">
      <dgm:prSet/>
      <dgm:spPr/>
    </dgm:pt>
    <dgm:pt modelId="{1364ED83-7311-4D5B-B968-A443D6C7404C}">
      <dgm:prSet phldr="0"/>
      <dgm:spPr/>
      <dgm:t>
        <a:bodyPr/>
        <a:lstStyle/>
        <a:p>
          <a:r>
            <a:rPr lang="en-GB" dirty="0"/>
            <a:t>Understanding of who you are before getting to this stage</a:t>
          </a:r>
          <a:endParaRPr lang="en-US" dirty="0"/>
        </a:p>
      </dgm:t>
    </dgm:pt>
    <dgm:pt modelId="{A5F8130E-F03A-4F7F-8E03-99E8C720B5E9}" type="parTrans" cxnId="{18333625-1258-433B-B1E0-35B3AC6AF14A}">
      <dgm:prSet/>
      <dgm:spPr/>
    </dgm:pt>
    <dgm:pt modelId="{984AD1B5-37CA-4A6F-B96A-C6059750A970}" type="sibTrans" cxnId="{18333625-1258-433B-B1E0-35B3AC6AF14A}">
      <dgm:prSet/>
      <dgm:spPr/>
    </dgm:pt>
    <dgm:pt modelId="{4B1D8258-753F-4566-BE03-29E67E8B6C6C}" type="pres">
      <dgm:prSet presAssocID="{FF1A0B56-416F-4CA1-BC3D-94B8D25F1ADB}" presName="Name0" presStyleCnt="0">
        <dgm:presLayoutVars>
          <dgm:dir/>
          <dgm:animLvl val="lvl"/>
          <dgm:resizeHandles/>
        </dgm:presLayoutVars>
      </dgm:prSet>
      <dgm:spPr/>
    </dgm:pt>
    <dgm:pt modelId="{FB01472D-244D-4F95-9E68-ADDBD58B23CA}" type="pres">
      <dgm:prSet presAssocID="{0A7BA33E-D0E4-4483-AA66-E9D2CB1CA2DD}" presName="linNode" presStyleCnt="0"/>
      <dgm:spPr/>
    </dgm:pt>
    <dgm:pt modelId="{EFFC02D6-D346-4982-A24A-CF6A427CB5B9}" type="pres">
      <dgm:prSet presAssocID="{0A7BA33E-D0E4-4483-AA66-E9D2CB1CA2DD}" presName="parentShp" presStyleLbl="node1" presStyleIdx="0" presStyleCnt="2">
        <dgm:presLayoutVars>
          <dgm:bulletEnabled val="1"/>
        </dgm:presLayoutVars>
      </dgm:prSet>
      <dgm:spPr/>
    </dgm:pt>
    <dgm:pt modelId="{A34CD0A3-4FC4-49FA-BD9C-DADB938CBCE1}" type="pres">
      <dgm:prSet presAssocID="{0A7BA33E-D0E4-4483-AA66-E9D2CB1CA2DD}" presName="childShp" presStyleLbl="bgAccFollowNode1" presStyleIdx="0" presStyleCnt="2">
        <dgm:presLayoutVars>
          <dgm:bulletEnabled val="1"/>
        </dgm:presLayoutVars>
      </dgm:prSet>
      <dgm:spPr/>
    </dgm:pt>
    <dgm:pt modelId="{5E98798B-3E0D-46C8-9241-A946EB7B08F2}" type="pres">
      <dgm:prSet presAssocID="{5DFE13AA-1024-41CE-8368-7F9F8633F2B4}" presName="spacing" presStyleCnt="0"/>
      <dgm:spPr/>
    </dgm:pt>
    <dgm:pt modelId="{11A0E8AD-E4D4-4443-A9F9-04A3D8466D20}" type="pres">
      <dgm:prSet presAssocID="{5624005A-0EC3-4178-9DA9-0C25A53399C6}" presName="linNode" presStyleCnt="0"/>
      <dgm:spPr/>
    </dgm:pt>
    <dgm:pt modelId="{50D4A1FF-EA7F-4725-9113-5B8AF37838F1}" type="pres">
      <dgm:prSet presAssocID="{5624005A-0EC3-4178-9DA9-0C25A53399C6}" presName="parentShp" presStyleLbl="node1" presStyleIdx="1" presStyleCnt="2">
        <dgm:presLayoutVars>
          <dgm:bulletEnabled val="1"/>
        </dgm:presLayoutVars>
      </dgm:prSet>
      <dgm:spPr/>
    </dgm:pt>
    <dgm:pt modelId="{425378F1-5FF5-4FB3-A0CF-7FC6EAF060B0}" type="pres">
      <dgm:prSet presAssocID="{5624005A-0EC3-4178-9DA9-0C25A53399C6}" presName="childShp" presStyleLbl="bgAccFollowNode1" presStyleIdx="1" presStyleCnt="2">
        <dgm:presLayoutVars>
          <dgm:bulletEnabled val="1"/>
        </dgm:presLayoutVars>
      </dgm:prSet>
      <dgm:spPr/>
    </dgm:pt>
  </dgm:ptLst>
  <dgm:cxnLst>
    <dgm:cxn modelId="{D8B44E01-82CE-4178-8AEE-185389E44612}" type="presOf" srcId="{3C9969FA-1700-4CC7-B883-D7A41CFCC496}" destId="{A34CD0A3-4FC4-49FA-BD9C-DADB938CBCE1}" srcOrd="0" destOrd="3" presId="urn:microsoft.com/office/officeart/2005/8/layout/vList6"/>
    <dgm:cxn modelId="{67E3FF12-CBDD-4F1D-92E1-F2D3A8C5E5B5}" srcId="{5624005A-0EC3-4178-9DA9-0C25A53399C6}" destId="{222AFF58-BD4F-470A-B068-FCC20131C41A}" srcOrd="3" destOrd="0" parTransId="{AC8B5ABB-B91C-4C27-BF4D-75BE284715DA}" sibTransId="{A8EB734A-EDB9-4B21-A61A-37990B02DCD0}"/>
    <dgm:cxn modelId="{18333625-1258-433B-B1E0-35B3AC6AF14A}" srcId="{5624005A-0EC3-4178-9DA9-0C25A53399C6}" destId="{1364ED83-7311-4D5B-B968-A443D6C7404C}" srcOrd="2" destOrd="0" parTransId="{A5F8130E-F03A-4F7F-8E03-99E8C720B5E9}" sibTransId="{984AD1B5-37CA-4A6F-B96A-C6059750A970}"/>
    <dgm:cxn modelId="{C8758F25-9923-4C16-B695-AA18BD43FE75}" type="presOf" srcId="{5624005A-0EC3-4178-9DA9-0C25A53399C6}" destId="{50D4A1FF-EA7F-4725-9113-5B8AF37838F1}" srcOrd="0" destOrd="0" presId="urn:microsoft.com/office/officeart/2005/8/layout/vList6"/>
    <dgm:cxn modelId="{9BACE529-5138-469E-8CB7-A8EA97CEE454}" srcId="{0A7BA33E-D0E4-4483-AA66-E9D2CB1CA2DD}" destId="{559D241F-B9F2-41D8-AC9A-BC65AA1EE4A5}" srcOrd="2" destOrd="0" parTransId="{A414380B-F2A1-42A3-B6B3-A19DA745AF1F}" sibTransId="{3FFDC3B5-5D51-4842-B981-902D1E4D4F9D}"/>
    <dgm:cxn modelId="{19697C3F-6828-477A-95E7-5FED31E5C4DA}" srcId="{0A7BA33E-D0E4-4483-AA66-E9D2CB1CA2DD}" destId="{23D26C2F-0C34-4D26-904F-075186C4857E}" srcOrd="1" destOrd="0" parTransId="{F67787C7-441C-44F3-89F0-EC332A5AF483}" sibTransId="{28DBBD4B-30D7-43AE-A8B5-31A9FA08F8D1}"/>
    <dgm:cxn modelId="{3D0D015E-0036-475F-9E7F-BD7C718825D2}" srcId="{5624005A-0EC3-4178-9DA9-0C25A53399C6}" destId="{F5B6A189-E7A3-493F-B48E-AAA83E83E0B8}" srcOrd="1" destOrd="0" parTransId="{C3C1E5D6-2CBE-4290-849A-ECD685882F0D}" sibTransId="{50800F75-C5E6-44AA-A433-2892C7571D8A}"/>
    <dgm:cxn modelId="{A2F2165E-20C5-42C7-9426-DED5B65221A1}" srcId="{0A7BA33E-D0E4-4483-AA66-E9D2CB1CA2DD}" destId="{13FD6AC9-1B12-46C7-9FAC-CB10877DCC75}" srcOrd="0" destOrd="0" parTransId="{2B99C200-8C49-47FB-8F81-34B4C18D80D7}" sibTransId="{6BB83451-5B89-4712-AF24-B20D162A4684}"/>
    <dgm:cxn modelId="{FE186850-F66B-4B4F-8100-984980E68163}" type="presOf" srcId="{EA9A0AA6-D238-480E-946D-8E74D41FD87A}" destId="{425378F1-5FF5-4FB3-A0CF-7FC6EAF060B0}" srcOrd="0" destOrd="0" presId="urn:microsoft.com/office/officeart/2005/8/layout/vList6"/>
    <dgm:cxn modelId="{180DEA72-3CF3-4AC2-9283-B975F13D2BA9}" type="presOf" srcId="{559D241F-B9F2-41D8-AC9A-BC65AA1EE4A5}" destId="{A34CD0A3-4FC4-49FA-BD9C-DADB938CBCE1}" srcOrd="0" destOrd="2" presId="urn:microsoft.com/office/officeart/2005/8/layout/vList6"/>
    <dgm:cxn modelId="{C1B29575-CD58-4211-9AF6-6881E2D086F7}" type="presOf" srcId="{FF1A0B56-416F-4CA1-BC3D-94B8D25F1ADB}" destId="{4B1D8258-753F-4566-BE03-29E67E8B6C6C}" srcOrd="0" destOrd="0" presId="urn:microsoft.com/office/officeart/2005/8/layout/vList6"/>
    <dgm:cxn modelId="{B308FC77-AFD4-4535-99B2-0704E7A252C0}" srcId="{0A7BA33E-D0E4-4483-AA66-E9D2CB1CA2DD}" destId="{3C9969FA-1700-4CC7-B883-D7A41CFCC496}" srcOrd="3" destOrd="0" parTransId="{A47DB3D2-7693-42DD-BDF7-13CF87BF7ED1}" sibTransId="{FA1280AA-CDE4-43D2-9C76-C1E17FF16808}"/>
    <dgm:cxn modelId="{7360D783-F79A-4ADC-960B-C5F001A4BADE}" type="presOf" srcId="{0A7BA33E-D0E4-4483-AA66-E9D2CB1CA2DD}" destId="{EFFC02D6-D346-4982-A24A-CF6A427CB5B9}" srcOrd="0" destOrd="0" presId="urn:microsoft.com/office/officeart/2005/8/layout/vList6"/>
    <dgm:cxn modelId="{5F0C1699-F587-42B3-9DAD-B16DD053D850}" type="presOf" srcId="{13FD6AC9-1B12-46C7-9FAC-CB10877DCC75}" destId="{A34CD0A3-4FC4-49FA-BD9C-DADB938CBCE1}" srcOrd="0" destOrd="0" presId="urn:microsoft.com/office/officeart/2005/8/layout/vList6"/>
    <dgm:cxn modelId="{3FA598A3-2D4A-4528-9EA7-A910171D7703}" srcId="{5624005A-0EC3-4178-9DA9-0C25A53399C6}" destId="{EA9A0AA6-D238-480E-946D-8E74D41FD87A}" srcOrd="0" destOrd="0" parTransId="{5E03812F-12FE-455C-9ED3-B8DA0950698A}" sibTransId="{A3908985-81A9-4643-BC76-829ED80D45A3}"/>
    <dgm:cxn modelId="{6DCDABB0-0A3E-4365-9B33-C49A77F0DC20}" srcId="{FF1A0B56-416F-4CA1-BC3D-94B8D25F1ADB}" destId="{0A7BA33E-D0E4-4483-AA66-E9D2CB1CA2DD}" srcOrd="0" destOrd="0" parTransId="{137EF876-DB66-44BE-B50C-313A59E038A9}" sibTransId="{5DFE13AA-1024-41CE-8368-7F9F8633F2B4}"/>
    <dgm:cxn modelId="{91FFFDC0-3515-4D6E-A2F4-263B1EB3CB5B}" srcId="{FF1A0B56-416F-4CA1-BC3D-94B8D25F1ADB}" destId="{5624005A-0EC3-4178-9DA9-0C25A53399C6}" srcOrd="1" destOrd="0" parTransId="{7B5799E8-5D27-4D4F-940E-8579A9B72B10}" sibTransId="{10F70AA6-C9C3-4F6D-98E0-0BE97A54345C}"/>
    <dgm:cxn modelId="{411EF3C8-063B-45C9-865E-3404FF7962C3}" type="presOf" srcId="{23D26C2F-0C34-4D26-904F-075186C4857E}" destId="{A34CD0A3-4FC4-49FA-BD9C-DADB938CBCE1}" srcOrd="0" destOrd="1" presId="urn:microsoft.com/office/officeart/2005/8/layout/vList6"/>
    <dgm:cxn modelId="{D4AAE8D9-33D5-4FCA-B91D-31D61DE05392}" type="presOf" srcId="{222AFF58-BD4F-470A-B068-FCC20131C41A}" destId="{425378F1-5FF5-4FB3-A0CF-7FC6EAF060B0}" srcOrd="0" destOrd="3" presId="urn:microsoft.com/office/officeart/2005/8/layout/vList6"/>
    <dgm:cxn modelId="{0A913FEE-9E5D-4A5F-9F2A-58BB63EC5E19}" type="presOf" srcId="{1364ED83-7311-4D5B-B968-A443D6C7404C}" destId="{425378F1-5FF5-4FB3-A0CF-7FC6EAF060B0}" srcOrd="0" destOrd="2" presId="urn:microsoft.com/office/officeart/2005/8/layout/vList6"/>
    <dgm:cxn modelId="{20B2CEF4-AEF7-4D77-B312-364F503D4209}" type="presOf" srcId="{F5B6A189-E7A3-493F-B48E-AAA83E83E0B8}" destId="{425378F1-5FF5-4FB3-A0CF-7FC6EAF060B0}" srcOrd="0" destOrd="1" presId="urn:microsoft.com/office/officeart/2005/8/layout/vList6"/>
    <dgm:cxn modelId="{032726C9-1B1A-4AEF-BC10-F1FDDBCF1B5E}" type="presParOf" srcId="{4B1D8258-753F-4566-BE03-29E67E8B6C6C}" destId="{FB01472D-244D-4F95-9E68-ADDBD58B23CA}" srcOrd="0" destOrd="0" presId="urn:microsoft.com/office/officeart/2005/8/layout/vList6"/>
    <dgm:cxn modelId="{1B643A24-2479-4670-8B97-C63E7468CD8B}" type="presParOf" srcId="{FB01472D-244D-4F95-9E68-ADDBD58B23CA}" destId="{EFFC02D6-D346-4982-A24A-CF6A427CB5B9}" srcOrd="0" destOrd="0" presId="urn:microsoft.com/office/officeart/2005/8/layout/vList6"/>
    <dgm:cxn modelId="{18D06FA4-291E-4DFA-8E1E-519F01DAB757}" type="presParOf" srcId="{FB01472D-244D-4F95-9E68-ADDBD58B23CA}" destId="{A34CD0A3-4FC4-49FA-BD9C-DADB938CBCE1}" srcOrd="1" destOrd="0" presId="urn:microsoft.com/office/officeart/2005/8/layout/vList6"/>
    <dgm:cxn modelId="{A3E7F00D-70C5-47BA-92DA-07EF80E93536}" type="presParOf" srcId="{4B1D8258-753F-4566-BE03-29E67E8B6C6C}" destId="{5E98798B-3E0D-46C8-9241-A946EB7B08F2}" srcOrd="1" destOrd="0" presId="urn:microsoft.com/office/officeart/2005/8/layout/vList6"/>
    <dgm:cxn modelId="{0C6071F0-00CB-4C4A-871C-FE2A596BD860}" type="presParOf" srcId="{4B1D8258-753F-4566-BE03-29E67E8B6C6C}" destId="{11A0E8AD-E4D4-4443-A9F9-04A3D8466D20}" srcOrd="2" destOrd="0" presId="urn:microsoft.com/office/officeart/2005/8/layout/vList6"/>
    <dgm:cxn modelId="{52C23316-36AE-4319-B08F-20068F968198}" type="presParOf" srcId="{11A0E8AD-E4D4-4443-A9F9-04A3D8466D20}" destId="{50D4A1FF-EA7F-4725-9113-5B8AF37838F1}" srcOrd="0" destOrd="0" presId="urn:microsoft.com/office/officeart/2005/8/layout/vList6"/>
    <dgm:cxn modelId="{F6E8D689-F87E-42A3-8005-7A831E02731D}" type="presParOf" srcId="{11A0E8AD-E4D4-4443-A9F9-04A3D8466D20}" destId="{425378F1-5FF5-4FB3-A0CF-7FC6EAF060B0}"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1F3FCC-FBFA-40DC-814A-72CEE1E649DB}"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8520D637-B52E-4555-8CAA-2745DC768A51}">
      <dgm:prSet phldrT="[Text]" phldr="0"/>
      <dgm:spPr/>
      <dgm:t>
        <a:bodyPr/>
        <a:lstStyle/>
        <a:p>
          <a:pPr rtl="0"/>
          <a:r>
            <a:rPr lang="en-GB" dirty="0">
              <a:latin typeface="Arial"/>
              <a:cs typeface="Arial"/>
            </a:rPr>
            <a:t>Stage 7- (35-55yrs) Generativity Vs Stagnation</a:t>
          </a:r>
          <a:endParaRPr lang="en-GB" dirty="0"/>
        </a:p>
      </dgm:t>
    </dgm:pt>
    <dgm:pt modelId="{03BF7C77-450F-4B11-988F-832612CCFC63}" type="parTrans" cxnId="{CD8DEBE5-EBF5-4D1C-B5FA-42625BB59B63}">
      <dgm:prSet/>
      <dgm:spPr/>
      <dgm:t>
        <a:bodyPr/>
        <a:lstStyle/>
        <a:p>
          <a:endParaRPr lang="en-GB"/>
        </a:p>
      </dgm:t>
    </dgm:pt>
    <dgm:pt modelId="{5CAA82D8-F295-4FDA-A00F-97DADF7F1746}" type="sibTrans" cxnId="{CD8DEBE5-EBF5-4D1C-B5FA-42625BB59B63}">
      <dgm:prSet/>
      <dgm:spPr/>
      <dgm:t>
        <a:bodyPr/>
        <a:lstStyle/>
        <a:p>
          <a:endParaRPr lang="en-GB"/>
        </a:p>
      </dgm:t>
    </dgm:pt>
    <dgm:pt modelId="{1E1974B5-5C7A-40A3-8C7D-934F386F79F1}">
      <dgm:prSet phldrT="[Text]" phldr="0"/>
      <dgm:spPr/>
      <dgm:t>
        <a:bodyPr/>
        <a:lstStyle/>
        <a:p>
          <a:pPr rtl="0"/>
          <a:r>
            <a:rPr lang="en-GB" dirty="0">
              <a:latin typeface="Century Gothic" panose="020B0502020202020204"/>
            </a:rPr>
            <a:t>Formed relationship at this point</a:t>
          </a:r>
          <a:endParaRPr lang="en-GB" dirty="0"/>
        </a:p>
      </dgm:t>
    </dgm:pt>
    <dgm:pt modelId="{499768B8-065B-4E03-9B93-3C8DC7489C59}" type="parTrans" cxnId="{D03A4937-FAD3-443B-8BEE-A87CE591A9A4}">
      <dgm:prSet/>
      <dgm:spPr/>
      <dgm:t>
        <a:bodyPr/>
        <a:lstStyle/>
        <a:p>
          <a:endParaRPr lang="en-GB"/>
        </a:p>
      </dgm:t>
    </dgm:pt>
    <dgm:pt modelId="{120C40B8-A8B7-4C2E-96B3-38BCCC1762CA}" type="sibTrans" cxnId="{D03A4937-FAD3-443B-8BEE-A87CE591A9A4}">
      <dgm:prSet/>
      <dgm:spPr/>
      <dgm:t>
        <a:bodyPr/>
        <a:lstStyle/>
        <a:p>
          <a:endParaRPr lang="en-GB"/>
        </a:p>
      </dgm:t>
    </dgm:pt>
    <dgm:pt modelId="{F7569C5C-7232-49FB-8AEB-4A81DF8C7FDE}">
      <dgm:prSet phldrT="[Text]" phldr="0"/>
      <dgm:spPr/>
      <dgm:t>
        <a:bodyPr/>
        <a:lstStyle/>
        <a:p>
          <a:pPr rtl="0"/>
          <a:r>
            <a:rPr lang="en-GB" dirty="0">
              <a:latin typeface="Century Gothic" panose="020B0502020202020204"/>
            </a:rPr>
            <a:t>Building Career and Family life</a:t>
          </a:r>
          <a:endParaRPr lang="en-GB" dirty="0"/>
        </a:p>
      </dgm:t>
    </dgm:pt>
    <dgm:pt modelId="{AD2A0229-EAC8-4664-B756-6EEE10FB0236}" type="parTrans" cxnId="{BF61854E-5C91-4409-82BA-3D043CF5B95B}">
      <dgm:prSet/>
      <dgm:spPr/>
      <dgm:t>
        <a:bodyPr/>
        <a:lstStyle/>
        <a:p>
          <a:endParaRPr lang="en-GB"/>
        </a:p>
      </dgm:t>
    </dgm:pt>
    <dgm:pt modelId="{8FE9F0ED-8973-45B4-B5EC-0873B0AED36E}" type="sibTrans" cxnId="{BF61854E-5C91-4409-82BA-3D043CF5B95B}">
      <dgm:prSet/>
      <dgm:spPr/>
      <dgm:t>
        <a:bodyPr/>
        <a:lstStyle/>
        <a:p>
          <a:endParaRPr lang="en-GB"/>
        </a:p>
      </dgm:t>
    </dgm:pt>
    <dgm:pt modelId="{2279E490-E46D-4269-8755-6E4487DA96A0}">
      <dgm:prSet phldrT="[Text]" phldr="0"/>
      <dgm:spPr/>
      <dgm:t>
        <a:bodyPr/>
        <a:lstStyle/>
        <a:p>
          <a:pPr rtl="0"/>
          <a:r>
            <a:rPr lang="en-GB" dirty="0">
              <a:latin typeface="Arial"/>
              <a:cs typeface="Arial"/>
            </a:rPr>
            <a:t>Stage 8- (55+) Ego Integrity Vs Despair</a:t>
          </a:r>
          <a:endParaRPr lang="en-GB" dirty="0"/>
        </a:p>
      </dgm:t>
    </dgm:pt>
    <dgm:pt modelId="{E257363A-E998-496B-B6CB-7A3212867D99}" type="parTrans" cxnId="{85D22995-47B4-45D5-96E7-6985116C3A6A}">
      <dgm:prSet/>
      <dgm:spPr/>
      <dgm:t>
        <a:bodyPr/>
        <a:lstStyle/>
        <a:p>
          <a:endParaRPr lang="en-GB"/>
        </a:p>
      </dgm:t>
    </dgm:pt>
    <dgm:pt modelId="{E3A4DF29-F115-4630-B18A-BB09436F18D0}" type="sibTrans" cxnId="{85D22995-47B4-45D5-96E7-6985116C3A6A}">
      <dgm:prSet/>
      <dgm:spPr/>
      <dgm:t>
        <a:bodyPr/>
        <a:lstStyle/>
        <a:p>
          <a:endParaRPr lang="en-GB"/>
        </a:p>
      </dgm:t>
    </dgm:pt>
    <dgm:pt modelId="{E10C3CB2-3205-48A0-885D-4DB27AE5CDF6}">
      <dgm:prSet phldrT="[Text]" phldr="0"/>
      <dgm:spPr/>
      <dgm:t>
        <a:bodyPr/>
        <a:lstStyle/>
        <a:p>
          <a:pPr rtl="0"/>
          <a:r>
            <a:rPr lang="en-GB" dirty="0">
              <a:latin typeface="Century Gothic" panose="020B0502020202020204"/>
            </a:rPr>
            <a:t>People</a:t>
          </a:r>
          <a:r>
            <a:rPr lang="en-GB" dirty="0"/>
            <a:t> looking back on their life experiences, some may regret whereas others be happy</a:t>
          </a:r>
        </a:p>
      </dgm:t>
    </dgm:pt>
    <dgm:pt modelId="{555B6493-9D18-451C-BE9C-D016AF56B48F}" type="parTrans" cxnId="{3C743490-002A-4D02-AAEF-16AFF42AF0C6}">
      <dgm:prSet/>
      <dgm:spPr/>
      <dgm:t>
        <a:bodyPr/>
        <a:lstStyle/>
        <a:p>
          <a:endParaRPr lang="en-GB"/>
        </a:p>
      </dgm:t>
    </dgm:pt>
    <dgm:pt modelId="{6CE7A8DC-D4E4-4D73-9A75-805B26E5FD63}" type="sibTrans" cxnId="{3C743490-002A-4D02-AAEF-16AFF42AF0C6}">
      <dgm:prSet/>
      <dgm:spPr/>
      <dgm:t>
        <a:bodyPr/>
        <a:lstStyle/>
        <a:p>
          <a:endParaRPr lang="en-GB"/>
        </a:p>
      </dgm:t>
    </dgm:pt>
    <dgm:pt modelId="{13303C7F-3243-41DA-B952-9DE35AF5BDDE}">
      <dgm:prSet phldrT="[Text]" phldr="0"/>
      <dgm:spPr/>
      <dgm:t>
        <a:bodyPr/>
        <a:lstStyle/>
        <a:p>
          <a:pPr rtl="0"/>
          <a:r>
            <a:rPr lang="en-GB" dirty="0"/>
            <a:t>Signs of despair- sad, we should talk to them and focus on positives</a:t>
          </a:r>
        </a:p>
      </dgm:t>
    </dgm:pt>
    <dgm:pt modelId="{69435995-B214-4486-B9C1-A42E86E3D254}" type="parTrans" cxnId="{FD1EC1ED-97F7-4A63-BCDF-838DE02FEB38}">
      <dgm:prSet/>
      <dgm:spPr/>
      <dgm:t>
        <a:bodyPr/>
        <a:lstStyle/>
        <a:p>
          <a:endParaRPr lang="en-GB"/>
        </a:p>
      </dgm:t>
    </dgm:pt>
    <dgm:pt modelId="{0E8D62D2-0DF4-4C84-B2D4-A45BDE67A7EF}" type="sibTrans" cxnId="{FD1EC1ED-97F7-4A63-BCDF-838DE02FEB38}">
      <dgm:prSet/>
      <dgm:spPr/>
      <dgm:t>
        <a:bodyPr/>
        <a:lstStyle/>
        <a:p>
          <a:endParaRPr lang="en-GB"/>
        </a:p>
      </dgm:t>
    </dgm:pt>
    <dgm:pt modelId="{0AF708D0-BF2B-43B3-A5F8-542BECEB9600}">
      <dgm:prSet phldr="0"/>
      <dgm:spPr/>
      <dgm:t>
        <a:bodyPr/>
        <a:lstStyle/>
        <a:p>
          <a:pPr rtl="0"/>
          <a:r>
            <a:rPr lang="en-GB" dirty="0">
              <a:latin typeface="Century Gothic"/>
              <a:cs typeface="Arial"/>
            </a:rPr>
            <a:t>Intimate relationships does not need to be formed to get to this stage </a:t>
          </a:r>
        </a:p>
      </dgm:t>
    </dgm:pt>
    <dgm:pt modelId="{D4EC2A00-60D4-47B6-B55B-DFEA6AA44F13}" type="parTrans" cxnId="{0EE241A5-6043-461B-938A-1D10304EE3A2}">
      <dgm:prSet/>
      <dgm:spPr/>
    </dgm:pt>
    <dgm:pt modelId="{C78BE5A3-F806-4207-AB8D-11506A2AD3EC}" type="sibTrans" cxnId="{0EE241A5-6043-461B-938A-1D10304EE3A2}">
      <dgm:prSet/>
      <dgm:spPr/>
    </dgm:pt>
    <dgm:pt modelId="{3B6D8E49-F4C0-429F-93B6-9FD0A88309AE}">
      <dgm:prSet phldr="0"/>
      <dgm:spPr/>
      <dgm:t>
        <a:bodyPr/>
        <a:lstStyle/>
        <a:p>
          <a:pPr rtl="0"/>
          <a:r>
            <a:rPr lang="en-GB" dirty="0">
              <a:latin typeface="Century Gothic"/>
              <a:cs typeface="Arial"/>
            </a:rPr>
            <a:t>Pass on what they learnt in life</a:t>
          </a:r>
        </a:p>
      </dgm:t>
    </dgm:pt>
    <dgm:pt modelId="{C14D123C-10E4-4F93-BD04-2AAB0828376E}" type="parTrans" cxnId="{B0DD2E0C-B3B2-4A5C-BFA1-01BA88A1560A}">
      <dgm:prSet/>
      <dgm:spPr/>
    </dgm:pt>
    <dgm:pt modelId="{3FA5EE81-2A56-4A30-90C2-1860651D6088}" type="sibTrans" cxnId="{B0DD2E0C-B3B2-4A5C-BFA1-01BA88A1560A}">
      <dgm:prSet/>
      <dgm:spPr/>
    </dgm:pt>
    <dgm:pt modelId="{35A91A3B-B94E-44CC-BD9F-289E50C8A763}">
      <dgm:prSet phldr="0"/>
      <dgm:spPr/>
      <dgm:t>
        <a:bodyPr/>
        <a:lstStyle/>
        <a:p>
          <a:pPr rtl="0"/>
          <a:r>
            <a:rPr lang="en-GB" dirty="0">
              <a:latin typeface="Century Gothic" panose="020B0502020202020204"/>
            </a:rPr>
            <a:t>Start evaluating your life</a:t>
          </a:r>
        </a:p>
      </dgm:t>
    </dgm:pt>
    <dgm:pt modelId="{D1ACAF85-9B2C-46A8-9220-E237F4CB8344}" type="parTrans" cxnId="{B8C8385C-1449-41E1-917A-5FCB292B610E}">
      <dgm:prSet/>
      <dgm:spPr/>
    </dgm:pt>
    <dgm:pt modelId="{134FFB65-858C-40F0-9521-4EC0B4AD3148}" type="sibTrans" cxnId="{B8C8385C-1449-41E1-917A-5FCB292B610E}">
      <dgm:prSet/>
      <dgm:spPr/>
    </dgm:pt>
    <dgm:pt modelId="{21708989-3216-4126-B53E-ED213357F1DB}" type="pres">
      <dgm:prSet presAssocID="{491F3FCC-FBFA-40DC-814A-72CEE1E649DB}" presName="Name0" presStyleCnt="0">
        <dgm:presLayoutVars>
          <dgm:dir/>
          <dgm:animLvl val="lvl"/>
          <dgm:resizeHandles/>
        </dgm:presLayoutVars>
      </dgm:prSet>
      <dgm:spPr/>
    </dgm:pt>
    <dgm:pt modelId="{859CC9BD-C13D-4C29-A141-A34FFE10D4BA}" type="pres">
      <dgm:prSet presAssocID="{8520D637-B52E-4555-8CAA-2745DC768A51}" presName="linNode" presStyleCnt="0"/>
      <dgm:spPr/>
    </dgm:pt>
    <dgm:pt modelId="{C3C73EE9-DE27-488A-8ABA-5F504D0CC570}" type="pres">
      <dgm:prSet presAssocID="{8520D637-B52E-4555-8CAA-2745DC768A51}" presName="parentShp" presStyleLbl="node1" presStyleIdx="0" presStyleCnt="2">
        <dgm:presLayoutVars>
          <dgm:bulletEnabled val="1"/>
        </dgm:presLayoutVars>
      </dgm:prSet>
      <dgm:spPr/>
    </dgm:pt>
    <dgm:pt modelId="{06E3D061-8D6A-4D18-851C-DD7ABC713292}" type="pres">
      <dgm:prSet presAssocID="{8520D637-B52E-4555-8CAA-2745DC768A51}" presName="childShp" presStyleLbl="bgAccFollowNode1" presStyleIdx="0" presStyleCnt="2">
        <dgm:presLayoutVars>
          <dgm:bulletEnabled val="1"/>
        </dgm:presLayoutVars>
      </dgm:prSet>
      <dgm:spPr/>
    </dgm:pt>
    <dgm:pt modelId="{2899143F-54C8-48FC-8968-BBA7438D0F3C}" type="pres">
      <dgm:prSet presAssocID="{5CAA82D8-F295-4FDA-A00F-97DADF7F1746}" presName="spacing" presStyleCnt="0"/>
      <dgm:spPr/>
    </dgm:pt>
    <dgm:pt modelId="{05628869-172A-4CC5-877F-457AEE0387F7}" type="pres">
      <dgm:prSet presAssocID="{2279E490-E46D-4269-8755-6E4487DA96A0}" presName="linNode" presStyleCnt="0"/>
      <dgm:spPr/>
    </dgm:pt>
    <dgm:pt modelId="{7A31ABEA-BD1D-42DB-B1BD-3B4711C41A4B}" type="pres">
      <dgm:prSet presAssocID="{2279E490-E46D-4269-8755-6E4487DA96A0}" presName="parentShp" presStyleLbl="node1" presStyleIdx="1" presStyleCnt="2">
        <dgm:presLayoutVars>
          <dgm:bulletEnabled val="1"/>
        </dgm:presLayoutVars>
      </dgm:prSet>
      <dgm:spPr/>
    </dgm:pt>
    <dgm:pt modelId="{8F71AFCA-970E-44B6-828C-C70AA5B6887A}" type="pres">
      <dgm:prSet presAssocID="{2279E490-E46D-4269-8755-6E4487DA96A0}" presName="childShp" presStyleLbl="bgAccFollowNode1" presStyleIdx="1" presStyleCnt="2">
        <dgm:presLayoutVars>
          <dgm:bulletEnabled val="1"/>
        </dgm:presLayoutVars>
      </dgm:prSet>
      <dgm:spPr/>
    </dgm:pt>
  </dgm:ptLst>
  <dgm:cxnLst>
    <dgm:cxn modelId="{B0DD2E0C-B3B2-4A5C-BFA1-01BA88A1560A}" srcId="{8520D637-B52E-4555-8CAA-2745DC768A51}" destId="{3B6D8E49-F4C0-429F-93B6-9FD0A88309AE}" srcOrd="3" destOrd="0" parTransId="{C14D123C-10E4-4F93-BD04-2AAB0828376E}" sibTransId="{3FA5EE81-2A56-4A30-90C2-1860651D6088}"/>
    <dgm:cxn modelId="{59AC3428-03EF-49F1-80F5-96EAC0932724}" type="presOf" srcId="{35A91A3B-B94E-44CC-BD9F-289E50C8A763}" destId="{8F71AFCA-970E-44B6-828C-C70AA5B6887A}" srcOrd="0" destOrd="2" presId="urn:microsoft.com/office/officeart/2005/8/layout/vList6"/>
    <dgm:cxn modelId="{D03A4937-FAD3-443B-8BEE-A87CE591A9A4}" srcId="{8520D637-B52E-4555-8CAA-2745DC768A51}" destId="{1E1974B5-5C7A-40A3-8C7D-934F386F79F1}" srcOrd="0" destOrd="0" parTransId="{499768B8-065B-4E03-9B93-3C8DC7489C59}" sibTransId="{120C40B8-A8B7-4C2E-96B3-38BCCC1762CA}"/>
    <dgm:cxn modelId="{CD92C65B-A761-416F-BC6C-9089DED13113}" type="presOf" srcId="{13303C7F-3243-41DA-B952-9DE35AF5BDDE}" destId="{8F71AFCA-970E-44B6-828C-C70AA5B6887A}" srcOrd="0" destOrd="1" presId="urn:microsoft.com/office/officeart/2005/8/layout/vList6"/>
    <dgm:cxn modelId="{B8C8385C-1449-41E1-917A-5FCB292B610E}" srcId="{2279E490-E46D-4269-8755-6E4487DA96A0}" destId="{35A91A3B-B94E-44CC-BD9F-289E50C8A763}" srcOrd="2" destOrd="0" parTransId="{D1ACAF85-9B2C-46A8-9220-E237F4CB8344}" sibTransId="{134FFB65-858C-40F0-9521-4EC0B4AD3148}"/>
    <dgm:cxn modelId="{BF61854E-5C91-4409-82BA-3D043CF5B95B}" srcId="{8520D637-B52E-4555-8CAA-2745DC768A51}" destId="{F7569C5C-7232-49FB-8AEB-4A81DF8C7FDE}" srcOrd="1" destOrd="0" parTransId="{AD2A0229-EAC8-4664-B756-6EEE10FB0236}" sibTransId="{8FE9F0ED-8973-45B4-B5EC-0873B0AED36E}"/>
    <dgm:cxn modelId="{471FD656-C49B-46E1-9F1B-16471D9AE7CA}" type="presOf" srcId="{F7569C5C-7232-49FB-8AEB-4A81DF8C7FDE}" destId="{06E3D061-8D6A-4D18-851C-DD7ABC713292}" srcOrd="0" destOrd="1" presId="urn:microsoft.com/office/officeart/2005/8/layout/vList6"/>
    <dgm:cxn modelId="{54CF8E77-5A7F-45AC-95F1-DCBDED1F27D4}" type="presOf" srcId="{1E1974B5-5C7A-40A3-8C7D-934F386F79F1}" destId="{06E3D061-8D6A-4D18-851C-DD7ABC713292}" srcOrd="0" destOrd="0" presId="urn:microsoft.com/office/officeart/2005/8/layout/vList6"/>
    <dgm:cxn modelId="{4CB1318A-DDF8-4AA7-8EED-5B9C288C2978}" type="presOf" srcId="{0AF708D0-BF2B-43B3-A5F8-542BECEB9600}" destId="{06E3D061-8D6A-4D18-851C-DD7ABC713292}" srcOrd="0" destOrd="2" presId="urn:microsoft.com/office/officeart/2005/8/layout/vList6"/>
    <dgm:cxn modelId="{3C743490-002A-4D02-AAEF-16AFF42AF0C6}" srcId="{2279E490-E46D-4269-8755-6E4487DA96A0}" destId="{E10C3CB2-3205-48A0-885D-4DB27AE5CDF6}" srcOrd="0" destOrd="0" parTransId="{555B6493-9D18-451C-BE9C-D016AF56B48F}" sibTransId="{6CE7A8DC-D4E4-4D73-9A75-805B26E5FD63}"/>
    <dgm:cxn modelId="{85D22995-47B4-45D5-96E7-6985116C3A6A}" srcId="{491F3FCC-FBFA-40DC-814A-72CEE1E649DB}" destId="{2279E490-E46D-4269-8755-6E4487DA96A0}" srcOrd="1" destOrd="0" parTransId="{E257363A-E998-496B-B6CB-7A3212867D99}" sibTransId="{E3A4DF29-F115-4630-B18A-BB09436F18D0}"/>
    <dgm:cxn modelId="{0EE241A5-6043-461B-938A-1D10304EE3A2}" srcId="{8520D637-B52E-4555-8CAA-2745DC768A51}" destId="{0AF708D0-BF2B-43B3-A5F8-542BECEB9600}" srcOrd="2" destOrd="0" parTransId="{D4EC2A00-60D4-47B6-B55B-DFEA6AA44F13}" sibTransId="{C78BE5A3-F806-4207-AB8D-11506A2AD3EC}"/>
    <dgm:cxn modelId="{5E35CEB7-1F67-4632-9B82-B174769A2B30}" type="presOf" srcId="{491F3FCC-FBFA-40DC-814A-72CEE1E649DB}" destId="{21708989-3216-4126-B53E-ED213357F1DB}" srcOrd="0" destOrd="0" presId="urn:microsoft.com/office/officeart/2005/8/layout/vList6"/>
    <dgm:cxn modelId="{857558CB-D51B-4036-96FC-2558D059401F}" type="presOf" srcId="{8520D637-B52E-4555-8CAA-2745DC768A51}" destId="{C3C73EE9-DE27-488A-8ABA-5F504D0CC570}" srcOrd="0" destOrd="0" presId="urn:microsoft.com/office/officeart/2005/8/layout/vList6"/>
    <dgm:cxn modelId="{CD8DEBE5-EBF5-4D1C-B5FA-42625BB59B63}" srcId="{491F3FCC-FBFA-40DC-814A-72CEE1E649DB}" destId="{8520D637-B52E-4555-8CAA-2745DC768A51}" srcOrd="0" destOrd="0" parTransId="{03BF7C77-450F-4B11-988F-832612CCFC63}" sibTransId="{5CAA82D8-F295-4FDA-A00F-97DADF7F1746}"/>
    <dgm:cxn modelId="{0BC9F4E5-A922-4EEE-A7DC-29958EDF08C6}" type="presOf" srcId="{3B6D8E49-F4C0-429F-93B6-9FD0A88309AE}" destId="{06E3D061-8D6A-4D18-851C-DD7ABC713292}" srcOrd="0" destOrd="3" presId="urn:microsoft.com/office/officeart/2005/8/layout/vList6"/>
    <dgm:cxn modelId="{D523D3E6-65F8-4A35-A0EB-C196B50E9B53}" type="presOf" srcId="{2279E490-E46D-4269-8755-6E4487DA96A0}" destId="{7A31ABEA-BD1D-42DB-B1BD-3B4711C41A4B}" srcOrd="0" destOrd="0" presId="urn:microsoft.com/office/officeart/2005/8/layout/vList6"/>
    <dgm:cxn modelId="{FD1EC1ED-97F7-4A63-BCDF-838DE02FEB38}" srcId="{2279E490-E46D-4269-8755-6E4487DA96A0}" destId="{13303C7F-3243-41DA-B952-9DE35AF5BDDE}" srcOrd="1" destOrd="0" parTransId="{69435995-B214-4486-B9C1-A42E86E3D254}" sibTransId="{0E8D62D2-0DF4-4C84-B2D4-A45BDE67A7EF}"/>
    <dgm:cxn modelId="{0240BBF7-DA63-4D63-AC4D-F9CC5E46BA32}" type="presOf" srcId="{E10C3CB2-3205-48A0-885D-4DB27AE5CDF6}" destId="{8F71AFCA-970E-44B6-828C-C70AA5B6887A}" srcOrd="0" destOrd="0" presId="urn:microsoft.com/office/officeart/2005/8/layout/vList6"/>
    <dgm:cxn modelId="{7E77998E-C5F3-4293-8B29-21C36EEB68B3}" type="presParOf" srcId="{21708989-3216-4126-B53E-ED213357F1DB}" destId="{859CC9BD-C13D-4C29-A141-A34FFE10D4BA}" srcOrd="0" destOrd="0" presId="urn:microsoft.com/office/officeart/2005/8/layout/vList6"/>
    <dgm:cxn modelId="{25D56C4E-2D4C-4B45-B8D4-7F1EB5585D71}" type="presParOf" srcId="{859CC9BD-C13D-4C29-A141-A34FFE10D4BA}" destId="{C3C73EE9-DE27-488A-8ABA-5F504D0CC570}" srcOrd="0" destOrd="0" presId="urn:microsoft.com/office/officeart/2005/8/layout/vList6"/>
    <dgm:cxn modelId="{38304EC5-2D0A-4885-BDD1-BB7B713E78A7}" type="presParOf" srcId="{859CC9BD-C13D-4C29-A141-A34FFE10D4BA}" destId="{06E3D061-8D6A-4D18-851C-DD7ABC713292}" srcOrd="1" destOrd="0" presId="urn:microsoft.com/office/officeart/2005/8/layout/vList6"/>
    <dgm:cxn modelId="{BCD29964-196B-4446-828D-18F61C37ACF5}" type="presParOf" srcId="{21708989-3216-4126-B53E-ED213357F1DB}" destId="{2899143F-54C8-48FC-8968-BBA7438D0F3C}" srcOrd="1" destOrd="0" presId="urn:microsoft.com/office/officeart/2005/8/layout/vList6"/>
    <dgm:cxn modelId="{226BB270-573E-447F-9C23-5ADA3997124E}" type="presParOf" srcId="{21708989-3216-4126-B53E-ED213357F1DB}" destId="{05628869-172A-4CC5-877F-457AEE0387F7}" srcOrd="2" destOrd="0" presId="urn:microsoft.com/office/officeart/2005/8/layout/vList6"/>
    <dgm:cxn modelId="{318E8027-533C-4BA3-A750-8D382CA121DF}" type="presParOf" srcId="{05628869-172A-4CC5-877F-457AEE0387F7}" destId="{7A31ABEA-BD1D-42DB-B1BD-3B4711C41A4B}" srcOrd="0" destOrd="0" presId="urn:microsoft.com/office/officeart/2005/8/layout/vList6"/>
    <dgm:cxn modelId="{67E2212A-1242-479F-BEF7-F9177D21DF6B}" type="presParOf" srcId="{05628869-172A-4CC5-877F-457AEE0387F7}" destId="{8F71AFCA-970E-44B6-828C-C70AA5B6887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4BE79-1ED7-451D-933D-E48AC22C5637}">
      <dsp:nvSpPr>
        <dsp:cNvPr id="0" name=""/>
        <dsp:cNvSpPr/>
      </dsp:nvSpPr>
      <dsp:spPr>
        <a:xfrm>
          <a:off x="5303719" y="969153"/>
          <a:ext cx="747032" cy="91440"/>
        </a:xfrm>
        <a:custGeom>
          <a:avLst/>
          <a:gdLst/>
          <a:ahLst/>
          <a:cxnLst/>
          <a:rect l="0" t="0" r="0" b="0"/>
          <a:pathLst>
            <a:path>
              <a:moveTo>
                <a:pt x="0" y="45720"/>
              </a:moveTo>
              <a:lnTo>
                <a:pt x="313978" y="45719"/>
              </a:lnTo>
            </a:path>
            <a:path>
              <a:moveTo>
                <a:pt x="433053" y="45719"/>
              </a:moveTo>
              <a:lnTo>
                <a:pt x="747032"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1</a:t>
          </a:r>
        </a:p>
      </dsp:txBody>
      <dsp:txXfrm>
        <a:off x="5617697" y="924959"/>
        <a:ext cx="119075" cy="179827"/>
      </dsp:txXfrm>
    </dsp:sp>
    <dsp:sp modelId="{9A039E10-EB5E-46CE-BA3B-429A12BC050D}">
      <dsp:nvSpPr>
        <dsp:cNvPr id="0" name=""/>
        <dsp:cNvSpPr/>
      </dsp:nvSpPr>
      <dsp:spPr>
        <a:xfrm>
          <a:off x="1924507" y="570"/>
          <a:ext cx="3381011" cy="2028607"/>
        </a:xfrm>
        <a:prstGeom prst="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65672" tIns="173902" rIns="165672" bIns="173902" numCol="1" spcCol="1270" anchor="t" anchorCtr="0">
          <a:noAutofit/>
        </a:bodyPr>
        <a:lstStyle/>
        <a:p>
          <a:pPr marL="0" lvl="0" indent="0" algn="l" defTabSz="711200">
            <a:lnSpc>
              <a:spcPct val="90000"/>
            </a:lnSpc>
            <a:spcBef>
              <a:spcPct val="0"/>
            </a:spcBef>
            <a:spcAft>
              <a:spcPct val="35000"/>
            </a:spcAft>
            <a:buNone/>
          </a:pPr>
          <a:r>
            <a:rPr lang="en-US" sz="1600" kern="1200"/>
            <a:t>Stage 1</a:t>
          </a:r>
        </a:p>
        <a:p>
          <a:pPr marL="114300" lvl="1" indent="-114300" algn="l" defTabSz="533400">
            <a:lnSpc>
              <a:spcPct val="90000"/>
            </a:lnSpc>
            <a:spcBef>
              <a:spcPct val="0"/>
            </a:spcBef>
            <a:spcAft>
              <a:spcPct val="15000"/>
            </a:spcAft>
            <a:buChar char="•"/>
          </a:pPr>
          <a:r>
            <a:rPr lang="en-US" sz="1200" kern="1200">
              <a:latin typeface="Century Gothic" panose="020B0502020202020204"/>
            </a:rPr>
            <a:t>(</a:t>
          </a:r>
          <a:r>
            <a:rPr lang="en-US" sz="1200" kern="1200"/>
            <a:t>Birth-1yrs) Trust &amp; Mistrust</a:t>
          </a:r>
        </a:p>
        <a:p>
          <a:pPr marL="228600" lvl="2" indent="-114300" algn="l" defTabSz="533400">
            <a:lnSpc>
              <a:spcPct val="90000"/>
            </a:lnSpc>
            <a:spcBef>
              <a:spcPct val="0"/>
            </a:spcBef>
            <a:spcAft>
              <a:spcPct val="15000"/>
            </a:spcAft>
            <a:buChar char="•"/>
          </a:pPr>
          <a:r>
            <a:rPr lang="en-US" sz="1200" kern="1200"/>
            <a:t>Believe in stable and loving relationships</a:t>
          </a:r>
        </a:p>
        <a:p>
          <a:pPr marL="228600" lvl="2" indent="-114300" algn="l" defTabSz="533400">
            <a:lnSpc>
              <a:spcPct val="90000"/>
            </a:lnSpc>
            <a:spcBef>
              <a:spcPct val="0"/>
            </a:spcBef>
            <a:spcAft>
              <a:spcPct val="15000"/>
            </a:spcAft>
            <a:buChar char="•"/>
          </a:pPr>
          <a:r>
            <a:rPr lang="en-US" sz="1200" kern="1200"/>
            <a:t>Dependent on caregivers</a:t>
          </a:r>
        </a:p>
        <a:p>
          <a:pPr marL="228600" lvl="2" indent="-114300" algn="l" defTabSz="533400">
            <a:lnSpc>
              <a:spcPct val="90000"/>
            </a:lnSpc>
            <a:spcBef>
              <a:spcPct val="0"/>
            </a:spcBef>
            <a:spcAft>
              <a:spcPct val="15000"/>
            </a:spcAft>
            <a:buChar char="•"/>
          </a:pPr>
          <a:r>
            <a:rPr lang="en-US" sz="1200" kern="1200"/>
            <a:t>Develop mistrust if they are unsafe and uncared for</a:t>
          </a:r>
        </a:p>
      </dsp:txBody>
      <dsp:txXfrm>
        <a:off x="1924507" y="570"/>
        <a:ext cx="3381011" cy="2028607"/>
      </dsp:txXfrm>
    </dsp:sp>
    <dsp:sp modelId="{17ADC39D-B369-4019-BE54-BE9F0706B71D}">
      <dsp:nvSpPr>
        <dsp:cNvPr id="0" name=""/>
        <dsp:cNvSpPr/>
      </dsp:nvSpPr>
      <dsp:spPr>
        <a:xfrm>
          <a:off x="3615013" y="2027377"/>
          <a:ext cx="4158644" cy="747032"/>
        </a:xfrm>
        <a:custGeom>
          <a:avLst/>
          <a:gdLst/>
          <a:ahLst/>
          <a:cxnLst/>
          <a:rect l="0" t="0" r="0" b="0"/>
          <a:pathLst>
            <a:path>
              <a:moveTo>
                <a:pt x="4158644" y="0"/>
              </a:moveTo>
              <a:lnTo>
                <a:pt x="4158644" y="390616"/>
              </a:lnTo>
              <a:lnTo>
                <a:pt x="0" y="390616"/>
              </a:lnTo>
              <a:lnTo>
                <a:pt x="0" y="747032"/>
              </a:lnTo>
            </a:path>
          </a:pathLst>
        </a:custGeom>
        <a:noFill/>
        <a:ln w="635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2</a:t>
          </a:r>
        </a:p>
      </dsp:txBody>
      <dsp:txXfrm>
        <a:off x="5588567" y="2310979"/>
        <a:ext cx="211536" cy="179827"/>
      </dsp:txXfrm>
    </dsp:sp>
    <dsp:sp modelId="{9143FF5A-F9C8-43D7-B546-FDA690B72FC7}">
      <dsp:nvSpPr>
        <dsp:cNvPr id="0" name=""/>
        <dsp:cNvSpPr/>
      </dsp:nvSpPr>
      <dsp:spPr>
        <a:xfrm>
          <a:off x="6083151" y="570"/>
          <a:ext cx="3381011" cy="2028607"/>
        </a:xfrm>
        <a:prstGeom prst="rect">
          <a:avLst/>
        </a:prstGeom>
        <a:gradFill rotWithShape="0">
          <a:gsLst>
            <a:gs pos="0">
              <a:schemeClr val="accent3">
                <a:hueOff val="0"/>
                <a:satOff val="0"/>
                <a:lumOff val="0"/>
                <a:alphaOff val="0"/>
                <a:satMod val="100000"/>
                <a:lumMod val="100000"/>
              </a:schemeClr>
            </a:gs>
            <a:gs pos="50000">
              <a:schemeClr val="accent3">
                <a:hueOff val="0"/>
                <a:satOff val="0"/>
                <a:lumOff val="0"/>
                <a:alphaOff val="0"/>
                <a:shade val="99000"/>
                <a:satMod val="105000"/>
                <a:lumMod val="100000"/>
              </a:schemeClr>
            </a:gs>
            <a:gs pos="100000">
              <a:schemeClr val="accent3">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65672" tIns="173902" rIns="165672" bIns="173902" numCol="1" spcCol="1270" anchor="t" anchorCtr="0">
          <a:noAutofit/>
        </a:bodyPr>
        <a:lstStyle/>
        <a:p>
          <a:pPr marL="0" lvl="0" indent="0" algn="l" defTabSz="711200">
            <a:lnSpc>
              <a:spcPct val="90000"/>
            </a:lnSpc>
            <a:spcBef>
              <a:spcPct val="0"/>
            </a:spcBef>
            <a:spcAft>
              <a:spcPct val="35000"/>
            </a:spcAft>
            <a:buNone/>
          </a:pPr>
          <a:r>
            <a:rPr lang="en-US" sz="1600" kern="1200"/>
            <a:t>Stage 2</a:t>
          </a:r>
        </a:p>
        <a:p>
          <a:pPr marL="114300" lvl="1" indent="-114300" algn="l" defTabSz="533400">
            <a:lnSpc>
              <a:spcPct val="90000"/>
            </a:lnSpc>
            <a:spcBef>
              <a:spcPct val="0"/>
            </a:spcBef>
            <a:spcAft>
              <a:spcPct val="15000"/>
            </a:spcAft>
            <a:buChar char="•"/>
          </a:pPr>
          <a:r>
            <a:rPr lang="en-US" sz="1200" kern="1200">
              <a:latin typeface="Century Gothic" panose="020B0502020202020204"/>
            </a:rPr>
            <a:t>(1-3yrs</a:t>
          </a:r>
          <a:r>
            <a:rPr lang="en-US" sz="1200" kern="1200"/>
            <a:t>) Autonomy vs Shame and doubt</a:t>
          </a:r>
        </a:p>
        <a:p>
          <a:pPr marL="228600" lvl="2" indent="-114300" algn="l" defTabSz="533400">
            <a:lnSpc>
              <a:spcPct val="90000"/>
            </a:lnSpc>
            <a:spcBef>
              <a:spcPct val="0"/>
            </a:spcBef>
            <a:spcAft>
              <a:spcPct val="15000"/>
            </a:spcAft>
            <a:buChar char="•"/>
          </a:pPr>
          <a:r>
            <a:rPr lang="en-US" sz="1200" kern="1200"/>
            <a:t>Achieving sense of control</a:t>
          </a:r>
        </a:p>
        <a:p>
          <a:pPr marL="228600" lvl="2" indent="-114300" algn="l" defTabSz="533400">
            <a:lnSpc>
              <a:spcPct val="90000"/>
            </a:lnSpc>
            <a:spcBef>
              <a:spcPct val="0"/>
            </a:spcBef>
            <a:spcAft>
              <a:spcPct val="15000"/>
            </a:spcAft>
            <a:buChar char="•"/>
          </a:pPr>
          <a:r>
            <a:rPr lang="en-US" sz="1200" kern="1200"/>
            <a:t>While learning independence from supportive caregivers</a:t>
          </a:r>
        </a:p>
        <a:p>
          <a:pPr marL="228600" lvl="2" indent="-114300" algn="l" defTabSz="533400">
            <a:lnSpc>
              <a:spcPct val="90000"/>
            </a:lnSpc>
            <a:spcBef>
              <a:spcPct val="0"/>
            </a:spcBef>
            <a:spcAft>
              <a:spcPct val="15000"/>
            </a:spcAft>
            <a:buChar char="•"/>
          </a:pPr>
          <a:r>
            <a:rPr lang="en-US" sz="1200" kern="1200"/>
            <a:t>If caregivers demand too much of them, it will lead to shame and distrust</a:t>
          </a:r>
        </a:p>
      </dsp:txBody>
      <dsp:txXfrm>
        <a:off x="6083151" y="570"/>
        <a:ext cx="3381011" cy="2028607"/>
      </dsp:txXfrm>
    </dsp:sp>
    <dsp:sp modelId="{A2DC910E-1F4F-4A07-88F2-314FA134AD07}">
      <dsp:nvSpPr>
        <dsp:cNvPr id="0" name=""/>
        <dsp:cNvSpPr/>
      </dsp:nvSpPr>
      <dsp:spPr>
        <a:xfrm>
          <a:off x="5303719" y="3775393"/>
          <a:ext cx="747032" cy="91440"/>
        </a:xfrm>
        <a:custGeom>
          <a:avLst/>
          <a:gdLst/>
          <a:ahLst/>
          <a:cxnLst/>
          <a:rect l="0" t="0" r="0" b="0"/>
          <a:pathLst>
            <a:path>
              <a:moveTo>
                <a:pt x="0" y="45720"/>
              </a:moveTo>
              <a:lnTo>
                <a:pt x="313978" y="45719"/>
              </a:lnTo>
            </a:path>
            <a:path>
              <a:moveTo>
                <a:pt x="433053" y="45719"/>
              </a:moveTo>
              <a:lnTo>
                <a:pt x="747032" y="45720"/>
              </a:lnTo>
            </a:path>
          </a:pathLst>
        </a:custGeom>
        <a:noFill/>
        <a:ln w="635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3</a:t>
          </a:r>
        </a:p>
      </dsp:txBody>
      <dsp:txXfrm>
        <a:off x="5617697" y="3731199"/>
        <a:ext cx="119075" cy="179827"/>
      </dsp:txXfrm>
    </dsp:sp>
    <dsp:sp modelId="{314073C3-6E89-4DB9-B994-5BA1005A4F74}">
      <dsp:nvSpPr>
        <dsp:cNvPr id="0" name=""/>
        <dsp:cNvSpPr/>
      </dsp:nvSpPr>
      <dsp:spPr>
        <a:xfrm>
          <a:off x="1924507" y="2806809"/>
          <a:ext cx="3381011" cy="2028607"/>
        </a:xfrm>
        <a:prstGeom prst="rect">
          <a:avLst/>
        </a:prstGeom>
        <a:gradFill rotWithShape="0">
          <a:gsLst>
            <a:gs pos="0">
              <a:schemeClr val="accent4">
                <a:hueOff val="0"/>
                <a:satOff val="0"/>
                <a:lumOff val="0"/>
                <a:alphaOff val="0"/>
                <a:satMod val="100000"/>
                <a:lumMod val="100000"/>
              </a:schemeClr>
            </a:gs>
            <a:gs pos="50000">
              <a:schemeClr val="accent4">
                <a:hueOff val="0"/>
                <a:satOff val="0"/>
                <a:lumOff val="0"/>
                <a:alphaOff val="0"/>
                <a:shade val="99000"/>
                <a:satMod val="105000"/>
                <a:lumMod val="100000"/>
              </a:schemeClr>
            </a:gs>
            <a:gs pos="100000">
              <a:schemeClr val="accent4">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65672" tIns="173902" rIns="165672" bIns="173902" numCol="1" spcCol="1270" anchor="t" anchorCtr="0">
          <a:noAutofit/>
        </a:bodyPr>
        <a:lstStyle/>
        <a:p>
          <a:pPr marL="0" lvl="0" indent="0" algn="l" defTabSz="711200">
            <a:lnSpc>
              <a:spcPct val="90000"/>
            </a:lnSpc>
            <a:spcBef>
              <a:spcPct val="0"/>
            </a:spcBef>
            <a:spcAft>
              <a:spcPct val="35000"/>
            </a:spcAft>
            <a:buNone/>
          </a:pPr>
          <a:r>
            <a:rPr lang="en-US" sz="1600" kern="1200"/>
            <a:t>Stage 3</a:t>
          </a:r>
        </a:p>
        <a:p>
          <a:pPr marL="114300" lvl="1" indent="-114300" algn="l" defTabSz="533400">
            <a:lnSpc>
              <a:spcPct val="90000"/>
            </a:lnSpc>
            <a:spcBef>
              <a:spcPct val="0"/>
            </a:spcBef>
            <a:spcAft>
              <a:spcPct val="15000"/>
            </a:spcAft>
            <a:buChar char="•"/>
          </a:pPr>
          <a:r>
            <a:rPr lang="en-US" sz="1200" kern="1200">
              <a:latin typeface="Century Gothic" panose="020B0502020202020204"/>
            </a:rPr>
            <a:t>(3-5yrs</a:t>
          </a:r>
          <a:r>
            <a:rPr lang="en-US" sz="1200" kern="1200"/>
            <a:t>) initiative Vs Guilt</a:t>
          </a:r>
        </a:p>
        <a:p>
          <a:pPr marL="228600" lvl="2" indent="-114300" algn="l" defTabSz="533400">
            <a:lnSpc>
              <a:spcPct val="90000"/>
            </a:lnSpc>
            <a:spcBef>
              <a:spcPct val="0"/>
            </a:spcBef>
            <a:spcAft>
              <a:spcPct val="15000"/>
            </a:spcAft>
            <a:buChar char="•"/>
          </a:pPr>
          <a:r>
            <a:rPr lang="en-US" sz="1200" kern="1200"/>
            <a:t>Develop conscience and manage conflict</a:t>
          </a:r>
        </a:p>
        <a:p>
          <a:pPr marL="228600" lvl="2" indent="-114300" algn="l" defTabSz="533400">
            <a:lnSpc>
              <a:spcPct val="90000"/>
            </a:lnSpc>
            <a:spcBef>
              <a:spcPct val="0"/>
            </a:spcBef>
            <a:spcAft>
              <a:spcPct val="15000"/>
            </a:spcAft>
            <a:buChar char="•"/>
          </a:pPr>
          <a:r>
            <a:rPr lang="en-US" sz="1200" kern="1200"/>
            <a:t>Investigate how and why</a:t>
          </a:r>
        </a:p>
        <a:p>
          <a:pPr marL="228600" lvl="2" indent="-114300" algn="l" defTabSz="533400">
            <a:lnSpc>
              <a:spcPct val="90000"/>
            </a:lnSpc>
            <a:spcBef>
              <a:spcPct val="0"/>
            </a:spcBef>
            <a:spcAft>
              <a:spcPct val="15000"/>
            </a:spcAft>
            <a:buChar char="•"/>
          </a:pPr>
          <a:r>
            <a:rPr lang="en-US" sz="1200" kern="1200"/>
            <a:t>If constrained, they hesitate to go on and feel guilty</a:t>
          </a:r>
        </a:p>
      </dsp:txBody>
      <dsp:txXfrm>
        <a:off x="1924507" y="2806809"/>
        <a:ext cx="3381011" cy="2028607"/>
      </dsp:txXfrm>
    </dsp:sp>
    <dsp:sp modelId="{6F361EF7-E8E4-4A14-9DBD-459704EA0B9B}">
      <dsp:nvSpPr>
        <dsp:cNvPr id="0" name=""/>
        <dsp:cNvSpPr/>
      </dsp:nvSpPr>
      <dsp:spPr>
        <a:xfrm>
          <a:off x="6083151" y="2806809"/>
          <a:ext cx="3381011" cy="2028607"/>
        </a:xfrm>
        <a:prstGeom prst="rect">
          <a:avLst/>
        </a:prstGeom>
        <a:gradFill rotWithShape="0">
          <a:gsLst>
            <a:gs pos="0">
              <a:schemeClr val="accent5">
                <a:hueOff val="0"/>
                <a:satOff val="0"/>
                <a:lumOff val="0"/>
                <a:alphaOff val="0"/>
                <a:satMod val="100000"/>
                <a:lumMod val="100000"/>
              </a:schemeClr>
            </a:gs>
            <a:gs pos="50000">
              <a:schemeClr val="accent5">
                <a:hueOff val="0"/>
                <a:satOff val="0"/>
                <a:lumOff val="0"/>
                <a:alphaOff val="0"/>
                <a:shade val="99000"/>
                <a:satMod val="105000"/>
                <a:lumMod val="100000"/>
              </a:schemeClr>
            </a:gs>
            <a:gs pos="100000">
              <a:schemeClr val="accent5">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65672" tIns="173902" rIns="165672" bIns="173902" numCol="1" spcCol="1270" anchor="t" anchorCtr="0">
          <a:noAutofit/>
        </a:bodyPr>
        <a:lstStyle/>
        <a:p>
          <a:pPr marL="0" lvl="0" indent="0" algn="l" defTabSz="711200">
            <a:lnSpc>
              <a:spcPct val="90000"/>
            </a:lnSpc>
            <a:spcBef>
              <a:spcPct val="0"/>
            </a:spcBef>
            <a:spcAft>
              <a:spcPct val="35000"/>
            </a:spcAft>
            <a:buNone/>
          </a:pPr>
          <a:r>
            <a:rPr lang="en-US" sz="1600" kern="1200"/>
            <a:t>Stage 4</a:t>
          </a:r>
        </a:p>
        <a:p>
          <a:pPr marL="114300" lvl="1" indent="-114300" algn="l" defTabSz="533400">
            <a:lnSpc>
              <a:spcPct val="90000"/>
            </a:lnSpc>
            <a:spcBef>
              <a:spcPct val="0"/>
            </a:spcBef>
            <a:spcAft>
              <a:spcPct val="15000"/>
            </a:spcAft>
            <a:buChar char="•"/>
          </a:pPr>
          <a:r>
            <a:rPr lang="en-US" sz="1200" kern="1200">
              <a:latin typeface="Century Gothic" panose="020B0502020202020204"/>
            </a:rPr>
            <a:t>(6-11yrs</a:t>
          </a:r>
          <a:r>
            <a:rPr lang="en-US" sz="1200" kern="1200"/>
            <a:t>) Industriousness vs Inferiority </a:t>
          </a:r>
        </a:p>
        <a:p>
          <a:pPr marL="228600" lvl="2" indent="-114300" algn="l" defTabSz="533400">
            <a:lnSpc>
              <a:spcPct val="90000"/>
            </a:lnSpc>
            <a:spcBef>
              <a:spcPct val="0"/>
            </a:spcBef>
            <a:spcAft>
              <a:spcPct val="15000"/>
            </a:spcAft>
            <a:buChar char="•"/>
          </a:pPr>
          <a:r>
            <a:rPr lang="en-US" sz="1200" kern="1200"/>
            <a:t>Develop self-assurance and pride in one's achievements</a:t>
          </a:r>
        </a:p>
        <a:p>
          <a:pPr marL="228600" lvl="2" indent="-114300" algn="l" defTabSz="533400">
            <a:lnSpc>
              <a:spcPct val="90000"/>
            </a:lnSpc>
            <a:spcBef>
              <a:spcPct val="0"/>
            </a:spcBef>
            <a:spcAft>
              <a:spcPct val="15000"/>
            </a:spcAft>
            <a:buChar char="•"/>
          </a:pPr>
          <a:r>
            <a:rPr lang="en-US" sz="1200" kern="1200"/>
            <a:t>Consider teachers and parents' expectation</a:t>
          </a:r>
        </a:p>
        <a:p>
          <a:pPr marL="228600" lvl="2" indent="-114300" algn="l" defTabSz="533400">
            <a:lnSpc>
              <a:spcPct val="90000"/>
            </a:lnSpc>
            <a:spcBef>
              <a:spcPct val="0"/>
            </a:spcBef>
            <a:spcAft>
              <a:spcPct val="15000"/>
            </a:spcAft>
            <a:buChar char="•"/>
          </a:pPr>
          <a:r>
            <a:rPr lang="en-US" sz="1200" kern="1200"/>
            <a:t>Leads to them feeling inferior and unworthy</a:t>
          </a:r>
        </a:p>
      </dsp:txBody>
      <dsp:txXfrm>
        <a:off x="6083151" y="2806809"/>
        <a:ext cx="3381011" cy="20286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CD0A3-4FC4-49FA-BD9C-DADB938CBCE1}">
      <dsp:nvSpPr>
        <dsp:cNvPr id="0" name=""/>
        <dsp:cNvSpPr/>
      </dsp:nvSpPr>
      <dsp:spPr>
        <a:xfrm>
          <a:off x="2844800" y="657"/>
          <a:ext cx="4267199" cy="256471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GB" sz="1600" kern="1200" dirty="0"/>
            <a:t>Identity is decided </a:t>
          </a:r>
          <a:endParaRPr lang="en-US" sz="1600" kern="1200" dirty="0"/>
        </a:p>
        <a:p>
          <a:pPr marL="171450" lvl="1" indent="-171450" algn="l" defTabSz="711200">
            <a:lnSpc>
              <a:spcPct val="90000"/>
            </a:lnSpc>
            <a:spcBef>
              <a:spcPct val="0"/>
            </a:spcBef>
            <a:spcAft>
              <a:spcPct val="15000"/>
            </a:spcAft>
            <a:buChar char="•"/>
          </a:pPr>
          <a:r>
            <a:rPr lang="en-GB" sz="1600" kern="1200" dirty="0"/>
            <a:t>Explore independence and develop self-image</a:t>
          </a:r>
          <a:endParaRPr lang="en-US" sz="1600" kern="1200" dirty="0"/>
        </a:p>
        <a:p>
          <a:pPr marL="171450" lvl="1" indent="-171450" algn="l" defTabSz="711200">
            <a:lnSpc>
              <a:spcPct val="90000"/>
            </a:lnSpc>
            <a:spcBef>
              <a:spcPct val="0"/>
            </a:spcBef>
            <a:spcAft>
              <a:spcPct val="15000"/>
            </a:spcAft>
            <a:buChar char="•"/>
          </a:pPr>
          <a:r>
            <a:rPr lang="en-GB" sz="1600" kern="1200" dirty="0"/>
            <a:t>Influence is friends and family</a:t>
          </a:r>
          <a:endParaRPr lang="en-US" sz="1600" kern="1200" dirty="0"/>
        </a:p>
        <a:p>
          <a:pPr marL="171450" lvl="1" indent="-171450" algn="l" defTabSz="711200">
            <a:lnSpc>
              <a:spcPct val="90000"/>
            </a:lnSpc>
            <a:spcBef>
              <a:spcPct val="0"/>
            </a:spcBef>
            <a:spcAft>
              <a:spcPct val="15000"/>
            </a:spcAft>
            <a:buChar char="•"/>
          </a:pPr>
          <a:r>
            <a:rPr lang="en-GB" sz="1600" kern="1200" dirty="0"/>
            <a:t>Unsuccessful becoming independent </a:t>
          </a:r>
        </a:p>
      </dsp:txBody>
      <dsp:txXfrm>
        <a:off x="2844800" y="321246"/>
        <a:ext cx="3305431" cy="1923537"/>
      </dsp:txXfrm>
    </dsp:sp>
    <dsp:sp modelId="{EFFC02D6-D346-4982-A24A-CF6A427CB5B9}">
      <dsp:nvSpPr>
        <dsp:cNvPr id="0" name=""/>
        <dsp:cNvSpPr/>
      </dsp:nvSpPr>
      <dsp:spPr>
        <a:xfrm>
          <a:off x="0" y="657"/>
          <a:ext cx="2844800" cy="2564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Stage 5- (12-18yrs) Identity Vs Role confusion</a:t>
          </a:r>
        </a:p>
      </dsp:txBody>
      <dsp:txXfrm>
        <a:off x="125199" y="125856"/>
        <a:ext cx="2594402" cy="2314317"/>
      </dsp:txXfrm>
    </dsp:sp>
    <dsp:sp modelId="{425378F1-5FF5-4FB3-A0CF-7FC6EAF060B0}">
      <dsp:nvSpPr>
        <dsp:cNvPr id="0" name=""/>
        <dsp:cNvSpPr/>
      </dsp:nvSpPr>
      <dsp:spPr>
        <a:xfrm>
          <a:off x="2844800" y="2821844"/>
          <a:ext cx="4267199" cy="256471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GB" sz="1600" kern="1200" dirty="0"/>
            <a:t>Relationships are formed</a:t>
          </a:r>
          <a:endParaRPr lang="en-US" sz="1600" kern="1200" dirty="0"/>
        </a:p>
        <a:p>
          <a:pPr marL="171450" lvl="1" indent="-171450" algn="l" defTabSz="711200">
            <a:lnSpc>
              <a:spcPct val="90000"/>
            </a:lnSpc>
            <a:spcBef>
              <a:spcPct val="0"/>
            </a:spcBef>
            <a:spcAft>
              <a:spcPct val="15000"/>
            </a:spcAft>
            <a:buChar char="•"/>
          </a:pPr>
          <a:r>
            <a:rPr lang="en-GB" sz="1600" kern="1200" dirty="0"/>
            <a:t>If problems forming relationships leads to isolation</a:t>
          </a:r>
          <a:endParaRPr lang="en-US" sz="1600" kern="1200" dirty="0"/>
        </a:p>
        <a:p>
          <a:pPr marL="171450" lvl="1" indent="-171450" algn="l" defTabSz="711200">
            <a:lnSpc>
              <a:spcPct val="90000"/>
            </a:lnSpc>
            <a:spcBef>
              <a:spcPct val="0"/>
            </a:spcBef>
            <a:spcAft>
              <a:spcPct val="15000"/>
            </a:spcAft>
            <a:buChar char="•"/>
          </a:pPr>
          <a:r>
            <a:rPr lang="en-GB" sz="1600" kern="1200" dirty="0"/>
            <a:t>Understanding of who you are before getting to this stage</a:t>
          </a:r>
          <a:endParaRPr lang="en-US" sz="1600" kern="1200" dirty="0"/>
        </a:p>
        <a:p>
          <a:pPr marL="171450" lvl="1" indent="-171450" algn="l" defTabSz="711200">
            <a:lnSpc>
              <a:spcPct val="90000"/>
            </a:lnSpc>
            <a:spcBef>
              <a:spcPct val="0"/>
            </a:spcBef>
            <a:spcAft>
              <a:spcPct val="15000"/>
            </a:spcAft>
            <a:buChar char="•"/>
          </a:pPr>
          <a:r>
            <a:rPr lang="en-GB" sz="1600" kern="1200" dirty="0"/>
            <a:t>Look back at earlier stages as this contributes to their development in later life</a:t>
          </a:r>
        </a:p>
      </dsp:txBody>
      <dsp:txXfrm>
        <a:off x="2844800" y="3142433"/>
        <a:ext cx="3305431" cy="1923537"/>
      </dsp:txXfrm>
    </dsp:sp>
    <dsp:sp modelId="{50D4A1FF-EA7F-4725-9113-5B8AF37838F1}">
      <dsp:nvSpPr>
        <dsp:cNvPr id="0" name=""/>
        <dsp:cNvSpPr/>
      </dsp:nvSpPr>
      <dsp:spPr>
        <a:xfrm>
          <a:off x="0" y="2821844"/>
          <a:ext cx="2844800" cy="2564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rtl="0">
            <a:lnSpc>
              <a:spcPct val="90000"/>
            </a:lnSpc>
            <a:spcBef>
              <a:spcPct val="0"/>
            </a:spcBef>
            <a:spcAft>
              <a:spcPct val="35000"/>
            </a:spcAft>
            <a:buNone/>
          </a:pPr>
          <a:r>
            <a:rPr lang="en-GB" sz="2600" kern="1200" dirty="0"/>
            <a:t>Stage 6- (18-35yrs) Intimacy Vs Isolation</a:t>
          </a:r>
        </a:p>
      </dsp:txBody>
      <dsp:txXfrm>
        <a:off x="125199" y="2947043"/>
        <a:ext cx="2594402" cy="2314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3D061-8D6A-4D18-851C-DD7ABC713292}">
      <dsp:nvSpPr>
        <dsp:cNvPr id="0" name=""/>
        <dsp:cNvSpPr/>
      </dsp:nvSpPr>
      <dsp:spPr>
        <a:xfrm>
          <a:off x="2978331" y="592"/>
          <a:ext cx="4467497" cy="2309661"/>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t" anchorCtr="0">
          <a:noAutofit/>
        </a:bodyPr>
        <a:lstStyle/>
        <a:p>
          <a:pPr marL="171450" lvl="1" indent="-171450" algn="l" defTabSz="755650" rtl="0">
            <a:lnSpc>
              <a:spcPct val="90000"/>
            </a:lnSpc>
            <a:spcBef>
              <a:spcPct val="0"/>
            </a:spcBef>
            <a:spcAft>
              <a:spcPct val="15000"/>
            </a:spcAft>
            <a:buChar char="•"/>
          </a:pPr>
          <a:r>
            <a:rPr lang="en-GB" sz="1700" kern="1200" dirty="0">
              <a:latin typeface="Century Gothic" panose="020B0502020202020204"/>
            </a:rPr>
            <a:t>Formed relationship at this point</a:t>
          </a:r>
          <a:endParaRPr lang="en-GB" sz="1700" kern="1200" dirty="0"/>
        </a:p>
        <a:p>
          <a:pPr marL="171450" lvl="1" indent="-171450" algn="l" defTabSz="755650" rtl="0">
            <a:lnSpc>
              <a:spcPct val="90000"/>
            </a:lnSpc>
            <a:spcBef>
              <a:spcPct val="0"/>
            </a:spcBef>
            <a:spcAft>
              <a:spcPct val="15000"/>
            </a:spcAft>
            <a:buChar char="•"/>
          </a:pPr>
          <a:r>
            <a:rPr lang="en-GB" sz="1700" kern="1200" dirty="0">
              <a:latin typeface="Century Gothic" panose="020B0502020202020204"/>
            </a:rPr>
            <a:t>Building Career and Family life</a:t>
          </a:r>
          <a:endParaRPr lang="en-GB" sz="1700" kern="1200" dirty="0"/>
        </a:p>
        <a:p>
          <a:pPr marL="171450" lvl="1" indent="-171450" algn="l" defTabSz="755650" rtl="0">
            <a:lnSpc>
              <a:spcPct val="90000"/>
            </a:lnSpc>
            <a:spcBef>
              <a:spcPct val="0"/>
            </a:spcBef>
            <a:spcAft>
              <a:spcPct val="15000"/>
            </a:spcAft>
            <a:buChar char="•"/>
          </a:pPr>
          <a:r>
            <a:rPr lang="en-GB" sz="1700" kern="1200" dirty="0">
              <a:latin typeface="Century Gothic"/>
              <a:cs typeface="Arial"/>
            </a:rPr>
            <a:t>Intimate relationships does not need to be formed to get to this stage </a:t>
          </a:r>
        </a:p>
        <a:p>
          <a:pPr marL="171450" lvl="1" indent="-171450" algn="l" defTabSz="755650" rtl="0">
            <a:lnSpc>
              <a:spcPct val="90000"/>
            </a:lnSpc>
            <a:spcBef>
              <a:spcPct val="0"/>
            </a:spcBef>
            <a:spcAft>
              <a:spcPct val="15000"/>
            </a:spcAft>
            <a:buChar char="•"/>
          </a:pPr>
          <a:r>
            <a:rPr lang="en-GB" sz="1700" kern="1200" dirty="0">
              <a:latin typeface="Century Gothic"/>
              <a:cs typeface="Arial"/>
            </a:rPr>
            <a:t>Pass on what they learnt in life</a:t>
          </a:r>
        </a:p>
      </dsp:txBody>
      <dsp:txXfrm>
        <a:off x="2978331" y="289300"/>
        <a:ext cx="3601374" cy="1732245"/>
      </dsp:txXfrm>
    </dsp:sp>
    <dsp:sp modelId="{C3C73EE9-DE27-488A-8ABA-5F504D0CC570}">
      <dsp:nvSpPr>
        <dsp:cNvPr id="0" name=""/>
        <dsp:cNvSpPr/>
      </dsp:nvSpPr>
      <dsp:spPr>
        <a:xfrm>
          <a:off x="0" y="592"/>
          <a:ext cx="2978331" cy="23096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Arial"/>
              <a:cs typeface="Arial"/>
            </a:rPr>
            <a:t>Stage 7- (35-55yrs) Generativity Vs Stagnation</a:t>
          </a:r>
          <a:endParaRPr lang="en-GB" sz="2300" kern="1200" dirty="0"/>
        </a:p>
      </dsp:txBody>
      <dsp:txXfrm>
        <a:off x="112748" y="113340"/>
        <a:ext cx="2752835" cy="2084165"/>
      </dsp:txXfrm>
    </dsp:sp>
    <dsp:sp modelId="{8F71AFCA-970E-44B6-828C-C70AA5B6887A}">
      <dsp:nvSpPr>
        <dsp:cNvPr id="0" name=""/>
        <dsp:cNvSpPr/>
      </dsp:nvSpPr>
      <dsp:spPr>
        <a:xfrm>
          <a:off x="2978331" y="2541220"/>
          <a:ext cx="4467497" cy="2309661"/>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t" anchorCtr="0">
          <a:noAutofit/>
        </a:bodyPr>
        <a:lstStyle/>
        <a:p>
          <a:pPr marL="171450" lvl="1" indent="-171450" algn="l" defTabSz="755650" rtl="0">
            <a:lnSpc>
              <a:spcPct val="90000"/>
            </a:lnSpc>
            <a:spcBef>
              <a:spcPct val="0"/>
            </a:spcBef>
            <a:spcAft>
              <a:spcPct val="15000"/>
            </a:spcAft>
            <a:buChar char="•"/>
          </a:pPr>
          <a:r>
            <a:rPr lang="en-GB" sz="1700" kern="1200" dirty="0">
              <a:latin typeface="Century Gothic" panose="020B0502020202020204"/>
            </a:rPr>
            <a:t>People</a:t>
          </a:r>
          <a:r>
            <a:rPr lang="en-GB" sz="1700" kern="1200" dirty="0"/>
            <a:t> looking back on their life experiences, some may regret whereas others be happy</a:t>
          </a:r>
        </a:p>
        <a:p>
          <a:pPr marL="171450" lvl="1" indent="-171450" algn="l" defTabSz="755650" rtl="0">
            <a:lnSpc>
              <a:spcPct val="90000"/>
            </a:lnSpc>
            <a:spcBef>
              <a:spcPct val="0"/>
            </a:spcBef>
            <a:spcAft>
              <a:spcPct val="15000"/>
            </a:spcAft>
            <a:buChar char="•"/>
          </a:pPr>
          <a:r>
            <a:rPr lang="en-GB" sz="1700" kern="1200" dirty="0"/>
            <a:t>Signs of despair- sad, we should talk to them and focus on positives</a:t>
          </a:r>
        </a:p>
        <a:p>
          <a:pPr marL="171450" lvl="1" indent="-171450" algn="l" defTabSz="755650" rtl="0">
            <a:lnSpc>
              <a:spcPct val="90000"/>
            </a:lnSpc>
            <a:spcBef>
              <a:spcPct val="0"/>
            </a:spcBef>
            <a:spcAft>
              <a:spcPct val="15000"/>
            </a:spcAft>
            <a:buChar char="•"/>
          </a:pPr>
          <a:r>
            <a:rPr lang="en-GB" sz="1700" kern="1200" dirty="0">
              <a:latin typeface="Century Gothic" panose="020B0502020202020204"/>
            </a:rPr>
            <a:t>Start evaluating your life</a:t>
          </a:r>
        </a:p>
      </dsp:txBody>
      <dsp:txXfrm>
        <a:off x="2978331" y="2829928"/>
        <a:ext cx="3601374" cy="1732245"/>
      </dsp:txXfrm>
    </dsp:sp>
    <dsp:sp modelId="{7A31ABEA-BD1D-42DB-B1BD-3B4711C41A4B}">
      <dsp:nvSpPr>
        <dsp:cNvPr id="0" name=""/>
        <dsp:cNvSpPr/>
      </dsp:nvSpPr>
      <dsp:spPr>
        <a:xfrm>
          <a:off x="0" y="2541220"/>
          <a:ext cx="2978331" cy="23096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Arial"/>
              <a:cs typeface="Arial"/>
            </a:rPr>
            <a:t>Stage 8- (55+) Ego Integrity Vs Despair</a:t>
          </a:r>
          <a:endParaRPr lang="en-GB" sz="2300" kern="1200" dirty="0"/>
        </a:p>
      </dsp:txBody>
      <dsp:txXfrm>
        <a:off x="112748" y="2653968"/>
        <a:ext cx="2752835" cy="208416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10/8/2022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5299672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10/8/2022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20287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10/8/2022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1099666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10/8/2022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056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10/8/2022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655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10/8/2022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94165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10/8/2022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61174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10/8/2022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28124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10/8/2022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07107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10/8/2022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24030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10/8/2022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23285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4680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65308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52557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1003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7605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06575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28938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750317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0804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6485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264327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10/8/2022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0744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10/8/2022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70899045"/>
      </p:ext>
    </p:extLst>
  </p:cSld>
  <p:clrMap bg1="lt1" tx1="dk1" bg2="lt2" tx2="dk2" accent1="accent1" accent2="accent2" accent3="accent3" accent4="accent4" accent5="accent5" accent6="accent6" hlink="hlink" folHlink="folHlink"/>
  <p:sldLayoutIdLst>
    <p:sldLayoutId id="2147483987" r:id="rId1"/>
    <p:sldLayoutId id="2147483988" r:id="rId2"/>
    <p:sldLayoutId id="2147483989" r:id="rId3"/>
    <p:sldLayoutId id="2147483990" r:id="rId4"/>
    <p:sldLayoutId id="2147483991" r:id="rId5"/>
    <p:sldLayoutId id="2147483992" r:id="rId6"/>
    <p:sldLayoutId id="2147483993" r:id="rId7"/>
    <p:sldLayoutId id="2147483994" r:id="rId8"/>
    <p:sldLayoutId id="2147483995" r:id="rId9"/>
    <p:sldLayoutId id="2147483996" r:id="rId10"/>
    <p:sldLayoutId id="2147483997"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10/8/2022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54893669"/>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08" r:id="rId6"/>
    <p:sldLayoutId id="2147483803" r:id="rId7"/>
    <p:sldLayoutId id="2147483804" r:id="rId8"/>
    <p:sldLayoutId id="2147483805" r:id="rId9"/>
    <p:sldLayoutId id="2147483806" r:id="rId10"/>
    <p:sldLayoutId id="2147483807" r:id="rId11"/>
    <p:sldLayoutId id="2147483809"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2BEE9E27-5550-4DAA-935D-B987C1160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38" name="Picture 38">
            <a:extLst>
              <a:ext uri="{FF2B5EF4-FFF2-40B4-BE49-F238E27FC236}">
                <a16:creationId xmlns:a16="http://schemas.microsoft.com/office/drawing/2014/main" id="{081215AC-A100-FBF0-1EBF-0A56D9E17580}"/>
              </a:ext>
            </a:extLst>
          </p:cNvPr>
          <p:cNvPicPr>
            <a:picLocks noChangeAspect="1"/>
          </p:cNvPicPr>
          <p:nvPr/>
        </p:nvPicPr>
        <p:blipFill rotWithShape="1">
          <a:blip r:embed="rId2"/>
          <a:srcRect l="29634" r="26859"/>
          <a:stretch/>
        </p:blipFill>
        <p:spPr>
          <a:xfrm>
            <a:off x="7228702" y="621793"/>
            <a:ext cx="4342547" cy="5614416"/>
          </a:xfrm>
          <a:prstGeom prst="rect">
            <a:avLst/>
          </a:prstGeom>
        </p:spPr>
      </p:pic>
      <p:sp>
        <p:nvSpPr>
          <p:cNvPr id="85" name="Rectangle 84">
            <a:extLst>
              <a:ext uri="{FF2B5EF4-FFF2-40B4-BE49-F238E27FC236}">
                <a16:creationId xmlns:a16="http://schemas.microsoft.com/office/drawing/2014/main" id="{9B4AF4B7-C89D-4321-877F-0944ED8F4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064278" y="1092999"/>
            <a:ext cx="5716338" cy="3042706"/>
          </a:xfrm>
        </p:spPr>
        <p:txBody>
          <a:bodyPr>
            <a:normAutofit/>
          </a:bodyPr>
          <a:lstStyle/>
          <a:p>
            <a:r>
              <a:rPr lang="en-GB" sz="4200" dirty="0">
                <a:solidFill>
                  <a:schemeClr val="tx2"/>
                </a:solidFill>
                <a:latin typeface="Algerian"/>
              </a:rPr>
              <a:t>Why is psychology important when working as a domiciliary carer?</a:t>
            </a:r>
            <a:endParaRPr lang="en-US" sz="4200" dirty="0">
              <a:solidFill>
                <a:schemeClr val="tx2"/>
              </a:solidFill>
            </a:endParaRPr>
          </a:p>
        </p:txBody>
      </p:sp>
      <p:sp>
        <p:nvSpPr>
          <p:cNvPr id="3" name="Subtitle 2"/>
          <p:cNvSpPr>
            <a:spLocks noGrp="1"/>
          </p:cNvSpPr>
          <p:nvPr>
            <p:ph type="subTitle" idx="1"/>
          </p:nvPr>
        </p:nvSpPr>
        <p:spPr>
          <a:xfrm>
            <a:off x="1317386" y="3924367"/>
            <a:ext cx="5355264" cy="950253"/>
          </a:xfrm>
        </p:spPr>
        <p:txBody>
          <a:bodyPr vert="horz" lIns="91440" tIns="45720" rIns="91440" bIns="45720" rtlCol="0" anchor="t">
            <a:noAutofit/>
          </a:bodyPr>
          <a:lstStyle/>
          <a:p>
            <a:pPr>
              <a:lnSpc>
                <a:spcPct val="90000"/>
              </a:lnSpc>
              <a:spcBef>
                <a:spcPct val="0"/>
              </a:spcBef>
              <a:spcAft>
                <a:spcPts val="600"/>
              </a:spcAft>
            </a:pPr>
            <a:r>
              <a:rPr lang="en-GB" b="1" dirty="0">
                <a:latin typeface="Arial"/>
                <a:cs typeface="Times New Roman"/>
              </a:rPr>
              <a:t>Name: Reema Parveen</a:t>
            </a:r>
            <a:br>
              <a:rPr lang="en-GB" b="1" dirty="0">
                <a:latin typeface="Arial"/>
                <a:cs typeface="Times New Roman"/>
              </a:rPr>
            </a:br>
            <a:endParaRPr lang="en-GB" b="1">
              <a:latin typeface="Arial"/>
              <a:ea typeface="+mn-lt"/>
              <a:cs typeface="+mn-lt"/>
            </a:endParaRPr>
          </a:p>
          <a:p>
            <a:pPr>
              <a:lnSpc>
                <a:spcPct val="90000"/>
              </a:lnSpc>
              <a:spcBef>
                <a:spcPct val="0"/>
              </a:spcBef>
              <a:spcAft>
                <a:spcPts val="600"/>
              </a:spcAft>
            </a:pPr>
            <a:r>
              <a:rPr lang="en-GB" b="1" dirty="0">
                <a:latin typeface="Arial"/>
                <a:cs typeface="Times New Roman"/>
              </a:rPr>
              <a:t>ID Number: 2117189</a:t>
            </a:r>
            <a:br>
              <a:rPr lang="en-GB" b="1" dirty="0">
                <a:latin typeface="Arial"/>
                <a:cs typeface="Times New Roman"/>
              </a:rPr>
            </a:br>
            <a:endParaRPr lang="en-GB" b="1">
              <a:latin typeface="Arial"/>
              <a:ea typeface="+mn-lt"/>
              <a:cs typeface="+mn-lt"/>
            </a:endParaRPr>
          </a:p>
          <a:p>
            <a:pPr>
              <a:lnSpc>
                <a:spcPct val="90000"/>
              </a:lnSpc>
              <a:spcBef>
                <a:spcPct val="0"/>
              </a:spcBef>
              <a:spcAft>
                <a:spcPts val="600"/>
              </a:spcAft>
            </a:pPr>
            <a:r>
              <a:rPr lang="en-GB" b="1" dirty="0">
                <a:latin typeface="Arial"/>
                <a:cs typeface="Times New Roman"/>
              </a:rPr>
              <a:t>Module: Psychology for Health and Social Care</a:t>
            </a:r>
            <a:br>
              <a:rPr lang="en-GB" b="1" dirty="0">
                <a:latin typeface="Arial"/>
                <a:cs typeface="Times New Roman"/>
              </a:rPr>
            </a:br>
            <a:endParaRPr lang="en-GB" b="1">
              <a:latin typeface="Arial"/>
              <a:ea typeface="+mn-lt"/>
              <a:cs typeface="+mn-lt"/>
            </a:endParaRPr>
          </a:p>
          <a:p>
            <a:pPr>
              <a:lnSpc>
                <a:spcPct val="90000"/>
              </a:lnSpc>
              <a:spcBef>
                <a:spcPct val="0"/>
              </a:spcBef>
              <a:spcAft>
                <a:spcPts val="600"/>
              </a:spcAft>
            </a:pPr>
            <a:r>
              <a:rPr lang="en-GB" b="1" dirty="0">
                <a:latin typeface="Arial"/>
                <a:cs typeface="Times New Roman"/>
              </a:rPr>
              <a:t>Lecturer: Alice Clayton</a:t>
            </a:r>
          </a:p>
        </p:txBody>
      </p:sp>
      <p:sp>
        <p:nvSpPr>
          <p:cNvPr id="87" name="Rectangle 86">
            <a:extLst>
              <a:ext uri="{FF2B5EF4-FFF2-40B4-BE49-F238E27FC236}">
                <a16:creationId xmlns:a16="http://schemas.microsoft.com/office/drawing/2014/main" id="{486F1C7C-0D59-4A57-B9FF-60AF2D0EC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9" name="Straight Connector 88">
            <a:extLst>
              <a:ext uri="{FF2B5EF4-FFF2-40B4-BE49-F238E27FC236}">
                <a16:creationId xmlns:a16="http://schemas.microsoft.com/office/drawing/2014/main" id="{5735DC8C-B370-4340-B37D-4472C16391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404BB8C-445B-49D4-853C-25A9312862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045B8EE3-9336-45C5-ACE9-280CCFD2F8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0264B9BC-E6DF-85EC-F630-09DCCA4F7F7A}"/>
              </a:ext>
            </a:extLst>
          </p:cNvPr>
          <p:cNvSpPr>
            <a:spLocks noGrp="1"/>
          </p:cNvSpPr>
          <p:nvPr>
            <p:ph type="title"/>
          </p:nvPr>
        </p:nvSpPr>
        <p:spPr>
          <a:xfrm>
            <a:off x="3215664" y="760258"/>
            <a:ext cx="8518590" cy="1601702"/>
          </a:xfrm>
        </p:spPr>
        <p:txBody>
          <a:bodyPr>
            <a:normAutofit fontScale="90000"/>
          </a:bodyPr>
          <a:lstStyle/>
          <a:p>
            <a:pPr algn="ctr"/>
            <a:r>
              <a:rPr lang="en-GB">
                <a:solidFill>
                  <a:schemeClr val="tx2"/>
                </a:solidFill>
                <a:latin typeface="Algerian"/>
              </a:rPr>
              <a:t>How can a domiciliary carer use their understanding of psychology in their role</a:t>
            </a:r>
            <a:endParaRPr lang="en-US">
              <a:solidFill>
                <a:schemeClr val="tx2"/>
              </a:solidFill>
            </a:endParaRPr>
          </a:p>
        </p:txBody>
      </p:sp>
      <p:sp>
        <p:nvSpPr>
          <p:cNvPr id="3" name="Content Placeholder 2">
            <a:extLst>
              <a:ext uri="{FF2B5EF4-FFF2-40B4-BE49-F238E27FC236}">
                <a16:creationId xmlns:a16="http://schemas.microsoft.com/office/drawing/2014/main" id="{FF0827D2-0A42-E61A-DBEA-DCBF0B85258C}"/>
              </a:ext>
            </a:extLst>
          </p:cNvPr>
          <p:cNvSpPr>
            <a:spLocks noGrp="1"/>
          </p:cNvSpPr>
          <p:nvPr>
            <p:ph idx="1"/>
          </p:nvPr>
        </p:nvSpPr>
        <p:spPr>
          <a:xfrm>
            <a:off x="3844616" y="2759887"/>
            <a:ext cx="7414436" cy="3252730"/>
          </a:xfrm>
        </p:spPr>
        <p:txBody>
          <a:bodyPr vert="horz" lIns="91440" tIns="45720" rIns="91440" bIns="45720" rtlCol="0" anchor="t">
            <a:normAutofit lnSpcReduction="10000"/>
          </a:bodyPr>
          <a:lstStyle/>
          <a:p>
            <a:pPr>
              <a:buFont typeface="Wingdings" pitchFamily="18" charset="0"/>
              <a:buChar char="Ø"/>
            </a:pPr>
            <a:r>
              <a:rPr lang="en-GB" sz="2000" dirty="0">
                <a:latin typeface="Arial"/>
                <a:ea typeface="+mn-lt"/>
                <a:cs typeface="+mn-lt"/>
              </a:rPr>
              <a:t>Knowing exactly how to feel in control of a situation</a:t>
            </a:r>
          </a:p>
          <a:p>
            <a:pPr>
              <a:buClr>
                <a:srgbClr val="262626"/>
              </a:buClr>
              <a:buFont typeface="Wingdings" pitchFamily="18" charset="0"/>
              <a:buChar char="Ø"/>
            </a:pPr>
            <a:r>
              <a:rPr lang="en-GB" sz="2000" dirty="0">
                <a:latin typeface="Arial"/>
                <a:ea typeface="+mn-lt"/>
                <a:cs typeface="+mn-lt"/>
              </a:rPr>
              <a:t>Providing their patients with dependable, ongoing companionship</a:t>
            </a:r>
          </a:p>
          <a:p>
            <a:pPr>
              <a:buClr>
                <a:srgbClr val="262626"/>
              </a:buClr>
              <a:buFont typeface="Wingdings" pitchFamily="18" charset="0"/>
              <a:buChar char="Ø"/>
            </a:pPr>
            <a:r>
              <a:rPr lang="en-GB" sz="2000" dirty="0">
                <a:latin typeface="Arial"/>
                <a:ea typeface="+mn-lt"/>
                <a:cs typeface="+mn-lt"/>
              </a:rPr>
              <a:t>Give any required emotional assistance</a:t>
            </a:r>
          </a:p>
          <a:p>
            <a:pPr>
              <a:buClr>
                <a:srgbClr val="262626"/>
              </a:buClr>
              <a:buFont typeface="Wingdings" pitchFamily="18" charset="0"/>
              <a:buChar char="Ø"/>
            </a:pPr>
            <a:endParaRPr lang="en-GB" sz="2000" dirty="0">
              <a:solidFill>
                <a:srgbClr val="000000"/>
              </a:solidFill>
              <a:latin typeface="Arial"/>
            </a:endParaRPr>
          </a:p>
          <a:p>
            <a:pPr marL="0" indent="0" algn="ctr">
              <a:buClr>
                <a:srgbClr val="262626"/>
              </a:buClr>
              <a:buNone/>
            </a:pPr>
            <a:r>
              <a:rPr lang="en-GB" sz="2000" dirty="0">
                <a:latin typeface="Arial"/>
                <a:ea typeface="+mn-lt"/>
                <a:cs typeface="+mn-lt"/>
              </a:rPr>
              <a:t>According to studies, addressing the particular difficulties faced by caregivers of individuals with dementia and creating interventions based on these needs will significantly improve the care experience (Nicolaou et al., 2010).</a:t>
            </a:r>
            <a:endParaRPr lang="en-GB" sz="2000" dirty="0">
              <a:solidFill>
                <a:srgbClr val="000000"/>
              </a:solidFill>
              <a:latin typeface="Arial"/>
              <a:cs typeface="Arial"/>
            </a:endParaRPr>
          </a:p>
        </p:txBody>
      </p:sp>
    </p:spTree>
    <p:extLst>
      <p:ext uri="{BB962C8B-B14F-4D97-AF65-F5344CB8AC3E}">
        <p14:creationId xmlns:p14="http://schemas.microsoft.com/office/powerpoint/2010/main" val="3431376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6">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39" name="Rectangle 28">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descr="Diagram&#10;&#10;Description automatically generated">
            <a:extLst>
              <a:ext uri="{FF2B5EF4-FFF2-40B4-BE49-F238E27FC236}">
                <a16:creationId xmlns:a16="http://schemas.microsoft.com/office/drawing/2014/main" id="{AFB5AFD9-AAD6-C7BA-9C70-6D0743D56A97}"/>
              </a:ext>
            </a:extLst>
          </p:cNvPr>
          <p:cNvPicPr>
            <a:picLocks noChangeAspect="1"/>
          </p:cNvPicPr>
          <p:nvPr/>
        </p:nvPicPr>
        <p:blipFill>
          <a:blip r:embed="rId2"/>
          <a:stretch>
            <a:fillRect/>
          </a:stretch>
        </p:blipFill>
        <p:spPr>
          <a:xfrm>
            <a:off x="265035" y="2136406"/>
            <a:ext cx="5963089" cy="4011261"/>
          </a:xfrm>
          <a:prstGeom prst="rect">
            <a:avLst/>
          </a:prstGeom>
        </p:spPr>
      </p:pic>
      <p:sp>
        <p:nvSpPr>
          <p:cNvPr id="40" name="Rectangle 30">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D0C9576-290C-1831-75ED-B29AA5D34086}"/>
              </a:ext>
            </a:extLst>
          </p:cNvPr>
          <p:cNvSpPr>
            <a:spLocks noGrp="1"/>
          </p:cNvSpPr>
          <p:nvPr>
            <p:ph type="title"/>
          </p:nvPr>
        </p:nvSpPr>
        <p:spPr>
          <a:xfrm>
            <a:off x="268891" y="359328"/>
            <a:ext cx="3766581" cy="1428737"/>
          </a:xfrm>
        </p:spPr>
        <p:txBody>
          <a:bodyPr>
            <a:noAutofit/>
          </a:bodyPr>
          <a:lstStyle/>
          <a:p>
            <a:pPr algn="ctr"/>
            <a:r>
              <a:rPr lang="en-GB" sz="2800" dirty="0">
                <a:solidFill>
                  <a:schemeClr val="bg1"/>
                </a:solidFill>
                <a:latin typeface="Algerian"/>
              </a:rPr>
              <a:t>Erik Eriksons Psychosocial Development Stages</a:t>
            </a:r>
            <a:endParaRPr lang="en-US" sz="2800" dirty="0">
              <a:solidFill>
                <a:schemeClr val="bg1"/>
              </a:solidFill>
              <a:latin typeface="Algerian"/>
            </a:endParaRPr>
          </a:p>
        </p:txBody>
      </p:sp>
      <p:sp>
        <p:nvSpPr>
          <p:cNvPr id="15" name="Content Placeholder 14">
            <a:extLst>
              <a:ext uri="{FF2B5EF4-FFF2-40B4-BE49-F238E27FC236}">
                <a16:creationId xmlns:a16="http://schemas.microsoft.com/office/drawing/2014/main" id="{D80A2EE2-58B1-7BCE-73CA-3BA5A4DF5411}"/>
              </a:ext>
            </a:extLst>
          </p:cNvPr>
          <p:cNvSpPr>
            <a:spLocks noGrp="1"/>
          </p:cNvSpPr>
          <p:nvPr>
            <p:ph idx="1"/>
          </p:nvPr>
        </p:nvSpPr>
        <p:spPr>
          <a:xfrm>
            <a:off x="6518342" y="228503"/>
            <a:ext cx="5406913" cy="6401228"/>
          </a:xfrm>
        </p:spPr>
        <p:txBody>
          <a:bodyPr vert="horz" lIns="91440" tIns="45720" rIns="91440" bIns="45720" rtlCol="0" anchor="t">
            <a:noAutofit/>
          </a:bodyPr>
          <a:lstStyle/>
          <a:p>
            <a:pPr>
              <a:lnSpc>
                <a:spcPct val="90000"/>
              </a:lnSpc>
              <a:buFont typeface="Wingdings" pitchFamily="18" charset="0"/>
              <a:buChar char="Ø"/>
            </a:pPr>
            <a:r>
              <a:rPr lang="en-US" sz="2000" dirty="0">
                <a:latin typeface="Arial"/>
                <a:ea typeface="+mn-lt"/>
                <a:cs typeface="+mn-lt"/>
              </a:rPr>
              <a:t>The psychosocial development theory of Erik Erikson provides a thorough framework for examining how social development changes over the period of a person ’s lifespan (Maree, 2021).</a:t>
            </a:r>
            <a:endParaRPr lang="en-US" sz="2000" dirty="0">
              <a:latin typeface="Arial"/>
              <a:cs typeface="Arial"/>
            </a:endParaRPr>
          </a:p>
          <a:p>
            <a:pPr marL="0" indent="0">
              <a:lnSpc>
                <a:spcPct val="90000"/>
              </a:lnSpc>
              <a:buClr>
                <a:srgbClr val="262626"/>
              </a:buClr>
              <a:buNone/>
            </a:pPr>
            <a:endParaRPr lang="en-US" sz="2000" dirty="0">
              <a:latin typeface="Arial"/>
              <a:cs typeface="Arial"/>
            </a:endParaRPr>
          </a:p>
          <a:p>
            <a:pPr>
              <a:lnSpc>
                <a:spcPct val="90000"/>
              </a:lnSpc>
              <a:buClr>
                <a:srgbClr val="262626"/>
              </a:buClr>
              <a:buFont typeface="Wingdings" pitchFamily="18" charset="0"/>
              <a:buChar char="Ø"/>
            </a:pPr>
            <a:r>
              <a:rPr lang="en-US" sz="2000" dirty="0">
                <a:latin typeface="Arial"/>
                <a:cs typeface="Arial"/>
              </a:rPr>
              <a:t>About successfully or unsuccessfully coping</a:t>
            </a:r>
          </a:p>
          <a:p>
            <a:pPr marL="0" indent="0">
              <a:lnSpc>
                <a:spcPct val="90000"/>
              </a:lnSpc>
              <a:buClr>
                <a:srgbClr val="262626"/>
              </a:buClr>
              <a:buNone/>
            </a:pPr>
            <a:endParaRPr lang="en-US" sz="2000" dirty="0">
              <a:latin typeface="Arial"/>
              <a:ea typeface="+mn-lt"/>
              <a:cs typeface="Arial"/>
            </a:endParaRPr>
          </a:p>
          <a:p>
            <a:pPr>
              <a:lnSpc>
                <a:spcPct val="90000"/>
              </a:lnSpc>
              <a:buClr>
                <a:srgbClr val="262626"/>
              </a:buClr>
              <a:buFont typeface="Wingdings" pitchFamily="18" charset="0"/>
              <a:buChar char="Ø"/>
            </a:pPr>
            <a:r>
              <a:rPr lang="en-US" sz="2000" dirty="0">
                <a:latin typeface="Arial"/>
                <a:ea typeface="+mn-lt"/>
                <a:cs typeface="+mn-lt"/>
              </a:rPr>
              <a:t>Believes in Freud's idea of psychosexual development but expands on it to say that it continues throughout life.</a:t>
            </a:r>
          </a:p>
          <a:p>
            <a:pPr marL="0" indent="0">
              <a:lnSpc>
                <a:spcPct val="90000"/>
              </a:lnSpc>
              <a:buClr>
                <a:srgbClr val="262626"/>
              </a:buClr>
              <a:buNone/>
            </a:pPr>
            <a:endParaRPr lang="en-US" sz="2000" dirty="0">
              <a:latin typeface="Arial"/>
              <a:ea typeface="+mn-lt"/>
              <a:cs typeface="+mn-lt"/>
            </a:endParaRPr>
          </a:p>
          <a:p>
            <a:pPr>
              <a:lnSpc>
                <a:spcPct val="90000"/>
              </a:lnSpc>
              <a:buClr>
                <a:srgbClr val="262626"/>
              </a:buClr>
              <a:buFont typeface="Wingdings" pitchFamily="18" charset="0"/>
              <a:buChar char="Ø"/>
            </a:pPr>
            <a:r>
              <a:rPr lang="en-US" sz="2000" dirty="0">
                <a:latin typeface="Arial"/>
                <a:ea typeface="+mn-lt"/>
                <a:cs typeface="+mn-lt"/>
              </a:rPr>
              <a:t>The accomplishment of a life task that is crucial to one's wellbeing and mental health is required.</a:t>
            </a:r>
            <a:endParaRPr lang="en-US" sz="2000">
              <a:solidFill>
                <a:srgbClr val="000000"/>
              </a:solidFill>
              <a:latin typeface="Arial"/>
              <a:cs typeface="Arial"/>
            </a:endParaRPr>
          </a:p>
          <a:p>
            <a:pPr marL="0" indent="0">
              <a:lnSpc>
                <a:spcPct val="90000"/>
              </a:lnSpc>
              <a:buClr>
                <a:srgbClr val="262626"/>
              </a:buClr>
              <a:buNone/>
            </a:pPr>
            <a:endParaRPr lang="en-US" sz="2000" dirty="0">
              <a:latin typeface="Arial"/>
              <a:ea typeface="+mn-lt"/>
              <a:cs typeface="+mn-lt"/>
            </a:endParaRPr>
          </a:p>
          <a:p>
            <a:pPr>
              <a:lnSpc>
                <a:spcPct val="90000"/>
              </a:lnSpc>
              <a:buClr>
                <a:srgbClr val="262626"/>
              </a:buClr>
              <a:buFont typeface="Wingdings" pitchFamily="18" charset="0"/>
              <a:buChar char="Ø"/>
            </a:pPr>
            <a:r>
              <a:rPr lang="en-US" sz="2000" dirty="0">
                <a:latin typeface="Arial"/>
                <a:ea typeface="+mn-lt"/>
                <a:cs typeface="+mn-lt"/>
              </a:rPr>
              <a:t>Essentially, completing each level effectively produces a wholesome personality and the acquisition of core values (McLeod, 2013). </a:t>
            </a:r>
            <a:endParaRPr lang="en-US" sz="2400" dirty="0">
              <a:solidFill>
                <a:srgbClr val="000000"/>
              </a:solidFill>
              <a:latin typeface="Arial"/>
              <a:cs typeface="Arial"/>
            </a:endParaRPr>
          </a:p>
          <a:p>
            <a:pPr>
              <a:lnSpc>
                <a:spcPct val="90000"/>
              </a:lnSpc>
              <a:buClr>
                <a:srgbClr val="262626"/>
              </a:buClr>
              <a:buFont typeface="Wingdings" pitchFamily="18" charset="0"/>
              <a:buChar char="Ø"/>
            </a:pPr>
            <a:endParaRPr lang="en-US" sz="2000" dirty="0">
              <a:solidFill>
                <a:srgbClr val="000000"/>
              </a:solidFill>
              <a:latin typeface="Arial"/>
            </a:endParaRPr>
          </a:p>
          <a:p>
            <a:pPr>
              <a:lnSpc>
                <a:spcPct val="90000"/>
              </a:lnSpc>
              <a:buClr>
                <a:srgbClr val="262626"/>
              </a:buClr>
              <a:buFont typeface="Wingdings" pitchFamily="18" charset="0"/>
              <a:buChar char="Ø"/>
            </a:pPr>
            <a:endParaRPr lang="en-US" sz="1600">
              <a:solidFill>
                <a:srgbClr val="FFFFFF"/>
              </a:solidFill>
            </a:endParaRPr>
          </a:p>
        </p:txBody>
      </p:sp>
      <p:sp>
        <p:nvSpPr>
          <p:cNvPr id="3" name="TextBox 2">
            <a:extLst>
              <a:ext uri="{FF2B5EF4-FFF2-40B4-BE49-F238E27FC236}">
                <a16:creationId xmlns:a16="http://schemas.microsoft.com/office/drawing/2014/main" id="{22AC1611-7D11-782B-2DC3-1425E9AED017}"/>
              </a:ext>
            </a:extLst>
          </p:cNvPr>
          <p:cNvSpPr txBox="1"/>
          <p:nvPr/>
        </p:nvSpPr>
        <p:spPr>
          <a:xfrm>
            <a:off x="2019905" y="6253237"/>
            <a:ext cx="2539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rPr>
              <a:t>(Cherry, 2022)</a:t>
            </a:r>
          </a:p>
        </p:txBody>
      </p:sp>
    </p:spTree>
    <p:extLst>
      <p:ext uri="{BB962C8B-B14F-4D97-AF65-F5344CB8AC3E}">
        <p14:creationId xmlns:p14="http://schemas.microsoft.com/office/powerpoint/2010/main" val="3036269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2" descr="A picture containing toy, doll&#10;&#10;Description automatically generated">
            <a:extLst>
              <a:ext uri="{FF2B5EF4-FFF2-40B4-BE49-F238E27FC236}">
                <a16:creationId xmlns:a16="http://schemas.microsoft.com/office/drawing/2014/main" id="{A8E0AE55-1FC1-9556-2896-1FD386079AD0}"/>
              </a:ext>
            </a:extLst>
          </p:cNvPr>
          <p:cNvPicPr>
            <a:picLocks noChangeAspect="1"/>
          </p:cNvPicPr>
          <p:nvPr/>
        </p:nvPicPr>
        <p:blipFill rotWithShape="1">
          <a:blip r:embed="rId2">
            <a:duotone>
              <a:schemeClr val="bg2">
                <a:shade val="45000"/>
                <a:satMod val="135000"/>
              </a:schemeClr>
              <a:prstClr val="white"/>
            </a:duotone>
            <a:alphaModFix amt="25000"/>
          </a:blip>
          <a:srcRect t="8907"/>
          <a:stretch/>
        </p:blipFill>
        <p:spPr>
          <a:xfrm>
            <a:off x="20" y="10"/>
            <a:ext cx="12191980" cy="6857990"/>
          </a:xfrm>
          <a:prstGeom prst="rect">
            <a:avLst/>
          </a:prstGeom>
        </p:spPr>
      </p:pic>
      <p:graphicFrame>
        <p:nvGraphicFramePr>
          <p:cNvPr id="27" name="Diagram 8">
            <a:extLst>
              <a:ext uri="{FF2B5EF4-FFF2-40B4-BE49-F238E27FC236}">
                <a16:creationId xmlns:a16="http://schemas.microsoft.com/office/drawing/2014/main" id="{4067249C-9D7B-79A0-E1FA-BCC1E25C7E60}"/>
              </a:ext>
            </a:extLst>
          </p:cNvPr>
          <p:cNvGraphicFramePr/>
          <p:nvPr>
            <p:extLst>
              <p:ext uri="{D42A27DB-BD31-4B8C-83A1-F6EECF244321}">
                <p14:modId xmlns:p14="http://schemas.microsoft.com/office/powerpoint/2010/main" val="2973567441"/>
              </p:ext>
            </p:extLst>
          </p:nvPr>
        </p:nvGraphicFramePr>
        <p:xfrm>
          <a:off x="356461" y="1044069"/>
          <a:ext cx="11388671" cy="4835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4836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Diagram 21">
            <a:extLst>
              <a:ext uri="{FF2B5EF4-FFF2-40B4-BE49-F238E27FC236}">
                <a16:creationId xmlns:a16="http://schemas.microsoft.com/office/drawing/2014/main" id="{97E64646-92FE-D003-9ABF-0B7FC5E1F239}"/>
              </a:ext>
            </a:extLst>
          </p:cNvPr>
          <p:cNvGraphicFramePr/>
          <p:nvPr>
            <p:extLst>
              <p:ext uri="{D42A27DB-BD31-4B8C-83A1-F6EECF244321}">
                <p14:modId xmlns:p14="http://schemas.microsoft.com/office/powerpoint/2010/main" val="3890212926"/>
              </p:ext>
            </p:extLst>
          </p:nvPr>
        </p:nvGraphicFramePr>
        <p:xfrm>
          <a:off x="1270000" y="753534"/>
          <a:ext cx="7112000" cy="5387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36" name="Oval 2935">
            <a:extLst>
              <a:ext uri="{FF2B5EF4-FFF2-40B4-BE49-F238E27FC236}">
                <a16:creationId xmlns:a16="http://schemas.microsoft.com/office/drawing/2014/main" id="{3D3650E8-0655-9E0E-FFFC-C916A158C6FD}"/>
              </a:ext>
            </a:extLst>
          </p:cNvPr>
          <p:cNvSpPr/>
          <p:nvPr/>
        </p:nvSpPr>
        <p:spPr>
          <a:xfrm>
            <a:off x="8251372" y="1351038"/>
            <a:ext cx="3422951" cy="440266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According to Kerpelman and Pittman (2018), Erikson argued that identification develops continually through life, but he also acknowledged that identification is solidified during adolescence.</a:t>
            </a:r>
            <a:endParaRPr lang="en-GB" dirty="0"/>
          </a:p>
        </p:txBody>
      </p:sp>
    </p:spTree>
    <p:extLst>
      <p:ext uri="{BB962C8B-B14F-4D97-AF65-F5344CB8AC3E}">
        <p14:creationId xmlns:p14="http://schemas.microsoft.com/office/powerpoint/2010/main" val="2810648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4EAFD6FC-E2CA-DA4D-99BE-E1AA6774E459}"/>
              </a:ext>
            </a:extLst>
          </p:cNvPr>
          <p:cNvGraphicFramePr>
            <a:graphicFrameLocks noGrp="1"/>
          </p:cNvGraphicFramePr>
          <p:nvPr>
            <p:ph idx="1"/>
            <p:extLst>
              <p:ext uri="{D42A27DB-BD31-4B8C-83A1-F6EECF244321}">
                <p14:modId xmlns:p14="http://schemas.microsoft.com/office/powerpoint/2010/main" val="181952117"/>
              </p:ext>
            </p:extLst>
          </p:nvPr>
        </p:nvGraphicFramePr>
        <p:xfrm>
          <a:off x="619276" y="1196296"/>
          <a:ext cx="7445829" cy="48514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5" name="Speech Bubble: Rectangle with Corners Rounded 94">
            <a:extLst>
              <a:ext uri="{FF2B5EF4-FFF2-40B4-BE49-F238E27FC236}">
                <a16:creationId xmlns:a16="http://schemas.microsoft.com/office/drawing/2014/main" id="{024FCF1E-6D35-CF73-8C33-25AB6328A3FC}"/>
              </a:ext>
            </a:extLst>
          </p:cNvPr>
          <p:cNvSpPr/>
          <p:nvPr/>
        </p:nvSpPr>
        <p:spPr>
          <a:xfrm>
            <a:off x="8239277" y="1622866"/>
            <a:ext cx="3422952" cy="349552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When a person can accept what has already happened as inevitable and satisfying and can also accept without dread that they will likely die in the not-too-distant future, they have successfully resolved the eighth stage (Brown and Lowis, 2003).</a:t>
            </a:r>
            <a:endParaRPr lang="en-US" dirty="0"/>
          </a:p>
        </p:txBody>
      </p:sp>
    </p:spTree>
    <p:extLst>
      <p:ext uri="{BB962C8B-B14F-4D97-AF65-F5344CB8AC3E}">
        <p14:creationId xmlns:p14="http://schemas.microsoft.com/office/powerpoint/2010/main" val="423780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44027B6C-3D18-74B3-3D4D-04970A157A86}"/>
              </a:ext>
            </a:extLst>
          </p:cNvPr>
          <p:cNvSpPr>
            <a:spLocks noGrp="1"/>
          </p:cNvSpPr>
          <p:nvPr>
            <p:ph type="title"/>
          </p:nvPr>
        </p:nvSpPr>
        <p:spPr>
          <a:xfrm>
            <a:off x="3844616" y="881210"/>
            <a:ext cx="7417925" cy="1517035"/>
          </a:xfrm>
        </p:spPr>
        <p:txBody>
          <a:bodyPr>
            <a:normAutofit/>
          </a:bodyPr>
          <a:lstStyle/>
          <a:p>
            <a:pPr algn="ctr"/>
            <a:r>
              <a:rPr lang="en-GB" dirty="0">
                <a:solidFill>
                  <a:schemeClr val="tx2"/>
                </a:solidFill>
                <a:latin typeface="Algerian"/>
                <a:cs typeface="Arial"/>
              </a:rPr>
              <a:t>Evaluation</a:t>
            </a:r>
            <a:endParaRPr lang="en-US">
              <a:solidFill>
                <a:schemeClr val="tx2"/>
              </a:solidFill>
              <a:latin typeface="Algerian"/>
            </a:endParaRPr>
          </a:p>
        </p:txBody>
      </p:sp>
      <p:sp>
        <p:nvSpPr>
          <p:cNvPr id="3" name="Content Placeholder 2">
            <a:extLst>
              <a:ext uri="{FF2B5EF4-FFF2-40B4-BE49-F238E27FC236}">
                <a16:creationId xmlns:a16="http://schemas.microsoft.com/office/drawing/2014/main" id="{94BD23CC-7B58-9BD9-7084-9094A8EB2445}"/>
              </a:ext>
            </a:extLst>
          </p:cNvPr>
          <p:cNvSpPr>
            <a:spLocks noGrp="1"/>
          </p:cNvSpPr>
          <p:nvPr>
            <p:ph idx="1"/>
          </p:nvPr>
        </p:nvSpPr>
        <p:spPr>
          <a:xfrm>
            <a:off x="3844616" y="2155126"/>
            <a:ext cx="7535388" cy="3881681"/>
          </a:xfrm>
        </p:spPr>
        <p:txBody>
          <a:bodyPr vert="horz" lIns="91440" tIns="45720" rIns="91440" bIns="45720" rtlCol="0" anchor="t">
            <a:normAutofit fontScale="92500" lnSpcReduction="10000"/>
          </a:bodyPr>
          <a:lstStyle/>
          <a:p>
            <a:r>
              <a:rPr lang="en-GB" sz="2000" dirty="0">
                <a:latin typeface="Arial"/>
                <a:cs typeface="Arial"/>
              </a:rPr>
              <a:t>Original model was 8 stages, </a:t>
            </a:r>
            <a:r>
              <a:rPr lang="en-GB" sz="2000" dirty="0">
                <a:latin typeface="Arial"/>
                <a:ea typeface="+mn-lt"/>
                <a:cs typeface="+mn-lt"/>
              </a:rPr>
              <a:t>It was helpful/useful, but his wife later added a ninth stage.</a:t>
            </a:r>
            <a:endParaRPr lang="en-GB" sz="2000" dirty="0">
              <a:latin typeface="Arial"/>
              <a:cs typeface="Arial"/>
            </a:endParaRPr>
          </a:p>
          <a:p>
            <a:pPr>
              <a:buClr>
                <a:srgbClr val="262626"/>
              </a:buClr>
            </a:pPr>
            <a:r>
              <a:rPr lang="en-GB" sz="2000" dirty="0">
                <a:latin typeface="Arial"/>
                <a:ea typeface="+mn-lt"/>
                <a:cs typeface="+mn-lt"/>
              </a:rPr>
              <a:t>In the ninth stage of life, according to J. M. Erikson, due to mental deterioration and a lack of sensory acuity might make it difficult for a person to reflect on their own lives. As a result, regardless of past accomplishments, the older person will focus on their daily lives (Bugajska, 2017).</a:t>
            </a:r>
          </a:p>
          <a:p>
            <a:pPr>
              <a:buClr>
                <a:srgbClr val="262626"/>
              </a:buClr>
            </a:pPr>
            <a:r>
              <a:rPr lang="en-GB" sz="2000" dirty="0">
                <a:latin typeface="Arial"/>
                <a:ea typeface="+mn-lt"/>
                <a:cs typeface="+mn-lt"/>
              </a:rPr>
              <a:t>Freuds theory only focus on first 6 years of childhood and believes they are only crucial, he</a:t>
            </a:r>
            <a:r>
              <a:rPr lang="en-GB" sz="2000" dirty="0">
                <a:ea typeface="+mn-lt"/>
                <a:cs typeface="+mn-lt"/>
              </a:rPr>
              <a:t> </a:t>
            </a:r>
            <a:r>
              <a:rPr lang="en-GB" sz="2000" dirty="0">
                <a:latin typeface="Arial"/>
                <a:ea typeface="+mn-lt"/>
                <a:cs typeface="+mn-lt"/>
              </a:rPr>
              <a:t>gave very little attention to how people change as they age, and the little he did focus on came across as rather negative (Agronin, 2014).</a:t>
            </a:r>
          </a:p>
          <a:p>
            <a:pPr>
              <a:buClr>
                <a:srgbClr val="262626"/>
              </a:buClr>
            </a:pPr>
            <a:r>
              <a:rPr lang="en-GB" sz="2000" dirty="0">
                <a:solidFill>
                  <a:schemeClr val="tx1">
                    <a:lumMod val="75000"/>
                    <a:lumOff val="25000"/>
                  </a:schemeClr>
                </a:solidFill>
                <a:latin typeface="Arial"/>
                <a:ea typeface="+mn-lt"/>
                <a:cs typeface="+mn-lt"/>
              </a:rPr>
              <a:t>Erikson </a:t>
            </a:r>
            <a:r>
              <a:rPr lang="en-GB" sz="2000" dirty="0">
                <a:latin typeface="Arial"/>
                <a:ea typeface="+mn-lt"/>
                <a:cs typeface="+mn-lt"/>
              </a:rPr>
              <a:t>explained how adult growth was influenced by influences that were different from those of childhood (Agronin, 2014).</a:t>
            </a:r>
            <a:endParaRPr lang="en-GB"/>
          </a:p>
        </p:txBody>
      </p:sp>
      <p:pic>
        <p:nvPicPr>
          <p:cNvPr id="4" name="Picture 4">
            <a:extLst>
              <a:ext uri="{FF2B5EF4-FFF2-40B4-BE49-F238E27FC236}">
                <a16:creationId xmlns:a16="http://schemas.microsoft.com/office/drawing/2014/main" id="{55C38585-C4D6-3CC6-AAD2-A4B89CC8D6A5}"/>
              </a:ext>
            </a:extLst>
          </p:cNvPr>
          <p:cNvPicPr>
            <a:picLocks noChangeAspect="1"/>
          </p:cNvPicPr>
          <p:nvPr/>
        </p:nvPicPr>
        <p:blipFill>
          <a:blip r:embed="rId3"/>
          <a:stretch>
            <a:fillRect/>
          </a:stretch>
        </p:blipFill>
        <p:spPr>
          <a:xfrm>
            <a:off x="273353" y="2025953"/>
            <a:ext cx="2694820" cy="3217334"/>
          </a:xfrm>
          <a:prstGeom prst="rect">
            <a:avLst/>
          </a:prstGeom>
          <a:ln>
            <a:solidFill>
              <a:srgbClr val="4472C4"/>
            </a:solidFill>
          </a:ln>
        </p:spPr>
      </p:pic>
    </p:spTree>
    <p:extLst>
      <p:ext uri="{BB962C8B-B14F-4D97-AF65-F5344CB8AC3E}">
        <p14:creationId xmlns:p14="http://schemas.microsoft.com/office/powerpoint/2010/main" val="1606023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lit&#10;&#10;Description automatically generated">
            <a:extLst>
              <a:ext uri="{FF2B5EF4-FFF2-40B4-BE49-F238E27FC236}">
                <a16:creationId xmlns:a16="http://schemas.microsoft.com/office/drawing/2014/main" id="{07C4618F-385E-5564-FFCD-8B733BBABF92}"/>
              </a:ext>
            </a:extLst>
          </p:cNvPr>
          <p:cNvPicPr>
            <a:picLocks noChangeAspect="1"/>
          </p:cNvPicPr>
          <p:nvPr/>
        </p:nvPicPr>
        <p:blipFill>
          <a:blip r:embed="rId2"/>
          <a:stretch>
            <a:fillRect/>
          </a:stretch>
        </p:blipFill>
        <p:spPr>
          <a:xfrm>
            <a:off x="4148827" y="1417562"/>
            <a:ext cx="4542840" cy="4285345"/>
          </a:xfrm>
          <a:prstGeom prst="rect">
            <a:avLst/>
          </a:prstGeom>
        </p:spPr>
      </p:pic>
      <p:sp>
        <p:nvSpPr>
          <p:cNvPr id="21" name="Rectangle 20">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EC645F-43F8-DFD9-207C-58E5CE4D82B2}"/>
              </a:ext>
            </a:extLst>
          </p:cNvPr>
          <p:cNvSpPr>
            <a:spLocks noGrp="1"/>
          </p:cNvSpPr>
          <p:nvPr>
            <p:ph type="title"/>
          </p:nvPr>
        </p:nvSpPr>
        <p:spPr>
          <a:xfrm>
            <a:off x="643433" y="-154822"/>
            <a:ext cx="3033486" cy="1428737"/>
          </a:xfrm>
        </p:spPr>
        <p:txBody>
          <a:bodyPr>
            <a:normAutofit/>
          </a:bodyPr>
          <a:lstStyle/>
          <a:p>
            <a:r>
              <a:rPr lang="en-GB" sz="3600" dirty="0">
                <a:solidFill>
                  <a:srgbClr val="FFFFFF"/>
                </a:solidFill>
                <a:latin typeface="Algerian"/>
              </a:rPr>
              <a:t>Conclusion </a:t>
            </a:r>
            <a:endParaRPr lang="en-US" sz="3600" dirty="0">
              <a:solidFill>
                <a:srgbClr val="FFFFFF"/>
              </a:solidFill>
            </a:endParaRPr>
          </a:p>
        </p:txBody>
      </p:sp>
      <p:sp>
        <p:nvSpPr>
          <p:cNvPr id="3" name="Content Placeholder 2">
            <a:extLst>
              <a:ext uri="{FF2B5EF4-FFF2-40B4-BE49-F238E27FC236}">
                <a16:creationId xmlns:a16="http://schemas.microsoft.com/office/drawing/2014/main" id="{EB6BEA15-5967-9AEC-1D4C-BAC36519E657}"/>
              </a:ext>
            </a:extLst>
          </p:cNvPr>
          <p:cNvSpPr>
            <a:spLocks noGrp="1"/>
          </p:cNvSpPr>
          <p:nvPr>
            <p:ph idx="1"/>
          </p:nvPr>
        </p:nvSpPr>
        <p:spPr>
          <a:xfrm>
            <a:off x="50670" y="563275"/>
            <a:ext cx="3868151" cy="6191919"/>
          </a:xfrm>
        </p:spPr>
        <p:txBody>
          <a:bodyPr vert="horz" lIns="91440" tIns="45720" rIns="91440" bIns="45720" rtlCol="0" anchor="t">
            <a:noAutofit/>
          </a:bodyPr>
          <a:lstStyle/>
          <a:p>
            <a:pPr>
              <a:lnSpc>
                <a:spcPct val="90000"/>
              </a:lnSpc>
              <a:buFont typeface="Wingdings" pitchFamily="18" charset="0"/>
              <a:buChar char="Ø"/>
            </a:pPr>
            <a:endParaRPr lang="en-GB" sz="1600" dirty="0">
              <a:solidFill>
                <a:srgbClr val="FFFFFF"/>
              </a:solidFill>
              <a:latin typeface="Arial"/>
              <a:cs typeface="Arial"/>
            </a:endParaRPr>
          </a:p>
          <a:p>
            <a:pPr>
              <a:lnSpc>
                <a:spcPct val="90000"/>
              </a:lnSpc>
              <a:buClr>
                <a:srgbClr val="262626"/>
              </a:buClr>
              <a:buFont typeface="Wingdings" pitchFamily="18" charset="0"/>
              <a:buChar char="Ø"/>
            </a:pPr>
            <a:r>
              <a:rPr lang="en-GB" sz="2000" dirty="0">
                <a:solidFill>
                  <a:srgbClr val="FFFFFF"/>
                </a:solidFill>
                <a:latin typeface="Arial"/>
                <a:ea typeface="+mn-lt"/>
                <a:cs typeface="+mn-lt"/>
              </a:rPr>
              <a:t>Offers a comprehensive framework for examining development across the lifespan</a:t>
            </a:r>
          </a:p>
          <a:p>
            <a:pPr>
              <a:lnSpc>
                <a:spcPct val="90000"/>
              </a:lnSpc>
              <a:buClr>
                <a:srgbClr val="262626"/>
              </a:buClr>
              <a:buFont typeface="Wingdings" pitchFamily="18" charset="0"/>
              <a:buChar char="Ø"/>
            </a:pPr>
            <a:r>
              <a:rPr lang="en-GB" sz="2000" dirty="0">
                <a:solidFill>
                  <a:srgbClr val="FFFFFF"/>
                </a:solidFill>
                <a:latin typeface="Arial"/>
                <a:ea typeface="+mn-lt"/>
                <a:cs typeface="+mn-lt"/>
              </a:rPr>
              <a:t>Enables us to highlight the social aspect of people</a:t>
            </a:r>
            <a:endParaRPr lang="en-GB" sz="2000">
              <a:solidFill>
                <a:srgbClr val="FFFFFF"/>
              </a:solidFill>
              <a:latin typeface="Arial"/>
              <a:cs typeface="Arial"/>
            </a:endParaRPr>
          </a:p>
          <a:p>
            <a:pPr>
              <a:lnSpc>
                <a:spcPct val="90000"/>
              </a:lnSpc>
              <a:buClr>
                <a:srgbClr val="262626"/>
              </a:buClr>
              <a:buFont typeface="Wingdings" pitchFamily="18" charset="0"/>
              <a:buChar char="Ø"/>
            </a:pPr>
            <a:r>
              <a:rPr lang="en-GB" sz="2000" dirty="0">
                <a:solidFill>
                  <a:srgbClr val="FFFFFF"/>
                </a:solidFill>
                <a:latin typeface="Arial"/>
                <a:ea typeface="+mn-lt"/>
                <a:cs typeface="+mn-lt"/>
              </a:rPr>
              <a:t>Emphasises the vital role that social relationships play in human development </a:t>
            </a:r>
            <a:endParaRPr lang="en-GB" sz="2000">
              <a:solidFill>
                <a:srgbClr val="FFFFFF"/>
              </a:solidFill>
              <a:latin typeface="Arial"/>
              <a:cs typeface="Arial"/>
            </a:endParaRPr>
          </a:p>
          <a:p>
            <a:pPr>
              <a:lnSpc>
                <a:spcPct val="90000"/>
              </a:lnSpc>
              <a:buClr>
                <a:srgbClr val="262626"/>
              </a:buClr>
              <a:buFont typeface="Wingdings" pitchFamily="18" charset="0"/>
              <a:buChar char="Ø"/>
            </a:pPr>
            <a:r>
              <a:rPr lang="en-GB" sz="2000" dirty="0">
                <a:solidFill>
                  <a:srgbClr val="FFFFFF"/>
                </a:solidFill>
                <a:latin typeface="Arial"/>
                <a:ea typeface="+mn-lt"/>
                <a:cs typeface="+mn-lt"/>
              </a:rPr>
              <a:t>Shows us that every stage of an individual's life, from birth to death, is distinct and has its own unique qualities. </a:t>
            </a:r>
          </a:p>
          <a:p>
            <a:pPr>
              <a:lnSpc>
                <a:spcPct val="90000"/>
              </a:lnSpc>
              <a:buClr>
                <a:srgbClr val="262626"/>
              </a:buClr>
              <a:buFont typeface="Wingdings" pitchFamily="18" charset="0"/>
              <a:buChar char="Ø"/>
            </a:pPr>
            <a:r>
              <a:rPr lang="en-GB" sz="2000" dirty="0">
                <a:solidFill>
                  <a:srgbClr val="FFFFFF"/>
                </a:solidFill>
                <a:latin typeface="Arial"/>
                <a:ea typeface="+mn-lt"/>
                <a:cs typeface="+mn-lt"/>
              </a:rPr>
              <a:t>Beneficial because it enables caregivers to better care for their patients by recognising each person's individuality and allowing them to concentrate on their specific requirements. </a:t>
            </a:r>
          </a:p>
        </p:txBody>
      </p:sp>
      <p:sp>
        <p:nvSpPr>
          <p:cNvPr id="5" name="Speech Bubble: Rectangle with Corners Rounded 4">
            <a:extLst>
              <a:ext uri="{FF2B5EF4-FFF2-40B4-BE49-F238E27FC236}">
                <a16:creationId xmlns:a16="http://schemas.microsoft.com/office/drawing/2014/main" id="{C56F638D-BE34-CC88-F3C5-391E56BFA705}"/>
              </a:ext>
            </a:extLst>
          </p:cNvPr>
          <p:cNvSpPr/>
          <p:nvPr/>
        </p:nvSpPr>
        <p:spPr>
          <a:xfrm>
            <a:off x="8904514" y="1187438"/>
            <a:ext cx="2975429" cy="452361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ea typeface="+mn-lt"/>
                <a:cs typeface="+mn-lt"/>
              </a:rPr>
              <a:t>Erikson's thesis has always been well-liked, but as modern community has matured ever more, there has been a greater need to comprehend the elderly person, making Erikson's viewpoint much more significant and applicable today than the time when he originally stated it (Kelland, 2017).</a:t>
            </a:r>
            <a:endParaRPr lang="en-GB" dirty="0"/>
          </a:p>
        </p:txBody>
      </p:sp>
    </p:spTree>
    <p:extLst>
      <p:ext uri="{BB962C8B-B14F-4D97-AF65-F5344CB8AC3E}">
        <p14:creationId xmlns:p14="http://schemas.microsoft.com/office/powerpoint/2010/main" val="4058765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A7BC8-8003-E7A0-43E8-6EA781975AFA}"/>
              </a:ext>
            </a:extLst>
          </p:cNvPr>
          <p:cNvSpPr>
            <a:spLocks noGrp="1"/>
          </p:cNvSpPr>
          <p:nvPr>
            <p:ph type="title"/>
          </p:nvPr>
        </p:nvSpPr>
        <p:spPr>
          <a:xfrm>
            <a:off x="1175657" y="110404"/>
            <a:ext cx="10058400" cy="1371600"/>
          </a:xfrm>
        </p:spPr>
        <p:txBody>
          <a:bodyPr/>
          <a:lstStyle/>
          <a:p>
            <a:pPr algn="ctr"/>
            <a:r>
              <a:rPr lang="en-GB" dirty="0">
                <a:solidFill>
                  <a:schemeClr val="tx2"/>
                </a:solidFill>
                <a:latin typeface="Algerian"/>
              </a:rPr>
              <a:t>References </a:t>
            </a:r>
            <a:endParaRPr lang="en-US" dirty="0">
              <a:solidFill>
                <a:schemeClr val="tx2"/>
              </a:solidFill>
              <a:latin typeface="Algerian"/>
            </a:endParaRPr>
          </a:p>
        </p:txBody>
      </p:sp>
      <p:sp>
        <p:nvSpPr>
          <p:cNvPr id="3" name="Content Placeholder 2">
            <a:extLst>
              <a:ext uri="{FF2B5EF4-FFF2-40B4-BE49-F238E27FC236}">
                <a16:creationId xmlns:a16="http://schemas.microsoft.com/office/drawing/2014/main" id="{97197772-E0C3-5307-11FC-55380D5C4258}"/>
              </a:ext>
            </a:extLst>
          </p:cNvPr>
          <p:cNvSpPr>
            <a:spLocks noGrp="1"/>
          </p:cNvSpPr>
          <p:nvPr>
            <p:ph idx="1"/>
          </p:nvPr>
        </p:nvSpPr>
        <p:spPr>
          <a:xfrm>
            <a:off x="389467" y="1111311"/>
            <a:ext cx="11473542" cy="5298680"/>
          </a:xfrm>
        </p:spPr>
        <p:txBody>
          <a:bodyPr vert="horz" lIns="91440" tIns="45720" rIns="91440" bIns="45720" rtlCol="0" anchor="t">
            <a:noAutofit/>
          </a:bodyPr>
          <a:lstStyle/>
          <a:p>
            <a:r>
              <a:rPr lang="en-GB" sz="1600" dirty="0">
                <a:latin typeface="Arial"/>
                <a:ea typeface="+mn-lt"/>
                <a:cs typeface="+mn-lt"/>
              </a:rPr>
              <a:t>Agronin, M.E. (2014) ‘From Cicero to Cohen: developmental theories of aging, from antiquity to the present’, </a:t>
            </a:r>
            <a:r>
              <a:rPr lang="en-GB" sz="1600" i="1" dirty="0">
                <a:latin typeface="Arial"/>
                <a:ea typeface="+mn-lt"/>
                <a:cs typeface="+mn-lt"/>
              </a:rPr>
              <a:t>The Gerontologist</a:t>
            </a:r>
            <a:r>
              <a:rPr lang="en-GB" sz="1600" dirty="0">
                <a:latin typeface="Arial"/>
                <a:ea typeface="+mn-lt"/>
                <a:cs typeface="+mn-lt"/>
              </a:rPr>
              <a:t>, 54(1), pp. 30–39.</a:t>
            </a:r>
          </a:p>
          <a:p>
            <a:pPr>
              <a:buClr>
                <a:srgbClr val="262626"/>
              </a:buClr>
            </a:pPr>
            <a:r>
              <a:rPr lang="en-GB" sz="1600" dirty="0">
                <a:latin typeface="Arial"/>
                <a:ea typeface="+mn-lt"/>
                <a:cs typeface="+mn-lt"/>
              </a:rPr>
              <a:t>Brown, C. and Lowis, M. J. (2003) ‘Psychosocial development in the elderly: An investigation into Erikson’s ninth stage’,</a:t>
            </a:r>
            <a:r>
              <a:rPr lang="en-GB" sz="1600" i="1" dirty="0">
                <a:latin typeface="Arial"/>
                <a:ea typeface="+mn-lt"/>
                <a:cs typeface="+mn-lt"/>
              </a:rPr>
              <a:t> JOURNAL OF AGING STUDIES</a:t>
            </a:r>
            <a:r>
              <a:rPr lang="en-GB" sz="1600" dirty="0">
                <a:latin typeface="Arial"/>
                <a:ea typeface="+mn-lt"/>
                <a:cs typeface="+mn-lt"/>
              </a:rPr>
              <a:t>, pp. 415 – 426.</a:t>
            </a:r>
          </a:p>
          <a:p>
            <a:pPr>
              <a:buClr>
                <a:srgbClr val="262626"/>
              </a:buClr>
            </a:pPr>
            <a:r>
              <a:rPr lang="en-GB" sz="1600" dirty="0">
                <a:latin typeface="Arial"/>
                <a:ea typeface="+mn-lt"/>
                <a:cs typeface="+mn-lt"/>
              </a:rPr>
              <a:t>Bugajska, B.E. (2017) ‘The ninth stage in the cycle of life – reflections on E. H. Erikson’s theory’, </a:t>
            </a:r>
            <a:r>
              <a:rPr lang="en-GB" sz="1600" i="1" dirty="0">
                <a:latin typeface="Arial"/>
                <a:ea typeface="+mn-lt"/>
                <a:cs typeface="+mn-lt"/>
              </a:rPr>
              <a:t>Ageing and society</a:t>
            </a:r>
            <a:r>
              <a:rPr lang="en-GB" sz="1600" dirty="0">
                <a:latin typeface="Arial"/>
                <a:ea typeface="+mn-lt"/>
                <a:cs typeface="+mn-lt"/>
              </a:rPr>
              <a:t>, 37(6), pp. 1095–1110.</a:t>
            </a:r>
          </a:p>
          <a:p>
            <a:pPr>
              <a:buClr>
                <a:srgbClr val="262626"/>
              </a:buClr>
            </a:pPr>
            <a:r>
              <a:rPr lang="en-GB" sz="1600" dirty="0">
                <a:latin typeface="Arial"/>
                <a:ea typeface="+mn-lt"/>
                <a:cs typeface="+mn-lt"/>
              </a:rPr>
              <a:t>Cherry, K. (2022) </a:t>
            </a:r>
            <a:r>
              <a:rPr lang="en-GB" sz="1600" i="1" dirty="0">
                <a:latin typeface="Arial"/>
                <a:cs typeface="Arial"/>
              </a:rPr>
              <a:t>Erikson's Stages of Development </a:t>
            </a:r>
            <a:r>
              <a:rPr lang="en-GB" sz="1600" dirty="0">
                <a:latin typeface="Arial"/>
                <a:cs typeface="Arial"/>
              </a:rPr>
              <a:t>Available at: </a:t>
            </a:r>
            <a:r>
              <a:rPr lang="en-GB" sz="1600" dirty="0">
                <a:latin typeface="Arial"/>
                <a:ea typeface="+mn-lt"/>
                <a:cs typeface="+mn-lt"/>
              </a:rPr>
              <a:t>Erikson's Stages of Development (verywellmind.com) (Accessed 8 October 2022).</a:t>
            </a:r>
            <a:endParaRPr lang="en-GB" sz="1600" i="1" dirty="0">
              <a:latin typeface="Arial"/>
              <a:cs typeface="Arial"/>
            </a:endParaRPr>
          </a:p>
          <a:p>
            <a:pPr>
              <a:buClr>
                <a:srgbClr val="262626"/>
              </a:buClr>
            </a:pPr>
            <a:r>
              <a:rPr lang="en-GB" sz="1600" dirty="0">
                <a:latin typeface="Arial"/>
                <a:ea typeface="+mn-lt"/>
                <a:cs typeface="+mn-lt"/>
              </a:rPr>
              <a:t>Kelland, M. (2017) </a:t>
            </a:r>
            <a:r>
              <a:rPr lang="en-GB" sz="1600" i="1" dirty="0">
                <a:latin typeface="Arial"/>
                <a:ea typeface="+mn-lt"/>
                <a:cs typeface="+mn-lt"/>
              </a:rPr>
              <a:t>Personality Theory, </a:t>
            </a:r>
            <a:r>
              <a:rPr lang="en-GB" sz="1600" dirty="0">
                <a:latin typeface="Arial"/>
                <a:ea typeface="+mn-lt"/>
                <a:cs typeface="+mn-lt"/>
              </a:rPr>
              <a:t>Available at</a:t>
            </a:r>
            <a:r>
              <a:rPr lang="en-GB" sz="1600" i="1" dirty="0">
                <a:latin typeface="Arial"/>
                <a:ea typeface="+mn-lt"/>
                <a:cs typeface="+mn-lt"/>
              </a:rPr>
              <a:t>: </a:t>
            </a:r>
            <a:r>
              <a:rPr lang="en-GB" sz="1600" dirty="0">
                <a:latin typeface="Arial"/>
                <a:ea typeface="+mn-lt"/>
                <a:cs typeface="+mn-lt"/>
              </a:rPr>
              <a:t>https://www.oercommons.org/authoring/22859-personality-theory (Accessed: 6 October 2022).</a:t>
            </a:r>
          </a:p>
          <a:p>
            <a:pPr>
              <a:buClr>
                <a:srgbClr val="262626"/>
              </a:buClr>
            </a:pPr>
            <a:r>
              <a:rPr lang="en-GB" sz="1600" dirty="0">
                <a:latin typeface="Arial"/>
                <a:ea typeface="+mn-lt"/>
                <a:cs typeface="+mn-lt"/>
              </a:rPr>
              <a:t>Kerpelman, J.L. and Pittman, J.F. (2018) Erikson and the relational context of identity: Strengthening connections with attachment theory. </a:t>
            </a:r>
            <a:r>
              <a:rPr lang="en-GB" sz="1600" i="1" dirty="0">
                <a:latin typeface="Arial"/>
                <a:ea typeface="+mn-lt"/>
                <a:cs typeface="+mn-lt"/>
              </a:rPr>
              <a:t>Identity</a:t>
            </a:r>
            <a:r>
              <a:rPr lang="en-GB" sz="1600" dirty="0">
                <a:latin typeface="Arial"/>
                <a:ea typeface="+mn-lt"/>
                <a:cs typeface="+mn-lt"/>
              </a:rPr>
              <a:t>, 18(4), pp.306-314.</a:t>
            </a:r>
          </a:p>
          <a:p>
            <a:pPr>
              <a:buClr>
                <a:srgbClr val="262626"/>
              </a:buClr>
            </a:pPr>
            <a:r>
              <a:rPr lang="en-GB" sz="1600" dirty="0">
                <a:latin typeface="Arial"/>
                <a:ea typeface="+mn-lt"/>
                <a:cs typeface="+mn-lt"/>
              </a:rPr>
              <a:t>Maree, J.G. (2021) The psychosocial development theory of Erik Erikson: critical overview. </a:t>
            </a:r>
            <a:r>
              <a:rPr lang="en-GB" sz="1600" i="1" dirty="0">
                <a:latin typeface="Arial"/>
                <a:ea typeface="+mn-lt"/>
                <a:cs typeface="+mn-lt"/>
              </a:rPr>
              <a:t>Early Child Development and Care</a:t>
            </a:r>
            <a:r>
              <a:rPr lang="en-GB" sz="1600" dirty="0">
                <a:latin typeface="Arial"/>
                <a:ea typeface="+mn-lt"/>
                <a:cs typeface="+mn-lt"/>
              </a:rPr>
              <a:t>, 191(7-8), pp.1107-1121.</a:t>
            </a:r>
            <a:endParaRPr lang="en-GB" sz="1600" dirty="0">
              <a:latin typeface="Arial"/>
              <a:cs typeface="Arial"/>
            </a:endParaRPr>
          </a:p>
          <a:p>
            <a:pPr>
              <a:buClr>
                <a:srgbClr val="262626"/>
              </a:buClr>
            </a:pPr>
            <a:r>
              <a:rPr lang="en-GB" sz="1600" dirty="0">
                <a:latin typeface="Arial"/>
                <a:ea typeface="+mn-lt"/>
                <a:cs typeface="+mn-lt"/>
              </a:rPr>
              <a:t>McLeod, S. (2013) </a:t>
            </a:r>
            <a:r>
              <a:rPr lang="en-GB" sz="1600" i="1" dirty="0">
                <a:latin typeface="Arial"/>
                <a:ea typeface="+mn-lt"/>
                <a:cs typeface="+mn-lt"/>
              </a:rPr>
              <a:t>Erik Erikson's stages of psychosocial development</a:t>
            </a:r>
            <a:r>
              <a:rPr lang="en-GB" sz="1600" dirty="0">
                <a:latin typeface="Arial"/>
                <a:ea typeface="+mn-lt"/>
                <a:cs typeface="+mn-lt"/>
              </a:rPr>
              <a:t>. Available at: Erik Erikson's 8 Stages of Psychosocial Development (simplypsychology.org) (Accessed: 6 October 2022).</a:t>
            </a:r>
          </a:p>
          <a:p>
            <a:pPr>
              <a:buClr>
                <a:srgbClr val="262626"/>
              </a:buClr>
            </a:pPr>
            <a:r>
              <a:rPr lang="en-GB" sz="1600" dirty="0">
                <a:latin typeface="Arial"/>
                <a:ea typeface="+mn-lt"/>
                <a:cs typeface="+mn-lt"/>
              </a:rPr>
              <a:t>Nicolaou, P.L., Egan, S.J., Gasson, N. and Kane, R.T. (2010) Identifying needs, burden, and distress of carers of people with Frontotemporal dementia compared to Alzheimer’s disease. </a:t>
            </a:r>
            <a:r>
              <a:rPr lang="en-GB" sz="1600" i="1" dirty="0">
                <a:latin typeface="Arial"/>
                <a:ea typeface="+mn-lt"/>
                <a:cs typeface="+mn-lt"/>
              </a:rPr>
              <a:t>dementia</a:t>
            </a:r>
            <a:r>
              <a:rPr lang="en-GB" sz="1600" dirty="0">
                <a:latin typeface="Arial"/>
                <a:ea typeface="+mn-lt"/>
                <a:cs typeface="+mn-lt"/>
              </a:rPr>
              <a:t>, 9(2), pp.215-235.</a:t>
            </a:r>
          </a:p>
          <a:p>
            <a:pPr>
              <a:buClr>
                <a:srgbClr val="262626"/>
              </a:buClr>
            </a:pPr>
            <a:endParaRPr lang="en-GB" dirty="0">
              <a:ea typeface="+mn-lt"/>
              <a:cs typeface="+mn-lt"/>
            </a:endParaRPr>
          </a:p>
          <a:p>
            <a:pPr marL="0" indent="0">
              <a:buClr>
                <a:srgbClr val="262626"/>
              </a:buClr>
              <a:buNone/>
            </a:pPr>
            <a:endParaRPr lang="en-GB" dirty="0">
              <a:ea typeface="+mn-lt"/>
              <a:cs typeface="+mn-lt"/>
            </a:endParaRPr>
          </a:p>
          <a:p>
            <a:pPr>
              <a:buClr>
                <a:srgbClr val="262626"/>
              </a:buClr>
            </a:pPr>
            <a:endParaRPr lang="en-GB" dirty="0">
              <a:ea typeface="+mn-lt"/>
              <a:cs typeface="+mn-lt"/>
            </a:endParaRPr>
          </a:p>
        </p:txBody>
      </p:sp>
    </p:spTree>
    <p:extLst>
      <p:ext uri="{BB962C8B-B14F-4D97-AF65-F5344CB8AC3E}">
        <p14:creationId xmlns:p14="http://schemas.microsoft.com/office/powerpoint/2010/main" val="13956054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BrushVTI">
  <a:themeElements>
    <a:clrScheme name="AnalogousFromLightSeedRightStep">
      <a:dk1>
        <a:srgbClr val="000000"/>
      </a:dk1>
      <a:lt1>
        <a:srgbClr val="FFFFFF"/>
      </a:lt1>
      <a:dk2>
        <a:srgbClr val="412D24"/>
      </a:dk2>
      <a:lt2>
        <a:srgbClr val="E2E8E5"/>
      </a:lt2>
      <a:accent1>
        <a:srgbClr val="D588AA"/>
      </a:accent1>
      <a:accent2>
        <a:srgbClr val="CB6D70"/>
      </a:accent2>
      <a:accent3>
        <a:srgbClr val="CE9775"/>
      </a:accent3>
      <a:accent4>
        <a:srgbClr val="B5A461"/>
      </a:accent4>
      <a:accent5>
        <a:srgbClr val="9DAA6C"/>
      </a:accent5>
      <a:accent6>
        <a:srgbClr val="7DB15F"/>
      </a:accent6>
      <a:hlink>
        <a:srgbClr val="578F76"/>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Savon</vt:lpstr>
      <vt:lpstr>BrushVTI</vt:lpstr>
      <vt:lpstr>Why is psychology important when working as a domiciliary carer?</vt:lpstr>
      <vt:lpstr>How can a domiciliary carer use their understanding of psychology in their role</vt:lpstr>
      <vt:lpstr>Erik Eriksons Psychosocial Development Stages</vt:lpstr>
      <vt:lpstr>PowerPoint Presentation</vt:lpstr>
      <vt:lpstr>PowerPoint Presentation</vt:lpstr>
      <vt:lpstr>PowerPoint Presentation</vt:lpstr>
      <vt:lpstr>Evaluation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1142</cp:revision>
  <dcterms:created xsi:type="dcterms:W3CDTF">2022-09-22T11:55:56Z</dcterms:created>
  <dcterms:modified xsi:type="dcterms:W3CDTF">2022-10-08T09:59:22Z</dcterms:modified>
</cp:coreProperties>
</file>