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5727E5-DF97-4853-A180-09AE36EA0E36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09ED12-9D1C-4C3E-9287-8B30E71D4F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73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48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2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498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445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841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3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606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80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544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34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8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0FD4B6-7BBB-41C8-BDC2-5C61BC0C7AA1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AD358-BAD2-4ADF-BC70-CD85DA79D3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71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Management Task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Thursday 7</a:t>
            </a:r>
            <a:r>
              <a:rPr lang="en-GB" baseline="30000" dirty="0"/>
              <a:t>th</a:t>
            </a:r>
            <a:r>
              <a:rPr lang="en-GB" dirty="0"/>
              <a:t> November, please prepare your views on the following Project Management topics:</a:t>
            </a:r>
          </a:p>
          <a:p>
            <a:pPr lvl="1"/>
            <a:r>
              <a:rPr lang="en-GB" b="1" dirty="0"/>
              <a:t>Discuss why the use of social media might be gaining prominence in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351515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34</Words>
  <Application>Microsoft Office PowerPoint</Application>
  <PresentationFormat>On-screen Show (4:3)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Project Management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Group Task</dc:title>
  <dc:creator>Glenn Behenna</dc:creator>
  <cp:lastModifiedBy>Glenn Behenna</cp:lastModifiedBy>
  <cp:revision>8</cp:revision>
  <dcterms:created xsi:type="dcterms:W3CDTF">2015-07-27T14:34:29Z</dcterms:created>
  <dcterms:modified xsi:type="dcterms:W3CDTF">2019-10-24T10:46:35Z</dcterms:modified>
</cp:coreProperties>
</file>