
<file path=[Content_Types].xml><?xml version="1.0" encoding="utf-8"?>
<Types xmlns="http://schemas.openxmlformats.org/package/2006/content-types">
  <Default Extension="fntdata" ContentType="application/x-fontdata"/>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8"/>
  </p:notesMasterIdLst>
  <p:sldIdLst>
    <p:sldId id="256" r:id="rId2"/>
    <p:sldId id="257" r:id="rId3"/>
    <p:sldId id="258" r:id="rId4"/>
    <p:sldId id="259" r:id="rId5"/>
    <p:sldId id="260" r:id="rId6"/>
    <p:sldId id="261" r:id="rId7"/>
  </p:sldIdLst>
  <p:sldSz cx="9144000" cy="5143500" type="screen16x9"/>
  <p:notesSz cx="6858000" cy="9144000"/>
  <p:embeddedFontLst>
    <p:embeddedFont>
      <p:font typeface="Amatic SC" pitchFamily="2" charset="-79"/>
      <p:regular r:id="rId9"/>
      <p:bold r:id="rId10"/>
    </p:embeddedFont>
    <p:embeddedFont>
      <p:font typeface="Comfortaa" pitchFamily="2" charset="0"/>
      <p:regular r:id="rId11"/>
      <p:bold r:id="rId12"/>
    </p:embeddedFont>
    <p:embeddedFont>
      <p:font typeface="Nunito" pitchFamily="2" charset="77"/>
      <p:regular r:id="rId13"/>
      <p:bold r:id="rId14"/>
      <p:italic r:id="rId15"/>
      <p:boldItalic r:id="rId1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varScale="1">
        <p:scale>
          <a:sx n="100" d="100"/>
          <a:sy n="100" d="100"/>
        </p:scale>
        <p:origin x="0" y="0"/>
      </p:cViewPr>
      <p:guideLst>
        <p:guide orient="horz" pos="1620"/>
        <p:guide pos="288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font" Target="fonts/font5.fntdata"/><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4.fntdata"/><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8.fntdata"/><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3.fntdata"/><Relationship Id="rId5" Type="http://schemas.openxmlformats.org/officeDocument/2006/relationships/slide" Target="slides/slide4.xml"/><Relationship Id="rId15" Type="http://schemas.openxmlformats.org/officeDocument/2006/relationships/font" Target="fonts/font7.fntdata"/><Relationship Id="rId10" Type="http://schemas.openxmlformats.org/officeDocument/2006/relationships/font" Target="fonts/font2.fntdata"/><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font" Target="fonts/font1.fntdata"/><Relationship Id="rId14" Type="http://schemas.openxmlformats.org/officeDocument/2006/relationships/font" Target="fonts/font6.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g42944e129116962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2" name="Google Shape;132;g42944e129116962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g7ed86f6bae_0_4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9" name="Google Shape;139;g7ed86f6bae_0_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1600"/>
              </a:spcAft>
              <a:buNone/>
            </a:pPr>
            <a:r>
              <a:rPr lang="en-GB" sz="1500">
                <a:highlight>
                  <a:schemeClr val="lt1"/>
                </a:highlight>
                <a:latin typeface="Times New Roman"/>
                <a:ea typeface="Times New Roman"/>
                <a:cs typeface="Times New Roman"/>
                <a:sym typeface="Times New Roman"/>
              </a:rPr>
              <a:t>Recruitment and selection process in an organisation is very important to attract an effective workforce. It helps to gather potential employees for the organisation in order for the management to select the right applicant for the right job</a:t>
            </a:r>
            <a:r>
              <a:rPr lang="en-GB" sz="1500">
                <a:highlight>
                  <a:schemeClr val="lt1"/>
                </a:highlight>
                <a:latin typeface="Amatic SC"/>
                <a:ea typeface="Amatic SC"/>
                <a:cs typeface="Amatic SC"/>
                <a:sym typeface="Amatic SC"/>
              </a:rPr>
              <a:t>.</a:t>
            </a:r>
            <a:endParaRPr sz="150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g7ed86f6bae_0_5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5" name="Google Shape;145;g7ed86f6bae_0_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1200"/>
              </a:spcAft>
              <a:buNone/>
            </a:pPr>
            <a:r>
              <a:rPr lang="en-GB" sz="1400">
                <a:latin typeface="Times New Roman"/>
                <a:ea typeface="Times New Roman"/>
                <a:cs typeface="Times New Roman"/>
                <a:sym typeface="Times New Roman"/>
              </a:rPr>
              <a:t>Discrimination is one of the main factors that affect an organisation. It is very important to treat everyone the same regardless of their gender or race. Discriminating against others can lead to a bad reputation to the hotel, not only that but it is wrong regardless.</a:t>
            </a:r>
            <a:endParaRPr sz="140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g7eea656fac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1" name="Google Shape;151;g7eea656fac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1200"/>
              </a:spcAft>
              <a:buNone/>
            </a:pPr>
            <a:r>
              <a:rPr lang="en-GB" sz="1400">
                <a:latin typeface="Times New Roman"/>
                <a:ea typeface="Times New Roman"/>
                <a:cs typeface="Times New Roman"/>
                <a:sym typeface="Times New Roman"/>
              </a:rPr>
              <a:t>Performance management is when managers and employees work together to plan and review the employees work objective and their contribution. This is highly beneficial to both the manager and employee as the manager would get new ideas and the employee would feel more empowered and involved</a:t>
            </a:r>
            <a:endParaRPr sz="140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g7eea656fac_0_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7" name="Google Shape;157;g7eea656fac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1200"/>
              </a:spcAft>
              <a:buNone/>
            </a:pPr>
            <a:r>
              <a:rPr lang="en-GB" sz="1400">
                <a:latin typeface="Times New Roman"/>
                <a:ea typeface="Times New Roman"/>
                <a:cs typeface="Times New Roman"/>
                <a:sym typeface="Times New Roman"/>
              </a:rPr>
              <a:t>International Hotels should take the external factors into consideration,  if done wrong it will the hotel and its personnel so it is crucial the right people are selected</a:t>
            </a:r>
            <a:endParaRPr sz="14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accent6"/>
        </a:solidFill>
        <a:effectLst/>
      </p:bgPr>
    </p:bg>
    <p:spTree>
      <p:nvGrpSpPr>
        <p:cNvPr id="1" name="Shape 9"/>
        <p:cNvGrpSpPr/>
        <p:nvPr/>
      </p:nvGrpSpPr>
      <p:grpSpPr>
        <a:xfrm>
          <a:off x="0" y="0"/>
          <a:ext cx="0" cy="0"/>
          <a:chOff x="0" y="0"/>
          <a:chExt cx="0" cy="0"/>
        </a:xfrm>
      </p:grpSpPr>
      <p:sp>
        <p:nvSpPr>
          <p:cNvPr id="10" name="Google Shape;10;p2"/>
          <p:cNvSpPr/>
          <p:nvPr/>
        </p:nvSpPr>
        <p:spPr>
          <a:xfrm>
            <a:off x="31" y="2824500"/>
            <a:ext cx="7370400" cy="23190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p:nvPr/>
        </p:nvSpPr>
        <p:spPr>
          <a:xfrm flipH="1">
            <a:off x="3582600" y="1550700"/>
            <a:ext cx="5561400" cy="3592800"/>
          </a:xfrm>
          <a:prstGeom prst="rtTriangl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rot="10800000">
            <a:off x="5058905" y="0"/>
            <a:ext cx="4085100" cy="2052600"/>
          </a:xfrm>
          <a:prstGeom prst="rtTriangl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a:off x="20327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4" name="Google Shape;14;p2"/>
          <p:cNvGrpSpPr/>
          <p:nvPr/>
        </p:nvGrpSpPr>
        <p:grpSpPr>
          <a:xfrm>
            <a:off x="255200" y="592"/>
            <a:ext cx="2250363" cy="1044300"/>
            <a:chOff x="255200" y="592"/>
            <a:chExt cx="2250363" cy="1044300"/>
          </a:xfrm>
        </p:grpSpPr>
        <p:sp>
          <p:nvSpPr>
            <p:cNvPr id="15" name="Google Shape;15;p2"/>
            <p:cNvSpPr/>
            <p:nvPr/>
          </p:nvSpPr>
          <p:spPr>
            <a:xfrm>
              <a:off x="764063" y="592"/>
              <a:ext cx="1741500" cy="10443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2"/>
            <p:cNvSpPr/>
            <p:nvPr/>
          </p:nvSpPr>
          <p:spPr>
            <a:xfrm>
              <a:off x="509632" y="592"/>
              <a:ext cx="1741500" cy="10443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2"/>
            <p:cNvSpPr/>
            <p:nvPr/>
          </p:nvSpPr>
          <p:spPr>
            <a:xfrm>
              <a:off x="255200" y="592"/>
              <a:ext cx="1741500" cy="10443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 name="Google Shape;18;p2"/>
          <p:cNvGrpSpPr/>
          <p:nvPr/>
        </p:nvGrpSpPr>
        <p:grpSpPr>
          <a:xfrm>
            <a:off x="905395" y="592"/>
            <a:ext cx="2250363" cy="1044300"/>
            <a:chOff x="905395" y="592"/>
            <a:chExt cx="2250363" cy="1044300"/>
          </a:xfrm>
        </p:grpSpPr>
        <p:sp>
          <p:nvSpPr>
            <p:cNvPr id="19" name="Google Shape;19;p2"/>
            <p:cNvSpPr/>
            <p:nvPr/>
          </p:nvSpPr>
          <p:spPr>
            <a:xfrm>
              <a:off x="1414258" y="592"/>
              <a:ext cx="1741500" cy="1044300"/>
            </a:xfrm>
            <a:prstGeom prst="parallelogram">
              <a:avLst>
                <a:gd name="adj" fmla="val 153193"/>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2"/>
            <p:cNvSpPr/>
            <p:nvPr/>
          </p:nvSpPr>
          <p:spPr>
            <a:xfrm>
              <a:off x="1159826" y="592"/>
              <a:ext cx="1741500" cy="1044300"/>
            </a:xfrm>
            <a:prstGeom prst="parallelogram">
              <a:avLst>
                <a:gd name="adj" fmla="val 153193"/>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
            <p:cNvSpPr/>
            <p:nvPr/>
          </p:nvSpPr>
          <p:spPr>
            <a:xfrm>
              <a:off x="905395" y="592"/>
              <a:ext cx="1741500" cy="1044300"/>
            </a:xfrm>
            <a:prstGeom prst="parallelogram">
              <a:avLst>
                <a:gd name="adj" fmla="val 153193"/>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 name="Google Shape;22;p2"/>
          <p:cNvGrpSpPr/>
          <p:nvPr/>
        </p:nvGrpSpPr>
        <p:grpSpPr>
          <a:xfrm>
            <a:off x="7057468" y="5088"/>
            <a:ext cx="1851282" cy="752108"/>
            <a:chOff x="6917201" y="0"/>
            <a:chExt cx="2227777" cy="863400"/>
          </a:xfrm>
        </p:grpSpPr>
        <p:sp>
          <p:nvSpPr>
            <p:cNvPr id="23" name="Google Shape;23;p2"/>
            <p:cNvSpPr/>
            <p:nvPr/>
          </p:nvSpPr>
          <p:spPr>
            <a:xfrm>
              <a:off x="7641677"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p2"/>
            <p:cNvSpPr/>
            <p:nvPr/>
          </p:nvSpPr>
          <p:spPr>
            <a:xfrm>
              <a:off x="7279439"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2"/>
            <p:cNvSpPr/>
            <p:nvPr/>
          </p:nvSpPr>
          <p:spPr>
            <a:xfrm>
              <a:off x="6917201"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 name="Google Shape;26;p2"/>
          <p:cNvGrpSpPr/>
          <p:nvPr/>
        </p:nvGrpSpPr>
        <p:grpSpPr>
          <a:xfrm>
            <a:off x="6553032" y="4217852"/>
            <a:ext cx="2389068" cy="925737"/>
            <a:chOff x="6917201" y="0"/>
            <a:chExt cx="2227777" cy="863400"/>
          </a:xfrm>
        </p:grpSpPr>
        <p:sp>
          <p:nvSpPr>
            <p:cNvPr id="27" name="Google Shape;27;p2"/>
            <p:cNvSpPr/>
            <p:nvPr/>
          </p:nvSpPr>
          <p:spPr>
            <a:xfrm>
              <a:off x="7641677" y="0"/>
              <a:ext cx="1503300" cy="863400"/>
            </a:xfrm>
            <a:prstGeom prst="parallelogram">
              <a:avLst>
                <a:gd name="adj" fmla="val 158024"/>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2"/>
            <p:cNvSpPr/>
            <p:nvPr/>
          </p:nvSpPr>
          <p:spPr>
            <a:xfrm>
              <a:off x="7279439" y="0"/>
              <a:ext cx="1503300" cy="863400"/>
            </a:xfrm>
            <a:prstGeom prst="parallelogram">
              <a:avLst>
                <a:gd name="adj" fmla="val 158024"/>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2"/>
            <p:cNvSpPr/>
            <p:nvPr/>
          </p:nvSpPr>
          <p:spPr>
            <a:xfrm>
              <a:off x="6917201" y="0"/>
              <a:ext cx="1503300" cy="863400"/>
            </a:xfrm>
            <a:prstGeom prst="parallelogram">
              <a:avLst>
                <a:gd name="adj" fmla="val 158024"/>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0" name="Google Shape;30;p2"/>
          <p:cNvGrpSpPr/>
          <p:nvPr/>
        </p:nvGrpSpPr>
        <p:grpSpPr>
          <a:xfrm>
            <a:off x="199149" y="4055652"/>
            <a:ext cx="2795414" cy="1083308"/>
            <a:chOff x="6917201" y="0"/>
            <a:chExt cx="2227777" cy="863400"/>
          </a:xfrm>
        </p:grpSpPr>
        <p:sp>
          <p:nvSpPr>
            <p:cNvPr id="31" name="Google Shape;31;p2"/>
            <p:cNvSpPr/>
            <p:nvPr/>
          </p:nvSpPr>
          <p:spPr>
            <a:xfrm>
              <a:off x="7641677"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p2"/>
            <p:cNvSpPr/>
            <p:nvPr/>
          </p:nvSpPr>
          <p:spPr>
            <a:xfrm>
              <a:off x="7279439"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2"/>
            <p:cNvSpPr/>
            <p:nvPr/>
          </p:nvSpPr>
          <p:spPr>
            <a:xfrm>
              <a:off x="6917201"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4" name="Google Shape;34;p2"/>
          <p:cNvSpPr txBox="1">
            <a:spLocks noGrp="1"/>
          </p:cNvSpPr>
          <p:nvPr>
            <p:ph type="ctrTitle"/>
          </p:nvPr>
        </p:nvSpPr>
        <p:spPr>
          <a:xfrm>
            <a:off x="1858703" y="1822833"/>
            <a:ext cx="5361300" cy="1448100"/>
          </a:xfrm>
          <a:prstGeom prst="rect">
            <a:avLst/>
          </a:prstGeom>
        </p:spPr>
        <p:txBody>
          <a:bodyPr spcFirstLastPara="1" wrap="square" lIns="91425" tIns="91425" rIns="91425" bIns="91425" anchor="ctr" anchorCtr="0">
            <a:noAutofit/>
          </a:bodyPr>
          <a:lstStyle>
            <a:lvl1pPr lvl="0" algn="ctr">
              <a:spcBef>
                <a:spcPts val="0"/>
              </a:spcBef>
              <a:spcAft>
                <a:spcPts val="0"/>
              </a:spcAft>
              <a:buSzPts val="3800"/>
              <a:buNone/>
              <a:defRPr sz="3800"/>
            </a:lvl1pPr>
            <a:lvl2pPr lvl="1" algn="ctr">
              <a:spcBef>
                <a:spcPts val="0"/>
              </a:spcBef>
              <a:spcAft>
                <a:spcPts val="0"/>
              </a:spcAft>
              <a:buSzPts val="3800"/>
              <a:buNone/>
              <a:defRPr sz="3800"/>
            </a:lvl2pPr>
            <a:lvl3pPr lvl="2" algn="ctr">
              <a:spcBef>
                <a:spcPts val="0"/>
              </a:spcBef>
              <a:spcAft>
                <a:spcPts val="0"/>
              </a:spcAft>
              <a:buSzPts val="3800"/>
              <a:buNone/>
              <a:defRPr sz="3800"/>
            </a:lvl3pPr>
            <a:lvl4pPr lvl="3" algn="ctr">
              <a:spcBef>
                <a:spcPts val="0"/>
              </a:spcBef>
              <a:spcAft>
                <a:spcPts val="0"/>
              </a:spcAft>
              <a:buSzPts val="3800"/>
              <a:buNone/>
              <a:defRPr sz="3800"/>
            </a:lvl4pPr>
            <a:lvl5pPr lvl="4" algn="ctr">
              <a:spcBef>
                <a:spcPts val="0"/>
              </a:spcBef>
              <a:spcAft>
                <a:spcPts val="0"/>
              </a:spcAft>
              <a:buSzPts val="3800"/>
              <a:buNone/>
              <a:defRPr sz="3800"/>
            </a:lvl5pPr>
            <a:lvl6pPr lvl="5" algn="ctr">
              <a:spcBef>
                <a:spcPts val="0"/>
              </a:spcBef>
              <a:spcAft>
                <a:spcPts val="0"/>
              </a:spcAft>
              <a:buSzPts val="3800"/>
              <a:buNone/>
              <a:defRPr sz="3800"/>
            </a:lvl6pPr>
            <a:lvl7pPr lvl="6" algn="ctr">
              <a:spcBef>
                <a:spcPts val="0"/>
              </a:spcBef>
              <a:spcAft>
                <a:spcPts val="0"/>
              </a:spcAft>
              <a:buSzPts val="3800"/>
              <a:buNone/>
              <a:defRPr sz="3800"/>
            </a:lvl7pPr>
            <a:lvl8pPr lvl="7" algn="ctr">
              <a:spcBef>
                <a:spcPts val="0"/>
              </a:spcBef>
              <a:spcAft>
                <a:spcPts val="0"/>
              </a:spcAft>
              <a:buSzPts val="3800"/>
              <a:buNone/>
              <a:defRPr sz="3800"/>
            </a:lvl8pPr>
            <a:lvl9pPr lvl="8" algn="ctr">
              <a:spcBef>
                <a:spcPts val="0"/>
              </a:spcBef>
              <a:spcAft>
                <a:spcPts val="0"/>
              </a:spcAft>
              <a:buSzPts val="3800"/>
              <a:buNone/>
              <a:defRPr sz="3800"/>
            </a:lvl9pPr>
          </a:lstStyle>
          <a:p>
            <a:endParaRPr/>
          </a:p>
        </p:txBody>
      </p:sp>
      <p:sp>
        <p:nvSpPr>
          <p:cNvPr id="35" name="Google Shape;35;p2"/>
          <p:cNvSpPr txBox="1">
            <a:spLocks noGrp="1"/>
          </p:cNvSpPr>
          <p:nvPr>
            <p:ph type="subTitle" idx="1"/>
          </p:nvPr>
        </p:nvSpPr>
        <p:spPr>
          <a:xfrm>
            <a:off x="1858700" y="3413158"/>
            <a:ext cx="5361300" cy="52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Clr>
                <a:schemeClr val="lt1"/>
              </a:buClr>
              <a:buSzPts val="1600"/>
              <a:buNone/>
              <a:defRPr sz="1600">
                <a:solidFill>
                  <a:schemeClr val="lt1"/>
                </a:solidFill>
              </a:defRPr>
            </a:lvl1pPr>
            <a:lvl2pPr lvl="1" algn="ctr">
              <a:lnSpc>
                <a:spcPct val="100000"/>
              </a:lnSpc>
              <a:spcBef>
                <a:spcPts val="0"/>
              </a:spcBef>
              <a:spcAft>
                <a:spcPts val="0"/>
              </a:spcAft>
              <a:buClr>
                <a:schemeClr val="lt1"/>
              </a:buClr>
              <a:buSzPts val="1600"/>
              <a:buNone/>
              <a:defRPr sz="1600">
                <a:solidFill>
                  <a:schemeClr val="lt1"/>
                </a:solidFill>
              </a:defRPr>
            </a:lvl2pPr>
            <a:lvl3pPr lvl="2" algn="ctr">
              <a:lnSpc>
                <a:spcPct val="100000"/>
              </a:lnSpc>
              <a:spcBef>
                <a:spcPts val="0"/>
              </a:spcBef>
              <a:spcAft>
                <a:spcPts val="0"/>
              </a:spcAft>
              <a:buClr>
                <a:schemeClr val="lt1"/>
              </a:buClr>
              <a:buSzPts val="1600"/>
              <a:buNone/>
              <a:defRPr sz="1600">
                <a:solidFill>
                  <a:schemeClr val="lt1"/>
                </a:solidFill>
              </a:defRPr>
            </a:lvl3pPr>
            <a:lvl4pPr lvl="3" algn="ctr">
              <a:lnSpc>
                <a:spcPct val="100000"/>
              </a:lnSpc>
              <a:spcBef>
                <a:spcPts val="0"/>
              </a:spcBef>
              <a:spcAft>
                <a:spcPts val="0"/>
              </a:spcAft>
              <a:buClr>
                <a:schemeClr val="lt1"/>
              </a:buClr>
              <a:buSzPts val="1600"/>
              <a:buNone/>
              <a:defRPr sz="1600">
                <a:solidFill>
                  <a:schemeClr val="lt1"/>
                </a:solidFill>
              </a:defRPr>
            </a:lvl4pPr>
            <a:lvl5pPr lvl="4" algn="ctr">
              <a:lnSpc>
                <a:spcPct val="100000"/>
              </a:lnSpc>
              <a:spcBef>
                <a:spcPts val="0"/>
              </a:spcBef>
              <a:spcAft>
                <a:spcPts val="0"/>
              </a:spcAft>
              <a:buClr>
                <a:schemeClr val="lt1"/>
              </a:buClr>
              <a:buSzPts val="1600"/>
              <a:buNone/>
              <a:defRPr sz="1600">
                <a:solidFill>
                  <a:schemeClr val="lt1"/>
                </a:solidFill>
              </a:defRPr>
            </a:lvl5pPr>
            <a:lvl6pPr lvl="5" algn="ctr">
              <a:lnSpc>
                <a:spcPct val="100000"/>
              </a:lnSpc>
              <a:spcBef>
                <a:spcPts val="0"/>
              </a:spcBef>
              <a:spcAft>
                <a:spcPts val="0"/>
              </a:spcAft>
              <a:buClr>
                <a:schemeClr val="lt1"/>
              </a:buClr>
              <a:buSzPts val="1600"/>
              <a:buNone/>
              <a:defRPr sz="1600">
                <a:solidFill>
                  <a:schemeClr val="lt1"/>
                </a:solidFill>
              </a:defRPr>
            </a:lvl6pPr>
            <a:lvl7pPr lvl="6" algn="ctr">
              <a:lnSpc>
                <a:spcPct val="100000"/>
              </a:lnSpc>
              <a:spcBef>
                <a:spcPts val="0"/>
              </a:spcBef>
              <a:spcAft>
                <a:spcPts val="0"/>
              </a:spcAft>
              <a:buClr>
                <a:schemeClr val="lt1"/>
              </a:buClr>
              <a:buSzPts val="1600"/>
              <a:buNone/>
              <a:defRPr sz="1600">
                <a:solidFill>
                  <a:schemeClr val="lt1"/>
                </a:solidFill>
              </a:defRPr>
            </a:lvl7pPr>
            <a:lvl8pPr lvl="7" algn="ctr">
              <a:lnSpc>
                <a:spcPct val="100000"/>
              </a:lnSpc>
              <a:spcBef>
                <a:spcPts val="0"/>
              </a:spcBef>
              <a:spcAft>
                <a:spcPts val="0"/>
              </a:spcAft>
              <a:buClr>
                <a:schemeClr val="lt1"/>
              </a:buClr>
              <a:buSzPts val="1600"/>
              <a:buNone/>
              <a:defRPr sz="1600">
                <a:solidFill>
                  <a:schemeClr val="lt1"/>
                </a:solidFill>
              </a:defRPr>
            </a:lvl8pPr>
            <a:lvl9pPr lvl="8" algn="ctr">
              <a:lnSpc>
                <a:spcPct val="100000"/>
              </a:lnSpc>
              <a:spcBef>
                <a:spcPts val="0"/>
              </a:spcBef>
              <a:spcAft>
                <a:spcPts val="0"/>
              </a:spcAft>
              <a:buClr>
                <a:schemeClr val="lt1"/>
              </a:buClr>
              <a:buSzPts val="1600"/>
              <a:buNone/>
              <a:defRPr sz="1600">
                <a:solidFill>
                  <a:schemeClr val="lt1"/>
                </a:solidFill>
              </a:defRPr>
            </a:lvl9pPr>
          </a:lstStyle>
          <a:p>
            <a:endParaRPr/>
          </a:p>
        </p:txBody>
      </p:sp>
      <p:sp>
        <p:nvSpPr>
          <p:cNvPr id="36" name="Google Shape;36;p2"/>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accent3"/>
        </a:solidFill>
        <a:effectLst/>
      </p:bgPr>
    </p:bg>
    <p:spTree>
      <p:nvGrpSpPr>
        <p:cNvPr id="1" name="Shape 37"/>
        <p:cNvGrpSpPr/>
        <p:nvPr/>
      </p:nvGrpSpPr>
      <p:grpSpPr>
        <a:xfrm>
          <a:off x="0" y="0"/>
          <a:ext cx="0" cy="0"/>
          <a:chOff x="0" y="0"/>
          <a:chExt cx="0" cy="0"/>
        </a:xfrm>
      </p:grpSpPr>
      <p:sp>
        <p:nvSpPr>
          <p:cNvPr id="38" name="Google Shape;38;p3"/>
          <p:cNvSpPr/>
          <p:nvPr/>
        </p:nvSpPr>
        <p:spPr>
          <a:xfrm flipH="1">
            <a:off x="4757100" y="2309400"/>
            <a:ext cx="4386900" cy="2834100"/>
          </a:xfrm>
          <a:prstGeom prst="rtTriangl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9" name="Google Shape;39;p3"/>
          <p:cNvGrpSpPr/>
          <p:nvPr/>
        </p:nvGrpSpPr>
        <p:grpSpPr>
          <a:xfrm>
            <a:off x="5594191" y="3961115"/>
            <a:ext cx="2910145" cy="1182340"/>
            <a:chOff x="6917201" y="0"/>
            <a:chExt cx="2227777" cy="863400"/>
          </a:xfrm>
        </p:grpSpPr>
        <p:sp>
          <p:nvSpPr>
            <p:cNvPr id="40" name="Google Shape;40;p3"/>
            <p:cNvSpPr/>
            <p:nvPr/>
          </p:nvSpPr>
          <p:spPr>
            <a:xfrm>
              <a:off x="7641677"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3"/>
            <p:cNvSpPr/>
            <p:nvPr/>
          </p:nvSpPr>
          <p:spPr>
            <a:xfrm>
              <a:off x="7279439"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2;p3"/>
            <p:cNvSpPr/>
            <p:nvPr/>
          </p:nvSpPr>
          <p:spPr>
            <a:xfrm>
              <a:off x="6917201"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3" name="Google Shape;43;p3"/>
          <p:cNvGrpSpPr/>
          <p:nvPr/>
        </p:nvGrpSpPr>
        <p:grpSpPr>
          <a:xfrm>
            <a:off x="199149" y="2"/>
            <a:ext cx="2795414" cy="1083308"/>
            <a:chOff x="6917201" y="0"/>
            <a:chExt cx="2227777" cy="863400"/>
          </a:xfrm>
        </p:grpSpPr>
        <p:sp>
          <p:nvSpPr>
            <p:cNvPr id="44" name="Google Shape;44;p3"/>
            <p:cNvSpPr/>
            <p:nvPr/>
          </p:nvSpPr>
          <p:spPr>
            <a:xfrm>
              <a:off x="7641677"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3"/>
            <p:cNvSpPr/>
            <p:nvPr/>
          </p:nvSpPr>
          <p:spPr>
            <a:xfrm>
              <a:off x="7279439"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46;p3"/>
            <p:cNvSpPr/>
            <p:nvPr/>
          </p:nvSpPr>
          <p:spPr>
            <a:xfrm>
              <a:off x="6917201"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7" name="Google Shape;47;p3"/>
          <p:cNvSpPr txBox="1">
            <a:spLocks noGrp="1"/>
          </p:cNvSpPr>
          <p:nvPr>
            <p:ph type="title"/>
          </p:nvPr>
        </p:nvSpPr>
        <p:spPr>
          <a:xfrm>
            <a:off x="1888684" y="1746100"/>
            <a:ext cx="5377500" cy="1646100"/>
          </a:xfrm>
          <a:prstGeom prst="rect">
            <a:avLst/>
          </a:prstGeom>
        </p:spPr>
        <p:txBody>
          <a:bodyPr spcFirstLastPara="1" wrap="square" lIns="91425" tIns="91425" rIns="91425" bIns="91425" anchor="ctr" anchorCtr="0">
            <a:noAutofit/>
          </a:bodyPr>
          <a:lstStyle>
            <a:lvl1pPr lvl="0" algn="ctr">
              <a:spcBef>
                <a:spcPts val="0"/>
              </a:spcBef>
              <a:spcAft>
                <a:spcPts val="0"/>
              </a:spcAft>
              <a:buClr>
                <a:schemeClr val="dk2"/>
              </a:buClr>
              <a:buSzPts val="3200"/>
              <a:buNone/>
              <a:defRPr sz="3200">
                <a:solidFill>
                  <a:schemeClr val="dk2"/>
                </a:solidFill>
              </a:defRPr>
            </a:lvl1pPr>
            <a:lvl2pPr lvl="1" algn="ctr">
              <a:spcBef>
                <a:spcPts val="0"/>
              </a:spcBef>
              <a:spcAft>
                <a:spcPts val="0"/>
              </a:spcAft>
              <a:buClr>
                <a:schemeClr val="dk2"/>
              </a:buClr>
              <a:buSzPts val="3200"/>
              <a:buNone/>
              <a:defRPr sz="3200">
                <a:solidFill>
                  <a:schemeClr val="dk2"/>
                </a:solidFill>
              </a:defRPr>
            </a:lvl2pPr>
            <a:lvl3pPr lvl="2" algn="ctr">
              <a:spcBef>
                <a:spcPts val="0"/>
              </a:spcBef>
              <a:spcAft>
                <a:spcPts val="0"/>
              </a:spcAft>
              <a:buClr>
                <a:schemeClr val="dk2"/>
              </a:buClr>
              <a:buSzPts val="3200"/>
              <a:buNone/>
              <a:defRPr sz="3200">
                <a:solidFill>
                  <a:schemeClr val="dk2"/>
                </a:solidFill>
              </a:defRPr>
            </a:lvl3pPr>
            <a:lvl4pPr lvl="3" algn="ctr">
              <a:spcBef>
                <a:spcPts val="0"/>
              </a:spcBef>
              <a:spcAft>
                <a:spcPts val="0"/>
              </a:spcAft>
              <a:buClr>
                <a:schemeClr val="dk2"/>
              </a:buClr>
              <a:buSzPts val="3200"/>
              <a:buNone/>
              <a:defRPr sz="3200">
                <a:solidFill>
                  <a:schemeClr val="dk2"/>
                </a:solidFill>
              </a:defRPr>
            </a:lvl4pPr>
            <a:lvl5pPr lvl="4" algn="ctr">
              <a:spcBef>
                <a:spcPts val="0"/>
              </a:spcBef>
              <a:spcAft>
                <a:spcPts val="0"/>
              </a:spcAft>
              <a:buClr>
                <a:schemeClr val="dk2"/>
              </a:buClr>
              <a:buSzPts val="3200"/>
              <a:buNone/>
              <a:defRPr sz="3200">
                <a:solidFill>
                  <a:schemeClr val="dk2"/>
                </a:solidFill>
              </a:defRPr>
            </a:lvl5pPr>
            <a:lvl6pPr lvl="5" algn="ctr">
              <a:spcBef>
                <a:spcPts val="0"/>
              </a:spcBef>
              <a:spcAft>
                <a:spcPts val="0"/>
              </a:spcAft>
              <a:buClr>
                <a:schemeClr val="dk2"/>
              </a:buClr>
              <a:buSzPts val="3200"/>
              <a:buNone/>
              <a:defRPr sz="3200">
                <a:solidFill>
                  <a:schemeClr val="dk2"/>
                </a:solidFill>
              </a:defRPr>
            </a:lvl6pPr>
            <a:lvl7pPr lvl="6" algn="ctr">
              <a:spcBef>
                <a:spcPts val="0"/>
              </a:spcBef>
              <a:spcAft>
                <a:spcPts val="0"/>
              </a:spcAft>
              <a:buClr>
                <a:schemeClr val="dk2"/>
              </a:buClr>
              <a:buSzPts val="3200"/>
              <a:buNone/>
              <a:defRPr sz="3200">
                <a:solidFill>
                  <a:schemeClr val="dk2"/>
                </a:solidFill>
              </a:defRPr>
            </a:lvl7pPr>
            <a:lvl8pPr lvl="7" algn="ctr">
              <a:spcBef>
                <a:spcPts val="0"/>
              </a:spcBef>
              <a:spcAft>
                <a:spcPts val="0"/>
              </a:spcAft>
              <a:buClr>
                <a:schemeClr val="dk2"/>
              </a:buClr>
              <a:buSzPts val="3200"/>
              <a:buNone/>
              <a:defRPr sz="3200">
                <a:solidFill>
                  <a:schemeClr val="dk2"/>
                </a:solidFill>
              </a:defRPr>
            </a:lvl8pPr>
            <a:lvl9pPr lvl="8" algn="ctr">
              <a:spcBef>
                <a:spcPts val="0"/>
              </a:spcBef>
              <a:spcAft>
                <a:spcPts val="0"/>
              </a:spcAft>
              <a:buClr>
                <a:schemeClr val="dk2"/>
              </a:buClr>
              <a:buSzPts val="3200"/>
              <a:buNone/>
              <a:defRPr sz="3200">
                <a:solidFill>
                  <a:schemeClr val="dk2"/>
                </a:solidFill>
              </a:defRPr>
            </a:lvl9pPr>
          </a:lstStyle>
          <a:p>
            <a:endParaRPr/>
          </a:p>
        </p:txBody>
      </p:sp>
      <p:sp>
        <p:nvSpPr>
          <p:cNvPr id="48" name="Google Shape;48;p3"/>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bg>
      <p:bgPr>
        <a:solidFill>
          <a:schemeClr val="dk2"/>
        </a:solidFill>
        <a:effectLst/>
      </p:bgPr>
    </p:bg>
    <p:spTree>
      <p:nvGrpSpPr>
        <p:cNvPr id="1" name="Shape 49"/>
        <p:cNvGrpSpPr/>
        <p:nvPr/>
      </p:nvGrpSpPr>
      <p:grpSpPr>
        <a:xfrm>
          <a:off x="0" y="0"/>
          <a:ext cx="0" cy="0"/>
          <a:chOff x="0" y="0"/>
          <a:chExt cx="0" cy="0"/>
        </a:xfrm>
      </p:grpSpPr>
      <p:sp>
        <p:nvSpPr>
          <p:cNvPr id="50" name="Google Shape;50;p4"/>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1;p4"/>
          <p:cNvSpPr/>
          <p:nvPr/>
        </p:nvSpPr>
        <p:spPr>
          <a:xfrm>
            <a:off x="31" y="2824500"/>
            <a:ext cx="7370400" cy="2319000"/>
          </a:xfrm>
          <a:prstGeom prst="rtTriangl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2;p4"/>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3;p4"/>
          <p:cNvSpPr txBox="1">
            <a:spLocks noGrp="1"/>
          </p:cNvSpPr>
          <p:nvPr>
            <p:ph type="title"/>
          </p:nvPr>
        </p:nvSpPr>
        <p:spPr>
          <a:xfrm>
            <a:off x="819150" y="845600"/>
            <a:ext cx="7505700" cy="9546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54" name="Google Shape;54;p4"/>
          <p:cNvSpPr txBox="1">
            <a:spLocks noGrp="1"/>
          </p:cNvSpPr>
          <p:nvPr>
            <p:ph type="body" idx="1"/>
          </p:nvPr>
        </p:nvSpPr>
        <p:spPr>
          <a:xfrm>
            <a:off x="819150" y="1990725"/>
            <a:ext cx="7505700" cy="24480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55" name="Google Shape;55;p4"/>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bg>
      <p:bgPr>
        <a:solidFill>
          <a:schemeClr val="dk2"/>
        </a:solidFill>
        <a:effectLst/>
      </p:bgPr>
    </p:bg>
    <p:spTree>
      <p:nvGrpSpPr>
        <p:cNvPr id="1" name="Shape 56"/>
        <p:cNvGrpSpPr/>
        <p:nvPr/>
      </p:nvGrpSpPr>
      <p:grpSpPr>
        <a:xfrm>
          <a:off x="0" y="0"/>
          <a:ext cx="0" cy="0"/>
          <a:chOff x="0" y="0"/>
          <a:chExt cx="0" cy="0"/>
        </a:xfrm>
      </p:grpSpPr>
      <p:sp>
        <p:nvSpPr>
          <p:cNvPr id="57" name="Google Shape;57;p5"/>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58;p5"/>
          <p:cNvSpPr/>
          <p:nvPr/>
        </p:nvSpPr>
        <p:spPr>
          <a:xfrm>
            <a:off x="31" y="2824500"/>
            <a:ext cx="7370400" cy="2319000"/>
          </a:xfrm>
          <a:prstGeom prst="rtTriangl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59;p5"/>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5"/>
          <p:cNvSpPr txBox="1">
            <a:spLocks noGrp="1"/>
          </p:cNvSpPr>
          <p:nvPr>
            <p:ph type="title"/>
          </p:nvPr>
        </p:nvSpPr>
        <p:spPr>
          <a:xfrm>
            <a:off x="819150" y="845600"/>
            <a:ext cx="7505700" cy="9546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61" name="Google Shape;61;p5"/>
          <p:cNvSpPr txBox="1">
            <a:spLocks noGrp="1"/>
          </p:cNvSpPr>
          <p:nvPr>
            <p:ph type="body" idx="1"/>
          </p:nvPr>
        </p:nvSpPr>
        <p:spPr>
          <a:xfrm>
            <a:off x="819150" y="1990725"/>
            <a:ext cx="3686100" cy="24480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62" name="Google Shape;62;p5"/>
          <p:cNvSpPr txBox="1">
            <a:spLocks noGrp="1"/>
          </p:cNvSpPr>
          <p:nvPr>
            <p:ph type="body" idx="2"/>
          </p:nvPr>
        </p:nvSpPr>
        <p:spPr>
          <a:xfrm>
            <a:off x="4638675" y="1990725"/>
            <a:ext cx="3686100" cy="24480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63" name="Google Shape;63;p5"/>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bg>
      <p:bgPr>
        <a:solidFill>
          <a:schemeClr val="dk2"/>
        </a:solidFill>
        <a:effectLst/>
      </p:bgPr>
    </p:bg>
    <p:spTree>
      <p:nvGrpSpPr>
        <p:cNvPr id="1" name="Shape 64"/>
        <p:cNvGrpSpPr/>
        <p:nvPr/>
      </p:nvGrpSpPr>
      <p:grpSpPr>
        <a:xfrm>
          <a:off x="0" y="0"/>
          <a:ext cx="0" cy="0"/>
          <a:chOff x="0" y="0"/>
          <a:chExt cx="0" cy="0"/>
        </a:xfrm>
      </p:grpSpPr>
      <p:sp>
        <p:nvSpPr>
          <p:cNvPr id="65" name="Google Shape;65;p6"/>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6"/>
          <p:cNvSpPr/>
          <p:nvPr/>
        </p:nvSpPr>
        <p:spPr>
          <a:xfrm>
            <a:off x="31" y="2824500"/>
            <a:ext cx="7370400" cy="2319000"/>
          </a:xfrm>
          <a:prstGeom prst="rtTriangl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67;p6"/>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68;p6"/>
          <p:cNvSpPr txBox="1">
            <a:spLocks noGrp="1"/>
          </p:cNvSpPr>
          <p:nvPr>
            <p:ph type="title"/>
          </p:nvPr>
        </p:nvSpPr>
        <p:spPr>
          <a:xfrm>
            <a:off x="819150" y="845600"/>
            <a:ext cx="7505700" cy="9546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69" name="Google Shape;69;p6"/>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bg>
      <p:bgPr>
        <a:solidFill>
          <a:schemeClr val="accent3"/>
        </a:solidFill>
        <a:effectLst/>
      </p:bgPr>
    </p:bg>
    <p:spTree>
      <p:nvGrpSpPr>
        <p:cNvPr id="1" name="Shape 70"/>
        <p:cNvGrpSpPr/>
        <p:nvPr/>
      </p:nvGrpSpPr>
      <p:grpSpPr>
        <a:xfrm>
          <a:off x="0" y="0"/>
          <a:ext cx="0" cy="0"/>
          <a:chOff x="0" y="0"/>
          <a:chExt cx="0" cy="0"/>
        </a:xfrm>
      </p:grpSpPr>
      <p:sp>
        <p:nvSpPr>
          <p:cNvPr id="71" name="Google Shape;71;p7"/>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72;p7"/>
          <p:cNvSpPr/>
          <p:nvPr/>
        </p:nvSpPr>
        <p:spPr>
          <a:xfrm>
            <a:off x="31" y="2824500"/>
            <a:ext cx="7370400" cy="2319000"/>
          </a:xfrm>
          <a:prstGeom prst="rtTriangl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7"/>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7"/>
          <p:cNvSpPr txBox="1">
            <a:spLocks noGrp="1"/>
          </p:cNvSpPr>
          <p:nvPr>
            <p:ph type="title"/>
          </p:nvPr>
        </p:nvSpPr>
        <p:spPr>
          <a:xfrm>
            <a:off x="819150" y="845600"/>
            <a:ext cx="3709200" cy="13830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75" name="Google Shape;75;p7"/>
          <p:cNvSpPr txBox="1">
            <a:spLocks noGrp="1"/>
          </p:cNvSpPr>
          <p:nvPr>
            <p:ph type="body" idx="1"/>
          </p:nvPr>
        </p:nvSpPr>
        <p:spPr>
          <a:xfrm>
            <a:off x="830700" y="2319050"/>
            <a:ext cx="3709200" cy="21198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76" name="Google Shape;76;p7"/>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1"/>
        </a:solidFill>
        <a:effectLst/>
      </p:bgPr>
    </p:bg>
    <p:spTree>
      <p:nvGrpSpPr>
        <p:cNvPr id="1" name="Shape 77"/>
        <p:cNvGrpSpPr/>
        <p:nvPr/>
      </p:nvGrpSpPr>
      <p:grpSpPr>
        <a:xfrm>
          <a:off x="0" y="0"/>
          <a:ext cx="0" cy="0"/>
          <a:chOff x="0" y="0"/>
          <a:chExt cx="0" cy="0"/>
        </a:xfrm>
      </p:grpSpPr>
      <p:sp>
        <p:nvSpPr>
          <p:cNvPr id="78" name="Google Shape;78;p8"/>
          <p:cNvSpPr/>
          <p:nvPr/>
        </p:nvSpPr>
        <p:spPr>
          <a:xfrm>
            <a:off x="0" y="2823144"/>
            <a:ext cx="7369200" cy="2316900"/>
          </a:xfrm>
          <a:prstGeom prst="rtTriangl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79;p8"/>
          <p:cNvSpPr/>
          <p:nvPr/>
        </p:nvSpPr>
        <p:spPr>
          <a:xfrm flipH="1">
            <a:off x="3583210" y="1554113"/>
            <a:ext cx="5560500" cy="35895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80" name="Google Shape;80;p8"/>
          <p:cNvGrpSpPr/>
          <p:nvPr/>
        </p:nvGrpSpPr>
        <p:grpSpPr>
          <a:xfrm>
            <a:off x="255991" y="-118"/>
            <a:ext cx="2251347" cy="1043408"/>
            <a:chOff x="3961956" y="4383950"/>
            <a:chExt cx="1160548" cy="548700"/>
          </a:xfrm>
        </p:grpSpPr>
        <p:sp>
          <p:nvSpPr>
            <p:cNvPr id="81" name="Google Shape;81;p8"/>
            <p:cNvSpPr/>
            <p:nvPr/>
          </p:nvSpPr>
          <p:spPr>
            <a:xfrm>
              <a:off x="4224904" y="4383950"/>
              <a:ext cx="897600" cy="5487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82;p8"/>
            <p:cNvSpPr/>
            <p:nvPr/>
          </p:nvSpPr>
          <p:spPr>
            <a:xfrm>
              <a:off x="4093430" y="4383950"/>
              <a:ext cx="897600" cy="5487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3;p8"/>
            <p:cNvSpPr/>
            <p:nvPr/>
          </p:nvSpPr>
          <p:spPr>
            <a:xfrm>
              <a:off x="3961956" y="4383950"/>
              <a:ext cx="897600" cy="5487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4" name="Google Shape;84;p8"/>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85" name="Google Shape;85;p8"/>
          <p:cNvGrpSpPr/>
          <p:nvPr/>
        </p:nvGrpSpPr>
        <p:grpSpPr>
          <a:xfrm>
            <a:off x="34934" y="4522125"/>
            <a:ext cx="1593306" cy="617072"/>
            <a:chOff x="6917201" y="0"/>
            <a:chExt cx="2227777" cy="863400"/>
          </a:xfrm>
        </p:grpSpPr>
        <p:sp>
          <p:nvSpPr>
            <p:cNvPr id="86" name="Google Shape;86;p8"/>
            <p:cNvSpPr/>
            <p:nvPr/>
          </p:nvSpPr>
          <p:spPr>
            <a:xfrm>
              <a:off x="7641677" y="0"/>
              <a:ext cx="1503300" cy="863400"/>
            </a:xfrm>
            <a:prstGeom prst="parallelogram">
              <a:avLst>
                <a:gd name="adj" fmla="val 158024"/>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8"/>
            <p:cNvSpPr/>
            <p:nvPr/>
          </p:nvSpPr>
          <p:spPr>
            <a:xfrm>
              <a:off x="7279439" y="0"/>
              <a:ext cx="1503300" cy="863400"/>
            </a:xfrm>
            <a:prstGeom prst="parallelogram">
              <a:avLst>
                <a:gd name="adj" fmla="val 158024"/>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88;p8"/>
            <p:cNvSpPr/>
            <p:nvPr/>
          </p:nvSpPr>
          <p:spPr>
            <a:xfrm>
              <a:off x="6917201" y="0"/>
              <a:ext cx="1503300" cy="863400"/>
            </a:xfrm>
            <a:prstGeom prst="parallelogram">
              <a:avLst>
                <a:gd name="adj" fmla="val 158024"/>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9" name="Google Shape;89;p8"/>
          <p:cNvGrpSpPr/>
          <p:nvPr/>
        </p:nvGrpSpPr>
        <p:grpSpPr>
          <a:xfrm>
            <a:off x="5886353" y="1243"/>
            <a:ext cx="3257455" cy="1261514"/>
            <a:chOff x="6917201" y="0"/>
            <a:chExt cx="2227777" cy="863400"/>
          </a:xfrm>
        </p:grpSpPr>
        <p:sp>
          <p:nvSpPr>
            <p:cNvPr id="90" name="Google Shape;90;p8"/>
            <p:cNvSpPr/>
            <p:nvPr/>
          </p:nvSpPr>
          <p:spPr>
            <a:xfrm>
              <a:off x="7641677"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91;p8"/>
            <p:cNvSpPr/>
            <p:nvPr/>
          </p:nvSpPr>
          <p:spPr>
            <a:xfrm>
              <a:off x="7279439"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92;p8"/>
            <p:cNvSpPr/>
            <p:nvPr/>
          </p:nvSpPr>
          <p:spPr>
            <a:xfrm>
              <a:off x="6917201"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3" name="Google Shape;93;p8"/>
          <p:cNvSpPr txBox="1">
            <a:spLocks noGrp="1"/>
          </p:cNvSpPr>
          <p:nvPr>
            <p:ph type="title"/>
          </p:nvPr>
        </p:nvSpPr>
        <p:spPr>
          <a:xfrm>
            <a:off x="1393929" y="1301146"/>
            <a:ext cx="6366900" cy="2539200"/>
          </a:xfrm>
          <a:prstGeom prst="rect">
            <a:avLst/>
          </a:prstGeom>
        </p:spPr>
        <p:txBody>
          <a:bodyPr spcFirstLastPara="1" wrap="square" lIns="91425" tIns="91425" rIns="91425" bIns="91425" anchor="ctr" anchorCtr="0">
            <a:noAutofit/>
          </a:bodyPr>
          <a:lstStyle>
            <a:lvl1pPr lvl="0" algn="ctr">
              <a:spcBef>
                <a:spcPts val="0"/>
              </a:spcBef>
              <a:spcAft>
                <a:spcPts val="0"/>
              </a:spcAft>
              <a:buSzPts val="3200"/>
              <a:buNone/>
              <a:defRPr sz="3200"/>
            </a:lvl1pPr>
            <a:lvl2pPr lvl="1" algn="ctr">
              <a:spcBef>
                <a:spcPts val="0"/>
              </a:spcBef>
              <a:spcAft>
                <a:spcPts val="0"/>
              </a:spcAft>
              <a:buSzPts val="3200"/>
              <a:buNone/>
              <a:defRPr sz="3200"/>
            </a:lvl2pPr>
            <a:lvl3pPr lvl="2" algn="ctr">
              <a:spcBef>
                <a:spcPts val="0"/>
              </a:spcBef>
              <a:spcAft>
                <a:spcPts val="0"/>
              </a:spcAft>
              <a:buSzPts val="3200"/>
              <a:buNone/>
              <a:defRPr sz="3200"/>
            </a:lvl3pPr>
            <a:lvl4pPr lvl="3" algn="ctr">
              <a:spcBef>
                <a:spcPts val="0"/>
              </a:spcBef>
              <a:spcAft>
                <a:spcPts val="0"/>
              </a:spcAft>
              <a:buSzPts val="3200"/>
              <a:buNone/>
              <a:defRPr sz="3200"/>
            </a:lvl4pPr>
            <a:lvl5pPr lvl="4" algn="ctr">
              <a:spcBef>
                <a:spcPts val="0"/>
              </a:spcBef>
              <a:spcAft>
                <a:spcPts val="0"/>
              </a:spcAft>
              <a:buSzPts val="3200"/>
              <a:buNone/>
              <a:defRPr sz="3200"/>
            </a:lvl5pPr>
            <a:lvl6pPr lvl="5" algn="ctr">
              <a:spcBef>
                <a:spcPts val="0"/>
              </a:spcBef>
              <a:spcAft>
                <a:spcPts val="0"/>
              </a:spcAft>
              <a:buSzPts val="3200"/>
              <a:buNone/>
              <a:defRPr sz="3200"/>
            </a:lvl6pPr>
            <a:lvl7pPr lvl="6" algn="ctr">
              <a:spcBef>
                <a:spcPts val="0"/>
              </a:spcBef>
              <a:spcAft>
                <a:spcPts val="0"/>
              </a:spcAft>
              <a:buSzPts val="3200"/>
              <a:buNone/>
              <a:defRPr sz="3200"/>
            </a:lvl7pPr>
            <a:lvl8pPr lvl="7" algn="ctr">
              <a:spcBef>
                <a:spcPts val="0"/>
              </a:spcBef>
              <a:spcAft>
                <a:spcPts val="0"/>
              </a:spcAft>
              <a:buSzPts val="3200"/>
              <a:buNone/>
              <a:defRPr sz="3200"/>
            </a:lvl8pPr>
            <a:lvl9pPr lvl="8" algn="ctr">
              <a:spcBef>
                <a:spcPts val="0"/>
              </a:spcBef>
              <a:spcAft>
                <a:spcPts val="0"/>
              </a:spcAft>
              <a:buSzPts val="3200"/>
              <a:buNone/>
              <a:defRPr sz="3200"/>
            </a:lvl9pPr>
          </a:lstStyle>
          <a:p>
            <a:endParaRPr/>
          </a:p>
        </p:txBody>
      </p:sp>
      <p:sp>
        <p:nvSpPr>
          <p:cNvPr id="94" name="Google Shape;94;p8"/>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bg>
      <p:bgPr>
        <a:solidFill>
          <a:schemeClr val="dk2"/>
        </a:solidFill>
        <a:effectLst/>
      </p:bgPr>
    </p:bg>
    <p:spTree>
      <p:nvGrpSpPr>
        <p:cNvPr id="1" name="Shape 95"/>
        <p:cNvGrpSpPr/>
        <p:nvPr/>
      </p:nvGrpSpPr>
      <p:grpSpPr>
        <a:xfrm>
          <a:off x="0" y="0"/>
          <a:ext cx="0" cy="0"/>
          <a:chOff x="0" y="0"/>
          <a:chExt cx="0" cy="0"/>
        </a:xfrm>
      </p:grpSpPr>
      <p:sp>
        <p:nvSpPr>
          <p:cNvPr id="96" name="Google Shape;96;p9"/>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97;p9"/>
          <p:cNvSpPr/>
          <p:nvPr/>
        </p:nvSpPr>
        <p:spPr>
          <a:xfrm>
            <a:off x="31" y="2824500"/>
            <a:ext cx="7370400" cy="2319000"/>
          </a:xfrm>
          <a:prstGeom prst="rtTriangl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98;p9"/>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99;p9"/>
          <p:cNvSpPr txBox="1">
            <a:spLocks noGrp="1"/>
          </p:cNvSpPr>
          <p:nvPr>
            <p:ph type="title"/>
          </p:nvPr>
        </p:nvSpPr>
        <p:spPr>
          <a:xfrm>
            <a:off x="819150" y="845600"/>
            <a:ext cx="6424200" cy="7050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100" name="Google Shape;100;p9"/>
          <p:cNvSpPr txBox="1">
            <a:spLocks noGrp="1"/>
          </p:cNvSpPr>
          <p:nvPr>
            <p:ph type="subTitle" idx="1"/>
          </p:nvPr>
        </p:nvSpPr>
        <p:spPr>
          <a:xfrm>
            <a:off x="819150" y="1550700"/>
            <a:ext cx="5859900" cy="3936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Clr>
                <a:schemeClr val="lt1"/>
              </a:buClr>
              <a:buSzPts val="1600"/>
              <a:buNone/>
              <a:defRPr sz="1600">
                <a:solidFill>
                  <a:schemeClr val="lt1"/>
                </a:solidFill>
              </a:defRPr>
            </a:lvl1pPr>
            <a:lvl2pPr lvl="1">
              <a:lnSpc>
                <a:spcPct val="100000"/>
              </a:lnSpc>
              <a:spcBef>
                <a:spcPts val="0"/>
              </a:spcBef>
              <a:spcAft>
                <a:spcPts val="0"/>
              </a:spcAft>
              <a:buClr>
                <a:schemeClr val="lt1"/>
              </a:buClr>
              <a:buSzPts val="1600"/>
              <a:buNone/>
              <a:defRPr sz="1600">
                <a:solidFill>
                  <a:schemeClr val="lt1"/>
                </a:solidFill>
              </a:defRPr>
            </a:lvl2pPr>
            <a:lvl3pPr lvl="2">
              <a:lnSpc>
                <a:spcPct val="100000"/>
              </a:lnSpc>
              <a:spcBef>
                <a:spcPts val="0"/>
              </a:spcBef>
              <a:spcAft>
                <a:spcPts val="0"/>
              </a:spcAft>
              <a:buClr>
                <a:schemeClr val="lt1"/>
              </a:buClr>
              <a:buSzPts val="1600"/>
              <a:buNone/>
              <a:defRPr sz="1600">
                <a:solidFill>
                  <a:schemeClr val="lt1"/>
                </a:solidFill>
              </a:defRPr>
            </a:lvl3pPr>
            <a:lvl4pPr lvl="3">
              <a:lnSpc>
                <a:spcPct val="100000"/>
              </a:lnSpc>
              <a:spcBef>
                <a:spcPts val="0"/>
              </a:spcBef>
              <a:spcAft>
                <a:spcPts val="0"/>
              </a:spcAft>
              <a:buClr>
                <a:schemeClr val="lt1"/>
              </a:buClr>
              <a:buSzPts val="1600"/>
              <a:buNone/>
              <a:defRPr sz="1600">
                <a:solidFill>
                  <a:schemeClr val="lt1"/>
                </a:solidFill>
              </a:defRPr>
            </a:lvl4pPr>
            <a:lvl5pPr lvl="4">
              <a:lnSpc>
                <a:spcPct val="100000"/>
              </a:lnSpc>
              <a:spcBef>
                <a:spcPts val="0"/>
              </a:spcBef>
              <a:spcAft>
                <a:spcPts val="0"/>
              </a:spcAft>
              <a:buClr>
                <a:schemeClr val="lt1"/>
              </a:buClr>
              <a:buSzPts val="1600"/>
              <a:buNone/>
              <a:defRPr sz="1600">
                <a:solidFill>
                  <a:schemeClr val="lt1"/>
                </a:solidFill>
              </a:defRPr>
            </a:lvl5pPr>
            <a:lvl6pPr lvl="5">
              <a:lnSpc>
                <a:spcPct val="100000"/>
              </a:lnSpc>
              <a:spcBef>
                <a:spcPts val="0"/>
              </a:spcBef>
              <a:spcAft>
                <a:spcPts val="0"/>
              </a:spcAft>
              <a:buClr>
                <a:schemeClr val="lt1"/>
              </a:buClr>
              <a:buSzPts val="1600"/>
              <a:buNone/>
              <a:defRPr sz="1600">
                <a:solidFill>
                  <a:schemeClr val="lt1"/>
                </a:solidFill>
              </a:defRPr>
            </a:lvl6pPr>
            <a:lvl7pPr lvl="6">
              <a:lnSpc>
                <a:spcPct val="100000"/>
              </a:lnSpc>
              <a:spcBef>
                <a:spcPts val="0"/>
              </a:spcBef>
              <a:spcAft>
                <a:spcPts val="0"/>
              </a:spcAft>
              <a:buClr>
                <a:schemeClr val="lt1"/>
              </a:buClr>
              <a:buSzPts val="1600"/>
              <a:buNone/>
              <a:defRPr sz="1600">
                <a:solidFill>
                  <a:schemeClr val="lt1"/>
                </a:solidFill>
              </a:defRPr>
            </a:lvl7pPr>
            <a:lvl8pPr lvl="7">
              <a:lnSpc>
                <a:spcPct val="100000"/>
              </a:lnSpc>
              <a:spcBef>
                <a:spcPts val="0"/>
              </a:spcBef>
              <a:spcAft>
                <a:spcPts val="0"/>
              </a:spcAft>
              <a:buClr>
                <a:schemeClr val="lt1"/>
              </a:buClr>
              <a:buSzPts val="1600"/>
              <a:buNone/>
              <a:defRPr sz="1600">
                <a:solidFill>
                  <a:schemeClr val="lt1"/>
                </a:solidFill>
              </a:defRPr>
            </a:lvl8pPr>
            <a:lvl9pPr lvl="8">
              <a:lnSpc>
                <a:spcPct val="100000"/>
              </a:lnSpc>
              <a:spcBef>
                <a:spcPts val="0"/>
              </a:spcBef>
              <a:spcAft>
                <a:spcPts val="0"/>
              </a:spcAft>
              <a:buClr>
                <a:schemeClr val="lt1"/>
              </a:buClr>
              <a:buSzPts val="1600"/>
              <a:buNone/>
              <a:defRPr sz="1600">
                <a:solidFill>
                  <a:schemeClr val="lt1"/>
                </a:solidFill>
              </a:defRPr>
            </a:lvl9pPr>
          </a:lstStyle>
          <a:p>
            <a:endParaRPr/>
          </a:p>
        </p:txBody>
      </p:sp>
      <p:sp>
        <p:nvSpPr>
          <p:cNvPr id="101" name="Google Shape;101;p9"/>
          <p:cNvSpPr txBox="1">
            <a:spLocks noGrp="1"/>
          </p:cNvSpPr>
          <p:nvPr>
            <p:ph type="body" idx="2"/>
          </p:nvPr>
        </p:nvSpPr>
        <p:spPr>
          <a:xfrm>
            <a:off x="819150" y="2467050"/>
            <a:ext cx="5859900" cy="20955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102" name="Google Shape;102;p9"/>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bg>
      <p:bgPr>
        <a:solidFill>
          <a:schemeClr val="accent1"/>
        </a:solidFill>
        <a:effectLst/>
      </p:bgPr>
    </p:bg>
    <p:spTree>
      <p:nvGrpSpPr>
        <p:cNvPr id="1" name="Shape 103"/>
        <p:cNvGrpSpPr/>
        <p:nvPr/>
      </p:nvGrpSpPr>
      <p:grpSpPr>
        <a:xfrm>
          <a:off x="0" y="0"/>
          <a:ext cx="0" cy="0"/>
          <a:chOff x="0" y="0"/>
          <a:chExt cx="0" cy="0"/>
        </a:xfrm>
      </p:grpSpPr>
      <p:sp>
        <p:nvSpPr>
          <p:cNvPr id="104" name="Google Shape;104;p10"/>
          <p:cNvSpPr/>
          <p:nvPr/>
        </p:nvSpPr>
        <p:spPr>
          <a:xfrm>
            <a:off x="31" y="2824500"/>
            <a:ext cx="7370400" cy="23190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105;p10"/>
          <p:cNvSpPr/>
          <p:nvPr/>
        </p:nvSpPr>
        <p:spPr>
          <a:xfrm flipH="1">
            <a:off x="3582600" y="1550700"/>
            <a:ext cx="5561400" cy="3592800"/>
          </a:xfrm>
          <a:prstGeom prst="rtTriangl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106;p10"/>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10"/>
          <p:cNvSpPr txBox="1">
            <a:spLocks noGrp="1"/>
          </p:cNvSpPr>
          <p:nvPr>
            <p:ph type="body" idx="1"/>
          </p:nvPr>
        </p:nvSpPr>
        <p:spPr>
          <a:xfrm>
            <a:off x="328025" y="4163500"/>
            <a:ext cx="7415100" cy="605100"/>
          </a:xfrm>
          <a:prstGeom prst="rect">
            <a:avLst/>
          </a:prstGeom>
        </p:spPr>
        <p:txBody>
          <a:bodyPr spcFirstLastPara="1" wrap="square" lIns="91425" tIns="91425" rIns="91425" bIns="91425" anchor="b" anchorCtr="0">
            <a:noAutofit/>
          </a:bodyPr>
          <a:lstStyle>
            <a:lvl1pPr marL="457200" lvl="0" indent="-228600">
              <a:lnSpc>
                <a:spcPct val="100000"/>
              </a:lnSpc>
              <a:spcBef>
                <a:spcPts val="0"/>
              </a:spcBef>
              <a:spcAft>
                <a:spcPts val="0"/>
              </a:spcAft>
              <a:buSzPts val="1300"/>
              <a:buNone/>
              <a:defRPr/>
            </a:lvl1pPr>
          </a:lstStyle>
          <a:p>
            <a:endParaRPr/>
          </a:p>
        </p:txBody>
      </p:sp>
      <p:sp>
        <p:nvSpPr>
          <p:cNvPr id="108" name="Google Shape;108;p10"/>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accent3"/>
        </a:solidFill>
        <a:effectLst/>
      </p:bgPr>
    </p:bg>
    <p:spTree>
      <p:nvGrpSpPr>
        <p:cNvPr id="1" name="Shape 109"/>
        <p:cNvGrpSpPr/>
        <p:nvPr/>
      </p:nvGrpSpPr>
      <p:grpSpPr>
        <a:xfrm>
          <a:off x="0" y="0"/>
          <a:ext cx="0" cy="0"/>
          <a:chOff x="0" y="0"/>
          <a:chExt cx="0" cy="0"/>
        </a:xfrm>
      </p:grpSpPr>
      <p:sp>
        <p:nvSpPr>
          <p:cNvPr id="110" name="Google Shape;110;p11"/>
          <p:cNvSpPr/>
          <p:nvPr/>
        </p:nvSpPr>
        <p:spPr>
          <a:xfrm flipH="1">
            <a:off x="5569200" y="2834075"/>
            <a:ext cx="3574800" cy="2309400"/>
          </a:xfrm>
          <a:prstGeom prst="rtTriangl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11" name="Google Shape;111;p11"/>
          <p:cNvGrpSpPr/>
          <p:nvPr/>
        </p:nvGrpSpPr>
        <p:grpSpPr>
          <a:xfrm>
            <a:off x="5959222" y="4119576"/>
            <a:ext cx="2520952" cy="1024165"/>
            <a:chOff x="6917201" y="0"/>
            <a:chExt cx="2227777" cy="863400"/>
          </a:xfrm>
        </p:grpSpPr>
        <p:sp>
          <p:nvSpPr>
            <p:cNvPr id="112" name="Google Shape;112;p11"/>
            <p:cNvSpPr/>
            <p:nvPr/>
          </p:nvSpPr>
          <p:spPr>
            <a:xfrm>
              <a:off x="7641677"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11"/>
            <p:cNvSpPr/>
            <p:nvPr/>
          </p:nvSpPr>
          <p:spPr>
            <a:xfrm>
              <a:off x="7279439"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114;p11"/>
            <p:cNvSpPr/>
            <p:nvPr/>
          </p:nvSpPr>
          <p:spPr>
            <a:xfrm>
              <a:off x="6917201"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5" name="Google Shape;115;p11"/>
          <p:cNvGrpSpPr/>
          <p:nvPr/>
        </p:nvGrpSpPr>
        <p:grpSpPr>
          <a:xfrm>
            <a:off x="199149" y="2"/>
            <a:ext cx="2795414" cy="1083308"/>
            <a:chOff x="6917201" y="0"/>
            <a:chExt cx="2227777" cy="863400"/>
          </a:xfrm>
        </p:grpSpPr>
        <p:sp>
          <p:nvSpPr>
            <p:cNvPr id="116" name="Google Shape;116;p11"/>
            <p:cNvSpPr/>
            <p:nvPr/>
          </p:nvSpPr>
          <p:spPr>
            <a:xfrm>
              <a:off x="7641677"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17;p11"/>
            <p:cNvSpPr/>
            <p:nvPr/>
          </p:nvSpPr>
          <p:spPr>
            <a:xfrm>
              <a:off x="7279439"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118;p11"/>
            <p:cNvSpPr/>
            <p:nvPr/>
          </p:nvSpPr>
          <p:spPr>
            <a:xfrm>
              <a:off x="6917201"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19" name="Google Shape;119;p11"/>
          <p:cNvSpPr txBox="1">
            <a:spLocks noGrp="1"/>
          </p:cNvSpPr>
          <p:nvPr>
            <p:ph type="title" hasCustomPrompt="1"/>
          </p:nvPr>
        </p:nvSpPr>
        <p:spPr>
          <a:xfrm>
            <a:off x="1385850" y="1383850"/>
            <a:ext cx="6372300" cy="1379700"/>
          </a:xfrm>
          <a:prstGeom prst="rect">
            <a:avLst/>
          </a:prstGeom>
        </p:spPr>
        <p:txBody>
          <a:bodyPr spcFirstLastPara="1" wrap="square" lIns="91425" tIns="91425" rIns="91425" bIns="91425" anchor="ctr" anchorCtr="0">
            <a:noAutofit/>
          </a:bodyPr>
          <a:lstStyle>
            <a:lvl1pPr lvl="0" algn="ctr">
              <a:spcBef>
                <a:spcPts val="0"/>
              </a:spcBef>
              <a:spcAft>
                <a:spcPts val="0"/>
              </a:spcAft>
              <a:buClr>
                <a:schemeClr val="dk2"/>
              </a:buClr>
              <a:buSzPts val="8600"/>
              <a:buNone/>
              <a:defRPr sz="8600">
                <a:solidFill>
                  <a:schemeClr val="dk2"/>
                </a:solidFill>
              </a:defRPr>
            </a:lvl1pPr>
            <a:lvl2pPr lvl="1" algn="ctr">
              <a:spcBef>
                <a:spcPts val="0"/>
              </a:spcBef>
              <a:spcAft>
                <a:spcPts val="0"/>
              </a:spcAft>
              <a:buClr>
                <a:schemeClr val="dk2"/>
              </a:buClr>
              <a:buSzPts val="8600"/>
              <a:buNone/>
              <a:defRPr sz="8600">
                <a:solidFill>
                  <a:schemeClr val="dk2"/>
                </a:solidFill>
              </a:defRPr>
            </a:lvl2pPr>
            <a:lvl3pPr lvl="2" algn="ctr">
              <a:spcBef>
                <a:spcPts val="0"/>
              </a:spcBef>
              <a:spcAft>
                <a:spcPts val="0"/>
              </a:spcAft>
              <a:buClr>
                <a:schemeClr val="dk2"/>
              </a:buClr>
              <a:buSzPts val="8600"/>
              <a:buNone/>
              <a:defRPr sz="8600">
                <a:solidFill>
                  <a:schemeClr val="dk2"/>
                </a:solidFill>
              </a:defRPr>
            </a:lvl3pPr>
            <a:lvl4pPr lvl="3" algn="ctr">
              <a:spcBef>
                <a:spcPts val="0"/>
              </a:spcBef>
              <a:spcAft>
                <a:spcPts val="0"/>
              </a:spcAft>
              <a:buClr>
                <a:schemeClr val="dk2"/>
              </a:buClr>
              <a:buSzPts val="8600"/>
              <a:buNone/>
              <a:defRPr sz="8600">
                <a:solidFill>
                  <a:schemeClr val="dk2"/>
                </a:solidFill>
              </a:defRPr>
            </a:lvl4pPr>
            <a:lvl5pPr lvl="4" algn="ctr">
              <a:spcBef>
                <a:spcPts val="0"/>
              </a:spcBef>
              <a:spcAft>
                <a:spcPts val="0"/>
              </a:spcAft>
              <a:buClr>
                <a:schemeClr val="dk2"/>
              </a:buClr>
              <a:buSzPts val="8600"/>
              <a:buNone/>
              <a:defRPr sz="8600">
                <a:solidFill>
                  <a:schemeClr val="dk2"/>
                </a:solidFill>
              </a:defRPr>
            </a:lvl5pPr>
            <a:lvl6pPr lvl="5" algn="ctr">
              <a:spcBef>
                <a:spcPts val="0"/>
              </a:spcBef>
              <a:spcAft>
                <a:spcPts val="0"/>
              </a:spcAft>
              <a:buClr>
                <a:schemeClr val="dk2"/>
              </a:buClr>
              <a:buSzPts val="8600"/>
              <a:buNone/>
              <a:defRPr sz="8600">
                <a:solidFill>
                  <a:schemeClr val="dk2"/>
                </a:solidFill>
              </a:defRPr>
            </a:lvl6pPr>
            <a:lvl7pPr lvl="6" algn="ctr">
              <a:spcBef>
                <a:spcPts val="0"/>
              </a:spcBef>
              <a:spcAft>
                <a:spcPts val="0"/>
              </a:spcAft>
              <a:buClr>
                <a:schemeClr val="dk2"/>
              </a:buClr>
              <a:buSzPts val="8600"/>
              <a:buNone/>
              <a:defRPr sz="8600">
                <a:solidFill>
                  <a:schemeClr val="dk2"/>
                </a:solidFill>
              </a:defRPr>
            </a:lvl7pPr>
            <a:lvl8pPr lvl="7" algn="ctr">
              <a:spcBef>
                <a:spcPts val="0"/>
              </a:spcBef>
              <a:spcAft>
                <a:spcPts val="0"/>
              </a:spcAft>
              <a:buClr>
                <a:schemeClr val="dk2"/>
              </a:buClr>
              <a:buSzPts val="8600"/>
              <a:buNone/>
              <a:defRPr sz="8600">
                <a:solidFill>
                  <a:schemeClr val="dk2"/>
                </a:solidFill>
              </a:defRPr>
            </a:lvl8pPr>
            <a:lvl9pPr lvl="8" algn="ctr">
              <a:spcBef>
                <a:spcPts val="0"/>
              </a:spcBef>
              <a:spcAft>
                <a:spcPts val="0"/>
              </a:spcAft>
              <a:buClr>
                <a:schemeClr val="dk2"/>
              </a:buClr>
              <a:buSzPts val="8600"/>
              <a:buNone/>
              <a:defRPr sz="8600">
                <a:solidFill>
                  <a:schemeClr val="dk2"/>
                </a:solidFill>
              </a:defRPr>
            </a:lvl9pPr>
          </a:lstStyle>
          <a:p>
            <a:r>
              <a:t>xx%</a:t>
            </a:r>
          </a:p>
        </p:txBody>
      </p:sp>
      <p:sp>
        <p:nvSpPr>
          <p:cNvPr id="120" name="Google Shape;120;p11"/>
          <p:cNvSpPr txBox="1">
            <a:spLocks noGrp="1"/>
          </p:cNvSpPr>
          <p:nvPr>
            <p:ph type="body" idx="1"/>
          </p:nvPr>
        </p:nvSpPr>
        <p:spPr>
          <a:xfrm>
            <a:off x="1385850" y="2863850"/>
            <a:ext cx="6372300" cy="641100"/>
          </a:xfrm>
          <a:prstGeom prst="rect">
            <a:avLst/>
          </a:prstGeom>
        </p:spPr>
        <p:txBody>
          <a:bodyPr spcFirstLastPara="1" wrap="square" lIns="91425" tIns="91425" rIns="91425" bIns="91425" anchor="t" anchorCtr="0">
            <a:noAutofit/>
          </a:bodyPr>
          <a:lstStyle>
            <a:lvl1pPr marL="457200" lvl="0" indent="-311150" algn="ctr">
              <a:spcBef>
                <a:spcPts val="0"/>
              </a:spcBef>
              <a:spcAft>
                <a:spcPts val="0"/>
              </a:spcAft>
              <a:buSzPts val="1300"/>
              <a:buChar char="●"/>
              <a:defRPr/>
            </a:lvl1pPr>
            <a:lvl2pPr marL="914400" lvl="1" indent="-298450" algn="ctr">
              <a:spcBef>
                <a:spcPts val="1600"/>
              </a:spcBef>
              <a:spcAft>
                <a:spcPts val="0"/>
              </a:spcAft>
              <a:buSzPts val="1100"/>
              <a:buChar char="○"/>
              <a:defRPr/>
            </a:lvl2pPr>
            <a:lvl3pPr marL="1371600" lvl="2" indent="-298450" algn="ctr">
              <a:spcBef>
                <a:spcPts val="1600"/>
              </a:spcBef>
              <a:spcAft>
                <a:spcPts val="0"/>
              </a:spcAft>
              <a:buSzPts val="1100"/>
              <a:buChar char="■"/>
              <a:defRPr/>
            </a:lvl3pPr>
            <a:lvl4pPr marL="1828800" lvl="3" indent="-298450" algn="ctr">
              <a:spcBef>
                <a:spcPts val="1600"/>
              </a:spcBef>
              <a:spcAft>
                <a:spcPts val="0"/>
              </a:spcAft>
              <a:buSzPts val="1100"/>
              <a:buChar char="●"/>
              <a:defRPr/>
            </a:lvl4pPr>
            <a:lvl5pPr marL="2286000" lvl="4" indent="-298450" algn="ctr">
              <a:spcBef>
                <a:spcPts val="1600"/>
              </a:spcBef>
              <a:spcAft>
                <a:spcPts val="0"/>
              </a:spcAft>
              <a:buSzPts val="1100"/>
              <a:buChar char="○"/>
              <a:defRPr/>
            </a:lvl5pPr>
            <a:lvl6pPr marL="2743200" lvl="5" indent="-298450" algn="ctr">
              <a:spcBef>
                <a:spcPts val="1600"/>
              </a:spcBef>
              <a:spcAft>
                <a:spcPts val="0"/>
              </a:spcAft>
              <a:buSzPts val="1100"/>
              <a:buChar char="■"/>
              <a:defRPr/>
            </a:lvl6pPr>
            <a:lvl7pPr marL="3200400" lvl="6" indent="-298450" algn="ctr">
              <a:spcBef>
                <a:spcPts val="1600"/>
              </a:spcBef>
              <a:spcAft>
                <a:spcPts val="0"/>
              </a:spcAft>
              <a:buSzPts val="1100"/>
              <a:buChar char="●"/>
              <a:defRPr/>
            </a:lvl7pPr>
            <a:lvl8pPr marL="3657600" lvl="7" indent="-298450" algn="ctr">
              <a:spcBef>
                <a:spcPts val="1600"/>
              </a:spcBef>
              <a:spcAft>
                <a:spcPts val="0"/>
              </a:spcAft>
              <a:buSzPts val="1100"/>
              <a:buChar char="○"/>
              <a:defRPr/>
            </a:lvl8pPr>
            <a:lvl9pPr marL="4114800" lvl="8" indent="-298450" algn="ctr">
              <a:spcBef>
                <a:spcPts val="1600"/>
              </a:spcBef>
              <a:spcAft>
                <a:spcPts val="1600"/>
              </a:spcAft>
              <a:buSzPts val="1100"/>
              <a:buChar char="■"/>
              <a:defRPr/>
            </a:lvl9pPr>
          </a:lstStyle>
          <a:p>
            <a:endParaRPr/>
          </a:p>
        </p:txBody>
      </p:sp>
      <p:sp>
        <p:nvSpPr>
          <p:cNvPr id="121" name="Google Shape;121;p11"/>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22"/>
        <p:cNvGrpSpPr/>
        <p:nvPr/>
      </p:nvGrpSpPr>
      <p:grpSpPr>
        <a:xfrm>
          <a:off x="0" y="0"/>
          <a:ext cx="0" cy="0"/>
          <a:chOff x="0" y="0"/>
          <a:chExt cx="0" cy="0"/>
        </a:xfrm>
      </p:grpSpPr>
      <p:sp>
        <p:nvSpPr>
          <p:cNvPr id="123" name="Google Shape;123;p12"/>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hift">
    <p:bg>
      <p:bgPr>
        <a:solidFill>
          <a:schemeClr val="dk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1pPr>
            <a:lvl2pPr lvl="1">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2pPr>
            <a:lvl3pPr lvl="2">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3pPr>
            <a:lvl4pPr lvl="3">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4pPr>
            <a:lvl5pPr lvl="4">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5pPr>
            <a:lvl6pPr lvl="5">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6pPr>
            <a:lvl7pPr lvl="6">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7pPr>
            <a:lvl8pPr lvl="7">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8pPr>
            <a:lvl9pPr lvl="8">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9pPr>
          </a:lstStyle>
          <a:p>
            <a:endParaRPr/>
          </a:p>
        </p:txBody>
      </p:sp>
      <p:sp>
        <p:nvSpPr>
          <p:cNvPr id="7" name="Google Shape;7;p1"/>
          <p:cNvSpPr txBox="1">
            <a:spLocks noGrp="1"/>
          </p:cNvSpPr>
          <p:nvPr>
            <p:ph type="body" idx="1"/>
          </p:nvPr>
        </p:nvSpPr>
        <p:spPr>
          <a:xfrm>
            <a:off x="311700" y="1152475"/>
            <a:ext cx="8520600" cy="3391200"/>
          </a:xfrm>
          <a:prstGeom prst="rect">
            <a:avLst/>
          </a:prstGeom>
          <a:noFill/>
          <a:ln>
            <a:noFill/>
          </a:ln>
        </p:spPr>
        <p:txBody>
          <a:bodyPr spcFirstLastPara="1" wrap="square" lIns="91425" tIns="91425" rIns="91425" bIns="91425" anchor="t" anchorCtr="0">
            <a:noAutofit/>
          </a:bodyPr>
          <a:lstStyle>
            <a:lvl1pPr marL="457200" lvl="0" indent="-311150">
              <a:lnSpc>
                <a:spcPct val="115000"/>
              </a:lnSpc>
              <a:spcBef>
                <a:spcPts val="0"/>
              </a:spcBef>
              <a:spcAft>
                <a:spcPts val="0"/>
              </a:spcAft>
              <a:buClr>
                <a:schemeClr val="dk2"/>
              </a:buClr>
              <a:buSzPts val="1300"/>
              <a:buFont typeface="Calibri"/>
              <a:buChar char="●"/>
              <a:defRPr sz="1300">
                <a:solidFill>
                  <a:schemeClr val="dk2"/>
                </a:solidFill>
                <a:latin typeface="Calibri"/>
                <a:ea typeface="Calibri"/>
                <a:cs typeface="Calibri"/>
                <a:sym typeface="Calibri"/>
              </a:defRPr>
            </a:lvl1pPr>
            <a:lvl2pPr marL="914400" lvl="1" indent="-298450">
              <a:lnSpc>
                <a:spcPct val="115000"/>
              </a:lnSpc>
              <a:spcBef>
                <a:spcPts val="1600"/>
              </a:spcBef>
              <a:spcAft>
                <a:spcPts val="0"/>
              </a:spcAft>
              <a:buClr>
                <a:schemeClr val="dk2"/>
              </a:buClr>
              <a:buSzPts val="1100"/>
              <a:buFont typeface="Calibri"/>
              <a:buChar char="○"/>
              <a:defRPr sz="1100">
                <a:solidFill>
                  <a:schemeClr val="dk2"/>
                </a:solidFill>
                <a:latin typeface="Calibri"/>
                <a:ea typeface="Calibri"/>
                <a:cs typeface="Calibri"/>
                <a:sym typeface="Calibri"/>
              </a:defRPr>
            </a:lvl2pPr>
            <a:lvl3pPr marL="1371600" lvl="2" indent="-298450">
              <a:lnSpc>
                <a:spcPct val="115000"/>
              </a:lnSpc>
              <a:spcBef>
                <a:spcPts val="1600"/>
              </a:spcBef>
              <a:spcAft>
                <a:spcPts val="0"/>
              </a:spcAft>
              <a:buClr>
                <a:schemeClr val="dk2"/>
              </a:buClr>
              <a:buSzPts val="1100"/>
              <a:buFont typeface="Calibri"/>
              <a:buChar char="■"/>
              <a:defRPr sz="1100">
                <a:solidFill>
                  <a:schemeClr val="dk2"/>
                </a:solidFill>
                <a:latin typeface="Calibri"/>
                <a:ea typeface="Calibri"/>
                <a:cs typeface="Calibri"/>
                <a:sym typeface="Calibri"/>
              </a:defRPr>
            </a:lvl3pPr>
            <a:lvl4pPr marL="1828800" lvl="3" indent="-298450">
              <a:lnSpc>
                <a:spcPct val="115000"/>
              </a:lnSpc>
              <a:spcBef>
                <a:spcPts val="1600"/>
              </a:spcBef>
              <a:spcAft>
                <a:spcPts val="0"/>
              </a:spcAft>
              <a:buClr>
                <a:schemeClr val="dk2"/>
              </a:buClr>
              <a:buSzPts val="1100"/>
              <a:buFont typeface="Calibri"/>
              <a:buChar char="●"/>
              <a:defRPr sz="1100">
                <a:solidFill>
                  <a:schemeClr val="dk2"/>
                </a:solidFill>
                <a:latin typeface="Calibri"/>
                <a:ea typeface="Calibri"/>
                <a:cs typeface="Calibri"/>
                <a:sym typeface="Calibri"/>
              </a:defRPr>
            </a:lvl4pPr>
            <a:lvl5pPr marL="2286000" lvl="4" indent="-298450">
              <a:lnSpc>
                <a:spcPct val="115000"/>
              </a:lnSpc>
              <a:spcBef>
                <a:spcPts val="1600"/>
              </a:spcBef>
              <a:spcAft>
                <a:spcPts val="0"/>
              </a:spcAft>
              <a:buClr>
                <a:schemeClr val="dk2"/>
              </a:buClr>
              <a:buSzPts val="1100"/>
              <a:buFont typeface="Calibri"/>
              <a:buChar char="○"/>
              <a:defRPr sz="1100">
                <a:solidFill>
                  <a:schemeClr val="dk2"/>
                </a:solidFill>
                <a:latin typeface="Calibri"/>
                <a:ea typeface="Calibri"/>
                <a:cs typeface="Calibri"/>
                <a:sym typeface="Calibri"/>
              </a:defRPr>
            </a:lvl5pPr>
            <a:lvl6pPr marL="2743200" lvl="5" indent="-298450">
              <a:lnSpc>
                <a:spcPct val="115000"/>
              </a:lnSpc>
              <a:spcBef>
                <a:spcPts val="1600"/>
              </a:spcBef>
              <a:spcAft>
                <a:spcPts val="0"/>
              </a:spcAft>
              <a:buClr>
                <a:schemeClr val="dk2"/>
              </a:buClr>
              <a:buSzPts val="1100"/>
              <a:buFont typeface="Calibri"/>
              <a:buChar char="■"/>
              <a:defRPr sz="1100">
                <a:solidFill>
                  <a:schemeClr val="dk2"/>
                </a:solidFill>
                <a:latin typeface="Calibri"/>
                <a:ea typeface="Calibri"/>
                <a:cs typeface="Calibri"/>
                <a:sym typeface="Calibri"/>
              </a:defRPr>
            </a:lvl6pPr>
            <a:lvl7pPr marL="3200400" lvl="6" indent="-298450">
              <a:lnSpc>
                <a:spcPct val="115000"/>
              </a:lnSpc>
              <a:spcBef>
                <a:spcPts val="1600"/>
              </a:spcBef>
              <a:spcAft>
                <a:spcPts val="0"/>
              </a:spcAft>
              <a:buClr>
                <a:schemeClr val="dk2"/>
              </a:buClr>
              <a:buSzPts val="1100"/>
              <a:buFont typeface="Calibri"/>
              <a:buChar char="●"/>
              <a:defRPr sz="1100">
                <a:solidFill>
                  <a:schemeClr val="dk2"/>
                </a:solidFill>
                <a:latin typeface="Calibri"/>
                <a:ea typeface="Calibri"/>
                <a:cs typeface="Calibri"/>
                <a:sym typeface="Calibri"/>
              </a:defRPr>
            </a:lvl7pPr>
            <a:lvl8pPr marL="3657600" lvl="7" indent="-298450">
              <a:lnSpc>
                <a:spcPct val="115000"/>
              </a:lnSpc>
              <a:spcBef>
                <a:spcPts val="1600"/>
              </a:spcBef>
              <a:spcAft>
                <a:spcPts val="0"/>
              </a:spcAft>
              <a:buClr>
                <a:schemeClr val="dk2"/>
              </a:buClr>
              <a:buSzPts val="1100"/>
              <a:buFont typeface="Calibri"/>
              <a:buChar char="○"/>
              <a:defRPr sz="1100">
                <a:solidFill>
                  <a:schemeClr val="dk2"/>
                </a:solidFill>
                <a:latin typeface="Calibri"/>
                <a:ea typeface="Calibri"/>
                <a:cs typeface="Calibri"/>
                <a:sym typeface="Calibri"/>
              </a:defRPr>
            </a:lvl8pPr>
            <a:lvl9pPr marL="4114800" lvl="8" indent="-298450">
              <a:lnSpc>
                <a:spcPct val="115000"/>
              </a:lnSpc>
              <a:spcBef>
                <a:spcPts val="1600"/>
              </a:spcBef>
              <a:spcAft>
                <a:spcPts val="1600"/>
              </a:spcAft>
              <a:buClr>
                <a:schemeClr val="dk2"/>
              </a:buClr>
              <a:buSzPts val="1100"/>
              <a:buFont typeface="Calibri"/>
              <a:buChar char="■"/>
              <a:defRPr sz="1100">
                <a:solidFill>
                  <a:schemeClr val="dk2"/>
                </a:solidFill>
                <a:latin typeface="Calibri"/>
                <a:ea typeface="Calibri"/>
                <a:cs typeface="Calibri"/>
                <a:sym typeface="Calibri"/>
              </a:defRPr>
            </a:lvl9pPr>
          </a:lstStyle>
          <a:p>
            <a:endParaRPr/>
          </a:p>
        </p:txBody>
      </p:sp>
      <p:sp>
        <p:nvSpPr>
          <p:cNvPr id="8" name="Google Shape;8;p1"/>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latin typeface="Nunito"/>
                <a:ea typeface="Nunito"/>
                <a:cs typeface="Nunito"/>
                <a:sym typeface="Nunito"/>
              </a:defRPr>
            </a:lvl1pPr>
            <a:lvl2pPr lvl="1" algn="r">
              <a:buNone/>
              <a:defRPr sz="1000">
                <a:solidFill>
                  <a:schemeClr val="dk2"/>
                </a:solidFill>
                <a:latin typeface="Nunito"/>
                <a:ea typeface="Nunito"/>
                <a:cs typeface="Nunito"/>
                <a:sym typeface="Nunito"/>
              </a:defRPr>
            </a:lvl2pPr>
            <a:lvl3pPr lvl="2" algn="r">
              <a:buNone/>
              <a:defRPr sz="1000">
                <a:solidFill>
                  <a:schemeClr val="dk2"/>
                </a:solidFill>
                <a:latin typeface="Nunito"/>
                <a:ea typeface="Nunito"/>
                <a:cs typeface="Nunito"/>
                <a:sym typeface="Nunito"/>
              </a:defRPr>
            </a:lvl3pPr>
            <a:lvl4pPr lvl="3" algn="r">
              <a:buNone/>
              <a:defRPr sz="1000">
                <a:solidFill>
                  <a:schemeClr val="dk2"/>
                </a:solidFill>
                <a:latin typeface="Nunito"/>
                <a:ea typeface="Nunito"/>
                <a:cs typeface="Nunito"/>
                <a:sym typeface="Nunito"/>
              </a:defRPr>
            </a:lvl4pPr>
            <a:lvl5pPr lvl="4" algn="r">
              <a:buNone/>
              <a:defRPr sz="1000">
                <a:solidFill>
                  <a:schemeClr val="dk2"/>
                </a:solidFill>
                <a:latin typeface="Nunito"/>
                <a:ea typeface="Nunito"/>
                <a:cs typeface="Nunito"/>
                <a:sym typeface="Nunito"/>
              </a:defRPr>
            </a:lvl5pPr>
            <a:lvl6pPr lvl="5" algn="r">
              <a:buNone/>
              <a:defRPr sz="1000">
                <a:solidFill>
                  <a:schemeClr val="dk2"/>
                </a:solidFill>
                <a:latin typeface="Nunito"/>
                <a:ea typeface="Nunito"/>
                <a:cs typeface="Nunito"/>
                <a:sym typeface="Nunito"/>
              </a:defRPr>
            </a:lvl6pPr>
            <a:lvl7pPr lvl="6" algn="r">
              <a:buNone/>
              <a:defRPr sz="1000">
                <a:solidFill>
                  <a:schemeClr val="dk2"/>
                </a:solidFill>
                <a:latin typeface="Nunito"/>
                <a:ea typeface="Nunito"/>
                <a:cs typeface="Nunito"/>
                <a:sym typeface="Nunito"/>
              </a:defRPr>
            </a:lvl7pPr>
            <a:lvl8pPr lvl="7" algn="r">
              <a:buNone/>
              <a:defRPr sz="1000">
                <a:solidFill>
                  <a:schemeClr val="dk2"/>
                </a:solidFill>
                <a:latin typeface="Nunito"/>
                <a:ea typeface="Nunito"/>
                <a:cs typeface="Nunito"/>
                <a:sym typeface="Nunito"/>
              </a:defRPr>
            </a:lvl8pPr>
            <a:lvl9pPr lvl="8" algn="r">
              <a:buNone/>
              <a:defRPr sz="1000">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13"/>
          <p:cNvSpPr txBox="1">
            <a:spLocks noGrp="1"/>
          </p:cNvSpPr>
          <p:nvPr>
            <p:ph type="ctrTitle"/>
          </p:nvPr>
        </p:nvSpPr>
        <p:spPr>
          <a:xfrm>
            <a:off x="1858703" y="1822833"/>
            <a:ext cx="5361300" cy="1448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sz="5800">
                <a:latin typeface="Comfortaa"/>
                <a:ea typeface="Comfortaa"/>
                <a:cs typeface="Comfortaa"/>
                <a:sym typeface="Comfortaa"/>
              </a:rPr>
              <a:t>Hotel International</a:t>
            </a:r>
            <a:endParaRPr sz="5800">
              <a:latin typeface="Comfortaa"/>
              <a:ea typeface="Comfortaa"/>
              <a:cs typeface="Comfortaa"/>
              <a:sym typeface="Comfortaa"/>
            </a:endParaRPr>
          </a:p>
        </p:txBody>
      </p:sp>
      <p:sp>
        <p:nvSpPr>
          <p:cNvPr id="129" name="Google Shape;129;p13"/>
          <p:cNvSpPr txBox="1">
            <a:spLocks noGrp="1"/>
          </p:cNvSpPr>
          <p:nvPr>
            <p:ph type="subTitle" idx="1"/>
          </p:nvPr>
        </p:nvSpPr>
        <p:spPr>
          <a:xfrm>
            <a:off x="1891350" y="4143684"/>
            <a:ext cx="5361300" cy="52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sz="2000">
                <a:latin typeface="Comfortaa"/>
                <a:ea typeface="Comfortaa"/>
                <a:cs typeface="Comfortaa"/>
                <a:sym typeface="Comfortaa"/>
              </a:rPr>
              <a:t>Saful Islam</a:t>
            </a:r>
            <a:endParaRPr sz="2000">
              <a:latin typeface="Comfortaa"/>
              <a:ea typeface="Comfortaa"/>
              <a:cs typeface="Comfortaa"/>
              <a:sym typeface="Comfortaa"/>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14"/>
          <p:cNvSpPr txBox="1">
            <a:spLocks noGrp="1"/>
          </p:cNvSpPr>
          <p:nvPr>
            <p:ph type="title"/>
          </p:nvPr>
        </p:nvSpPr>
        <p:spPr>
          <a:xfrm>
            <a:off x="819150" y="845600"/>
            <a:ext cx="7505700" cy="954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sz="2400" b="1">
                <a:solidFill>
                  <a:schemeClr val="accent3"/>
                </a:solidFill>
                <a:latin typeface="Comfortaa"/>
                <a:ea typeface="Comfortaa"/>
                <a:cs typeface="Comfortaa"/>
                <a:sym typeface="Comfortaa"/>
              </a:rPr>
              <a:t>PESTLE Analysis</a:t>
            </a:r>
            <a:endParaRPr sz="2400" b="1">
              <a:solidFill>
                <a:schemeClr val="accent3"/>
              </a:solidFill>
              <a:latin typeface="Comfortaa"/>
              <a:ea typeface="Comfortaa"/>
              <a:cs typeface="Comfortaa"/>
              <a:sym typeface="Comfortaa"/>
            </a:endParaRPr>
          </a:p>
        </p:txBody>
      </p:sp>
      <p:sp>
        <p:nvSpPr>
          <p:cNvPr id="135" name="Google Shape;135;p14"/>
          <p:cNvSpPr txBox="1">
            <a:spLocks noGrp="1"/>
          </p:cNvSpPr>
          <p:nvPr>
            <p:ph type="body" idx="1"/>
          </p:nvPr>
        </p:nvSpPr>
        <p:spPr>
          <a:xfrm>
            <a:off x="819150" y="1657960"/>
            <a:ext cx="3686100" cy="2448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700" b="1" dirty="0">
                <a:solidFill>
                  <a:srgbClr val="000000"/>
                </a:solidFill>
                <a:latin typeface="Comfortaa"/>
                <a:ea typeface="Comfortaa"/>
                <a:cs typeface="Comfortaa"/>
                <a:sym typeface="Comfortaa"/>
              </a:rPr>
              <a:t>Political</a:t>
            </a:r>
            <a:r>
              <a:rPr lang="en-GB" sz="1700" dirty="0">
                <a:solidFill>
                  <a:srgbClr val="000000"/>
                </a:solidFill>
                <a:latin typeface="Comfortaa"/>
                <a:ea typeface="Comfortaa"/>
                <a:cs typeface="Comfortaa"/>
                <a:sym typeface="Comfortaa"/>
              </a:rPr>
              <a:t> - uncertainty caused by Brexit. </a:t>
            </a:r>
            <a:endParaRPr sz="1700" dirty="0">
              <a:solidFill>
                <a:srgbClr val="000000"/>
              </a:solidFill>
              <a:latin typeface="Comfortaa"/>
              <a:ea typeface="Comfortaa"/>
              <a:cs typeface="Comfortaa"/>
              <a:sym typeface="Comfortaa"/>
            </a:endParaRPr>
          </a:p>
          <a:p>
            <a:pPr marL="0" lvl="0" indent="0" algn="l" rtl="0">
              <a:spcBef>
                <a:spcPts val="1600"/>
              </a:spcBef>
              <a:spcAft>
                <a:spcPts val="0"/>
              </a:spcAft>
              <a:buNone/>
            </a:pPr>
            <a:r>
              <a:rPr lang="en-GB" sz="1700" b="1" dirty="0">
                <a:solidFill>
                  <a:srgbClr val="000000"/>
                </a:solidFill>
                <a:latin typeface="Comfortaa"/>
                <a:ea typeface="Comfortaa"/>
                <a:cs typeface="Comfortaa"/>
                <a:sym typeface="Comfortaa"/>
              </a:rPr>
              <a:t>Economical</a:t>
            </a:r>
            <a:r>
              <a:rPr lang="en-GB" sz="1700" dirty="0">
                <a:solidFill>
                  <a:srgbClr val="000000"/>
                </a:solidFill>
                <a:latin typeface="Comfortaa"/>
                <a:ea typeface="Comfortaa"/>
                <a:cs typeface="Comfortaa"/>
                <a:sym typeface="Comfortaa"/>
              </a:rPr>
              <a:t> - Growth and investments in Wales</a:t>
            </a:r>
            <a:endParaRPr sz="1700" dirty="0">
              <a:solidFill>
                <a:srgbClr val="000000"/>
              </a:solidFill>
              <a:latin typeface="Comfortaa"/>
              <a:ea typeface="Comfortaa"/>
              <a:cs typeface="Comfortaa"/>
              <a:sym typeface="Comfortaa"/>
            </a:endParaRPr>
          </a:p>
          <a:p>
            <a:pPr marL="0" lvl="0" indent="0" algn="l" rtl="0">
              <a:spcBef>
                <a:spcPts val="1600"/>
              </a:spcBef>
              <a:spcAft>
                <a:spcPts val="0"/>
              </a:spcAft>
              <a:buNone/>
            </a:pPr>
            <a:endParaRPr sz="1700" dirty="0">
              <a:solidFill>
                <a:srgbClr val="000000"/>
              </a:solidFill>
              <a:latin typeface="Comfortaa"/>
              <a:ea typeface="Comfortaa"/>
              <a:cs typeface="Comfortaa"/>
              <a:sym typeface="Comfortaa"/>
            </a:endParaRPr>
          </a:p>
          <a:p>
            <a:pPr marL="0" lvl="0" indent="0" algn="l" rtl="0">
              <a:spcBef>
                <a:spcPts val="1600"/>
              </a:spcBef>
              <a:spcAft>
                <a:spcPts val="1600"/>
              </a:spcAft>
              <a:buNone/>
            </a:pPr>
            <a:r>
              <a:rPr lang="en-GB" sz="1700" b="1" dirty="0">
                <a:solidFill>
                  <a:srgbClr val="000000"/>
                </a:solidFill>
                <a:latin typeface="Comfortaa"/>
                <a:ea typeface="Comfortaa"/>
                <a:cs typeface="Comfortaa"/>
                <a:sym typeface="Comfortaa"/>
              </a:rPr>
              <a:t>Social</a:t>
            </a:r>
            <a:r>
              <a:rPr lang="en-GB" sz="1700" dirty="0">
                <a:solidFill>
                  <a:srgbClr val="000000"/>
                </a:solidFill>
                <a:latin typeface="Comfortaa"/>
                <a:ea typeface="Comfortaa"/>
                <a:cs typeface="Comfortaa"/>
                <a:sym typeface="Comfortaa"/>
              </a:rPr>
              <a:t> - Flexibility in work</a:t>
            </a:r>
            <a:endParaRPr sz="1700" dirty="0">
              <a:solidFill>
                <a:srgbClr val="000000"/>
              </a:solidFill>
              <a:latin typeface="Comfortaa"/>
              <a:ea typeface="Comfortaa"/>
              <a:cs typeface="Comfortaa"/>
              <a:sym typeface="Comfortaa"/>
            </a:endParaRPr>
          </a:p>
        </p:txBody>
      </p:sp>
      <p:sp>
        <p:nvSpPr>
          <p:cNvPr id="136" name="Google Shape;136;p14"/>
          <p:cNvSpPr txBox="1">
            <a:spLocks noGrp="1"/>
          </p:cNvSpPr>
          <p:nvPr>
            <p:ph type="body" idx="2"/>
          </p:nvPr>
        </p:nvSpPr>
        <p:spPr>
          <a:xfrm>
            <a:off x="4638750" y="1800200"/>
            <a:ext cx="3686100" cy="2448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700" b="1" dirty="0">
                <a:solidFill>
                  <a:srgbClr val="000000"/>
                </a:solidFill>
                <a:latin typeface="Comfortaa"/>
                <a:ea typeface="Comfortaa"/>
                <a:cs typeface="Comfortaa"/>
                <a:sym typeface="Comfortaa"/>
              </a:rPr>
              <a:t>Technological</a:t>
            </a:r>
            <a:r>
              <a:rPr lang="en-GB" sz="1700" dirty="0">
                <a:solidFill>
                  <a:srgbClr val="000000"/>
                </a:solidFill>
                <a:latin typeface="Comfortaa"/>
                <a:ea typeface="Comfortaa"/>
                <a:cs typeface="Comfortaa"/>
                <a:sym typeface="Comfortaa"/>
              </a:rPr>
              <a:t> - Training to staff </a:t>
            </a:r>
            <a:endParaRPr sz="1700" dirty="0">
              <a:solidFill>
                <a:srgbClr val="000000"/>
              </a:solidFill>
              <a:latin typeface="Comfortaa"/>
              <a:ea typeface="Comfortaa"/>
              <a:cs typeface="Comfortaa"/>
              <a:sym typeface="Comfortaa"/>
            </a:endParaRPr>
          </a:p>
          <a:p>
            <a:pPr marL="0" lvl="0" indent="0" algn="l" rtl="0">
              <a:spcBef>
                <a:spcPts val="1600"/>
              </a:spcBef>
              <a:spcAft>
                <a:spcPts val="0"/>
              </a:spcAft>
              <a:buNone/>
            </a:pPr>
            <a:r>
              <a:rPr lang="en-GB" sz="1700" b="1" dirty="0">
                <a:solidFill>
                  <a:srgbClr val="000000"/>
                </a:solidFill>
                <a:latin typeface="Comfortaa"/>
                <a:ea typeface="Comfortaa"/>
                <a:cs typeface="Comfortaa"/>
                <a:sym typeface="Comfortaa"/>
              </a:rPr>
              <a:t>Legal</a:t>
            </a:r>
            <a:r>
              <a:rPr lang="en-GB" sz="1700" dirty="0">
                <a:solidFill>
                  <a:srgbClr val="000000"/>
                </a:solidFill>
                <a:latin typeface="Comfortaa"/>
                <a:ea typeface="Comfortaa"/>
                <a:cs typeface="Comfortaa"/>
                <a:sym typeface="Comfortaa"/>
              </a:rPr>
              <a:t> - Paying staff the right legal wage</a:t>
            </a:r>
            <a:endParaRPr sz="1700" dirty="0">
              <a:solidFill>
                <a:srgbClr val="000000"/>
              </a:solidFill>
              <a:latin typeface="Comfortaa"/>
              <a:ea typeface="Comfortaa"/>
              <a:cs typeface="Comfortaa"/>
              <a:sym typeface="Comfortaa"/>
            </a:endParaRPr>
          </a:p>
          <a:p>
            <a:pPr marL="0" lvl="0" indent="0" algn="l" rtl="0">
              <a:spcBef>
                <a:spcPts val="1600"/>
              </a:spcBef>
              <a:spcAft>
                <a:spcPts val="0"/>
              </a:spcAft>
              <a:buNone/>
            </a:pPr>
            <a:r>
              <a:rPr lang="en-GB" sz="1700" b="1" dirty="0">
                <a:solidFill>
                  <a:srgbClr val="000000"/>
                </a:solidFill>
                <a:latin typeface="Comfortaa"/>
                <a:ea typeface="Comfortaa"/>
                <a:cs typeface="Comfortaa"/>
                <a:sym typeface="Comfortaa"/>
              </a:rPr>
              <a:t>Environmental</a:t>
            </a:r>
            <a:r>
              <a:rPr lang="en-GB" sz="1700" dirty="0">
                <a:solidFill>
                  <a:srgbClr val="000000"/>
                </a:solidFill>
                <a:latin typeface="Comfortaa"/>
                <a:ea typeface="Comfortaa"/>
                <a:cs typeface="Comfortaa"/>
                <a:sym typeface="Comfortaa"/>
              </a:rPr>
              <a:t> - Coronavirus and other illnesses could cause people to be ill and cause sick leave </a:t>
            </a:r>
            <a:endParaRPr sz="1700" dirty="0">
              <a:solidFill>
                <a:srgbClr val="000000"/>
              </a:solidFill>
              <a:latin typeface="Comfortaa"/>
              <a:ea typeface="Comfortaa"/>
              <a:cs typeface="Comfortaa"/>
              <a:sym typeface="Comfortaa"/>
            </a:endParaRPr>
          </a:p>
          <a:p>
            <a:pPr marL="0" lvl="0" indent="0" algn="l" rtl="0">
              <a:spcBef>
                <a:spcPts val="1600"/>
              </a:spcBef>
              <a:spcAft>
                <a:spcPts val="1600"/>
              </a:spcAft>
              <a:buNone/>
            </a:pPr>
            <a:endParaRPr sz="17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15"/>
          <p:cNvSpPr txBox="1">
            <a:spLocks noGrp="1"/>
          </p:cNvSpPr>
          <p:nvPr>
            <p:ph type="title"/>
          </p:nvPr>
        </p:nvSpPr>
        <p:spPr>
          <a:xfrm>
            <a:off x="209250" y="596414"/>
            <a:ext cx="8725500" cy="1162800"/>
          </a:xfrm>
          <a:prstGeom prst="rect">
            <a:avLst/>
          </a:prstGeom>
        </p:spPr>
        <p:txBody>
          <a:bodyPr spcFirstLastPara="1" wrap="square" lIns="91425" tIns="91425" rIns="91425" bIns="91425" anchor="t" anchorCtr="0">
            <a:noAutofit/>
          </a:bodyPr>
          <a:lstStyle/>
          <a:p>
            <a:pPr marL="0" lvl="0" indent="0" algn="ctr" rtl="0">
              <a:lnSpc>
                <a:spcPct val="115000"/>
              </a:lnSpc>
              <a:spcBef>
                <a:spcPts val="1200"/>
              </a:spcBef>
              <a:spcAft>
                <a:spcPts val="1200"/>
              </a:spcAft>
              <a:buNone/>
            </a:pPr>
            <a:r>
              <a:rPr lang="en-GB" sz="2400" b="1">
                <a:solidFill>
                  <a:schemeClr val="accent3"/>
                </a:solidFill>
                <a:latin typeface="Comfortaa"/>
                <a:ea typeface="Comfortaa"/>
                <a:cs typeface="Comfortaa"/>
                <a:sym typeface="Comfortaa"/>
              </a:rPr>
              <a:t>Importance of recruitment and selection process when hiring an employee </a:t>
            </a:r>
            <a:endParaRPr sz="2400" b="1">
              <a:solidFill>
                <a:schemeClr val="accent3"/>
              </a:solidFill>
              <a:latin typeface="Comfortaa"/>
              <a:ea typeface="Comfortaa"/>
              <a:cs typeface="Comfortaa"/>
              <a:sym typeface="Comfortaa"/>
            </a:endParaRPr>
          </a:p>
        </p:txBody>
      </p:sp>
      <p:sp>
        <p:nvSpPr>
          <p:cNvPr id="142" name="Google Shape;142;p15"/>
          <p:cNvSpPr txBox="1">
            <a:spLocks noGrp="1"/>
          </p:cNvSpPr>
          <p:nvPr>
            <p:ph type="body" idx="1"/>
          </p:nvPr>
        </p:nvSpPr>
        <p:spPr>
          <a:xfrm>
            <a:off x="716475" y="1349225"/>
            <a:ext cx="8520600" cy="2758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sz="2400">
              <a:solidFill>
                <a:srgbClr val="000000"/>
              </a:solidFill>
              <a:highlight>
                <a:srgbClr val="FFFFFF"/>
              </a:highlight>
              <a:latin typeface="Times New Roman"/>
              <a:ea typeface="Times New Roman"/>
              <a:cs typeface="Times New Roman"/>
              <a:sym typeface="Times New Roman"/>
            </a:endParaRPr>
          </a:p>
          <a:p>
            <a:pPr marL="457200" lvl="0" indent="-355600" algn="l" rtl="0">
              <a:spcBef>
                <a:spcPts val="1600"/>
              </a:spcBef>
              <a:spcAft>
                <a:spcPts val="0"/>
              </a:spcAft>
              <a:buClr>
                <a:srgbClr val="000000"/>
              </a:buClr>
              <a:buSzPts val="2000"/>
              <a:buFont typeface="Comfortaa"/>
              <a:buChar char="●"/>
            </a:pPr>
            <a:r>
              <a:rPr lang="en-GB" sz="2000">
                <a:solidFill>
                  <a:srgbClr val="000000"/>
                </a:solidFill>
                <a:highlight>
                  <a:srgbClr val="FFFFFF"/>
                </a:highlight>
                <a:latin typeface="Comfortaa"/>
                <a:ea typeface="Comfortaa"/>
                <a:cs typeface="Comfortaa"/>
                <a:sym typeface="Comfortaa"/>
              </a:rPr>
              <a:t>A popular way to research employees would be social media such as LinkedIn, Indeed</a:t>
            </a:r>
            <a:endParaRPr sz="2000">
              <a:solidFill>
                <a:srgbClr val="000000"/>
              </a:solidFill>
              <a:highlight>
                <a:srgbClr val="FFFFFF"/>
              </a:highlight>
              <a:latin typeface="Comfortaa"/>
              <a:ea typeface="Comfortaa"/>
              <a:cs typeface="Comfortaa"/>
              <a:sym typeface="Comfortaa"/>
            </a:endParaRPr>
          </a:p>
          <a:p>
            <a:pPr marL="457200" lvl="0" indent="-355600" algn="l" rtl="0">
              <a:spcBef>
                <a:spcPts val="0"/>
              </a:spcBef>
              <a:spcAft>
                <a:spcPts val="0"/>
              </a:spcAft>
              <a:buClr>
                <a:srgbClr val="000000"/>
              </a:buClr>
              <a:buSzPts val="2000"/>
              <a:buFont typeface="Comfortaa"/>
              <a:buChar char="●"/>
            </a:pPr>
            <a:r>
              <a:rPr lang="en-GB" sz="2000">
                <a:solidFill>
                  <a:srgbClr val="000000"/>
                </a:solidFill>
                <a:highlight>
                  <a:srgbClr val="FFFFFF"/>
                </a:highlight>
                <a:latin typeface="Comfortaa"/>
                <a:ea typeface="Comfortaa"/>
                <a:cs typeface="Comfortaa"/>
                <a:sym typeface="Comfortaa"/>
              </a:rPr>
              <a:t>Checking how they interact and behave outside work</a:t>
            </a:r>
            <a:endParaRPr sz="2000">
              <a:solidFill>
                <a:srgbClr val="000000"/>
              </a:solidFill>
              <a:highlight>
                <a:srgbClr val="FFFFFF"/>
              </a:highlight>
              <a:latin typeface="Comfortaa"/>
              <a:ea typeface="Comfortaa"/>
              <a:cs typeface="Comfortaa"/>
              <a:sym typeface="Comfortaa"/>
            </a:endParaRPr>
          </a:p>
          <a:p>
            <a:pPr marL="457200" lvl="0" indent="-355600" algn="l" rtl="0">
              <a:spcBef>
                <a:spcPts val="0"/>
              </a:spcBef>
              <a:spcAft>
                <a:spcPts val="0"/>
              </a:spcAft>
              <a:buClr>
                <a:srgbClr val="000000"/>
              </a:buClr>
              <a:buSzPts val="2000"/>
              <a:buFont typeface="Comfortaa"/>
              <a:buChar char="●"/>
            </a:pPr>
            <a:r>
              <a:rPr lang="en-GB" sz="2000">
                <a:solidFill>
                  <a:srgbClr val="000000"/>
                </a:solidFill>
                <a:highlight>
                  <a:srgbClr val="FFFFFF"/>
                </a:highlight>
                <a:latin typeface="Comfortaa"/>
                <a:ea typeface="Comfortaa"/>
                <a:cs typeface="Comfortaa"/>
                <a:sym typeface="Comfortaa"/>
              </a:rPr>
              <a:t>Have a detail and efficient recruitment process when employing people</a:t>
            </a:r>
            <a:endParaRPr sz="2000">
              <a:solidFill>
                <a:srgbClr val="000000"/>
              </a:solidFill>
              <a:highlight>
                <a:srgbClr val="FFFFFF"/>
              </a:highlight>
              <a:latin typeface="Comfortaa"/>
              <a:ea typeface="Comfortaa"/>
              <a:cs typeface="Comfortaa"/>
              <a:sym typeface="Comfortaa"/>
            </a:endParaRPr>
          </a:p>
          <a:p>
            <a:pPr marL="0" lvl="0" indent="0" algn="l" rtl="0">
              <a:spcBef>
                <a:spcPts val="1600"/>
              </a:spcBef>
              <a:spcAft>
                <a:spcPts val="1600"/>
              </a:spcAft>
              <a:buNone/>
            </a:pPr>
            <a:endParaRPr sz="2400">
              <a:solidFill>
                <a:srgbClr val="000000"/>
              </a:solidFill>
              <a:highlight>
                <a:srgbClr val="FFFFFF"/>
              </a:highlight>
              <a:latin typeface="Amatic SC"/>
              <a:ea typeface="Amatic SC"/>
              <a:cs typeface="Amatic SC"/>
              <a:sym typeface="Amatic SC"/>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6"/>
          <p:cNvSpPr txBox="1">
            <a:spLocks noGrp="1"/>
          </p:cNvSpPr>
          <p:nvPr>
            <p:ph type="title"/>
          </p:nvPr>
        </p:nvSpPr>
        <p:spPr>
          <a:xfrm>
            <a:off x="819150" y="845600"/>
            <a:ext cx="7505700" cy="954600"/>
          </a:xfrm>
          <a:prstGeom prst="rect">
            <a:avLst/>
          </a:prstGeom>
        </p:spPr>
        <p:txBody>
          <a:bodyPr spcFirstLastPara="1" wrap="square" lIns="91425" tIns="91425" rIns="91425" bIns="91425" anchor="t" anchorCtr="0">
            <a:noAutofit/>
          </a:bodyPr>
          <a:lstStyle/>
          <a:p>
            <a:pPr marL="0" lvl="0" indent="0" algn="ctr" rtl="0">
              <a:lnSpc>
                <a:spcPct val="115000"/>
              </a:lnSpc>
              <a:spcBef>
                <a:spcPts val="1200"/>
              </a:spcBef>
              <a:spcAft>
                <a:spcPts val="1200"/>
              </a:spcAft>
              <a:buNone/>
            </a:pPr>
            <a:r>
              <a:rPr lang="en-GB" sz="2400" b="1">
                <a:solidFill>
                  <a:schemeClr val="accent3"/>
                </a:solidFill>
                <a:latin typeface="Comfortaa"/>
                <a:ea typeface="Comfortaa"/>
                <a:cs typeface="Comfortaa"/>
                <a:sym typeface="Comfortaa"/>
              </a:rPr>
              <a:t>Main factors that affect an organisations’ equality, diversity and culture</a:t>
            </a:r>
            <a:endParaRPr sz="2400" b="1">
              <a:solidFill>
                <a:schemeClr val="accent3"/>
              </a:solidFill>
              <a:latin typeface="Comfortaa"/>
              <a:ea typeface="Comfortaa"/>
              <a:cs typeface="Comfortaa"/>
              <a:sym typeface="Comfortaa"/>
            </a:endParaRPr>
          </a:p>
        </p:txBody>
      </p:sp>
      <p:sp>
        <p:nvSpPr>
          <p:cNvPr id="148" name="Google Shape;148;p16"/>
          <p:cNvSpPr txBox="1">
            <a:spLocks noGrp="1"/>
          </p:cNvSpPr>
          <p:nvPr>
            <p:ph type="body" idx="1"/>
          </p:nvPr>
        </p:nvSpPr>
        <p:spPr>
          <a:xfrm>
            <a:off x="819150" y="1990725"/>
            <a:ext cx="7505700" cy="2448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a:p>
            <a:pPr marL="457200" lvl="0" indent="-355600" algn="l" rtl="0">
              <a:spcBef>
                <a:spcPts val="1600"/>
              </a:spcBef>
              <a:spcAft>
                <a:spcPts val="0"/>
              </a:spcAft>
              <a:buClr>
                <a:srgbClr val="000000"/>
              </a:buClr>
              <a:buSzPts val="2000"/>
              <a:buFont typeface="Comfortaa"/>
              <a:buChar char="●"/>
            </a:pPr>
            <a:r>
              <a:rPr lang="en-GB" sz="2000">
                <a:solidFill>
                  <a:srgbClr val="000000"/>
                </a:solidFill>
                <a:latin typeface="Comfortaa"/>
                <a:ea typeface="Comfortaa"/>
                <a:cs typeface="Comfortaa"/>
                <a:sym typeface="Comfortaa"/>
              </a:rPr>
              <a:t>Discrimination such as racism, gender equality and religion beliefs </a:t>
            </a:r>
            <a:endParaRPr sz="2000">
              <a:solidFill>
                <a:srgbClr val="000000"/>
              </a:solidFill>
              <a:latin typeface="Comfortaa"/>
              <a:ea typeface="Comfortaa"/>
              <a:cs typeface="Comfortaa"/>
              <a:sym typeface="Comfortaa"/>
            </a:endParaRPr>
          </a:p>
          <a:p>
            <a:pPr marL="457200" lvl="0" indent="-355600" algn="l" rtl="0">
              <a:spcBef>
                <a:spcPts val="0"/>
              </a:spcBef>
              <a:spcAft>
                <a:spcPts val="0"/>
              </a:spcAft>
              <a:buClr>
                <a:srgbClr val="000000"/>
              </a:buClr>
              <a:buSzPts val="2000"/>
              <a:buFont typeface="Comfortaa"/>
              <a:buChar char="●"/>
            </a:pPr>
            <a:r>
              <a:rPr lang="en-GB" sz="2000">
                <a:solidFill>
                  <a:srgbClr val="000000"/>
                </a:solidFill>
                <a:latin typeface="Comfortaa"/>
                <a:ea typeface="Comfortaa"/>
                <a:cs typeface="Comfortaa"/>
                <a:sym typeface="Comfortaa"/>
              </a:rPr>
              <a:t>The right management style of the leaders</a:t>
            </a:r>
            <a:endParaRPr sz="2000">
              <a:solidFill>
                <a:srgbClr val="000000"/>
              </a:solidFill>
              <a:latin typeface="Comfortaa"/>
              <a:ea typeface="Comfortaa"/>
              <a:cs typeface="Comfortaa"/>
              <a:sym typeface="Comfortaa"/>
            </a:endParaRPr>
          </a:p>
          <a:p>
            <a:pPr marL="457200" lvl="0" indent="-355600" algn="l" rtl="0">
              <a:spcBef>
                <a:spcPts val="0"/>
              </a:spcBef>
              <a:spcAft>
                <a:spcPts val="0"/>
              </a:spcAft>
              <a:buClr>
                <a:srgbClr val="000000"/>
              </a:buClr>
              <a:buSzPts val="2000"/>
              <a:buFont typeface="Comfortaa"/>
              <a:buChar char="●"/>
            </a:pPr>
            <a:r>
              <a:rPr lang="en-GB" sz="2000">
                <a:solidFill>
                  <a:srgbClr val="000000"/>
                </a:solidFill>
                <a:latin typeface="Comfortaa"/>
                <a:ea typeface="Comfortaa"/>
                <a:cs typeface="Comfortaa"/>
                <a:sym typeface="Comfortaa"/>
              </a:rPr>
              <a:t>Values and beliefs of the people and the organisation needs to be the same</a:t>
            </a:r>
            <a:endParaRPr sz="2000">
              <a:solidFill>
                <a:srgbClr val="000000"/>
              </a:solidFill>
              <a:latin typeface="Comfortaa"/>
              <a:ea typeface="Comfortaa"/>
              <a:cs typeface="Comfortaa"/>
              <a:sym typeface="Comfortaa"/>
            </a:endParaRPr>
          </a:p>
          <a:p>
            <a:pPr marL="0" lvl="0" indent="0" algn="l" rtl="0">
              <a:spcBef>
                <a:spcPts val="1200"/>
              </a:spcBef>
              <a:spcAft>
                <a:spcPts val="1200"/>
              </a:spcAft>
              <a:buNone/>
            </a:pPr>
            <a:endParaRPr sz="2400">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sp>
        <p:nvSpPr>
          <p:cNvPr id="153" name="Google Shape;153;p17"/>
          <p:cNvSpPr txBox="1">
            <a:spLocks noGrp="1"/>
          </p:cNvSpPr>
          <p:nvPr>
            <p:ph type="title"/>
          </p:nvPr>
        </p:nvSpPr>
        <p:spPr>
          <a:xfrm>
            <a:off x="707335" y="448125"/>
            <a:ext cx="7505700" cy="954600"/>
          </a:xfrm>
          <a:prstGeom prst="rect">
            <a:avLst/>
          </a:prstGeom>
        </p:spPr>
        <p:txBody>
          <a:bodyPr spcFirstLastPara="1" wrap="square" lIns="91425" tIns="91425" rIns="91425" bIns="91425" anchor="t" anchorCtr="0">
            <a:noAutofit/>
          </a:bodyPr>
          <a:lstStyle/>
          <a:p>
            <a:pPr marL="0" lvl="0" indent="0" algn="ctr" rtl="0">
              <a:lnSpc>
                <a:spcPct val="115000"/>
              </a:lnSpc>
              <a:spcBef>
                <a:spcPts val="1200"/>
              </a:spcBef>
              <a:spcAft>
                <a:spcPts val="1200"/>
              </a:spcAft>
              <a:buNone/>
            </a:pPr>
            <a:r>
              <a:rPr lang="en-GB" sz="1200" b="1">
                <a:solidFill>
                  <a:schemeClr val="accent3"/>
                </a:solidFill>
                <a:latin typeface="Arial"/>
                <a:ea typeface="Arial"/>
                <a:cs typeface="Arial"/>
                <a:sym typeface="Arial"/>
              </a:rPr>
              <a:t> </a:t>
            </a:r>
            <a:r>
              <a:rPr lang="en-GB" sz="2400" b="1">
                <a:solidFill>
                  <a:schemeClr val="accent3"/>
                </a:solidFill>
                <a:latin typeface="Comfortaa"/>
                <a:ea typeface="Comfortaa"/>
                <a:cs typeface="Comfortaa"/>
                <a:sym typeface="Comfortaa"/>
              </a:rPr>
              <a:t>Methods of Performance Management</a:t>
            </a:r>
            <a:endParaRPr sz="2400" b="1">
              <a:solidFill>
                <a:schemeClr val="accent3"/>
              </a:solidFill>
              <a:latin typeface="Comfortaa"/>
              <a:ea typeface="Comfortaa"/>
              <a:cs typeface="Comfortaa"/>
              <a:sym typeface="Comfortaa"/>
            </a:endParaRPr>
          </a:p>
        </p:txBody>
      </p:sp>
      <p:sp>
        <p:nvSpPr>
          <p:cNvPr id="154" name="Google Shape;154;p17"/>
          <p:cNvSpPr txBox="1">
            <a:spLocks noGrp="1"/>
          </p:cNvSpPr>
          <p:nvPr>
            <p:ph type="body" idx="1"/>
          </p:nvPr>
        </p:nvSpPr>
        <p:spPr>
          <a:xfrm>
            <a:off x="405700" y="1402725"/>
            <a:ext cx="8520600" cy="3340200"/>
          </a:xfrm>
          <a:prstGeom prst="rect">
            <a:avLst/>
          </a:prstGeom>
        </p:spPr>
        <p:txBody>
          <a:bodyPr spcFirstLastPara="1" wrap="square" lIns="91425" tIns="91425" rIns="91425" bIns="91425" anchor="t" anchorCtr="0">
            <a:noAutofit/>
          </a:bodyPr>
          <a:lstStyle/>
          <a:p>
            <a:pPr marL="457200" lvl="0" indent="-355600" algn="l" rtl="0">
              <a:spcBef>
                <a:spcPts val="1200"/>
              </a:spcBef>
              <a:spcAft>
                <a:spcPts val="0"/>
              </a:spcAft>
              <a:buClr>
                <a:srgbClr val="000000"/>
              </a:buClr>
              <a:buSzPts val="2000"/>
              <a:buFont typeface="Comfortaa"/>
              <a:buChar char="●"/>
            </a:pPr>
            <a:r>
              <a:rPr lang="en-GB" sz="2000">
                <a:solidFill>
                  <a:srgbClr val="000000"/>
                </a:solidFill>
                <a:latin typeface="Comfortaa"/>
                <a:ea typeface="Comfortaa"/>
                <a:cs typeface="Comfortaa"/>
                <a:sym typeface="Comfortaa"/>
              </a:rPr>
              <a:t>Empower employees to make decisions would make them feel valued and motivated </a:t>
            </a:r>
            <a:endParaRPr sz="2000">
              <a:solidFill>
                <a:srgbClr val="000000"/>
              </a:solidFill>
              <a:latin typeface="Comfortaa"/>
              <a:ea typeface="Comfortaa"/>
              <a:cs typeface="Comfortaa"/>
              <a:sym typeface="Comfortaa"/>
            </a:endParaRPr>
          </a:p>
          <a:p>
            <a:pPr marL="457200" lvl="0" indent="-355600" algn="l" rtl="0">
              <a:spcBef>
                <a:spcPts val="0"/>
              </a:spcBef>
              <a:spcAft>
                <a:spcPts val="0"/>
              </a:spcAft>
              <a:buClr>
                <a:srgbClr val="000000"/>
              </a:buClr>
              <a:buSzPts val="2000"/>
              <a:buFont typeface="Comfortaa"/>
              <a:buChar char="●"/>
            </a:pPr>
            <a:r>
              <a:rPr lang="en-GB" sz="2000">
                <a:solidFill>
                  <a:srgbClr val="000000"/>
                </a:solidFill>
                <a:latin typeface="Comfortaa"/>
                <a:ea typeface="Comfortaa"/>
                <a:cs typeface="Comfortaa"/>
                <a:sym typeface="Comfortaa"/>
              </a:rPr>
              <a:t>Get feedback from employees to improve the organisation </a:t>
            </a:r>
            <a:endParaRPr sz="2000">
              <a:solidFill>
                <a:srgbClr val="000000"/>
              </a:solidFill>
              <a:latin typeface="Comfortaa"/>
              <a:ea typeface="Comfortaa"/>
              <a:cs typeface="Comfortaa"/>
              <a:sym typeface="Comfortaa"/>
            </a:endParaRPr>
          </a:p>
          <a:p>
            <a:pPr marL="457200" lvl="0" indent="-355600" algn="l" rtl="0">
              <a:spcBef>
                <a:spcPts val="0"/>
              </a:spcBef>
              <a:spcAft>
                <a:spcPts val="0"/>
              </a:spcAft>
              <a:buClr>
                <a:srgbClr val="000000"/>
              </a:buClr>
              <a:buSzPts val="2000"/>
              <a:buFont typeface="Comfortaa"/>
              <a:buChar char="●"/>
            </a:pPr>
            <a:r>
              <a:rPr lang="en-GB" sz="2000">
                <a:solidFill>
                  <a:srgbClr val="000000"/>
                </a:solidFill>
                <a:latin typeface="Comfortaa"/>
                <a:ea typeface="Comfortaa"/>
                <a:cs typeface="Comfortaa"/>
                <a:sym typeface="Comfortaa"/>
              </a:rPr>
              <a:t>Set SMART targets for employees to meet targets which can be achieved and to keep them on track. Would boost productivity levels with employee benefits. </a:t>
            </a:r>
            <a:endParaRPr sz="2000">
              <a:solidFill>
                <a:srgbClr val="000000"/>
              </a:solidFill>
              <a:latin typeface="Comfortaa"/>
              <a:ea typeface="Comfortaa"/>
              <a:cs typeface="Comfortaa"/>
              <a:sym typeface="Comfortaa"/>
            </a:endParaRPr>
          </a:p>
          <a:p>
            <a:pPr marL="0" lvl="0" indent="0" algn="l" rtl="0">
              <a:spcBef>
                <a:spcPts val="1200"/>
              </a:spcBef>
              <a:spcAft>
                <a:spcPts val="1200"/>
              </a:spcAft>
              <a:buNone/>
            </a:pPr>
            <a:endParaRPr sz="2400">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18"/>
          <p:cNvSpPr txBox="1">
            <a:spLocks noGrp="1"/>
          </p:cNvSpPr>
          <p:nvPr>
            <p:ph type="title"/>
          </p:nvPr>
        </p:nvSpPr>
        <p:spPr>
          <a:xfrm>
            <a:off x="819150" y="361067"/>
            <a:ext cx="7505700" cy="954600"/>
          </a:xfrm>
          <a:prstGeom prst="rect">
            <a:avLst/>
          </a:prstGeom>
        </p:spPr>
        <p:txBody>
          <a:bodyPr spcFirstLastPara="1" wrap="square" lIns="91425" tIns="91425" rIns="91425" bIns="91425" anchor="t" anchorCtr="0">
            <a:noAutofit/>
          </a:bodyPr>
          <a:lstStyle/>
          <a:p>
            <a:pPr marL="0" lvl="0" indent="0" algn="ctr" rtl="0">
              <a:lnSpc>
                <a:spcPct val="115000"/>
              </a:lnSpc>
              <a:spcBef>
                <a:spcPts val="1200"/>
              </a:spcBef>
              <a:spcAft>
                <a:spcPts val="1200"/>
              </a:spcAft>
              <a:buNone/>
            </a:pPr>
            <a:r>
              <a:rPr lang="en-GB" sz="2400" b="1">
                <a:solidFill>
                  <a:schemeClr val="accent3"/>
                </a:solidFill>
                <a:latin typeface="Comfortaa"/>
                <a:ea typeface="Comfortaa"/>
                <a:cs typeface="Comfortaa"/>
                <a:sym typeface="Comfortaa"/>
              </a:rPr>
              <a:t>Recommendations and conclusions</a:t>
            </a:r>
            <a:endParaRPr sz="2400" b="1">
              <a:solidFill>
                <a:schemeClr val="accent3"/>
              </a:solidFill>
              <a:latin typeface="Comfortaa"/>
              <a:ea typeface="Comfortaa"/>
              <a:cs typeface="Comfortaa"/>
              <a:sym typeface="Comfortaa"/>
            </a:endParaRPr>
          </a:p>
        </p:txBody>
      </p:sp>
      <p:sp>
        <p:nvSpPr>
          <p:cNvPr id="160" name="Google Shape;160;p18"/>
          <p:cNvSpPr txBox="1">
            <a:spLocks noGrp="1"/>
          </p:cNvSpPr>
          <p:nvPr>
            <p:ph type="body" idx="1"/>
          </p:nvPr>
        </p:nvSpPr>
        <p:spPr>
          <a:xfrm>
            <a:off x="311700" y="1208883"/>
            <a:ext cx="8520600" cy="3340200"/>
          </a:xfrm>
          <a:prstGeom prst="rect">
            <a:avLst/>
          </a:prstGeom>
        </p:spPr>
        <p:txBody>
          <a:bodyPr spcFirstLastPara="1" wrap="square" lIns="91425" tIns="91425" rIns="91425" bIns="91425" anchor="t" anchorCtr="0">
            <a:noAutofit/>
          </a:bodyPr>
          <a:lstStyle/>
          <a:p>
            <a:pPr marL="457200" lvl="0" indent="-355600" algn="l" rtl="0">
              <a:spcBef>
                <a:spcPts val="1200"/>
              </a:spcBef>
              <a:spcAft>
                <a:spcPts val="0"/>
              </a:spcAft>
              <a:buClr>
                <a:srgbClr val="000000"/>
              </a:buClr>
              <a:buSzPts val="2000"/>
              <a:buFont typeface="Comfortaa"/>
              <a:buChar char="●"/>
            </a:pPr>
            <a:r>
              <a:rPr lang="en-GB" sz="2000">
                <a:solidFill>
                  <a:srgbClr val="000000"/>
                </a:solidFill>
                <a:latin typeface="Comfortaa"/>
                <a:ea typeface="Comfortaa"/>
                <a:cs typeface="Comfortaa"/>
                <a:sym typeface="Comfortaa"/>
              </a:rPr>
              <a:t>Recruit the right people by doing research on them and asking the right questions </a:t>
            </a:r>
            <a:endParaRPr sz="2000">
              <a:solidFill>
                <a:srgbClr val="000000"/>
              </a:solidFill>
              <a:latin typeface="Comfortaa"/>
              <a:ea typeface="Comfortaa"/>
              <a:cs typeface="Comfortaa"/>
              <a:sym typeface="Comfortaa"/>
            </a:endParaRPr>
          </a:p>
          <a:p>
            <a:pPr marL="457200" lvl="0" indent="-355600" algn="l" rtl="0">
              <a:spcBef>
                <a:spcPts val="0"/>
              </a:spcBef>
              <a:spcAft>
                <a:spcPts val="0"/>
              </a:spcAft>
              <a:buClr>
                <a:srgbClr val="000000"/>
              </a:buClr>
              <a:buSzPts val="2000"/>
              <a:buFont typeface="Comfortaa"/>
              <a:buChar char="●"/>
            </a:pPr>
            <a:r>
              <a:rPr lang="en-GB" sz="2000">
                <a:solidFill>
                  <a:srgbClr val="000000"/>
                </a:solidFill>
                <a:latin typeface="Comfortaa"/>
                <a:ea typeface="Comfortaa"/>
                <a:cs typeface="Comfortaa"/>
                <a:sym typeface="Comfortaa"/>
              </a:rPr>
              <a:t>Getting opinions from employees to improve the organisation </a:t>
            </a:r>
            <a:endParaRPr sz="2000">
              <a:solidFill>
                <a:srgbClr val="000000"/>
              </a:solidFill>
              <a:latin typeface="Comfortaa"/>
              <a:ea typeface="Comfortaa"/>
              <a:cs typeface="Comfortaa"/>
              <a:sym typeface="Comfortaa"/>
            </a:endParaRPr>
          </a:p>
          <a:p>
            <a:pPr marL="457200" lvl="0" indent="-355600" algn="l" rtl="0">
              <a:spcBef>
                <a:spcPts val="0"/>
              </a:spcBef>
              <a:spcAft>
                <a:spcPts val="0"/>
              </a:spcAft>
              <a:buClr>
                <a:srgbClr val="000000"/>
              </a:buClr>
              <a:buSzPts val="2000"/>
              <a:buFont typeface="Comfortaa"/>
              <a:buChar char="●"/>
            </a:pPr>
            <a:r>
              <a:rPr lang="en-GB" sz="2000">
                <a:solidFill>
                  <a:srgbClr val="000000"/>
                </a:solidFill>
                <a:latin typeface="Comfortaa"/>
                <a:ea typeface="Comfortaa"/>
                <a:cs typeface="Comfortaa"/>
                <a:sym typeface="Comfortaa"/>
              </a:rPr>
              <a:t>Equality, diversity and culture should be maintained and respected</a:t>
            </a:r>
            <a:endParaRPr sz="2000">
              <a:solidFill>
                <a:srgbClr val="000000"/>
              </a:solidFill>
              <a:latin typeface="Comfortaa"/>
              <a:ea typeface="Comfortaa"/>
              <a:cs typeface="Comfortaa"/>
              <a:sym typeface="Comfortaa"/>
            </a:endParaRPr>
          </a:p>
          <a:p>
            <a:pPr marL="457200" lvl="0" indent="-355600" algn="l" rtl="0">
              <a:spcBef>
                <a:spcPts val="0"/>
              </a:spcBef>
              <a:spcAft>
                <a:spcPts val="0"/>
              </a:spcAft>
              <a:buClr>
                <a:srgbClr val="000000"/>
              </a:buClr>
              <a:buSzPts val="2000"/>
              <a:buFont typeface="Comfortaa"/>
              <a:buChar char="●"/>
            </a:pPr>
            <a:r>
              <a:rPr lang="en-GB" sz="2000">
                <a:solidFill>
                  <a:srgbClr val="000000"/>
                </a:solidFill>
                <a:latin typeface="Comfortaa"/>
                <a:ea typeface="Comfortaa"/>
                <a:cs typeface="Comfortaa"/>
                <a:sym typeface="Comfortaa"/>
              </a:rPr>
              <a:t>Empower employees to make decisions in the hotel</a:t>
            </a:r>
            <a:endParaRPr sz="2000">
              <a:solidFill>
                <a:srgbClr val="000000"/>
              </a:solidFill>
              <a:latin typeface="Comfortaa"/>
              <a:ea typeface="Comfortaa"/>
              <a:cs typeface="Comfortaa"/>
              <a:sym typeface="Comfortaa"/>
            </a:endParaRPr>
          </a:p>
          <a:p>
            <a:pPr marL="457200" lvl="0" indent="-355600" algn="l" rtl="0">
              <a:spcBef>
                <a:spcPts val="0"/>
              </a:spcBef>
              <a:spcAft>
                <a:spcPts val="0"/>
              </a:spcAft>
              <a:buClr>
                <a:srgbClr val="000000"/>
              </a:buClr>
              <a:buSzPts val="2000"/>
              <a:buFont typeface="Comfortaa"/>
              <a:buChar char="●"/>
            </a:pPr>
            <a:r>
              <a:rPr lang="en-GB" sz="2000">
                <a:solidFill>
                  <a:srgbClr val="000000"/>
                </a:solidFill>
                <a:latin typeface="Comfortaa"/>
                <a:ea typeface="Comfortaa"/>
                <a:cs typeface="Comfortaa"/>
                <a:sym typeface="Comfortaa"/>
              </a:rPr>
              <a:t>Using appraisals and setting SMART targets for them</a:t>
            </a:r>
            <a:endParaRPr sz="2000">
              <a:solidFill>
                <a:srgbClr val="000000"/>
              </a:solidFill>
              <a:latin typeface="Comfortaa"/>
              <a:ea typeface="Comfortaa"/>
              <a:cs typeface="Comfortaa"/>
              <a:sym typeface="Comfortaa"/>
            </a:endParaRPr>
          </a:p>
          <a:p>
            <a:pPr marL="0" lvl="0" indent="0" algn="l" rtl="0">
              <a:spcBef>
                <a:spcPts val="1200"/>
              </a:spcBef>
              <a:spcAft>
                <a:spcPts val="0"/>
              </a:spcAft>
              <a:buNone/>
            </a:pPr>
            <a:endParaRPr sz="2400">
              <a:solidFill>
                <a:srgbClr val="000000"/>
              </a:solidFill>
              <a:latin typeface="Times New Roman"/>
              <a:ea typeface="Times New Roman"/>
              <a:cs typeface="Times New Roman"/>
              <a:sym typeface="Times New Roman"/>
            </a:endParaRPr>
          </a:p>
          <a:p>
            <a:pPr marL="0" lvl="0" indent="0" algn="l" rtl="0">
              <a:spcBef>
                <a:spcPts val="1200"/>
              </a:spcBef>
              <a:spcAft>
                <a:spcPts val="0"/>
              </a:spcAft>
              <a:buNone/>
            </a:pPr>
            <a:endParaRPr sz="2400">
              <a:solidFill>
                <a:srgbClr val="000000"/>
              </a:solidFill>
              <a:latin typeface="Times New Roman"/>
              <a:ea typeface="Times New Roman"/>
              <a:cs typeface="Times New Roman"/>
              <a:sym typeface="Times New Roman"/>
            </a:endParaRPr>
          </a:p>
          <a:p>
            <a:pPr marL="0" lvl="0" indent="0" algn="l" rtl="0">
              <a:spcBef>
                <a:spcPts val="1200"/>
              </a:spcBef>
              <a:spcAft>
                <a:spcPts val="0"/>
              </a:spcAft>
              <a:buNone/>
            </a:pPr>
            <a:endParaRPr sz="2400">
              <a:solidFill>
                <a:srgbClr val="000000"/>
              </a:solidFill>
              <a:latin typeface="Times New Roman"/>
              <a:ea typeface="Times New Roman"/>
              <a:cs typeface="Times New Roman"/>
              <a:sym typeface="Times New Roman"/>
            </a:endParaRPr>
          </a:p>
          <a:p>
            <a:pPr marL="0" lvl="0" indent="0" algn="l" rtl="0">
              <a:spcBef>
                <a:spcPts val="1200"/>
              </a:spcBef>
              <a:spcAft>
                <a:spcPts val="1200"/>
              </a:spcAft>
              <a:buNone/>
            </a:pPr>
            <a:endParaRPr sz="6000">
              <a:solidFill>
                <a:srgbClr val="000000"/>
              </a:solidFill>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name="Shift">
  <a:themeElements>
    <a:clrScheme name="Shift">
      <a:dk1>
        <a:srgbClr val="FFFFFF"/>
      </a:dk1>
      <a:lt1>
        <a:srgbClr val="AF7B51"/>
      </a:lt1>
      <a:dk2>
        <a:srgbClr val="233A44"/>
      </a:dk2>
      <a:lt2>
        <a:srgbClr val="D9D9D9"/>
      </a:lt2>
      <a:accent1>
        <a:srgbClr val="00796B"/>
      </a:accent1>
      <a:accent2>
        <a:srgbClr val="D9563F"/>
      </a:accent2>
      <a:accent3>
        <a:srgbClr val="C4A15A"/>
      </a:accent3>
      <a:accent4>
        <a:srgbClr val="14F597"/>
      </a:accent4>
      <a:accent5>
        <a:srgbClr val="3D4594"/>
      </a:accent5>
      <a:accent6>
        <a:srgbClr val="163EF5"/>
      </a:accent6>
      <a:hlink>
        <a:srgbClr val="3D4594"/>
      </a:hlink>
      <a:folHlink>
        <a:srgbClr val="3D459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On-screen Show (16:9)</PresentationFormat>
  <Slides>6</Slides>
  <Notes>6</Notes>
  <HiddenSlides>0</HiddenSlide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Shift</vt:lpstr>
      <vt:lpstr>Hotel International</vt:lpstr>
      <vt:lpstr>PESTLE Analysis</vt:lpstr>
      <vt:lpstr>Importance of recruitment and selection process when hiring an employee </vt:lpstr>
      <vt:lpstr>Main factors that affect an organisations’ equality, diversity and culture</vt:lpstr>
      <vt:lpstr> Methods of Performance Management</vt:lpstr>
      <vt:lpstr>Recommendations and conclusions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Hotel International</dc:title>
  <cp:lastModifiedBy>saful islam</cp:lastModifiedBy>
  <cp:revision>2</cp:revision>
  <dcterms:modified xsi:type="dcterms:W3CDTF">2020-03-04T22:48:06Z</dcterms:modified>
</cp:coreProperties>
</file>