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4" r:id="rId1"/>
  </p:sldMasterIdLst>
  <p:sldIdLst>
    <p:sldId id="271" r:id="rId2"/>
    <p:sldId id="272" r:id="rId3"/>
    <p:sldId id="258" r:id="rId4"/>
    <p:sldId id="259" r:id="rId5"/>
    <p:sldId id="260" r:id="rId6"/>
    <p:sldId id="273" r:id="rId7"/>
    <p:sldId id="274" r:id="rId8"/>
    <p:sldId id="264" r:id="rId9"/>
    <p:sldId id="265" r:id="rId10"/>
    <p:sldId id="267" r:id="rId11"/>
    <p:sldId id="268" r:id="rId12"/>
    <p:sldId id="275"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1C794D-522D-4A55-9BBA-B3EBFF2084F9}" v="2652" dt="2023-07-01T00:27:01.912"/>
    <p1510:client id="{20D73C1E-600E-33E5-B40C-026C1F7EFA48}" v="2755" dt="2023-07-01T19:09:56.906"/>
    <p1510:client id="{26DB6CF4-9666-8051-C02B-1EF2D95AF54B}" v="35" dt="2023-07-26T18:07:01.031"/>
    <p1510:client id="{49865DF6-80C1-A5E0-4EF3-969F04C10A35}" v="570" dt="2023-07-24T14:04:23.696"/>
    <p1510:client id="{55CCB1BC-70A2-5A72-42B0-D216B21621FA}" v="1948" dt="2023-07-19T19:06:21.598"/>
    <p1510:client id="{5747AD2D-0518-1E2E-4D9D-3AD571E48B9D}" v="527" dt="2023-07-27T17:29:08.821"/>
    <p1510:client id="{79558CFC-6AB2-C687-344B-0FBA002F8A25}" v="19" dt="2023-07-25T13:48:58.155"/>
    <p1510:client id="{8D8801E6-BCAF-F13E-8046-611E8BCE6B14}" v="2592" dt="2023-07-02T17:20:22.339"/>
    <p1510:client id="{DF2D14CC-6BF6-20DF-D838-55FB2CFA5D17}" v="34" dt="2023-07-18T16:26:03.7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ugustine Okoroba (2009076)" userId="S::2009076@student.uwtsd.ac.uk::dea7abbd-3159-45b0-b505-ead67af3fe39" providerId="AD" clId="Web-{20D73C1E-600E-33E5-B40C-026C1F7EFA48}"/>
    <pc:docChg chg="addSld delSld modSld addMainMaster delMainMaster">
      <pc:chgData name="Augustine Okoroba (2009076)" userId="S::2009076@student.uwtsd.ac.uk::dea7abbd-3159-45b0-b505-ead67af3fe39" providerId="AD" clId="Web-{20D73C1E-600E-33E5-B40C-026C1F7EFA48}" dt="2023-07-01T19:09:56.906" v="2779" actId="20577"/>
      <pc:docMkLst>
        <pc:docMk/>
      </pc:docMkLst>
      <pc:sldChg chg="modSp mod modClrScheme chgLayout">
        <pc:chgData name="Augustine Okoroba (2009076)" userId="S::2009076@student.uwtsd.ac.uk::dea7abbd-3159-45b0-b505-ead67af3fe39" providerId="AD" clId="Web-{20D73C1E-600E-33E5-B40C-026C1F7EFA48}" dt="2023-07-01T18:40:02.071" v="2381"/>
        <pc:sldMkLst>
          <pc:docMk/>
          <pc:sldMk cId="109857222" sldId="256"/>
        </pc:sldMkLst>
        <pc:spChg chg="mod ord">
          <ac:chgData name="Augustine Okoroba (2009076)" userId="S::2009076@student.uwtsd.ac.uk::dea7abbd-3159-45b0-b505-ead67af3fe39" providerId="AD" clId="Web-{20D73C1E-600E-33E5-B40C-026C1F7EFA48}" dt="2023-07-01T18:40:02.071" v="2381"/>
          <ac:spMkLst>
            <pc:docMk/>
            <pc:sldMk cId="109857222" sldId="256"/>
            <ac:spMk id="2" creationId="{00000000-0000-0000-0000-000000000000}"/>
          </ac:spMkLst>
        </pc:spChg>
        <pc:spChg chg="mod ord">
          <ac:chgData name="Augustine Okoroba (2009076)" userId="S::2009076@student.uwtsd.ac.uk::dea7abbd-3159-45b0-b505-ead67af3fe39" providerId="AD" clId="Web-{20D73C1E-600E-33E5-B40C-026C1F7EFA48}" dt="2023-07-01T18:40:02.071" v="2381"/>
          <ac:spMkLst>
            <pc:docMk/>
            <pc:sldMk cId="109857222" sldId="256"/>
            <ac:spMk id="3" creationId="{00000000-0000-0000-0000-000000000000}"/>
          </ac:spMkLst>
        </pc:spChg>
      </pc:sldChg>
      <pc:sldChg chg="addSp delSp modSp mod modClrScheme delDesignElem chgLayout">
        <pc:chgData name="Augustine Okoroba (2009076)" userId="S::2009076@student.uwtsd.ac.uk::dea7abbd-3159-45b0-b505-ead67af3fe39" providerId="AD" clId="Web-{20D73C1E-600E-33E5-B40C-026C1F7EFA48}" dt="2023-07-01T18:45:40.457" v="2392"/>
        <pc:sldMkLst>
          <pc:docMk/>
          <pc:sldMk cId="539013172" sldId="257"/>
        </pc:sldMkLst>
        <pc:spChg chg="mod ord">
          <ac:chgData name="Augustine Okoroba (2009076)" userId="S::2009076@student.uwtsd.ac.uk::dea7abbd-3159-45b0-b505-ead67af3fe39" providerId="AD" clId="Web-{20D73C1E-600E-33E5-B40C-026C1F7EFA48}" dt="2023-07-01T18:40:02.071" v="2381"/>
          <ac:spMkLst>
            <pc:docMk/>
            <pc:sldMk cId="539013172" sldId="257"/>
            <ac:spMk id="2" creationId="{CBEE5507-7196-9367-78DE-640611CFA325}"/>
          </ac:spMkLst>
        </pc:spChg>
        <pc:spChg chg="mod ord">
          <ac:chgData name="Augustine Okoroba (2009076)" userId="S::2009076@student.uwtsd.ac.uk::dea7abbd-3159-45b0-b505-ead67af3fe39" providerId="AD" clId="Web-{20D73C1E-600E-33E5-B40C-026C1F7EFA48}" dt="2023-07-01T18:40:02.071" v="2381"/>
          <ac:spMkLst>
            <pc:docMk/>
            <pc:sldMk cId="539013172" sldId="257"/>
            <ac:spMk id="3" creationId="{FF42828F-9574-E139-32B0-77590E348E09}"/>
          </ac:spMkLst>
        </pc:spChg>
        <pc:spChg chg="add del">
          <ac:chgData name="Augustine Okoroba (2009076)" userId="S::2009076@student.uwtsd.ac.uk::dea7abbd-3159-45b0-b505-ead67af3fe39" providerId="AD" clId="Web-{20D73C1E-600E-33E5-B40C-026C1F7EFA48}" dt="2023-07-01T18:39:09.804" v="2378"/>
          <ac:spMkLst>
            <pc:docMk/>
            <pc:sldMk cId="539013172" sldId="257"/>
            <ac:spMk id="5" creationId="{74CD14DB-BB81-479F-A1FC-1C75640E9F84}"/>
          </ac:spMkLst>
        </pc:spChg>
        <pc:spChg chg="add del">
          <ac:chgData name="Augustine Okoroba (2009076)" userId="S::2009076@student.uwtsd.ac.uk::dea7abbd-3159-45b0-b505-ead67af3fe39" providerId="AD" clId="Web-{20D73C1E-600E-33E5-B40C-026C1F7EFA48}" dt="2023-07-01T18:39:09.804" v="2378"/>
          <ac:spMkLst>
            <pc:docMk/>
            <pc:sldMk cId="539013172" sldId="257"/>
            <ac:spMk id="6"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539013172" sldId="257"/>
            <ac:spMk id="7" creationId="{EC471314-E46A-414B-8D91-74880E84F187}"/>
          </ac:spMkLst>
        </pc:spChg>
        <pc:spChg chg="add del">
          <ac:chgData name="Augustine Okoroba (2009076)" userId="S::2009076@student.uwtsd.ac.uk::dea7abbd-3159-45b0-b505-ead67af3fe39" providerId="AD" clId="Web-{20D73C1E-600E-33E5-B40C-026C1F7EFA48}" dt="2023-07-01T15:18:54.369" v="859"/>
          <ac:spMkLst>
            <pc:docMk/>
            <pc:sldMk cId="539013172" sldId="257"/>
            <ac:spMk id="8" creationId="{74CD14DB-BB81-479F-A1FC-1C75640E9F84}"/>
          </ac:spMkLst>
        </pc:spChg>
        <pc:spChg chg="add del">
          <ac:chgData name="Augustine Okoroba (2009076)" userId="S::2009076@student.uwtsd.ac.uk::dea7abbd-3159-45b0-b505-ead67af3fe39" providerId="AD" clId="Web-{20D73C1E-600E-33E5-B40C-026C1F7EFA48}" dt="2023-07-01T18:39:09.804" v="2378"/>
          <ac:spMkLst>
            <pc:docMk/>
            <pc:sldMk cId="539013172" sldId="257"/>
            <ac:spMk id="9" creationId="{6A681326-1C9D-44A3-A627-3871BDAE4127}"/>
          </ac:spMkLst>
        </pc:spChg>
        <pc:spChg chg="add del">
          <ac:chgData name="Augustine Okoroba (2009076)" userId="S::2009076@student.uwtsd.ac.uk::dea7abbd-3159-45b0-b505-ead67af3fe39" providerId="AD" clId="Web-{20D73C1E-600E-33E5-B40C-026C1F7EFA48}" dt="2023-07-01T15:18:54.369" v="859"/>
          <ac:spMkLst>
            <pc:docMk/>
            <pc:sldMk cId="539013172" sldId="257"/>
            <ac:spMk id="10" creationId="{C943A91B-7CA7-4592-A975-73B1BF8C4C74}"/>
          </ac:spMkLst>
        </pc:spChg>
        <pc:spChg chg="del">
          <ac:chgData name="Augustine Okoroba (2009076)" userId="S::2009076@student.uwtsd.ac.uk::dea7abbd-3159-45b0-b505-ead67af3fe39" providerId="AD" clId="Web-{20D73C1E-600E-33E5-B40C-026C1F7EFA48}" dt="2023-07-01T14:22:33.572" v="442"/>
          <ac:spMkLst>
            <pc:docMk/>
            <pc:sldMk cId="539013172" sldId="257"/>
            <ac:spMk id="11" creationId="{74CD14DB-BB81-479F-A1FC-1C75640E9F84}"/>
          </ac:spMkLst>
        </pc:spChg>
        <pc:spChg chg="add del">
          <ac:chgData name="Augustine Okoroba (2009076)" userId="S::2009076@student.uwtsd.ac.uk::dea7abbd-3159-45b0-b505-ead67af3fe39" providerId="AD" clId="Web-{20D73C1E-600E-33E5-B40C-026C1F7EFA48}" dt="2023-07-01T15:18:54.369" v="859"/>
          <ac:spMkLst>
            <pc:docMk/>
            <pc:sldMk cId="539013172" sldId="257"/>
            <ac:spMk id="12" creationId="{EC471314-E46A-414B-8D91-74880E84F187}"/>
          </ac:spMkLst>
        </pc:spChg>
        <pc:spChg chg="del">
          <ac:chgData name="Augustine Okoroba (2009076)" userId="S::2009076@student.uwtsd.ac.uk::dea7abbd-3159-45b0-b505-ead67af3fe39" providerId="AD" clId="Web-{20D73C1E-600E-33E5-B40C-026C1F7EFA48}" dt="2023-07-01T14:22:33.572" v="442"/>
          <ac:spMkLst>
            <pc:docMk/>
            <pc:sldMk cId="539013172" sldId="257"/>
            <ac:spMk id="13" creationId="{C943A91B-7CA7-4592-A975-73B1BF8C4C74}"/>
          </ac:spMkLst>
        </pc:spChg>
        <pc:spChg chg="add del">
          <ac:chgData name="Augustine Okoroba (2009076)" userId="S::2009076@student.uwtsd.ac.uk::dea7abbd-3159-45b0-b505-ead67af3fe39" providerId="AD" clId="Web-{20D73C1E-600E-33E5-B40C-026C1F7EFA48}" dt="2023-07-01T15:18:54.369" v="859"/>
          <ac:spMkLst>
            <pc:docMk/>
            <pc:sldMk cId="539013172" sldId="257"/>
            <ac:spMk id="14" creationId="{6A681326-1C9D-44A3-A627-3871BDAE4127}"/>
          </ac:spMkLst>
        </pc:spChg>
        <pc:spChg chg="del">
          <ac:chgData name="Augustine Okoroba (2009076)" userId="S::2009076@student.uwtsd.ac.uk::dea7abbd-3159-45b0-b505-ead67af3fe39" providerId="AD" clId="Web-{20D73C1E-600E-33E5-B40C-026C1F7EFA48}" dt="2023-07-01T14:22:33.572" v="442"/>
          <ac:spMkLst>
            <pc:docMk/>
            <pc:sldMk cId="539013172" sldId="257"/>
            <ac:spMk id="15" creationId="{EC471314-E46A-414B-8D91-74880E84F187}"/>
          </ac:spMkLst>
        </pc:spChg>
        <pc:spChg chg="del">
          <ac:chgData name="Augustine Okoroba (2009076)" userId="S::2009076@student.uwtsd.ac.uk::dea7abbd-3159-45b0-b505-ead67af3fe39" providerId="AD" clId="Web-{20D73C1E-600E-33E5-B40C-026C1F7EFA48}" dt="2023-07-01T14:22:33.572" v="442"/>
          <ac:spMkLst>
            <pc:docMk/>
            <pc:sldMk cId="539013172" sldId="257"/>
            <ac:spMk id="16" creationId="{6A681326-1C9D-44A3-A627-3871BDAE4127}"/>
          </ac:spMkLst>
        </pc:spChg>
        <pc:spChg chg="add">
          <ac:chgData name="Augustine Okoroba (2009076)" userId="S::2009076@student.uwtsd.ac.uk::dea7abbd-3159-45b0-b505-ead67af3fe39" providerId="AD" clId="Web-{20D73C1E-600E-33E5-B40C-026C1F7EFA48}" dt="2023-07-01T18:45:40.457" v="2392"/>
          <ac:spMkLst>
            <pc:docMk/>
            <pc:sldMk cId="539013172" sldId="257"/>
            <ac:spMk id="17" creationId="{74CD14DB-BB81-479F-A1FC-1C75640E9F84}"/>
          </ac:spMkLst>
        </pc:spChg>
        <pc:spChg chg="add">
          <ac:chgData name="Augustine Okoroba (2009076)" userId="S::2009076@student.uwtsd.ac.uk::dea7abbd-3159-45b0-b505-ead67af3fe39" providerId="AD" clId="Web-{20D73C1E-600E-33E5-B40C-026C1F7EFA48}" dt="2023-07-01T18:45:40.457" v="2392"/>
          <ac:spMkLst>
            <pc:docMk/>
            <pc:sldMk cId="539013172" sldId="257"/>
            <ac:spMk id="18" creationId="{C943A91B-7CA7-4592-A975-73B1BF8C4C74}"/>
          </ac:spMkLst>
        </pc:spChg>
        <pc:spChg chg="add">
          <ac:chgData name="Augustine Okoroba (2009076)" userId="S::2009076@student.uwtsd.ac.uk::dea7abbd-3159-45b0-b505-ead67af3fe39" providerId="AD" clId="Web-{20D73C1E-600E-33E5-B40C-026C1F7EFA48}" dt="2023-07-01T18:45:40.457" v="2392"/>
          <ac:spMkLst>
            <pc:docMk/>
            <pc:sldMk cId="539013172" sldId="257"/>
            <ac:spMk id="19" creationId="{EC471314-E46A-414B-8D91-74880E84F187}"/>
          </ac:spMkLst>
        </pc:spChg>
        <pc:spChg chg="add">
          <ac:chgData name="Augustine Okoroba (2009076)" userId="S::2009076@student.uwtsd.ac.uk::dea7abbd-3159-45b0-b505-ead67af3fe39" providerId="AD" clId="Web-{20D73C1E-600E-33E5-B40C-026C1F7EFA48}" dt="2023-07-01T18:45:40.457" v="2392"/>
          <ac:spMkLst>
            <pc:docMk/>
            <pc:sldMk cId="539013172" sldId="257"/>
            <ac:spMk id="20" creationId="{6A681326-1C9D-44A3-A627-3871BDAE4127}"/>
          </ac:spMkLst>
        </pc:spChg>
      </pc:sldChg>
      <pc:sldChg chg="addSp delSp modSp mod setBg modClrScheme setClrOvrMap delDesignElem chgLayout">
        <pc:chgData name="Augustine Okoroba (2009076)" userId="S::2009076@student.uwtsd.ac.uk::dea7abbd-3159-45b0-b505-ead67af3fe39" providerId="AD" clId="Web-{20D73C1E-600E-33E5-B40C-026C1F7EFA48}" dt="2023-07-01T18:44:04.689" v="2388"/>
        <pc:sldMkLst>
          <pc:docMk/>
          <pc:sldMk cId="775898056" sldId="258"/>
        </pc:sldMkLst>
        <pc:spChg chg="mod ord">
          <ac:chgData name="Augustine Okoroba (2009076)" userId="S::2009076@student.uwtsd.ac.uk::dea7abbd-3159-45b0-b505-ead67af3fe39" providerId="AD" clId="Web-{20D73C1E-600E-33E5-B40C-026C1F7EFA48}" dt="2023-07-01T18:40:02.071" v="2381"/>
          <ac:spMkLst>
            <pc:docMk/>
            <pc:sldMk cId="775898056" sldId="258"/>
            <ac:spMk id="2" creationId="{D7292C63-16A8-9028-C84F-6B608A589269}"/>
          </ac:spMkLst>
        </pc:spChg>
        <pc:spChg chg="mod ord">
          <ac:chgData name="Augustine Okoroba (2009076)" userId="S::2009076@student.uwtsd.ac.uk::dea7abbd-3159-45b0-b505-ead67af3fe39" providerId="AD" clId="Web-{20D73C1E-600E-33E5-B40C-026C1F7EFA48}" dt="2023-07-01T18:44:04.689" v="2388"/>
          <ac:spMkLst>
            <pc:docMk/>
            <pc:sldMk cId="775898056" sldId="258"/>
            <ac:spMk id="3" creationId="{A0A81165-4A76-B142-77A6-F5CFC9597DA4}"/>
          </ac:spMkLst>
        </pc:spChg>
        <pc:spChg chg="del">
          <ac:chgData name="Augustine Okoroba (2009076)" userId="S::2009076@student.uwtsd.ac.uk::dea7abbd-3159-45b0-b505-ead67af3fe39" providerId="AD" clId="Web-{20D73C1E-600E-33E5-B40C-026C1F7EFA48}" dt="2023-07-01T14:22:33.572" v="442"/>
          <ac:spMkLst>
            <pc:docMk/>
            <pc:sldMk cId="775898056" sldId="258"/>
            <ac:spMk id="5" creationId="{74CD14DB-BB81-479F-A1FC-1C75640E9F84}"/>
          </ac:spMkLst>
        </pc:spChg>
        <pc:spChg chg="del">
          <ac:chgData name="Augustine Okoroba (2009076)" userId="S::2009076@student.uwtsd.ac.uk::dea7abbd-3159-45b0-b505-ead67af3fe39" providerId="AD" clId="Web-{20D73C1E-600E-33E5-B40C-026C1F7EFA48}" dt="2023-07-01T14:22:33.572" v="442"/>
          <ac:spMkLst>
            <pc:docMk/>
            <pc:sldMk cId="775898056" sldId="258"/>
            <ac:spMk id="6" creationId="{C943A91B-7CA7-4592-A975-73B1BF8C4C74}"/>
          </ac:spMkLst>
        </pc:spChg>
        <pc:spChg chg="del">
          <ac:chgData name="Augustine Okoroba (2009076)" userId="S::2009076@student.uwtsd.ac.uk::dea7abbd-3159-45b0-b505-ead67af3fe39" providerId="AD" clId="Web-{20D73C1E-600E-33E5-B40C-026C1F7EFA48}" dt="2023-07-01T14:22:33.572" v="442"/>
          <ac:spMkLst>
            <pc:docMk/>
            <pc:sldMk cId="775898056" sldId="258"/>
            <ac:spMk id="7" creationId="{EC471314-E46A-414B-8D91-74880E84F187}"/>
          </ac:spMkLst>
        </pc:spChg>
        <pc:spChg chg="add del">
          <ac:chgData name="Augustine Okoroba (2009076)" userId="S::2009076@student.uwtsd.ac.uk::dea7abbd-3159-45b0-b505-ead67af3fe39" providerId="AD" clId="Web-{20D73C1E-600E-33E5-B40C-026C1F7EFA48}" dt="2023-07-01T15:18:54.369" v="859"/>
          <ac:spMkLst>
            <pc:docMk/>
            <pc:sldMk cId="775898056" sldId="258"/>
            <ac:spMk id="8" creationId="{C8A3C342-1D03-412F-8DD3-BF519E8E0AE9}"/>
          </ac:spMkLst>
        </pc:spChg>
        <pc:spChg chg="del">
          <ac:chgData name="Augustine Okoroba (2009076)" userId="S::2009076@student.uwtsd.ac.uk::dea7abbd-3159-45b0-b505-ead67af3fe39" providerId="AD" clId="Web-{20D73C1E-600E-33E5-B40C-026C1F7EFA48}" dt="2023-07-01T14:22:33.572" v="442"/>
          <ac:spMkLst>
            <pc:docMk/>
            <pc:sldMk cId="775898056" sldId="258"/>
            <ac:spMk id="9" creationId="{6A681326-1C9D-44A3-A627-3871BDAE4127}"/>
          </ac:spMkLst>
        </pc:spChg>
        <pc:spChg chg="add del">
          <ac:chgData name="Augustine Okoroba (2009076)" userId="S::2009076@student.uwtsd.ac.uk::dea7abbd-3159-45b0-b505-ead67af3fe39" providerId="AD" clId="Web-{20D73C1E-600E-33E5-B40C-026C1F7EFA48}" dt="2023-07-01T15:18:54.369" v="859"/>
          <ac:spMkLst>
            <pc:docMk/>
            <pc:sldMk cId="775898056" sldId="258"/>
            <ac:spMk id="11" creationId="{81CC9B02-E087-4350-AEBD-2C3CF001AF01}"/>
          </ac:spMkLst>
        </pc:spChg>
        <pc:spChg chg="add">
          <ac:chgData name="Augustine Okoroba (2009076)" userId="S::2009076@student.uwtsd.ac.uk::dea7abbd-3159-45b0-b505-ead67af3fe39" providerId="AD" clId="Web-{20D73C1E-600E-33E5-B40C-026C1F7EFA48}" dt="2023-07-01T18:44:04.689" v="2388"/>
          <ac:spMkLst>
            <pc:docMk/>
            <pc:sldMk cId="775898056" sldId="258"/>
            <ac:spMk id="12" creationId="{017CD891-586A-4B6E-A486-5402131D5A22}"/>
          </ac:spMkLst>
        </pc:spChg>
        <pc:spChg chg="add">
          <ac:chgData name="Augustine Okoroba (2009076)" userId="S::2009076@student.uwtsd.ac.uk::dea7abbd-3159-45b0-b505-ead67af3fe39" providerId="AD" clId="Web-{20D73C1E-600E-33E5-B40C-026C1F7EFA48}" dt="2023-07-01T18:44:04.689" v="2388"/>
          <ac:spMkLst>
            <pc:docMk/>
            <pc:sldMk cId="775898056" sldId="258"/>
            <ac:spMk id="13" creationId="{FF137431-18A7-4F8A-B89F-8EAB4AAD3390}"/>
          </ac:spMkLst>
        </pc:spChg>
        <pc:spChg chg="add">
          <ac:chgData name="Augustine Okoroba (2009076)" userId="S::2009076@student.uwtsd.ac.uk::dea7abbd-3159-45b0-b505-ead67af3fe39" providerId="AD" clId="Web-{20D73C1E-600E-33E5-B40C-026C1F7EFA48}" dt="2023-07-01T18:44:04.689" v="2388"/>
          <ac:spMkLst>
            <pc:docMk/>
            <pc:sldMk cId="775898056" sldId="258"/>
            <ac:spMk id="14" creationId="{DEE94CCE-9E0B-4D7E-9B46-D34BC7972CD1}"/>
          </ac:spMkLst>
        </pc:spChg>
        <pc:spChg chg="add del">
          <ac:chgData name="Augustine Okoroba (2009076)" userId="S::2009076@student.uwtsd.ac.uk::dea7abbd-3159-45b0-b505-ead67af3fe39" providerId="AD" clId="Web-{20D73C1E-600E-33E5-B40C-026C1F7EFA48}" dt="2023-07-01T18:39:09.804" v="2378"/>
          <ac:spMkLst>
            <pc:docMk/>
            <pc:sldMk cId="775898056" sldId="258"/>
            <ac:spMk id="15" creationId="{0A01F2A2-AEDD-47DC-AFB5-B97CEB9A5328}"/>
          </ac:spMkLst>
        </pc:spChg>
        <pc:spChg chg="add del">
          <ac:chgData name="Augustine Okoroba (2009076)" userId="S::2009076@student.uwtsd.ac.uk::dea7abbd-3159-45b0-b505-ead67af3fe39" providerId="AD" clId="Web-{20D73C1E-600E-33E5-B40C-026C1F7EFA48}" dt="2023-07-01T18:39:09.804" v="2378"/>
          <ac:spMkLst>
            <pc:docMk/>
            <pc:sldMk cId="775898056" sldId="258"/>
            <ac:spMk id="17" creationId="{DB5AF5F3-AD0A-4EFA-854A-47C780F26264}"/>
          </ac:spMkLst>
        </pc:spChg>
        <pc:spChg chg="add del">
          <ac:chgData name="Augustine Okoroba (2009076)" userId="S::2009076@student.uwtsd.ac.uk::dea7abbd-3159-45b0-b505-ead67af3fe39" providerId="AD" clId="Web-{20D73C1E-600E-33E5-B40C-026C1F7EFA48}" dt="2023-07-01T18:39:09.804" v="2378"/>
          <ac:spMkLst>
            <pc:docMk/>
            <pc:sldMk cId="775898056" sldId="258"/>
            <ac:spMk id="19" creationId="{1E3D6D6C-E192-4135-B1DB-17C71EEBC946}"/>
          </ac:spMkLst>
        </pc:spChg>
        <pc:picChg chg="add mod">
          <ac:chgData name="Augustine Okoroba (2009076)" userId="S::2009076@student.uwtsd.ac.uk::dea7abbd-3159-45b0-b505-ead67af3fe39" providerId="AD" clId="Web-{20D73C1E-600E-33E5-B40C-026C1F7EFA48}" dt="2023-07-01T18:44:04.689" v="2388"/>
          <ac:picMkLst>
            <pc:docMk/>
            <pc:sldMk cId="775898056" sldId="258"/>
            <ac:picMk id="10" creationId="{D5DA8800-48C5-C062-2FD1-9542ECE61737}"/>
          </ac:picMkLst>
        </pc:picChg>
      </pc:sldChg>
      <pc:sldChg chg="addSp delSp modSp mod modClrScheme delDesignElem chgLayout">
        <pc:chgData name="Augustine Okoroba (2009076)" userId="S::2009076@student.uwtsd.ac.uk::dea7abbd-3159-45b0-b505-ead67af3fe39" providerId="AD" clId="Web-{20D73C1E-600E-33E5-B40C-026C1F7EFA48}" dt="2023-07-01T18:45:19.534" v="2391"/>
        <pc:sldMkLst>
          <pc:docMk/>
          <pc:sldMk cId="120509945" sldId="259"/>
        </pc:sldMkLst>
        <pc:spChg chg="mod ord">
          <ac:chgData name="Augustine Okoroba (2009076)" userId="S::2009076@student.uwtsd.ac.uk::dea7abbd-3159-45b0-b505-ead67af3fe39" providerId="AD" clId="Web-{20D73C1E-600E-33E5-B40C-026C1F7EFA48}" dt="2023-07-01T18:40:02.071" v="2381"/>
          <ac:spMkLst>
            <pc:docMk/>
            <pc:sldMk cId="120509945" sldId="259"/>
            <ac:spMk id="2" creationId="{CA5C2E89-1893-35E7-FBE0-41CF683B7979}"/>
          </ac:spMkLst>
        </pc:spChg>
        <pc:spChg chg="mod ord">
          <ac:chgData name="Augustine Okoroba (2009076)" userId="S::2009076@student.uwtsd.ac.uk::dea7abbd-3159-45b0-b505-ead67af3fe39" providerId="AD" clId="Web-{20D73C1E-600E-33E5-B40C-026C1F7EFA48}" dt="2023-07-01T18:40:02.071" v="2381"/>
          <ac:spMkLst>
            <pc:docMk/>
            <pc:sldMk cId="120509945" sldId="259"/>
            <ac:spMk id="3" creationId="{9B5E2B16-DFBC-B77A-A727-ACE58A30147A}"/>
          </ac:spMkLst>
        </pc:spChg>
        <pc:spChg chg="add del">
          <ac:chgData name="Augustine Okoroba (2009076)" userId="S::2009076@student.uwtsd.ac.uk::dea7abbd-3159-45b0-b505-ead67af3fe39" providerId="AD" clId="Web-{20D73C1E-600E-33E5-B40C-026C1F7EFA48}" dt="2023-07-01T15:18:54.369" v="859"/>
          <ac:spMkLst>
            <pc:docMk/>
            <pc:sldMk cId="120509945" sldId="259"/>
            <ac:spMk id="5" creationId="{74CD14DB-BB81-479F-A1FC-1C75640E9F84}"/>
          </ac:spMkLst>
        </pc:spChg>
        <pc:spChg chg="add del">
          <ac:chgData name="Augustine Okoroba (2009076)" userId="S::2009076@student.uwtsd.ac.uk::dea7abbd-3159-45b0-b505-ead67af3fe39" providerId="AD" clId="Web-{20D73C1E-600E-33E5-B40C-026C1F7EFA48}" dt="2023-07-01T15:18:54.369" v="859"/>
          <ac:spMkLst>
            <pc:docMk/>
            <pc:sldMk cId="120509945" sldId="259"/>
            <ac:spMk id="6" creationId="{C943A91B-7CA7-4592-A975-73B1BF8C4C74}"/>
          </ac:spMkLst>
        </pc:spChg>
        <pc:spChg chg="add del">
          <ac:chgData name="Augustine Okoroba (2009076)" userId="S::2009076@student.uwtsd.ac.uk::dea7abbd-3159-45b0-b505-ead67af3fe39" providerId="AD" clId="Web-{20D73C1E-600E-33E5-B40C-026C1F7EFA48}" dt="2023-07-01T15:18:54.369" v="859"/>
          <ac:spMkLst>
            <pc:docMk/>
            <pc:sldMk cId="120509945" sldId="259"/>
            <ac:spMk id="7" creationId="{EC471314-E46A-414B-8D91-74880E84F187}"/>
          </ac:spMkLst>
        </pc:spChg>
        <pc:spChg chg="del">
          <ac:chgData name="Augustine Okoroba (2009076)" userId="S::2009076@student.uwtsd.ac.uk::dea7abbd-3159-45b0-b505-ead67af3fe39" providerId="AD" clId="Web-{20D73C1E-600E-33E5-B40C-026C1F7EFA48}" dt="2023-07-01T14:22:33.572" v="442"/>
          <ac:spMkLst>
            <pc:docMk/>
            <pc:sldMk cId="120509945" sldId="259"/>
            <ac:spMk id="8" creationId="{74CD14DB-BB81-479F-A1FC-1C75640E9F84}"/>
          </ac:spMkLst>
        </pc:spChg>
        <pc:spChg chg="add del">
          <ac:chgData name="Augustine Okoroba (2009076)" userId="S::2009076@student.uwtsd.ac.uk::dea7abbd-3159-45b0-b505-ead67af3fe39" providerId="AD" clId="Web-{20D73C1E-600E-33E5-B40C-026C1F7EFA48}" dt="2023-07-01T15:18:54.369" v="859"/>
          <ac:spMkLst>
            <pc:docMk/>
            <pc:sldMk cId="120509945" sldId="259"/>
            <ac:spMk id="9" creationId="{6A681326-1C9D-44A3-A627-3871BDAE4127}"/>
          </ac:spMkLst>
        </pc:spChg>
        <pc:spChg chg="del">
          <ac:chgData name="Augustine Okoroba (2009076)" userId="S::2009076@student.uwtsd.ac.uk::dea7abbd-3159-45b0-b505-ead67af3fe39" providerId="AD" clId="Web-{20D73C1E-600E-33E5-B40C-026C1F7EFA48}" dt="2023-07-01T14:22:33.572" v="442"/>
          <ac:spMkLst>
            <pc:docMk/>
            <pc:sldMk cId="120509945" sldId="259"/>
            <ac:spMk id="10"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120509945" sldId="259"/>
            <ac:spMk id="11" creationId="{74CD14DB-BB81-479F-A1FC-1C75640E9F84}"/>
          </ac:spMkLst>
        </pc:spChg>
        <pc:spChg chg="del">
          <ac:chgData name="Augustine Okoroba (2009076)" userId="S::2009076@student.uwtsd.ac.uk::dea7abbd-3159-45b0-b505-ead67af3fe39" providerId="AD" clId="Web-{20D73C1E-600E-33E5-B40C-026C1F7EFA48}" dt="2023-07-01T14:22:33.572" v="442"/>
          <ac:spMkLst>
            <pc:docMk/>
            <pc:sldMk cId="120509945" sldId="259"/>
            <ac:spMk id="12"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120509945" sldId="259"/>
            <ac:spMk id="13" creationId="{C943A91B-7CA7-4592-A975-73B1BF8C4C74}"/>
          </ac:spMkLst>
        </pc:spChg>
        <pc:spChg chg="del">
          <ac:chgData name="Augustine Okoroba (2009076)" userId="S::2009076@student.uwtsd.ac.uk::dea7abbd-3159-45b0-b505-ead67af3fe39" providerId="AD" clId="Web-{20D73C1E-600E-33E5-B40C-026C1F7EFA48}" dt="2023-07-01T14:22:33.572" v="442"/>
          <ac:spMkLst>
            <pc:docMk/>
            <pc:sldMk cId="120509945" sldId="259"/>
            <ac:spMk id="14" creationId="{6A681326-1C9D-44A3-A627-3871BDAE4127}"/>
          </ac:spMkLst>
        </pc:spChg>
        <pc:spChg chg="add del">
          <ac:chgData name="Augustine Okoroba (2009076)" userId="S::2009076@student.uwtsd.ac.uk::dea7abbd-3159-45b0-b505-ead67af3fe39" providerId="AD" clId="Web-{20D73C1E-600E-33E5-B40C-026C1F7EFA48}" dt="2023-07-01T18:39:09.804" v="2378"/>
          <ac:spMkLst>
            <pc:docMk/>
            <pc:sldMk cId="120509945" sldId="259"/>
            <ac:spMk id="15"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120509945" sldId="259"/>
            <ac:spMk id="16" creationId="{6A681326-1C9D-44A3-A627-3871BDAE4127}"/>
          </ac:spMkLst>
        </pc:spChg>
        <pc:spChg chg="add del">
          <ac:chgData name="Augustine Okoroba (2009076)" userId="S::2009076@student.uwtsd.ac.uk::dea7abbd-3159-45b0-b505-ead67af3fe39" providerId="AD" clId="Web-{20D73C1E-600E-33E5-B40C-026C1F7EFA48}" dt="2023-07-01T18:45:19.534" v="2390"/>
          <ac:spMkLst>
            <pc:docMk/>
            <pc:sldMk cId="120509945" sldId="259"/>
            <ac:spMk id="17" creationId="{74CD14DB-BB81-479F-A1FC-1C75640E9F84}"/>
          </ac:spMkLst>
        </pc:spChg>
        <pc:spChg chg="add del">
          <ac:chgData name="Augustine Okoroba (2009076)" userId="S::2009076@student.uwtsd.ac.uk::dea7abbd-3159-45b0-b505-ead67af3fe39" providerId="AD" clId="Web-{20D73C1E-600E-33E5-B40C-026C1F7EFA48}" dt="2023-07-01T18:45:19.534" v="2390"/>
          <ac:spMkLst>
            <pc:docMk/>
            <pc:sldMk cId="120509945" sldId="259"/>
            <ac:spMk id="18" creationId="{C943A91B-7CA7-4592-A975-73B1BF8C4C74}"/>
          </ac:spMkLst>
        </pc:spChg>
        <pc:spChg chg="add del">
          <ac:chgData name="Augustine Okoroba (2009076)" userId="S::2009076@student.uwtsd.ac.uk::dea7abbd-3159-45b0-b505-ead67af3fe39" providerId="AD" clId="Web-{20D73C1E-600E-33E5-B40C-026C1F7EFA48}" dt="2023-07-01T18:45:19.534" v="2390"/>
          <ac:spMkLst>
            <pc:docMk/>
            <pc:sldMk cId="120509945" sldId="259"/>
            <ac:spMk id="19" creationId="{EC471314-E46A-414B-8D91-74880E84F187}"/>
          </ac:spMkLst>
        </pc:spChg>
        <pc:spChg chg="add del">
          <ac:chgData name="Augustine Okoroba (2009076)" userId="S::2009076@student.uwtsd.ac.uk::dea7abbd-3159-45b0-b505-ead67af3fe39" providerId="AD" clId="Web-{20D73C1E-600E-33E5-B40C-026C1F7EFA48}" dt="2023-07-01T18:45:19.534" v="2390"/>
          <ac:spMkLst>
            <pc:docMk/>
            <pc:sldMk cId="120509945" sldId="259"/>
            <ac:spMk id="20" creationId="{6A681326-1C9D-44A3-A627-3871BDAE4127}"/>
          </ac:spMkLst>
        </pc:spChg>
        <pc:spChg chg="add">
          <ac:chgData name="Augustine Okoroba (2009076)" userId="S::2009076@student.uwtsd.ac.uk::dea7abbd-3159-45b0-b505-ead67af3fe39" providerId="AD" clId="Web-{20D73C1E-600E-33E5-B40C-026C1F7EFA48}" dt="2023-07-01T18:45:19.534" v="2391"/>
          <ac:spMkLst>
            <pc:docMk/>
            <pc:sldMk cId="120509945" sldId="259"/>
            <ac:spMk id="22" creationId="{74CD14DB-BB81-479F-A1FC-1C75640E9F84}"/>
          </ac:spMkLst>
        </pc:spChg>
        <pc:spChg chg="add">
          <ac:chgData name="Augustine Okoroba (2009076)" userId="S::2009076@student.uwtsd.ac.uk::dea7abbd-3159-45b0-b505-ead67af3fe39" providerId="AD" clId="Web-{20D73C1E-600E-33E5-B40C-026C1F7EFA48}" dt="2023-07-01T18:45:19.534" v="2391"/>
          <ac:spMkLst>
            <pc:docMk/>
            <pc:sldMk cId="120509945" sldId="259"/>
            <ac:spMk id="23" creationId="{C943A91B-7CA7-4592-A975-73B1BF8C4C74}"/>
          </ac:spMkLst>
        </pc:spChg>
        <pc:spChg chg="add">
          <ac:chgData name="Augustine Okoroba (2009076)" userId="S::2009076@student.uwtsd.ac.uk::dea7abbd-3159-45b0-b505-ead67af3fe39" providerId="AD" clId="Web-{20D73C1E-600E-33E5-B40C-026C1F7EFA48}" dt="2023-07-01T18:45:19.534" v="2391"/>
          <ac:spMkLst>
            <pc:docMk/>
            <pc:sldMk cId="120509945" sldId="259"/>
            <ac:spMk id="24" creationId="{EC471314-E46A-414B-8D91-74880E84F187}"/>
          </ac:spMkLst>
        </pc:spChg>
        <pc:spChg chg="add">
          <ac:chgData name="Augustine Okoroba (2009076)" userId="S::2009076@student.uwtsd.ac.uk::dea7abbd-3159-45b0-b505-ead67af3fe39" providerId="AD" clId="Web-{20D73C1E-600E-33E5-B40C-026C1F7EFA48}" dt="2023-07-01T18:45:19.534" v="2391"/>
          <ac:spMkLst>
            <pc:docMk/>
            <pc:sldMk cId="120509945" sldId="259"/>
            <ac:spMk id="25" creationId="{6A681326-1C9D-44A3-A627-3871BDAE4127}"/>
          </ac:spMkLst>
        </pc:spChg>
      </pc:sldChg>
      <pc:sldChg chg="addSp delSp modSp mod modClrScheme delDesignElem chgLayout">
        <pc:chgData name="Augustine Okoroba (2009076)" userId="S::2009076@student.uwtsd.ac.uk::dea7abbd-3159-45b0-b505-ead67af3fe39" providerId="AD" clId="Web-{20D73C1E-600E-33E5-B40C-026C1F7EFA48}" dt="2023-07-01T18:43:20.185" v="2387"/>
        <pc:sldMkLst>
          <pc:docMk/>
          <pc:sldMk cId="2176986164" sldId="260"/>
        </pc:sldMkLst>
        <pc:spChg chg="mod ord">
          <ac:chgData name="Augustine Okoroba (2009076)" userId="S::2009076@student.uwtsd.ac.uk::dea7abbd-3159-45b0-b505-ead67af3fe39" providerId="AD" clId="Web-{20D73C1E-600E-33E5-B40C-026C1F7EFA48}" dt="2023-07-01T18:40:02.071" v="2381"/>
          <ac:spMkLst>
            <pc:docMk/>
            <pc:sldMk cId="2176986164" sldId="260"/>
            <ac:spMk id="2" creationId="{F5412E54-5932-3105-B76F-2EF20CDAD236}"/>
          </ac:spMkLst>
        </pc:spChg>
        <pc:spChg chg="mod ord">
          <ac:chgData name="Augustine Okoroba (2009076)" userId="S::2009076@student.uwtsd.ac.uk::dea7abbd-3159-45b0-b505-ead67af3fe39" providerId="AD" clId="Web-{20D73C1E-600E-33E5-B40C-026C1F7EFA48}" dt="2023-07-01T18:40:02.071" v="2381"/>
          <ac:spMkLst>
            <pc:docMk/>
            <pc:sldMk cId="2176986164" sldId="260"/>
            <ac:spMk id="3" creationId="{A9559976-C28D-EA8A-BC02-705F243511D5}"/>
          </ac:spMkLst>
        </pc:spChg>
        <pc:spChg chg="add del">
          <ac:chgData name="Augustine Okoroba (2009076)" userId="S::2009076@student.uwtsd.ac.uk::dea7abbd-3159-45b0-b505-ead67af3fe39" providerId="AD" clId="Web-{20D73C1E-600E-33E5-B40C-026C1F7EFA48}" dt="2023-07-01T15:18:54.369" v="859"/>
          <ac:spMkLst>
            <pc:docMk/>
            <pc:sldMk cId="2176986164" sldId="260"/>
            <ac:spMk id="5" creationId="{74CD14DB-BB81-479F-A1FC-1C75640E9F84}"/>
          </ac:spMkLst>
        </pc:spChg>
        <pc:spChg chg="add del">
          <ac:chgData name="Augustine Okoroba (2009076)" userId="S::2009076@student.uwtsd.ac.uk::dea7abbd-3159-45b0-b505-ead67af3fe39" providerId="AD" clId="Web-{20D73C1E-600E-33E5-B40C-026C1F7EFA48}" dt="2023-07-01T15:18:54.369" v="859"/>
          <ac:spMkLst>
            <pc:docMk/>
            <pc:sldMk cId="2176986164" sldId="260"/>
            <ac:spMk id="6" creationId="{C943A91B-7CA7-4592-A975-73B1BF8C4C74}"/>
          </ac:spMkLst>
        </pc:spChg>
        <pc:spChg chg="add del">
          <ac:chgData name="Augustine Okoroba (2009076)" userId="S::2009076@student.uwtsd.ac.uk::dea7abbd-3159-45b0-b505-ead67af3fe39" providerId="AD" clId="Web-{20D73C1E-600E-33E5-B40C-026C1F7EFA48}" dt="2023-07-01T15:18:54.369" v="859"/>
          <ac:spMkLst>
            <pc:docMk/>
            <pc:sldMk cId="2176986164" sldId="260"/>
            <ac:spMk id="7" creationId="{EC471314-E46A-414B-8D91-74880E84F187}"/>
          </ac:spMkLst>
        </pc:spChg>
        <pc:spChg chg="del">
          <ac:chgData name="Augustine Okoroba (2009076)" userId="S::2009076@student.uwtsd.ac.uk::dea7abbd-3159-45b0-b505-ead67af3fe39" providerId="AD" clId="Web-{20D73C1E-600E-33E5-B40C-026C1F7EFA48}" dt="2023-07-01T14:22:33.572" v="442"/>
          <ac:spMkLst>
            <pc:docMk/>
            <pc:sldMk cId="2176986164" sldId="260"/>
            <ac:spMk id="8" creationId="{74CD14DB-BB81-479F-A1FC-1C75640E9F84}"/>
          </ac:spMkLst>
        </pc:spChg>
        <pc:spChg chg="add del">
          <ac:chgData name="Augustine Okoroba (2009076)" userId="S::2009076@student.uwtsd.ac.uk::dea7abbd-3159-45b0-b505-ead67af3fe39" providerId="AD" clId="Web-{20D73C1E-600E-33E5-B40C-026C1F7EFA48}" dt="2023-07-01T15:18:54.369" v="859"/>
          <ac:spMkLst>
            <pc:docMk/>
            <pc:sldMk cId="2176986164" sldId="260"/>
            <ac:spMk id="9" creationId="{6A681326-1C9D-44A3-A627-3871BDAE4127}"/>
          </ac:spMkLst>
        </pc:spChg>
        <pc:spChg chg="del">
          <ac:chgData name="Augustine Okoroba (2009076)" userId="S::2009076@student.uwtsd.ac.uk::dea7abbd-3159-45b0-b505-ead67af3fe39" providerId="AD" clId="Web-{20D73C1E-600E-33E5-B40C-026C1F7EFA48}" dt="2023-07-01T14:22:33.572" v="442"/>
          <ac:spMkLst>
            <pc:docMk/>
            <pc:sldMk cId="2176986164" sldId="260"/>
            <ac:spMk id="10" creationId="{C943A91B-7CA7-4592-A975-73B1BF8C4C74}"/>
          </ac:spMkLst>
        </pc:spChg>
        <pc:spChg chg="add del">
          <ac:chgData name="Augustine Okoroba (2009076)" userId="S::2009076@student.uwtsd.ac.uk::dea7abbd-3159-45b0-b505-ead67af3fe39" providerId="AD" clId="Web-{20D73C1E-600E-33E5-B40C-026C1F7EFA48}" dt="2023-07-01T15:21:00.013" v="865"/>
          <ac:spMkLst>
            <pc:docMk/>
            <pc:sldMk cId="2176986164" sldId="260"/>
            <ac:spMk id="11" creationId="{74CD14DB-BB81-479F-A1FC-1C75640E9F84}"/>
          </ac:spMkLst>
        </pc:spChg>
        <pc:spChg chg="del">
          <ac:chgData name="Augustine Okoroba (2009076)" userId="S::2009076@student.uwtsd.ac.uk::dea7abbd-3159-45b0-b505-ead67af3fe39" providerId="AD" clId="Web-{20D73C1E-600E-33E5-B40C-026C1F7EFA48}" dt="2023-07-01T14:22:33.572" v="442"/>
          <ac:spMkLst>
            <pc:docMk/>
            <pc:sldMk cId="2176986164" sldId="260"/>
            <ac:spMk id="12" creationId="{EC471314-E46A-414B-8D91-74880E84F187}"/>
          </ac:spMkLst>
        </pc:spChg>
        <pc:spChg chg="add del">
          <ac:chgData name="Augustine Okoroba (2009076)" userId="S::2009076@student.uwtsd.ac.uk::dea7abbd-3159-45b0-b505-ead67af3fe39" providerId="AD" clId="Web-{20D73C1E-600E-33E5-B40C-026C1F7EFA48}" dt="2023-07-01T15:21:00.013" v="865"/>
          <ac:spMkLst>
            <pc:docMk/>
            <pc:sldMk cId="2176986164" sldId="260"/>
            <ac:spMk id="13" creationId="{C943A91B-7CA7-4592-A975-73B1BF8C4C74}"/>
          </ac:spMkLst>
        </pc:spChg>
        <pc:spChg chg="del">
          <ac:chgData name="Augustine Okoroba (2009076)" userId="S::2009076@student.uwtsd.ac.uk::dea7abbd-3159-45b0-b505-ead67af3fe39" providerId="AD" clId="Web-{20D73C1E-600E-33E5-B40C-026C1F7EFA48}" dt="2023-07-01T14:22:33.572" v="442"/>
          <ac:spMkLst>
            <pc:docMk/>
            <pc:sldMk cId="2176986164" sldId="260"/>
            <ac:spMk id="14" creationId="{6A681326-1C9D-44A3-A627-3871BDAE4127}"/>
          </ac:spMkLst>
        </pc:spChg>
        <pc:spChg chg="add del">
          <ac:chgData name="Augustine Okoroba (2009076)" userId="S::2009076@student.uwtsd.ac.uk::dea7abbd-3159-45b0-b505-ead67af3fe39" providerId="AD" clId="Web-{20D73C1E-600E-33E5-B40C-026C1F7EFA48}" dt="2023-07-01T15:21:00.013" v="865"/>
          <ac:spMkLst>
            <pc:docMk/>
            <pc:sldMk cId="2176986164" sldId="260"/>
            <ac:spMk id="15" creationId="{EC471314-E46A-414B-8D91-74880E84F187}"/>
          </ac:spMkLst>
        </pc:spChg>
        <pc:spChg chg="add del">
          <ac:chgData name="Augustine Okoroba (2009076)" userId="S::2009076@student.uwtsd.ac.uk::dea7abbd-3159-45b0-b505-ead67af3fe39" providerId="AD" clId="Web-{20D73C1E-600E-33E5-B40C-026C1F7EFA48}" dt="2023-07-01T15:21:00.013" v="865"/>
          <ac:spMkLst>
            <pc:docMk/>
            <pc:sldMk cId="2176986164" sldId="260"/>
            <ac:spMk id="16" creationId="{6A681326-1C9D-44A3-A627-3871BDAE4127}"/>
          </ac:spMkLst>
        </pc:spChg>
        <pc:spChg chg="add del">
          <ac:chgData name="Augustine Okoroba (2009076)" userId="S::2009076@student.uwtsd.ac.uk::dea7abbd-3159-45b0-b505-ead67af3fe39" providerId="AD" clId="Web-{20D73C1E-600E-33E5-B40C-026C1F7EFA48}" dt="2023-07-01T18:39:09.804" v="2378"/>
          <ac:spMkLst>
            <pc:docMk/>
            <pc:sldMk cId="2176986164" sldId="260"/>
            <ac:spMk id="17" creationId="{74CD14DB-BB81-479F-A1FC-1C75640E9F84}"/>
          </ac:spMkLst>
        </pc:spChg>
        <pc:spChg chg="add del">
          <ac:chgData name="Augustine Okoroba (2009076)" userId="S::2009076@student.uwtsd.ac.uk::dea7abbd-3159-45b0-b505-ead67af3fe39" providerId="AD" clId="Web-{20D73C1E-600E-33E5-B40C-026C1F7EFA48}" dt="2023-07-01T18:39:09.804" v="2378"/>
          <ac:spMkLst>
            <pc:docMk/>
            <pc:sldMk cId="2176986164" sldId="260"/>
            <ac:spMk id="18"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2176986164" sldId="260"/>
            <ac:spMk id="19"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2176986164" sldId="260"/>
            <ac:spMk id="20" creationId="{6A681326-1C9D-44A3-A627-3871BDAE4127}"/>
          </ac:spMkLst>
        </pc:spChg>
        <pc:spChg chg="add">
          <ac:chgData name="Augustine Okoroba (2009076)" userId="S::2009076@student.uwtsd.ac.uk::dea7abbd-3159-45b0-b505-ead67af3fe39" providerId="AD" clId="Web-{20D73C1E-600E-33E5-B40C-026C1F7EFA48}" dt="2023-07-01T18:43:20.185" v="2387"/>
          <ac:spMkLst>
            <pc:docMk/>
            <pc:sldMk cId="2176986164" sldId="260"/>
            <ac:spMk id="21" creationId="{74CD14DB-BB81-479F-A1FC-1C75640E9F84}"/>
          </ac:spMkLst>
        </pc:spChg>
        <pc:spChg chg="add">
          <ac:chgData name="Augustine Okoroba (2009076)" userId="S::2009076@student.uwtsd.ac.uk::dea7abbd-3159-45b0-b505-ead67af3fe39" providerId="AD" clId="Web-{20D73C1E-600E-33E5-B40C-026C1F7EFA48}" dt="2023-07-01T18:43:20.185" v="2387"/>
          <ac:spMkLst>
            <pc:docMk/>
            <pc:sldMk cId="2176986164" sldId="260"/>
            <ac:spMk id="22" creationId="{C943A91B-7CA7-4592-A975-73B1BF8C4C74}"/>
          </ac:spMkLst>
        </pc:spChg>
        <pc:spChg chg="add">
          <ac:chgData name="Augustine Okoroba (2009076)" userId="S::2009076@student.uwtsd.ac.uk::dea7abbd-3159-45b0-b505-ead67af3fe39" providerId="AD" clId="Web-{20D73C1E-600E-33E5-B40C-026C1F7EFA48}" dt="2023-07-01T18:43:20.185" v="2387"/>
          <ac:spMkLst>
            <pc:docMk/>
            <pc:sldMk cId="2176986164" sldId="260"/>
            <ac:spMk id="23" creationId="{EC471314-E46A-414B-8D91-74880E84F187}"/>
          </ac:spMkLst>
        </pc:spChg>
        <pc:spChg chg="add">
          <ac:chgData name="Augustine Okoroba (2009076)" userId="S::2009076@student.uwtsd.ac.uk::dea7abbd-3159-45b0-b505-ead67af3fe39" providerId="AD" clId="Web-{20D73C1E-600E-33E5-B40C-026C1F7EFA48}" dt="2023-07-01T18:43:20.185" v="2387"/>
          <ac:spMkLst>
            <pc:docMk/>
            <pc:sldMk cId="2176986164" sldId="260"/>
            <ac:spMk id="24" creationId="{6A681326-1C9D-44A3-A627-3871BDAE4127}"/>
          </ac:spMkLst>
        </pc:spChg>
      </pc:sldChg>
      <pc:sldChg chg="addSp delSp modSp mod setBg modClrScheme delDesignElem chgLayout">
        <pc:chgData name="Augustine Okoroba (2009076)" userId="S::2009076@student.uwtsd.ac.uk::dea7abbd-3159-45b0-b505-ead67af3fe39" providerId="AD" clId="Web-{20D73C1E-600E-33E5-B40C-026C1F7EFA48}" dt="2023-07-01T18:42:20.527" v="2385"/>
        <pc:sldMkLst>
          <pc:docMk/>
          <pc:sldMk cId="477200086" sldId="261"/>
        </pc:sldMkLst>
        <pc:spChg chg="mod ord">
          <ac:chgData name="Augustine Okoroba (2009076)" userId="S::2009076@student.uwtsd.ac.uk::dea7abbd-3159-45b0-b505-ead67af3fe39" providerId="AD" clId="Web-{20D73C1E-600E-33E5-B40C-026C1F7EFA48}" dt="2023-07-01T18:40:02.071" v="2381"/>
          <ac:spMkLst>
            <pc:docMk/>
            <pc:sldMk cId="477200086" sldId="261"/>
            <ac:spMk id="2" creationId="{5D71474D-895D-D4E8-3F00-3290CE17854E}"/>
          </ac:spMkLst>
        </pc:spChg>
        <pc:spChg chg="mod ord">
          <ac:chgData name="Augustine Okoroba (2009076)" userId="S::2009076@student.uwtsd.ac.uk::dea7abbd-3159-45b0-b505-ead67af3fe39" providerId="AD" clId="Web-{20D73C1E-600E-33E5-B40C-026C1F7EFA48}" dt="2023-07-01T18:40:02.071" v="2381"/>
          <ac:spMkLst>
            <pc:docMk/>
            <pc:sldMk cId="477200086" sldId="261"/>
            <ac:spMk id="3" creationId="{040C4DE7-7226-BB68-E275-9DF6945ACC3A}"/>
          </ac:spMkLst>
        </pc:spChg>
        <pc:spChg chg="add del">
          <ac:chgData name="Augustine Okoroba (2009076)" userId="S::2009076@student.uwtsd.ac.uk::dea7abbd-3159-45b0-b505-ead67af3fe39" providerId="AD" clId="Web-{20D73C1E-600E-33E5-B40C-026C1F7EFA48}" dt="2023-07-01T18:39:09.804" v="2378"/>
          <ac:spMkLst>
            <pc:docMk/>
            <pc:sldMk cId="477200086" sldId="261"/>
            <ac:spMk id="18" creationId="{0A01F2A2-AEDD-47DC-AFB5-B97CEB9A5328}"/>
          </ac:spMkLst>
        </pc:spChg>
        <pc:spChg chg="add del">
          <ac:chgData name="Augustine Okoroba (2009076)" userId="S::2009076@student.uwtsd.ac.uk::dea7abbd-3159-45b0-b505-ead67af3fe39" providerId="AD" clId="Web-{20D73C1E-600E-33E5-B40C-026C1F7EFA48}" dt="2023-07-01T18:39:09.804" v="2378"/>
          <ac:spMkLst>
            <pc:docMk/>
            <pc:sldMk cId="477200086" sldId="261"/>
            <ac:spMk id="19" creationId="{DB5AF5F3-AD0A-4EFA-854A-47C780F26264}"/>
          </ac:spMkLst>
        </pc:spChg>
        <pc:spChg chg="add del">
          <ac:chgData name="Augustine Okoroba (2009076)" userId="S::2009076@student.uwtsd.ac.uk::dea7abbd-3159-45b0-b505-ead67af3fe39" providerId="AD" clId="Web-{20D73C1E-600E-33E5-B40C-026C1F7EFA48}" dt="2023-07-01T18:39:09.804" v="2378"/>
          <ac:spMkLst>
            <pc:docMk/>
            <pc:sldMk cId="477200086" sldId="261"/>
            <ac:spMk id="20" creationId="{1E3D6D6C-E192-4135-B1DB-17C71EEBC946}"/>
          </ac:spMkLst>
        </pc:spChg>
        <pc:spChg chg="add del">
          <ac:chgData name="Augustine Okoroba (2009076)" userId="S::2009076@student.uwtsd.ac.uk::dea7abbd-3159-45b0-b505-ead67af3fe39" providerId="AD" clId="Web-{20D73C1E-600E-33E5-B40C-026C1F7EFA48}" dt="2023-07-01T15:20:27.903" v="863"/>
          <ac:spMkLst>
            <pc:docMk/>
            <pc:sldMk cId="477200086" sldId="261"/>
            <ac:spMk id="21" creationId="{0A01F2A2-AEDD-47DC-AFB5-B97CEB9A5328}"/>
          </ac:spMkLst>
        </pc:spChg>
        <pc:spChg chg="add">
          <ac:chgData name="Augustine Okoroba (2009076)" userId="S::2009076@student.uwtsd.ac.uk::dea7abbd-3159-45b0-b505-ead67af3fe39" providerId="AD" clId="Web-{20D73C1E-600E-33E5-B40C-026C1F7EFA48}" dt="2023-07-01T18:42:20.527" v="2385"/>
          <ac:spMkLst>
            <pc:docMk/>
            <pc:sldMk cId="477200086" sldId="261"/>
            <ac:spMk id="22" creationId="{0A01F2A2-AEDD-47DC-AFB5-B97CEB9A5328}"/>
          </ac:spMkLst>
        </pc:spChg>
        <pc:spChg chg="add del">
          <ac:chgData name="Augustine Okoroba (2009076)" userId="S::2009076@student.uwtsd.ac.uk::dea7abbd-3159-45b0-b505-ead67af3fe39" providerId="AD" clId="Web-{20D73C1E-600E-33E5-B40C-026C1F7EFA48}" dt="2023-07-01T15:20:27.903" v="863"/>
          <ac:spMkLst>
            <pc:docMk/>
            <pc:sldMk cId="477200086" sldId="261"/>
            <ac:spMk id="23" creationId="{DB5AF5F3-AD0A-4EFA-854A-47C780F26264}"/>
          </ac:spMkLst>
        </pc:spChg>
        <pc:spChg chg="add">
          <ac:chgData name="Augustine Okoroba (2009076)" userId="S::2009076@student.uwtsd.ac.uk::dea7abbd-3159-45b0-b505-ead67af3fe39" providerId="AD" clId="Web-{20D73C1E-600E-33E5-B40C-026C1F7EFA48}" dt="2023-07-01T18:42:20.527" v="2385"/>
          <ac:spMkLst>
            <pc:docMk/>
            <pc:sldMk cId="477200086" sldId="261"/>
            <ac:spMk id="24" creationId="{DB5AF5F3-AD0A-4EFA-854A-47C780F26264}"/>
          </ac:spMkLst>
        </pc:spChg>
        <pc:spChg chg="add del">
          <ac:chgData name="Augustine Okoroba (2009076)" userId="S::2009076@student.uwtsd.ac.uk::dea7abbd-3159-45b0-b505-ead67af3fe39" providerId="AD" clId="Web-{20D73C1E-600E-33E5-B40C-026C1F7EFA48}" dt="2023-07-01T15:20:27.903" v="863"/>
          <ac:spMkLst>
            <pc:docMk/>
            <pc:sldMk cId="477200086" sldId="261"/>
            <ac:spMk id="25" creationId="{1E3D6D6C-E192-4135-B1DB-17C71EEBC946}"/>
          </ac:spMkLst>
        </pc:spChg>
        <pc:spChg chg="add">
          <ac:chgData name="Augustine Okoroba (2009076)" userId="S::2009076@student.uwtsd.ac.uk::dea7abbd-3159-45b0-b505-ead67af3fe39" providerId="AD" clId="Web-{20D73C1E-600E-33E5-B40C-026C1F7EFA48}" dt="2023-07-01T18:42:20.527" v="2385"/>
          <ac:spMkLst>
            <pc:docMk/>
            <pc:sldMk cId="477200086" sldId="261"/>
            <ac:spMk id="26" creationId="{1E3D6D6C-E192-4135-B1DB-17C71EEBC946}"/>
          </ac:spMkLst>
        </pc:spChg>
        <pc:picChg chg="mod">
          <ac:chgData name="Augustine Okoroba (2009076)" userId="S::2009076@student.uwtsd.ac.uk::dea7abbd-3159-45b0-b505-ead67af3fe39" providerId="AD" clId="Web-{20D73C1E-600E-33E5-B40C-026C1F7EFA48}" dt="2023-07-01T15:20:02.137" v="862"/>
          <ac:picMkLst>
            <pc:docMk/>
            <pc:sldMk cId="477200086" sldId="261"/>
            <ac:picMk id="16" creationId="{2EEB3E4C-3037-A208-08D0-14A60858B87C}"/>
          </ac:picMkLst>
        </pc:picChg>
      </pc:sldChg>
      <pc:sldChg chg="addSp delSp modSp mod setBg modClrScheme setClrOvrMap delDesignElem chgLayout">
        <pc:chgData name="Augustine Okoroba (2009076)" userId="S::2009076@student.uwtsd.ac.uk::dea7abbd-3159-45b0-b505-ead67af3fe39" providerId="AD" clId="Web-{20D73C1E-600E-33E5-B40C-026C1F7EFA48}" dt="2023-07-01T18:42:52.372" v="2386"/>
        <pc:sldMkLst>
          <pc:docMk/>
          <pc:sldMk cId="72360049" sldId="262"/>
        </pc:sldMkLst>
        <pc:spChg chg="mod ord">
          <ac:chgData name="Augustine Okoroba (2009076)" userId="S::2009076@student.uwtsd.ac.uk::dea7abbd-3159-45b0-b505-ead67af3fe39" providerId="AD" clId="Web-{20D73C1E-600E-33E5-B40C-026C1F7EFA48}" dt="2023-07-01T18:40:02.071" v="2381"/>
          <ac:spMkLst>
            <pc:docMk/>
            <pc:sldMk cId="72360049" sldId="262"/>
            <ac:spMk id="2" creationId="{F0498ED9-7146-FA8E-B840-9562D19A32F2}"/>
          </ac:spMkLst>
        </pc:spChg>
        <pc:spChg chg="mod ord">
          <ac:chgData name="Augustine Okoroba (2009076)" userId="S::2009076@student.uwtsd.ac.uk::dea7abbd-3159-45b0-b505-ead67af3fe39" providerId="AD" clId="Web-{20D73C1E-600E-33E5-B40C-026C1F7EFA48}" dt="2023-07-01T18:40:02.071" v="2381"/>
          <ac:spMkLst>
            <pc:docMk/>
            <pc:sldMk cId="72360049" sldId="262"/>
            <ac:spMk id="3" creationId="{A18F1281-0FE4-642D-56A0-8D1346AB4E7D}"/>
          </ac:spMkLst>
        </pc:spChg>
        <pc:spChg chg="add del">
          <ac:chgData name="Augustine Okoroba (2009076)" userId="S::2009076@student.uwtsd.ac.uk::dea7abbd-3159-45b0-b505-ead67af3fe39" providerId="AD" clId="Web-{20D73C1E-600E-33E5-B40C-026C1F7EFA48}" dt="2023-07-01T15:20:27.903" v="863"/>
          <ac:spMkLst>
            <pc:docMk/>
            <pc:sldMk cId="72360049" sldId="262"/>
            <ac:spMk id="7" creationId="{0A01F2A2-AEDD-47DC-AFB5-B97CEB9A5328}"/>
          </ac:spMkLst>
        </pc:spChg>
        <pc:spChg chg="add del">
          <ac:chgData name="Augustine Okoroba (2009076)" userId="S::2009076@student.uwtsd.ac.uk::dea7abbd-3159-45b0-b505-ead67af3fe39" providerId="AD" clId="Web-{20D73C1E-600E-33E5-B40C-026C1F7EFA48}" dt="2023-07-01T15:20:27.903" v="863"/>
          <ac:spMkLst>
            <pc:docMk/>
            <pc:sldMk cId="72360049" sldId="262"/>
            <ac:spMk id="8" creationId="{DB5AF5F3-AD0A-4EFA-854A-47C780F26264}"/>
          </ac:spMkLst>
        </pc:spChg>
        <pc:spChg chg="add del">
          <ac:chgData name="Augustine Okoroba (2009076)" userId="S::2009076@student.uwtsd.ac.uk::dea7abbd-3159-45b0-b505-ead67af3fe39" providerId="AD" clId="Web-{20D73C1E-600E-33E5-B40C-026C1F7EFA48}" dt="2023-07-01T15:20:27.903" v="863"/>
          <ac:spMkLst>
            <pc:docMk/>
            <pc:sldMk cId="72360049" sldId="262"/>
            <ac:spMk id="9" creationId="{1E3D6D6C-E192-4135-B1DB-17C71EEBC946}"/>
          </ac:spMkLst>
        </pc:spChg>
        <pc:spChg chg="add del">
          <ac:chgData name="Augustine Okoroba (2009076)" userId="S::2009076@student.uwtsd.ac.uk::dea7abbd-3159-45b0-b505-ead67af3fe39" providerId="AD" clId="Web-{20D73C1E-600E-33E5-B40C-026C1F7EFA48}" dt="2023-07-01T14:30:15.853" v="452"/>
          <ac:spMkLst>
            <pc:docMk/>
            <pc:sldMk cId="72360049" sldId="262"/>
            <ac:spMk id="10" creationId="{9362849A-570D-49DB-954C-63F144E88A4A}"/>
          </ac:spMkLst>
        </pc:spChg>
        <pc:spChg chg="add del">
          <ac:chgData name="Augustine Okoroba (2009076)" userId="S::2009076@student.uwtsd.ac.uk::dea7abbd-3159-45b0-b505-ead67af3fe39" providerId="AD" clId="Web-{20D73C1E-600E-33E5-B40C-026C1F7EFA48}" dt="2023-07-01T18:39:09.804" v="2378"/>
          <ac:spMkLst>
            <pc:docMk/>
            <pc:sldMk cId="72360049" sldId="262"/>
            <ac:spMk id="11" creationId="{017CD891-586A-4B6E-A486-5402131D5A22}"/>
          </ac:spMkLst>
        </pc:spChg>
        <pc:spChg chg="add del">
          <ac:chgData name="Augustine Okoroba (2009076)" userId="S::2009076@student.uwtsd.ac.uk::dea7abbd-3159-45b0-b505-ead67af3fe39" providerId="AD" clId="Web-{20D73C1E-600E-33E5-B40C-026C1F7EFA48}" dt="2023-07-01T14:30:15.853" v="452"/>
          <ac:spMkLst>
            <pc:docMk/>
            <pc:sldMk cId="72360049" sldId="262"/>
            <ac:spMk id="12" creationId="{1CA42011-E478-428B-9D15-A98E338BF8C1}"/>
          </ac:spMkLst>
        </pc:spChg>
        <pc:spChg chg="add del">
          <ac:chgData name="Augustine Okoroba (2009076)" userId="S::2009076@student.uwtsd.ac.uk::dea7abbd-3159-45b0-b505-ead67af3fe39" providerId="AD" clId="Web-{20D73C1E-600E-33E5-B40C-026C1F7EFA48}" dt="2023-07-01T18:39:09.804" v="2378"/>
          <ac:spMkLst>
            <pc:docMk/>
            <pc:sldMk cId="72360049" sldId="262"/>
            <ac:spMk id="13" creationId="{FF137431-18A7-4F8A-B89F-8EAB4AAD3390}"/>
          </ac:spMkLst>
        </pc:spChg>
        <pc:spChg chg="add del">
          <ac:chgData name="Augustine Okoroba (2009076)" userId="S::2009076@student.uwtsd.ac.uk::dea7abbd-3159-45b0-b505-ead67af3fe39" providerId="AD" clId="Web-{20D73C1E-600E-33E5-B40C-026C1F7EFA48}" dt="2023-07-01T14:30:15.853" v="452"/>
          <ac:spMkLst>
            <pc:docMk/>
            <pc:sldMk cId="72360049" sldId="262"/>
            <ac:spMk id="14" creationId="{9ED2773C-FE51-4632-BA46-036BDCDA6E5C}"/>
          </ac:spMkLst>
        </pc:spChg>
        <pc:spChg chg="add del">
          <ac:chgData name="Augustine Okoroba (2009076)" userId="S::2009076@student.uwtsd.ac.uk::dea7abbd-3159-45b0-b505-ead67af3fe39" providerId="AD" clId="Web-{20D73C1E-600E-33E5-B40C-026C1F7EFA48}" dt="2023-07-01T18:39:09.804" v="2378"/>
          <ac:spMkLst>
            <pc:docMk/>
            <pc:sldMk cId="72360049" sldId="262"/>
            <ac:spMk id="15" creationId="{DEE94CCE-9E0B-4D7E-9B46-D34BC7972CD1}"/>
          </ac:spMkLst>
        </pc:spChg>
        <pc:spChg chg="add del">
          <ac:chgData name="Augustine Okoroba (2009076)" userId="S::2009076@student.uwtsd.ac.uk::dea7abbd-3159-45b0-b505-ead67af3fe39" providerId="AD" clId="Web-{20D73C1E-600E-33E5-B40C-026C1F7EFA48}" dt="2023-07-01T14:30:15.853" v="452"/>
          <ac:spMkLst>
            <pc:docMk/>
            <pc:sldMk cId="72360049" sldId="262"/>
            <ac:spMk id="16" creationId="{E02F9158-C4C2-46A8-BE73-A4F77E139FB6}"/>
          </ac:spMkLst>
        </pc:spChg>
        <pc:spChg chg="add">
          <ac:chgData name="Augustine Okoroba (2009076)" userId="S::2009076@student.uwtsd.ac.uk::dea7abbd-3159-45b0-b505-ead67af3fe39" providerId="AD" clId="Web-{20D73C1E-600E-33E5-B40C-026C1F7EFA48}" dt="2023-07-01T18:42:52.372" v="2386"/>
          <ac:spMkLst>
            <pc:docMk/>
            <pc:sldMk cId="72360049" sldId="262"/>
            <ac:spMk id="17" creationId="{017CD891-586A-4B6E-A486-5402131D5A22}"/>
          </ac:spMkLst>
        </pc:spChg>
        <pc:spChg chg="add">
          <ac:chgData name="Augustine Okoroba (2009076)" userId="S::2009076@student.uwtsd.ac.uk::dea7abbd-3159-45b0-b505-ead67af3fe39" providerId="AD" clId="Web-{20D73C1E-600E-33E5-B40C-026C1F7EFA48}" dt="2023-07-01T18:42:52.372" v="2386"/>
          <ac:spMkLst>
            <pc:docMk/>
            <pc:sldMk cId="72360049" sldId="262"/>
            <ac:spMk id="18" creationId="{FF137431-18A7-4F8A-B89F-8EAB4AAD3390}"/>
          </ac:spMkLst>
        </pc:spChg>
        <pc:spChg chg="add">
          <ac:chgData name="Augustine Okoroba (2009076)" userId="S::2009076@student.uwtsd.ac.uk::dea7abbd-3159-45b0-b505-ead67af3fe39" providerId="AD" clId="Web-{20D73C1E-600E-33E5-B40C-026C1F7EFA48}" dt="2023-07-01T18:42:52.372" v="2386"/>
          <ac:spMkLst>
            <pc:docMk/>
            <pc:sldMk cId="72360049" sldId="262"/>
            <ac:spMk id="19" creationId="{DEE94CCE-9E0B-4D7E-9B46-D34BC7972CD1}"/>
          </ac:spMkLst>
        </pc:spChg>
        <pc:spChg chg="add del">
          <ac:chgData name="Augustine Okoroba (2009076)" userId="S::2009076@student.uwtsd.ac.uk::dea7abbd-3159-45b0-b505-ead67af3fe39" providerId="AD" clId="Web-{20D73C1E-600E-33E5-B40C-026C1F7EFA48}" dt="2023-07-01T15:18:54.369" v="859"/>
          <ac:spMkLst>
            <pc:docMk/>
            <pc:sldMk cId="72360049" sldId="262"/>
            <ac:spMk id="21" creationId="{EE4E366E-272A-409E-840F-9A6A64A9E3FF}"/>
          </ac:spMkLst>
        </pc:spChg>
        <pc:spChg chg="add del">
          <ac:chgData name="Augustine Okoroba (2009076)" userId="S::2009076@student.uwtsd.ac.uk::dea7abbd-3159-45b0-b505-ead67af3fe39" providerId="AD" clId="Web-{20D73C1E-600E-33E5-B40C-026C1F7EFA48}" dt="2023-07-01T15:18:54.369" v="859"/>
          <ac:spMkLst>
            <pc:docMk/>
            <pc:sldMk cId="72360049" sldId="262"/>
            <ac:spMk id="23" creationId="{A721560C-E4AB-4287-A29C-3F6916794CB9}"/>
          </ac:spMkLst>
        </pc:spChg>
        <pc:spChg chg="add del">
          <ac:chgData name="Augustine Okoroba (2009076)" userId="S::2009076@student.uwtsd.ac.uk::dea7abbd-3159-45b0-b505-ead67af3fe39" providerId="AD" clId="Web-{20D73C1E-600E-33E5-B40C-026C1F7EFA48}" dt="2023-07-01T15:18:54.369" v="859"/>
          <ac:spMkLst>
            <pc:docMk/>
            <pc:sldMk cId="72360049" sldId="262"/>
            <ac:spMk id="25" creationId="{DF6CFF07-D953-4F9C-9A0E-E0A6AACB6158}"/>
          </ac:spMkLst>
        </pc:spChg>
        <pc:spChg chg="add del">
          <ac:chgData name="Augustine Okoroba (2009076)" userId="S::2009076@student.uwtsd.ac.uk::dea7abbd-3159-45b0-b505-ead67af3fe39" providerId="AD" clId="Web-{20D73C1E-600E-33E5-B40C-026C1F7EFA48}" dt="2023-07-01T15:18:54.369" v="859"/>
          <ac:spMkLst>
            <pc:docMk/>
            <pc:sldMk cId="72360049" sldId="262"/>
            <ac:spMk id="27" creationId="{DAA4FEEE-0B5F-41BF-825D-60F9FB089568}"/>
          </ac:spMkLst>
        </pc:spChg>
        <pc:picChg chg="add mod ord">
          <ac:chgData name="Augustine Okoroba (2009076)" userId="S::2009076@student.uwtsd.ac.uk::dea7abbd-3159-45b0-b505-ead67af3fe39" providerId="AD" clId="Web-{20D73C1E-600E-33E5-B40C-026C1F7EFA48}" dt="2023-07-01T15:21:50.004" v="868"/>
          <ac:picMkLst>
            <pc:docMk/>
            <pc:sldMk cId="72360049" sldId="262"/>
            <ac:picMk id="5" creationId="{36C111C9-8188-F9F8-7AE4-29CAA5F53184}"/>
          </ac:picMkLst>
        </pc:picChg>
      </pc:sldChg>
      <pc:sldChg chg="addSp delSp modSp new mod setBg modClrScheme setClrOvrMap delDesignElem chgLayout">
        <pc:chgData name="Augustine Okoroba (2009076)" userId="S::2009076@student.uwtsd.ac.uk::dea7abbd-3159-45b0-b505-ead67af3fe39" providerId="AD" clId="Web-{20D73C1E-600E-33E5-B40C-026C1F7EFA48}" dt="2023-07-01T18:50:56.187" v="2403" actId="20577"/>
        <pc:sldMkLst>
          <pc:docMk/>
          <pc:sldMk cId="3625899198" sldId="263"/>
        </pc:sldMkLst>
        <pc:spChg chg="mod ord">
          <ac:chgData name="Augustine Okoroba (2009076)" userId="S::2009076@student.uwtsd.ac.uk::dea7abbd-3159-45b0-b505-ead67af3fe39" providerId="AD" clId="Web-{20D73C1E-600E-33E5-B40C-026C1F7EFA48}" dt="2023-07-01T18:40:02.071" v="2381"/>
          <ac:spMkLst>
            <pc:docMk/>
            <pc:sldMk cId="3625899198" sldId="263"/>
            <ac:spMk id="2" creationId="{A79F96EC-81D9-8C35-611F-4E951F62C2AB}"/>
          </ac:spMkLst>
        </pc:spChg>
        <pc:spChg chg="mod ord">
          <ac:chgData name="Augustine Okoroba (2009076)" userId="S::2009076@student.uwtsd.ac.uk::dea7abbd-3159-45b0-b505-ead67af3fe39" providerId="AD" clId="Web-{20D73C1E-600E-33E5-B40C-026C1F7EFA48}" dt="2023-07-01T18:50:56.187" v="2403" actId="20577"/>
          <ac:spMkLst>
            <pc:docMk/>
            <pc:sldMk cId="3625899198" sldId="263"/>
            <ac:spMk id="3" creationId="{6CA7C07A-80CA-AB13-B659-01B8F2E339D8}"/>
          </ac:spMkLst>
        </pc:spChg>
        <pc:spChg chg="add del">
          <ac:chgData name="Augustine Okoroba (2009076)" userId="S::2009076@student.uwtsd.ac.uk::dea7abbd-3159-45b0-b505-ead67af3fe39" providerId="AD" clId="Web-{20D73C1E-600E-33E5-B40C-026C1F7EFA48}" dt="2023-07-01T18:39:09.804" v="2378"/>
          <ac:spMkLst>
            <pc:docMk/>
            <pc:sldMk cId="3625899198" sldId="263"/>
            <ac:spMk id="5" creationId="{74CD14DB-BB81-479F-A1FC-1C75640E9F84}"/>
          </ac:spMkLst>
        </pc:spChg>
        <pc:spChg chg="add del">
          <ac:chgData name="Augustine Okoroba (2009076)" userId="S::2009076@student.uwtsd.ac.uk::dea7abbd-3159-45b0-b505-ead67af3fe39" providerId="AD" clId="Web-{20D73C1E-600E-33E5-B40C-026C1F7EFA48}" dt="2023-07-01T18:39:09.804" v="2378"/>
          <ac:spMkLst>
            <pc:docMk/>
            <pc:sldMk cId="3625899198" sldId="263"/>
            <ac:spMk id="6"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3625899198" sldId="263"/>
            <ac:spMk id="7" creationId="{EC471314-E46A-414B-8D91-74880E84F187}"/>
          </ac:spMkLst>
        </pc:spChg>
        <pc:spChg chg="add del">
          <ac:chgData name="Augustine Okoroba (2009076)" userId="S::2009076@student.uwtsd.ac.uk::dea7abbd-3159-45b0-b505-ead67af3fe39" providerId="AD" clId="Web-{20D73C1E-600E-33E5-B40C-026C1F7EFA48}" dt="2023-07-01T15:20:27.903" v="863"/>
          <ac:spMkLst>
            <pc:docMk/>
            <pc:sldMk cId="3625899198" sldId="263"/>
            <ac:spMk id="8" creationId="{74CD14DB-BB81-479F-A1FC-1C75640E9F84}"/>
          </ac:spMkLst>
        </pc:spChg>
        <pc:spChg chg="add del">
          <ac:chgData name="Augustine Okoroba (2009076)" userId="S::2009076@student.uwtsd.ac.uk::dea7abbd-3159-45b0-b505-ead67af3fe39" providerId="AD" clId="Web-{20D73C1E-600E-33E5-B40C-026C1F7EFA48}" dt="2023-07-01T18:39:09.804" v="2378"/>
          <ac:spMkLst>
            <pc:docMk/>
            <pc:sldMk cId="3625899198" sldId="263"/>
            <ac:spMk id="9" creationId="{6A681326-1C9D-44A3-A627-3871BDAE4127}"/>
          </ac:spMkLst>
        </pc:spChg>
        <pc:spChg chg="add del">
          <ac:chgData name="Augustine Okoroba (2009076)" userId="S::2009076@student.uwtsd.ac.uk::dea7abbd-3159-45b0-b505-ead67af3fe39" providerId="AD" clId="Web-{20D73C1E-600E-33E5-B40C-026C1F7EFA48}" dt="2023-07-01T15:20:27.903" v="863"/>
          <ac:spMkLst>
            <pc:docMk/>
            <pc:sldMk cId="3625899198" sldId="263"/>
            <ac:spMk id="10" creationId="{C943A91B-7CA7-4592-A975-73B1BF8C4C74}"/>
          </ac:spMkLst>
        </pc:spChg>
        <pc:spChg chg="add">
          <ac:chgData name="Augustine Okoroba (2009076)" userId="S::2009076@student.uwtsd.ac.uk::dea7abbd-3159-45b0-b505-ead67af3fe39" providerId="AD" clId="Web-{20D73C1E-600E-33E5-B40C-026C1F7EFA48}" dt="2023-07-01T18:41:40.214" v="2384"/>
          <ac:spMkLst>
            <pc:docMk/>
            <pc:sldMk cId="3625899198" sldId="263"/>
            <ac:spMk id="11" creationId="{74CD14DB-BB81-479F-A1FC-1C75640E9F84}"/>
          </ac:spMkLst>
        </pc:spChg>
        <pc:spChg chg="add del">
          <ac:chgData name="Augustine Okoroba (2009076)" userId="S::2009076@student.uwtsd.ac.uk::dea7abbd-3159-45b0-b505-ead67af3fe39" providerId="AD" clId="Web-{20D73C1E-600E-33E5-B40C-026C1F7EFA48}" dt="2023-07-01T15:20:27.903" v="863"/>
          <ac:spMkLst>
            <pc:docMk/>
            <pc:sldMk cId="3625899198" sldId="263"/>
            <ac:spMk id="12" creationId="{EC471314-E46A-414B-8D91-74880E84F187}"/>
          </ac:spMkLst>
        </pc:spChg>
        <pc:spChg chg="add">
          <ac:chgData name="Augustine Okoroba (2009076)" userId="S::2009076@student.uwtsd.ac.uk::dea7abbd-3159-45b0-b505-ead67af3fe39" providerId="AD" clId="Web-{20D73C1E-600E-33E5-B40C-026C1F7EFA48}" dt="2023-07-01T18:41:40.214" v="2384"/>
          <ac:spMkLst>
            <pc:docMk/>
            <pc:sldMk cId="3625899198" sldId="263"/>
            <ac:spMk id="13" creationId="{C943A91B-7CA7-4592-A975-73B1BF8C4C74}"/>
          </ac:spMkLst>
        </pc:spChg>
        <pc:spChg chg="add del">
          <ac:chgData name="Augustine Okoroba (2009076)" userId="S::2009076@student.uwtsd.ac.uk::dea7abbd-3159-45b0-b505-ead67af3fe39" providerId="AD" clId="Web-{20D73C1E-600E-33E5-B40C-026C1F7EFA48}" dt="2023-07-01T15:20:27.903" v="863"/>
          <ac:spMkLst>
            <pc:docMk/>
            <pc:sldMk cId="3625899198" sldId="263"/>
            <ac:spMk id="14" creationId="{6A681326-1C9D-44A3-A627-3871BDAE4127}"/>
          </ac:spMkLst>
        </pc:spChg>
        <pc:spChg chg="add">
          <ac:chgData name="Augustine Okoroba (2009076)" userId="S::2009076@student.uwtsd.ac.uk::dea7abbd-3159-45b0-b505-ead67af3fe39" providerId="AD" clId="Web-{20D73C1E-600E-33E5-B40C-026C1F7EFA48}" dt="2023-07-01T18:41:40.214" v="2384"/>
          <ac:spMkLst>
            <pc:docMk/>
            <pc:sldMk cId="3625899198" sldId="263"/>
            <ac:spMk id="15" creationId="{EC471314-E46A-414B-8D91-74880E84F187}"/>
          </ac:spMkLst>
        </pc:spChg>
        <pc:spChg chg="add">
          <ac:chgData name="Augustine Okoroba (2009076)" userId="S::2009076@student.uwtsd.ac.uk::dea7abbd-3159-45b0-b505-ead67af3fe39" providerId="AD" clId="Web-{20D73C1E-600E-33E5-B40C-026C1F7EFA48}" dt="2023-07-01T18:41:40.214" v="2384"/>
          <ac:spMkLst>
            <pc:docMk/>
            <pc:sldMk cId="3625899198" sldId="263"/>
            <ac:spMk id="16" creationId="{6A681326-1C9D-44A3-A627-3871BDAE4127}"/>
          </ac:spMkLst>
        </pc:spChg>
      </pc:sldChg>
      <pc:sldChg chg="new del">
        <pc:chgData name="Augustine Okoroba (2009076)" userId="S::2009076@student.uwtsd.ac.uk::dea7abbd-3159-45b0-b505-ead67af3fe39" providerId="AD" clId="Web-{20D73C1E-600E-33E5-B40C-026C1F7EFA48}" dt="2023-07-01T15:25:53.870" v="874"/>
        <pc:sldMkLst>
          <pc:docMk/>
          <pc:sldMk cId="175629377" sldId="264"/>
        </pc:sldMkLst>
      </pc:sldChg>
      <pc:sldChg chg="new del">
        <pc:chgData name="Augustine Okoroba (2009076)" userId="S::2009076@student.uwtsd.ac.uk::dea7abbd-3159-45b0-b505-ead67af3fe39" providerId="AD" clId="Web-{20D73C1E-600E-33E5-B40C-026C1F7EFA48}" dt="2023-07-01T15:26:45.314" v="876"/>
        <pc:sldMkLst>
          <pc:docMk/>
          <pc:sldMk cId="3684201173" sldId="264"/>
        </pc:sldMkLst>
      </pc:sldChg>
      <pc:sldChg chg="addSp delSp modSp new mod setBg modClrScheme setClrOvrMap delDesignElem chgLayout">
        <pc:chgData name="Augustine Okoroba (2009076)" userId="S::2009076@student.uwtsd.ac.uk::dea7abbd-3159-45b0-b505-ead67af3fe39" providerId="AD" clId="Web-{20D73C1E-600E-33E5-B40C-026C1F7EFA48}" dt="2023-07-01T18:41:15.948" v="2383"/>
        <pc:sldMkLst>
          <pc:docMk/>
          <pc:sldMk cId="3701844307" sldId="264"/>
        </pc:sldMkLst>
        <pc:spChg chg="mod ord">
          <ac:chgData name="Augustine Okoroba (2009076)" userId="S::2009076@student.uwtsd.ac.uk::dea7abbd-3159-45b0-b505-ead67af3fe39" providerId="AD" clId="Web-{20D73C1E-600E-33E5-B40C-026C1F7EFA48}" dt="2023-07-01T18:40:02.071" v="2381"/>
          <ac:spMkLst>
            <pc:docMk/>
            <pc:sldMk cId="3701844307" sldId="264"/>
            <ac:spMk id="2" creationId="{BCF3C045-EA30-6188-54ED-7FF6EF5F0C57}"/>
          </ac:spMkLst>
        </pc:spChg>
        <pc:spChg chg="mod ord">
          <ac:chgData name="Augustine Okoroba (2009076)" userId="S::2009076@student.uwtsd.ac.uk::dea7abbd-3159-45b0-b505-ead67af3fe39" providerId="AD" clId="Web-{20D73C1E-600E-33E5-B40C-026C1F7EFA48}" dt="2023-07-01T18:41:15.948" v="2383"/>
          <ac:spMkLst>
            <pc:docMk/>
            <pc:sldMk cId="3701844307" sldId="264"/>
            <ac:spMk id="3" creationId="{AE6D24D6-FE57-27F4-3BA5-7CC8035CF5D4}"/>
          </ac:spMkLst>
        </pc:spChg>
        <pc:spChg chg="add">
          <ac:chgData name="Augustine Okoroba (2009076)" userId="S::2009076@student.uwtsd.ac.uk::dea7abbd-3159-45b0-b505-ead67af3fe39" providerId="AD" clId="Web-{20D73C1E-600E-33E5-B40C-026C1F7EFA48}" dt="2023-07-01T18:41:15.948" v="2383"/>
          <ac:spMkLst>
            <pc:docMk/>
            <pc:sldMk cId="3701844307" sldId="264"/>
            <ac:spMk id="5" creationId="{74CD14DB-BB81-479F-A1FC-1C75640E9F84}"/>
          </ac:spMkLst>
        </pc:spChg>
        <pc:spChg chg="add">
          <ac:chgData name="Augustine Okoroba (2009076)" userId="S::2009076@student.uwtsd.ac.uk::dea7abbd-3159-45b0-b505-ead67af3fe39" providerId="AD" clId="Web-{20D73C1E-600E-33E5-B40C-026C1F7EFA48}" dt="2023-07-01T18:41:15.948" v="2383"/>
          <ac:spMkLst>
            <pc:docMk/>
            <pc:sldMk cId="3701844307" sldId="264"/>
            <ac:spMk id="6" creationId="{C943A91B-7CA7-4592-A975-73B1BF8C4C74}"/>
          </ac:spMkLst>
        </pc:spChg>
        <pc:spChg chg="add">
          <ac:chgData name="Augustine Okoroba (2009076)" userId="S::2009076@student.uwtsd.ac.uk::dea7abbd-3159-45b0-b505-ead67af3fe39" providerId="AD" clId="Web-{20D73C1E-600E-33E5-B40C-026C1F7EFA48}" dt="2023-07-01T18:41:15.948" v="2383"/>
          <ac:spMkLst>
            <pc:docMk/>
            <pc:sldMk cId="3701844307" sldId="264"/>
            <ac:spMk id="7"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3701844307" sldId="264"/>
            <ac:spMk id="8" creationId="{74CD14DB-BB81-479F-A1FC-1C75640E9F84}"/>
          </ac:spMkLst>
        </pc:spChg>
        <pc:spChg chg="add">
          <ac:chgData name="Augustine Okoroba (2009076)" userId="S::2009076@student.uwtsd.ac.uk::dea7abbd-3159-45b0-b505-ead67af3fe39" providerId="AD" clId="Web-{20D73C1E-600E-33E5-B40C-026C1F7EFA48}" dt="2023-07-01T18:41:15.948" v="2383"/>
          <ac:spMkLst>
            <pc:docMk/>
            <pc:sldMk cId="3701844307" sldId="264"/>
            <ac:spMk id="9" creationId="{6A681326-1C9D-44A3-A627-3871BDAE4127}"/>
          </ac:spMkLst>
        </pc:spChg>
        <pc:spChg chg="add del">
          <ac:chgData name="Augustine Okoroba (2009076)" userId="S::2009076@student.uwtsd.ac.uk::dea7abbd-3159-45b0-b505-ead67af3fe39" providerId="AD" clId="Web-{20D73C1E-600E-33E5-B40C-026C1F7EFA48}" dt="2023-07-01T18:39:09.804" v="2378"/>
          <ac:spMkLst>
            <pc:docMk/>
            <pc:sldMk cId="3701844307" sldId="264"/>
            <ac:spMk id="10"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3701844307" sldId="264"/>
            <ac:spMk id="12"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3701844307" sldId="264"/>
            <ac:spMk id="14" creationId="{6A681326-1C9D-44A3-A627-3871BDAE4127}"/>
          </ac:spMkLst>
        </pc:spChg>
      </pc:sldChg>
      <pc:sldChg chg="addSp delSp modSp new mod setBg modClrScheme setClrOvrMap delDesignElem chgLayout">
        <pc:chgData name="Augustine Okoroba (2009076)" userId="S::2009076@student.uwtsd.ac.uk::dea7abbd-3159-45b0-b505-ead67af3fe39" providerId="AD" clId="Web-{20D73C1E-600E-33E5-B40C-026C1F7EFA48}" dt="2023-07-01T18:40:25.556" v="2382"/>
        <pc:sldMkLst>
          <pc:docMk/>
          <pc:sldMk cId="3892407500" sldId="265"/>
        </pc:sldMkLst>
        <pc:spChg chg="mod ord">
          <ac:chgData name="Augustine Okoroba (2009076)" userId="S::2009076@student.uwtsd.ac.uk::dea7abbd-3159-45b0-b505-ead67af3fe39" providerId="AD" clId="Web-{20D73C1E-600E-33E5-B40C-026C1F7EFA48}" dt="2023-07-01T18:40:02.071" v="2381"/>
          <ac:spMkLst>
            <pc:docMk/>
            <pc:sldMk cId="3892407500" sldId="265"/>
            <ac:spMk id="2" creationId="{C41B8B03-E28B-0841-D481-FBD3F150738A}"/>
          </ac:spMkLst>
        </pc:spChg>
        <pc:spChg chg="mod ord">
          <ac:chgData name="Augustine Okoroba (2009076)" userId="S::2009076@student.uwtsd.ac.uk::dea7abbd-3159-45b0-b505-ead67af3fe39" providerId="AD" clId="Web-{20D73C1E-600E-33E5-B40C-026C1F7EFA48}" dt="2023-07-01T18:40:25.556" v="2382"/>
          <ac:spMkLst>
            <pc:docMk/>
            <pc:sldMk cId="3892407500" sldId="265"/>
            <ac:spMk id="3" creationId="{757C25B1-3D7E-3881-8DFB-84B07094C3F9}"/>
          </ac:spMkLst>
        </pc:spChg>
        <pc:spChg chg="add">
          <ac:chgData name="Augustine Okoroba (2009076)" userId="S::2009076@student.uwtsd.ac.uk::dea7abbd-3159-45b0-b505-ead67af3fe39" providerId="AD" clId="Web-{20D73C1E-600E-33E5-B40C-026C1F7EFA48}" dt="2023-07-01T18:40:25.556" v="2382"/>
          <ac:spMkLst>
            <pc:docMk/>
            <pc:sldMk cId="3892407500" sldId="265"/>
            <ac:spMk id="5" creationId="{74CD14DB-BB81-479F-A1FC-1C75640E9F84}"/>
          </ac:spMkLst>
        </pc:spChg>
        <pc:spChg chg="add">
          <ac:chgData name="Augustine Okoroba (2009076)" userId="S::2009076@student.uwtsd.ac.uk::dea7abbd-3159-45b0-b505-ead67af3fe39" providerId="AD" clId="Web-{20D73C1E-600E-33E5-B40C-026C1F7EFA48}" dt="2023-07-01T18:40:25.556" v="2382"/>
          <ac:spMkLst>
            <pc:docMk/>
            <pc:sldMk cId="3892407500" sldId="265"/>
            <ac:spMk id="6" creationId="{C943A91B-7CA7-4592-A975-73B1BF8C4C74}"/>
          </ac:spMkLst>
        </pc:spChg>
        <pc:spChg chg="add">
          <ac:chgData name="Augustine Okoroba (2009076)" userId="S::2009076@student.uwtsd.ac.uk::dea7abbd-3159-45b0-b505-ead67af3fe39" providerId="AD" clId="Web-{20D73C1E-600E-33E5-B40C-026C1F7EFA48}" dt="2023-07-01T18:40:25.556" v="2382"/>
          <ac:spMkLst>
            <pc:docMk/>
            <pc:sldMk cId="3892407500" sldId="265"/>
            <ac:spMk id="7"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3892407500" sldId="265"/>
            <ac:spMk id="8" creationId="{74CD14DB-BB81-479F-A1FC-1C75640E9F84}"/>
          </ac:spMkLst>
        </pc:spChg>
        <pc:spChg chg="add">
          <ac:chgData name="Augustine Okoroba (2009076)" userId="S::2009076@student.uwtsd.ac.uk::dea7abbd-3159-45b0-b505-ead67af3fe39" providerId="AD" clId="Web-{20D73C1E-600E-33E5-B40C-026C1F7EFA48}" dt="2023-07-01T18:40:25.556" v="2382"/>
          <ac:spMkLst>
            <pc:docMk/>
            <pc:sldMk cId="3892407500" sldId="265"/>
            <ac:spMk id="9" creationId="{6A681326-1C9D-44A3-A627-3871BDAE4127}"/>
          </ac:spMkLst>
        </pc:spChg>
        <pc:spChg chg="add del">
          <ac:chgData name="Augustine Okoroba (2009076)" userId="S::2009076@student.uwtsd.ac.uk::dea7abbd-3159-45b0-b505-ead67af3fe39" providerId="AD" clId="Web-{20D73C1E-600E-33E5-B40C-026C1F7EFA48}" dt="2023-07-01T18:39:09.804" v="2378"/>
          <ac:spMkLst>
            <pc:docMk/>
            <pc:sldMk cId="3892407500" sldId="265"/>
            <ac:spMk id="10" creationId="{C943A91B-7CA7-4592-A975-73B1BF8C4C74}"/>
          </ac:spMkLst>
        </pc:spChg>
        <pc:spChg chg="add del">
          <ac:chgData name="Augustine Okoroba (2009076)" userId="S::2009076@student.uwtsd.ac.uk::dea7abbd-3159-45b0-b505-ead67af3fe39" providerId="AD" clId="Web-{20D73C1E-600E-33E5-B40C-026C1F7EFA48}" dt="2023-07-01T18:39:09.804" v="2378"/>
          <ac:spMkLst>
            <pc:docMk/>
            <pc:sldMk cId="3892407500" sldId="265"/>
            <ac:spMk id="12" creationId="{EC471314-E46A-414B-8D91-74880E84F187}"/>
          </ac:spMkLst>
        </pc:spChg>
        <pc:spChg chg="add del">
          <ac:chgData name="Augustine Okoroba (2009076)" userId="S::2009076@student.uwtsd.ac.uk::dea7abbd-3159-45b0-b505-ead67af3fe39" providerId="AD" clId="Web-{20D73C1E-600E-33E5-B40C-026C1F7EFA48}" dt="2023-07-01T18:39:09.804" v="2378"/>
          <ac:spMkLst>
            <pc:docMk/>
            <pc:sldMk cId="3892407500" sldId="265"/>
            <ac:spMk id="14" creationId="{6A681326-1C9D-44A3-A627-3871BDAE4127}"/>
          </ac:spMkLst>
        </pc:spChg>
      </pc:sldChg>
      <pc:sldChg chg="modSp new del mod modClrScheme chgLayout">
        <pc:chgData name="Augustine Okoroba (2009076)" userId="S::2009076@student.uwtsd.ac.uk::dea7abbd-3159-45b0-b505-ead67af3fe39" providerId="AD" clId="Web-{20D73C1E-600E-33E5-B40C-026C1F7EFA48}" dt="2023-07-01T18:47:58.007" v="2394"/>
        <pc:sldMkLst>
          <pc:docMk/>
          <pc:sldMk cId="4050156922" sldId="266"/>
        </pc:sldMkLst>
        <pc:spChg chg="mod ord">
          <ac:chgData name="Augustine Okoroba (2009076)" userId="S::2009076@student.uwtsd.ac.uk::dea7abbd-3159-45b0-b505-ead67af3fe39" providerId="AD" clId="Web-{20D73C1E-600E-33E5-B40C-026C1F7EFA48}" dt="2023-07-01T18:40:02.071" v="2381"/>
          <ac:spMkLst>
            <pc:docMk/>
            <pc:sldMk cId="4050156922" sldId="266"/>
            <ac:spMk id="2" creationId="{78C01A80-F9D0-8493-5A31-C0B09527E506}"/>
          </ac:spMkLst>
        </pc:spChg>
        <pc:spChg chg="mod ord">
          <ac:chgData name="Augustine Okoroba (2009076)" userId="S::2009076@student.uwtsd.ac.uk::dea7abbd-3159-45b0-b505-ead67af3fe39" providerId="AD" clId="Web-{20D73C1E-600E-33E5-B40C-026C1F7EFA48}" dt="2023-07-01T18:40:02.071" v="2381"/>
          <ac:spMkLst>
            <pc:docMk/>
            <pc:sldMk cId="4050156922" sldId="266"/>
            <ac:spMk id="3" creationId="{3AAA464F-F88D-42DF-CD10-0F30605458EE}"/>
          </ac:spMkLst>
        </pc:spChg>
      </pc:sldChg>
      <pc:sldChg chg="addSp delSp modSp new mod setBg modClrScheme setClrOvrMap delDesignElem chgLayout">
        <pc:chgData name="Augustine Okoroba (2009076)" userId="S::2009076@student.uwtsd.ac.uk::dea7abbd-3159-45b0-b505-ead67af3fe39" providerId="AD" clId="Web-{20D73C1E-600E-33E5-B40C-026C1F7EFA48}" dt="2023-07-01T18:49:49.915" v="2399" actId="20577"/>
        <pc:sldMkLst>
          <pc:docMk/>
          <pc:sldMk cId="1506608115" sldId="267"/>
        </pc:sldMkLst>
        <pc:spChg chg="mod ord">
          <ac:chgData name="Augustine Okoroba (2009076)" userId="S::2009076@student.uwtsd.ac.uk::dea7abbd-3159-45b0-b505-ead67af3fe39" providerId="AD" clId="Web-{20D73C1E-600E-33E5-B40C-026C1F7EFA48}" dt="2023-07-01T18:40:02.071" v="2381"/>
          <ac:spMkLst>
            <pc:docMk/>
            <pc:sldMk cId="1506608115" sldId="267"/>
            <ac:spMk id="2" creationId="{B339BEF9-74E6-B859-867B-CCFD0985009A}"/>
          </ac:spMkLst>
        </pc:spChg>
        <pc:spChg chg="mod ord">
          <ac:chgData name="Augustine Okoroba (2009076)" userId="S::2009076@student.uwtsd.ac.uk::dea7abbd-3159-45b0-b505-ead67af3fe39" providerId="AD" clId="Web-{20D73C1E-600E-33E5-B40C-026C1F7EFA48}" dt="2023-07-01T18:49:49.915" v="2399" actId="20577"/>
          <ac:spMkLst>
            <pc:docMk/>
            <pc:sldMk cId="1506608115" sldId="267"/>
            <ac:spMk id="3" creationId="{914C9B7C-C625-D9FA-333E-10F01A8C247D}"/>
          </ac:spMkLst>
        </pc:spChg>
        <pc:spChg chg="add">
          <ac:chgData name="Augustine Okoroba (2009076)" userId="S::2009076@student.uwtsd.ac.uk::dea7abbd-3159-45b0-b505-ead67af3fe39" providerId="AD" clId="Web-{20D73C1E-600E-33E5-B40C-026C1F7EFA48}" dt="2023-07-01T18:47:40.303" v="2393"/>
          <ac:spMkLst>
            <pc:docMk/>
            <pc:sldMk cId="1506608115" sldId="267"/>
            <ac:spMk id="5" creationId="{74CD14DB-BB81-479F-A1FC-1C75640E9F84}"/>
          </ac:spMkLst>
        </pc:spChg>
        <pc:spChg chg="add">
          <ac:chgData name="Augustine Okoroba (2009076)" userId="S::2009076@student.uwtsd.ac.uk::dea7abbd-3159-45b0-b505-ead67af3fe39" providerId="AD" clId="Web-{20D73C1E-600E-33E5-B40C-026C1F7EFA48}" dt="2023-07-01T18:47:40.303" v="2393"/>
          <ac:spMkLst>
            <pc:docMk/>
            <pc:sldMk cId="1506608115" sldId="267"/>
            <ac:spMk id="6" creationId="{C943A91B-7CA7-4592-A975-73B1BF8C4C74}"/>
          </ac:spMkLst>
        </pc:spChg>
        <pc:spChg chg="add">
          <ac:chgData name="Augustine Okoroba (2009076)" userId="S::2009076@student.uwtsd.ac.uk::dea7abbd-3159-45b0-b505-ead67af3fe39" providerId="AD" clId="Web-{20D73C1E-600E-33E5-B40C-026C1F7EFA48}" dt="2023-07-01T18:47:40.303" v="2393"/>
          <ac:spMkLst>
            <pc:docMk/>
            <pc:sldMk cId="1506608115" sldId="267"/>
            <ac:spMk id="7" creationId="{EC471314-E46A-414B-8D91-74880E84F187}"/>
          </ac:spMkLst>
        </pc:spChg>
        <pc:spChg chg="add del">
          <ac:chgData name="Augustine Okoroba (2009076)" userId="S::2009076@student.uwtsd.ac.uk::dea7abbd-3159-45b0-b505-ead67af3fe39" providerId="AD" clId="Web-{20D73C1E-600E-33E5-B40C-026C1F7EFA48}" dt="2023-07-01T18:39:54.868" v="2380"/>
          <ac:spMkLst>
            <pc:docMk/>
            <pc:sldMk cId="1506608115" sldId="267"/>
            <ac:spMk id="8" creationId="{74CD14DB-BB81-479F-A1FC-1C75640E9F84}"/>
          </ac:spMkLst>
        </pc:spChg>
        <pc:spChg chg="add">
          <ac:chgData name="Augustine Okoroba (2009076)" userId="S::2009076@student.uwtsd.ac.uk::dea7abbd-3159-45b0-b505-ead67af3fe39" providerId="AD" clId="Web-{20D73C1E-600E-33E5-B40C-026C1F7EFA48}" dt="2023-07-01T18:47:40.303" v="2393"/>
          <ac:spMkLst>
            <pc:docMk/>
            <pc:sldMk cId="1506608115" sldId="267"/>
            <ac:spMk id="9" creationId="{6A681326-1C9D-44A3-A627-3871BDAE4127}"/>
          </ac:spMkLst>
        </pc:spChg>
        <pc:spChg chg="add del">
          <ac:chgData name="Augustine Okoroba (2009076)" userId="S::2009076@student.uwtsd.ac.uk::dea7abbd-3159-45b0-b505-ead67af3fe39" providerId="AD" clId="Web-{20D73C1E-600E-33E5-B40C-026C1F7EFA48}" dt="2023-07-01T18:39:54.868" v="2380"/>
          <ac:spMkLst>
            <pc:docMk/>
            <pc:sldMk cId="1506608115" sldId="267"/>
            <ac:spMk id="10" creationId="{C943A91B-7CA7-4592-A975-73B1BF8C4C74}"/>
          </ac:spMkLst>
        </pc:spChg>
        <pc:spChg chg="add del">
          <ac:chgData name="Augustine Okoroba (2009076)" userId="S::2009076@student.uwtsd.ac.uk::dea7abbd-3159-45b0-b505-ead67af3fe39" providerId="AD" clId="Web-{20D73C1E-600E-33E5-B40C-026C1F7EFA48}" dt="2023-07-01T18:39:54.868" v="2380"/>
          <ac:spMkLst>
            <pc:docMk/>
            <pc:sldMk cId="1506608115" sldId="267"/>
            <ac:spMk id="12" creationId="{EC471314-E46A-414B-8D91-74880E84F187}"/>
          </ac:spMkLst>
        </pc:spChg>
        <pc:spChg chg="add del">
          <ac:chgData name="Augustine Okoroba (2009076)" userId="S::2009076@student.uwtsd.ac.uk::dea7abbd-3159-45b0-b505-ead67af3fe39" providerId="AD" clId="Web-{20D73C1E-600E-33E5-B40C-026C1F7EFA48}" dt="2023-07-01T18:39:54.868" v="2380"/>
          <ac:spMkLst>
            <pc:docMk/>
            <pc:sldMk cId="1506608115" sldId="267"/>
            <ac:spMk id="14" creationId="{6A681326-1C9D-44A3-A627-3871BDAE4127}"/>
          </ac:spMkLst>
        </pc:spChg>
      </pc:sldChg>
      <pc:sldChg chg="new del">
        <pc:chgData name="Augustine Okoroba (2009076)" userId="S::2009076@student.uwtsd.ac.uk::dea7abbd-3159-45b0-b505-ead67af3fe39" providerId="AD" clId="Web-{20D73C1E-600E-33E5-B40C-026C1F7EFA48}" dt="2023-07-01T18:51:36.454" v="2405"/>
        <pc:sldMkLst>
          <pc:docMk/>
          <pc:sldMk cId="1172768295" sldId="268"/>
        </pc:sldMkLst>
      </pc:sldChg>
      <pc:sldChg chg="modSp new">
        <pc:chgData name="Augustine Okoroba (2009076)" userId="S::2009076@student.uwtsd.ac.uk::dea7abbd-3159-45b0-b505-ead67af3fe39" providerId="AD" clId="Web-{20D73C1E-600E-33E5-B40C-026C1F7EFA48}" dt="2023-07-01T19:09:56.906" v="2779" actId="20577"/>
        <pc:sldMkLst>
          <pc:docMk/>
          <pc:sldMk cId="3511917882" sldId="268"/>
        </pc:sldMkLst>
        <pc:spChg chg="mod">
          <ac:chgData name="Augustine Okoroba (2009076)" userId="S::2009076@student.uwtsd.ac.uk::dea7abbd-3159-45b0-b505-ead67af3fe39" providerId="AD" clId="Web-{20D73C1E-600E-33E5-B40C-026C1F7EFA48}" dt="2023-07-01T19:09:56.906" v="2779" actId="20577"/>
          <ac:spMkLst>
            <pc:docMk/>
            <pc:sldMk cId="3511917882" sldId="268"/>
            <ac:spMk id="3" creationId="{3BDB3BED-A6C1-D308-5216-2D9AD2C91C0C}"/>
          </ac:spMkLst>
        </pc:spChg>
      </pc:sldChg>
      <pc:sldMasterChg chg="del delSldLayout">
        <pc:chgData name="Augustine Okoroba (2009076)" userId="S::2009076@student.uwtsd.ac.uk::dea7abbd-3159-45b0-b505-ead67af3fe39" providerId="AD" clId="Web-{20D73C1E-600E-33E5-B40C-026C1F7EFA48}" dt="2023-07-01T14:22:33.572" v="442"/>
        <pc:sldMasterMkLst>
          <pc:docMk/>
          <pc:sldMasterMk cId="2506185867" sldId="2147483888"/>
        </pc:sldMasterMkLst>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799652183" sldId="2147483889"/>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1770377447" sldId="2147483890"/>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021243383" sldId="2147483891"/>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202050536" sldId="2147483892"/>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2822795424" sldId="2147483893"/>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107768157" sldId="2147483894"/>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712385332" sldId="2147483895"/>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500775360" sldId="2147483896"/>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2956784173" sldId="2147483897"/>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414623392" sldId="2147483898"/>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941186177" sldId="2147483899"/>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2058098314" sldId="2147483900"/>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622941886" sldId="2147483901"/>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1569248381" sldId="2147483902"/>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2462978639" sldId="2147483903"/>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428751184" sldId="2147483904"/>
          </pc:sldLayoutMkLst>
        </pc:sldLayoutChg>
        <pc:sldLayoutChg chg="del">
          <pc:chgData name="Augustine Okoroba (2009076)" userId="S::2009076@student.uwtsd.ac.uk::dea7abbd-3159-45b0-b505-ead67af3fe39" providerId="AD" clId="Web-{20D73C1E-600E-33E5-B40C-026C1F7EFA48}" dt="2023-07-01T14:22:33.572" v="442"/>
          <pc:sldLayoutMkLst>
            <pc:docMk/>
            <pc:sldMasterMk cId="2506185867" sldId="2147483888"/>
            <pc:sldLayoutMk cId="3084848066" sldId="2147483905"/>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4:23:29.667" v="443"/>
        <pc:sldMasterMkLst>
          <pc:docMk/>
          <pc:sldMasterMk cId="2114867596" sldId="2147483906"/>
        </pc:sldMasterMkLst>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3537823641" sldId="2147483907"/>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112483576" sldId="2147483908"/>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326040230" sldId="2147483909"/>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413741617" sldId="2147483910"/>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602387223" sldId="2147483911"/>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2957303751" sldId="2147483912"/>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62259760" sldId="2147483913"/>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742391408" sldId="2147483914"/>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709908647" sldId="2147483915"/>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518564888" sldId="2147483916"/>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3953046816" sldId="2147483917"/>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2084001370" sldId="2147483918"/>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2306224564" sldId="2147483919"/>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862455429" sldId="2147483920"/>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1586971486" sldId="2147483921"/>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3015855384" sldId="2147483922"/>
          </pc:sldLayoutMkLst>
        </pc:sldLayoutChg>
        <pc:sldLayoutChg chg="add del mod replId">
          <pc:chgData name="Augustine Okoroba (2009076)" userId="S::2009076@student.uwtsd.ac.uk::dea7abbd-3159-45b0-b505-ead67af3fe39" providerId="AD" clId="Web-{20D73C1E-600E-33E5-B40C-026C1F7EFA48}" dt="2023-07-01T14:23:29.667" v="443"/>
          <pc:sldLayoutMkLst>
            <pc:docMk/>
            <pc:sldMasterMk cId="2114867596" sldId="2147483906"/>
            <pc:sldLayoutMk cId="3515214839" sldId="2147483923"/>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4:24:09.590" v="444"/>
        <pc:sldMasterMkLst>
          <pc:docMk/>
          <pc:sldMasterMk cId="1356124474" sldId="2147483924"/>
        </pc:sldMasterMkLst>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1531481243" sldId="2147483925"/>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2193264863" sldId="2147483926"/>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4057464202" sldId="2147483927"/>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846082086" sldId="2147483928"/>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4143561588" sldId="2147483929"/>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1726089941" sldId="2147483930"/>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110731663" sldId="2147483931"/>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4183241771" sldId="2147483932"/>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642439266" sldId="2147483933"/>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2865135850" sldId="2147483934"/>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1729125114" sldId="2147483935"/>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919614939" sldId="2147483936"/>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3307018951" sldId="2147483937"/>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2145278070" sldId="2147483938"/>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2175681394" sldId="2147483939"/>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2466758695" sldId="2147483940"/>
          </pc:sldLayoutMkLst>
        </pc:sldLayoutChg>
        <pc:sldLayoutChg chg="add del mod replId">
          <pc:chgData name="Augustine Okoroba (2009076)" userId="S::2009076@student.uwtsd.ac.uk::dea7abbd-3159-45b0-b505-ead67af3fe39" providerId="AD" clId="Web-{20D73C1E-600E-33E5-B40C-026C1F7EFA48}" dt="2023-07-01T14:24:09.590" v="444"/>
          <pc:sldLayoutMkLst>
            <pc:docMk/>
            <pc:sldMasterMk cId="1356124474" sldId="2147483924"/>
            <pc:sldLayoutMk cId="400750720" sldId="2147483941"/>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4:26:02.814" v="446"/>
        <pc:sldMasterMkLst>
          <pc:docMk/>
          <pc:sldMasterMk cId="3722653592" sldId="2147483942"/>
        </pc:sldMasterMkLst>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1714183618" sldId="2147483943"/>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29798748" sldId="2147483944"/>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629765696" sldId="2147483945"/>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530901037" sldId="2147483946"/>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998270160" sldId="2147483947"/>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523083669" sldId="2147483948"/>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2211457107" sldId="2147483949"/>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817969866" sldId="2147483950"/>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461361121" sldId="2147483951"/>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2148346319" sldId="2147483952"/>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268933719" sldId="2147483953"/>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950657273" sldId="2147483954"/>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690292117" sldId="2147483955"/>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986454383" sldId="2147483956"/>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103751303" sldId="2147483957"/>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3035807416" sldId="2147483958"/>
          </pc:sldLayoutMkLst>
        </pc:sldLayoutChg>
        <pc:sldLayoutChg chg="add del mod replId">
          <pc:chgData name="Augustine Okoroba (2009076)" userId="S::2009076@student.uwtsd.ac.uk::dea7abbd-3159-45b0-b505-ead67af3fe39" providerId="AD" clId="Web-{20D73C1E-600E-33E5-B40C-026C1F7EFA48}" dt="2023-07-01T14:26:02.814" v="446"/>
          <pc:sldLayoutMkLst>
            <pc:docMk/>
            <pc:sldMasterMk cId="3722653592" sldId="2147483942"/>
            <pc:sldLayoutMk cId="2368863377" sldId="2147483959"/>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5:18:54.369" v="859"/>
        <pc:sldMasterMkLst>
          <pc:docMk/>
          <pc:sldMasterMk cId="4224399580" sldId="2147483960"/>
        </pc:sldMasterMkLst>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494036576" sldId="2147483961"/>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510851259" sldId="2147483962"/>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2921380256" sldId="2147483963"/>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2646909531" sldId="2147483964"/>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322235549" sldId="2147483965"/>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3475508017" sldId="2147483966"/>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374298170" sldId="2147483967"/>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2656118141" sldId="2147483968"/>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2148233330" sldId="2147483969"/>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251526805" sldId="2147483970"/>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837471127" sldId="2147483971"/>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752913628" sldId="2147483972"/>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689594680" sldId="2147483973"/>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4212108702" sldId="2147483974"/>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781013886" sldId="2147483975"/>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615585303" sldId="2147483976"/>
          </pc:sldLayoutMkLst>
        </pc:sldLayoutChg>
        <pc:sldLayoutChg chg="add del mod replId">
          <pc:chgData name="Augustine Okoroba (2009076)" userId="S::2009076@student.uwtsd.ac.uk::dea7abbd-3159-45b0-b505-ead67af3fe39" providerId="AD" clId="Web-{20D73C1E-600E-33E5-B40C-026C1F7EFA48}" dt="2023-07-01T15:18:54.369" v="859"/>
          <pc:sldLayoutMkLst>
            <pc:docMk/>
            <pc:sldMasterMk cId="4224399580" sldId="2147483960"/>
            <pc:sldLayoutMk cId="4168723628" sldId="2147483977"/>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5:20:27.903" v="863"/>
        <pc:sldMasterMkLst>
          <pc:docMk/>
          <pc:sldMasterMk cId="2894938250" sldId="2147483978"/>
        </pc:sldMasterMkLst>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874446944" sldId="2147483979"/>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3912657736" sldId="2147483980"/>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470035644" sldId="2147483981"/>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622883819" sldId="2147483982"/>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1223556443" sldId="2147483983"/>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4080494339" sldId="2147483984"/>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524008970" sldId="2147483985"/>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3574891747" sldId="2147483986"/>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53885898" sldId="2147483987"/>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4012859921" sldId="2147483988"/>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3097904662" sldId="2147483989"/>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597411090" sldId="2147483990"/>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846879368" sldId="2147483991"/>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3574282672" sldId="2147483992"/>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469162566" sldId="2147483993"/>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53306737" sldId="2147483994"/>
          </pc:sldLayoutMkLst>
        </pc:sldLayoutChg>
        <pc:sldLayoutChg chg="add del mod replId">
          <pc:chgData name="Augustine Okoroba (2009076)" userId="S::2009076@student.uwtsd.ac.uk::dea7abbd-3159-45b0-b505-ead67af3fe39" providerId="AD" clId="Web-{20D73C1E-600E-33E5-B40C-026C1F7EFA48}" dt="2023-07-01T15:20:27.903" v="863"/>
          <pc:sldLayoutMkLst>
            <pc:docMk/>
            <pc:sldMasterMk cId="2894938250" sldId="2147483978"/>
            <pc:sldLayoutMk cId="2573141013" sldId="2147483995"/>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5:21:00.013" v="865"/>
        <pc:sldMasterMkLst>
          <pc:docMk/>
          <pc:sldMasterMk cId="4158671172" sldId="2147483996"/>
        </pc:sldMasterMkLst>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2502270689" sldId="2147483997"/>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814850104" sldId="2147483998"/>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3817492754" sldId="2147483999"/>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3444761388" sldId="2147484000"/>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871306031" sldId="2147484001"/>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987139060" sldId="2147484002"/>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689966573" sldId="2147484003"/>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370097535" sldId="2147484004"/>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110893759" sldId="2147484005"/>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3710510150" sldId="2147484006"/>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013377029" sldId="2147484007"/>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495151321" sldId="2147484008"/>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694738987" sldId="2147484009"/>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250105716" sldId="2147484010"/>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2271819518" sldId="2147484011"/>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158255924" sldId="2147484012"/>
          </pc:sldLayoutMkLst>
        </pc:sldLayoutChg>
        <pc:sldLayoutChg chg="add del mod replId">
          <pc:chgData name="Augustine Okoroba (2009076)" userId="S::2009076@student.uwtsd.ac.uk::dea7abbd-3159-45b0-b505-ead67af3fe39" providerId="AD" clId="Web-{20D73C1E-600E-33E5-B40C-026C1F7EFA48}" dt="2023-07-01T15:21:00.013" v="865"/>
          <pc:sldLayoutMkLst>
            <pc:docMk/>
            <pc:sldMasterMk cId="4158671172" sldId="2147483996"/>
            <pc:sldLayoutMk cId="3252930448" sldId="2147484013"/>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8:39:09.804" v="2378"/>
        <pc:sldMasterMkLst>
          <pc:docMk/>
          <pc:sldMasterMk cId="1500390779" sldId="2147484014"/>
        </pc:sldMasterMkLst>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436427365" sldId="2147484015"/>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2982871122" sldId="2147484016"/>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639469514" sldId="2147484017"/>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478113564" sldId="2147484018"/>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813385749" sldId="2147484019"/>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47083031" sldId="2147484020"/>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208610395" sldId="2147484021"/>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765839121" sldId="2147484022"/>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148529741" sldId="2147484023"/>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3556693438" sldId="2147484024"/>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430577278" sldId="2147484025"/>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3190649314" sldId="2147484026"/>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2578229490" sldId="2147484027"/>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640151497" sldId="2147484028"/>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1312516662" sldId="2147484029"/>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2384745947" sldId="2147484030"/>
          </pc:sldLayoutMkLst>
        </pc:sldLayoutChg>
        <pc:sldLayoutChg chg="add del mod replId">
          <pc:chgData name="Augustine Okoroba (2009076)" userId="S::2009076@student.uwtsd.ac.uk::dea7abbd-3159-45b0-b505-ead67af3fe39" providerId="AD" clId="Web-{20D73C1E-600E-33E5-B40C-026C1F7EFA48}" dt="2023-07-01T18:39:09.804" v="2378"/>
          <pc:sldLayoutMkLst>
            <pc:docMk/>
            <pc:sldMasterMk cId="1500390779" sldId="2147484014"/>
            <pc:sldLayoutMk cId="4220856985" sldId="2147484031"/>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8:39:54.868" v="2380"/>
        <pc:sldMasterMkLst>
          <pc:docMk/>
          <pc:sldMasterMk cId="1423228657" sldId="2147484032"/>
        </pc:sldMasterMkLst>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2588486877" sldId="2147484033"/>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352423836" sldId="2147484034"/>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1727983248" sldId="2147484035"/>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1370107298" sldId="2147484036"/>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379514396" sldId="2147484037"/>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513154664" sldId="2147484038"/>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254276623" sldId="2147484039"/>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1793577348" sldId="2147484040"/>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2265701515" sldId="2147484041"/>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738917176" sldId="2147484042"/>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945437111" sldId="2147484043"/>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848126549" sldId="2147484044"/>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61537409" sldId="2147484045"/>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116524180" sldId="2147484046"/>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3836398460" sldId="2147484047"/>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1188457511" sldId="2147484048"/>
          </pc:sldLayoutMkLst>
        </pc:sldLayoutChg>
        <pc:sldLayoutChg chg="add del mod replId">
          <pc:chgData name="Augustine Okoroba (2009076)" userId="S::2009076@student.uwtsd.ac.uk::dea7abbd-3159-45b0-b505-ead67af3fe39" providerId="AD" clId="Web-{20D73C1E-600E-33E5-B40C-026C1F7EFA48}" dt="2023-07-01T18:39:54.868" v="2380"/>
          <pc:sldLayoutMkLst>
            <pc:docMk/>
            <pc:sldMasterMk cId="1423228657" sldId="2147484032"/>
            <pc:sldLayoutMk cId="1904131177" sldId="2147484049"/>
          </pc:sldLayoutMkLst>
        </pc:sldLayoutChg>
      </pc:sldMasterChg>
      <pc:sldMasterChg chg="add del addSldLayout delSldLayout modSldLayout">
        <pc:chgData name="Augustine Okoroba (2009076)" userId="S::2009076@student.uwtsd.ac.uk::dea7abbd-3159-45b0-b505-ead67af3fe39" providerId="AD" clId="Web-{20D73C1E-600E-33E5-B40C-026C1F7EFA48}" dt="2023-07-01T18:40:02.071" v="2381"/>
        <pc:sldMasterMkLst>
          <pc:docMk/>
          <pc:sldMasterMk cId="282810951" sldId="2147484050"/>
        </pc:sldMasterMkLst>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246054809" sldId="2147484051"/>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460215681" sldId="2147484052"/>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788116960" sldId="2147484053"/>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990297119" sldId="2147484054"/>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802285498" sldId="2147484055"/>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033603909" sldId="2147484056"/>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218703363" sldId="2147484057"/>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529457882" sldId="2147484058"/>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2880355529" sldId="2147484059"/>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860428503" sldId="2147484060"/>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866977893" sldId="2147484061"/>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2624732132" sldId="2147484062"/>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51508309" sldId="2147484063"/>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641419388" sldId="2147484064"/>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4056187161" sldId="2147484065"/>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1269717460" sldId="2147484066"/>
          </pc:sldLayoutMkLst>
        </pc:sldLayoutChg>
        <pc:sldLayoutChg chg="add del mod replId">
          <pc:chgData name="Augustine Okoroba (2009076)" userId="S::2009076@student.uwtsd.ac.uk::dea7abbd-3159-45b0-b505-ead67af3fe39" providerId="AD" clId="Web-{20D73C1E-600E-33E5-B40C-026C1F7EFA48}" dt="2023-07-01T18:40:02.071" v="2381"/>
          <pc:sldLayoutMkLst>
            <pc:docMk/>
            <pc:sldMasterMk cId="282810951" sldId="2147484050"/>
            <pc:sldLayoutMk cId="3441696822" sldId="2147484067"/>
          </pc:sldLayoutMkLst>
        </pc:sldLayoutChg>
      </pc:sldMasterChg>
      <pc:sldMasterChg chg="add addSldLayout modSldLayout">
        <pc:chgData name="Augustine Okoroba (2009076)" userId="S::2009076@student.uwtsd.ac.uk::dea7abbd-3159-45b0-b505-ead67af3fe39" providerId="AD" clId="Web-{20D73C1E-600E-33E5-B40C-026C1F7EFA48}" dt="2023-07-01T18:40:02.071" v="2381"/>
        <pc:sldMasterMkLst>
          <pc:docMk/>
          <pc:sldMasterMk cId="184418622" sldId="2147484068"/>
        </pc:sldMasterMkLst>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2034959426" sldId="2147484069"/>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802428216" sldId="2147484070"/>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2375657429" sldId="2147484071"/>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3103795261" sldId="2147484072"/>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1790788465" sldId="2147484073"/>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2652419343" sldId="2147484074"/>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936071818" sldId="2147484075"/>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1059116894" sldId="2147484076"/>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1586928894" sldId="2147484077"/>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3952578096" sldId="2147484078"/>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508982882" sldId="2147484079"/>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616561257" sldId="2147484080"/>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1795783066" sldId="2147484081"/>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3042862906" sldId="2147484082"/>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2102213276" sldId="2147484083"/>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2293058489" sldId="2147484084"/>
          </pc:sldLayoutMkLst>
        </pc:sldLayoutChg>
        <pc:sldLayoutChg chg="add mod replId">
          <pc:chgData name="Augustine Okoroba (2009076)" userId="S::2009076@student.uwtsd.ac.uk::dea7abbd-3159-45b0-b505-ead67af3fe39" providerId="AD" clId="Web-{20D73C1E-600E-33E5-B40C-026C1F7EFA48}" dt="2023-07-01T18:40:02.071" v="2381"/>
          <pc:sldLayoutMkLst>
            <pc:docMk/>
            <pc:sldMasterMk cId="184418622" sldId="2147484068"/>
            <pc:sldLayoutMk cId="463438043" sldId="2147484085"/>
          </pc:sldLayoutMkLst>
        </pc:sldLayoutChg>
      </pc:sldMasterChg>
    </pc:docChg>
  </pc:docChgLst>
  <pc:docChgLst>
    <pc:chgData name="Augustine Okoroba (2009076)" userId="S::2009076@student.uwtsd.ac.uk::dea7abbd-3159-45b0-b505-ead67af3fe39" providerId="AD" clId="Web-{79558CFC-6AB2-C687-344B-0FBA002F8A25}"/>
    <pc:docChg chg="modSld">
      <pc:chgData name="Augustine Okoroba (2009076)" userId="S::2009076@student.uwtsd.ac.uk::dea7abbd-3159-45b0-b505-ead67af3fe39" providerId="AD" clId="Web-{79558CFC-6AB2-C687-344B-0FBA002F8A25}" dt="2023-07-25T13:48:57.499" v="17" actId="20577"/>
      <pc:docMkLst>
        <pc:docMk/>
      </pc:docMkLst>
      <pc:sldChg chg="addSp modSp">
        <pc:chgData name="Augustine Okoroba (2009076)" userId="S::2009076@student.uwtsd.ac.uk::dea7abbd-3159-45b0-b505-ead67af3fe39" providerId="AD" clId="Web-{79558CFC-6AB2-C687-344B-0FBA002F8A25}" dt="2023-07-25T13:06:48.891" v="6"/>
        <pc:sldMkLst>
          <pc:docMk/>
          <pc:sldMk cId="2176986164" sldId="260"/>
        </pc:sldMkLst>
        <pc:spChg chg="mod">
          <ac:chgData name="Augustine Okoroba (2009076)" userId="S::2009076@student.uwtsd.ac.uk::dea7abbd-3159-45b0-b505-ead67af3fe39" providerId="AD" clId="Web-{79558CFC-6AB2-C687-344B-0FBA002F8A25}" dt="2023-07-25T13:06:48.891" v="6"/>
          <ac:spMkLst>
            <pc:docMk/>
            <pc:sldMk cId="2176986164" sldId="260"/>
            <ac:spMk id="3" creationId="{A9559976-C28D-EA8A-BC02-705F243511D5}"/>
          </ac:spMkLst>
        </pc:spChg>
        <pc:spChg chg="add">
          <ac:chgData name="Augustine Okoroba (2009076)" userId="S::2009076@student.uwtsd.ac.uk::dea7abbd-3159-45b0-b505-ead67af3fe39" providerId="AD" clId="Web-{79558CFC-6AB2-C687-344B-0FBA002F8A25}" dt="2023-07-25T13:06:19.203" v="2"/>
          <ac:spMkLst>
            <pc:docMk/>
            <pc:sldMk cId="2176986164" sldId="260"/>
            <ac:spMk id="4" creationId="{26F6E8B8-EDA9-533D-A6D6-6E5581363749}"/>
          </ac:spMkLst>
        </pc:spChg>
        <pc:spChg chg="add">
          <ac:chgData name="Augustine Okoroba (2009076)" userId="S::2009076@student.uwtsd.ac.uk::dea7abbd-3159-45b0-b505-ead67af3fe39" providerId="AD" clId="Web-{79558CFC-6AB2-C687-344B-0FBA002F8A25}" dt="2023-07-25T13:06:20.297" v="3"/>
          <ac:spMkLst>
            <pc:docMk/>
            <pc:sldMk cId="2176986164" sldId="260"/>
            <ac:spMk id="5" creationId="{98C5E595-6A31-E0EB-5FBD-DBDA01723D8D}"/>
          </ac:spMkLst>
        </pc:spChg>
        <pc:spChg chg="add">
          <ac:chgData name="Augustine Okoroba (2009076)" userId="S::2009076@student.uwtsd.ac.uk::dea7abbd-3159-45b0-b505-ead67af3fe39" providerId="AD" clId="Web-{79558CFC-6AB2-C687-344B-0FBA002F8A25}" dt="2023-07-25T13:06:24.281" v="4"/>
          <ac:spMkLst>
            <pc:docMk/>
            <pc:sldMk cId="2176986164" sldId="260"/>
            <ac:spMk id="6" creationId="{20EB3DE7-40A7-95D6-6052-C36BC9E19F13}"/>
          </ac:spMkLst>
        </pc:spChg>
      </pc:sldChg>
      <pc:sldChg chg="modSp">
        <pc:chgData name="Augustine Okoroba (2009076)" userId="S::2009076@student.uwtsd.ac.uk::dea7abbd-3159-45b0-b505-ead67af3fe39" providerId="AD" clId="Web-{79558CFC-6AB2-C687-344B-0FBA002F8A25}" dt="2023-07-25T13:26:19.623" v="15" actId="20577"/>
        <pc:sldMkLst>
          <pc:docMk/>
          <pc:sldMk cId="3701844307" sldId="264"/>
        </pc:sldMkLst>
        <pc:spChg chg="mod">
          <ac:chgData name="Augustine Okoroba (2009076)" userId="S::2009076@student.uwtsd.ac.uk::dea7abbd-3159-45b0-b505-ead67af3fe39" providerId="AD" clId="Web-{79558CFC-6AB2-C687-344B-0FBA002F8A25}" dt="2023-07-25T13:26:19.623" v="15" actId="20577"/>
          <ac:spMkLst>
            <pc:docMk/>
            <pc:sldMk cId="3701844307" sldId="264"/>
            <ac:spMk id="3" creationId="{AE6D24D6-FE57-27F4-3BA5-7CC8035CF5D4}"/>
          </ac:spMkLst>
        </pc:spChg>
      </pc:sldChg>
      <pc:sldChg chg="addSp modSp">
        <pc:chgData name="Augustine Okoroba (2009076)" userId="S::2009076@student.uwtsd.ac.uk::dea7abbd-3159-45b0-b505-ead67af3fe39" providerId="AD" clId="Web-{79558CFC-6AB2-C687-344B-0FBA002F8A25}" dt="2023-07-25T13:02:00.947" v="1"/>
        <pc:sldMkLst>
          <pc:docMk/>
          <pc:sldMk cId="2483895677" sldId="269"/>
        </pc:sldMkLst>
        <pc:spChg chg="add">
          <ac:chgData name="Augustine Okoroba (2009076)" userId="S::2009076@student.uwtsd.ac.uk::dea7abbd-3159-45b0-b505-ead67af3fe39" providerId="AD" clId="Web-{79558CFC-6AB2-C687-344B-0FBA002F8A25}" dt="2023-07-25T13:01:36.165" v="0"/>
          <ac:spMkLst>
            <pc:docMk/>
            <pc:sldMk cId="2483895677" sldId="269"/>
            <ac:spMk id="3" creationId="{F9D514EE-3713-8C68-519D-56E6949F769F}"/>
          </ac:spMkLst>
        </pc:spChg>
        <pc:spChg chg="mod">
          <ac:chgData name="Augustine Okoroba (2009076)" userId="S::2009076@student.uwtsd.ac.uk::dea7abbd-3159-45b0-b505-ead67af3fe39" providerId="AD" clId="Web-{79558CFC-6AB2-C687-344B-0FBA002F8A25}" dt="2023-07-25T13:02:00.947" v="1"/>
          <ac:spMkLst>
            <pc:docMk/>
            <pc:sldMk cId="2483895677" sldId="269"/>
            <ac:spMk id="5" creationId="{EEBFFDD6-12C4-3BBC-DE90-D4C9E6B8CFFE}"/>
          </ac:spMkLst>
        </pc:spChg>
      </pc:sldChg>
      <pc:sldChg chg="modSp">
        <pc:chgData name="Augustine Okoroba (2009076)" userId="S::2009076@student.uwtsd.ac.uk::dea7abbd-3159-45b0-b505-ead67af3fe39" providerId="AD" clId="Web-{79558CFC-6AB2-C687-344B-0FBA002F8A25}" dt="2023-07-25T13:48:57.499" v="17" actId="20577"/>
        <pc:sldMkLst>
          <pc:docMk/>
          <pc:sldMk cId="820862456" sldId="273"/>
        </pc:sldMkLst>
        <pc:spChg chg="mod">
          <ac:chgData name="Augustine Okoroba (2009076)" userId="S::2009076@student.uwtsd.ac.uk::dea7abbd-3159-45b0-b505-ead67af3fe39" providerId="AD" clId="Web-{79558CFC-6AB2-C687-344B-0FBA002F8A25}" dt="2023-07-25T13:48:57.499" v="17" actId="20577"/>
          <ac:spMkLst>
            <pc:docMk/>
            <pc:sldMk cId="820862456" sldId="273"/>
            <ac:spMk id="3" creationId="{35141F55-C0C5-CFF9-90AF-43612FEA3640}"/>
          </ac:spMkLst>
        </pc:spChg>
      </pc:sldChg>
    </pc:docChg>
  </pc:docChgLst>
  <pc:docChgLst>
    <pc:chgData name="Augustine Okoroba (2009076)" userId="S::2009076@student.uwtsd.ac.uk::dea7abbd-3159-45b0-b505-ead67af3fe39" providerId="AD" clId="Web-{DF2D14CC-6BF6-20DF-D838-55FB2CFA5D17}"/>
    <pc:docChg chg="delSld modSld">
      <pc:chgData name="Augustine Okoroba (2009076)" userId="S::2009076@student.uwtsd.ac.uk::dea7abbd-3159-45b0-b505-ead67af3fe39" providerId="AD" clId="Web-{DF2D14CC-6BF6-20DF-D838-55FB2CFA5D17}" dt="2023-07-18T16:26:01.463" v="31" actId="20577"/>
      <pc:docMkLst>
        <pc:docMk/>
      </pc:docMkLst>
      <pc:sldChg chg="modSp">
        <pc:chgData name="Augustine Okoroba (2009076)" userId="S::2009076@student.uwtsd.ac.uk::dea7abbd-3159-45b0-b505-ead67af3fe39" providerId="AD" clId="Web-{DF2D14CC-6BF6-20DF-D838-55FB2CFA5D17}" dt="2023-07-18T15:46:31.586" v="12" actId="20577"/>
        <pc:sldMkLst>
          <pc:docMk/>
          <pc:sldMk cId="2176986164" sldId="260"/>
        </pc:sldMkLst>
        <pc:spChg chg="mod">
          <ac:chgData name="Augustine Okoroba (2009076)" userId="S::2009076@student.uwtsd.ac.uk::dea7abbd-3159-45b0-b505-ead67af3fe39" providerId="AD" clId="Web-{DF2D14CC-6BF6-20DF-D838-55FB2CFA5D17}" dt="2023-07-18T15:46:31.586" v="12" actId="20577"/>
          <ac:spMkLst>
            <pc:docMk/>
            <pc:sldMk cId="2176986164" sldId="260"/>
            <ac:spMk id="3" creationId="{A9559976-C28D-EA8A-BC02-705F243511D5}"/>
          </ac:spMkLst>
        </pc:spChg>
      </pc:sldChg>
      <pc:sldChg chg="modSp del">
        <pc:chgData name="Augustine Okoroba (2009076)" userId="S::2009076@student.uwtsd.ac.uk::dea7abbd-3159-45b0-b505-ead67af3fe39" providerId="AD" clId="Web-{DF2D14CC-6BF6-20DF-D838-55FB2CFA5D17}" dt="2023-07-18T16:07:06.557" v="27"/>
        <pc:sldMkLst>
          <pc:docMk/>
          <pc:sldMk cId="477200086" sldId="261"/>
        </pc:sldMkLst>
        <pc:spChg chg="mod">
          <ac:chgData name="Augustine Okoroba (2009076)" userId="S::2009076@student.uwtsd.ac.uk::dea7abbd-3159-45b0-b505-ead67af3fe39" providerId="AD" clId="Web-{DF2D14CC-6BF6-20DF-D838-55FB2CFA5D17}" dt="2023-07-18T16:06:47.432" v="26" actId="20577"/>
          <ac:spMkLst>
            <pc:docMk/>
            <pc:sldMk cId="477200086" sldId="261"/>
            <ac:spMk id="3" creationId="{040C4DE7-7226-BB68-E275-9DF6945ACC3A}"/>
          </ac:spMkLst>
        </pc:spChg>
      </pc:sldChg>
      <pc:sldChg chg="del">
        <pc:chgData name="Augustine Okoroba (2009076)" userId="S::2009076@student.uwtsd.ac.uk::dea7abbd-3159-45b0-b505-ead67af3fe39" providerId="AD" clId="Web-{DF2D14CC-6BF6-20DF-D838-55FB2CFA5D17}" dt="2023-07-18T16:07:13.073" v="28"/>
        <pc:sldMkLst>
          <pc:docMk/>
          <pc:sldMk cId="72360049" sldId="262"/>
        </pc:sldMkLst>
      </pc:sldChg>
      <pc:sldChg chg="del">
        <pc:chgData name="Augustine Okoroba (2009076)" userId="S::2009076@student.uwtsd.ac.uk::dea7abbd-3159-45b0-b505-ead67af3fe39" providerId="AD" clId="Web-{DF2D14CC-6BF6-20DF-D838-55FB2CFA5D17}" dt="2023-07-18T16:07:16.557" v="29"/>
        <pc:sldMkLst>
          <pc:docMk/>
          <pc:sldMk cId="3625899198" sldId="263"/>
        </pc:sldMkLst>
      </pc:sldChg>
      <pc:sldChg chg="modSp">
        <pc:chgData name="Augustine Okoroba (2009076)" userId="S::2009076@student.uwtsd.ac.uk::dea7abbd-3159-45b0-b505-ead67af3fe39" providerId="AD" clId="Web-{DF2D14CC-6BF6-20DF-D838-55FB2CFA5D17}" dt="2023-07-18T16:26:01.463" v="31" actId="20577"/>
        <pc:sldMkLst>
          <pc:docMk/>
          <pc:sldMk cId="2043852634" sldId="271"/>
        </pc:sldMkLst>
        <pc:spChg chg="mod">
          <ac:chgData name="Augustine Okoroba (2009076)" userId="S::2009076@student.uwtsd.ac.uk::dea7abbd-3159-45b0-b505-ead67af3fe39" providerId="AD" clId="Web-{DF2D14CC-6BF6-20DF-D838-55FB2CFA5D17}" dt="2023-07-18T16:26:01.463" v="31" actId="20577"/>
          <ac:spMkLst>
            <pc:docMk/>
            <pc:sldMk cId="2043852634" sldId="271"/>
            <ac:spMk id="3" creationId="{6CE75438-1422-3F11-9946-11F3D9ECF7F3}"/>
          </ac:spMkLst>
        </pc:spChg>
      </pc:sldChg>
    </pc:docChg>
  </pc:docChgLst>
  <pc:docChgLst>
    <pc:chgData name="Augustine Okoroba (2009076)" userId="S::2009076@student.uwtsd.ac.uk::dea7abbd-3159-45b0-b505-ead67af3fe39" providerId="AD" clId="Web-{5747AD2D-0518-1E2E-4D9D-3AD571E48B9D}"/>
    <pc:docChg chg="addSld modSld">
      <pc:chgData name="Augustine Okoroba (2009076)" userId="S::2009076@student.uwtsd.ac.uk::dea7abbd-3159-45b0-b505-ead67af3fe39" providerId="AD" clId="Web-{5747AD2D-0518-1E2E-4D9D-3AD571E48B9D}" dt="2023-07-27T17:29:08.821" v="526" actId="20577"/>
      <pc:docMkLst>
        <pc:docMk/>
      </pc:docMkLst>
      <pc:sldChg chg="modSp">
        <pc:chgData name="Augustine Okoroba (2009076)" userId="S::2009076@student.uwtsd.ac.uk::dea7abbd-3159-45b0-b505-ead67af3fe39" providerId="AD" clId="Web-{5747AD2D-0518-1E2E-4D9D-3AD571E48B9D}" dt="2023-07-27T17:29:08.821" v="526" actId="20577"/>
        <pc:sldMkLst>
          <pc:docMk/>
          <pc:sldMk cId="775898056" sldId="258"/>
        </pc:sldMkLst>
        <pc:spChg chg="mod">
          <ac:chgData name="Augustine Okoroba (2009076)" userId="S::2009076@student.uwtsd.ac.uk::dea7abbd-3159-45b0-b505-ead67af3fe39" providerId="AD" clId="Web-{5747AD2D-0518-1E2E-4D9D-3AD571E48B9D}" dt="2023-07-27T17:29:08.821" v="526" actId="20577"/>
          <ac:spMkLst>
            <pc:docMk/>
            <pc:sldMk cId="775898056" sldId="258"/>
            <ac:spMk id="3" creationId="{A0A81165-4A76-B142-77A6-F5CFC9597DA4}"/>
          </ac:spMkLst>
        </pc:spChg>
      </pc:sldChg>
      <pc:sldChg chg="modSp">
        <pc:chgData name="Augustine Okoroba (2009076)" userId="S::2009076@student.uwtsd.ac.uk::dea7abbd-3159-45b0-b505-ead67af3fe39" providerId="AD" clId="Web-{5747AD2D-0518-1E2E-4D9D-3AD571E48B9D}" dt="2023-07-27T17:27:29.896" v="520" actId="20577"/>
        <pc:sldMkLst>
          <pc:docMk/>
          <pc:sldMk cId="120509945" sldId="259"/>
        </pc:sldMkLst>
        <pc:spChg chg="mod">
          <ac:chgData name="Augustine Okoroba (2009076)" userId="S::2009076@student.uwtsd.ac.uk::dea7abbd-3159-45b0-b505-ead67af3fe39" providerId="AD" clId="Web-{5747AD2D-0518-1E2E-4D9D-3AD571E48B9D}" dt="2023-07-27T17:27:29.896" v="520" actId="20577"/>
          <ac:spMkLst>
            <pc:docMk/>
            <pc:sldMk cId="120509945" sldId="259"/>
            <ac:spMk id="3" creationId="{9B5E2B16-DFBC-B77A-A727-ACE58A30147A}"/>
          </ac:spMkLst>
        </pc:spChg>
      </pc:sldChg>
      <pc:sldChg chg="addSp modSp new mod setBg setClrOvrMap">
        <pc:chgData name="Augustine Okoroba (2009076)" userId="S::2009076@student.uwtsd.ac.uk::dea7abbd-3159-45b0-b505-ead67af3fe39" providerId="AD" clId="Web-{5747AD2D-0518-1E2E-4D9D-3AD571E48B9D}" dt="2023-07-27T17:01:26.983" v="486"/>
        <pc:sldMkLst>
          <pc:docMk/>
          <pc:sldMk cId="2256207081" sldId="275"/>
        </pc:sldMkLst>
        <pc:spChg chg="mod">
          <ac:chgData name="Augustine Okoroba (2009076)" userId="S::2009076@student.uwtsd.ac.uk::dea7abbd-3159-45b0-b505-ead67af3fe39" providerId="AD" clId="Web-{5747AD2D-0518-1E2E-4D9D-3AD571E48B9D}" dt="2023-07-27T17:01:26.983" v="486"/>
          <ac:spMkLst>
            <pc:docMk/>
            <pc:sldMk cId="2256207081" sldId="275"/>
            <ac:spMk id="2" creationId="{7A36D01E-E36B-7D5C-6FD3-6ED82E3E4269}"/>
          </ac:spMkLst>
        </pc:spChg>
        <pc:spChg chg="mod">
          <ac:chgData name="Augustine Okoroba (2009076)" userId="S::2009076@student.uwtsd.ac.uk::dea7abbd-3159-45b0-b505-ead67af3fe39" providerId="AD" clId="Web-{5747AD2D-0518-1E2E-4D9D-3AD571E48B9D}" dt="2023-07-27T17:01:26.983" v="486"/>
          <ac:spMkLst>
            <pc:docMk/>
            <pc:sldMk cId="2256207081" sldId="275"/>
            <ac:spMk id="3" creationId="{98D518C8-36F8-6F8E-CA80-3B51FE3F089E}"/>
          </ac:spMkLst>
        </pc:spChg>
        <pc:spChg chg="add">
          <ac:chgData name="Augustine Okoroba (2009076)" userId="S::2009076@student.uwtsd.ac.uk::dea7abbd-3159-45b0-b505-ead67af3fe39" providerId="AD" clId="Web-{5747AD2D-0518-1E2E-4D9D-3AD571E48B9D}" dt="2023-07-27T17:01:26.983" v="486"/>
          <ac:spMkLst>
            <pc:docMk/>
            <pc:sldMk cId="2256207081" sldId="275"/>
            <ac:spMk id="8" creationId="{74CD14DB-BB81-479F-A1FC-1C75640E9F84}"/>
          </ac:spMkLst>
        </pc:spChg>
        <pc:spChg chg="add">
          <ac:chgData name="Augustine Okoroba (2009076)" userId="S::2009076@student.uwtsd.ac.uk::dea7abbd-3159-45b0-b505-ead67af3fe39" providerId="AD" clId="Web-{5747AD2D-0518-1E2E-4D9D-3AD571E48B9D}" dt="2023-07-27T17:01:26.983" v="486"/>
          <ac:spMkLst>
            <pc:docMk/>
            <pc:sldMk cId="2256207081" sldId="275"/>
            <ac:spMk id="10" creationId="{C943A91B-7CA7-4592-A975-73B1BF8C4C74}"/>
          </ac:spMkLst>
        </pc:spChg>
        <pc:spChg chg="add">
          <ac:chgData name="Augustine Okoroba (2009076)" userId="S::2009076@student.uwtsd.ac.uk::dea7abbd-3159-45b0-b505-ead67af3fe39" providerId="AD" clId="Web-{5747AD2D-0518-1E2E-4D9D-3AD571E48B9D}" dt="2023-07-27T17:01:26.983" v="486"/>
          <ac:spMkLst>
            <pc:docMk/>
            <pc:sldMk cId="2256207081" sldId="275"/>
            <ac:spMk id="12" creationId="{EC471314-E46A-414B-8D91-74880E84F187}"/>
          </ac:spMkLst>
        </pc:spChg>
        <pc:spChg chg="add">
          <ac:chgData name="Augustine Okoroba (2009076)" userId="S::2009076@student.uwtsd.ac.uk::dea7abbd-3159-45b0-b505-ead67af3fe39" providerId="AD" clId="Web-{5747AD2D-0518-1E2E-4D9D-3AD571E48B9D}" dt="2023-07-27T17:01:26.983" v="486"/>
          <ac:spMkLst>
            <pc:docMk/>
            <pc:sldMk cId="2256207081" sldId="275"/>
            <ac:spMk id="14" creationId="{6A681326-1C9D-44A3-A627-3871BDAE4127}"/>
          </ac:spMkLst>
        </pc:spChg>
      </pc:sldChg>
    </pc:docChg>
  </pc:docChgLst>
  <pc:docChgLst>
    <pc:chgData name="Augustine Okoroba (2009076)" userId="S::2009076@student.uwtsd.ac.uk::dea7abbd-3159-45b0-b505-ead67af3fe39" providerId="AD" clId="Web-{26DB6CF4-9666-8051-C02B-1EF2D95AF54B}"/>
    <pc:docChg chg="modSld">
      <pc:chgData name="Augustine Okoroba (2009076)" userId="S::2009076@student.uwtsd.ac.uk::dea7abbd-3159-45b0-b505-ead67af3fe39" providerId="AD" clId="Web-{26DB6CF4-9666-8051-C02B-1EF2D95AF54B}" dt="2023-07-26T18:07:00.265" v="33" actId="20577"/>
      <pc:docMkLst>
        <pc:docMk/>
      </pc:docMkLst>
      <pc:sldChg chg="modSp">
        <pc:chgData name="Augustine Okoroba (2009076)" userId="S::2009076@student.uwtsd.ac.uk::dea7abbd-3159-45b0-b505-ead67af3fe39" providerId="AD" clId="Web-{26DB6CF4-9666-8051-C02B-1EF2D95AF54B}" dt="2023-07-26T18:07:00.265" v="33" actId="20577"/>
        <pc:sldMkLst>
          <pc:docMk/>
          <pc:sldMk cId="3892407500" sldId="265"/>
        </pc:sldMkLst>
        <pc:spChg chg="mod">
          <ac:chgData name="Augustine Okoroba (2009076)" userId="S::2009076@student.uwtsd.ac.uk::dea7abbd-3159-45b0-b505-ead67af3fe39" providerId="AD" clId="Web-{26DB6CF4-9666-8051-C02B-1EF2D95AF54B}" dt="2023-07-26T18:07:00.265" v="33" actId="20577"/>
          <ac:spMkLst>
            <pc:docMk/>
            <pc:sldMk cId="3892407500" sldId="265"/>
            <ac:spMk id="3" creationId="{757C25B1-3D7E-3881-8DFB-84B07094C3F9}"/>
          </ac:spMkLst>
        </pc:spChg>
      </pc:sldChg>
    </pc:docChg>
  </pc:docChgLst>
  <pc:docChgLst>
    <pc:chgData name="Augustine Okoroba (2009076)" userId="S::2009076@student.uwtsd.ac.uk::dea7abbd-3159-45b0-b505-ead67af3fe39" providerId="AD" clId="Web-{8D8801E6-BCAF-F13E-8046-611E8BCE6B14}"/>
    <pc:docChg chg="addSld delSld modSld">
      <pc:chgData name="Augustine Okoroba (2009076)" userId="S::2009076@student.uwtsd.ac.uk::dea7abbd-3159-45b0-b505-ead67af3fe39" providerId="AD" clId="Web-{8D8801E6-BCAF-F13E-8046-611E8BCE6B14}" dt="2023-07-02T17:20:22.339" v="2613" actId="20577"/>
      <pc:docMkLst>
        <pc:docMk/>
      </pc:docMkLst>
      <pc:sldChg chg="addSp delSp modSp del">
        <pc:chgData name="Augustine Okoroba (2009076)" userId="S::2009076@student.uwtsd.ac.uk::dea7abbd-3159-45b0-b505-ead67af3fe39" providerId="AD" clId="Web-{8D8801E6-BCAF-F13E-8046-611E8BCE6B14}" dt="2023-07-02T15:15:58.657" v="1881"/>
        <pc:sldMkLst>
          <pc:docMk/>
          <pc:sldMk cId="109857222" sldId="256"/>
        </pc:sldMkLst>
        <pc:spChg chg="mod">
          <ac:chgData name="Augustine Okoroba (2009076)" userId="S::2009076@student.uwtsd.ac.uk::dea7abbd-3159-45b0-b505-ead67af3fe39" providerId="AD" clId="Web-{8D8801E6-BCAF-F13E-8046-611E8BCE6B14}" dt="2023-07-02T15:02:29.528" v="1671" actId="20577"/>
          <ac:spMkLst>
            <pc:docMk/>
            <pc:sldMk cId="109857222" sldId="256"/>
            <ac:spMk id="2" creationId="{00000000-0000-0000-0000-000000000000}"/>
          </ac:spMkLst>
        </pc:spChg>
        <pc:spChg chg="del mod">
          <ac:chgData name="Augustine Okoroba (2009076)" userId="S::2009076@student.uwtsd.ac.uk::dea7abbd-3159-45b0-b505-ead67af3fe39" providerId="AD" clId="Web-{8D8801E6-BCAF-F13E-8046-611E8BCE6B14}" dt="2023-07-02T15:05:56.494" v="1718"/>
          <ac:spMkLst>
            <pc:docMk/>
            <pc:sldMk cId="109857222" sldId="256"/>
            <ac:spMk id="3" creationId="{00000000-0000-0000-0000-000000000000}"/>
          </ac:spMkLst>
        </pc:spChg>
        <pc:spChg chg="del">
          <ac:chgData name="Augustine Okoroba (2009076)" userId="S::2009076@student.uwtsd.ac.uk::dea7abbd-3159-45b0-b505-ead67af3fe39" providerId="AD" clId="Web-{8D8801E6-BCAF-F13E-8046-611E8BCE6B14}" dt="2023-07-02T15:01:12.399" v="1649"/>
          <ac:spMkLst>
            <pc:docMk/>
            <pc:sldMk cId="109857222" sldId="256"/>
            <ac:spMk id="5" creationId="{80412421-6CA0-8A6D-2A49-F092883BFFBB}"/>
          </ac:spMkLst>
        </pc:spChg>
        <pc:spChg chg="add mod">
          <ac:chgData name="Augustine Okoroba (2009076)" userId="S::2009076@student.uwtsd.ac.uk::dea7abbd-3159-45b0-b505-ead67af3fe39" providerId="AD" clId="Web-{8D8801E6-BCAF-F13E-8046-611E8BCE6B14}" dt="2023-07-02T15:08:41.312" v="1758" actId="20577"/>
          <ac:spMkLst>
            <pc:docMk/>
            <pc:sldMk cId="109857222" sldId="256"/>
            <ac:spMk id="7" creationId="{75D161B8-8A07-FDA4-F1FD-F49747AC3015}"/>
          </ac:spMkLst>
        </pc:spChg>
        <pc:picChg chg="del">
          <ac:chgData name="Augustine Okoroba (2009076)" userId="S::2009076@student.uwtsd.ac.uk::dea7abbd-3159-45b0-b505-ead67af3fe39" providerId="AD" clId="Web-{8D8801E6-BCAF-F13E-8046-611E8BCE6B14}" dt="2023-07-02T15:01:12.399" v="1649"/>
          <ac:picMkLst>
            <pc:docMk/>
            <pc:sldMk cId="109857222" sldId="256"/>
            <ac:picMk id="4" creationId="{8B1BBF3A-5275-8462-BEF6-8A35FACA6E02}"/>
          </ac:picMkLst>
        </pc:picChg>
      </pc:sldChg>
      <pc:sldChg chg="modSp del">
        <pc:chgData name="Augustine Okoroba (2009076)" userId="S::2009076@student.uwtsd.ac.uk::dea7abbd-3159-45b0-b505-ead67af3fe39" providerId="AD" clId="Web-{8D8801E6-BCAF-F13E-8046-611E8BCE6B14}" dt="2023-07-02T15:47:52.553" v="2433"/>
        <pc:sldMkLst>
          <pc:docMk/>
          <pc:sldMk cId="539013172" sldId="257"/>
        </pc:sldMkLst>
        <pc:spChg chg="mod">
          <ac:chgData name="Augustine Okoroba (2009076)" userId="S::2009076@student.uwtsd.ac.uk::dea7abbd-3159-45b0-b505-ead67af3fe39" providerId="AD" clId="Web-{8D8801E6-BCAF-F13E-8046-611E8BCE6B14}" dt="2023-07-02T15:26:21.509" v="2032" actId="20577"/>
          <ac:spMkLst>
            <pc:docMk/>
            <pc:sldMk cId="539013172" sldId="257"/>
            <ac:spMk id="2" creationId="{CBEE5507-7196-9367-78DE-640611CFA325}"/>
          </ac:spMkLst>
        </pc:spChg>
        <pc:spChg chg="mod">
          <ac:chgData name="Augustine Okoroba (2009076)" userId="S::2009076@student.uwtsd.ac.uk::dea7abbd-3159-45b0-b505-ead67af3fe39" providerId="AD" clId="Web-{8D8801E6-BCAF-F13E-8046-611E8BCE6B14}" dt="2023-07-02T14:45:53.417" v="1511" actId="20577"/>
          <ac:spMkLst>
            <pc:docMk/>
            <pc:sldMk cId="539013172" sldId="257"/>
            <ac:spMk id="3" creationId="{FF42828F-9574-E139-32B0-77590E348E09}"/>
          </ac:spMkLst>
        </pc:spChg>
      </pc:sldChg>
      <pc:sldChg chg="modSp">
        <pc:chgData name="Augustine Okoroba (2009076)" userId="S::2009076@student.uwtsd.ac.uk::dea7abbd-3159-45b0-b505-ead67af3fe39" providerId="AD" clId="Web-{8D8801E6-BCAF-F13E-8046-611E8BCE6B14}" dt="2023-07-02T17:20:22.339" v="2613" actId="20577"/>
        <pc:sldMkLst>
          <pc:docMk/>
          <pc:sldMk cId="775898056" sldId="258"/>
        </pc:sldMkLst>
        <pc:spChg chg="mod">
          <ac:chgData name="Augustine Okoroba (2009076)" userId="S::2009076@student.uwtsd.ac.uk::dea7abbd-3159-45b0-b505-ead67af3fe39" providerId="AD" clId="Web-{8D8801E6-BCAF-F13E-8046-611E8BCE6B14}" dt="2023-07-02T17:20:22.339" v="2613" actId="20577"/>
          <ac:spMkLst>
            <pc:docMk/>
            <pc:sldMk cId="775898056" sldId="258"/>
            <ac:spMk id="2" creationId="{D7292C63-16A8-9028-C84F-6B608A589269}"/>
          </ac:spMkLst>
        </pc:spChg>
        <pc:spChg chg="mod">
          <ac:chgData name="Augustine Okoroba (2009076)" userId="S::2009076@student.uwtsd.ac.uk::dea7abbd-3159-45b0-b505-ead67af3fe39" providerId="AD" clId="Web-{8D8801E6-BCAF-F13E-8046-611E8BCE6B14}" dt="2023-07-02T15:56:44.064" v="2585" actId="20577"/>
          <ac:spMkLst>
            <pc:docMk/>
            <pc:sldMk cId="775898056" sldId="258"/>
            <ac:spMk id="3" creationId="{A0A81165-4A76-B142-77A6-F5CFC9597DA4}"/>
          </ac:spMkLst>
        </pc:spChg>
      </pc:sldChg>
      <pc:sldChg chg="modSp">
        <pc:chgData name="Augustine Okoroba (2009076)" userId="S::2009076@student.uwtsd.ac.uk::dea7abbd-3159-45b0-b505-ead67af3fe39" providerId="AD" clId="Web-{8D8801E6-BCAF-F13E-8046-611E8BCE6B14}" dt="2023-07-02T15:57:11.487" v="2586" actId="20577"/>
        <pc:sldMkLst>
          <pc:docMk/>
          <pc:sldMk cId="120509945" sldId="259"/>
        </pc:sldMkLst>
        <pc:spChg chg="mod">
          <ac:chgData name="Augustine Okoroba (2009076)" userId="S::2009076@student.uwtsd.ac.uk::dea7abbd-3159-45b0-b505-ead67af3fe39" providerId="AD" clId="Web-{8D8801E6-BCAF-F13E-8046-611E8BCE6B14}" dt="2023-07-02T15:57:11.487" v="2586" actId="20577"/>
          <ac:spMkLst>
            <pc:docMk/>
            <pc:sldMk cId="120509945" sldId="259"/>
            <ac:spMk id="3" creationId="{9B5E2B16-DFBC-B77A-A727-ACE58A30147A}"/>
          </ac:spMkLst>
        </pc:spChg>
      </pc:sldChg>
      <pc:sldChg chg="modSp">
        <pc:chgData name="Augustine Okoroba (2009076)" userId="S::2009076@student.uwtsd.ac.uk::dea7abbd-3159-45b0-b505-ead67af3fe39" providerId="AD" clId="Web-{8D8801E6-BCAF-F13E-8046-611E8BCE6B14}" dt="2023-07-02T09:27:03.272" v="5" actId="1076"/>
        <pc:sldMkLst>
          <pc:docMk/>
          <pc:sldMk cId="72360049" sldId="262"/>
        </pc:sldMkLst>
        <pc:spChg chg="mod">
          <ac:chgData name="Augustine Okoroba (2009076)" userId="S::2009076@student.uwtsd.ac.uk::dea7abbd-3159-45b0-b505-ead67af3fe39" providerId="AD" clId="Web-{8D8801E6-BCAF-F13E-8046-611E8BCE6B14}" dt="2023-07-02T09:27:03.272" v="5" actId="1076"/>
          <ac:spMkLst>
            <pc:docMk/>
            <pc:sldMk cId="72360049" sldId="262"/>
            <ac:spMk id="3" creationId="{A18F1281-0FE4-642D-56A0-8D1346AB4E7D}"/>
          </ac:spMkLst>
        </pc:spChg>
      </pc:sldChg>
      <pc:sldChg chg="modSp">
        <pc:chgData name="Augustine Okoroba (2009076)" userId="S::2009076@student.uwtsd.ac.uk::dea7abbd-3159-45b0-b505-ead67af3fe39" providerId="AD" clId="Web-{8D8801E6-BCAF-F13E-8046-611E8BCE6B14}" dt="2023-07-02T09:27:48.492" v="8"/>
        <pc:sldMkLst>
          <pc:docMk/>
          <pc:sldMk cId="1506608115" sldId="267"/>
        </pc:sldMkLst>
        <pc:spChg chg="mod">
          <ac:chgData name="Augustine Okoroba (2009076)" userId="S::2009076@student.uwtsd.ac.uk::dea7abbd-3159-45b0-b505-ead67af3fe39" providerId="AD" clId="Web-{8D8801E6-BCAF-F13E-8046-611E8BCE6B14}" dt="2023-07-02T09:27:48.492" v="8"/>
          <ac:spMkLst>
            <pc:docMk/>
            <pc:sldMk cId="1506608115" sldId="267"/>
            <ac:spMk id="3" creationId="{914C9B7C-C625-D9FA-333E-10F01A8C247D}"/>
          </ac:spMkLst>
        </pc:spChg>
      </pc:sldChg>
      <pc:sldChg chg="addSp modSp mod setBg setClrOvrMap">
        <pc:chgData name="Augustine Okoroba (2009076)" userId="S::2009076@student.uwtsd.ac.uk::dea7abbd-3159-45b0-b505-ead67af3fe39" providerId="AD" clId="Web-{8D8801E6-BCAF-F13E-8046-611E8BCE6B14}" dt="2023-07-02T10:46:42.061" v="23"/>
        <pc:sldMkLst>
          <pc:docMk/>
          <pc:sldMk cId="3511917882" sldId="268"/>
        </pc:sldMkLst>
        <pc:spChg chg="mod">
          <ac:chgData name="Augustine Okoroba (2009076)" userId="S::2009076@student.uwtsd.ac.uk::dea7abbd-3159-45b0-b505-ead67af3fe39" providerId="AD" clId="Web-{8D8801E6-BCAF-F13E-8046-611E8BCE6B14}" dt="2023-07-02T10:46:42.061" v="23"/>
          <ac:spMkLst>
            <pc:docMk/>
            <pc:sldMk cId="3511917882" sldId="268"/>
            <ac:spMk id="2" creationId="{C1E98352-BADD-5D43-BE7D-039322A718BF}"/>
          </ac:spMkLst>
        </pc:spChg>
        <pc:spChg chg="mod">
          <ac:chgData name="Augustine Okoroba (2009076)" userId="S::2009076@student.uwtsd.ac.uk::dea7abbd-3159-45b0-b505-ead67af3fe39" providerId="AD" clId="Web-{8D8801E6-BCAF-F13E-8046-611E8BCE6B14}" dt="2023-07-02T10:46:42.061" v="23"/>
          <ac:spMkLst>
            <pc:docMk/>
            <pc:sldMk cId="3511917882" sldId="268"/>
            <ac:spMk id="3" creationId="{3BDB3BED-A6C1-D308-5216-2D9AD2C91C0C}"/>
          </ac:spMkLst>
        </pc:spChg>
        <pc:spChg chg="add">
          <ac:chgData name="Augustine Okoroba (2009076)" userId="S::2009076@student.uwtsd.ac.uk::dea7abbd-3159-45b0-b505-ead67af3fe39" providerId="AD" clId="Web-{8D8801E6-BCAF-F13E-8046-611E8BCE6B14}" dt="2023-07-02T10:46:42.061" v="23"/>
          <ac:spMkLst>
            <pc:docMk/>
            <pc:sldMk cId="3511917882" sldId="268"/>
            <ac:spMk id="8" creationId="{74CD14DB-BB81-479F-A1FC-1C75640E9F84}"/>
          </ac:spMkLst>
        </pc:spChg>
        <pc:spChg chg="add">
          <ac:chgData name="Augustine Okoroba (2009076)" userId="S::2009076@student.uwtsd.ac.uk::dea7abbd-3159-45b0-b505-ead67af3fe39" providerId="AD" clId="Web-{8D8801E6-BCAF-F13E-8046-611E8BCE6B14}" dt="2023-07-02T10:46:42.061" v="23"/>
          <ac:spMkLst>
            <pc:docMk/>
            <pc:sldMk cId="3511917882" sldId="268"/>
            <ac:spMk id="10" creationId="{C943A91B-7CA7-4592-A975-73B1BF8C4C74}"/>
          </ac:spMkLst>
        </pc:spChg>
        <pc:spChg chg="add">
          <ac:chgData name="Augustine Okoroba (2009076)" userId="S::2009076@student.uwtsd.ac.uk::dea7abbd-3159-45b0-b505-ead67af3fe39" providerId="AD" clId="Web-{8D8801E6-BCAF-F13E-8046-611E8BCE6B14}" dt="2023-07-02T10:46:42.061" v="23"/>
          <ac:spMkLst>
            <pc:docMk/>
            <pc:sldMk cId="3511917882" sldId="268"/>
            <ac:spMk id="12" creationId="{EC471314-E46A-414B-8D91-74880E84F187}"/>
          </ac:spMkLst>
        </pc:spChg>
        <pc:spChg chg="add">
          <ac:chgData name="Augustine Okoroba (2009076)" userId="S::2009076@student.uwtsd.ac.uk::dea7abbd-3159-45b0-b505-ead67af3fe39" providerId="AD" clId="Web-{8D8801E6-BCAF-F13E-8046-611E8BCE6B14}" dt="2023-07-02T10:46:42.061" v="23"/>
          <ac:spMkLst>
            <pc:docMk/>
            <pc:sldMk cId="3511917882" sldId="268"/>
            <ac:spMk id="14" creationId="{6A681326-1C9D-44A3-A627-3871BDAE4127}"/>
          </ac:spMkLst>
        </pc:spChg>
      </pc:sldChg>
      <pc:sldChg chg="addSp modSp new mod setBg setClrOvrMap">
        <pc:chgData name="Augustine Okoroba (2009076)" userId="S::2009076@student.uwtsd.ac.uk::dea7abbd-3159-45b0-b505-ead67af3fe39" providerId="AD" clId="Web-{8D8801E6-BCAF-F13E-8046-611E8BCE6B14}" dt="2023-07-02T13:59:11.444" v="811" actId="1076"/>
        <pc:sldMkLst>
          <pc:docMk/>
          <pc:sldMk cId="2483895677" sldId="269"/>
        </pc:sldMkLst>
        <pc:spChg chg="mod">
          <ac:chgData name="Augustine Okoroba (2009076)" userId="S::2009076@student.uwtsd.ac.uk::dea7abbd-3159-45b0-b505-ead67af3fe39" providerId="AD" clId="Web-{8D8801E6-BCAF-F13E-8046-611E8BCE6B14}" dt="2023-07-02T13:58:14.130" v="808"/>
          <ac:spMkLst>
            <pc:docMk/>
            <pc:sldMk cId="2483895677" sldId="269"/>
            <ac:spMk id="2" creationId="{FF738BAC-0D1C-1388-B849-F3B07C6A1934}"/>
          </ac:spMkLst>
        </pc:spChg>
        <pc:spChg chg="mod">
          <ac:chgData name="Augustine Okoroba (2009076)" userId="S::2009076@student.uwtsd.ac.uk::dea7abbd-3159-45b0-b505-ead67af3fe39" providerId="AD" clId="Web-{8D8801E6-BCAF-F13E-8046-611E8BCE6B14}" dt="2023-07-02T13:59:11.444" v="811" actId="1076"/>
          <ac:spMkLst>
            <pc:docMk/>
            <pc:sldMk cId="2483895677" sldId="269"/>
            <ac:spMk id="3" creationId="{B5CD6EAA-FC51-3336-0DEB-E7E4B7257552}"/>
          </ac:spMkLst>
        </pc:spChg>
        <pc:spChg chg="add">
          <ac:chgData name="Augustine Okoroba (2009076)" userId="S::2009076@student.uwtsd.ac.uk::dea7abbd-3159-45b0-b505-ead67af3fe39" providerId="AD" clId="Web-{8D8801E6-BCAF-F13E-8046-611E8BCE6B14}" dt="2023-07-02T13:58:14.130" v="808"/>
          <ac:spMkLst>
            <pc:docMk/>
            <pc:sldMk cId="2483895677" sldId="269"/>
            <ac:spMk id="8" creationId="{74CD14DB-BB81-479F-A1FC-1C75640E9F84}"/>
          </ac:spMkLst>
        </pc:spChg>
        <pc:spChg chg="add">
          <ac:chgData name="Augustine Okoroba (2009076)" userId="S::2009076@student.uwtsd.ac.uk::dea7abbd-3159-45b0-b505-ead67af3fe39" providerId="AD" clId="Web-{8D8801E6-BCAF-F13E-8046-611E8BCE6B14}" dt="2023-07-02T13:58:14.130" v="808"/>
          <ac:spMkLst>
            <pc:docMk/>
            <pc:sldMk cId="2483895677" sldId="269"/>
            <ac:spMk id="10" creationId="{C943A91B-7CA7-4592-A975-73B1BF8C4C74}"/>
          </ac:spMkLst>
        </pc:spChg>
        <pc:spChg chg="add">
          <ac:chgData name="Augustine Okoroba (2009076)" userId="S::2009076@student.uwtsd.ac.uk::dea7abbd-3159-45b0-b505-ead67af3fe39" providerId="AD" clId="Web-{8D8801E6-BCAF-F13E-8046-611E8BCE6B14}" dt="2023-07-02T13:58:14.130" v="808"/>
          <ac:spMkLst>
            <pc:docMk/>
            <pc:sldMk cId="2483895677" sldId="269"/>
            <ac:spMk id="12" creationId="{EC471314-E46A-414B-8D91-74880E84F187}"/>
          </ac:spMkLst>
        </pc:spChg>
        <pc:spChg chg="add">
          <ac:chgData name="Augustine Okoroba (2009076)" userId="S::2009076@student.uwtsd.ac.uk::dea7abbd-3159-45b0-b505-ead67af3fe39" providerId="AD" clId="Web-{8D8801E6-BCAF-F13E-8046-611E8BCE6B14}" dt="2023-07-02T13:58:14.130" v="808"/>
          <ac:spMkLst>
            <pc:docMk/>
            <pc:sldMk cId="2483895677" sldId="269"/>
            <ac:spMk id="14" creationId="{6A681326-1C9D-44A3-A627-3871BDAE4127}"/>
          </ac:spMkLst>
        </pc:spChg>
      </pc:sldChg>
      <pc:sldChg chg="addSp modSp new mod setBg setClrOvrMap">
        <pc:chgData name="Augustine Okoroba (2009076)" userId="S::2009076@student.uwtsd.ac.uk::dea7abbd-3159-45b0-b505-ead67af3fe39" providerId="AD" clId="Web-{8D8801E6-BCAF-F13E-8046-611E8BCE6B14}" dt="2023-07-02T14:26:07.911" v="1347"/>
        <pc:sldMkLst>
          <pc:docMk/>
          <pc:sldMk cId="2878908077" sldId="270"/>
        </pc:sldMkLst>
        <pc:spChg chg="mod">
          <ac:chgData name="Augustine Okoroba (2009076)" userId="S::2009076@student.uwtsd.ac.uk::dea7abbd-3159-45b0-b505-ead67af3fe39" providerId="AD" clId="Web-{8D8801E6-BCAF-F13E-8046-611E8BCE6B14}" dt="2023-07-02T14:25:33.754" v="1345"/>
          <ac:spMkLst>
            <pc:docMk/>
            <pc:sldMk cId="2878908077" sldId="270"/>
            <ac:spMk id="2" creationId="{504DB34E-697F-80A6-7059-4122BEC54910}"/>
          </ac:spMkLst>
        </pc:spChg>
        <pc:spChg chg="mod">
          <ac:chgData name="Augustine Okoroba (2009076)" userId="S::2009076@student.uwtsd.ac.uk::dea7abbd-3159-45b0-b505-ead67af3fe39" providerId="AD" clId="Web-{8D8801E6-BCAF-F13E-8046-611E8BCE6B14}" dt="2023-07-02T14:26:07.911" v="1347"/>
          <ac:spMkLst>
            <pc:docMk/>
            <pc:sldMk cId="2878908077" sldId="270"/>
            <ac:spMk id="3" creationId="{B6033947-3892-2DE1-CDC8-D7F88C7BF61A}"/>
          </ac:spMkLst>
        </pc:spChg>
        <pc:spChg chg="add">
          <ac:chgData name="Augustine Okoroba (2009076)" userId="S::2009076@student.uwtsd.ac.uk::dea7abbd-3159-45b0-b505-ead67af3fe39" providerId="AD" clId="Web-{8D8801E6-BCAF-F13E-8046-611E8BCE6B14}" dt="2023-07-02T14:25:33.754" v="1345"/>
          <ac:spMkLst>
            <pc:docMk/>
            <pc:sldMk cId="2878908077" sldId="270"/>
            <ac:spMk id="8" creationId="{74CD14DB-BB81-479F-A1FC-1C75640E9F84}"/>
          </ac:spMkLst>
        </pc:spChg>
        <pc:spChg chg="add">
          <ac:chgData name="Augustine Okoroba (2009076)" userId="S::2009076@student.uwtsd.ac.uk::dea7abbd-3159-45b0-b505-ead67af3fe39" providerId="AD" clId="Web-{8D8801E6-BCAF-F13E-8046-611E8BCE6B14}" dt="2023-07-02T14:25:33.754" v="1345"/>
          <ac:spMkLst>
            <pc:docMk/>
            <pc:sldMk cId="2878908077" sldId="270"/>
            <ac:spMk id="10" creationId="{C943A91B-7CA7-4592-A975-73B1BF8C4C74}"/>
          </ac:spMkLst>
        </pc:spChg>
        <pc:spChg chg="add">
          <ac:chgData name="Augustine Okoroba (2009076)" userId="S::2009076@student.uwtsd.ac.uk::dea7abbd-3159-45b0-b505-ead67af3fe39" providerId="AD" clId="Web-{8D8801E6-BCAF-F13E-8046-611E8BCE6B14}" dt="2023-07-02T14:25:33.754" v="1345"/>
          <ac:spMkLst>
            <pc:docMk/>
            <pc:sldMk cId="2878908077" sldId="270"/>
            <ac:spMk id="12" creationId="{EC471314-E46A-414B-8D91-74880E84F187}"/>
          </ac:spMkLst>
        </pc:spChg>
        <pc:spChg chg="add">
          <ac:chgData name="Augustine Okoroba (2009076)" userId="S::2009076@student.uwtsd.ac.uk::dea7abbd-3159-45b0-b505-ead67af3fe39" providerId="AD" clId="Web-{8D8801E6-BCAF-F13E-8046-611E8BCE6B14}" dt="2023-07-02T14:25:33.754" v="1345"/>
          <ac:spMkLst>
            <pc:docMk/>
            <pc:sldMk cId="2878908077" sldId="270"/>
            <ac:spMk id="14" creationId="{6A681326-1C9D-44A3-A627-3871BDAE4127}"/>
          </ac:spMkLst>
        </pc:spChg>
      </pc:sldChg>
      <pc:sldChg chg="addSp modSp new mod setBg setClrOvrMap">
        <pc:chgData name="Augustine Okoroba (2009076)" userId="S::2009076@student.uwtsd.ac.uk::dea7abbd-3159-45b0-b505-ead67af3fe39" providerId="AD" clId="Web-{8D8801E6-BCAF-F13E-8046-611E8BCE6B14}" dt="2023-07-02T15:25:09.053" v="2012" actId="20577"/>
        <pc:sldMkLst>
          <pc:docMk/>
          <pc:sldMk cId="2043852634" sldId="271"/>
        </pc:sldMkLst>
        <pc:spChg chg="mod">
          <ac:chgData name="Augustine Okoroba (2009076)" userId="S::2009076@student.uwtsd.ac.uk::dea7abbd-3159-45b0-b505-ead67af3fe39" providerId="AD" clId="Web-{8D8801E6-BCAF-F13E-8046-611E8BCE6B14}" dt="2023-07-02T15:17:07.431" v="1882"/>
          <ac:spMkLst>
            <pc:docMk/>
            <pc:sldMk cId="2043852634" sldId="271"/>
            <ac:spMk id="2" creationId="{0C876C62-4D3F-F655-51A8-54B7BD04BC1B}"/>
          </ac:spMkLst>
        </pc:spChg>
        <pc:spChg chg="mod">
          <ac:chgData name="Augustine Okoroba (2009076)" userId="S::2009076@student.uwtsd.ac.uk::dea7abbd-3159-45b0-b505-ead67af3fe39" providerId="AD" clId="Web-{8D8801E6-BCAF-F13E-8046-611E8BCE6B14}" dt="2023-07-02T15:25:09.053" v="2012" actId="20577"/>
          <ac:spMkLst>
            <pc:docMk/>
            <pc:sldMk cId="2043852634" sldId="271"/>
            <ac:spMk id="3" creationId="{6CE75438-1422-3F11-9946-11F3D9ECF7F3}"/>
          </ac:spMkLst>
        </pc:spChg>
        <pc:spChg chg="add">
          <ac:chgData name="Augustine Okoroba (2009076)" userId="S::2009076@student.uwtsd.ac.uk::dea7abbd-3159-45b0-b505-ead67af3fe39" providerId="AD" clId="Web-{8D8801E6-BCAF-F13E-8046-611E8BCE6B14}" dt="2023-07-02T15:17:07.431" v="1882"/>
          <ac:spMkLst>
            <pc:docMk/>
            <pc:sldMk cId="2043852634" sldId="271"/>
            <ac:spMk id="8" creationId="{74CD14DB-BB81-479F-A1FC-1C75640E9F84}"/>
          </ac:spMkLst>
        </pc:spChg>
        <pc:spChg chg="add">
          <ac:chgData name="Augustine Okoroba (2009076)" userId="S::2009076@student.uwtsd.ac.uk::dea7abbd-3159-45b0-b505-ead67af3fe39" providerId="AD" clId="Web-{8D8801E6-BCAF-F13E-8046-611E8BCE6B14}" dt="2023-07-02T15:17:07.431" v="1882"/>
          <ac:spMkLst>
            <pc:docMk/>
            <pc:sldMk cId="2043852634" sldId="271"/>
            <ac:spMk id="10" creationId="{C943A91B-7CA7-4592-A975-73B1BF8C4C74}"/>
          </ac:spMkLst>
        </pc:spChg>
        <pc:spChg chg="add">
          <ac:chgData name="Augustine Okoroba (2009076)" userId="S::2009076@student.uwtsd.ac.uk::dea7abbd-3159-45b0-b505-ead67af3fe39" providerId="AD" clId="Web-{8D8801E6-BCAF-F13E-8046-611E8BCE6B14}" dt="2023-07-02T15:17:07.431" v="1882"/>
          <ac:spMkLst>
            <pc:docMk/>
            <pc:sldMk cId="2043852634" sldId="271"/>
            <ac:spMk id="12" creationId="{EC471314-E46A-414B-8D91-74880E84F187}"/>
          </ac:spMkLst>
        </pc:spChg>
        <pc:spChg chg="add">
          <ac:chgData name="Augustine Okoroba (2009076)" userId="S::2009076@student.uwtsd.ac.uk::dea7abbd-3159-45b0-b505-ead67af3fe39" providerId="AD" clId="Web-{8D8801E6-BCAF-F13E-8046-611E8BCE6B14}" dt="2023-07-02T15:17:07.431" v="1882"/>
          <ac:spMkLst>
            <pc:docMk/>
            <pc:sldMk cId="2043852634" sldId="271"/>
            <ac:spMk id="14" creationId="{6A681326-1C9D-44A3-A627-3871BDAE4127}"/>
          </ac:spMkLst>
        </pc:spChg>
      </pc:sldChg>
      <pc:sldChg chg="addSp modSp new mod setBg setClrOvrMap">
        <pc:chgData name="Augustine Okoroba (2009076)" userId="S::2009076@student.uwtsd.ac.uk::dea7abbd-3159-45b0-b505-ead67af3fe39" providerId="AD" clId="Web-{8D8801E6-BCAF-F13E-8046-611E8BCE6B14}" dt="2023-07-02T15:47:39.599" v="2432"/>
        <pc:sldMkLst>
          <pc:docMk/>
          <pc:sldMk cId="1186554803" sldId="272"/>
        </pc:sldMkLst>
        <pc:spChg chg="mod">
          <ac:chgData name="Augustine Okoroba (2009076)" userId="S::2009076@student.uwtsd.ac.uk::dea7abbd-3159-45b0-b505-ead67af3fe39" providerId="AD" clId="Web-{8D8801E6-BCAF-F13E-8046-611E8BCE6B14}" dt="2023-07-02T15:47:39.599" v="2432"/>
          <ac:spMkLst>
            <pc:docMk/>
            <pc:sldMk cId="1186554803" sldId="272"/>
            <ac:spMk id="2" creationId="{A09826F2-BD40-CF8B-7119-C4A4E7EF9F72}"/>
          </ac:spMkLst>
        </pc:spChg>
        <pc:spChg chg="mod">
          <ac:chgData name="Augustine Okoroba (2009076)" userId="S::2009076@student.uwtsd.ac.uk::dea7abbd-3159-45b0-b505-ead67af3fe39" providerId="AD" clId="Web-{8D8801E6-BCAF-F13E-8046-611E8BCE6B14}" dt="2023-07-02T15:47:39.599" v="2432"/>
          <ac:spMkLst>
            <pc:docMk/>
            <pc:sldMk cId="1186554803" sldId="272"/>
            <ac:spMk id="3" creationId="{971AAFE9-14F1-B14A-F7B8-8CED533190B4}"/>
          </ac:spMkLst>
        </pc:spChg>
        <pc:spChg chg="add">
          <ac:chgData name="Augustine Okoroba (2009076)" userId="S::2009076@student.uwtsd.ac.uk::dea7abbd-3159-45b0-b505-ead67af3fe39" providerId="AD" clId="Web-{8D8801E6-BCAF-F13E-8046-611E8BCE6B14}" dt="2023-07-02T15:47:39.599" v="2432"/>
          <ac:spMkLst>
            <pc:docMk/>
            <pc:sldMk cId="1186554803" sldId="272"/>
            <ac:spMk id="8" creationId="{74CD14DB-BB81-479F-A1FC-1C75640E9F84}"/>
          </ac:spMkLst>
        </pc:spChg>
        <pc:spChg chg="add">
          <ac:chgData name="Augustine Okoroba (2009076)" userId="S::2009076@student.uwtsd.ac.uk::dea7abbd-3159-45b0-b505-ead67af3fe39" providerId="AD" clId="Web-{8D8801E6-BCAF-F13E-8046-611E8BCE6B14}" dt="2023-07-02T15:47:39.599" v="2432"/>
          <ac:spMkLst>
            <pc:docMk/>
            <pc:sldMk cId="1186554803" sldId="272"/>
            <ac:spMk id="10" creationId="{C943A91B-7CA7-4592-A975-73B1BF8C4C74}"/>
          </ac:spMkLst>
        </pc:spChg>
        <pc:spChg chg="add">
          <ac:chgData name="Augustine Okoroba (2009076)" userId="S::2009076@student.uwtsd.ac.uk::dea7abbd-3159-45b0-b505-ead67af3fe39" providerId="AD" clId="Web-{8D8801E6-BCAF-F13E-8046-611E8BCE6B14}" dt="2023-07-02T15:47:39.599" v="2432"/>
          <ac:spMkLst>
            <pc:docMk/>
            <pc:sldMk cId="1186554803" sldId="272"/>
            <ac:spMk id="12" creationId="{EC471314-E46A-414B-8D91-74880E84F187}"/>
          </ac:spMkLst>
        </pc:spChg>
        <pc:spChg chg="add">
          <ac:chgData name="Augustine Okoroba (2009076)" userId="S::2009076@student.uwtsd.ac.uk::dea7abbd-3159-45b0-b505-ead67af3fe39" providerId="AD" clId="Web-{8D8801E6-BCAF-F13E-8046-611E8BCE6B14}" dt="2023-07-02T15:47:39.599" v="2432"/>
          <ac:spMkLst>
            <pc:docMk/>
            <pc:sldMk cId="1186554803" sldId="272"/>
            <ac:spMk id="14" creationId="{6A681326-1C9D-44A3-A627-3871BDAE4127}"/>
          </ac:spMkLst>
        </pc:spChg>
      </pc:sldChg>
      <pc:sldChg chg="new del">
        <pc:chgData name="Augustine Okoroba (2009076)" userId="S::2009076@student.uwtsd.ac.uk::dea7abbd-3159-45b0-b505-ead67af3fe39" providerId="AD" clId="Web-{8D8801E6-BCAF-F13E-8046-611E8BCE6B14}" dt="2023-07-02T15:27:37.745" v="2035"/>
        <pc:sldMkLst>
          <pc:docMk/>
          <pc:sldMk cId="1843462777" sldId="272"/>
        </pc:sldMkLst>
      </pc:sldChg>
      <pc:sldChg chg="new del">
        <pc:chgData name="Augustine Okoroba (2009076)" userId="S::2009076@student.uwtsd.ac.uk::dea7abbd-3159-45b0-b505-ead67af3fe39" providerId="AD" clId="Web-{8D8801E6-BCAF-F13E-8046-611E8BCE6B14}" dt="2023-07-02T15:27:58.074" v="2036"/>
        <pc:sldMkLst>
          <pc:docMk/>
          <pc:sldMk cId="3100717262" sldId="273"/>
        </pc:sldMkLst>
      </pc:sldChg>
    </pc:docChg>
  </pc:docChgLst>
  <pc:docChgLst>
    <pc:chgData name="Augustine Okoroba (2009076)" userId="S::2009076@student.uwtsd.ac.uk::dea7abbd-3159-45b0-b505-ead67af3fe39" providerId="AD" clId="Web-{55CCB1BC-70A2-5A72-42B0-D216B21621FA}"/>
    <pc:docChg chg="addSld modSld">
      <pc:chgData name="Augustine Okoroba (2009076)" userId="S::2009076@student.uwtsd.ac.uk::dea7abbd-3159-45b0-b505-ead67af3fe39" providerId="AD" clId="Web-{55CCB1BC-70A2-5A72-42B0-D216B21621FA}" dt="2023-07-19T19:06:21.598" v="1956" actId="20577"/>
      <pc:docMkLst>
        <pc:docMk/>
      </pc:docMkLst>
      <pc:sldChg chg="modSp">
        <pc:chgData name="Augustine Okoroba (2009076)" userId="S::2009076@student.uwtsd.ac.uk::dea7abbd-3159-45b0-b505-ead67af3fe39" providerId="AD" clId="Web-{55CCB1BC-70A2-5A72-42B0-D216B21621FA}" dt="2023-07-19T16:56:31.647" v="464" actId="20577"/>
        <pc:sldMkLst>
          <pc:docMk/>
          <pc:sldMk cId="120509945" sldId="259"/>
        </pc:sldMkLst>
        <pc:spChg chg="mod">
          <ac:chgData name="Augustine Okoroba (2009076)" userId="S::2009076@student.uwtsd.ac.uk::dea7abbd-3159-45b0-b505-ead67af3fe39" providerId="AD" clId="Web-{55CCB1BC-70A2-5A72-42B0-D216B21621FA}" dt="2023-07-19T16:56:31.647" v="464" actId="20577"/>
          <ac:spMkLst>
            <pc:docMk/>
            <pc:sldMk cId="120509945" sldId="259"/>
            <ac:spMk id="3" creationId="{9B5E2B16-DFBC-B77A-A727-ACE58A30147A}"/>
          </ac:spMkLst>
        </pc:spChg>
      </pc:sldChg>
      <pc:sldChg chg="modSp">
        <pc:chgData name="Augustine Okoroba (2009076)" userId="S::2009076@student.uwtsd.ac.uk::dea7abbd-3159-45b0-b505-ead67af3fe39" providerId="AD" clId="Web-{55CCB1BC-70A2-5A72-42B0-D216B21621FA}" dt="2023-07-19T18:07:52.112" v="1104" actId="20577"/>
        <pc:sldMkLst>
          <pc:docMk/>
          <pc:sldMk cId="2176986164" sldId="260"/>
        </pc:sldMkLst>
        <pc:spChg chg="mod">
          <ac:chgData name="Augustine Okoroba (2009076)" userId="S::2009076@student.uwtsd.ac.uk::dea7abbd-3159-45b0-b505-ead67af3fe39" providerId="AD" clId="Web-{55CCB1BC-70A2-5A72-42B0-D216B21621FA}" dt="2023-07-19T18:07:52.112" v="1104" actId="20577"/>
          <ac:spMkLst>
            <pc:docMk/>
            <pc:sldMk cId="2176986164" sldId="260"/>
            <ac:spMk id="3" creationId="{A9559976-C28D-EA8A-BC02-705F243511D5}"/>
          </ac:spMkLst>
        </pc:spChg>
      </pc:sldChg>
      <pc:sldChg chg="modSp">
        <pc:chgData name="Augustine Okoroba (2009076)" userId="S::2009076@student.uwtsd.ac.uk::dea7abbd-3159-45b0-b505-ead67af3fe39" providerId="AD" clId="Web-{55CCB1BC-70A2-5A72-42B0-D216B21621FA}" dt="2023-07-19T19:06:21.598" v="1956" actId="20577"/>
        <pc:sldMkLst>
          <pc:docMk/>
          <pc:sldMk cId="1506608115" sldId="267"/>
        </pc:sldMkLst>
        <pc:spChg chg="mod">
          <ac:chgData name="Augustine Okoroba (2009076)" userId="S::2009076@student.uwtsd.ac.uk::dea7abbd-3159-45b0-b505-ead67af3fe39" providerId="AD" clId="Web-{55CCB1BC-70A2-5A72-42B0-D216B21621FA}" dt="2023-07-19T19:06:21.598" v="1956" actId="20577"/>
          <ac:spMkLst>
            <pc:docMk/>
            <pc:sldMk cId="1506608115" sldId="267"/>
            <ac:spMk id="3" creationId="{914C9B7C-C625-D9FA-333E-10F01A8C247D}"/>
          </ac:spMkLst>
        </pc:spChg>
      </pc:sldChg>
      <pc:sldChg chg="modSp">
        <pc:chgData name="Augustine Okoroba (2009076)" userId="S::2009076@student.uwtsd.ac.uk::dea7abbd-3159-45b0-b505-ead67af3fe39" providerId="AD" clId="Web-{55CCB1BC-70A2-5A72-42B0-D216B21621FA}" dt="2023-07-19T17:47:21.662" v="1087" actId="20577"/>
        <pc:sldMkLst>
          <pc:docMk/>
          <pc:sldMk cId="3511917882" sldId="268"/>
        </pc:sldMkLst>
        <pc:spChg chg="mod">
          <ac:chgData name="Augustine Okoroba (2009076)" userId="S::2009076@student.uwtsd.ac.uk::dea7abbd-3159-45b0-b505-ead67af3fe39" providerId="AD" clId="Web-{55CCB1BC-70A2-5A72-42B0-D216B21621FA}" dt="2023-07-19T17:47:21.662" v="1087" actId="20577"/>
          <ac:spMkLst>
            <pc:docMk/>
            <pc:sldMk cId="3511917882" sldId="268"/>
            <ac:spMk id="3" creationId="{3BDB3BED-A6C1-D308-5216-2D9AD2C91C0C}"/>
          </ac:spMkLst>
        </pc:spChg>
      </pc:sldChg>
      <pc:sldChg chg="addSp delSp modSp">
        <pc:chgData name="Augustine Okoroba (2009076)" userId="S::2009076@student.uwtsd.ac.uk::dea7abbd-3159-45b0-b505-ead67af3fe39" providerId="AD" clId="Web-{55CCB1BC-70A2-5A72-42B0-D216B21621FA}" dt="2023-07-19T18:45:14.994" v="1780" actId="20577"/>
        <pc:sldMkLst>
          <pc:docMk/>
          <pc:sldMk cId="2483895677" sldId="269"/>
        </pc:sldMkLst>
        <pc:spChg chg="del">
          <ac:chgData name="Augustine Okoroba (2009076)" userId="S::2009076@student.uwtsd.ac.uk::dea7abbd-3159-45b0-b505-ead67af3fe39" providerId="AD" clId="Web-{55CCB1BC-70A2-5A72-42B0-D216B21621FA}" dt="2023-07-19T18:10:31.743" v="1154"/>
          <ac:spMkLst>
            <pc:docMk/>
            <pc:sldMk cId="2483895677" sldId="269"/>
            <ac:spMk id="3" creationId="{B5CD6EAA-FC51-3336-0DEB-E7E4B7257552}"/>
          </ac:spMkLst>
        </pc:spChg>
        <pc:spChg chg="add mod">
          <ac:chgData name="Augustine Okoroba (2009076)" userId="S::2009076@student.uwtsd.ac.uk::dea7abbd-3159-45b0-b505-ead67af3fe39" providerId="AD" clId="Web-{55CCB1BC-70A2-5A72-42B0-D216B21621FA}" dt="2023-07-19T18:45:14.994" v="1780" actId="20577"/>
          <ac:spMkLst>
            <pc:docMk/>
            <pc:sldMk cId="2483895677" sldId="269"/>
            <ac:spMk id="5" creationId="{EEBFFDD6-12C4-3BBC-DE90-D4C9E6B8CFFE}"/>
          </ac:spMkLst>
        </pc:spChg>
      </pc:sldChg>
      <pc:sldChg chg="modSp">
        <pc:chgData name="Augustine Okoroba (2009076)" userId="S::2009076@student.uwtsd.ac.uk::dea7abbd-3159-45b0-b505-ead67af3fe39" providerId="AD" clId="Web-{55CCB1BC-70A2-5A72-42B0-D216B21621FA}" dt="2023-07-19T18:55:56.491" v="1947" actId="20577"/>
        <pc:sldMkLst>
          <pc:docMk/>
          <pc:sldMk cId="2878908077" sldId="270"/>
        </pc:sldMkLst>
        <pc:spChg chg="mod">
          <ac:chgData name="Augustine Okoroba (2009076)" userId="S::2009076@student.uwtsd.ac.uk::dea7abbd-3159-45b0-b505-ead67af3fe39" providerId="AD" clId="Web-{55CCB1BC-70A2-5A72-42B0-D216B21621FA}" dt="2023-07-19T18:55:56.491" v="1947" actId="20577"/>
          <ac:spMkLst>
            <pc:docMk/>
            <pc:sldMk cId="2878908077" sldId="270"/>
            <ac:spMk id="3" creationId="{B6033947-3892-2DE1-CDC8-D7F88C7BF61A}"/>
          </ac:spMkLst>
        </pc:spChg>
      </pc:sldChg>
      <pc:sldChg chg="modSp">
        <pc:chgData name="Augustine Okoroba (2009076)" userId="S::2009076@student.uwtsd.ac.uk::dea7abbd-3159-45b0-b505-ead67af3fe39" providerId="AD" clId="Web-{55CCB1BC-70A2-5A72-42B0-D216B21621FA}" dt="2023-07-19T16:50:54.172" v="442" actId="20577"/>
        <pc:sldMkLst>
          <pc:docMk/>
          <pc:sldMk cId="1186554803" sldId="272"/>
        </pc:sldMkLst>
        <pc:spChg chg="mod">
          <ac:chgData name="Augustine Okoroba (2009076)" userId="S::2009076@student.uwtsd.ac.uk::dea7abbd-3159-45b0-b505-ead67af3fe39" providerId="AD" clId="Web-{55CCB1BC-70A2-5A72-42B0-D216B21621FA}" dt="2023-07-19T16:50:54.172" v="442" actId="20577"/>
          <ac:spMkLst>
            <pc:docMk/>
            <pc:sldMk cId="1186554803" sldId="272"/>
            <ac:spMk id="3" creationId="{971AAFE9-14F1-B14A-F7B8-8CED533190B4}"/>
          </ac:spMkLst>
        </pc:spChg>
      </pc:sldChg>
      <pc:sldChg chg="addSp modSp new mod setBg setClrOvrMap">
        <pc:chgData name="Augustine Okoroba (2009076)" userId="S::2009076@student.uwtsd.ac.uk::dea7abbd-3159-45b0-b505-ead67af3fe39" providerId="AD" clId="Web-{55CCB1BC-70A2-5A72-42B0-D216B21621FA}" dt="2023-07-19T17:43:29.314" v="1080"/>
        <pc:sldMkLst>
          <pc:docMk/>
          <pc:sldMk cId="820862456" sldId="273"/>
        </pc:sldMkLst>
        <pc:spChg chg="mod">
          <ac:chgData name="Augustine Okoroba (2009076)" userId="S::2009076@student.uwtsd.ac.uk::dea7abbd-3159-45b0-b505-ead67af3fe39" providerId="AD" clId="Web-{55CCB1BC-70A2-5A72-42B0-D216B21621FA}" dt="2023-07-19T17:43:29.314" v="1080"/>
          <ac:spMkLst>
            <pc:docMk/>
            <pc:sldMk cId="820862456" sldId="273"/>
            <ac:spMk id="2" creationId="{41CFE850-098F-47C7-9AC8-F93A42BC039F}"/>
          </ac:spMkLst>
        </pc:spChg>
        <pc:spChg chg="mod">
          <ac:chgData name="Augustine Okoroba (2009076)" userId="S::2009076@student.uwtsd.ac.uk::dea7abbd-3159-45b0-b505-ead67af3fe39" providerId="AD" clId="Web-{55CCB1BC-70A2-5A72-42B0-D216B21621FA}" dt="2023-07-19T17:43:29.314" v="1080"/>
          <ac:spMkLst>
            <pc:docMk/>
            <pc:sldMk cId="820862456" sldId="273"/>
            <ac:spMk id="3" creationId="{35141F55-C0C5-CFF9-90AF-43612FEA3640}"/>
          </ac:spMkLst>
        </pc:spChg>
        <pc:spChg chg="add">
          <ac:chgData name="Augustine Okoroba (2009076)" userId="S::2009076@student.uwtsd.ac.uk::dea7abbd-3159-45b0-b505-ead67af3fe39" providerId="AD" clId="Web-{55CCB1BC-70A2-5A72-42B0-D216B21621FA}" dt="2023-07-19T17:43:29.314" v="1080"/>
          <ac:spMkLst>
            <pc:docMk/>
            <pc:sldMk cId="820862456" sldId="273"/>
            <ac:spMk id="8" creationId="{74CD14DB-BB81-479F-A1FC-1C75640E9F84}"/>
          </ac:spMkLst>
        </pc:spChg>
        <pc:spChg chg="add">
          <ac:chgData name="Augustine Okoroba (2009076)" userId="S::2009076@student.uwtsd.ac.uk::dea7abbd-3159-45b0-b505-ead67af3fe39" providerId="AD" clId="Web-{55CCB1BC-70A2-5A72-42B0-D216B21621FA}" dt="2023-07-19T17:43:29.314" v="1080"/>
          <ac:spMkLst>
            <pc:docMk/>
            <pc:sldMk cId="820862456" sldId="273"/>
            <ac:spMk id="10" creationId="{C943A91B-7CA7-4592-A975-73B1BF8C4C74}"/>
          </ac:spMkLst>
        </pc:spChg>
        <pc:spChg chg="add">
          <ac:chgData name="Augustine Okoroba (2009076)" userId="S::2009076@student.uwtsd.ac.uk::dea7abbd-3159-45b0-b505-ead67af3fe39" providerId="AD" clId="Web-{55CCB1BC-70A2-5A72-42B0-D216B21621FA}" dt="2023-07-19T17:43:29.314" v="1080"/>
          <ac:spMkLst>
            <pc:docMk/>
            <pc:sldMk cId="820862456" sldId="273"/>
            <ac:spMk id="12" creationId="{EC471314-E46A-414B-8D91-74880E84F187}"/>
          </ac:spMkLst>
        </pc:spChg>
        <pc:spChg chg="add">
          <ac:chgData name="Augustine Okoroba (2009076)" userId="S::2009076@student.uwtsd.ac.uk::dea7abbd-3159-45b0-b505-ead67af3fe39" providerId="AD" clId="Web-{55CCB1BC-70A2-5A72-42B0-D216B21621FA}" dt="2023-07-19T17:43:29.314" v="1080"/>
          <ac:spMkLst>
            <pc:docMk/>
            <pc:sldMk cId="820862456" sldId="273"/>
            <ac:spMk id="14" creationId="{6A681326-1C9D-44A3-A627-3871BDAE4127}"/>
          </ac:spMkLst>
        </pc:spChg>
      </pc:sldChg>
    </pc:docChg>
  </pc:docChgLst>
  <pc:docChgLst>
    <pc:chgData name="Augustine Okoroba (2009076)" userId="S::2009076@student.uwtsd.ac.uk::dea7abbd-3159-45b0-b505-ead67af3fe39" providerId="AD" clId="Web-{49865DF6-80C1-A5E0-4EF3-969F04C10A35}"/>
    <pc:docChg chg="addSld modSld addMainMaster delMainMaster">
      <pc:chgData name="Augustine Okoroba (2009076)" userId="S::2009076@student.uwtsd.ac.uk::dea7abbd-3159-45b0-b505-ead67af3fe39" providerId="AD" clId="Web-{49865DF6-80C1-A5E0-4EF3-969F04C10A35}" dt="2023-07-24T14:04:23.696" v="580" actId="20577"/>
      <pc:docMkLst>
        <pc:docMk/>
      </pc:docMkLst>
      <pc:sldChg chg="addSp delSp modSp mod modClrScheme delDesignElem chgLayout">
        <pc:chgData name="Augustine Okoroba (2009076)" userId="S::2009076@student.uwtsd.ac.uk::dea7abbd-3159-45b0-b505-ead67af3fe39" providerId="AD" clId="Web-{49865DF6-80C1-A5E0-4EF3-969F04C10A35}" dt="2023-07-24T13:53:26.242" v="525"/>
        <pc:sldMkLst>
          <pc:docMk/>
          <pc:sldMk cId="775898056" sldId="258"/>
        </pc:sldMkLst>
        <pc:spChg chg="mod ord">
          <ac:chgData name="Augustine Okoroba (2009076)" userId="S::2009076@student.uwtsd.ac.uk::dea7abbd-3159-45b0-b505-ead67af3fe39" providerId="AD" clId="Web-{49865DF6-80C1-A5E0-4EF3-969F04C10A35}" dt="2023-07-24T13:53:26.242" v="525"/>
          <ac:spMkLst>
            <pc:docMk/>
            <pc:sldMk cId="775898056" sldId="258"/>
            <ac:spMk id="2" creationId="{D7292C63-16A8-9028-C84F-6B608A589269}"/>
          </ac:spMkLst>
        </pc:spChg>
        <pc:spChg chg="mod ord">
          <ac:chgData name="Augustine Okoroba (2009076)" userId="S::2009076@student.uwtsd.ac.uk::dea7abbd-3159-45b0-b505-ead67af3fe39" providerId="AD" clId="Web-{49865DF6-80C1-A5E0-4EF3-969F04C10A35}" dt="2023-07-24T13:53:26.242" v="525"/>
          <ac:spMkLst>
            <pc:docMk/>
            <pc:sldMk cId="775898056" sldId="258"/>
            <ac:spMk id="3" creationId="{A0A81165-4A76-B142-77A6-F5CFC9597DA4}"/>
          </ac:spMkLst>
        </pc:spChg>
        <pc:spChg chg="del">
          <ac:chgData name="Augustine Okoroba (2009076)" userId="S::2009076@student.uwtsd.ac.uk::dea7abbd-3159-45b0-b505-ead67af3fe39" providerId="AD" clId="Web-{49865DF6-80C1-A5E0-4EF3-969F04C10A35}" dt="2023-07-24T13:51:14.817" v="520"/>
          <ac:spMkLst>
            <pc:docMk/>
            <pc:sldMk cId="775898056" sldId="258"/>
            <ac:spMk id="12" creationId="{017CD891-586A-4B6E-A486-5402131D5A22}"/>
          </ac:spMkLst>
        </pc:spChg>
        <pc:spChg chg="del">
          <ac:chgData name="Augustine Okoroba (2009076)" userId="S::2009076@student.uwtsd.ac.uk::dea7abbd-3159-45b0-b505-ead67af3fe39" providerId="AD" clId="Web-{49865DF6-80C1-A5E0-4EF3-969F04C10A35}" dt="2023-07-24T13:51:14.817" v="520"/>
          <ac:spMkLst>
            <pc:docMk/>
            <pc:sldMk cId="775898056" sldId="258"/>
            <ac:spMk id="13" creationId="{FF137431-18A7-4F8A-B89F-8EAB4AAD3390}"/>
          </ac:spMkLst>
        </pc:spChg>
        <pc:spChg chg="del">
          <ac:chgData name="Augustine Okoroba (2009076)" userId="S::2009076@student.uwtsd.ac.uk::dea7abbd-3159-45b0-b505-ead67af3fe39" providerId="AD" clId="Web-{49865DF6-80C1-A5E0-4EF3-969F04C10A35}" dt="2023-07-24T13:51:14.817" v="520"/>
          <ac:spMkLst>
            <pc:docMk/>
            <pc:sldMk cId="775898056" sldId="258"/>
            <ac:spMk id="14" creationId="{DEE94CCE-9E0B-4D7E-9B46-D34BC7972CD1}"/>
          </ac:spMkLst>
        </pc:spChg>
        <pc:spChg chg="add">
          <ac:chgData name="Augustine Okoroba (2009076)" userId="S::2009076@student.uwtsd.ac.uk::dea7abbd-3159-45b0-b505-ead67af3fe39" providerId="AD" clId="Web-{49865DF6-80C1-A5E0-4EF3-969F04C10A35}" dt="2023-07-24T13:53:26.242" v="525"/>
          <ac:spMkLst>
            <pc:docMk/>
            <pc:sldMk cId="775898056" sldId="258"/>
            <ac:spMk id="16" creationId="{0A01F2A2-AEDD-47DC-AFB5-B97CEB9A5328}"/>
          </ac:spMkLst>
        </pc:spChg>
        <pc:spChg chg="add">
          <ac:chgData name="Augustine Okoroba (2009076)" userId="S::2009076@student.uwtsd.ac.uk::dea7abbd-3159-45b0-b505-ead67af3fe39" providerId="AD" clId="Web-{49865DF6-80C1-A5E0-4EF3-969F04C10A35}" dt="2023-07-24T13:53:26.242" v="525"/>
          <ac:spMkLst>
            <pc:docMk/>
            <pc:sldMk cId="775898056" sldId="258"/>
            <ac:spMk id="18" creationId="{DB5AF5F3-AD0A-4EFA-854A-47C780F26264}"/>
          </ac:spMkLst>
        </pc:spChg>
        <pc:spChg chg="add">
          <ac:chgData name="Augustine Okoroba (2009076)" userId="S::2009076@student.uwtsd.ac.uk::dea7abbd-3159-45b0-b505-ead67af3fe39" providerId="AD" clId="Web-{49865DF6-80C1-A5E0-4EF3-969F04C10A35}" dt="2023-07-24T13:53:26.242" v="525"/>
          <ac:spMkLst>
            <pc:docMk/>
            <pc:sldMk cId="775898056" sldId="258"/>
            <ac:spMk id="20" creationId="{1E3D6D6C-E192-4135-B1DB-17C71EEBC946}"/>
          </ac:spMkLst>
        </pc:spChg>
        <pc:picChg chg="mod">
          <ac:chgData name="Augustine Okoroba (2009076)" userId="S::2009076@student.uwtsd.ac.uk::dea7abbd-3159-45b0-b505-ead67af3fe39" providerId="AD" clId="Web-{49865DF6-80C1-A5E0-4EF3-969F04C10A35}" dt="2023-07-24T13:53:26.242" v="525"/>
          <ac:picMkLst>
            <pc:docMk/>
            <pc:sldMk cId="775898056" sldId="258"/>
            <ac:picMk id="10" creationId="{D5DA8800-48C5-C062-2FD1-9542ECE61737}"/>
          </ac:picMkLst>
        </pc:picChg>
      </pc:sldChg>
      <pc:sldChg chg="addSp delSp modSp mod modClrScheme delDesignElem chgLayout">
        <pc:chgData name="Augustine Okoroba (2009076)" userId="S::2009076@student.uwtsd.ac.uk::dea7abbd-3159-45b0-b505-ead67af3fe39" providerId="AD" clId="Web-{49865DF6-80C1-A5E0-4EF3-969F04C10A35}" dt="2023-07-24T13:53:46.243" v="526"/>
        <pc:sldMkLst>
          <pc:docMk/>
          <pc:sldMk cId="120509945" sldId="259"/>
        </pc:sldMkLst>
        <pc:spChg chg="mod ord">
          <ac:chgData name="Augustine Okoroba (2009076)" userId="S::2009076@student.uwtsd.ac.uk::dea7abbd-3159-45b0-b505-ead67af3fe39" providerId="AD" clId="Web-{49865DF6-80C1-A5E0-4EF3-969F04C10A35}" dt="2023-07-24T13:52:27.163" v="522"/>
          <ac:spMkLst>
            <pc:docMk/>
            <pc:sldMk cId="120509945" sldId="259"/>
            <ac:spMk id="2" creationId="{CA5C2E89-1893-35E7-FBE0-41CF683B7979}"/>
          </ac:spMkLst>
        </pc:spChg>
        <pc:spChg chg="mod ord">
          <ac:chgData name="Augustine Okoroba (2009076)" userId="S::2009076@student.uwtsd.ac.uk::dea7abbd-3159-45b0-b505-ead67af3fe39" providerId="AD" clId="Web-{49865DF6-80C1-A5E0-4EF3-969F04C10A35}" dt="2023-07-24T13:53:46.243" v="526"/>
          <ac:spMkLst>
            <pc:docMk/>
            <pc:sldMk cId="120509945" sldId="259"/>
            <ac:spMk id="3" creationId="{9B5E2B16-DFBC-B77A-A727-ACE58A30147A}"/>
          </ac:spMkLst>
        </pc:spChg>
        <pc:spChg chg="add">
          <ac:chgData name="Augustine Okoroba (2009076)" userId="S::2009076@student.uwtsd.ac.uk::dea7abbd-3159-45b0-b505-ead67af3fe39" providerId="AD" clId="Web-{49865DF6-80C1-A5E0-4EF3-969F04C10A35}" dt="2023-07-24T13:53:46.243" v="526"/>
          <ac:spMkLst>
            <pc:docMk/>
            <pc:sldMk cId="120509945" sldId="259"/>
            <ac:spMk id="21"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120509945" sldId="259"/>
            <ac:spMk id="22"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120509945" sldId="259"/>
            <ac:spMk id="23"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120509945" sldId="259"/>
            <ac:spMk id="24"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120509945" sldId="259"/>
            <ac:spMk id="25" creationId="{6A681326-1C9D-44A3-A627-3871BDAE4127}"/>
          </ac:spMkLst>
        </pc:spChg>
        <pc:spChg chg="add">
          <ac:chgData name="Augustine Okoroba (2009076)" userId="S::2009076@student.uwtsd.ac.uk::dea7abbd-3159-45b0-b505-ead67af3fe39" providerId="AD" clId="Web-{49865DF6-80C1-A5E0-4EF3-969F04C10A35}" dt="2023-07-24T13:53:46.243" v="526"/>
          <ac:spMkLst>
            <pc:docMk/>
            <pc:sldMk cId="120509945" sldId="259"/>
            <ac:spMk id="26" creationId="{C943A91B-7CA7-4592-A975-73B1BF8C4C74}"/>
          </ac:spMkLst>
        </pc:spChg>
        <pc:spChg chg="add">
          <ac:chgData name="Augustine Okoroba (2009076)" userId="S::2009076@student.uwtsd.ac.uk::dea7abbd-3159-45b0-b505-ead67af3fe39" providerId="AD" clId="Web-{49865DF6-80C1-A5E0-4EF3-969F04C10A35}" dt="2023-07-24T13:53:46.243" v="526"/>
          <ac:spMkLst>
            <pc:docMk/>
            <pc:sldMk cId="120509945" sldId="259"/>
            <ac:spMk id="27" creationId="{EC471314-E46A-414B-8D91-74880E84F187}"/>
          </ac:spMkLst>
        </pc:spChg>
        <pc:spChg chg="add">
          <ac:chgData name="Augustine Okoroba (2009076)" userId="S::2009076@student.uwtsd.ac.uk::dea7abbd-3159-45b0-b505-ead67af3fe39" providerId="AD" clId="Web-{49865DF6-80C1-A5E0-4EF3-969F04C10A35}" dt="2023-07-24T13:53:46.243" v="526"/>
          <ac:spMkLst>
            <pc:docMk/>
            <pc:sldMk cId="120509945" sldId="259"/>
            <ac:spMk id="28"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4:20.009" v="527"/>
        <pc:sldMkLst>
          <pc:docMk/>
          <pc:sldMk cId="2176986164" sldId="260"/>
        </pc:sldMkLst>
        <pc:spChg chg="mod ord">
          <ac:chgData name="Augustine Okoroba (2009076)" userId="S::2009076@student.uwtsd.ac.uk::dea7abbd-3159-45b0-b505-ead67af3fe39" providerId="AD" clId="Web-{49865DF6-80C1-A5E0-4EF3-969F04C10A35}" dt="2023-07-24T13:52:27.163" v="522"/>
          <ac:spMkLst>
            <pc:docMk/>
            <pc:sldMk cId="2176986164" sldId="260"/>
            <ac:spMk id="2" creationId="{F5412E54-5932-3105-B76F-2EF20CDAD236}"/>
          </ac:spMkLst>
        </pc:spChg>
        <pc:spChg chg="mod ord">
          <ac:chgData name="Augustine Okoroba (2009076)" userId="S::2009076@student.uwtsd.ac.uk::dea7abbd-3159-45b0-b505-ead67af3fe39" providerId="AD" clId="Web-{49865DF6-80C1-A5E0-4EF3-969F04C10A35}" dt="2023-07-24T13:54:20.009" v="527"/>
          <ac:spMkLst>
            <pc:docMk/>
            <pc:sldMk cId="2176986164" sldId="260"/>
            <ac:spMk id="3" creationId="{A9559976-C28D-EA8A-BC02-705F243511D5}"/>
          </ac:spMkLst>
        </pc:spChg>
        <pc:spChg chg="del">
          <ac:chgData name="Augustine Okoroba (2009076)" userId="S::2009076@student.uwtsd.ac.uk::dea7abbd-3159-45b0-b505-ead67af3fe39" providerId="AD" clId="Web-{49865DF6-80C1-A5E0-4EF3-969F04C10A35}" dt="2023-07-24T13:51:14.817" v="520"/>
          <ac:spMkLst>
            <pc:docMk/>
            <pc:sldMk cId="2176986164" sldId="260"/>
            <ac:spMk id="21"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2176986164" sldId="260"/>
            <ac:spMk id="22"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2176986164" sldId="260"/>
            <ac:spMk id="23"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176986164" sldId="260"/>
            <ac:spMk id="24" creationId="{6A681326-1C9D-44A3-A627-3871BDAE4127}"/>
          </ac:spMkLst>
        </pc:spChg>
        <pc:spChg chg="add">
          <ac:chgData name="Augustine Okoroba (2009076)" userId="S::2009076@student.uwtsd.ac.uk::dea7abbd-3159-45b0-b505-ead67af3fe39" providerId="AD" clId="Web-{49865DF6-80C1-A5E0-4EF3-969F04C10A35}" dt="2023-07-24T13:54:20.009" v="527"/>
          <ac:spMkLst>
            <pc:docMk/>
            <pc:sldMk cId="2176986164" sldId="260"/>
            <ac:spMk id="25" creationId="{74CD14DB-BB81-479F-A1FC-1C75640E9F84}"/>
          </ac:spMkLst>
        </pc:spChg>
        <pc:spChg chg="add">
          <ac:chgData name="Augustine Okoroba (2009076)" userId="S::2009076@student.uwtsd.ac.uk::dea7abbd-3159-45b0-b505-ead67af3fe39" providerId="AD" clId="Web-{49865DF6-80C1-A5E0-4EF3-969F04C10A35}" dt="2023-07-24T13:54:20.009" v="527"/>
          <ac:spMkLst>
            <pc:docMk/>
            <pc:sldMk cId="2176986164" sldId="260"/>
            <ac:spMk id="26" creationId="{C943A91B-7CA7-4592-A975-73B1BF8C4C74}"/>
          </ac:spMkLst>
        </pc:spChg>
        <pc:spChg chg="add">
          <ac:chgData name="Augustine Okoroba (2009076)" userId="S::2009076@student.uwtsd.ac.uk::dea7abbd-3159-45b0-b505-ead67af3fe39" providerId="AD" clId="Web-{49865DF6-80C1-A5E0-4EF3-969F04C10A35}" dt="2023-07-24T13:54:20.009" v="527"/>
          <ac:spMkLst>
            <pc:docMk/>
            <pc:sldMk cId="2176986164" sldId="260"/>
            <ac:spMk id="27" creationId="{EC471314-E46A-414B-8D91-74880E84F187}"/>
          </ac:spMkLst>
        </pc:spChg>
        <pc:spChg chg="add">
          <ac:chgData name="Augustine Okoroba (2009076)" userId="S::2009076@student.uwtsd.ac.uk::dea7abbd-3159-45b0-b505-ead67af3fe39" providerId="AD" clId="Web-{49865DF6-80C1-A5E0-4EF3-969F04C10A35}" dt="2023-07-24T13:54:20.009" v="527"/>
          <ac:spMkLst>
            <pc:docMk/>
            <pc:sldMk cId="2176986164" sldId="260"/>
            <ac:spMk id="28"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5:46.230" v="530"/>
        <pc:sldMkLst>
          <pc:docMk/>
          <pc:sldMk cId="3701844307" sldId="264"/>
        </pc:sldMkLst>
        <pc:spChg chg="mod ord">
          <ac:chgData name="Augustine Okoroba (2009076)" userId="S::2009076@student.uwtsd.ac.uk::dea7abbd-3159-45b0-b505-ead67af3fe39" providerId="AD" clId="Web-{49865DF6-80C1-A5E0-4EF3-969F04C10A35}" dt="2023-07-24T13:52:27.163" v="522"/>
          <ac:spMkLst>
            <pc:docMk/>
            <pc:sldMk cId="3701844307" sldId="264"/>
            <ac:spMk id="2" creationId="{BCF3C045-EA30-6188-54ED-7FF6EF5F0C57}"/>
          </ac:spMkLst>
        </pc:spChg>
        <pc:spChg chg="mod ord">
          <ac:chgData name="Augustine Okoroba (2009076)" userId="S::2009076@student.uwtsd.ac.uk::dea7abbd-3159-45b0-b505-ead67af3fe39" providerId="AD" clId="Web-{49865DF6-80C1-A5E0-4EF3-969F04C10A35}" dt="2023-07-24T13:52:27.163" v="522"/>
          <ac:spMkLst>
            <pc:docMk/>
            <pc:sldMk cId="3701844307" sldId="264"/>
            <ac:spMk id="3" creationId="{AE6D24D6-FE57-27F4-3BA5-7CC8035CF5D4}"/>
          </ac:spMkLst>
        </pc:spChg>
        <pc:spChg chg="del">
          <ac:chgData name="Augustine Okoroba (2009076)" userId="S::2009076@student.uwtsd.ac.uk::dea7abbd-3159-45b0-b505-ead67af3fe39" providerId="AD" clId="Web-{49865DF6-80C1-A5E0-4EF3-969F04C10A35}" dt="2023-07-24T13:51:14.817" v="520"/>
          <ac:spMkLst>
            <pc:docMk/>
            <pc:sldMk cId="3701844307" sldId="264"/>
            <ac:spMk id="5"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3701844307" sldId="264"/>
            <ac:spMk id="6"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3701844307" sldId="264"/>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3701844307" sldId="264"/>
            <ac:spMk id="9" creationId="{6A681326-1C9D-44A3-A627-3871BDAE4127}"/>
          </ac:spMkLst>
        </pc:spChg>
        <pc:spChg chg="add">
          <ac:chgData name="Augustine Okoroba (2009076)" userId="S::2009076@student.uwtsd.ac.uk::dea7abbd-3159-45b0-b505-ead67af3fe39" providerId="AD" clId="Web-{49865DF6-80C1-A5E0-4EF3-969F04C10A35}" dt="2023-07-24T13:55:46.230" v="530"/>
          <ac:spMkLst>
            <pc:docMk/>
            <pc:sldMk cId="3701844307" sldId="264"/>
            <ac:spMk id="11" creationId="{74CD14DB-BB81-479F-A1FC-1C75640E9F84}"/>
          </ac:spMkLst>
        </pc:spChg>
        <pc:spChg chg="add">
          <ac:chgData name="Augustine Okoroba (2009076)" userId="S::2009076@student.uwtsd.ac.uk::dea7abbd-3159-45b0-b505-ead67af3fe39" providerId="AD" clId="Web-{49865DF6-80C1-A5E0-4EF3-969F04C10A35}" dt="2023-07-24T13:55:46.230" v="530"/>
          <ac:spMkLst>
            <pc:docMk/>
            <pc:sldMk cId="3701844307" sldId="264"/>
            <ac:spMk id="13" creationId="{C943A91B-7CA7-4592-A975-73B1BF8C4C74}"/>
          </ac:spMkLst>
        </pc:spChg>
        <pc:spChg chg="add">
          <ac:chgData name="Augustine Okoroba (2009076)" userId="S::2009076@student.uwtsd.ac.uk::dea7abbd-3159-45b0-b505-ead67af3fe39" providerId="AD" clId="Web-{49865DF6-80C1-A5E0-4EF3-969F04C10A35}" dt="2023-07-24T13:55:46.230" v="530"/>
          <ac:spMkLst>
            <pc:docMk/>
            <pc:sldMk cId="3701844307" sldId="264"/>
            <ac:spMk id="15" creationId="{EC471314-E46A-414B-8D91-74880E84F187}"/>
          </ac:spMkLst>
        </pc:spChg>
        <pc:spChg chg="add">
          <ac:chgData name="Augustine Okoroba (2009076)" userId="S::2009076@student.uwtsd.ac.uk::dea7abbd-3159-45b0-b505-ead67af3fe39" providerId="AD" clId="Web-{49865DF6-80C1-A5E0-4EF3-969F04C10A35}" dt="2023-07-24T13:55:46.230" v="530"/>
          <ac:spMkLst>
            <pc:docMk/>
            <pc:sldMk cId="3701844307" sldId="264"/>
            <ac:spMk id="16"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6:19.450" v="531"/>
        <pc:sldMkLst>
          <pc:docMk/>
          <pc:sldMk cId="3892407500" sldId="265"/>
        </pc:sldMkLst>
        <pc:spChg chg="mod ord">
          <ac:chgData name="Augustine Okoroba (2009076)" userId="S::2009076@student.uwtsd.ac.uk::dea7abbd-3159-45b0-b505-ead67af3fe39" providerId="AD" clId="Web-{49865DF6-80C1-A5E0-4EF3-969F04C10A35}" dt="2023-07-24T13:52:27.163" v="522"/>
          <ac:spMkLst>
            <pc:docMk/>
            <pc:sldMk cId="3892407500" sldId="265"/>
            <ac:spMk id="2" creationId="{C41B8B03-E28B-0841-D481-FBD3F150738A}"/>
          </ac:spMkLst>
        </pc:spChg>
        <pc:spChg chg="mod ord">
          <ac:chgData name="Augustine Okoroba (2009076)" userId="S::2009076@student.uwtsd.ac.uk::dea7abbd-3159-45b0-b505-ead67af3fe39" providerId="AD" clId="Web-{49865DF6-80C1-A5E0-4EF3-969F04C10A35}" dt="2023-07-24T13:52:27.163" v="522"/>
          <ac:spMkLst>
            <pc:docMk/>
            <pc:sldMk cId="3892407500" sldId="265"/>
            <ac:spMk id="3" creationId="{757C25B1-3D7E-3881-8DFB-84B07094C3F9}"/>
          </ac:spMkLst>
        </pc:spChg>
        <pc:spChg chg="del">
          <ac:chgData name="Augustine Okoroba (2009076)" userId="S::2009076@student.uwtsd.ac.uk::dea7abbd-3159-45b0-b505-ead67af3fe39" providerId="AD" clId="Web-{49865DF6-80C1-A5E0-4EF3-969F04C10A35}" dt="2023-07-24T13:51:14.817" v="520"/>
          <ac:spMkLst>
            <pc:docMk/>
            <pc:sldMk cId="3892407500" sldId="265"/>
            <ac:spMk id="5"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3892407500" sldId="265"/>
            <ac:spMk id="6"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3892407500" sldId="265"/>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3892407500" sldId="265"/>
            <ac:spMk id="9" creationId="{6A681326-1C9D-44A3-A627-3871BDAE4127}"/>
          </ac:spMkLst>
        </pc:spChg>
        <pc:spChg chg="add">
          <ac:chgData name="Augustine Okoroba (2009076)" userId="S::2009076@student.uwtsd.ac.uk::dea7abbd-3159-45b0-b505-ead67af3fe39" providerId="AD" clId="Web-{49865DF6-80C1-A5E0-4EF3-969F04C10A35}" dt="2023-07-24T13:56:19.450" v="531"/>
          <ac:spMkLst>
            <pc:docMk/>
            <pc:sldMk cId="3892407500" sldId="265"/>
            <ac:spMk id="11" creationId="{74CD14DB-BB81-479F-A1FC-1C75640E9F84}"/>
          </ac:spMkLst>
        </pc:spChg>
        <pc:spChg chg="add">
          <ac:chgData name="Augustine Okoroba (2009076)" userId="S::2009076@student.uwtsd.ac.uk::dea7abbd-3159-45b0-b505-ead67af3fe39" providerId="AD" clId="Web-{49865DF6-80C1-A5E0-4EF3-969F04C10A35}" dt="2023-07-24T13:56:19.450" v="531"/>
          <ac:spMkLst>
            <pc:docMk/>
            <pc:sldMk cId="3892407500" sldId="265"/>
            <ac:spMk id="13" creationId="{C943A91B-7CA7-4592-A975-73B1BF8C4C74}"/>
          </ac:spMkLst>
        </pc:spChg>
        <pc:spChg chg="add">
          <ac:chgData name="Augustine Okoroba (2009076)" userId="S::2009076@student.uwtsd.ac.uk::dea7abbd-3159-45b0-b505-ead67af3fe39" providerId="AD" clId="Web-{49865DF6-80C1-A5E0-4EF3-969F04C10A35}" dt="2023-07-24T13:56:19.450" v="531"/>
          <ac:spMkLst>
            <pc:docMk/>
            <pc:sldMk cId="3892407500" sldId="265"/>
            <ac:spMk id="15" creationId="{EC471314-E46A-414B-8D91-74880E84F187}"/>
          </ac:spMkLst>
        </pc:spChg>
        <pc:spChg chg="add">
          <ac:chgData name="Augustine Okoroba (2009076)" userId="S::2009076@student.uwtsd.ac.uk::dea7abbd-3159-45b0-b505-ead67af3fe39" providerId="AD" clId="Web-{49865DF6-80C1-A5E0-4EF3-969F04C10A35}" dt="2023-07-24T13:56:19.450" v="531"/>
          <ac:spMkLst>
            <pc:docMk/>
            <pc:sldMk cId="3892407500" sldId="265"/>
            <ac:spMk id="16"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6:40.169" v="532"/>
        <pc:sldMkLst>
          <pc:docMk/>
          <pc:sldMk cId="1506608115" sldId="267"/>
        </pc:sldMkLst>
        <pc:spChg chg="mod ord">
          <ac:chgData name="Augustine Okoroba (2009076)" userId="S::2009076@student.uwtsd.ac.uk::dea7abbd-3159-45b0-b505-ead67af3fe39" providerId="AD" clId="Web-{49865DF6-80C1-A5E0-4EF3-969F04C10A35}" dt="2023-07-24T13:52:27.163" v="522"/>
          <ac:spMkLst>
            <pc:docMk/>
            <pc:sldMk cId="1506608115" sldId="267"/>
            <ac:spMk id="2" creationId="{B339BEF9-74E6-B859-867B-CCFD0985009A}"/>
          </ac:spMkLst>
        </pc:spChg>
        <pc:spChg chg="mod ord">
          <ac:chgData name="Augustine Okoroba (2009076)" userId="S::2009076@student.uwtsd.ac.uk::dea7abbd-3159-45b0-b505-ead67af3fe39" providerId="AD" clId="Web-{49865DF6-80C1-A5E0-4EF3-969F04C10A35}" dt="2023-07-24T13:56:40.169" v="532"/>
          <ac:spMkLst>
            <pc:docMk/>
            <pc:sldMk cId="1506608115" sldId="267"/>
            <ac:spMk id="3" creationId="{914C9B7C-C625-D9FA-333E-10F01A8C247D}"/>
          </ac:spMkLst>
        </pc:spChg>
        <pc:spChg chg="del">
          <ac:chgData name="Augustine Okoroba (2009076)" userId="S::2009076@student.uwtsd.ac.uk::dea7abbd-3159-45b0-b505-ead67af3fe39" providerId="AD" clId="Web-{49865DF6-80C1-A5E0-4EF3-969F04C10A35}" dt="2023-07-24T13:51:14.817" v="520"/>
          <ac:spMkLst>
            <pc:docMk/>
            <pc:sldMk cId="1506608115" sldId="267"/>
            <ac:spMk id="5"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1506608115" sldId="267"/>
            <ac:spMk id="6"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1506608115" sldId="267"/>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1506608115" sldId="267"/>
            <ac:spMk id="9" creationId="{6A681326-1C9D-44A3-A627-3871BDAE4127}"/>
          </ac:spMkLst>
        </pc:spChg>
        <pc:spChg chg="add">
          <ac:chgData name="Augustine Okoroba (2009076)" userId="S::2009076@student.uwtsd.ac.uk::dea7abbd-3159-45b0-b505-ead67af3fe39" providerId="AD" clId="Web-{49865DF6-80C1-A5E0-4EF3-969F04C10A35}" dt="2023-07-24T13:56:40.169" v="532"/>
          <ac:spMkLst>
            <pc:docMk/>
            <pc:sldMk cId="1506608115" sldId="267"/>
            <ac:spMk id="11" creationId="{74CD14DB-BB81-479F-A1FC-1C75640E9F84}"/>
          </ac:spMkLst>
        </pc:spChg>
        <pc:spChg chg="add">
          <ac:chgData name="Augustine Okoroba (2009076)" userId="S::2009076@student.uwtsd.ac.uk::dea7abbd-3159-45b0-b505-ead67af3fe39" providerId="AD" clId="Web-{49865DF6-80C1-A5E0-4EF3-969F04C10A35}" dt="2023-07-24T13:56:40.169" v="532"/>
          <ac:spMkLst>
            <pc:docMk/>
            <pc:sldMk cId="1506608115" sldId="267"/>
            <ac:spMk id="13" creationId="{C943A91B-7CA7-4592-A975-73B1BF8C4C74}"/>
          </ac:spMkLst>
        </pc:spChg>
        <pc:spChg chg="add">
          <ac:chgData name="Augustine Okoroba (2009076)" userId="S::2009076@student.uwtsd.ac.uk::dea7abbd-3159-45b0-b505-ead67af3fe39" providerId="AD" clId="Web-{49865DF6-80C1-A5E0-4EF3-969F04C10A35}" dt="2023-07-24T13:56:40.169" v="532"/>
          <ac:spMkLst>
            <pc:docMk/>
            <pc:sldMk cId="1506608115" sldId="267"/>
            <ac:spMk id="15" creationId="{EC471314-E46A-414B-8D91-74880E84F187}"/>
          </ac:spMkLst>
        </pc:spChg>
        <pc:spChg chg="add">
          <ac:chgData name="Augustine Okoroba (2009076)" userId="S::2009076@student.uwtsd.ac.uk::dea7abbd-3159-45b0-b505-ead67af3fe39" providerId="AD" clId="Web-{49865DF6-80C1-A5E0-4EF3-969F04C10A35}" dt="2023-07-24T13:56:40.169" v="532"/>
          <ac:spMkLst>
            <pc:docMk/>
            <pc:sldMk cId="1506608115" sldId="267"/>
            <ac:spMk id="16"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7:10.013" v="533"/>
        <pc:sldMkLst>
          <pc:docMk/>
          <pc:sldMk cId="3511917882" sldId="268"/>
        </pc:sldMkLst>
        <pc:spChg chg="mod ord">
          <ac:chgData name="Augustine Okoroba (2009076)" userId="S::2009076@student.uwtsd.ac.uk::dea7abbd-3159-45b0-b505-ead67af3fe39" providerId="AD" clId="Web-{49865DF6-80C1-A5E0-4EF3-969F04C10A35}" dt="2023-07-24T13:52:27.163" v="522"/>
          <ac:spMkLst>
            <pc:docMk/>
            <pc:sldMk cId="3511917882" sldId="268"/>
            <ac:spMk id="2" creationId="{C1E98352-BADD-5D43-BE7D-039322A718BF}"/>
          </ac:spMkLst>
        </pc:spChg>
        <pc:spChg chg="mod ord">
          <ac:chgData name="Augustine Okoroba (2009076)" userId="S::2009076@student.uwtsd.ac.uk::dea7abbd-3159-45b0-b505-ead67af3fe39" providerId="AD" clId="Web-{49865DF6-80C1-A5E0-4EF3-969F04C10A35}" dt="2023-07-24T13:57:10.013" v="533"/>
          <ac:spMkLst>
            <pc:docMk/>
            <pc:sldMk cId="3511917882" sldId="268"/>
            <ac:spMk id="3" creationId="{3BDB3BED-A6C1-D308-5216-2D9AD2C91C0C}"/>
          </ac:spMkLst>
        </pc:spChg>
        <pc:spChg chg="add">
          <ac:chgData name="Augustine Okoroba (2009076)" userId="S::2009076@student.uwtsd.ac.uk::dea7abbd-3159-45b0-b505-ead67af3fe39" providerId="AD" clId="Web-{49865DF6-80C1-A5E0-4EF3-969F04C10A35}" dt="2023-07-24T13:57:10.013" v="533"/>
          <ac:spMkLst>
            <pc:docMk/>
            <pc:sldMk cId="3511917882" sldId="268"/>
            <ac:spMk id="5" creationId="{74CD14DB-BB81-479F-A1FC-1C75640E9F84}"/>
          </ac:spMkLst>
        </pc:spChg>
        <pc:spChg chg="add">
          <ac:chgData name="Augustine Okoroba (2009076)" userId="S::2009076@student.uwtsd.ac.uk::dea7abbd-3159-45b0-b505-ead67af3fe39" providerId="AD" clId="Web-{49865DF6-80C1-A5E0-4EF3-969F04C10A35}" dt="2023-07-24T13:57:10.013" v="533"/>
          <ac:spMkLst>
            <pc:docMk/>
            <pc:sldMk cId="3511917882" sldId="268"/>
            <ac:spMk id="6" creationId="{C943A91B-7CA7-4592-A975-73B1BF8C4C74}"/>
          </ac:spMkLst>
        </pc:spChg>
        <pc:spChg chg="add">
          <ac:chgData name="Augustine Okoroba (2009076)" userId="S::2009076@student.uwtsd.ac.uk::dea7abbd-3159-45b0-b505-ead67af3fe39" providerId="AD" clId="Web-{49865DF6-80C1-A5E0-4EF3-969F04C10A35}" dt="2023-07-24T13:57:10.013" v="533"/>
          <ac:spMkLst>
            <pc:docMk/>
            <pc:sldMk cId="3511917882" sldId="268"/>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3511917882" sldId="268"/>
            <ac:spMk id="8" creationId="{74CD14DB-BB81-479F-A1FC-1C75640E9F84}"/>
          </ac:spMkLst>
        </pc:spChg>
        <pc:spChg chg="add">
          <ac:chgData name="Augustine Okoroba (2009076)" userId="S::2009076@student.uwtsd.ac.uk::dea7abbd-3159-45b0-b505-ead67af3fe39" providerId="AD" clId="Web-{49865DF6-80C1-A5E0-4EF3-969F04C10A35}" dt="2023-07-24T13:57:10.013" v="533"/>
          <ac:spMkLst>
            <pc:docMk/>
            <pc:sldMk cId="3511917882" sldId="268"/>
            <ac:spMk id="9" creationId="{6A681326-1C9D-44A3-A627-3871BDAE4127}"/>
          </ac:spMkLst>
        </pc:spChg>
        <pc:spChg chg="del">
          <ac:chgData name="Augustine Okoroba (2009076)" userId="S::2009076@student.uwtsd.ac.uk::dea7abbd-3159-45b0-b505-ead67af3fe39" providerId="AD" clId="Web-{49865DF6-80C1-A5E0-4EF3-969F04C10A35}" dt="2023-07-24T13:51:14.817" v="520"/>
          <ac:spMkLst>
            <pc:docMk/>
            <pc:sldMk cId="3511917882" sldId="268"/>
            <ac:spMk id="10"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3511917882" sldId="268"/>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3511917882" sldId="268"/>
            <ac:spMk id="14"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7:30.967" v="534"/>
        <pc:sldMkLst>
          <pc:docMk/>
          <pc:sldMk cId="2483895677" sldId="269"/>
        </pc:sldMkLst>
        <pc:spChg chg="mod ord">
          <ac:chgData name="Augustine Okoroba (2009076)" userId="S::2009076@student.uwtsd.ac.uk::dea7abbd-3159-45b0-b505-ead67af3fe39" providerId="AD" clId="Web-{49865DF6-80C1-A5E0-4EF3-969F04C10A35}" dt="2023-07-24T13:52:27.163" v="522"/>
          <ac:spMkLst>
            <pc:docMk/>
            <pc:sldMk cId="2483895677" sldId="269"/>
            <ac:spMk id="2" creationId="{FF738BAC-0D1C-1388-B849-F3B07C6A1934}"/>
          </ac:spMkLst>
        </pc:spChg>
        <pc:spChg chg="mod ord">
          <ac:chgData name="Augustine Okoroba (2009076)" userId="S::2009076@student.uwtsd.ac.uk::dea7abbd-3159-45b0-b505-ead67af3fe39" providerId="AD" clId="Web-{49865DF6-80C1-A5E0-4EF3-969F04C10A35}" dt="2023-07-24T13:57:30.967" v="534"/>
          <ac:spMkLst>
            <pc:docMk/>
            <pc:sldMk cId="2483895677" sldId="269"/>
            <ac:spMk id="5" creationId="{EEBFFDD6-12C4-3BBC-DE90-D4C9E6B8CFFE}"/>
          </ac:spMkLst>
        </pc:spChg>
        <pc:spChg chg="add">
          <ac:chgData name="Augustine Okoroba (2009076)" userId="S::2009076@student.uwtsd.ac.uk::dea7abbd-3159-45b0-b505-ead67af3fe39" providerId="AD" clId="Web-{49865DF6-80C1-A5E0-4EF3-969F04C10A35}" dt="2023-07-24T13:57:30.967" v="534"/>
          <ac:spMkLst>
            <pc:docMk/>
            <pc:sldMk cId="2483895677" sldId="269"/>
            <ac:spMk id="7" creationId="{74CD14DB-BB81-479F-A1FC-1C75640E9F84}"/>
          </ac:spMkLst>
        </pc:spChg>
        <pc:spChg chg="del">
          <ac:chgData name="Augustine Okoroba (2009076)" userId="S::2009076@student.uwtsd.ac.uk::dea7abbd-3159-45b0-b505-ead67af3fe39" providerId="AD" clId="Web-{49865DF6-80C1-A5E0-4EF3-969F04C10A35}" dt="2023-07-24T13:51:14.817" v="520"/>
          <ac:spMkLst>
            <pc:docMk/>
            <pc:sldMk cId="2483895677" sldId="269"/>
            <ac:spMk id="8" creationId="{74CD14DB-BB81-479F-A1FC-1C75640E9F84}"/>
          </ac:spMkLst>
        </pc:spChg>
        <pc:spChg chg="add">
          <ac:chgData name="Augustine Okoroba (2009076)" userId="S::2009076@student.uwtsd.ac.uk::dea7abbd-3159-45b0-b505-ead67af3fe39" providerId="AD" clId="Web-{49865DF6-80C1-A5E0-4EF3-969F04C10A35}" dt="2023-07-24T13:57:30.967" v="534"/>
          <ac:spMkLst>
            <pc:docMk/>
            <pc:sldMk cId="2483895677" sldId="269"/>
            <ac:spMk id="9"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2483895677" sldId="269"/>
            <ac:spMk id="10" creationId="{C943A91B-7CA7-4592-A975-73B1BF8C4C74}"/>
          </ac:spMkLst>
        </pc:spChg>
        <pc:spChg chg="add">
          <ac:chgData name="Augustine Okoroba (2009076)" userId="S::2009076@student.uwtsd.ac.uk::dea7abbd-3159-45b0-b505-ead67af3fe39" providerId="AD" clId="Web-{49865DF6-80C1-A5E0-4EF3-969F04C10A35}" dt="2023-07-24T13:57:30.967" v="534"/>
          <ac:spMkLst>
            <pc:docMk/>
            <pc:sldMk cId="2483895677" sldId="269"/>
            <ac:spMk id="11"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483895677" sldId="269"/>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483895677" sldId="269"/>
            <ac:spMk id="14" creationId="{6A681326-1C9D-44A3-A627-3871BDAE4127}"/>
          </ac:spMkLst>
        </pc:spChg>
        <pc:spChg chg="add">
          <ac:chgData name="Augustine Okoroba (2009076)" userId="S::2009076@student.uwtsd.ac.uk::dea7abbd-3159-45b0-b505-ead67af3fe39" providerId="AD" clId="Web-{49865DF6-80C1-A5E0-4EF3-969F04C10A35}" dt="2023-07-24T13:57:30.967" v="534"/>
          <ac:spMkLst>
            <pc:docMk/>
            <pc:sldMk cId="2483895677" sldId="269"/>
            <ac:spMk id="16"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4:04:23.696" v="580" actId="20577"/>
        <pc:sldMkLst>
          <pc:docMk/>
          <pc:sldMk cId="2878908077" sldId="270"/>
        </pc:sldMkLst>
        <pc:spChg chg="mod ord">
          <ac:chgData name="Augustine Okoroba (2009076)" userId="S::2009076@student.uwtsd.ac.uk::dea7abbd-3159-45b0-b505-ead67af3fe39" providerId="AD" clId="Web-{49865DF6-80C1-A5E0-4EF3-969F04C10A35}" dt="2023-07-24T13:52:27.163" v="522"/>
          <ac:spMkLst>
            <pc:docMk/>
            <pc:sldMk cId="2878908077" sldId="270"/>
            <ac:spMk id="2" creationId="{504DB34E-697F-80A6-7059-4122BEC54910}"/>
          </ac:spMkLst>
        </pc:spChg>
        <pc:spChg chg="mod ord">
          <ac:chgData name="Augustine Okoroba (2009076)" userId="S::2009076@student.uwtsd.ac.uk::dea7abbd-3159-45b0-b505-ead67af3fe39" providerId="AD" clId="Web-{49865DF6-80C1-A5E0-4EF3-969F04C10A35}" dt="2023-07-24T14:04:23.696" v="580" actId="20577"/>
          <ac:spMkLst>
            <pc:docMk/>
            <pc:sldMk cId="2878908077" sldId="270"/>
            <ac:spMk id="3" creationId="{B6033947-3892-2DE1-CDC8-D7F88C7BF61A}"/>
          </ac:spMkLst>
        </pc:spChg>
        <pc:spChg chg="add">
          <ac:chgData name="Augustine Okoroba (2009076)" userId="S::2009076@student.uwtsd.ac.uk::dea7abbd-3159-45b0-b505-ead67af3fe39" providerId="AD" clId="Web-{49865DF6-80C1-A5E0-4EF3-969F04C10A35}" dt="2023-07-24T13:57:56.530" v="535"/>
          <ac:spMkLst>
            <pc:docMk/>
            <pc:sldMk cId="2878908077" sldId="270"/>
            <ac:spMk id="5" creationId="{74CD14DB-BB81-479F-A1FC-1C75640E9F84}"/>
          </ac:spMkLst>
        </pc:spChg>
        <pc:spChg chg="add">
          <ac:chgData name="Augustine Okoroba (2009076)" userId="S::2009076@student.uwtsd.ac.uk::dea7abbd-3159-45b0-b505-ead67af3fe39" providerId="AD" clId="Web-{49865DF6-80C1-A5E0-4EF3-969F04C10A35}" dt="2023-07-24T13:57:56.530" v="535"/>
          <ac:spMkLst>
            <pc:docMk/>
            <pc:sldMk cId="2878908077" sldId="270"/>
            <ac:spMk id="6" creationId="{C943A91B-7CA7-4592-A975-73B1BF8C4C74}"/>
          </ac:spMkLst>
        </pc:spChg>
        <pc:spChg chg="add">
          <ac:chgData name="Augustine Okoroba (2009076)" userId="S::2009076@student.uwtsd.ac.uk::dea7abbd-3159-45b0-b505-ead67af3fe39" providerId="AD" clId="Web-{49865DF6-80C1-A5E0-4EF3-969F04C10A35}" dt="2023-07-24T13:57:56.530" v="535"/>
          <ac:spMkLst>
            <pc:docMk/>
            <pc:sldMk cId="2878908077" sldId="270"/>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878908077" sldId="270"/>
            <ac:spMk id="8" creationId="{74CD14DB-BB81-479F-A1FC-1C75640E9F84}"/>
          </ac:spMkLst>
        </pc:spChg>
        <pc:spChg chg="add">
          <ac:chgData name="Augustine Okoroba (2009076)" userId="S::2009076@student.uwtsd.ac.uk::dea7abbd-3159-45b0-b505-ead67af3fe39" providerId="AD" clId="Web-{49865DF6-80C1-A5E0-4EF3-969F04C10A35}" dt="2023-07-24T13:57:56.530" v="535"/>
          <ac:spMkLst>
            <pc:docMk/>
            <pc:sldMk cId="2878908077" sldId="270"/>
            <ac:spMk id="9" creationId="{6A681326-1C9D-44A3-A627-3871BDAE4127}"/>
          </ac:spMkLst>
        </pc:spChg>
        <pc:spChg chg="del">
          <ac:chgData name="Augustine Okoroba (2009076)" userId="S::2009076@student.uwtsd.ac.uk::dea7abbd-3159-45b0-b505-ead67af3fe39" providerId="AD" clId="Web-{49865DF6-80C1-A5E0-4EF3-969F04C10A35}" dt="2023-07-24T13:51:14.817" v="520"/>
          <ac:spMkLst>
            <pc:docMk/>
            <pc:sldMk cId="2878908077" sldId="270"/>
            <ac:spMk id="10"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2878908077" sldId="270"/>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878908077" sldId="270"/>
            <ac:spMk id="14"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2:57.710" v="523"/>
        <pc:sldMkLst>
          <pc:docMk/>
          <pc:sldMk cId="2043852634" sldId="271"/>
        </pc:sldMkLst>
        <pc:spChg chg="mod ord">
          <ac:chgData name="Augustine Okoroba (2009076)" userId="S::2009076@student.uwtsd.ac.uk::dea7abbd-3159-45b0-b505-ead67af3fe39" providerId="AD" clId="Web-{49865DF6-80C1-A5E0-4EF3-969F04C10A35}" dt="2023-07-24T13:52:27.163" v="522"/>
          <ac:spMkLst>
            <pc:docMk/>
            <pc:sldMk cId="2043852634" sldId="271"/>
            <ac:spMk id="2" creationId="{0C876C62-4D3F-F655-51A8-54B7BD04BC1B}"/>
          </ac:spMkLst>
        </pc:spChg>
        <pc:spChg chg="mod ord">
          <ac:chgData name="Augustine Okoroba (2009076)" userId="S::2009076@student.uwtsd.ac.uk::dea7abbd-3159-45b0-b505-ead67af3fe39" providerId="AD" clId="Web-{49865DF6-80C1-A5E0-4EF3-969F04C10A35}" dt="2023-07-24T13:52:57.710" v="523"/>
          <ac:spMkLst>
            <pc:docMk/>
            <pc:sldMk cId="2043852634" sldId="271"/>
            <ac:spMk id="3" creationId="{6CE75438-1422-3F11-9946-11F3D9ECF7F3}"/>
          </ac:spMkLst>
        </pc:spChg>
        <pc:spChg chg="add">
          <ac:chgData name="Augustine Okoroba (2009076)" userId="S::2009076@student.uwtsd.ac.uk::dea7abbd-3159-45b0-b505-ead67af3fe39" providerId="AD" clId="Web-{49865DF6-80C1-A5E0-4EF3-969F04C10A35}" dt="2023-07-24T13:52:57.710" v="523"/>
          <ac:spMkLst>
            <pc:docMk/>
            <pc:sldMk cId="2043852634" sldId="271"/>
            <ac:spMk id="5" creationId="{74CD14DB-BB81-479F-A1FC-1C75640E9F84}"/>
          </ac:spMkLst>
        </pc:spChg>
        <pc:spChg chg="add">
          <ac:chgData name="Augustine Okoroba (2009076)" userId="S::2009076@student.uwtsd.ac.uk::dea7abbd-3159-45b0-b505-ead67af3fe39" providerId="AD" clId="Web-{49865DF6-80C1-A5E0-4EF3-969F04C10A35}" dt="2023-07-24T13:52:57.710" v="523"/>
          <ac:spMkLst>
            <pc:docMk/>
            <pc:sldMk cId="2043852634" sldId="271"/>
            <ac:spMk id="6" creationId="{C943A91B-7CA7-4592-A975-73B1BF8C4C74}"/>
          </ac:spMkLst>
        </pc:spChg>
        <pc:spChg chg="add">
          <ac:chgData name="Augustine Okoroba (2009076)" userId="S::2009076@student.uwtsd.ac.uk::dea7abbd-3159-45b0-b505-ead67af3fe39" providerId="AD" clId="Web-{49865DF6-80C1-A5E0-4EF3-969F04C10A35}" dt="2023-07-24T13:52:57.710" v="523"/>
          <ac:spMkLst>
            <pc:docMk/>
            <pc:sldMk cId="2043852634" sldId="271"/>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043852634" sldId="271"/>
            <ac:spMk id="8" creationId="{74CD14DB-BB81-479F-A1FC-1C75640E9F84}"/>
          </ac:spMkLst>
        </pc:spChg>
        <pc:spChg chg="add">
          <ac:chgData name="Augustine Okoroba (2009076)" userId="S::2009076@student.uwtsd.ac.uk::dea7abbd-3159-45b0-b505-ead67af3fe39" providerId="AD" clId="Web-{49865DF6-80C1-A5E0-4EF3-969F04C10A35}" dt="2023-07-24T13:52:57.710" v="523"/>
          <ac:spMkLst>
            <pc:docMk/>
            <pc:sldMk cId="2043852634" sldId="271"/>
            <ac:spMk id="9" creationId="{6A681326-1C9D-44A3-A627-3871BDAE4127}"/>
          </ac:spMkLst>
        </pc:spChg>
        <pc:spChg chg="del">
          <ac:chgData name="Augustine Okoroba (2009076)" userId="S::2009076@student.uwtsd.ac.uk::dea7abbd-3159-45b0-b505-ead67af3fe39" providerId="AD" clId="Web-{49865DF6-80C1-A5E0-4EF3-969F04C10A35}" dt="2023-07-24T13:51:14.817" v="520"/>
          <ac:spMkLst>
            <pc:docMk/>
            <pc:sldMk cId="2043852634" sldId="271"/>
            <ac:spMk id="10"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2043852634" sldId="271"/>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2043852634" sldId="271"/>
            <ac:spMk id="14"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3:09.633" v="524"/>
        <pc:sldMkLst>
          <pc:docMk/>
          <pc:sldMk cId="1186554803" sldId="272"/>
        </pc:sldMkLst>
        <pc:spChg chg="mod ord">
          <ac:chgData name="Augustine Okoroba (2009076)" userId="S::2009076@student.uwtsd.ac.uk::dea7abbd-3159-45b0-b505-ead67af3fe39" providerId="AD" clId="Web-{49865DF6-80C1-A5E0-4EF3-969F04C10A35}" dt="2023-07-24T13:52:27.163" v="522"/>
          <ac:spMkLst>
            <pc:docMk/>
            <pc:sldMk cId="1186554803" sldId="272"/>
            <ac:spMk id="2" creationId="{A09826F2-BD40-CF8B-7119-C4A4E7EF9F72}"/>
          </ac:spMkLst>
        </pc:spChg>
        <pc:spChg chg="mod ord">
          <ac:chgData name="Augustine Okoroba (2009076)" userId="S::2009076@student.uwtsd.ac.uk::dea7abbd-3159-45b0-b505-ead67af3fe39" providerId="AD" clId="Web-{49865DF6-80C1-A5E0-4EF3-969F04C10A35}" dt="2023-07-24T13:53:09.633" v="524"/>
          <ac:spMkLst>
            <pc:docMk/>
            <pc:sldMk cId="1186554803" sldId="272"/>
            <ac:spMk id="3" creationId="{971AAFE9-14F1-B14A-F7B8-8CED533190B4}"/>
          </ac:spMkLst>
        </pc:spChg>
        <pc:spChg chg="add">
          <ac:chgData name="Augustine Okoroba (2009076)" userId="S::2009076@student.uwtsd.ac.uk::dea7abbd-3159-45b0-b505-ead67af3fe39" providerId="AD" clId="Web-{49865DF6-80C1-A5E0-4EF3-969F04C10A35}" dt="2023-07-24T13:53:09.633" v="524"/>
          <ac:spMkLst>
            <pc:docMk/>
            <pc:sldMk cId="1186554803" sldId="272"/>
            <ac:spMk id="5" creationId="{74CD14DB-BB81-479F-A1FC-1C75640E9F84}"/>
          </ac:spMkLst>
        </pc:spChg>
        <pc:spChg chg="add">
          <ac:chgData name="Augustine Okoroba (2009076)" userId="S::2009076@student.uwtsd.ac.uk::dea7abbd-3159-45b0-b505-ead67af3fe39" providerId="AD" clId="Web-{49865DF6-80C1-A5E0-4EF3-969F04C10A35}" dt="2023-07-24T13:53:09.633" v="524"/>
          <ac:spMkLst>
            <pc:docMk/>
            <pc:sldMk cId="1186554803" sldId="272"/>
            <ac:spMk id="6" creationId="{C943A91B-7CA7-4592-A975-73B1BF8C4C74}"/>
          </ac:spMkLst>
        </pc:spChg>
        <pc:spChg chg="add">
          <ac:chgData name="Augustine Okoroba (2009076)" userId="S::2009076@student.uwtsd.ac.uk::dea7abbd-3159-45b0-b505-ead67af3fe39" providerId="AD" clId="Web-{49865DF6-80C1-A5E0-4EF3-969F04C10A35}" dt="2023-07-24T13:53:09.633" v="524"/>
          <ac:spMkLst>
            <pc:docMk/>
            <pc:sldMk cId="1186554803" sldId="272"/>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1186554803" sldId="272"/>
            <ac:spMk id="8" creationId="{74CD14DB-BB81-479F-A1FC-1C75640E9F84}"/>
          </ac:spMkLst>
        </pc:spChg>
        <pc:spChg chg="add">
          <ac:chgData name="Augustine Okoroba (2009076)" userId="S::2009076@student.uwtsd.ac.uk::dea7abbd-3159-45b0-b505-ead67af3fe39" providerId="AD" clId="Web-{49865DF6-80C1-A5E0-4EF3-969F04C10A35}" dt="2023-07-24T13:53:09.633" v="524"/>
          <ac:spMkLst>
            <pc:docMk/>
            <pc:sldMk cId="1186554803" sldId="272"/>
            <ac:spMk id="9" creationId="{6A681326-1C9D-44A3-A627-3871BDAE4127}"/>
          </ac:spMkLst>
        </pc:spChg>
        <pc:spChg chg="del">
          <ac:chgData name="Augustine Okoroba (2009076)" userId="S::2009076@student.uwtsd.ac.uk::dea7abbd-3159-45b0-b505-ead67af3fe39" providerId="AD" clId="Web-{49865DF6-80C1-A5E0-4EF3-969F04C10A35}" dt="2023-07-24T13:51:14.817" v="520"/>
          <ac:spMkLst>
            <pc:docMk/>
            <pc:sldMk cId="1186554803" sldId="272"/>
            <ac:spMk id="10"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1186554803" sldId="272"/>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1186554803" sldId="272"/>
            <ac:spMk id="14" creationId="{6A681326-1C9D-44A3-A627-3871BDAE4127}"/>
          </ac:spMkLst>
        </pc:spChg>
      </pc:sldChg>
      <pc:sldChg chg="addSp delSp modSp mod modClrScheme delDesignElem chgLayout">
        <pc:chgData name="Augustine Okoroba (2009076)" userId="S::2009076@student.uwtsd.ac.uk::dea7abbd-3159-45b0-b505-ead67af3fe39" providerId="AD" clId="Web-{49865DF6-80C1-A5E0-4EF3-969F04C10A35}" dt="2023-07-24T13:54:54.057" v="528"/>
        <pc:sldMkLst>
          <pc:docMk/>
          <pc:sldMk cId="820862456" sldId="273"/>
        </pc:sldMkLst>
        <pc:spChg chg="mod ord">
          <ac:chgData name="Augustine Okoroba (2009076)" userId="S::2009076@student.uwtsd.ac.uk::dea7abbd-3159-45b0-b505-ead67af3fe39" providerId="AD" clId="Web-{49865DF6-80C1-A5E0-4EF3-969F04C10A35}" dt="2023-07-24T13:52:27.163" v="522"/>
          <ac:spMkLst>
            <pc:docMk/>
            <pc:sldMk cId="820862456" sldId="273"/>
            <ac:spMk id="2" creationId="{41CFE850-098F-47C7-9AC8-F93A42BC039F}"/>
          </ac:spMkLst>
        </pc:spChg>
        <pc:spChg chg="mod ord">
          <ac:chgData name="Augustine Okoroba (2009076)" userId="S::2009076@student.uwtsd.ac.uk::dea7abbd-3159-45b0-b505-ead67af3fe39" providerId="AD" clId="Web-{49865DF6-80C1-A5E0-4EF3-969F04C10A35}" dt="2023-07-24T13:52:27.163" v="522"/>
          <ac:spMkLst>
            <pc:docMk/>
            <pc:sldMk cId="820862456" sldId="273"/>
            <ac:spMk id="3" creationId="{35141F55-C0C5-CFF9-90AF-43612FEA3640}"/>
          </ac:spMkLst>
        </pc:spChg>
        <pc:spChg chg="add">
          <ac:chgData name="Augustine Okoroba (2009076)" userId="S::2009076@student.uwtsd.ac.uk::dea7abbd-3159-45b0-b505-ead67af3fe39" providerId="AD" clId="Web-{49865DF6-80C1-A5E0-4EF3-969F04C10A35}" dt="2023-07-24T13:54:54.057" v="528"/>
          <ac:spMkLst>
            <pc:docMk/>
            <pc:sldMk cId="820862456" sldId="273"/>
            <ac:spMk id="5" creationId="{74CD14DB-BB81-479F-A1FC-1C75640E9F84}"/>
          </ac:spMkLst>
        </pc:spChg>
        <pc:spChg chg="add">
          <ac:chgData name="Augustine Okoroba (2009076)" userId="S::2009076@student.uwtsd.ac.uk::dea7abbd-3159-45b0-b505-ead67af3fe39" providerId="AD" clId="Web-{49865DF6-80C1-A5E0-4EF3-969F04C10A35}" dt="2023-07-24T13:54:54.057" v="528"/>
          <ac:spMkLst>
            <pc:docMk/>
            <pc:sldMk cId="820862456" sldId="273"/>
            <ac:spMk id="6" creationId="{C943A91B-7CA7-4592-A975-73B1BF8C4C74}"/>
          </ac:spMkLst>
        </pc:spChg>
        <pc:spChg chg="add">
          <ac:chgData name="Augustine Okoroba (2009076)" userId="S::2009076@student.uwtsd.ac.uk::dea7abbd-3159-45b0-b505-ead67af3fe39" providerId="AD" clId="Web-{49865DF6-80C1-A5E0-4EF3-969F04C10A35}" dt="2023-07-24T13:54:54.057" v="528"/>
          <ac:spMkLst>
            <pc:docMk/>
            <pc:sldMk cId="820862456" sldId="273"/>
            <ac:spMk id="7"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820862456" sldId="273"/>
            <ac:spMk id="8" creationId="{74CD14DB-BB81-479F-A1FC-1C75640E9F84}"/>
          </ac:spMkLst>
        </pc:spChg>
        <pc:spChg chg="add">
          <ac:chgData name="Augustine Okoroba (2009076)" userId="S::2009076@student.uwtsd.ac.uk::dea7abbd-3159-45b0-b505-ead67af3fe39" providerId="AD" clId="Web-{49865DF6-80C1-A5E0-4EF3-969F04C10A35}" dt="2023-07-24T13:54:54.057" v="528"/>
          <ac:spMkLst>
            <pc:docMk/>
            <pc:sldMk cId="820862456" sldId="273"/>
            <ac:spMk id="9" creationId="{6A681326-1C9D-44A3-A627-3871BDAE4127}"/>
          </ac:spMkLst>
        </pc:spChg>
        <pc:spChg chg="del">
          <ac:chgData name="Augustine Okoroba (2009076)" userId="S::2009076@student.uwtsd.ac.uk::dea7abbd-3159-45b0-b505-ead67af3fe39" providerId="AD" clId="Web-{49865DF6-80C1-A5E0-4EF3-969F04C10A35}" dt="2023-07-24T13:51:14.817" v="520"/>
          <ac:spMkLst>
            <pc:docMk/>
            <pc:sldMk cId="820862456" sldId="273"/>
            <ac:spMk id="10" creationId="{C943A91B-7CA7-4592-A975-73B1BF8C4C74}"/>
          </ac:spMkLst>
        </pc:spChg>
        <pc:spChg chg="del">
          <ac:chgData name="Augustine Okoroba (2009076)" userId="S::2009076@student.uwtsd.ac.uk::dea7abbd-3159-45b0-b505-ead67af3fe39" providerId="AD" clId="Web-{49865DF6-80C1-A5E0-4EF3-969F04C10A35}" dt="2023-07-24T13:51:14.817" v="520"/>
          <ac:spMkLst>
            <pc:docMk/>
            <pc:sldMk cId="820862456" sldId="273"/>
            <ac:spMk id="12" creationId="{EC471314-E46A-414B-8D91-74880E84F187}"/>
          </ac:spMkLst>
        </pc:spChg>
        <pc:spChg chg="del">
          <ac:chgData name="Augustine Okoroba (2009076)" userId="S::2009076@student.uwtsd.ac.uk::dea7abbd-3159-45b0-b505-ead67af3fe39" providerId="AD" clId="Web-{49865DF6-80C1-A5E0-4EF3-969F04C10A35}" dt="2023-07-24T13:51:14.817" v="520"/>
          <ac:spMkLst>
            <pc:docMk/>
            <pc:sldMk cId="820862456" sldId="273"/>
            <ac:spMk id="14" creationId="{6A681326-1C9D-44A3-A627-3871BDAE4127}"/>
          </ac:spMkLst>
        </pc:spChg>
      </pc:sldChg>
      <pc:sldChg chg="addSp delSp modSp new mod setBg modClrScheme setClrOvrMap delDesignElem chgLayout">
        <pc:chgData name="Augustine Okoroba (2009076)" userId="S::2009076@student.uwtsd.ac.uk::dea7abbd-3159-45b0-b505-ead67af3fe39" providerId="AD" clId="Web-{49865DF6-80C1-A5E0-4EF3-969F04C10A35}" dt="2023-07-24T13:55:21.933" v="529"/>
        <pc:sldMkLst>
          <pc:docMk/>
          <pc:sldMk cId="1913575452" sldId="274"/>
        </pc:sldMkLst>
        <pc:spChg chg="mod ord">
          <ac:chgData name="Augustine Okoroba (2009076)" userId="S::2009076@student.uwtsd.ac.uk::dea7abbd-3159-45b0-b505-ead67af3fe39" providerId="AD" clId="Web-{49865DF6-80C1-A5E0-4EF3-969F04C10A35}" dt="2023-07-24T13:52:27.163" v="522"/>
          <ac:spMkLst>
            <pc:docMk/>
            <pc:sldMk cId="1913575452" sldId="274"/>
            <ac:spMk id="2" creationId="{0DA85435-71E4-A54E-3297-B387C5506E84}"/>
          </ac:spMkLst>
        </pc:spChg>
        <pc:spChg chg="mod ord">
          <ac:chgData name="Augustine Okoroba (2009076)" userId="S::2009076@student.uwtsd.ac.uk::dea7abbd-3159-45b0-b505-ead67af3fe39" providerId="AD" clId="Web-{49865DF6-80C1-A5E0-4EF3-969F04C10A35}" dt="2023-07-24T13:52:27.163" v="522"/>
          <ac:spMkLst>
            <pc:docMk/>
            <pc:sldMk cId="1913575452" sldId="274"/>
            <ac:spMk id="3" creationId="{89D40A10-49E3-04A3-CAB0-AA25D0656ED0}"/>
          </ac:spMkLst>
        </pc:spChg>
        <pc:spChg chg="add">
          <ac:chgData name="Augustine Okoroba (2009076)" userId="S::2009076@student.uwtsd.ac.uk::dea7abbd-3159-45b0-b505-ead67af3fe39" providerId="AD" clId="Web-{49865DF6-80C1-A5E0-4EF3-969F04C10A35}" dt="2023-07-24T13:55:21.933" v="529"/>
          <ac:spMkLst>
            <pc:docMk/>
            <pc:sldMk cId="1913575452" sldId="274"/>
            <ac:spMk id="5" creationId="{74CD14DB-BB81-479F-A1FC-1C75640E9F84}"/>
          </ac:spMkLst>
        </pc:spChg>
        <pc:spChg chg="add">
          <ac:chgData name="Augustine Okoroba (2009076)" userId="S::2009076@student.uwtsd.ac.uk::dea7abbd-3159-45b0-b505-ead67af3fe39" providerId="AD" clId="Web-{49865DF6-80C1-A5E0-4EF3-969F04C10A35}" dt="2023-07-24T13:55:21.933" v="529"/>
          <ac:spMkLst>
            <pc:docMk/>
            <pc:sldMk cId="1913575452" sldId="274"/>
            <ac:spMk id="6" creationId="{C943A91B-7CA7-4592-A975-73B1BF8C4C74}"/>
          </ac:spMkLst>
        </pc:spChg>
        <pc:spChg chg="add">
          <ac:chgData name="Augustine Okoroba (2009076)" userId="S::2009076@student.uwtsd.ac.uk::dea7abbd-3159-45b0-b505-ead67af3fe39" providerId="AD" clId="Web-{49865DF6-80C1-A5E0-4EF3-969F04C10A35}" dt="2023-07-24T13:55:21.933" v="529"/>
          <ac:spMkLst>
            <pc:docMk/>
            <pc:sldMk cId="1913575452" sldId="274"/>
            <ac:spMk id="7" creationId="{EC471314-E46A-414B-8D91-74880E84F187}"/>
          </ac:spMkLst>
        </pc:spChg>
        <pc:spChg chg="add del">
          <ac:chgData name="Augustine Okoroba (2009076)" userId="S::2009076@student.uwtsd.ac.uk::dea7abbd-3159-45b0-b505-ead67af3fe39" providerId="AD" clId="Web-{49865DF6-80C1-A5E0-4EF3-969F04C10A35}" dt="2023-07-24T13:52:27.163" v="522"/>
          <ac:spMkLst>
            <pc:docMk/>
            <pc:sldMk cId="1913575452" sldId="274"/>
            <ac:spMk id="8" creationId="{74CD14DB-BB81-479F-A1FC-1C75640E9F84}"/>
          </ac:spMkLst>
        </pc:spChg>
        <pc:spChg chg="add">
          <ac:chgData name="Augustine Okoroba (2009076)" userId="S::2009076@student.uwtsd.ac.uk::dea7abbd-3159-45b0-b505-ead67af3fe39" providerId="AD" clId="Web-{49865DF6-80C1-A5E0-4EF3-969F04C10A35}" dt="2023-07-24T13:55:21.933" v="529"/>
          <ac:spMkLst>
            <pc:docMk/>
            <pc:sldMk cId="1913575452" sldId="274"/>
            <ac:spMk id="9" creationId="{6A681326-1C9D-44A3-A627-3871BDAE4127}"/>
          </ac:spMkLst>
        </pc:spChg>
        <pc:spChg chg="add del">
          <ac:chgData name="Augustine Okoroba (2009076)" userId="S::2009076@student.uwtsd.ac.uk::dea7abbd-3159-45b0-b505-ead67af3fe39" providerId="AD" clId="Web-{49865DF6-80C1-A5E0-4EF3-969F04C10A35}" dt="2023-07-24T13:52:27.163" v="522"/>
          <ac:spMkLst>
            <pc:docMk/>
            <pc:sldMk cId="1913575452" sldId="274"/>
            <ac:spMk id="10" creationId="{C943A91B-7CA7-4592-A975-73B1BF8C4C74}"/>
          </ac:spMkLst>
        </pc:spChg>
        <pc:spChg chg="add del">
          <ac:chgData name="Augustine Okoroba (2009076)" userId="S::2009076@student.uwtsd.ac.uk::dea7abbd-3159-45b0-b505-ead67af3fe39" providerId="AD" clId="Web-{49865DF6-80C1-A5E0-4EF3-969F04C10A35}" dt="2023-07-24T13:52:27.163" v="522"/>
          <ac:spMkLst>
            <pc:docMk/>
            <pc:sldMk cId="1913575452" sldId="274"/>
            <ac:spMk id="12" creationId="{EC471314-E46A-414B-8D91-74880E84F187}"/>
          </ac:spMkLst>
        </pc:spChg>
        <pc:spChg chg="add del">
          <ac:chgData name="Augustine Okoroba (2009076)" userId="S::2009076@student.uwtsd.ac.uk::dea7abbd-3159-45b0-b505-ead67af3fe39" providerId="AD" clId="Web-{49865DF6-80C1-A5E0-4EF3-969F04C10A35}" dt="2023-07-24T13:52:27.163" v="522"/>
          <ac:spMkLst>
            <pc:docMk/>
            <pc:sldMk cId="1913575452" sldId="274"/>
            <ac:spMk id="14" creationId="{6A681326-1C9D-44A3-A627-3871BDAE4127}"/>
          </ac:spMkLst>
        </pc:spChg>
      </pc:sldChg>
      <pc:sldMasterChg chg="del delSldLayout">
        <pc:chgData name="Augustine Okoroba (2009076)" userId="S::2009076@student.uwtsd.ac.uk::dea7abbd-3159-45b0-b505-ead67af3fe39" providerId="AD" clId="Web-{49865DF6-80C1-A5E0-4EF3-969F04C10A35}" dt="2023-07-24T13:51:14.817" v="520"/>
        <pc:sldMasterMkLst>
          <pc:docMk/>
          <pc:sldMasterMk cId="184418622" sldId="2147484068"/>
        </pc:sldMasterMkLst>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2034959426" sldId="2147484069"/>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802428216" sldId="2147484070"/>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2375657429" sldId="2147484071"/>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3103795261" sldId="2147484072"/>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1790788465" sldId="2147484073"/>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2652419343" sldId="2147484074"/>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936071818" sldId="2147484075"/>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1059116894" sldId="2147484076"/>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1586928894" sldId="2147484077"/>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3952578096" sldId="2147484078"/>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508982882" sldId="2147484079"/>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616561257" sldId="2147484080"/>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1795783066" sldId="2147484081"/>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3042862906" sldId="2147484082"/>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2102213276" sldId="2147484083"/>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2293058489" sldId="2147484084"/>
          </pc:sldLayoutMkLst>
        </pc:sldLayoutChg>
        <pc:sldLayoutChg chg="del">
          <pc:chgData name="Augustine Okoroba (2009076)" userId="S::2009076@student.uwtsd.ac.uk::dea7abbd-3159-45b0-b505-ead67af3fe39" providerId="AD" clId="Web-{49865DF6-80C1-A5E0-4EF3-969F04C10A35}" dt="2023-07-24T13:51:14.817" v="520"/>
          <pc:sldLayoutMkLst>
            <pc:docMk/>
            <pc:sldMasterMk cId="184418622" sldId="2147484068"/>
            <pc:sldLayoutMk cId="463438043" sldId="2147484085"/>
          </pc:sldLayoutMkLst>
        </pc:sldLayoutChg>
      </pc:sldMasterChg>
      <pc:sldMasterChg chg="add del addSldLayout delSldLayout modSldLayout">
        <pc:chgData name="Augustine Okoroba (2009076)" userId="S::2009076@student.uwtsd.ac.uk::dea7abbd-3159-45b0-b505-ead67af3fe39" providerId="AD" clId="Web-{49865DF6-80C1-A5E0-4EF3-969F04C10A35}" dt="2023-07-24T13:52:27.163" v="522"/>
        <pc:sldMasterMkLst>
          <pc:docMk/>
          <pc:sldMasterMk cId="1596296576" sldId="2147484086"/>
        </pc:sldMasterMkLst>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299294745" sldId="2147484087"/>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485294086" sldId="2147484088"/>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224127603" sldId="2147484089"/>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1221494796" sldId="2147484090"/>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623445144" sldId="2147484091"/>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2046184043" sldId="2147484092"/>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2061021397" sldId="2147484093"/>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9151927" sldId="2147484094"/>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2854283023" sldId="2147484095"/>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162650248" sldId="2147484096"/>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215084922" sldId="2147484097"/>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02540895" sldId="2147484098"/>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3715327111" sldId="2147484099"/>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127995426" sldId="2147484100"/>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4217459729" sldId="2147484101"/>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2172509443" sldId="2147484102"/>
          </pc:sldLayoutMkLst>
        </pc:sldLayoutChg>
        <pc:sldLayoutChg chg="add del mod replId">
          <pc:chgData name="Augustine Okoroba (2009076)" userId="S::2009076@student.uwtsd.ac.uk::dea7abbd-3159-45b0-b505-ead67af3fe39" providerId="AD" clId="Web-{49865DF6-80C1-A5E0-4EF3-969F04C10A35}" dt="2023-07-24T13:52:27.163" v="522"/>
          <pc:sldLayoutMkLst>
            <pc:docMk/>
            <pc:sldMasterMk cId="1596296576" sldId="2147484086"/>
            <pc:sldLayoutMk cId="202465390" sldId="2147484103"/>
          </pc:sldLayoutMkLst>
        </pc:sldLayoutChg>
      </pc:sldMasterChg>
      <pc:sldMasterChg chg="add addSldLayout modSldLayout">
        <pc:chgData name="Augustine Okoroba (2009076)" userId="S::2009076@student.uwtsd.ac.uk::dea7abbd-3159-45b0-b505-ead67af3fe39" providerId="AD" clId="Web-{49865DF6-80C1-A5E0-4EF3-969F04C10A35}" dt="2023-07-24T13:52:27.163" v="522"/>
        <pc:sldMasterMkLst>
          <pc:docMk/>
          <pc:sldMasterMk cId="1518699626" sldId="2147484104"/>
        </pc:sldMasterMkLst>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99115939" sldId="2147484105"/>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3535551554" sldId="2147484106"/>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4059793417" sldId="2147484107"/>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4180866356" sldId="2147484108"/>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928762275" sldId="2147484109"/>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3060347800" sldId="2147484110"/>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4233504106" sldId="2147484111"/>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903814" sldId="2147484112"/>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3651084646" sldId="2147484113"/>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3579927520" sldId="2147484114"/>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2296606009" sldId="2147484115"/>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2700677839" sldId="2147484116"/>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2683628191" sldId="2147484117"/>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482691076" sldId="2147484118"/>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754066007" sldId="2147484119"/>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3642144216" sldId="2147484120"/>
          </pc:sldLayoutMkLst>
        </pc:sldLayoutChg>
        <pc:sldLayoutChg chg="add mod replId">
          <pc:chgData name="Augustine Okoroba (2009076)" userId="S::2009076@student.uwtsd.ac.uk::dea7abbd-3159-45b0-b505-ead67af3fe39" providerId="AD" clId="Web-{49865DF6-80C1-A5E0-4EF3-969F04C10A35}" dt="2023-07-24T13:52:27.163" v="522"/>
          <pc:sldLayoutMkLst>
            <pc:docMk/>
            <pc:sldMasterMk cId="1518699626" sldId="2147484104"/>
            <pc:sldLayoutMk cId="571110707" sldId="2147484121"/>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99115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96027F-7875-4030-9381-8BD8C4F21935}"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53555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059793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7/27/2023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180866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7/27/2023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928762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060347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23350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903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651084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579927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96606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dirty="0"/>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700677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683628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82691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54066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6421442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7/27/2023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71110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7/27/2023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1518699626"/>
      </p:ext>
    </p:extLst>
  </p:cSld>
  <p:clrMap bg1="dk1" tx1="lt1" bg2="dk2" tx2="lt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 id="2147484116" r:id="rId12"/>
    <p:sldLayoutId id="2147484117" r:id="rId13"/>
    <p:sldLayoutId id="2147484118" r:id="rId14"/>
    <p:sldLayoutId id="2147484119" r:id="rId15"/>
    <p:sldLayoutId id="2147484120" r:id="rId16"/>
    <p:sldLayoutId id="2147484121"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crisis.org.uk" TargetMode="External"/><Relationship Id="rId7" Type="http://schemas.openxmlformats.org/officeDocument/2006/relationships/hyperlink" Target="https://www.ncbi.nlm.nih.gov" TargetMode="External"/><Relationship Id="rId2" Type="http://schemas.openxmlformats.org/officeDocument/2006/relationships/hyperlink" Target="https://www.ageuk.org.uk" TargetMode="External"/><Relationship Id="rId1" Type="http://schemas.openxmlformats.org/officeDocument/2006/relationships/slideLayout" Target="../slideLayouts/slideLayout2.xml"/><Relationship Id="rId6" Type="http://schemas.openxmlformats.org/officeDocument/2006/relationships/hyperlink" Target="https://www.gov.uk" TargetMode="External"/><Relationship Id="rId5" Type="http://schemas.openxmlformats.org/officeDocument/2006/relationships/hyperlink" Target="https://www.ealing.gov.uk" TargetMode="External"/><Relationship Id="rId4" Type="http://schemas.openxmlformats.org/officeDocument/2006/relationships/hyperlink" Target="https://ctb.ku.edu/en/table-of-contents/overview/"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ons.gov.uk" TargetMode="External"/><Relationship Id="rId2" Type="http://schemas.openxmlformats.org/officeDocument/2006/relationships/hyperlink" Target="https://healthit.gov" TargetMode="External"/><Relationship Id="rId1" Type="http://schemas.openxmlformats.org/officeDocument/2006/relationships/slideLayout" Target="../slideLayouts/slideLayout2.xml"/><Relationship Id="rId5" Type="http://schemas.openxmlformats.org/officeDocument/2006/relationships/hyperlink" Target="https://www.houseofcommonslibrary.parliament.uk" TargetMode="External"/><Relationship Id="rId4" Type="http://schemas.openxmlformats.org/officeDocument/2006/relationships/hyperlink" Target="https://www.shelte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0C876C62-4D3F-F655-51A8-54B7BD04BC1B}"/>
              </a:ext>
            </a:extLst>
          </p:cNvPr>
          <p:cNvSpPr>
            <a:spLocks noGrp="1"/>
          </p:cNvSpPr>
          <p:nvPr>
            <p:ph type="title"/>
          </p:nvPr>
        </p:nvSpPr>
        <p:spPr>
          <a:xfrm>
            <a:off x="1103312" y="452718"/>
            <a:ext cx="8947522" cy="1400530"/>
          </a:xfrm>
        </p:spPr>
        <p:txBody>
          <a:bodyPr anchor="ctr">
            <a:normAutofit/>
          </a:bodyPr>
          <a:lstStyle/>
          <a:p>
            <a:r>
              <a:rPr lang="en-US">
                <a:solidFill>
                  <a:srgbClr val="FFFFFF"/>
                </a:solidFill>
                <a:latin typeface="Arial Nova"/>
              </a:rPr>
              <a:t>ASSESSMENT COMPONENT 1 PRESENTATION</a:t>
            </a:r>
          </a:p>
        </p:txBody>
      </p:sp>
      <p:sp>
        <p:nvSpPr>
          <p:cNvPr id="3" name="Content Placeholder 2">
            <a:extLst>
              <a:ext uri="{FF2B5EF4-FFF2-40B4-BE49-F238E27FC236}">
                <a16:creationId xmlns:a16="http://schemas.microsoft.com/office/drawing/2014/main" id="{6CE75438-1422-3F11-9946-11F3D9ECF7F3}"/>
              </a:ext>
            </a:extLst>
          </p:cNvPr>
          <p:cNvSpPr>
            <a:spLocks noGrp="1"/>
          </p:cNvSpPr>
          <p:nvPr>
            <p:ph idx="1"/>
          </p:nvPr>
        </p:nvSpPr>
        <p:spPr>
          <a:xfrm>
            <a:off x="1103312" y="2763520"/>
            <a:ext cx="8946541" cy="3484879"/>
          </a:xfrm>
        </p:spPr>
        <p:txBody>
          <a:bodyPr vert="horz" lIns="91440" tIns="45720" rIns="91440" bIns="45720" rtlCol="0">
            <a:normAutofit/>
          </a:bodyPr>
          <a:lstStyle/>
          <a:p>
            <a:r>
              <a:rPr lang="en-US">
                <a:latin typeface="Arial Nova"/>
              </a:rPr>
              <a:t>Student Name: Augustine </a:t>
            </a:r>
            <a:r>
              <a:rPr lang="en-US" err="1">
                <a:latin typeface="Arial Nova"/>
              </a:rPr>
              <a:t>Akibor</a:t>
            </a:r>
            <a:r>
              <a:rPr lang="en-US">
                <a:latin typeface="Arial Nova"/>
              </a:rPr>
              <a:t> </a:t>
            </a:r>
            <a:r>
              <a:rPr lang="en-US" err="1">
                <a:latin typeface="Arial Nova"/>
              </a:rPr>
              <a:t>Okoroba</a:t>
            </a:r>
            <a:endParaRPr lang="en-US">
              <a:latin typeface="Arial Nova"/>
            </a:endParaRPr>
          </a:p>
          <a:p>
            <a:pPr>
              <a:buClr>
                <a:srgbClr val="EF53A5"/>
              </a:buClr>
            </a:pPr>
            <a:r>
              <a:rPr lang="en-US">
                <a:latin typeface="Arial Nova"/>
              </a:rPr>
              <a:t>Student ID: 2009076</a:t>
            </a:r>
          </a:p>
          <a:p>
            <a:pPr>
              <a:buClr>
                <a:srgbClr val="EF53A5"/>
              </a:buClr>
            </a:pPr>
            <a:r>
              <a:rPr lang="en-US">
                <a:latin typeface="Arial Nova"/>
              </a:rPr>
              <a:t>Module Name: Community Care and Development Project</a:t>
            </a:r>
          </a:p>
          <a:p>
            <a:pPr>
              <a:buClr>
                <a:srgbClr val="EF53A5"/>
              </a:buClr>
            </a:pPr>
            <a:r>
              <a:rPr lang="en-US">
                <a:latin typeface="Arial Nova"/>
              </a:rPr>
              <a:t>Lecturer Name: Dr Laila Surani</a:t>
            </a:r>
          </a:p>
          <a:p>
            <a:pPr marL="0" indent="0">
              <a:buClr>
                <a:srgbClr val="EF53A5"/>
              </a:buClr>
              <a:buNone/>
            </a:pPr>
            <a:endParaRPr lang="en-US" dirty="0">
              <a:latin typeface="Arial Nova"/>
            </a:endParaRPr>
          </a:p>
          <a:p>
            <a:pPr>
              <a:buClr>
                <a:srgbClr val="EF53A5"/>
              </a:buClr>
            </a:pPr>
            <a:endParaRPr lang="en-US" dirty="0">
              <a:latin typeface="Arial Nova"/>
            </a:endParaRPr>
          </a:p>
          <a:p>
            <a:pPr>
              <a:buClr>
                <a:srgbClr val="EF53A5"/>
              </a:buClr>
            </a:pPr>
            <a:endParaRPr lang="en-US" dirty="0">
              <a:latin typeface="Arial Nova"/>
            </a:endParaRPr>
          </a:p>
        </p:txBody>
      </p:sp>
    </p:spTree>
    <p:extLst>
      <p:ext uri="{BB962C8B-B14F-4D97-AF65-F5344CB8AC3E}">
        <p14:creationId xmlns:p14="http://schemas.microsoft.com/office/powerpoint/2010/main" val="204385263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A09826F2-BD40-CF8B-7119-C4A4E7EF9F72}"/>
              </a:ext>
            </a:extLst>
          </p:cNvPr>
          <p:cNvSpPr>
            <a:spLocks noGrp="1"/>
          </p:cNvSpPr>
          <p:nvPr>
            <p:ph type="title"/>
          </p:nvPr>
        </p:nvSpPr>
        <p:spPr>
          <a:xfrm>
            <a:off x="1103312" y="452718"/>
            <a:ext cx="8947522" cy="1400530"/>
          </a:xfrm>
        </p:spPr>
        <p:txBody>
          <a:bodyPr anchor="ctr">
            <a:normAutofit/>
          </a:bodyPr>
          <a:lstStyle/>
          <a:p>
            <a:r>
              <a:rPr lang="en-US">
                <a:solidFill>
                  <a:srgbClr val="FFFFFF"/>
                </a:solidFill>
                <a:latin typeface="Arial Nova"/>
              </a:rPr>
              <a:t>INTRODUCTION</a:t>
            </a:r>
          </a:p>
        </p:txBody>
      </p:sp>
      <p:sp>
        <p:nvSpPr>
          <p:cNvPr id="3" name="Content Placeholder 2">
            <a:extLst>
              <a:ext uri="{FF2B5EF4-FFF2-40B4-BE49-F238E27FC236}">
                <a16:creationId xmlns:a16="http://schemas.microsoft.com/office/drawing/2014/main" id="{971AAFE9-14F1-B14A-F7B8-8CED533190B4}"/>
              </a:ext>
            </a:extLst>
          </p:cNvPr>
          <p:cNvSpPr>
            <a:spLocks noGrp="1"/>
          </p:cNvSpPr>
          <p:nvPr>
            <p:ph idx="1"/>
          </p:nvPr>
        </p:nvSpPr>
        <p:spPr>
          <a:xfrm>
            <a:off x="1103312" y="2763520"/>
            <a:ext cx="8946541" cy="3484879"/>
          </a:xfrm>
        </p:spPr>
        <p:txBody>
          <a:bodyPr vert="horz" lIns="91440" tIns="45720" rIns="91440" bIns="45720" rtlCol="0">
            <a:normAutofit/>
          </a:bodyPr>
          <a:lstStyle/>
          <a:p>
            <a:r>
              <a:rPr lang="en-US" dirty="0">
                <a:latin typeface="Arial Nova"/>
              </a:rPr>
              <a:t>This presentation will be discussing Homelessness among Black and Asian Minority Ethnic (BAME) Community in Ealing Borough. Homelessness is a complex issue that can affect individuals from various communities, including the Black and Asian communities in the United Kingdom. </a:t>
            </a:r>
            <a:endParaRPr lang="en-US">
              <a:latin typeface="Arial Nova"/>
            </a:endParaRPr>
          </a:p>
          <a:p>
            <a:pPr>
              <a:buClr>
                <a:srgbClr val="EF53A5"/>
              </a:buClr>
            </a:pPr>
            <a:r>
              <a:rPr lang="en-US" dirty="0">
                <a:latin typeface="Arial Nova"/>
              </a:rPr>
              <a:t>Moreover, people sleeping rough on the street are more prone to victims of violence. </a:t>
            </a:r>
            <a:endParaRPr lang="en-US">
              <a:latin typeface="Arial Nova"/>
            </a:endParaRPr>
          </a:p>
          <a:p>
            <a:pPr>
              <a:buClr>
                <a:srgbClr val="EF53A5"/>
              </a:buClr>
            </a:pPr>
            <a:r>
              <a:rPr lang="en-US" dirty="0">
                <a:latin typeface="Arial Nova"/>
              </a:rPr>
              <a:t>Homeless individuals are more than nine times likely to commit suicide than overall population.</a:t>
            </a:r>
            <a:endParaRPr lang="en-US">
              <a:latin typeface="Arial Nova"/>
            </a:endParaRPr>
          </a:p>
          <a:p>
            <a:pPr>
              <a:buClr>
                <a:srgbClr val="EF53A5"/>
              </a:buClr>
            </a:pPr>
            <a:r>
              <a:rPr lang="en-US" dirty="0">
                <a:latin typeface="Arial Nova"/>
              </a:rPr>
              <a:t>Homelessness is devastating, dangerous, and isolating (</a:t>
            </a:r>
            <a:r>
              <a:rPr lang="en-US" dirty="0" err="1">
                <a:latin typeface="Arial Nova"/>
              </a:rPr>
              <a:t>Gov.Uk</a:t>
            </a:r>
            <a:r>
              <a:rPr lang="en-US" dirty="0">
                <a:latin typeface="Arial Nova"/>
              </a:rPr>
              <a:t>, 2023)</a:t>
            </a:r>
            <a:endParaRPr lang="en-US">
              <a:latin typeface="Arial Nova"/>
            </a:endParaRPr>
          </a:p>
          <a:p>
            <a:pPr>
              <a:buClr>
                <a:srgbClr val="EF53A5"/>
              </a:buClr>
            </a:pPr>
            <a:endParaRPr lang="en-US" b="1">
              <a:latin typeface="Arial Nova"/>
            </a:endParaRPr>
          </a:p>
          <a:p>
            <a:pPr>
              <a:buClr>
                <a:srgbClr val="EF53A5"/>
              </a:buClr>
            </a:pPr>
            <a:endParaRPr lang="en-US">
              <a:latin typeface="Arial Nova"/>
            </a:endParaRPr>
          </a:p>
        </p:txBody>
      </p:sp>
    </p:spTree>
    <p:extLst>
      <p:ext uri="{BB962C8B-B14F-4D97-AF65-F5344CB8AC3E}">
        <p14:creationId xmlns:p14="http://schemas.microsoft.com/office/powerpoint/2010/main" val="1186554803"/>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16"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7292C63-16A8-9028-C84F-6B608A589269}"/>
              </a:ext>
            </a:extLst>
          </p:cNvPr>
          <p:cNvSpPr>
            <a:spLocks noGrp="1"/>
          </p:cNvSpPr>
          <p:nvPr>
            <p:ph type="title"/>
          </p:nvPr>
        </p:nvSpPr>
        <p:spPr>
          <a:xfrm>
            <a:off x="648930" y="629267"/>
            <a:ext cx="9252154" cy="1016654"/>
          </a:xfrm>
        </p:spPr>
        <p:txBody>
          <a:bodyPr>
            <a:normAutofit/>
          </a:bodyPr>
          <a:lstStyle/>
          <a:p>
            <a:pPr>
              <a:lnSpc>
                <a:spcPct val="90000"/>
              </a:lnSpc>
            </a:pPr>
            <a:r>
              <a:rPr lang="en-US" sz="3300">
                <a:latin typeface="Arial Nova"/>
              </a:rPr>
              <a:t>DEMOGRAPHIC OF EALING BOROUGH</a:t>
            </a:r>
            <a:br>
              <a:rPr lang="en-US" sz="3300"/>
            </a:br>
            <a:endParaRPr lang="en-US" sz="3300"/>
          </a:p>
        </p:txBody>
      </p:sp>
      <p:sp>
        <p:nvSpPr>
          <p:cNvPr id="18" name="Rectangle 16">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3" name="Content Placeholder 2">
            <a:extLst>
              <a:ext uri="{FF2B5EF4-FFF2-40B4-BE49-F238E27FC236}">
                <a16:creationId xmlns:a16="http://schemas.microsoft.com/office/drawing/2014/main" id="{A0A81165-4A76-B142-77A6-F5CFC9597DA4}"/>
              </a:ext>
            </a:extLst>
          </p:cNvPr>
          <p:cNvSpPr>
            <a:spLocks noGrp="1"/>
          </p:cNvSpPr>
          <p:nvPr>
            <p:ph idx="1"/>
          </p:nvPr>
        </p:nvSpPr>
        <p:spPr>
          <a:xfrm>
            <a:off x="1141990" y="2481046"/>
            <a:ext cx="5122606" cy="3658689"/>
          </a:xfrm>
        </p:spPr>
        <p:txBody>
          <a:bodyPr vert="horz" lIns="91440" tIns="45720" rIns="91440" bIns="45720" rtlCol="0" anchor="t">
            <a:normAutofit fontScale="92500" lnSpcReduction="10000"/>
          </a:bodyPr>
          <a:lstStyle/>
          <a:p>
            <a:pPr marL="0" indent="0">
              <a:lnSpc>
                <a:spcPct val="90000"/>
              </a:lnSpc>
              <a:buNone/>
            </a:pPr>
            <a:endParaRPr lang="en-US" sz="1700" b="1">
              <a:solidFill>
                <a:schemeClr val="bg1"/>
              </a:solidFill>
              <a:latin typeface="Arial Nova"/>
            </a:endParaRPr>
          </a:p>
          <a:p>
            <a:pPr marL="0" indent="0">
              <a:lnSpc>
                <a:spcPct val="90000"/>
              </a:lnSpc>
              <a:buClr>
                <a:srgbClr val="F7F7F7"/>
              </a:buClr>
              <a:buNone/>
            </a:pPr>
            <a:endParaRPr lang="en-US" sz="1700" b="1">
              <a:solidFill>
                <a:schemeClr val="bg1"/>
              </a:solidFill>
              <a:latin typeface="Arial Nova"/>
            </a:endParaRPr>
          </a:p>
          <a:p>
            <a:pPr marL="0" indent="0">
              <a:lnSpc>
                <a:spcPct val="90000"/>
              </a:lnSpc>
              <a:buClr>
                <a:srgbClr val="F7F7F7"/>
              </a:buClr>
              <a:buNone/>
            </a:pPr>
            <a:r>
              <a:rPr lang="en-US" sz="1700" dirty="0">
                <a:solidFill>
                  <a:schemeClr val="bg1"/>
                </a:solidFill>
                <a:latin typeface="Arial Nova"/>
              </a:rPr>
              <a:t>.</a:t>
            </a:r>
            <a:r>
              <a:rPr lang="en-US" dirty="0">
                <a:solidFill>
                  <a:schemeClr val="bg1"/>
                </a:solidFill>
                <a:latin typeface="Arial Nova"/>
              </a:rPr>
              <a:t>Ealing Borough has approximately 366,127 population in 2021 census, according to  the Office of National Statistics (ONS).</a:t>
            </a:r>
          </a:p>
          <a:p>
            <a:pPr marL="0" indent="0">
              <a:lnSpc>
                <a:spcPct val="90000"/>
              </a:lnSpc>
              <a:buClr>
                <a:srgbClr val="F7F7F7"/>
              </a:buClr>
              <a:buNone/>
            </a:pPr>
            <a:r>
              <a:rPr lang="en-US" dirty="0">
                <a:solidFill>
                  <a:schemeClr val="bg1"/>
                </a:solidFill>
                <a:latin typeface="Arial Nova"/>
              </a:rPr>
              <a:t>. Ealing is dominated by people from different ethnic background and is rated the third most ethnically diverse local population in the Uk.</a:t>
            </a:r>
          </a:p>
          <a:p>
            <a:pPr marL="0" indent="0">
              <a:lnSpc>
                <a:spcPct val="90000"/>
              </a:lnSpc>
              <a:buNone/>
            </a:pPr>
            <a:r>
              <a:rPr lang="en-US" dirty="0">
                <a:solidFill>
                  <a:schemeClr val="bg1"/>
                </a:solidFill>
                <a:latin typeface="Arial Nova"/>
              </a:rPr>
              <a:t>. Black and Asian Minority Ethnic(BAME) communities</a:t>
            </a:r>
          </a:p>
          <a:p>
            <a:pPr marL="0" indent="0">
              <a:lnSpc>
                <a:spcPct val="90000"/>
              </a:lnSpc>
              <a:buNone/>
            </a:pPr>
            <a:r>
              <a:rPr lang="en-US" dirty="0">
                <a:solidFill>
                  <a:schemeClr val="bg1"/>
                </a:solidFill>
                <a:latin typeface="Arial Nova"/>
              </a:rPr>
              <a:t> make up 54% of Ealing population (ONS, 2021)</a:t>
            </a:r>
            <a:endParaRPr lang="en-US" dirty="0">
              <a:solidFill>
                <a:schemeClr val="bg1"/>
              </a:solidFill>
            </a:endParaRPr>
          </a:p>
          <a:p>
            <a:pPr marL="0" indent="0">
              <a:lnSpc>
                <a:spcPct val="90000"/>
              </a:lnSpc>
              <a:buNone/>
            </a:pPr>
            <a:endParaRPr lang="en-US" sz="1700">
              <a:solidFill>
                <a:schemeClr val="bg1"/>
              </a:solidFill>
              <a:latin typeface="Arial Nova"/>
            </a:endParaRPr>
          </a:p>
          <a:p>
            <a:pPr marL="0" indent="0">
              <a:lnSpc>
                <a:spcPct val="90000"/>
              </a:lnSpc>
              <a:buNone/>
            </a:pPr>
            <a:endParaRPr lang="en-US" sz="1700">
              <a:solidFill>
                <a:schemeClr val="bg1"/>
              </a:solidFill>
              <a:latin typeface="Arial Nova"/>
            </a:endParaRPr>
          </a:p>
          <a:p>
            <a:pPr marL="0" indent="0">
              <a:lnSpc>
                <a:spcPct val="90000"/>
              </a:lnSpc>
              <a:buClr>
                <a:srgbClr val="EBEBEB">
                  <a:lumMod val="40000"/>
                  <a:lumOff val="60000"/>
                </a:srgbClr>
              </a:buClr>
              <a:buNone/>
            </a:pPr>
            <a:endParaRPr lang="en-US" sz="1700">
              <a:solidFill>
                <a:schemeClr val="bg1"/>
              </a:solidFill>
              <a:latin typeface="Arial Nova"/>
            </a:endParaRPr>
          </a:p>
          <a:p>
            <a:pPr>
              <a:lnSpc>
                <a:spcPct val="90000"/>
              </a:lnSpc>
              <a:buClr>
                <a:srgbClr val="F7F7F7"/>
              </a:buClr>
              <a:buFont typeface="Wingdings" charset="2"/>
              <a:buChar char="§"/>
            </a:pPr>
            <a:endParaRPr lang="en-US" sz="1700" b="1">
              <a:solidFill>
                <a:schemeClr val="bg1"/>
              </a:solidFill>
              <a:latin typeface="Arial Nova"/>
            </a:endParaRPr>
          </a:p>
          <a:p>
            <a:pPr marL="0" indent="0">
              <a:lnSpc>
                <a:spcPct val="90000"/>
              </a:lnSpc>
              <a:buClr>
                <a:srgbClr val="EBEBEB">
                  <a:lumMod val="40000"/>
                  <a:lumOff val="60000"/>
                </a:srgbClr>
              </a:buClr>
              <a:buNone/>
            </a:pPr>
            <a:endParaRPr lang="en-US" sz="1700">
              <a:solidFill>
                <a:schemeClr val="bg1"/>
              </a:solidFill>
              <a:latin typeface="Arial Nova"/>
            </a:endParaRPr>
          </a:p>
          <a:p>
            <a:pPr marL="0" indent="0">
              <a:lnSpc>
                <a:spcPct val="90000"/>
              </a:lnSpc>
              <a:buNone/>
            </a:pPr>
            <a:endParaRPr lang="en-US" sz="1700">
              <a:solidFill>
                <a:schemeClr val="bg1"/>
              </a:solidFill>
              <a:latin typeface="Arial Nova"/>
            </a:endParaRPr>
          </a:p>
          <a:p>
            <a:pPr>
              <a:lnSpc>
                <a:spcPct val="90000"/>
              </a:lnSpc>
              <a:buClr>
                <a:srgbClr val="F7F7F7"/>
              </a:buClr>
              <a:buFont typeface="Wingdings" charset="2"/>
              <a:buChar char="§"/>
            </a:pPr>
            <a:endParaRPr lang="en-US" sz="1700">
              <a:solidFill>
                <a:schemeClr val="bg1"/>
              </a:solidFill>
              <a:latin typeface="Arial Nova"/>
            </a:endParaRPr>
          </a:p>
          <a:p>
            <a:pPr>
              <a:lnSpc>
                <a:spcPct val="90000"/>
              </a:lnSpc>
              <a:buClr>
                <a:srgbClr val="F7F7F7"/>
              </a:buClr>
              <a:buFont typeface="Wingdings" charset="2"/>
              <a:buChar char="§"/>
            </a:pPr>
            <a:endParaRPr lang="en-US" sz="1700" b="1">
              <a:solidFill>
                <a:schemeClr val="bg1"/>
              </a:solidFill>
              <a:latin typeface="Arial Nova"/>
            </a:endParaRPr>
          </a:p>
        </p:txBody>
      </p:sp>
      <p:pic>
        <p:nvPicPr>
          <p:cNvPr id="10" name="Picture 4" descr="Houses in a subdivision">
            <a:extLst>
              <a:ext uri="{FF2B5EF4-FFF2-40B4-BE49-F238E27FC236}">
                <a16:creationId xmlns:a16="http://schemas.microsoft.com/office/drawing/2014/main" id="{D5DA8800-48C5-C062-2FD1-9542ECE61737}"/>
              </a:ext>
            </a:extLst>
          </p:cNvPr>
          <p:cNvPicPr>
            <a:picLocks noChangeAspect="1"/>
          </p:cNvPicPr>
          <p:nvPr/>
        </p:nvPicPr>
        <p:blipFill rotWithShape="1">
          <a:blip r:embed="rId3"/>
          <a:srcRect l="31296" r="20400" b="3"/>
          <a:stretch/>
        </p:blipFill>
        <p:spPr>
          <a:xfrm>
            <a:off x="7492669" y="2548281"/>
            <a:ext cx="2650120" cy="3662018"/>
          </a:xfrm>
          <a:prstGeom prst="rect">
            <a:avLst/>
          </a:prstGeom>
          <a:effectLst/>
        </p:spPr>
      </p:pic>
    </p:spTree>
    <p:extLst>
      <p:ext uri="{BB962C8B-B14F-4D97-AF65-F5344CB8AC3E}">
        <p14:creationId xmlns:p14="http://schemas.microsoft.com/office/powerpoint/2010/main" val="775898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8"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CA5C2E89-1893-35E7-FBE0-41CF683B7979}"/>
              </a:ext>
            </a:extLst>
          </p:cNvPr>
          <p:cNvSpPr>
            <a:spLocks noGrp="1"/>
          </p:cNvSpPr>
          <p:nvPr>
            <p:ph type="title"/>
          </p:nvPr>
        </p:nvSpPr>
        <p:spPr>
          <a:xfrm>
            <a:off x="1103312" y="452718"/>
            <a:ext cx="8947522" cy="1400530"/>
          </a:xfrm>
        </p:spPr>
        <p:txBody>
          <a:bodyPr anchor="ctr">
            <a:normAutofit/>
          </a:bodyPr>
          <a:lstStyle/>
          <a:p>
            <a:endParaRPr lang="en-US">
              <a:solidFill>
                <a:srgbClr val="FFFFFF"/>
              </a:solidFill>
            </a:endParaRPr>
          </a:p>
        </p:txBody>
      </p:sp>
      <p:sp>
        <p:nvSpPr>
          <p:cNvPr id="3" name="Content Placeholder 2">
            <a:extLst>
              <a:ext uri="{FF2B5EF4-FFF2-40B4-BE49-F238E27FC236}">
                <a16:creationId xmlns:a16="http://schemas.microsoft.com/office/drawing/2014/main" id="{9B5E2B16-DFBC-B77A-A727-ACE58A30147A}"/>
              </a:ext>
            </a:extLst>
          </p:cNvPr>
          <p:cNvSpPr>
            <a:spLocks noGrp="1"/>
          </p:cNvSpPr>
          <p:nvPr>
            <p:ph idx="1"/>
          </p:nvPr>
        </p:nvSpPr>
        <p:spPr>
          <a:xfrm>
            <a:off x="1103312" y="2763520"/>
            <a:ext cx="8946541" cy="3484879"/>
          </a:xfrm>
        </p:spPr>
        <p:txBody>
          <a:bodyPr vert="horz" lIns="91440" tIns="45720" rIns="91440" bIns="45720" rtlCol="0" anchor="t">
            <a:normAutofit/>
          </a:bodyPr>
          <a:lstStyle/>
          <a:p>
            <a:pPr>
              <a:lnSpc>
                <a:spcPct val="90000"/>
              </a:lnSpc>
            </a:pPr>
            <a:r>
              <a:rPr lang="en-US" sz="1700" dirty="0">
                <a:latin typeface="Arial Nova"/>
              </a:rPr>
              <a:t>.</a:t>
            </a:r>
            <a:r>
              <a:rPr lang="en-US" dirty="0">
                <a:latin typeface="Arial Nova"/>
              </a:rPr>
              <a:t> About 43% of Ealing population are predominantly white, while the remaining 57% are covered by non-white minority.</a:t>
            </a:r>
          </a:p>
          <a:p>
            <a:pPr>
              <a:lnSpc>
                <a:spcPct val="90000"/>
              </a:lnSpc>
              <a:buClr>
                <a:srgbClr val="8AD0D6"/>
              </a:buClr>
            </a:pPr>
            <a:r>
              <a:rPr lang="en-US" dirty="0">
                <a:latin typeface="Arial Nova"/>
              </a:rPr>
              <a:t>. Thirty-eight percent (38%) of Ealing population are Christian, while 18.82% are Muslim.</a:t>
            </a:r>
          </a:p>
          <a:p>
            <a:pPr>
              <a:lnSpc>
                <a:spcPct val="90000"/>
              </a:lnSpc>
              <a:buClr>
                <a:srgbClr val="8AD0D6"/>
              </a:buClr>
            </a:pPr>
            <a:r>
              <a:rPr lang="en-US" dirty="0">
                <a:latin typeface="Arial Nova"/>
              </a:rPr>
              <a:t>. In 2011 census, the non-Uk countries of birth for residents in Ealing were India, Poland, and Ireland.</a:t>
            </a:r>
          </a:p>
          <a:p>
            <a:pPr>
              <a:lnSpc>
                <a:spcPct val="90000"/>
              </a:lnSpc>
              <a:buClr>
                <a:srgbClr val="8AD0D6"/>
              </a:buClr>
            </a:pPr>
            <a:r>
              <a:rPr lang="en-US" dirty="0">
                <a:latin typeface="Arial Nova"/>
              </a:rPr>
              <a:t>Similarly, the most common non-Uk countries of birth for usual residents of England and Wales were India, Poland and Pakistan.</a:t>
            </a:r>
          </a:p>
          <a:p>
            <a:pPr marL="0" indent="0">
              <a:lnSpc>
                <a:spcPct val="90000"/>
              </a:lnSpc>
              <a:buClr>
                <a:srgbClr val="8AD0D6"/>
              </a:buClr>
              <a:buNone/>
            </a:pPr>
            <a:endParaRPr lang="en-US" sz="1800" dirty="0">
              <a:latin typeface="Arial Nova"/>
            </a:endParaRPr>
          </a:p>
          <a:p>
            <a:pPr>
              <a:lnSpc>
                <a:spcPct val="90000"/>
              </a:lnSpc>
              <a:buClr>
                <a:srgbClr val="8AD0D6"/>
              </a:buClr>
            </a:pPr>
            <a:endParaRPr lang="en-US" sz="1700" dirty="0">
              <a:latin typeface="Arial Nova"/>
            </a:endParaRPr>
          </a:p>
        </p:txBody>
      </p:sp>
    </p:spTree>
    <p:extLst>
      <p:ext uri="{BB962C8B-B14F-4D97-AF65-F5344CB8AC3E}">
        <p14:creationId xmlns:p14="http://schemas.microsoft.com/office/powerpoint/2010/main" val="120509945"/>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8"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F5412E54-5932-3105-B76F-2EF20CDAD236}"/>
              </a:ext>
            </a:extLst>
          </p:cNvPr>
          <p:cNvSpPr>
            <a:spLocks noGrp="1"/>
          </p:cNvSpPr>
          <p:nvPr>
            <p:ph type="title"/>
          </p:nvPr>
        </p:nvSpPr>
        <p:spPr>
          <a:xfrm>
            <a:off x="1103312" y="452718"/>
            <a:ext cx="8947522" cy="1400530"/>
          </a:xfrm>
        </p:spPr>
        <p:txBody>
          <a:bodyPr anchor="ctr">
            <a:normAutofit/>
          </a:bodyPr>
          <a:lstStyle/>
          <a:p>
            <a:r>
              <a:rPr lang="en-US">
                <a:solidFill>
                  <a:srgbClr val="FFFFFF"/>
                </a:solidFill>
                <a:latin typeface="Arial Nova"/>
              </a:rPr>
              <a:t>The main Issue within  Black and Asian Community:</a:t>
            </a:r>
            <a:endParaRPr lang="en-US">
              <a:solidFill>
                <a:srgbClr val="FFFFFF"/>
              </a:solidFill>
            </a:endParaRPr>
          </a:p>
        </p:txBody>
      </p:sp>
      <p:sp>
        <p:nvSpPr>
          <p:cNvPr id="3" name="Content Placeholder 2">
            <a:extLst>
              <a:ext uri="{FF2B5EF4-FFF2-40B4-BE49-F238E27FC236}">
                <a16:creationId xmlns:a16="http://schemas.microsoft.com/office/drawing/2014/main" id="{A9559976-C28D-EA8A-BC02-705F243511D5}"/>
              </a:ext>
            </a:extLst>
          </p:cNvPr>
          <p:cNvSpPr>
            <a:spLocks noGrp="1"/>
          </p:cNvSpPr>
          <p:nvPr>
            <p:ph idx="1"/>
          </p:nvPr>
        </p:nvSpPr>
        <p:spPr>
          <a:xfrm>
            <a:off x="1103312" y="2763520"/>
            <a:ext cx="8946541" cy="3484879"/>
          </a:xfrm>
        </p:spPr>
        <p:txBody>
          <a:bodyPr vert="horz" lIns="91440" tIns="45720" rIns="91440" bIns="45720" rtlCol="0" anchor="t">
            <a:noAutofit/>
          </a:bodyPr>
          <a:lstStyle/>
          <a:p>
            <a:pPr>
              <a:lnSpc>
                <a:spcPct val="90000"/>
              </a:lnSpc>
            </a:pPr>
            <a:r>
              <a:rPr lang="en-US" sz="1600" dirty="0">
                <a:latin typeface="Arial Nova"/>
              </a:rPr>
              <a:t>. Homelessness is one of the prevalent issues facing Black and Asian community in Ealing.  Overcrowded housing is a major problem. </a:t>
            </a:r>
          </a:p>
          <a:p>
            <a:pPr>
              <a:lnSpc>
                <a:spcPct val="90000"/>
              </a:lnSpc>
              <a:buClr>
                <a:srgbClr val="F7F7F7"/>
              </a:buClr>
            </a:pPr>
            <a:r>
              <a:rPr lang="en-US" sz="1600" dirty="0">
                <a:latin typeface="Arial Nova"/>
              </a:rPr>
              <a:t>. According to the 2011 census, it was recorded that 23.6% of families in Ealing are short of one room, higher than outer London of 16.7%</a:t>
            </a:r>
          </a:p>
          <a:p>
            <a:pPr>
              <a:lnSpc>
                <a:spcPct val="90000"/>
              </a:lnSpc>
              <a:buClr>
                <a:srgbClr val="F7F7F7"/>
              </a:buClr>
            </a:pPr>
            <a:r>
              <a:rPr lang="en-US" sz="1600" dirty="0">
                <a:latin typeface="Arial Nova"/>
              </a:rPr>
              <a:t>Black and Asian community are 3.6 times more likely to encounter homelessness than all other ethnic group (Shelter, 2020)</a:t>
            </a:r>
          </a:p>
          <a:p>
            <a:pPr marL="0" indent="0">
              <a:lnSpc>
                <a:spcPct val="90000"/>
              </a:lnSpc>
              <a:buClr>
                <a:srgbClr val="F7F7F7"/>
              </a:buClr>
              <a:buNone/>
            </a:pPr>
            <a:endParaRPr lang="en-US" sz="1600" dirty="0">
              <a:latin typeface="Arial Nova"/>
            </a:endParaRPr>
          </a:p>
          <a:p>
            <a:pPr>
              <a:lnSpc>
                <a:spcPct val="90000"/>
              </a:lnSpc>
              <a:buClr>
                <a:srgbClr val="F7F7F7"/>
              </a:buClr>
            </a:pPr>
            <a:r>
              <a:rPr lang="en-US" sz="1600" dirty="0">
                <a:latin typeface="Arial Nova"/>
              </a:rPr>
              <a:t>. There are a few reasons for homelessness among Black and Asian community which includes:</a:t>
            </a:r>
          </a:p>
          <a:p>
            <a:pPr>
              <a:lnSpc>
                <a:spcPct val="90000"/>
              </a:lnSpc>
              <a:buClr>
                <a:srgbClr val="F7F7F7"/>
              </a:buClr>
              <a:buFont typeface="Calibri" charset="2"/>
              <a:buChar char="-"/>
            </a:pPr>
            <a:r>
              <a:rPr lang="en-US" sz="1600" dirty="0">
                <a:latin typeface="Arial Nova"/>
              </a:rPr>
              <a:t>-Unemployment                       -Language barriers</a:t>
            </a:r>
          </a:p>
          <a:p>
            <a:pPr>
              <a:lnSpc>
                <a:spcPct val="90000"/>
              </a:lnSpc>
              <a:buClr>
                <a:srgbClr val="F7F7F7"/>
              </a:buClr>
              <a:buFont typeface="Calibri" charset="2"/>
              <a:buChar char="-"/>
            </a:pPr>
            <a:r>
              <a:rPr lang="en-US" sz="1600" dirty="0">
                <a:latin typeface="Arial Nova"/>
              </a:rPr>
              <a:t>-Relationships breakdown        -Poor educational outcome</a:t>
            </a:r>
          </a:p>
          <a:p>
            <a:pPr>
              <a:lnSpc>
                <a:spcPct val="90000"/>
              </a:lnSpc>
              <a:buClr>
                <a:srgbClr val="F7F7F7"/>
              </a:buClr>
              <a:buFont typeface="Calibri" charset="2"/>
              <a:buChar char="-"/>
            </a:pPr>
            <a:r>
              <a:rPr lang="en-US" sz="1600" dirty="0">
                <a:latin typeface="Arial Nova"/>
              </a:rPr>
              <a:t>-Poor health issue                     -Poverty</a:t>
            </a:r>
          </a:p>
          <a:p>
            <a:pPr>
              <a:lnSpc>
                <a:spcPct val="90000"/>
              </a:lnSpc>
              <a:buClr>
                <a:srgbClr val="F7F7F7"/>
              </a:buClr>
              <a:buFont typeface="Calibri" charset="2"/>
              <a:buChar char="-"/>
            </a:pPr>
            <a:r>
              <a:rPr lang="en-US" sz="1600" dirty="0">
                <a:latin typeface="Arial Nova"/>
              </a:rPr>
              <a:t>-Difficulty accessing health services by learning disability (Crisis Uk, 2023)</a:t>
            </a:r>
          </a:p>
          <a:p>
            <a:pPr>
              <a:lnSpc>
                <a:spcPct val="90000"/>
              </a:lnSpc>
              <a:buClr>
                <a:srgbClr val="F7F7F7"/>
              </a:buClr>
              <a:buFont typeface="Calibri" charset="2"/>
              <a:buChar char="-"/>
            </a:pPr>
            <a:endParaRPr lang="en-US" sz="1600" dirty="0">
              <a:latin typeface="Arial Nova"/>
            </a:endParaRPr>
          </a:p>
          <a:p>
            <a:pPr>
              <a:lnSpc>
                <a:spcPct val="90000"/>
              </a:lnSpc>
              <a:buClr>
                <a:srgbClr val="F7F7F7"/>
              </a:buClr>
              <a:buFont typeface="Calibri" charset="2"/>
              <a:buChar char="-"/>
            </a:pPr>
            <a:endParaRPr lang="en-US" sz="1600" dirty="0">
              <a:latin typeface="Arial Nova"/>
            </a:endParaRPr>
          </a:p>
          <a:p>
            <a:pPr>
              <a:lnSpc>
                <a:spcPct val="90000"/>
              </a:lnSpc>
              <a:buClr>
                <a:srgbClr val="F7F7F7"/>
              </a:buClr>
              <a:buFont typeface="Calibri" charset="2"/>
              <a:buChar char="-"/>
            </a:pPr>
            <a:endParaRPr lang="en-US" sz="1600" dirty="0">
              <a:latin typeface="Arial Nova"/>
            </a:endParaRPr>
          </a:p>
        </p:txBody>
      </p:sp>
      <p:sp>
        <p:nvSpPr>
          <p:cNvPr id="4" name="TextBox 3">
            <a:extLst>
              <a:ext uri="{FF2B5EF4-FFF2-40B4-BE49-F238E27FC236}">
                <a16:creationId xmlns:a16="http://schemas.microsoft.com/office/drawing/2014/main" id="{26F6E8B8-EDA9-533D-A6D6-6E5581363749}"/>
              </a:ext>
            </a:extLst>
          </p:cNvPr>
          <p:cNvSpPr txBox="1"/>
          <p:nvPr/>
        </p:nvSpPr>
        <p:spPr>
          <a:xfrm>
            <a:off x="4724400" y="3200399"/>
            <a:ext cx="2743200"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98C5E595-6A31-E0EB-5FBD-DBDA01723D8D}"/>
              </a:ext>
            </a:extLst>
          </p:cNvPr>
          <p:cNvSpPr txBox="1"/>
          <p:nvPr/>
        </p:nvSpPr>
        <p:spPr>
          <a:xfrm>
            <a:off x="4867275" y="3343274"/>
            <a:ext cx="2743200"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20EB3DE7-40A7-95D6-6052-C36BC9E19F13}"/>
              </a:ext>
            </a:extLst>
          </p:cNvPr>
          <p:cNvSpPr txBox="1"/>
          <p:nvPr/>
        </p:nvSpPr>
        <p:spPr>
          <a:xfrm>
            <a:off x="5010150" y="3486149"/>
            <a:ext cx="2743200"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217698616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41CFE850-098F-47C7-9AC8-F93A42BC039F}"/>
              </a:ext>
            </a:extLst>
          </p:cNvPr>
          <p:cNvSpPr>
            <a:spLocks noGrp="1"/>
          </p:cNvSpPr>
          <p:nvPr>
            <p:ph type="title"/>
          </p:nvPr>
        </p:nvSpPr>
        <p:spPr>
          <a:xfrm>
            <a:off x="1103312" y="452718"/>
            <a:ext cx="8947522" cy="1400530"/>
          </a:xfrm>
        </p:spPr>
        <p:txBody>
          <a:bodyPr anchor="ctr">
            <a:normAutofit/>
          </a:bodyPr>
          <a:lstStyle/>
          <a:p>
            <a:r>
              <a:rPr lang="en-US" b="1">
                <a:solidFill>
                  <a:srgbClr val="FFFFFF"/>
                </a:solidFill>
                <a:latin typeface="Arial Nova"/>
              </a:rPr>
              <a:t>LEGISLATIONS AND POLICIES:</a:t>
            </a:r>
          </a:p>
        </p:txBody>
      </p:sp>
      <p:sp>
        <p:nvSpPr>
          <p:cNvPr id="3" name="Content Placeholder 2">
            <a:extLst>
              <a:ext uri="{FF2B5EF4-FFF2-40B4-BE49-F238E27FC236}">
                <a16:creationId xmlns:a16="http://schemas.microsoft.com/office/drawing/2014/main" id="{35141F55-C0C5-CFF9-90AF-43612FEA3640}"/>
              </a:ext>
            </a:extLst>
          </p:cNvPr>
          <p:cNvSpPr>
            <a:spLocks noGrp="1"/>
          </p:cNvSpPr>
          <p:nvPr>
            <p:ph idx="1"/>
          </p:nvPr>
        </p:nvSpPr>
        <p:spPr>
          <a:xfrm>
            <a:off x="1103312" y="2763520"/>
            <a:ext cx="8946541" cy="3484879"/>
          </a:xfrm>
        </p:spPr>
        <p:txBody>
          <a:bodyPr vert="horz" lIns="91440" tIns="45720" rIns="91440" bIns="45720" rtlCol="0" anchor="t">
            <a:normAutofit/>
          </a:bodyPr>
          <a:lstStyle/>
          <a:p>
            <a:pPr>
              <a:lnSpc>
                <a:spcPct val="90000"/>
              </a:lnSpc>
            </a:pPr>
            <a:r>
              <a:rPr lang="en-US" sz="1900" dirty="0">
                <a:latin typeface="Arial Nova"/>
              </a:rPr>
              <a:t>There are various legislations and policies towards individuals who are homeless or threatened  with homelessness. These includes;</a:t>
            </a:r>
          </a:p>
          <a:p>
            <a:pPr>
              <a:lnSpc>
                <a:spcPct val="90000"/>
              </a:lnSpc>
              <a:buClr>
                <a:srgbClr val="EF53A5"/>
              </a:buClr>
            </a:pPr>
            <a:r>
              <a:rPr lang="en-US" sz="1900" b="1" dirty="0">
                <a:latin typeface="Arial Nova"/>
              </a:rPr>
              <a:t>Housing Act 1996: </a:t>
            </a:r>
            <a:r>
              <a:rPr lang="en-US" sz="1900" dirty="0">
                <a:latin typeface="Arial Nova"/>
              </a:rPr>
              <a:t>This Act prevent homelessness and assist individuals threatened with homelessness.</a:t>
            </a:r>
          </a:p>
          <a:p>
            <a:pPr>
              <a:lnSpc>
                <a:spcPct val="90000"/>
              </a:lnSpc>
              <a:buClr>
                <a:srgbClr val="EF53A5"/>
              </a:buClr>
            </a:pPr>
            <a:r>
              <a:rPr lang="en-US" sz="1900" b="1" dirty="0">
                <a:latin typeface="Arial Nova"/>
              </a:rPr>
              <a:t>Homelessness Reduction Act 2017: </a:t>
            </a:r>
            <a:r>
              <a:rPr lang="en-US" sz="1900" dirty="0">
                <a:latin typeface="Arial Nova"/>
              </a:rPr>
              <a:t>Place duties on local authorities to act at initial stages to prevent homelessness (GOV.UK, 2023)</a:t>
            </a:r>
          </a:p>
          <a:p>
            <a:pPr>
              <a:lnSpc>
                <a:spcPct val="90000"/>
              </a:lnSpc>
              <a:buClr>
                <a:srgbClr val="EF53A5"/>
              </a:buClr>
            </a:pPr>
            <a:r>
              <a:rPr lang="en-US" sz="1900" b="1" dirty="0">
                <a:latin typeface="Arial Nova"/>
              </a:rPr>
              <a:t>Anti-discrimination laws: </a:t>
            </a:r>
            <a:r>
              <a:rPr lang="en-US" sz="1900" dirty="0">
                <a:latin typeface="Arial Nova"/>
              </a:rPr>
              <a:t>This policy prohibits discrimination based on race in housing to ensure equal access to resources for the Black and Asian community (Age UK, 2023)</a:t>
            </a:r>
          </a:p>
          <a:p>
            <a:pPr>
              <a:lnSpc>
                <a:spcPct val="90000"/>
              </a:lnSpc>
              <a:buClr>
                <a:srgbClr val="EF53A5"/>
              </a:buClr>
            </a:pPr>
            <a:r>
              <a:rPr lang="en-US" sz="1900" b="1" dirty="0">
                <a:latin typeface="Arial Nova"/>
              </a:rPr>
              <a:t>Social housing policies: </a:t>
            </a:r>
            <a:r>
              <a:rPr lang="en-US" sz="1900" dirty="0">
                <a:latin typeface="Arial Nova"/>
              </a:rPr>
              <a:t>To increase the availability of affordable housing and support for those facing homelessness ( UK Parliament, 2023)</a:t>
            </a:r>
          </a:p>
          <a:p>
            <a:pPr>
              <a:lnSpc>
                <a:spcPct val="90000"/>
              </a:lnSpc>
              <a:buClr>
                <a:srgbClr val="EF53A5"/>
              </a:buClr>
            </a:pPr>
            <a:endParaRPr lang="en-US" sz="1900">
              <a:latin typeface="Arial Nova"/>
            </a:endParaRPr>
          </a:p>
        </p:txBody>
      </p:sp>
    </p:spTree>
    <p:extLst>
      <p:ext uri="{BB962C8B-B14F-4D97-AF65-F5344CB8AC3E}">
        <p14:creationId xmlns:p14="http://schemas.microsoft.com/office/powerpoint/2010/main" val="82086245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0DA85435-71E4-A54E-3297-B387C5506E84}"/>
              </a:ext>
            </a:extLst>
          </p:cNvPr>
          <p:cNvSpPr>
            <a:spLocks noGrp="1"/>
          </p:cNvSpPr>
          <p:nvPr>
            <p:ph type="title"/>
          </p:nvPr>
        </p:nvSpPr>
        <p:spPr>
          <a:xfrm>
            <a:off x="1103312" y="452718"/>
            <a:ext cx="8947522" cy="1400530"/>
          </a:xfrm>
        </p:spPr>
        <p:txBody>
          <a:bodyPr anchor="ctr">
            <a:normAutofit/>
          </a:bodyPr>
          <a:lstStyle/>
          <a:p>
            <a:r>
              <a:rPr lang="en-US">
                <a:solidFill>
                  <a:srgbClr val="FFFFFF"/>
                </a:solidFill>
                <a:latin typeface="Arial Nova"/>
              </a:rPr>
              <a:t>NEEDS AND SUPPORTS FOR THE BAME COMMUNITY</a:t>
            </a:r>
            <a:endParaRPr lang="en-US">
              <a:solidFill>
                <a:srgbClr val="FFFFFF"/>
              </a:solidFill>
            </a:endParaRPr>
          </a:p>
        </p:txBody>
      </p:sp>
      <p:sp>
        <p:nvSpPr>
          <p:cNvPr id="3" name="Content Placeholder 2">
            <a:extLst>
              <a:ext uri="{FF2B5EF4-FFF2-40B4-BE49-F238E27FC236}">
                <a16:creationId xmlns:a16="http://schemas.microsoft.com/office/drawing/2014/main" id="{89D40A10-49E3-04A3-CAB0-AA25D0656ED0}"/>
              </a:ext>
            </a:extLst>
          </p:cNvPr>
          <p:cNvSpPr>
            <a:spLocks noGrp="1"/>
          </p:cNvSpPr>
          <p:nvPr>
            <p:ph idx="1"/>
          </p:nvPr>
        </p:nvSpPr>
        <p:spPr>
          <a:xfrm>
            <a:off x="1103312" y="2763520"/>
            <a:ext cx="8946541" cy="3484879"/>
          </a:xfrm>
        </p:spPr>
        <p:txBody>
          <a:bodyPr vert="horz" lIns="91440" tIns="45720" rIns="91440" bIns="45720" rtlCol="0">
            <a:normAutofit/>
          </a:bodyPr>
          <a:lstStyle/>
          <a:p>
            <a:pPr>
              <a:lnSpc>
                <a:spcPct val="90000"/>
              </a:lnSpc>
            </a:pPr>
            <a:r>
              <a:rPr lang="en-US" sz="1900" b="1">
                <a:latin typeface="Arial Nova"/>
              </a:rPr>
              <a:t>Affordable Housing: </a:t>
            </a:r>
            <a:r>
              <a:rPr lang="en-US" sz="1900">
                <a:latin typeface="Arial Nova"/>
              </a:rPr>
              <a:t>Affordable housing options to address the housing needs of individuals and families in Black and Asian community.</a:t>
            </a:r>
          </a:p>
          <a:p>
            <a:pPr>
              <a:lnSpc>
                <a:spcPct val="90000"/>
              </a:lnSpc>
              <a:buClr>
                <a:srgbClr val="EF53A5"/>
              </a:buClr>
            </a:pPr>
            <a:r>
              <a:rPr lang="en-US" sz="1900" b="1">
                <a:latin typeface="Arial Nova"/>
              </a:rPr>
              <a:t>Homelessness Support: </a:t>
            </a:r>
            <a:r>
              <a:rPr lang="en-US" sz="1900">
                <a:latin typeface="Arial Nova"/>
              </a:rPr>
              <a:t>To provide homelessness programs and emergency shelters for those at risk of experiencing homelessness.</a:t>
            </a:r>
          </a:p>
          <a:p>
            <a:pPr>
              <a:lnSpc>
                <a:spcPct val="90000"/>
              </a:lnSpc>
              <a:buClr>
                <a:srgbClr val="EF53A5"/>
              </a:buClr>
            </a:pPr>
            <a:r>
              <a:rPr lang="en-US" sz="1900" b="1">
                <a:latin typeface="Arial Nova"/>
              </a:rPr>
              <a:t>Access to Quality Education: </a:t>
            </a:r>
            <a:r>
              <a:rPr lang="en-US" sz="1900">
                <a:latin typeface="Arial Nova"/>
              </a:rPr>
              <a:t>Ensuring equal access to quality education for Black and Asian children. Providing tutoring opportunities to support students in their studies.</a:t>
            </a:r>
          </a:p>
          <a:p>
            <a:pPr>
              <a:lnSpc>
                <a:spcPct val="90000"/>
              </a:lnSpc>
              <a:buClr>
                <a:srgbClr val="EF53A5"/>
              </a:buClr>
            </a:pPr>
            <a:r>
              <a:rPr lang="en-US" sz="1900" b="1">
                <a:latin typeface="Arial Nova"/>
              </a:rPr>
              <a:t>Healthcare services and Mental Health support: </a:t>
            </a:r>
            <a:r>
              <a:rPr lang="en-US" sz="1900">
                <a:latin typeface="Arial Nova"/>
              </a:rPr>
              <a:t>Access to healthcare providers, and to provide support for mental health challenges (NHS, 2023)</a:t>
            </a:r>
          </a:p>
          <a:p>
            <a:pPr>
              <a:lnSpc>
                <a:spcPct val="90000"/>
              </a:lnSpc>
              <a:buClr>
                <a:srgbClr val="EF53A5"/>
              </a:buClr>
            </a:pPr>
            <a:r>
              <a:rPr lang="en-US" sz="1900" b="1">
                <a:latin typeface="Arial Nova"/>
              </a:rPr>
              <a:t>Employment and Job Training</a:t>
            </a:r>
            <a:r>
              <a:rPr lang="en-US" sz="1900">
                <a:latin typeface="Arial Nova"/>
              </a:rPr>
              <a:t>: To provide job training and workshops to access a better job opportunities (Ealing Council, 2023)  </a:t>
            </a:r>
          </a:p>
        </p:txBody>
      </p:sp>
    </p:spTree>
    <p:extLst>
      <p:ext uri="{BB962C8B-B14F-4D97-AF65-F5344CB8AC3E}">
        <p14:creationId xmlns:p14="http://schemas.microsoft.com/office/powerpoint/2010/main" val="1913575452"/>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6"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BCF3C045-EA30-6188-54ED-7FF6EF5F0C57}"/>
              </a:ext>
            </a:extLst>
          </p:cNvPr>
          <p:cNvSpPr>
            <a:spLocks noGrp="1"/>
          </p:cNvSpPr>
          <p:nvPr>
            <p:ph type="title"/>
          </p:nvPr>
        </p:nvSpPr>
        <p:spPr>
          <a:xfrm>
            <a:off x="1103312" y="452718"/>
            <a:ext cx="8947522" cy="1400530"/>
          </a:xfrm>
        </p:spPr>
        <p:txBody>
          <a:bodyPr anchor="ctr">
            <a:normAutofit/>
          </a:bodyPr>
          <a:lstStyle/>
          <a:p>
            <a:pPr>
              <a:lnSpc>
                <a:spcPct val="90000"/>
              </a:lnSpc>
            </a:pPr>
            <a:r>
              <a:rPr lang="en-US" sz="2900">
                <a:solidFill>
                  <a:srgbClr val="FFFFFF"/>
                </a:solidFill>
                <a:latin typeface="Arial Nova"/>
              </a:rPr>
              <a:t>EXISTING MEANS OF COMMUNICATION OF HEALTH AND SOCIAL CARE PROVIDERS BOTH INTERNALLY AND EXTERNALLY.</a:t>
            </a:r>
            <a:endParaRPr lang="en-US" sz="2900">
              <a:solidFill>
                <a:srgbClr val="FFFFFF"/>
              </a:solidFill>
            </a:endParaRPr>
          </a:p>
        </p:txBody>
      </p:sp>
      <p:sp>
        <p:nvSpPr>
          <p:cNvPr id="3" name="Content Placeholder 2">
            <a:extLst>
              <a:ext uri="{FF2B5EF4-FFF2-40B4-BE49-F238E27FC236}">
                <a16:creationId xmlns:a16="http://schemas.microsoft.com/office/drawing/2014/main" id="{AE6D24D6-FE57-27F4-3BA5-7CC8035CF5D4}"/>
              </a:ext>
            </a:extLst>
          </p:cNvPr>
          <p:cNvSpPr>
            <a:spLocks noGrp="1"/>
          </p:cNvSpPr>
          <p:nvPr>
            <p:ph idx="1"/>
          </p:nvPr>
        </p:nvSpPr>
        <p:spPr>
          <a:xfrm>
            <a:off x="1103312" y="2763520"/>
            <a:ext cx="8946541" cy="3484879"/>
          </a:xfrm>
        </p:spPr>
        <p:txBody>
          <a:bodyPr vert="horz" lIns="91440" tIns="45720" rIns="91440" bIns="45720" rtlCol="0" anchor="t">
            <a:normAutofit/>
          </a:bodyPr>
          <a:lstStyle/>
          <a:p>
            <a:r>
              <a:rPr lang="en-US" sz="1900" dirty="0">
                <a:latin typeface="Arial Nova"/>
              </a:rPr>
              <a:t>Health and social providers depends on different means of communication, both internally and externally within their </a:t>
            </a:r>
            <a:r>
              <a:rPr lang="en-US" sz="1900" dirty="0" err="1">
                <a:latin typeface="Arial Nova"/>
              </a:rPr>
              <a:t>organisations</a:t>
            </a:r>
            <a:r>
              <a:rPr lang="en-US" sz="1900" dirty="0">
                <a:latin typeface="Arial Nova"/>
              </a:rPr>
              <a:t> and other stakeholders respectively. A few existing means of communications includes:</a:t>
            </a:r>
          </a:p>
          <a:p>
            <a:pPr>
              <a:buClr>
                <a:srgbClr val="EF53A5"/>
              </a:buClr>
            </a:pPr>
            <a:r>
              <a:rPr lang="en-US" sz="1900" b="1" dirty="0">
                <a:latin typeface="Arial Nova"/>
              </a:rPr>
              <a:t>Face-to Face Communication</a:t>
            </a:r>
            <a:r>
              <a:rPr lang="en-US" sz="1900" dirty="0">
                <a:latin typeface="Arial Nova"/>
              </a:rPr>
              <a:t>: This method of communication gives quick feedback, clarification and non-verbal solutions to individuals within the community and </a:t>
            </a:r>
            <a:r>
              <a:rPr lang="en-US" sz="1900" dirty="0" err="1">
                <a:latin typeface="Arial Nova"/>
              </a:rPr>
              <a:t>organisations</a:t>
            </a:r>
            <a:r>
              <a:rPr lang="en-US" sz="1900" dirty="0">
                <a:latin typeface="Arial Nova"/>
              </a:rPr>
              <a:t>.</a:t>
            </a:r>
          </a:p>
          <a:p>
            <a:pPr>
              <a:buClr>
                <a:srgbClr val="EF53A5"/>
              </a:buClr>
            </a:pPr>
            <a:r>
              <a:rPr lang="en-US" sz="1900" b="1" dirty="0">
                <a:latin typeface="Arial Nova"/>
              </a:rPr>
              <a:t>Phones and voicemail: </a:t>
            </a:r>
            <a:r>
              <a:rPr lang="en-US" sz="1900" dirty="0">
                <a:latin typeface="Arial Nova"/>
              </a:rPr>
              <a:t>Provides easy communication between people, department and </a:t>
            </a:r>
            <a:r>
              <a:rPr lang="en-US" sz="1900" dirty="0" err="1">
                <a:latin typeface="Arial Nova"/>
              </a:rPr>
              <a:t>organisation</a:t>
            </a:r>
            <a:r>
              <a:rPr lang="en-US" sz="1900" dirty="0">
                <a:latin typeface="Arial Nova"/>
              </a:rPr>
              <a:t>.</a:t>
            </a:r>
          </a:p>
          <a:p>
            <a:pPr>
              <a:buClr>
                <a:srgbClr val="EF53A5"/>
              </a:buClr>
            </a:pPr>
            <a:r>
              <a:rPr lang="en-US" sz="1900" b="1" dirty="0">
                <a:latin typeface="Arial Nova"/>
              </a:rPr>
              <a:t>Email: </a:t>
            </a:r>
            <a:r>
              <a:rPr lang="en-US" sz="1900" dirty="0">
                <a:latin typeface="Arial Nova"/>
              </a:rPr>
              <a:t>Used to exchange detail information at healthcare, and documentation for both internal and external purpose in healthcare.</a:t>
            </a:r>
          </a:p>
          <a:p>
            <a:pPr marL="0" indent="0">
              <a:buClr>
                <a:srgbClr val="EF53A5"/>
              </a:buClr>
              <a:buNone/>
            </a:pPr>
            <a:endParaRPr lang="en-US" sz="1900" b="1">
              <a:latin typeface="Arial Nova"/>
            </a:endParaRPr>
          </a:p>
        </p:txBody>
      </p:sp>
    </p:spTree>
    <p:extLst>
      <p:ext uri="{BB962C8B-B14F-4D97-AF65-F5344CB8AC3E}">
        <p14:creationId xmlns:p14="http://schemas.microsoft.com/office/powerpoint/2010/main" val="370184430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6"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C41B8B03-E28B-0841-D481-FBD3F150738A}"/>
              </a:ext>
            </a:extLst>
          </p:cNvPr>
          <p:cNvSpPr>
            <a:spLocks noGrp="1"/>
          </p:cNvSpPr>
          <p:nvPr>
            <p:ph type="title"/>
          </p:nvPr>
        </p:nvSpPr>
        <p:spPr>
          <a:xfrm>
            <a:off x="1103312" y="452718"/>
            <a:ext cx="8947522" cy="1400530"/>
          </a:xfrm>
        </p:spPr>
        <p:txBody>
          <a:bodyPr anchor="ctr">
            <a:normAutofit/>
          </a:bodyPr>
          <a:lstStyle/>
          <a:p>
            <a:endParaRPr lang="en-US">
              <a:solidFill>
                <a:srgbClr val="FFFFFF"/>
              </a:solidFill>
            </a:endParaRPr>
          </a:p>
        </p:txBody>
      </p:sp>
      <p:sp>
        <p:nvSpPr>
          <p:cNvPr id="3" name="Content Placeholder 2">
            <a:extLst>
              <a:ext uri="{FF2B5EF4-FFF2-40B4-BE49-F238E27FC236}">
                <a16:creationId xmlns:a16="http://schemas.microsoft.com/office/drawing/2014/main" id="{757C25B1-3D7E-3881-8DFB-84B07094C3F9}"/>
              </a:ext>
            </a:extLst>
          </p:cNvPr>
          <p:cNvSpPr>
            <a:spLocks noGrp="1"/>
          </p:cNvSpPr>
          <p:nvPr>
            <p:ph idx="1"/>
          </p:nvPr>
        </p:nvSpPr>
        <p:spPr>
          <a:xfrm>
            <a:off x="1103312" y="2763520"/>
            <a:ext cx="8946541" cy="3484879"/>
          </a:xfrm>
        </p:spPr>
        <p:txBody>
          <a:bodyPr vert="horz" lIns="91440" tIns="45720" rIns="91440" bIns="45720" rtlCol="0" anchor="t">
            <a:normAutofit/>
          </a:bodyPr>
          <a:lstStyle/>
          <a:p>
            <a:pPr>
              <a:lnSpc>
                <a:spcPct val="90000"/>
              </a:lnSpc>
            </a:pPr>
            <a:r>
              <a:rPr lang="en-US" b="1" dirty="0">
                <a:latin typeface="Arial Nova"/>
              </a:rPr>
              <a:t>Video Conferencing: </a:t>
            </a:r>
            <a:r>
              <a:rPr lang="en-US" dirty="0">
                <a:latin typeface="Arial Nova"/>
              </a:rPr>
              <a:t>This means of communication is used for visual consultations within the health services and remote team meetings.</a:t>
            </a:r>
            <a:endParaRPr lang="en-US">
              <a:latin typeface="Arial Nova"/>
            </a:endParaRPr>
          </a:p>
          <a:p>
            <a:pPr>
              <a:lnSpc>
                <a:spcPct val="90000"/>
              </a:lnSpc>
              <a:buClr>
                <a:srgbClr val="EF53A5"/>
              </a:buClr>
            </a:pPr>
            <a:r>
              <a:rPr lang="en-US" b="1" dirty="0">
                <a:latin typeface="Arial Nova"/>
              </a:rPr>
              <a:t>Social Media and Online forums: </a:t>
            </a:r>
            <a:r>
              <a:rPr lang="en-US" dirty="0">
                <a:latin typeface="Arial Nova"/>
              </a:rPr>
              <a:t>Is another method of communication used by healthcare </a:t>
            </a:r>
            <a:r>
              <a:rPr lang="en-US" dirty="0" err="1">
                <a:latin typeface="Arial Nova"/>
              </a:rPr>
              <a:t>organisations</a:t>
            </a:r>
            <a:r>
              <a:rPr lang="en-US" dirty="0">
                <a:latin typeface="Arial Nova"/>
              </a:rPr>
              <a:t> to distribute information, and address issues with the public.</a:t>
            </a:r>
          </a:p>
          <a:p>
            <a:pPr>
              <a:lnSpc>
                <a:spcPct val="90000"/>
              </a:lnSpc>
              <a:buClr>
                <a:srgbClr val="EF53A5"/>
              </a:buClr>
            </a:pPr>
            <a:r>
              <a:rPr lang="en-US" b="1" dirty="0">
                <a:latin typeface="Arial Nova"/>
              </a:rPr>
              <a:t>Interagency  Collaboration Tools</a:t>
            </a:r>
            <a:r>
              <a:rPr lang="en-US" dirty="0">
                <a:latin typeface="Arial Nova"/>
              </a:rPr>
              <a:t>: This is when health and social care providers liaise with external agencies such as community </a:t>
            </a:r>
            <a:r>
              <a:rPr lang="en-US" dirty="0" err="1">
                <a:latin typeface="Arial Nova"/>
              </a:rPr>
              <a:t>organisations</a:t>
            </a:r>
            <a:r>
              <a:rPr lang="en-US" dirty="0">
                <a:latin typeface="Arial Nova"/>
              </a:rPr>
              <a:t>, government bodies, and non-profit groups (AMA, 2020)</a:t>
            </a:r>
            <a:endParaRPr lang="en-US">
              <a:latin typeface="Arial Nova"/>
            </a:endParaRPr>
          </a:p>
        </p:txBody>
      </p:sp>
    </p:spTree>
    <p:extLst>
      <p:ext uri="{BB962C8B-B14F-4D97-AF65-F5344CB8AC3E}">
        <p14:creationId xmlns:p14="http://schemas.microsoft.com/office/powerpoint/2010/main" val="3892407500"/>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6"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B339BEF9-74E6-B859-867B-CCFD0985009A}"/>
              </a:ext>
            </a:extLst>
          </p:cNvPr>
          <p:cNvSpPr>
            <a:spLocks noGrp="1"/>
          </p:cNvSpPr>
          <p:nvPr>
            <p:ph type="title"/>
          </p:nvPr>
        </p:nvSpPr>
        <p:spPr>
          <a:xfrm>
            <a:off x="1103312" y="452718"/>
            <a:ext cx="8947522" cy="1400530"/>
          </a:xfrm>
        </p:spPr>
        <p:txBody>
          <a:bodyPr anchor="ctr">
            <a:normAutofit/>
          </a:bodyPr>
          <a:lstStyle/>
          <a:p>
            <a:pPr>
              <a:lnSpc>
                <a:spcPct val="90000"/>
              </a:lnSpc>
            </a:pPr>
            <a:r>
              <a:rPr lang="en-US" sz="2900">
                <a:solidFill>
                  <a:srgbClr val="FFFFFF"/>
                </a:solidFill>
                <a:latin typeface="Arial Nova"/>
              </a:rPr>
              <a:t>USE OF DIGITAL MEDIA AND TECHNOLOGIES FOR COMMUNITY DEVELOPMENT.</a:t>
            </a:r>
          </a:p>
        </p:txBody>
      </p:sp>
      <p:sp>
        <p:nvSpPr>
          <p:cNvPr id="3" name="Content Placeholder 2">
            <a:extLst>
              <a:ext uri="{FF2B5EF4-FFF2-40B4-BE49-F238E27FC236}">
                <a16:creationId xmlns:a16="http://schemas.microsoft.com/office/drawing/2014/main" id="{914C9B7C-C625-D9FA-333E-10F01A8C247D}"/>
              </a:ext>
            </a:extLst>
          </p:cNvPr>
          <p:cNvSpPr>
            <a:spLocks noGrp="1"/>
          </p:cNvSpPr>
          <p:nvPr>
            <p:ph idx="1"/>
          </p:nvPr>
        </p:nvSpPr>
        <p:spPr>
          <a:xfrm>
            <a:off x="1103312" y="2763520"/>
            <a:ext cx="8946541" cy="3484879"/>
          </a:xfrm>
        </p:spPr>
        <p:txBody>
          <a:bodyPr vert="horz" lIns="91440" tIns="45720" rIns="91440" bIns="45720" rtlCol="0">
            <a:normAutofit/>
          </a:bodyPr>
          <a:lstStyle/>
          <a:p>
            <a:pPr>
              <a:lnSpc>
                <a:spcPct val="90000"/>
              </a:lnSpc>
            </a:pPr>
            <a:r>
              <a:rPr lang="en-US" sz="1700">
                <a:latin typeface="Arial Nova"/>
              </a:rPr>
              <a:t>Digital media and technologies have been an important tools by providing new ways for communication, collaboration, and engagement for community development. There are a few  ways digital media and technologies can be used which include;</a:t>
            </a:r>
          </a:p>
          <a:p>
            <a:pPr>
              <a:lnSpc>
                <a:spcPct val="90000"/>
              </a:lnSpc>
              <a:buClr>
                <a:srgbClr val="EF53A5"/>
              </a:buClr>
            </a:pPr>
            <a:r>
              <a:rPr lang="en-US" sz="1700" b="1">
                <a:latin typeface="Arial Nova"/>
              </a:rPr>
              <a:t>Online community platforms:</a:t>
            </a:r>
            <a:r>
              <a:rPr lang="en-US" sz="1700">
                <a:latin typeface="Arial Nova"/>
              </a:rPr>
              <a:t> This means of communication provide avenues for community members to share ideas and negotiate. It allow individuals to overcome barriers and partake in conversations around community issues.</a:t>
            </a:r>
          </a:p>
          <a:p>
            <a:pPr>
              <a:lnSpc>
                <a:spcPct val="90000"/>
              </a:lnSpc>
              <a:buClr>
                <a:srgbClr val="EF53A5"/>
              </a:buClr>
            </a:pPr>
            <a:r>
              <a:rPr lang="en-US" sz="1700" b="1">
                <a:latin typeface="Arial Nova"/>
              </a:rPr>
              <a:t>Social media platforms</a:t>
            </a:r>
            <a:r>
              <a:rPr lang="en-US" sz="1700">
                <a:latin typeface="Arial Nova"/>
              </a:rPr>
              <a:t>:  such as Facebook, Twitter, and Instagram are useful for community engagement, and for </a:t>
            </a:r>
            <a:r>
              <a:rPr lang="en-US" sz="1700" err="1">
                <a:latin typeface="Arial Nova"/>
              </a:rPr>
              <a:t>organisations</a:t>
            </a:r>
            <a:r>
              <a:rPr lang="en-US" sz="1700">
                <a:latin typeface="Arial Nova"/>
              </a:rPr>
              <a:t> and members to share information ,</a:t>
            </a:r>
            <a:r>
              <a:rPr lang="en-US" sz="1700" err="1">
                <a:latin typeface="Arial Nova"/>
              </a:rPr>
              <a:t>organise</a:t>
            </a:r>
            <a:r>
              <a:rPr lang="en-US" sz="1700">
                <a:latin typeface="Arial Nova"/>
              </a:rPr>
              <a:t> events and initiate discussions.</a:t>
            </a:r>
          </a:p>
          <a:p>
            <a:pPr>
              <a:lnSpc>
                <a:spcPct val="90000"/>
              </a:lnSpc>
              <a:buClr>
                <a:srgbClr val="EF53A5"/>
              </a:buClr>
            </a:pPr>
            <a:r>
              <a:rPr lang="en-US" sz="1700" b="1">
                <a:latin typeface="Arial Nova"/>
              </a:rPr>
              <a:t>Online Learning and Training:</a:t>
            </a:r>
            <a:r>
              <a:rPr lang="en-US" sz="1700">
                <a:latin typeface="Arial Nova"/>
              </a:rPr>
              <a:t> Motivates community members to learn new skills.  </a:t>
            </a:r>
          </a:p>
        </p:txBody>
      </p:sp>
    </p:spTree>
    <p:extLst>
      <p:ext uri="{BB962C8B-B14F-4D97-AF65-F5344CB8AC3E}">
        <p14:creationId xmlns:p14="http://schemas.microsoft.com/office/powerpoint/2010/main" val="1506608115"/>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C1E98352-BADD-5D43-BE7D-039322A718BF}"/>
              </a:ext>
            </a:extLst>
          </p:cNvPr>
          <p:cNvSpPr>
            <a:spLocks noGrp="1"/>
          </p:cNvSpPr>
          <p:nvPr>
            <p:ph type="title"/>
          </p:nvPr>
        </p:nvSpPr>
        <p:spPr>
          <a:xfrm>
            <a:off x="1103312" y="452718"/>
            <a:ext cx="8947522" cy="1400530"/>
          </a:xfrm>
        </p:spPr>
        <p:txBody>
          <a:bodyPr anchor="ctr">
            <a:normAutofit/>
          </a:bodyPr>
          <a:lstStyle/>
          <a:p>
            <a:endParaRPr lang="en-US">
              <a:solidFill>
                <a:srgbClr val="FFFFFF"/>
              </a:solidFill>
            </a:endParaRPr>
          </a:p>
        </p:txBody>
      </p:sp>
      <p:sp>
        <p:nvSpPr>
          <p:cNvPr id="3" name="Content Placeholder 2">
            <a:extLst>
              <a:ext uri="{FF2B5EF4-FFF2-40B4-BE49-F238E27FC236}">
                <a16:creationId xmlns:a16="http://schemas.microsoft.com/office/drawing/2014/main" id="{3BDB3BED-A6C1-D308-5216-2D9AD2C91C0C}"/>
              </a:ext>
            </a:extLst>
          </p:cNvPr>
          <p:cNvSpPr>
            <a:spLocks noGrp="1"/>
          </p:cNvSpPr>
          <p:nvPr>
            <p:ph idx="1"/>
          </p:nvPr>
        </p:nvSpPr>
        <p:spPr>
          <a:xfrm>
            <a:off x="1103312" y="2763520"/>
            <a:ext cx="8946541" cy="3484879"/>
          </a:xfrm>
        </p:spPr>
        <p:txBody>
          <a:bodyPr vert="horz" lIns="91440" tIns="45720" rIns="91440" bIns="45720" rtlCol="0">
            <a:normAutofit/>
          </a:bodyPr>
          <a:lstStyle/>
          <a:p>
            <a:r>
              <a:rPr lang="en-US" b="1" dirty="0">
                <a:latin typeface="Arial Nova"/>
              </a:rPr>
              <a:t>Digital Story Telling: </a:t>
            </a:r>
            <a:r>
              <a:rPr lang="en-US" dirty="0">
                <a:latin typeface="Arial Nova"/>
              </a:rPr>
              <a:t>This type of digital media, allow communities to  tell their stories via different ways such as video, podcasts and social media posts. This could upraise awareness and provide support for community development capabilities (Community tool box, 2023) </a:t>
            </a:r>
          </a:p>
          <a:p>
            <a:pPr>
              <a:buClr>
                <a:srgbClr val="EF53A5"/>
              </a:buClr>
            </a:pPr>
            <a:r>
              <a:rPr lang="en-US" b="1" dirty="0">
                <a:latin typeface="Arial Nova"/>
              </a:rPr>
              <a:t>Mobile Applications:</a:t>
            </a:r>
            <a:r>
              <a:rPr lang="en-US" dirty="0">
                <a:latin typeface="Arial Nova"/>
              </a:rPr>
              <a:t> These mobile apps pinpoint specific community needs, gives information and convey services. For instance, community development apps give access to health information, education resources, employment information and emergency services (</a:t>
            </a:r>
            <a:r>
              <a:rPr lang="en-US" dirty="0" err="1">
                <a:latin typeface="Arial Nova"/>
              </a:rPr>
              <a:t>AlliedGlobal</a:t>
            </a:r>
            <a:r>
              <a:rPr lang="en-US" dirty="0">
                <a:latin typeface="Arial Nova"/>
              </a:rPr>
              <a:t>, 2023)</a:t>
            </a:r>
          </a:p>
        </p:txBody>
      </p:sp>
    </p:spTree>
    <p:extLst>
      <p:ext uri="{BB962C8B-B14F-4D97-AF65-F5344CB8AC3E}">
        <p14:creationId xmlns:p14="http://schemas.microsoft.com/office/powerpoint/2010/main" val="3511917882"/>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7A36D01E-E36B-7D5C-6FD3-6ED82E3E4269}"/>
              </a:ext>
            </a:extLst>
          </p:cNvPr>
          <p:cNvSpPr>
            <a:spLocks noGrp="1"/>
          </p:cNvSpPr>
          <p:nvPr>
            <p:ph type="title"/>
          </p:nvPr>
        </p:nvSpPr>
        <p:spPr>
          <a:xfrm>
            <a:off x="1103312" y="452718"/>
            <a:ext cx="8947522" cy="1400530"/>
          </a:xfrm>
        </p:spPr>
        <p:txBody>
          <a:bodyPr anchor="ctr">
            <a:normAutofit/>
          </a:bodyPr>
          <a:lstStyle/>
          <a:p>
            <a:r>
              <a:rPr lang="en-US">
                <a:solidFill>
                  <a:srgbClr val="FFFFFF"/>
                </a:solidFill>
                <a:latin typeface="Arial Nova"/>
              </a:rPr>
              <a:t>CONCLUSION</a:t>
            </a:r>
            <a:endParaRPr lang="en-US">
              <a:solidFill>
                <a:srgbClr val="FFFFFF"/>
              </a:solidFill>
            </a:endParaRPr>
          </a:p>
        </p:txBody>
      </p:sp>
      <p:sp>
        <p:nvSpPr>
          <p:cNvPr id="3" name="Content Placeholder 2">
            <a:extLst>
              <a:ext uri="{FF2B5EF4-FFF2-40B4-BE49-F238E27FC236}">
                <a16:creationId xmlns:a16="http://schemas.microsoft.com/office/drawing/2014/main" id="{98D518C8-36F8-6F8E-CA80-3B51FE3F089E}"/>
              </a:ext>
            </a:extLst>
          </p:cNvPr>
          <p:cNvSpPr>
            <a:spLocks noGrp="1"/>
          </p:cNvSpPr>
          <p:nvPr>
            <p:ph idx="1"/>
          </p:nvPr>
        </p:nvSpPr>
        <p:spPr>
          <a:xfrm>
            <a:off x="1103312" y="2763520"/>
            <a:ext cx="8946541" cy="3484879"/>
          </a:xfrm>
        </p:spPr>
        <p:txBody>
          <a:bodyPr vert="horz" lIns="91440" tIns="45720" rIns="91440" bIns="45720" rtlCol="0">
            <a:normAutofit/>
          </a:bodyPr>
          <a:lstStyle/>
          <a:p>
            <a:pPr>
              <a:lnSpc>
                <a:spcPct val="90000"/>
              </a:lnSpc>
            </a:pPr>
            <a:r>
              <a:rPr lang="en-US" dirty="0"/>
              <a:t>I</a:t>
            </a:r>
            <a:r>
              <a:rPr lang="en-US" dirty="0">
                <a:latin typeface="Arial Nova"/>
              </a:rPr>
              <a:t>n conclusion, homelessness is a complicated issue that has a  profound effect on individuals from various communities including the  Black and Asian community in the United kingdom. </a:t>
            </a:r>
            <a:endParaRPr lang="en-US"/>
          </a:p>
          <a:p>
            <a:pPr>
              <a:lnSpc>
                <a:spcPct val="90000"/>
              </a:lnSpc>
              <a:buClr>
                <a:srgbClr val="EF53A5"/>
              </a:buClr>
            </a:pPr>
            <a:r>
              <a:rPr lang="en-US" dirty="0">
                <a:latin typeface="Arial Nova"/>
              </a:rPr>
              <a:t>It is important that governments and communities work together to tackle the issue of homelessness and provide individuals with essential </a:t>
            </a:r>
            <a:r>
              <a:rPr lang="en-US">
                <a:latin typeface="Arial Nova"/>
              </a:rPr>
              <a:t>resources.</a:t>
            </a:r>
          </a:p>
          <a:p>
            <a:pPr>
              <a:lnSpc>
                <a:spcPct val="90000"/>
              </a:lnSpc>
              <a:buClr>
                <a:srgbClr val="EF53A5"/>
              </a:buClr>
            </a:pPr>
            <a:r>
              <a:rPr lang="en-US" dirty="0">
                <a:latin typeface="Arial Nova"/>
              </a:rPr>
              <a:t>Additionally, affordable housing and homelessness support should be a priority to prevent individuals threatened with homelessness.  Parental support and family services should be provided to strengthened family relationships and promote healthy family dynamic.</a:t>
            </a:r>
            <a:endParaRPr lang="en-US">
              <a:latin typeface="Arial Nova"/>
            </a:endParaRPr>
          </a:p>
        </p:txBody>
      </p:sp>
    </p:spTree>
    <p:extLst>
      <p:ext uri="{BB962C8B-B14F-4D97-AF65-F5344CB8AC3E}">
        <p14:creationId xmlns:p14="http://schemas.microsoft.com/office/powerpoint/2010/main" val="2256207081"/>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Rectangle 11">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1"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6" name="Freeform: Shape 15">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FF738BAC-0D1C-1388-B849-F3B07C6A1934}"/>
              </a:ext>
            </a:extLst>
          </p:cNvPr>
          <p:cNvSpPr>
            <a:spLocks noGrp="1"/>
          </p:cNvSpPr>
          <p:nvPr>
            <p:ph type="title"/>
          </p:nvPr>
        </p:nvSpPr>
        <p:spPr>
          <a:xfrm>
            <a:off x="1103312" y="452718"/>
            <a:ext cx="8947522" cy="1400530"/>
          </a:xfrm>
        </p:spPr>
        <p:txBody>
          <a:bodyPr anchor="ctr">
            <a:normAutofit/>
          </a:bodyPr>
          <a:lstStyle/>
          <a:p>
            <a:r>
              <a:rPr lang="en-US" b="1">
                <a:solidFill>
                  <a:srgbClr val="FFFFFF"/>
                </a:solidFill>
                <a:latin typeface="Arial Nova"/>
              </a:rPr>
              <a:t>REFERENCES</a:t>
            </a:r>
            <a:endParaRPr lang="en-US" b="1">
              <a:solidFill>
                <a:srgbClr val="FFFFFF"/>
              </a:solidFill>
            </a:endParaRPr>
          </a:p>
        </p:txBody>
      </p:sp>
      <p:sp>
        <p:nvSpPr>
          <p:cNvPr id="5" name="Content Placeholder 4">
            <a:extLst>
              <a:ext uri="{FF2B5EF4-FFF2-40B4-BE49-F238E27FC236}">
                <a16:creationId xmlns:a16="http://schemas.microsoft.com/office/drawing/2014/main" id="{EEBFFDD6-12C4-3BBC-DE90-D4C9E6B8CFFE}"/>
              </a:ext>
            </a:extLst>
          </p:cNvPr>
          <p:cNvSpPr>
            <a:spLocks noGrp="1"/>
          </p:cNvSpPr>
          <p:nvPr>
            <p:ph idx="1"/>
          </p:nvPr>
        </p:nvSpPr>
        <p:spPr>
          <a:xfrm>
            <a:off x="1103312" y="2763520"/>
            <a:ext cx="8946541" cy="3484879"/>
          </a:xfrm>
        </p:spPr>
        <p:txBody>
          <a:bodyPr vert="horz" lIns="91440" tIns="45720" rIns="91440" bIns="45720" rtlCol="0">
            <a:noAutofit/>
          </a:bodyPr>
          <a:lstStyle/>
          <a:p>
            <a:pPr>
              <a:lnSpc>
                <a:spcPct val="90000"/>
              </a:lnSpc>
            </a:pPr>
            <a:r>
              <a:rPr lang="en-US" sz="1600">
                <a:latin typeface="Arial Nova"/>
              </a:rPr>
              <a:t>Age Uk, (2023) Anti-discrimination Laws. Available at: </a:t>
            </a:r>
            <a:r>
              <a:rPr lang="en-US" sz="1600">
                <a:latin typeface="Arial Nova"/>
                <a:hlinkClick r:id="rId2"/>
              </a:rPr>
              <a:t>https://www.ageuk.org.uk</a:t>
            </a:r>
            <a:r>
              <a:rPr lang="en-US" sz="1600">
                <a:latin typeface="Arial Nova"/>
              </a:rPr>
              <a:t>  (Accessed: July 17, 2023)</a:t>
            </a:r>
          </a:p>
          <a:p>
            <a:pPr>
              <a:lnSpc>
                <a:spcPct val="90000"/>
              </a:lnSpc>
              <a:buClr>
                <a:srgbClr val="EF53A5"/>
              </a:buClr>
            </a:pPr>
            <a:r>
              <a:rPr lang="en-US" sz="1600">
                <a:latin typeface="Arial Nova"/>
              </a:rPr>
              <a:t>Crisis Uk, (2023) Factors contributing to homelessness. Available at: </a:t>
            </a:r>
            <a:r>
              <a:rPr lang="en-US" sz="1600">
                <a:latin typeface="Arial Nova"/>
                <a:hlinkClick r:id="rId3"/>
              </a:rPr>
              <a:t>https://www.crisis.org.uk</a:t>
            </a:r>
            <a:r>
              <a:rPr lang="en-US" sz="1600">
                <a:latin typeface="Arial Nova"/>
              </a:rPr>
              <a:t> (Accessed: July 16, 2023)</a:t>
            </a:r>
          </a:p>
          <a:p>
            <a:pPr>
              <a:lnSpc>
                <a:spcPct val="90000"/>
              </a:lnSpc>
              <a:buClr>
                <a:srgbClr val="EF53A5"/>
              </a:buClr>
            </a:pPr>
            <a:r>
              <a:rPr lang="en-US" sz="1600">
                <a:latin typeface="Arial Nova"/>
              </a:rPr>
              <a:t>Community tool box, (2023) Using social media in community work. Available at: </a:t>
            </a:r>
            <a:r>
              <a:rPr lang="en-US" sz="1600">
                <a:latin typeface="Arial Nova"/>
                <a:hlinkClick r:id="rId4"/>
              </a:rPr>
              <a:t>https://ctb.ku.edu/en/table-of-contents/overview/</a:t>
            </a:r>
            <a:r>
              <a:rPr lang="en-US" sz="1600">
                <a:latin typeface="Arial Nova"/>
              </a:rPr>
              <a:t> </a:t>
            </a:r>
          </a:p>
          <a:p>
            <a:pPr>
              <a:lnSpc>
                <a:spcPct val="90000"/>
              </a:lnSpc>
              <a:buClr>
                <a:srgbClr val="EF53A5"/>
              </a:buClr>
            </a:pPr>
            <a:r>
              <a:rPr lang="en-US" sz="1600">
                <a:latin typeface="Arial Nova"/>
              </a:rPr>
              <a:t>Ealing Council, (2023) Equality in Ealing. Available at: </a:t>
            </a:r>
            <a:r>
              <a:rPr lang="en-US" sz="1600">
                <a:latin typeface="Arial Nova"/>
                <a:hlinkClick r:id="rId5"/>
              </a:rPr>
              <a:t>https://www.ealing.gov.uk</a:t>
            </a:r>
            <a:r>
              <a:rPr lang="en-US" sz="1600">
                <a:latin typeface="Arial Nova"/>
              </a:rPr>
              <a:t> (Accessed: June 22, 2023)</a:t>
            </a:r>
          </a:p>
          <a:p>
            <a:pPr>
              <a:lnSpc>
                <a:spcPct val="90000"/>
              </a:lnSpc>
              <a:buClr>
                <a:srgbClr val="EF53A5"/>
              </a:buClr>
            </a:pPr>
            <a:r>
              <a:rPr lang="en-US" sz="1600">
                <a:latin typeface="Arial Nova"/>
              </a:rPr>
              <a:t>Finlay, (2023) Intergrated services. Available at: </a:t>
            </a:r>
            <a:r>
              <a:rPr lang="en-US" sz="1600">
                <a:latin typeface="Arial Nova"/>
                <a:hlinkClick r:id="rId5"/>
              </a:rPr>
              <a:t>https://www.ealing.gov.uk</a:t>
            </a:r>
            <a:r>
              <a:rPr lang="en-US" sz="1600">
                <a:latin typeface="Arial Nova"/>
              </a:rPr>
              <a:t> (Accessed: June 23, 2023)</a:t>
            </a:r>
          </a:p>
          <a:p>
            <a:pPr>
              <a:lnSpc>
                <a:spcPct val="90000"/>
              </a:lnSpc>
              <a:buClr>
                <a:srgbClr val="EF53A5"/>
              </a:buClr>
            </a:pPr>
            <a:r>
              <a:rPr lang="en-US" sz="1600">
                <a:latin typeface="Arial Nova"/>
              </a:rPr>
              <a:t>GOV,UK, (2023) Homelessness code of guidance for local authorities. Available at: </a:t>
            </a:r>
            <a:r>
              <a:rPr lang="en-US" sz="1600">
                <a:latin typeface="Arial Nova"/>
                <a:hlinkClick r:id="rId6"/>
              </a:rPr>
              <a:t>https://www.gov.uk</a:t>
            </a:r>
            <a:r>
              <a:rPr lang="en-US" sz="1600">
                <a:latin typeface="Arial Nova"/>
              </a:rPr>
              <a:t> (Accessed: July 17, 2023)</a:t>
            </a:r>
          </a:p>
          <a:p>
            <a:pPr>
              <a:lnSpc>
                <a:spcPct val="90000"/>
              </a:lnSpc>
              <a:buClr>
                <a:srgbClr val="EF53A5"/>
              </a:buClr>
            </a:pPr>
            <a:r>
              <a:rPr lang="en-US" sz="1600">
                <a:latin typeface="Arial Nova"/>
              </a:rPr>
              <a:t>Lindberg et al; (2022) Using information and communication technology in community. Available at: </a:t>
            </a:r>
            <a:r>
              <a:rPr lang="en-US" sz="1600">
                <a:latin typeface="Arial Nova"/>
                <a:hlinkClick r:id="rId7"/>
              </a:rPr>
              <a:t>https://www.ncbi.nlm.nih.gov</a:t>
            </a:r>
            <a:r>
              <a:rPr lang="en-US" sz="1600">
                <a:latin typeface="Arial Nova"/>
              </a:rPr>
              <a:t> (Accessed: June 25, 2023)</a:t>
            </a:r>
          </a:p>
        </p:txBody>
      </p:sp>
      <p:sp>
        <p:nvSpPr>
          <p:cNvPr id="3" name="TextBox 2">
            <a:extLst>
              <a:ext uri="{FF2B5EF4-FFF2-40B4-BE49-F238E27FC236}">
                <a16:creationId xmlns:a16="http://schemas.microsoft.com/office/drawing/2014/main" id="{F9D514EE-3713-8C68-519D-56E6949F769F}"/>
              </a:ext>
            </a:extLst>
          </p:cNvPr>
          <p:cNvSpPr txBox="1"/>
          <p:nvPr/>
        </p:nvSpPr>
        <p:spPr>
          <a:xfrm>
            <a:off x="4724400" y="3200399"/>
            <a:ext cx="2743200"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248389567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9"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504DB34E-697F-80A6-7059-4122BEC54910}"/>
              </a:ext>
            </a:extLst>
          </p:cNvPr>
          <p:cNvSpPr>
            <a:spLocks noGrp="1"/>
          </p:cNvSpPr>
          <p:nvPr>
            <p:ph type="title"/>
          </p:nvPr>
        </p:nvSpPr>
        <p:spPr>
          <a:xfrm>
            <a:off x="1103312" y="452718"/>
            <a:ext cx="8947522" cy="1400530"/>
          </a:xfrm>
        </p:spPr>
        <p:txBody>
          <a:bodyPr anchor="ctr">
            <a:normAutofit/>
          </a:bodyPr>
          <a:lstStyle/>
          <a:p>
            <a:endParaRPr lang="en-US">
              <a:solidFill>
                <a:srgbClr val="FFFFFF"/>
              </a:solidFill>
            </a:endParaRPr>
          </a:p>
        </p:txBody>
      </p:sp>
      <p:sp>
        <p:nvSpPr>
          <p:cNvPr id="3" name="Content Placeholder 2">
            <a:extLst>
              <a:ext uri="{FF2B5EF4-FFF2-40B4-BE49-F238E27FC236}">
                <a16:creationId xmlns:a16="http://schemas.microsoft.com/office/drawing/2014/main" id="{B6033947-3892-2DE1-CDC8-D7F88C7BF61A}"/>
              </a:ext>
            </a:extLst>
          </p:cNvPr>
          <p:cNvSpPr>
            <a:spLocks noGrp="1"/>
          </p:cNvSpPr>
          <p:nvPr>
            <p:ph idx="1"/>
          </p:nvPr>
        </p:nvSpPr>
        <p:spPr>
          <a:xfrm>
            <a:off x="1103312" y="2763520"/>
            <a:ext cx="8946541" cy="3484879"/>
          </a:xfrm>
        </p:spPr>
        <p:txBody>
          <a:bodyPr vert="horz" lIns="91440" tIns="45720" rIns="91440" bIns="45720" rtlCol="0" anchor="t">
            <a:normAutofit/>
          </a:bodyPr>
          <a:lstStyle/>
          <a:p>
            <a:pPr>
              <a:lnSpc>
                <a:spcPct val="90000"/>
              </a:lnSpc>
            </a:pPr>
            <a:endParaRPr lang="en-US" sz="1700">
              <a:latin typeface="Arial Nova"/>
            </a:endParaRPr>
          </a:p>
          <a:p>
            <a:pPr>
              <a:lnSpc>
                <a:spcPct val="90000"/>
              </a:lnSpc>
              <a:buClr>
                <a:srgbClr val="EF53A5"/>
              </a:buClr>
            </a:pPr>
            <a:r>
              <a:rPr lang="en-US" sz="1700" dirty="0">
                <a:latin typeface="Arial Nova"/>
              </a:rPr>
              <a:t>NHS, (2022) Electronic faxing in the NHS. Available at: </a:t>
            </a:r>
            <a:r>
              <a:rPr lang="en-US" sz="1700" dirty="0">
                <a:latin typeface="Arial Nova"/>
                <a:hlinkClick r:id="rId2"/>
              </a:rPr>
              <a:t>https://healthit.gov</a:t>
            </a:r>
            <a:r>
              <a:rPr lang="en-US" sz="1700" dirty="0">
                <a:latin typeface="Arial Nova"/>
              </a:rPr>
              <a:t>. (Accessed: 30 June 2023)</a:t>
            </a:r>
          </a:p>
          <a:p>
            <a:pPr>
              <a:lnSpc>
                <a:spcPct val="90000"/>
              </a:lnSpc>
              <a:buClr>
                <a:srgbClr val="EF53A5"/>
              </a:buClr>
            </a:pPr>
            <a:r>
              <a:rPr lang="en-US" sz="1700" dirty="0">
                <a:latin typeface="Arial Nova"/>
              </a:rPr>
              <a:t>ONS, (2021) Ethnic group, England and Wales census 2021. Available at: </a:t>
            </a:r>
            <a:r>
              <a:rPr lang="en-US" sz="1700" dirty="0">
                <a:latin typeface="Arial Nova"/>
                <a:hlinkClick r:id="rId3"/>
              </a:rPr>
              <a:t>https://www.ons.gov.uk</a:t>
            </a:r>
            <a:r>
              <a:rPr lang="en-US" sz="1700" dirty="0">
                <a:latin typeface="Arial Nova"/>
              </a:rPr>
              <a:t>. (Accessed: 02 July 2023)</a:t>
            </a:r>
          </a:p>
          <a:p>
            <a:pPr>
              <a:lnSpc>
                <a:spcPct val="90000"/>
              </a:lnSpc>
              <a:buClr>
                <a:srgbClr val="EF53A5"/>
              </a:buClr>
            </a:pPr>
            <a:r>
              <a:rPr lang="en-US" sz="1700" dirty="0">
                <a:latin typeface="Arial Nova"/>
              </a:rPr>
              <a:t>Shelter, (2020) Homeless among Black and Asian community. Available at: </a:t>
            </a:r>
            <a:r>
              <a:rPr lang="en-US" sz="1700" dirty="0">
                <a:latin typeface="Arial Nova"/>
                <a:hlinkClick r:id="rId4"/>
              </a:rPr>
              <a:t>https://www.shelter.org.uk</a:t>
            </a:r>
            <a:r>
              <a:rPr lang="en-US" sz="1700" dirty="0">
                <a:latin typeface="Arial Nova"/>
              </a:rPr>
              <a:t> (Accessed: July 16, 2023)</a:t>
            </a:r>
          </a:p>
          <a:p>
            <a:pPr>
              <a:lnSpc>
                <a:spcPct val="90000"/>
              </a:lnSpc>
              <a:buClr>
                <a:srgbClr val="EF53A5"/>
              </a:buClr>
            </a:pPr>
            <a:r>
              <a:rPr lang="en-US" sz="1700" dirty="0">
                <a:latin typeface="Arial Nova"/>
              </a:rPr>
              <a:t>UK Parliament, (2023) Social housing policy. Available at: </a:t>
            </a:r>
            <a:r>
              <a:rPr lang="en-US" sz="1700" dirty="0">
                <a:latin typeface="Arial Nova"/>
                <a:hlinkClick r:id="rId5"/>
              </a:rPr>
              <a:t>https://www.houseofcommonslibrary.parliament.uk</a:t>
            </a:r>
            <a:r>
              <a:rPr lang="en-US" sz="1700" dirty="0">
                <a:latin typeface="Arial Nova"/>
              </a:rPr>
              <a:t> (Accessed: July 19, 2023) </a:t>
            </a:r>
          </a:p>
          <a:p>
            <a:pPr marL="0" indent="0">
              <a:lnSpc>
                <a:spcPct val="90000"/>
              </a:lnSpc>
              <a:buClr>
                <a:srgbClr val="EF53A5"/>
              </a:buClr>
              <a:buNone/>
            </a:pPr>
            <a:endParaRPr lang="en-US" sz="1700">
              <a:latin typeface="Arial Nova"/>
            </a:endParaRPr>
          </a:p>
        </p:txBody>
      </p:sp>
    </p:spTree>
    <p:extLst>
      <p:ext uri="{BB962C8B-B14F-4D97-AF65-F5344CB8AC3E}">
        <p14:creationId xmlns:p14="http://schemas.microsoft.com/office/powerpoint/2010/main" val="2878908077"/>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Ion</vt:lpstr>
      <vt:lpstr>ASSESSMENT COMPONENT 1 PRESENTATION</vt:lpstr>
      <vt:lpstr>INTRODUCTION</vt:lpstr>
      <vt:lpstr>DEMOGRAPHIC OF EALING BOROUGH </vt:lpstr>
      <vt:lpstr>PowerPoint Presentation</vt:lpstr>
      <vt:lpstr>The main Issue within  Black and Asian Community:</vt:lpstr>
      <vt:lpstr>LEGISLATIONS AND POLICIES:</vt:lpstr>
      <vt:lpstr>NEEDS AND SUPPORTS FOR THE BAME COMMUNITY</vt:lpstr>
      <vt:lpstr>EXISTING MEANS OF COMMUNICATION OF HEALTH AND SOCIAL CARE PROVIDERS BOTH INTERNALLY AND EXTERNALLY.</vt:lpstr>
      <vt:lpstr>PowerPoint Presentation</vt:lpstr>
      <vt:lpstr>USE OF DIGITAL MEDIA AND TECHNOLOGIES FOR COMMUNITY DEVELOPMENT.</vt:lpstr>
      <vt:lpstr>PowerPoint Presentation</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3519</cp:revision>
  <dcterms:created xsi:type="dcterms:W3CDTF">2023-06-30T18:29:10Z</dcterms:created>
  <dcterms:modified xsi:type="dcterms:W3CDTF">2023-07-27T17:29:21Z</dcterms:modified>
</cp:coreProperties>
</file>