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3.xml" ContentType="application/vnd.openxmlformats-officedocument.presentationml.notesSlide+xml"/>
  <Override PartName="/ppt/tags/tag7.xml" ContentType="application/vnd.openxmlformats-officedocument.presentationml.tags+xml"/>
  <Override PartName="/ppt/notesSlides/notesSlide4.xml" ContentType="application/vnd.openxmlformats-officedocument.presentationml.notesSlide+xml"/>
  <Override PartName="/ppt/tags/tag8.xml" ContentType="application/vnd.openxmlformats-officedocument.presentationml.tags+xml"/>
  <Override PartName="/ppt/notesSlides/notesSlide5.xml" ContentType="application/vnd.openxmlformats-officedocument.presentationml.notesSlide+xml"/>
  <Override PartName="/ppt/tags/tag9.xml" ContentType="application/vnd.openxmlformats-officedocument.presentationml.tags+xml"/>
  <Override PartName="/ppt/notesSlides/notesSlide6.xml" ContentType="application/vnd.openxmlformats-officedocument.presentationml.notesSlide+xml"/>
  <Override PartName="/ppt/tags/tag10.xml" ContentType="application/vnd.openxmlformats-officedocument.presentationml.tags+xml"/>
  <Override PartName="/ppt/notesSlides/notesSlide7.xml" ContentType="application/vnd.openxmlformats-officedocument.presentationml.notesSlide+xml"/>
  <Override PartName="/ppt/tags/tag11.xml" ContentType="application/vnd.openxmlformats-officedocument.presentationml.tags+xml"/>
  <Override PartName="/ppt/notesSlides/notesSlide8.xml" ContentType="application/vnd.openxmlformats-officedocument.presentationml.notesSlide+xml"/>
  <Override PartName="/ppt/tags/tag12.xml" ContentType="application/vnd.openxmlformats-officedocument.presentationml.tags+xml"/>
  <Override PartName="/ppt/notesSlides/notesSlide9.xml" ContentType="application/vnd.openxmlformats-officedocument.presentationml.notesSlide+xml"/>
  <Override PartName="/ppt/tags/tag13.xml" ContentType="application/vnd.openxmlformats-officedocument.presentationml.tags+xml"/>
  <Override PartName="/ppt/notesSlides/notesSlide10.xml" ContentType="application/vnd.openxmlformats-officedocument.presentationml.notesSlide+xml"/>
  <Override PartName="/ppt/tags/tag14.xml" ContentType="application/vnd.openxmlformats-officedocument.presentationml.tags+xml"/>
  <Override PartName="/ppt/notesSlides/notesSlide11.xml" ContentType="application/vnd.openxmlformats-officedocument.presentationml.notesSlide+xml"/>
  <Override PartName="/ppt/tags/tag15.xml" ContentType="application/vnd.openxmlformats-officedocument.presentationml.tags+xml"/>
  <Override PartName="/ppt/notesSlides/notesSlide12.xml" ContentType="application/vnd.openxmlformats-officedocument.presentationml.notesSlide+xml"/>
  <Override PartName="/ppt/tags/tag16.xml" ContentType="application/vnd.openxmlformats-officedocument.presentationml.tags+xml"/>
  <Override PartName="/ppt/notesSlides/notesSlide13.xml" ContentType="application/vnd.openxmlformats-officedocument.presentationml.notesSlide+xml"/>
  <Override PartName="/ppt/tags/tag17.xml" ContentType="application/vnd.openxmlformats-officedocument.presentationml.tags+xml"/>
  <Override PartName="/ppt/notesSlides/notesSlide14.xml" ContentType="application/vnd.openxmlformats-officedocument.presentationml.notesSlide+xml"/>
  <Override PartName="/ppt/tags/tag18.xml" ContentType="application/vnd.openxmlformats-officedocument.presentationml.tags+xml"/>
  <Override PartName="/ppt/notesSlides/notesSlide15.xml" ContentType="application/vnd.openxmlformats-officedocument.presentationml.notesSlide+xml"/>
  <Override PartName="/ppt/tags/tag19.xml" ContentType="application/vnd.openxmlformats-officedocument.presentationml.tags+xml"/>
  <Override PartName="/ppt/notesSlides/notesSlide16.xml" ContentType="application/vnd.openxmlformats-officedocument.presentationml.notesSlide+xml"/>
  <Override PartName="/ppt/tags/tag20.xml" ContentType="application/vnd.openxmlformats-officedocument.presentationml.tags+xml"/>
  <Override PartName="/ppt/notesSlides/notesSlide17.xml" ContentType="application/vnd.openxmlformats-officedocument.presentationml.notesSlide+xml"/>
  <Override PartName="/ppt/tags/tag21.xml" ContentType="application/vnd.openxmlformats-officedocument.presentationml.tags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63" r:id="rId6"/>
    <p:sldId id="264" r:id="rId7"/>
    <p:sldId id="265" r:id="rId8"/>
    <p:sldId id="266" r:id="rId9"/>
    <p:sldId id="273" r:id="rId10"/>
    <p:sldId id="360" r:id="rId11"/>
    <p:sldId id="281" r:id="rId12"/>
    <p:sldId id="274" r:id="rId13"/>
    <p:sldId id="275" r:id="rId14"/>
    <p:sldId id="276" r:id="rId15"/>
    <p:sldId id="277" r:id="rId16"/>
    <p:sldId id="278" r:id="rId17"/>
    <p:sldId id="280" r:id="rId18"/>
    <p:sldId id="283" r:id="rId19"/>
    <p:sldId id="279" r:id="rId20"/>
    <p:sldId id="285" r:id="rId21"/>
    <p:sldId id="291" r:id="rId22"/>
    <p:sldId id="288" r:id="rId23"/>
    <p:sldId id="287" r:id="rId24"/>
    <p:sldId id="289" r:id="rId25"/>
    <p:sldId id="290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99E898-C7EF-44E7-AD74-017A7CA6AF14}" v="17" dt="2022-01-24T12:37:30.6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20"/>
    <p:restoredTop sz="84464"/>
  </p:normalViewPr>
  <p:slideViewPr>
    <p:cSldViewPr>
      <p:cViewPr varScale="1">
        <p:scale>
          <a:sx n="106" d="100"/>
          <a:sy n="106" d="100"/>
        </p:scale>
        <p:origin x="136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CC99E898-C7EF-44E7-AD74-017A7CA6AF14}"/>
    <pc:docChg chg="custSel addSld delSld modSld">
      <pc:chgData name="Daniel Martin" userId="bc0b2b10-d91a-4eec-87fa-aaa1a3af584d" providerId="ADAL" clId="{CC99E898-C7EF-44E7-AD74-017A7CA6AF14}" dt="2022-01-24T12:37:30.619" v="87" actId="20577"/>
      <pc:docMkLst>
        <pc:docMk/>
      </pc:docMkLst>
      <pc:sldChg chg="modSp mod">
        <pc:chgData name="Daniel Martin" userId="bc0b2b10-d91a-4eec-87fa-aaa1a3af584d" providerId="ADAL" clId="{CC99E898-C7EF-44E7-AD74-017A7CA6AF14}" dt="2022-01-24T12:31:09.644" v="28" actId="20577"/>
        <pc:sldMkLst>
          <pc:docMk/>
          <pc:sldMk cId="3408955283" sldId="256"/>
        </pc:sldMkLst>
        <pc:spChg chg="mod">
          <ac:chgData name="Daniel Martin" userId="bc0b2b10-d91a-4eec-87fa-aaa1a3af584d" providerId="ADAL" clId="{CC99E898-C7EF-44E7-AD74-017A7CA6AF14}" dt="2022-01-24T12:31:09.644" v="28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947463288" sldId="257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809084961" sldId="258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788315124" sldId="259"/>
        </pc:sldMkLst>
      </pc:sldChg>
      <pc:sldChg chg="modSp add">
        <pc:chgData name="Daniel Martin" userId="bc0b2b10-d91a-4eec-87fa-aaa1a3af584d" providerId="ADAL" clId="{CC99E898-C7EF-44E7-AD74-017A7CA6AF14}" dt="2022-01-24T12:32:08.377" v="33" actId="207"/>
        <pc:sldMkLst>
          <pc:docMk/>
          <pc:sldMk cId="249046305" sldId="263"/>
        </pc:sldMkLst>
        <pc:spChg chg="mod">
          <ac:chgData name="Daniel Martin" userId="bc0b2b10-d91a-4eec-87fa-aaa1a3af584d" providerId="ADAL" clId="{CC99E898-C7EF-44E7-AD74-017A7CA6AF14}" dt="2022-01-24T12:32:08.377" v="33" actId="207"/>
          <ac:spMkLst>
            <pc:docMk/>
            <pc:sldMk cId="249046305" sldId="263"/>
            <ac:spMk id="2" creationId="{00000000-0000-0000-0000-000000000000}"/>
          </ac:spMkLst>
        </pc:spChg>
      </pc:sldChg>
      <pc:sldChg chg="modSp add">
        <pc:chgData name="Daniel Martin" userId="bc0b2b10-d91a-4eec-87fa-aaa1a3af584d" providerId="ADAL" clId="{CC99E898-C7EF-44E7-AD74-017A7CA6AF14}" dt="2022-01-24T12:32:37.783" v="36" actId="255"/>
        <pc:sldMkLst>
          <pc:docMk/>
          <pc:sldMk cId="1096979846" sldId="264"/>
        </pc:sldMkLst>
        <pc:spChg chg="mod">
          <ac:chgData name="Daniel Martin" userId="bc0b2b10-d91a-4eec-87fa-aaa1a3af584d" providerId="ADAL" clId="{CC99E898-C7EF-44E7-AD74-017A7CA6AF14}" dt="2022-01-24T12:32:37.783" v="36" actId="255"/>
          <ac:spMkLst>
            <pc:docMk/>
            <pc:sldMk cId="1096979846" sldId="264"/>
            <ac:spMk id="2" creationId="{00000000-0000-0000-0000-000000000000}"/>
          </ac:spMkLst>
        </pc:spChg>
        <pc:spChg chg="mod">
          <ac:chgData name="Daniel Martin" userId="bc0b2b10-d91a-4eec-87fa-aaa1a3af584d" providerId="ADAL" clId="{CC99E898-C7EF-44E7-AD74-017A7CA6AF14}" dt="2022-01-24T12:32:25.615" v="34" actId="255"/>
          <ac:spMkLst>
            <pc:docMk/>
            <pc:sldMk cId="1096979846" sldId="264"/>
            <ac:spMk id="3" creationId="{00000000-0000-0000-0000-000000000000}"/>
          </ac:spMkLst>
        </pc:spChg>
      </pc:sldChg>
      <pc:sldChg chg="modSp add mod">
        <pc:chgData name="Daniel Martin" userId="bc0b2b10-d91a-4eec-87fa-aaa1a3af584d" providerId="ADAL" clId="{CC99E898-C7EF-44E7-AD74-017A7CA6AF14}" dt="2022-01-24T12:33:18.746" v="43" actId="1076"/>
        <pc:sldMkLst>
          <pc:docMk/>
          <pc:sldMk cId="1783588406" sldId="265"/>
        </pc:sldMkLst>
        <pc:spChg chg="mod">
          <ac:chgData name="Daniel Martin" userId="bc0b2b10-d91a-4eec-87fa-aaa1a3af584d" providerId="ADAL" clId="{CC99E898-C7EF-44E7-AD74-017A7CA6AF14}" dt="2022-01-24T12:33:07.569" v="41" actId="113"/>
          <ac:spMkLst>
            <pc:docMk/>
            <pc:sldMk cId="1783588406" sldId="265"/>
            <ac:spMk id="2" creationId="{00000000-0000-0000-0000-000000000000}"/>
          </ac:spMkLst>
        </pc:spChg>
        <pc:spChg chg="mod">
          <ac:chgData name="Daniel Martin" userId="bc0b2b10-d91a-4eec-87fa-aaa1a3af584d" providerId="ADAL" clId="{CC99E898-C7EF-44E7-AD74-017A7CA6AF14}" dt="2022-01-24T12:33:04.195" v="40" actId="1076"/>
          <ac:spMkLst>
            <pc:docMk/>
            <pc:sldMk cId="1783588406" sldId="265"/>
            <ac:spMk id="3" creationId="{00000000-0000-0000-0000-000000000000}"/>
          </ac:spMkLst>
        </pc:spChg>
        <pc:spChg chg="mod">
          <ac:chgData name="Daniel Martin" userId="bc0b2b10-d91a-4eec-87fa-aaa1a3af584d" providerId="ADAL" clId="{CC99E898-C7EF-44E7-AD74-017A7CA6AF14}" dt="2022-01-24T12:33:18.746" v="43" actId="1076"/>
          <ac:spMkLst>
            <pc:docMk/>
            <pc:sldMk cId="1783588406" sldId="265"/>
            <ac:spMk id="9" creationId="{00000000-0000-0000-0000-000000000000}"/>
          </ac:spMkLst>
        </pc:spChg>
      </pc:sldChg>
      <pc:sldChg chg="modSp add mod">
        <pc:chgData name="Daniel Martin" userId="bc0b2b10-d91a-4eec-87fa-aaa1a3af584d" providerId="ADAL" clId="{CC99E898-C7EF-44E7-AD74-017A7CA6AF14}" dt="2022-01-24T12:33:36.050" v="46" actId="1076"/>
        <pc:sldMkLst>
          <pc:docMk/>
          <pc:sldMk cId="1472254427" sldId="266"/>
        </pc:sldMkLst>
        <pc:spChg chg="mod">
          <ac:chgData name="Daniel Martin" userId="bc0b2b10-d91a-4eec-87fa-aaa1a3af584d" providerId="ADAL" clId="{CC99E898-C7EF-44E7-AD74-017A7CA6AF14}" dt="2022-01-24T12:33:36.050" v="46" actId="1076"/>
          <ac:spMkLst>
            <pc:docMk/>
            <pc:sldMk cId="1472254427" sldId="266"/>
            <ac:spMk id="3" creationId="{00000000-0000-0000-0000-000000000000}"/>
          </ac:spMkLst>
        </pc:spChg>
      </pc:sldChg>
      <pc:sldChg chg="modSp add mod">
        <pc:chgData name="Daniel Martin" userId="bc0b2b10-d91a-4eec-87fa-aaa1a3af584d" providerId="ADAL" clId="{CC99E898-C7EF-44E7-AD74-017A7CA6AF14}" dt="2022-01-24T12:33:51.126" v="49" actId="1076"/>
        <pc:sldMkLst>
          <pc:docMk/>
          <pc:sldMk cId="1988854743" sldId="273"/>
        </pc:sldMkLst>
        <pc:spChg chg="mod">
          <ac:chgData name="Daniel Martin" userId="bc0b2b10-d91a-4eec-87fa-aaa1a3af584d" providerId="ADAL" clId="{CC99E898-C7EF-44E7-AD74-017A7CA6AF14}" dt="2022-01-24T12:33:51.126" v="49" actId="1076"/>
          <ac:spMkLst>
            <pc:docMk/>
            <pc:sldMk cId="1988854743" sldId="273"/>
            <ac:spMk id="3" creationId="{00000000-0000-0000-0000-000000000000}"/>
          </ac:spMkLst>
        </pc:spChg>
      </pc:sldChg>
      <pc:sldChg chg="add">
        <pc:chgData name="Daniel Martin" userId="bc0b2b10-d91a-4eec-87fa-aaa1a3af584d" providerId="ADAL" clId="{CC99E898-C7EF-44E7-AD74-017A7CA6AF14}" dt="2022-01-24T12:31:51.827" v="29"/>
        <pc:sldMkLst>
          <pc:docMk/>
          <pc:sldMk cId="4230205955" sldId="274"/>
        </pc:sldMkLst>
      </pc:sldChg>
      <pc:sldChg chg="modSp add mod">
        <pc:chgData name="Daniel Martin" userId="bc0b2b10-d91a-4eec-87fa-aaa1a3af584d" providerId="ADAL" clId="{CC99E898-C7EF-44E7-AD74-017A7CA6AF14}" dt="2022-01-24T12:34:27.233" v="54" actId="113"/>
        <pc:sldMkLst>
          <pc:docMk/>
          <pc:sldMk cId="2310779660" sldId="275"/>
        </pc:sldMkLst>
        <pc:spChg chg="mod">
          <ac:chgData name="Daniel Martin" userId="bc0b2b10-d91a-4eec-87fa-aaa1a3af584d" providerId="ADAL" clId="{CC99E898-C7EF-44E7-AD74-017A7CA6AF14}" dt="2022-01-24T12:34:27.233" v="54" actId="113"/>
          <ac:spMkLst>
            <pc:docMk/>
            <pc:sldMk cId="2310779660" sldId="275"/>
            <ac:spMk id="4" creationId="{00000000-0000-0000-0000-000000000000}"/>
          </ac:spMkLst>
        </pc:spChg>
      </pc:sldChg>
      <pc:sldChg chg="modSp add mod">
        <pc:chgData name="Daniel Martin" userId="bc0b2b10-d91a-4eec-87fa-aaa1a3af584d" providerId="ADAL" clId="{CC99E898-C7EF-44E7-AD74-017A7CA6AF14}" dt="2022-01-24T12:34:39.361" v="56" actId="113"/>
        <pc:sldMkLst>
          <pc:docMk/>
          <pc:sldMk cId="1396570665" sldId="276"/>
        </pc:sldMkLst>
        <pc:spChg chg="mod">
          <ac:chgData name="Daniel Martin" userId="bc0b2b10-d91a-4eec-87fa-aaa1a3af584d" providerId="ADAL" clId="{CC99E898-C7EF-44E7-AD74-017A7CA6AF14}" dt="2022-01-24T12:34:39.361" v="56" actId="113"/>
          <ac:spMkLst>
            <pc:docMk/>
            <pc:sldMk cId="1396570665" sldId="276"/>
            <ac:spMk id="4" creationId="{00000000-0000-0000-0000-000000000000}"/>
          </ac:spMkLst>
        </pc:spChg>
      </pc:sldChg>
      <pc:sldChg chg="modSp add mod">
        <pc:chgData name="Daniel Martin" userId="bc0b2b10-d91a-4eec-87fa-aaa1a3af584d" providerId="ADAL" clId="{CC99E898-C7EF-44E7-AD74-017A7CA6AF14}" dt="2022-01-24T12:35:33.313" v="75" actId="5793"/>
        <pc:sldMkLst>
          <pc:docMk/>
          <pc:sldMk cId="2815374524" sldId="277"/>
        </pc:sldMkLst>
        <pc:spChg chg="mod">
          <ac:chgData name="Daniel Martin" userId="bc0b2b10-d91a-4eec-87fa-aaa1a3af584d" providerId="ADAL" clId="{CC99E898-C7EF-44E7-AD74-017A7CA6AF14}" dt="2022-01-24T12:35:33.313" v="75" actId="5793"/>
          <ac:spMkLst>
            <pc:docMk/>
            <pc:sldMk cId="2815374524" sldId="277"/>
            <ac:spMk id="4" creationId="{00000000-0000-0000-0000-000000000000}"/>
          </ac:spMkLst>
        </pc:spChg>
      </pc:sldChg>
      <pc:sldChg chg="modSp add mod">
        <pc:chgData name="Daniel Martin" userId="bc0b2b10-d91a-4eec-87fa-aaa1a3af584d" providerId="ADAL" clId="{CC99E898-C7EF-44E7-AD74-017A7CA6AF14}" dt="2022-01-24T12:35:41.486" v="76" actId="255"/>
        <pc:sldMkLst>
          <pc:docMk/>
          <pc:sldMk cId="1049109375" sldId="278"/>
        </pc:sldMkLst>
        <pc:spChg chg="mod">
          <ac:chgData name="Daniel Martin" userId="bc0b2b10-d91a-4eec-87fa-aaa1a3af584d" providerId="ADAL" clId="{CC99E898-C7EF-44E7-AD74-017A7CA6AF14}" dt="2022-01-24T12:35:41.486" v="76" actId="255"/>
          <ac:spMkLst>
            <pc:docMk/>
            <pc:sldMk cId="1049109375" sldId="278"/>
            <ac:spMk id="4" creationId="{00000000-0000-0000-0000-000000000000}"/>
          </ac:spMkLst>
        </pc:spChg>
      </pc:sldChg>
      <pc:sldChg chg="add">
        <pc:chgData name="Daniel Martin" userId="bc0b2b10-d91a-4eec-87fa-aaa1a3af584d" providerId="ADAL" clId="{CC99E898-C7EF-44E7-AD74-017A7CA6AF14}" dt="2022-01-24T12:31:51.827" v="29"/>
        <pc:sldMkLst>
          <pc:docMk/>
          <pc:sldMk cId="1719381859" sldId="279"/>
        </pc:sldMkLst>
      </pc:sldChg>
      <pc:sldChg chg="add">
        <pc:chgData name="Daniel Martin" userId="bc0b2b10-d91a-4eec-87fa-aaa1a3af584d" providerId="ADAL" clId="{CC99E898-C7EF-44E7-AD74-017A7CA6AF14}" dt="2022-01-24T12:31:51.827" v="29"/>
        <pc:sldMkLst>
          <pc:docMk/>
          <pc:sldMk cId="3887229779" sldId="280"/>
        </pc:sldMkLst>
      </pc:sldChg>
      <pc:sldChg chg="modSp add mod">
        <pc:chgData name="Daniel Martin" userId="bc0b2b10-d91a-4eec-87fa-aaa1a3af584d" providerId="ADAL" clId="{CC99E898-C7EF-44E7-AD74-017A7CA6AF14}" dt="2022-01-24T12:34:12.944" v="52" actId="14100"/>
        <pc:sldMkLst>
          <pc:docMk/>
          <pc:sldMk cId="1688880660" sldId="281"/>
        </pc:sldMkLst>
        <pc:spChg chg="mod">
          <ac:chgData name="Daniel Martin" userId="bc0b2b10-d91a-4eec-87fa-aaa1a3af584d" providerId="ADAL" clId="{CC99E898-C7EF-44E7-AD74-017A7CA6AF14}" dt="2022-01-24T12:31:52.339" v="30" actId="27636"/>
          <ac:spMkLst>
            <pc:docMk/>
            <pc:sldMk cId="1688880660" sldId="281"/>
            <ac:spMk id="10" creationId="{00000000-0000-0000-0000-000000000000}"/>
          </ac:spMkLst>
        </pc:spChg>
        <pc:picChg chg="mod">
          <ac:chgData name="Daniel Martin" userId="bc0b2b10-d91a-4eec-87fa-aaa1a3af584d" providerId="ADAL" clId="{CC99E898-C7EF-44E7-AD74-017A7CA6AF14}" dt="2022-01-24T12:34:12.944" v="52" actId="14100"/>
          <ac:picMkLst>
            <pc:docMk/>
            <pc:sldMk cId="1688880660" sldId="281"/>
            <ac:picMk id="9" creationId="{00000000-0000-0000-0000-000000000000}"/>
          </ac:picMkLst>
        </pc:picChg>
      </pc:sldChg>
      <pc:sldChg chg="add del">
        <pc:chgData name="Daniel Martin" userId="bc0b2b10-d91a-4eec-87fa-aaa1a3af584d" providerId="ADAL" clId="{CC99E898-C7EF-44E7-AD74-017A7CA6AF14}" dt="2022-01-24T12:36:19.905" v="82" actId="47"/>
        <pc:sldMkLst>
          <pc:docMk/>
          <pc:sldMk cId="2112619731" sldId="282"/>
        </pc:sldMkLst>
      </pc:sldChg>
      <pc:sldChg chg="add">
        <pc:chgData name="Daniel Martin" userId="bc0b2b10-d91a-4eec-87fa-aaa1a3af584d" providerId="ADAL" clId="{CC99E898-C7EF-44E7-AD74-017A7CA6AF14}" dt="2022-01-24T12:31:51.827" v="29"/>
        <pc:sldMkLst>
          <pc:docMk/>
          <pc:sldMk cId="4098879182" sldId="283"/>
        </pc:sldMkLst>
      </pc:sldChg>
      <pc:sldChg chg="modSp add mod">
        <pc:chgData name="Daniel Martin" userId="bc0b2b10-d91a-4eec-87fa-aaa1a3af584d" providerId="ADAL" clId="{CC99E898-C7EF-44E7-AD74-017A7CA6AF14}" dt="2022-01-24T12:35:56.522" v="78" actId="1076"/>
        <pc:sldMkLst>
          <pc:docMk/>
          <pc:sldMk cId="2192144726" sldId="285"/>
        </pc:sldMkLst>
        <pc:picChg chg="mod">
          <ac:chgData name="Daniel Martin" userId="bc0b2b10-d91a-4eec-87fa-aaa1a3af584d" providerId="ADAL" clId="{CC99E898-C7EF-44E7-AD74-017A7CA6AF14}" dt="2022-01-24T12:35:56.522" v="78" actId="1076"/>
          <ac:picMkLst>
            <pc:docMk/>
            <pc:sldMk cId="2192144726" sldId="285"/>
            <ac:picMk id="3" creationId="{00000000-0000-0000-0000-000000000000}"/>
          </ac:picMkLst>
        </pc:picChg>
      </pc:sldChg>
      <pc:sldChg chg="add">
        <pc:chgData name="Daniel Martin" userId="bc0b2b10-d91a-4eec-87fa-aaa1a3af584d" providerId="ADAL" clId="{CC99E898-C7EF-44E7-AD74-017A7CA6AF14}" dt="2022-01-24T12:31:51.827" v="29"/>
        <pc:sldMkLst>
          <pc:docMk/>
          <pc:sldMk cId="3017196754" sldId="287"/>
        </pc:sldMkLst>
      </pc:sldChg>
      <pc:sldChg chg="modSp add mod">
        <pc:chgData name="Daniel Martin" userId="bc0b2b10-d91a-4eec-87fa-aaa1a3af584d" providerId="ADAL" clId="{CC99E898-C7EF-44E7-AD74-017A7CA6AF14}" dt="2022-01-24T12:36:02.803" v="80" actId="1076"/>
        <pc:sldMkLst>
          <pc:docMk/>
          <pc:sldMk cId="1759553420" sldId="288"/>
        </pc:sldMkLst>
        <pc:picChg chg="mod">
          <ac:chgData name="Daniel Martin" userId="bc0b2b10-d91a-4eec-87fa-aaa1a3af584d" providerId="ADAL" clId="{CC99E898-C7EF-44E7-AD74-017A7CA6AF14}" dt="2022-01-24T12:36:02.803" v="80" actId="1076"/>
          <ac:picMkLst>
            <pc:docMk/>
            <pc:sldMk cId="1759553420" sldId="288"/>
            <ac:picMk id="3" creationId="{00000000-0000-0000-0000-000000000000}"/>
          </ac:picMkLst>
        </pc:picChg>
      </pc:sldChg>
      <pc:sldChg chg="add">
        <pc:chgData name="Daniel Martin" userId="bc0b2b10-d91a-4eec-87fa-aaa1a3af584d" providerId="ADAL" clId="{CC99E898-C7EF-44E7-AD74-017A7CA6AF14}" dt="2022-01-24T12:31:51.827" v="29"/>
        <pc:sldMkLst>
          <pc:docMk/>
          <pc:sldMk cId="1985595142" sldId="289"/>
        </pc:sldMkLst>
      </pc:sldChg>
      <pc:sldChg chg="modSp add">
        <pc:chgData name="Daniel Martin" userId="bc0b2b10-d91a-4eec-87fa-aaa1a3af584d" providerId="ADAL" clId="{CC99E898-C7EF-44E7-AD74-017A7CA6AF14}" dt="2022-01-24T12:37:30.619" v="87" actId="20577"/>
        <pc:sldMkLst>
          <pc:docMk/>
          <pc:sldMk cId="1031394676" sldId="290"/>
        </pc:sldMkLst>
        <pc:spChg chg="mod">
          <ac:chgData name="Daniel Martin" userId="bc0b2b10-d91a-4eec-87fa-aaa1a3af584d" providerId="ADAL" clId="{CC99E898-C7EF-44E7-AD74-017A7CA6AF14}" dt="2022-01-24T12:37:30.619" v="87" actId="20577"/>
          <ac:spMkLst>
            <pc:docMk/>
            <pc:sldMk cId="1031394676" sldId="290"/>
            <ac:spMk id="10" creationId="{00000000-0000-0000-0000-000000000000}"/>
          </ac:spMkLst>
        </pc:spChg>
      </pc:sldChg>
      <pc:sldChg chg="add">
        <pc:chgData name="Daniel Martin" userId="bc0b2b10-d91a-4eec-87fa-aaa1a3af584d" providerId="ADAL" clId="{CC99E898-C7EF-44E7-AD74-017A7CA6AF14}" dt="2022-01-24T12:31:51.827" v="29"/>
        <pc:sldMkLst>
          <pc:docMk/>
          <pc:sldMk cId="615441039" sldId="291"/>
        </pc:sldMkLst>
      </pc:sldChg>
      <pc:sldChg chg="add del">
        <pc:chgData name="Daniel Martin" userId="bc0b2b10-d91a-4eec-87fa-aaa1a3af584d" providerId="ADAL" clId="{CC99E898-C7EF-44E7-AD74-017A7CA6AF14}" dt="2022-01-24T12:36:11.006" v="81" actId="47"/>
        <pc:sldMkLst>
          <pc:docMk/>
          <pc:sldMk cId="1507858485" sldId="292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38296384" sldId="314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770019834" sldId="315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986893216" sldId="316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698075531" sldId="317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961584166" sldId="318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530634287" sldId="319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663854196" sldId="320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219926007" sldId="321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270021740" sldId="322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415416647" sldId="323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231228310" sldId="324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01783678" sldId="325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281293134" sldId="326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875174669" sldId="327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738142158" sldId="328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735199365" sldId="329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2022306364" sldId="330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679378679" sldId="331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46906854" sldId="332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604784775" sldId="333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370590752" sldId="334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609171142" sldId="335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637440994" sldId="336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467849853" sldId="337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214847704" sldId="338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818329099" sldId="339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964870083" sldId="340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715445062" sldId="341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517196059" sldId="342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293339135" sldId="343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675872080" sldId="344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2134018155" sldId="345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318742538" sldId="346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2074599126" sldId="347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243017990" sldId="348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682439914" sldId="349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778487094" sldId="350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207706265" sldId="351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258269480" sldId="352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463678351" sldId="353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616868872" sldId="354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811567635" sldId="355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2141577926" sldId="356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674278562" sldId="357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121564893" sldId="358"/>
        </pc:sldMkLst>
      </pc:sldChg>
      <pc:sldChg chg="del">
        <pc:chgData name="Daniel Martin" userId="bc0b2b10-d91a-4eec-87fa-aaa1a3af584d" providerId="ADAL" clId="{CC99E898-C7EF-44E7-AD74-017A7CA6AF14}" dt="2022-01-24T12:37:04.776" v="83" actId="47"/>
        <pc:sldMkLst>
          <pc:docMk/>
          <pc:sldMk cId="1677186932" sldId="359"/>
        </pc:sldMkLst>
      </pc:sldChg>
      <pc:sldChg chg="modSp add mod">
        <pc:chgData name="Daniel Martin" userId="bc0b2b10-d91a-4eec-87fa-aaa1a3af584d" providerId="ADAL" clId="{CC99E898-C7EF-44E7-AD74-017A7CA6AF14}" dt="2022-01-24T12:34:03.567" v="51" actId="1076"/>
        <pc:sldMkLst>
          <pc:docMk/>
          <pc:sldMk cId="0" sldId="360"/>
        </pc:sldMkLst>
        <pc:spChg chg="mod">
          <ac:chgData name="Daniel Martin" userId="bc0b2b10-d91a-4eec-87fa-aaa1a3af584d" providerId="ADAL" clId="{CC99E898-C7EF-44E7-AD74-017A7CA6AF14}" dt="2022-01-24T12:34:03.567" v="51" actId="1076"/>
          <ac:spMkLst>
            <pc:docMk/>
            <pc:sldMk cId="0" sldId="360"/>
            <ac:spMk id="5" creationId="{00000000-0000-0000-0000-000000000000}"/>
          </ac:spMkLst>
        </pc:spChg>
      </pc:sldChg>
      <pc:sldMasterChg chg="delSldLayout">
        <pc:chgData name="Daniel Martin" userId="bc0b2b10-d91a-4eec-87fa-aaa1a3af584d" providerId="ADAL" clId="{CC99E898-C7EF-44E7-AD74-017A7CA6AF14}" dt="2022-01-24T12:37:04.776" v="83" actId="47"/>
        <pc:sldMasterMkLst>
          <pc:docMk/>
          <pc:sldMasterMk cId="637017333" sldId="2147483648"/>
        </pc:sldMasterMkLst>
        <pc:sldLayoutChg chg="del">
          <pc:chgData name="Daniel Martin" userId="bc0b2b10-d91a-4eec-87fa-aaa1a3af584d" providerId="ADAL" clId="{CC99E898-C7EF-44E7-AD74-017A7CA6AF14}" dt="2022-01-24T12:37:04.776" v="83" actId="47"/>
          <pc:sldLayoutMkLst>
            <pc:docMk/>
            <pc:sldMasterMk cId="637017333" sldId="2147483648"/>
            <pc:sldLayoutMk cId="826404624" sldId="2147483660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is the purpose of the bones?</a:t>
            </a:r>
          </a:p>
          <a:p>
            <a:r>
              <a:rPr lang="en-US" dirty="0"/>
              <a:t>Protection,</a:t>
            </a:r>
            <a:r>
              <a:rPr lang="en-US" baseline="0" dirty="0"/>
              <a:t> Support. Shape. Movement. Blood Production.</a:t>
            </a:r>
          </a:p>
          <a:p>
            <a:r>
              <a:rPr lang="en-US" baseline="0" dirty="0"/>
              <a:t>Number of bones?</a:t>
            </a:r>
          </a:p>
          <a:p>
            <a:r>
              <a:rPr lang="en-US" baseline="0" dirty="0"/>
              <a:t>Function of each area? </a:t>
            </a:r>
            <a:r>
              <a:rPr lang="en-US" baseline="0" dirty="0" err="1"/>
              <a:t>CSp</a:t>
            </a:r>
            <a:r>
              <a:rPr lang="en-US" baseline="0" dirty="0"/>
              <a:t>, </a:t>
            </a:r>
            <a:r>
              <a:rPr lang="en-US" baseline="0" dirty="0" err="1"/>
              <a:t>TSp</a:t>
            </a:r>
            <a:r>
              <a:rPr lang="en-US" baseline="0" dirty="0"/>
              <a:t>, </a:t>
            </a:r>
            <a:r>
              <a:rPr lang="en-US" baseline="0" dirty="0" err="1"/>
              <a:t>LSp</a:t>
            </a:r>
            <a:r>
              <a:rPr lang="en-US" baseline="0" dirty="0"/>
              <a:t>, Sacrum, Coccyx</a:t>
            </a:r>
          </a:p>
          <a:p>
            <a:endParaRPr lang="en-US" baseline="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69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4362985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861445160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8944628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5" Type="http://schemas.openxmlformats.org/officeDocument/2006/relationships/image" Target="../media/image7.gi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6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Relationship Id="rId6" Type="http://schemas.openxmlformats.org/officeDocument/2006/relationships/image" Target="../media/image9.jpe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Relationship Id="rId6" Type="http://schemas.openxmlformats.org/officeDocument/2006/relationships/image" Target="../media/image10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1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2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3.xml"/><Relationship Id="rId6" Type="http://schemas.openxmlformats.org/officeDocument/2006/relationships/image" Target="../media/image11.jp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4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5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6.xml"/><Relationship Id="rId6" Type="http://schemas.openxmlformats.org/officeDocument/2006/relationships/image" Target="../media/image12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7.xml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8.xml"/><Relationship Id="rId6" Type="http://schemas.openxmlformats.org/officeDocument/2006/relationships/image" Target="../media/image13.png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9.xml"/><Relationship Id="rId6" Type="http://schemas.openxmlformats.org/officeDocument/2006/relationships/image" Target="../media/image4.pn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0.xml"/><Relationship Id="rId6" Type="http://schemas.openxmlformats.org/officeDocument/2006/relationships/image" Target="../media/image4.pn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1.xml"/><Relationship Id="rId6" Type="http://schemas.openxmlformats.org/officeDocument/2006/relationships/image" Target="../media/image4.pn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The Healing Process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07298" y="1858083"/>
            <a:ext cx="7727211" cy="200061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 sz="2000" dirty="0"/>
              <a:t>Understand basic physical concepts of how injury </a:t>
            </a:r>
          </a:p>
          <a:p>
            <a:pPr defTabSz="410751" latinLnBrk="1" hangingPunct="0"/>
            <a:r>
              <a:rPr lang="en-US" sz="2000" dirty="0"/>
              <a:t>occurs? 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000" dirty="0"/>
              <a:t>Identify basic elements of the healing process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000" dirty="0"/>
              <a:t>Discuss the role of collagen in restoration and </a:t>
            </a:r>
          </a:p>
          <a:p>
            <a:pPr defTabSz="410751" latinLnBrk="1" hangingPunct="0"/>
            <a:r>
              <a:rPr lang="en-US" sz="2000" dirty="0"/>
              <a:t>regeneration of tissue 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4630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hysics words.jpg"/>
          <p:cNvPicPr>
            <a:picLocks noChangeAspect="1"/>
          </p:cNvPicPr>
          <p:nvPr/>
        </p:nvPicPr>
        <p:blipFill>
          <a:blip r:embed="rId4"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427"/>
            <a:ext cx="9144000" cy="6805972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629355" y="174965"/>
            <a:ext cx="388529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>
                <a:solidFill>
                  <a:srgbClr val="0070C0"/>
                </a:solidFill>
              </a:rPr>
              <a:t>BASIC CONCEPTS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09136" y="1352679"/>
            <a:ext cx="5954836" cy="137492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Elasticity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Ability of an object to resume its former shape after a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deforming force is applied then released.  All substances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contain some level of elasticity.</a:t>
            </a:r>
          </a:p>
        </p:txBody>
      </p:sp>
      <p:sp>
        <p:nvSpPr>
          <p:cNvPr id="6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09136" y="3660122"/>
            <a:ext cx="8370349" cy="279865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 </a:t>
            </a:r>
            <a:r>
              <a:rPr lang="en-US" dirty="0">
                <a:solidFill>
                  <a:srgbClr val="000000"/>
                </a:solidFill>
                <a:sym typeface="Helvetica Light"/>
              </a:rPr>
              <a:t>Stiffness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Ability of an object to resist deformation when a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</a:t>
            </a:r>
            <a:r>
              <a:rPr lang="en-US" dirty="0">
                <a:solidFill>
                  <a:srgbClr val="000000"/>
                </a:solidFill>
                <a:sym typeface="Helvetica Light"/>
              </a:rPr>
              <a:t>tress </a:t>
            </a:r>
            <a:r>
              <a:rPr lang="en-US" dirty="0">
                <a:solidFill>
                  <a:srgbClr val="000000"/>
                </a:solidFill>
              </a:rPr>
              <a:t>is applied to it.  Related to tensile strength. 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Increased length of time under load reduces stiffness.</a:t>
            </a:r>
          </a:p>
          <a:p>
            <a:pPr defTabSz="410751" latinLnBrk="1" hangingPunct="0"/>
            <a:endParaRPr lang="en-US" sz="2531" dirty="0">
              <a:solidFill>
                <a:srgbClr val="000000"/>
              </a:solidFill>
              <a:sym typeface="Helvetica Light"/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2531" dirty="0">
              <a:solidFill>
                <a:srgbClr val="000000"/>
              </a:solidFill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697984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hysics words.jpg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20438" y="174965"/>
            <a:ext cx="3703130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>
                <a:solidFill>
                  <a:srgbClr val="0070C0"/>
                </a:solidFill>
              </a:rPr>
              <a:t>Stress and Strain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39069" y="1083643"/>
            <a:ext cx="1422313" cy="34913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US" b="1" dirty="0">
                <a:solidFill>
                  <a:srgbClr val="000000"/>
                </a:solidFill>
              </a:rPr>
              <a:t>Hooke’s Law</a:t>
            </a:r>
            <a:endParaRPr lang="en-US" b="1" dirty="0">
              <a:solidFill>
                <a:srgbClr val="000000"/>
              </a:solidFill>
              <a:sym typeface="Helvetica Light"/>
            </a:endParaRPr>
          </a:p>
        </p:txBody>
      </p:sp>
      <p:sp>
        <p:nvSpPr>
          <p:cNvPr id="6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81221" y="1655821"/>
            <a:ext cx="7526914" cy="90313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Stress = Force/ Cross-sectional Area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Strain = Extension/Original Length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E (Young’s Modulus)= Stress/Strain</a:t>
            </a:r>
            <a:endParaRPr lang="en-US" dirty="0">
              <a:solidFill>
                <a:srgbClr val="000000"/>
              </a:solidFill>
              <a:sym typeface="Helvetica Ligh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39069" y="2841126"/>
            <a:ext cx="4702057" cy="34913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The greater the E value the stiffer the material</a:t>
            </a:r>
          </a:p>
        </p:txBody>
      </p:sp>
      <p:pic>
        <p:nvPicPr>
          <p:cNvPr id="10" name="Picture 9" descr="Hooke's Law Graph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106" y="3266706"/>
            <a:ext cx="5737402" cy="244204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8358840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hysics words.jp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08543" y="1174670"/>
            <a:ext cx="7526914" cy="284212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Structural Fatigue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This is the point at with the tissue or object can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no longer withstand the stress.  Can be sudden or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produced over a long period.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Creep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Low-level stress applied over a long period, that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results in deformation of tissue in it’s plastic range</a:t>
            </a: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2721687" y="267297"/>
            <a:ext cx="3700629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BASIC CONCEPTS</a:t>
            </a:r>
            <a:endParaRPr lang="en-US" sz="3516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7225442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hysics words.jp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1317545"/>
            <a:ext cx="3649039" cy="303692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Compression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Tension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Shear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Torsion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Compression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&amp; Bending + Torsion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2805588" y="267297"/>
            <a:ext cx="3532827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TYPES OF FORCE</a:t>
            </a:r>
          </a:p>
        </p:txBody>
      </p:sp>
      <p:pic>
        <p:nvPicPr>
          <p:cNvPr id="2" name="Picture 1" descr="Forces on bone-loading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646" y="1147751"/>
            <a:ext cx="5178529" cy="395172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8854743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5" name="Rectangle 4"/>
          <p:cNvSpPr/>
          <p:nvPr/>
        </p:nvSpPr>
        <p:spPr>
          <a:xfrm>
            <a:off x="913281" y="1168039"/>
            <a:ext cx="792661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u="sng" dirty="0"/>
              <a:t>PRIMARY INTENTION</a:t>
            </a:r>
          </a:p>
          <a:p>
            <a:pPr algn="l"/>
            <a:r>
              <a:rPr lang="en-US" dirty="0"/>
              <a:t>Healing process is dependent on the extent of the injury and the approximation of the wound’s stump ends.  </a:t>
            </a:r>
            <a:endParaRPr lang="en-US" b="1" u="sng" dirty="0"/>
          </a:p>
          <a:p>
            <a:pPr algn="l"/>
            <a:endParaRPr lang="en-US" b="1" u="sng" dirty="0"/>
          </a:p>
          <a:p>
            <a:pPr algn="l"/>
            <a:r>
              <a:rPr lang="en-US" b="1" u="sng" dirty="0"/>
              <a:t>SECONDARY INTENTION</a:t>
            </a:r>
          </a:p>
          <a:p>
            <a:pPr algn="l"/>
            <a:r>
              <a:rPr lang="en-US" dirty="0"/>
              <a:t>Healing whereby the stump ends cannot be bridged and cells form across the affected area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How would the timescales differ for each healing process?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500233" y="267330"/>
            <a:ext cx="2143536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</p:spTree>
    <p:custDataLst>
      <p:tags r:id="rId1"/>
    </p:custData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602732" y="276711"/>
            <a:ext cx="2143536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Picture 2" descr="C:\Users\jvelkey\Documents\TEACHING\Pathology\robbinsBasicPath-images\S9781416029731-003-f01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256" y="524779"/>
            <a:ext cx="5812689" cy="50644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220973" y="1349277"/>
            <a:ext cx="2748284" cy="411183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444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marL="889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marL="1333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marL="1778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marL="2222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marL="2667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marL="3111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marL="3556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marL="4000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marL="0" indent="0">
              <a:buNone/>
            </a:pPr>
            <a:r>
              <a:rPr lang="en-US" sz="2812" dirty="0"/>
              <a:t>By 1</a:t>
            </a:r>
            <a:r>
              <a:rPr lang="en-US" sz="2812" baseline="30000" dirty="0"/>
              <a:t>st</a:t>
            </a:r>
            <a:r>
              <a:rPr lang="en-US" sz="2812" dirty="0"/>
              <a:t> intention:</a:t>
            </a:r>
            <a:endParaRPr lang="en-US" sz="1969" dirty="0"/>
          </a:p>
          <a:p>
            <a:pPr marL="174616" lvl="1" indent="0">
              <a:buNone/>
            </a:pPr>
            <a:r>
              <a:rPr lang="en-US" sz="1969" dirty="0"/>
              <a:t>- “clean” incision</a:t>
            </a:r>
          </a:p>
          <a:p>
            <a:pPr marL="496074" lvl="1" indent="-321457">
              <a:buFontTx/>
              <a:buChar char="-"/>
            </a:pPr>
            <a:r>
              <a:rPr lang="en-US" sz="1969" dirty="0"/>
              <a:t>limited scarring or wound contraction</a:t>
            </a:r>
          </a:p>
          <a:p>
            <a:pPr marL="57147" indent="0">
              <a:buNone/>
            </a:pPr>
            <a:r>
              <a:rPr lang="en-US" sz="2812" dirty="0"/>
              <a:t>By 2</a:t>
            </a:r>
            <a:r>
              <a:rPr lang="en-US" sz="2812" baseline="30000" dirty="0"/>
              <a:t>nd</a:t>
            </a:r>
            <a:r>
              <a:rPr lang="en-US" sz="2812" dirty="0"/>
              <a:t> intention:</a:t>
            </a:r>
          </a:p>
          <a:p>
            <a:pPr marL="312528" lvl="1" indent="0">
              <a:buNone/>
            </a:pPr>
            <a:r>
              <a:rPr lang="en-US" sz="1969" dirty="0"/>
              <a:t>- ulcers or lacerations</a:t>
            </a:r>
          </a:p>
          <a:p>
            <a:pPr marL="312528" lvl="1" indent="0">
              <a:buNone/>
            </a:pPr>
            <a:r>
              <a:rPr lang="en-US" sz="1969" dirty="0"/>
              <a:t>- often scarring and wound contraction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8888066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267330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hases of Tissue Healing Pic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564" y="1051643"/>
            <a:ext cx="5637030" cy="442194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 flipH="1">
            <a:off x="6540594" y="2239180"/>
            <a:ext cx="2416239" cy="240905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Overlap</a:t>
            </a:r>
          </a:p>
          <a:p>
            <a:pPr algn="ctr" defTabSz="410751" latinLnBrk="1" hangingPunct="0"/>
            <a:endParaRPr lang="en-US" sz="2531" dirty="0">
              <a:solidFill>
                <a:srgbClr val="000000"/>
              </a:solidFill>
              <a:sym typeface="Helvetica Light"/>
            </a:endParaRPr>
          </a:p>
          <a:p>
            <a:pPr algn="ctr" defTabSz="410751" latinLnBrk="1" hangingPunct="0"/>
            <a:r>
              <a:rPr lang="en-US" sz="1266" dirty="0">
                <a:solidFill>
                  <a:srgbClr val="000000"/>
                </a:solidFill>
              </a:rPr>
              <a:t>Non Linear</a:t>
            </a:r>
          </a:p>
          <a:p>
            <a:pPr algn="ctr"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algn="ctr"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Interdependent</a:t>
            </a:r>
          </a:p>
          <a:p>
            <a:pPr algn="ctr" defTabSz="410751" latinLnBrk="1" hangingPunct="0"/>
            <a:endParaRPr lang="en-US" sz="2531" dirty="0">
              <a:solidFill>
                <a:srgbClr val="000000"/>
              </a:solidFill>
              <a:sym typeface="Helvetica Light"/>
            </a:endParaRPr>
          </a:p>
          <a:p>
            <a:pPr algn="ctr" defTabSz="410751" latinLnBrk="1" hangingPunct="0"/>
            <a:r>
              <a:rPr lang="en-US" sz="2531" dirty="0">
                <a:solidFill>
                  <a:srgbClr val="000000"/>
                </a:solidFill>
                <a:sym typeface="Helvetica Light"/>
              </a:rPr>
              <a:t>Interact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3020595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267330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rgbClr val="FF0000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1427774"/>
            <a:ext cx="7243754" cy="31191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  <a:sym typeface="Helvetica Light"/>
              </a:rPr>
              <a:t>Bleeding Phase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Short lived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Occurs following trauma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Tissue dependent timescale for </a:t>
            </a:r>
            <a:r>
              <a:rPr lang="en-US" dirty="0" err="1">
                <a:solidFill>
                  <a:srgbClr val="000000"/>
                </a:solidFill>
                <a:sym typeface="Helvetica Light"/>
              </a:rPr>
              <a:t>ceasation</a:t>
            </a:r>
            <a:endParaRPr lang="en-US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4-6 hours is often quoted 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Crush injuries can take up to 24hrs or longer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Initial phase of vasoconstriction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Followed by vasodilation involving influx of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Blood, Serum proteins, Clotting factors and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Platelets</a:t>
            </a:r>
            <a:endParaRPr lang="en-US" dirty="0">
              <a:solidFill>
                <a:srgbClr val="000000"/>
              </a:solidFill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1077966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267330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rgbClr val="FF0000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1843272"/>
            <a:ext cx="7243754" cy="228812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  <a:sym typeface="Helvetica Light"/>
              </a:rPr>
              <a:t>Inflammatory Phase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Essential component to healing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Rapid onset (few hours), reaching maximal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magnitude (1-3/7)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Vascular </a:t>
            </a:r>
            <a:r>
              <a:rPr lang="en-US" dirty="0">
                <a:solidFill>
                  <a:srgbClr val="000000"/>
                </a:solidFill>
              </a:rPr>
              <a:t>t</a:t>
            </a:r>
            <a:r>
              <a:rPr lang="en-US" dirty="0">
                <a:solidFill>
                  <a:srgbClr val="000000"/>
                </a:solidFill>
                <a:sym typeface="Helvetica Light"/>
              </a:rPr>
              <a:t>issues start and resolv</a:t>
            </a:r>
            <a:r>
              <a:rPr lang="en-US" dirty="0">
                <a:solidFill>
                  <a:srgbClr val="000000"/>
                </a:solidFill>
              </a:rPr>
              <a:t>e quicker </a:t>
            </a:r>
            <a:r>
              <a:rPr lang="en-US" dirty="0">
                <a:solidFill>
                  <a:srgbClr val="000000"/>
                </a:solidFill>
                <a:sym typeface="Helvetica Light"/>
              </a:rPr>
              <a:t> 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Split into vascular/ chemical and cellular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effects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657066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1771543"/>
            <a:ext cx="7243754" cy="31191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  <a:sym typeface="Helvetica Light"/>
              </a:rPr>
              <a:t>Vascular/ Chemical Effects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Vasodilation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Increased vascular permeability to allow important healing </a:t>
            </a:r>
          </a:p>
          <a:p>
            <a:pPr latinLnBrk="1" hangingPunct="0"/>
            <a:r>
              <a:rPr lang="en-US" dirty="0">
                <a:solidFill>
                  <a:srgbClr val="000000"/>
                </a:solidFill>
              </a:rPr>
              <a:t>substances that are normally restricted to blood stream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Initially histamine is released by platelets, Neutrophils/ granular </a:t>
            </a:r>
          </a:p>
          <a:p>
            <a:pPr latinLnBrk="1" hangingPunct="0"/>
            <a:r>
              <a:rPr lang="en-US" dirty="0">
                <a:solidFill>
                  <a:srgbClr val="000000"/>
                </a:solidFill>
              </a:rPr>
              <a:t>leukocytes and mast cells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Serotonin and other cytokines maintain the increased permeability,</a:t>
            </a:r>
          </a:p>
          <a:p>
            <a:pPr latinLnBrk="1" hangingPunct="0"/>
            <a:r>
              <a:rPr lang="en-US" dirty="0">
                <a:solidFill>
                  <a:srgbClr val="000000"/>
                </a:solidFill>
              </a:rPr>
              <a:t>and are followed by </a:t>
            </a:r>
            <a:r>
              <a:rPr lang="en-US" dirty="0" err="1">
                <a:solidFill>
                  <a:srgbClr val="000000"/>
                </a:solidFill>
              </a:rPr>
              <a:t>Prostoglandins</a:t>
            </a:r>
            <a:r>
              <a:rPr lang="en-US" dirty="0">
                <a:solidFill>
                  <a:srgbClr val="000000"/>
                </a:solidFill>
              </a:rPr>
              <a:t> (PGE).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PGEs attract leukocytes into the area and further the healing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process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15374524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chemeClr val="accent4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1354038"/>
            <a:ext cx="7243754" cy="367312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Cellular Effects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  <a:sym typeface="Helvetica Light"/>
            </a:endParaRP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Platelets bind to the </a:t>
            </a:r>
            <a:r>
              <a:rPr lang="en-US" dirty="0" err="1">
                <a:solidFill>
                  <a:srgbClr val="000000"/>
                </a:solidFill>
                <a:sym typeface="Helvetica Light"/>
              </a:rPr>
              <a:t>fibre</a:t>
            </a:r>
            <a:r>
              <a:rPr lang="en-US" dirty="0">
                <a:solidFill>
                  <a:srgbClr val="000000"/>
                </a:solidFill>
                <a:sym typeface="Helvetica Light"/>
              </a:rPr>
              <a:t> stumps and start to form a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lattice-like complex that acts like a plug (low strength)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Normally lymph channels remove extracellular fluid</a:t>
            </a:r>
          </a:p>
          <a:p>
            <a:pPr algn="l" rtl="0" latinLnBrk="1" hangingPunct="0"/>
            <a:r>
              <a:rPr lang="en-US" dirty="0">
                <a:solidFill>
                  <a:srgbClr val="000000"/>
                </a:solidFill>
              </a:rPr>
              <a:t>but because of the plugs it can’t until another enzyme </a:t>
            </a:r>
          </a:p>
          <a:p>
            <a:pPr algn="l" rtl="0" latinLnBrk="1" hangingPunct="0"/>
            <a:r>
              <a:rPr lang="en-US" dirty="0">
                <a:solidFill>
                  <a:srgbClr val="000000"/>
                </a:solidFill>
              </a:rPr>
              <a:t>comes into to facilitate draining of the </a:t>
            </a:r>
            <a:r>
              <a:rPr lang="en-US" dirty="0" err="1">
                <a:solidFill>
                  <a:srgbClr val="000000"/>
                </a:solidFill>
              </a:rPr>
              <a:t>oedema</a:t>
            </a:r>
            <a:endParaRPr lang="en-US" dirty="0">
              <a:solidFill>
                <a:srgbClr val="000000"/>
              </a:solidFill>
            </a:endParaRP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Neutrophils attempt to remove debris (5-6h)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Neutrophils are replaced by monocytes and </a:t>
            </a:r>
          </a:p>
          <a:p>
            <a:pPr algn="l" rtl="0" latinLnBrk="1" hangingPunct="0"/>
            <a:r>
              <a:rPr lang="en-US" dirty="0">
                <a:solidFill>
                  <a:srgbClr val="000000"/>
                </a:solidFill>
              </a:rPr>
              <a:t>Macrophages and continue the clean up (24-48h)</a:t>
            </a:r>
          </a:p>
          <a:p>
            <a:pPr marL="401822" indent="-401822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  <a:sym typeface="Helvetica Light"/>
              </a:rPr>
              <a:t>Macrophages are essential for clearing up waste </a:t>
            </a:r>
          </a:p>
          <a:p>
            <a:pPr algn="l" rtl="0" latinLnBrk="1" hangingPunct="0"/>
            <a:r>
              <a:rPr lang="en-US" dirty="0">
                <a:solidFill>
                  <a:srgbClr val="000000"/>
                </a:solidFill>
                <a:sym typeface="Helvetica Light"/>
              </a:rPr>
              <a:t>and excess fluid, as well as releasing growth factors upon resolution of the healing process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910937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hysiopathology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342" y="775728"/>
            <a:ext cx="7677091" cy="468090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8722977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chemeClr val="accent4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925520"/>
            <a:ext cx="7243754" cy="457336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  <a:sym typeface="Helvetica Light"/>
              </a:rPr>
              <a:t>Proliferation Phase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  <a:sym typeface="Helvetica Light"/>
              </a:rPr>
              <a:t>Macrophages removed debris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Growth of new blood vessels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Formation of granulation tissue</a:t>
            </a: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</a:rPr>
              <a:t>Fibroplasia 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Technical name for scar formation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Growth factors released during inflammatory phase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promote proliferation of endothelial cells &amp; fibroblasts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Characterized by increased number of fibroblasts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and reduced number of Neutrophils.  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Fibroplasia is dependent on bodies ability to produce angiogenesis quickly.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8879182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773990" y="925521"/>
            <a:ext cx="7243754" cy="457336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  <a:sym typeface="Helvetica Light"/>
              </a:rPr>
              <a:t>Proliferation Phase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  <a:sym typeface="Helvetica Light"/>
              </a:rPr>
              <a:t>Fibroblasts produce collagen that is a component of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  <a:sym typeface="Helvetica Light"/>
              </a:rPr>
              <a:t>the extra-cellular matrix (ECM) along with elastin and </a:t>
            </a:r>
          </a:p>
          <a:p>
            <a:pPr defTabSz="410751" latinLnBrk="1" hangingPunct="0"/>
            <a:r>
              <a:rPr lang="en-US" sz="2250" dirty="0" err="1">
                <a:solidFill>
                  <a:srgbClr val="000000"/>
                </a:solidFill>
                <a:sym typeface="Helvetica Light"/>
              </a:rPr>
              <a:t>reticulin</a:t>
            </a:r>
            <a:r>
              <a:rPr lang="en-US" sz="2250" dirty="0">
                <a:solidFill>
                  <a:srgbClr val="000000"/>
                </a:solidFill>
                <a:sym typeface="Helvetica Light"/>
              </a:rPr>
              <a:t> (Fibrous elements)</a:t>
            </a:r>
            <a:r>
              <a:rPr lang="en-US" sz="2250" dirty="0">
                <a:solidFill>
                  <a:srgbClr val="000000"/>
                </a:solidFill>
              </a:rPr>
              <a:t>.  Ground substance (</a:t>
            </a:r>
            <a:r>
              <a:rPr lang="en-US" sz="2250" dirty="0" err="1">
                <a:solidFill>
                  <a:srgbClr val="000000"/>
                </a:solidFill>
              </a:rPr>
              <a:t>Glyco</a:t>
            </a:r>
            <a:r>
              <a:rPr lang="en-US" sz="2250" dirty="0">
                <a:solidFill>
                  <a:srgbClr val="000000"/>
                </a:solidFill>
              </a:rPr>
              <a:t>-amino </a:t>
            </a:r>
            <a:r>
              <a:rPr lang="en-US" sz="2250" dirty="0" err="1">
                <a:solidFill>
                  <a:srgbClr val="000000"/>
                </a:solidFill>
              </a:rPr>
              <a:t>glycans</a:t>
            </a:r>
            <a:r>
              <a:rPr lang="en-US" sz="2250" dirty="0">
                <a:solidFill>
                  <a:srgbClr val="000000"/>
                </a:solidFill>
              </a:rPr>
              <a:t>, proteoglycans) are non-fibrous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elements of the ECM.  </a:t>
            </a:r>
          </a:p>
          <a:p>
            <a:pPr defTabSz="410751" latinLnBrk="1" hangingPunct="0"/>
            <a:endParaRPr lang="en-US" sz="225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2250" b="1" dirty="0">
                <a:solidFill>
                  <a:srgbClr val="000000"/>
                </a:solidFill>
              </a:rPr>
              <a:t>Angiogenesis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New blood vessel growth produced by endothelial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Cells.  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Important for collagen production (no 02, no </a:t>
            </a:r>
            <a:r>
              <a:rPr lang="en-US" sz="2250" dirty="0" err="1">
                <a:solidFill>
                  <a:srgbClr val="000000"/>
                </a:solidFill>
              </a:rPr>
              <a:t>clagen</a:t>
            </a:r>
            <a:r>
              <a:rPr lang="en-US" sz="2250" dirty="0">
                <a:solidFill>
                  <a:srgbClr val="000000"/>
                </a:solidFill>
              </a:rPr>
              <a:t>)</a:t>
            </a:r>
          </a:p>
          <a:p>
            <a:pPr marL="321457" indent="-321457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Strength of the scar is directly related to amount, type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and arrangement of collagen.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1938185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roliferation Image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167851"/>
            <a:ext cx="5860919" cy="413948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92144726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rgbClr val="00B050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1098647"/>
            <a:ext cx="8056185" cy="422711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sz="2250" b="1" dirty="0" err="1">
                <a:solidFill>
                  <a:srgbClr val="000000"/>
                </a:solidFill>
                <a:sym typeface="Helvetica Light"/>
              </a:rPr>
              <a:t>Remodelling</a:t>
            </a:r>
            <a:r>
              <a:rPr lang="en-US" sz="2250" b="1" dirty="0">
                <a:solidFill>
                  <a:srgbClr val="000000"/>
                </a:solidFill>
                <a:sym typeface="Helvetica Light"/>
              </a:rPr>
              <a:t> Phase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 err="1">
                <a:solidFill>
                  <a:srgbClr val="000000"/>
                </a:solidFill>
              </a:rPr>
              <a:t>Myofibroblasts</a:t>
            </a:r>
            <a:r>
              <a:rPr lang="en-US" sz="2250" dirty="0">
                <a:solidFill>
                  <a:srgbClr val="000000"/>
                </a:solidFill>
              </a:rPr>
              <a:t> continue the contracture of the wound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edges (from 5/7 to 2/12).  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Aim is to produce tissue with similar mechanical </a:t>
            </a:r>
          </a:p>
          <a:p>
            <a:pPr defTabSz="410751" latinLnBrk="1" hangingPunct="0"/>
            <a:r>
              <a:rPr lang="en-US" sz="2250" dirty="0">
                <a:solidFill>
                  <a:srgbClr val="000000"/>
                </a:solidFill>
              </a:rPr>
              <a:t>capabilities to that of the previously injured structure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Collagen reorganised in response to the stress that it is </a:t>
            </a:r>
          </a:p>
          <a:p>
            <a:pPr algn="l" rtl="0" latinLnBrk="1" hangingPunct="0"/>
            <a:r>
              <a:rPr lang="en-US" sz="2250" dirty="0">
                <a:solidFill>
                  <a:srgbClr val="000000"/>
                </a:solidFill>
              </a:rPr>
              <a:t>placed under thus giving it tensile strength in a given direction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Initially Type III is laid down.  Structurally weak</a:t>
            </a:r>
          </a:p>
          <a:p>
            <a:pPr marL="401822" indent="-401822" latinLnBrk="1" hangingPunct="0">
              <a:buFontTx/>
              <a:buChar char="-"/>
            </a:pPr>
            <a:r>
              <a:rPr lang="en-US" sz="2250" dirty="0">
                <a:solidFill>
                  <a:srgbClr val="000000"/>
                </a:solidFill>
              </a:rPr>
              <a:t>As the scar matures is becomes stronger, with the Type III </a:t>
            </a:r>
          </a:p>
          <a:p>
            <a:pPr algn="l" rtl="0" latinLnBrk="1" hangingPunct="0"/>
            <a:r>
              <a:rPr lang="en-US" sz="2250" dirty="0">
                <a:solidFill>
                  <a:srgbClr val="000000"/>
                </a:solidFill>
              </a:rPr>
              <a:t>collagen being reabsorbed and Type I collagen replacing it.</a:t>
            </a: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544103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2594538" y="169793"/>
            <a:ext cx="3954929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chemeClr val="accent2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Remodelling pic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756584"/>
            <a:ext cx="5415272" cy="496201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5955342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4558" y="0"/>
            <a:ext cx="4579442" cy="68580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64558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040974" y="169793"/>
            <a:ext cx="3062057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2829890"/>
            <a:ext cx="8056185" cy="7646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773990" y="1169853"/>
            <a:ext cx="7243755" cy="4961743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3516" b="1" dirty="0"/>
              <a:t>Collagen</a:t>
            </a:r>
          </a:p>
          <a:p>
            <a:pPr algn="l"/>
            <a:endParaRPr lang="en-US" sz="3516" b="1" dirty="0"/>
          </a:p>
          <a:p>
            <a:pPr marL="482186" indent="-482186" algn="l">
              <a:buFontTx/>
              <a:buChar char="-"/>
            </a:pPr>
            <a:r>
              <a:rPr lang="en-US" sz="3516" b="1" dirty="0"/>
              <a:t>Major structural protein</a:t>
            </a:r>
          </a:p>
          <a:p>
            <a:pPr marL="482186" indent="-482186" algn="l">
              <a:buFontTx/>
              <a:buChar char="-"/>
            </a:pPr>
            <a:r>
              <a:rPr lang="en-US" sz="3516" b="1" dirty="0"/>
              <a:t>Type I,II, III (80-90%)</a:t>
            </a:r>
          </a:p>
          <a:p>
            <a:pPr marL="482186" indent="-482186" algn="l">
              <a:buFontTx/>
              <a:buChar char="-"/>
            </a:pPr>
            <a:r>
              <a:rPr lang="en-US" sz="3516" b="1"/>
              <a:t>28 </a:t>
            </a:r>
            <a:r>
              <a:rPr lang="en-US" sz="3516" b="1" dirty="0"/>
              <a:t>Types</a:t>
            </a:r>
          </a:p>
          <a:p>
            <a:pPr marL="482186" indent="-482186" algn="l">
              <a:buFontTx/>
              <a:buChar char="-"/>
            </a:pPr>
            <a:r>
              <a:rPr lang="en-US" sz="3516" b="1" dirty="0"/>
              <a:t>Function – hold CT together</a:t>
            </a:r>
          </a:p>
          <a:p>
            <a:pPr marL="482186" indent="-482186" algn="l">
              <a:buFontTx/>
              <a:buChar char="-"/>
            </a:pPr>
            <a:endParaRPr lang="en-US" sz="3516" b="1" dirty="0"/>
          </a:p>
          <a:p>
            <a:pPr marL="482186" indent="-482186" algn="l">
              <a:buFontTx/>
              <a:buChar char="-"/>
            </a:pPr>
            <a:endParaRPr lang="en-US" sz="3516" b="1" dirty="0"/>
          </a:p>
          <a:p>
            <a:pPr marL="482186" indent="-482186" algn="l">
              <a:buFontTx/>
              <a:buChar char="-"/>
            </a:pPr>
            <a:endParaRPr lang="en-US" sz="3516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17196754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907" y="0"/>
            <a:ext cx="4579442" cy="68580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64558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040974" y="169793"/>
            <a:ext cx="3062057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>
                <a:solidFill>
                  <a:schemeClr val="accent6"/>
                </a:solidFill>
              </a:rPr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2829890"/>
            <a:ext cx="8056185" cy="7646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5279010" y="814569"/>
            <a:ext cx="2738734" cy="1520801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3094" b="1" dirty="0"/>
              <a:t>Mechanical components of Collagen</a:t>
            </a:r>
            <a:endParaRPr lang="en-US" sz="3516" b="1" dirty="0"/>
          </a:p>
        </p:txBody>
      </p:sp>
      <p:pic>
        <p:nvPicPr>
          <p:cNvPr id="2" name="Picture 1" descr="Tissue Strength Graph Post Injury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989" y="775727"/>
            <a:ext cx="3518297" cy="448248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5595142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907" y="0"/>
            <a:ext cx="4579442" cy="68580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64558" cy="68580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040974" y="169793"/>
            <a:ext cx="3062057" cy="633379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773990" y="2829890"/>
            <a:ext cx="8056185" cy="7646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Tx/>
              <a:buChar char="-"/>
            </a:pPr>
            <a:endParaRPr lang="en-US" sz="2250" dirty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773990" y="1169853"/>
            <a:ext cx="7243755" cy="3113416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1800" b="1" dirty="0"/>
              <a:t>Mechanical components of Collagen</a:t>
            </a:r>
          </a:p>
          <a:p>
            <a:pPr algn="l"/>
            <a:endParaRPr lang="en-US" sz="1800" b="1" dirty="0"/>
          </a:p>
          <a:p>
            <a:pPr marL="482186" indent="-482186" algn="l">
              <a:buFontTx/>
              <a:buChar char="-"/>
            </a:pPr>
            <a:r>
              <a:rPr lang="en-US" sz="1800" dirty="0"/>
              <a:t>Resists Mechanical deformation</a:t>
            </a:r>
          </a:p>
          <a:p>
            <a:pPr marL="482186" indent="-482186" algn="l">
              <a:buFontTx/>
              <a:buChar char="-"/>
            </a:pPr>
            <a:r>
              <a:rPr lang="en-US" sz="1800" dirty="0"/>
              <a:t>Load bearing components of CT</a:t>
            </a:r>
          </a:p>
          <a:p>
            <a:pPr marL="482186" indent="-482186" algn="l">
              <a:buFontTx/>
              <a:buChar char="-"/>
            </a:pPr>
            <a:r>
              <a:rPr lang="en-US" sz="1800" dirty="0"/>
              <a:t>Binds elastin </a:t>
            </a:r>
          </a:p>
          <a:p>
            <a:pPr marL="482186" indent="-482186" algn="l">
              <a:buFontTx/>
              <a:buChar char="-"/>
            </a:pPr>
            <a:r>
              <a:rPr lang="en-US" sz="1800" dirty="0"/>
              <a:t>Not able to cope with shear and compressive forces</a:t>
            </a:r>
          </a:p>
          <a:p>
            <a:pPr marL="482186" indent="-482186" algn="l">
              <a:buFontTx/>
              <a:buChar char="-"/>
            </a:pPr>
            <a:r>
              <a:rPr lang="en-US" sz="1800" dirty="0"/>
              <a:t>Arrange themselves to tolerate tensile loads</a:t>
            </a:r>
            <a:endParaRPr lang="en-US" sz="3516" b="1" dirty="0"/>
          </a:p>
          <a:p>
            <a:pPr marL="482186" indent="-482186" algn="l">
              <a:buFontTx/>
              <a:buChar char="-"/>
            </a:pPr>
            <a:endParaRPr lang="en-US" sz="3516" b="1" dirty="0"/>
          </a:p>
          <a:p>
            <a:pPr marL="482186" indent="-482186" algn="l">
              <a:buFontTx/>
              <a:buChar char="-"/>
            </a:pPr>
            <a:endParaRPr lang="en-US" sz="3516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31394676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991</Words>
  <Application>Microsoft Office PowerPoint</Application>
  <PresentationFormat>On-screen Show (4:3)</PresentationFormat>
  <Paragraphs>222</Paragraphs>
  <Slides>22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Myriad Pro</vt:lpstr>
      <vt:lpstr>Arial</vt:lpstr>
      <vt:lpstr>Calibri</vt:lpstr>
      <vt:lpstr>Helvetica</vt:lpstr>
      <vt:lpstr>20140311PresentationUWTSDTemplate</vt:lpstr>
      <vt:lpstr>BMST4004   The Healing Process</vt:lpstr>
      <vt:lpstr>Learning Outcomes </vt:lpstr>
      <vt:lpstr>BASIC CONCEPTS</vt:lpstr>
      <vt:lpstr>Stress and Strain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32</cp:revision>
  <dcterms:created xsi:type="dcterms:W3CDTF">2015-04-14T15:21:28Z</dcterms:created>
  <dcterms:modified xsi:type="dcterms:W3CDTF">2022-01-24T12:37:43Z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