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  <Override PartName="/ppt/media/image2.jpeg" ContentType="image/jpeg"/>
  <Override PartName="/ppt/media/image3.jpeg" ContentType="image/jpeg"/>
  <Override PartName="/ppt/notesSlides/notesSlide1.xml" ContentType="application/vnd.openxmlformats-officedocument.presentationml.notesSlide+xml"/>
  <Override PartName="/ppt/media/image4.jpeg" ContentType="image/jpeg"/>
  <Override PartName="/ppt/media/image5.jpeg" ContentType="image/jpeg"/>
  <Override PartName="/ppt/media/image6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  <p:sldId id="276" r:id="rId28"/>
    <p:sldId id="277" r:id="rId29"/>
    <p:sldId id="278" r:id="rId30"/>
    <p:sldId id="279" r:id="rId31"/>
    <p:sldId id="280" r:id="rId32"/>
    <p:sldId id="281" r:id="rId33"/>
    <p:sldId id="282" r:id="rId34"/>
    <p:sldId id="283" r:id="rId35"/>
    <p:sldId id="284" r:id="rId36"/>
    <p:sldId id="285" r:id="rId37"/>
    <p:sldId id="286" r:id="rId38"/>
    <p:sldId id="287" r:id="rId39"/>
    <p:sldId id="288" r:id="rId40"/>
    <p:sldId id="289" r:id="rId41"/>
    <p:sldId id="290" r:id="rId42"/>
    <p:sldId id="291" r:id="rId43"/>
    <p:sldId id="292" r:id="rId44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1pPr>
    <a:lvl2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2pPr>
    <a:lvl3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3pPr>
    <a:lvl4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4pPr>
    <a:lvl5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5pPr>
    <a:lvl6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6pPr>
    <a:lvl7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7pPr>
    <a:lvl8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8pPr>
    <a:lvl9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DD4EA"/>
          </a:solidFill>
        </a:fill>
      </a:tcStyle>
    </a:wholeTbl>
    <a:band2H>
      <a:tcTxStyle b="def" i="def"/>
      <a:tcStyle>
        <a:tcBdr/>
        <a:fill>
          <a:solidFill>
            <a:srgbClr val="E8EBF5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0E0E0"/>
          </a:solidFill>
        </a:fill>
      </a:tcStyle>
    </a:wholeTbl>
    <a:band2H>
      <a:tcTxStyle b="def" i="def"/>
      <a:tcStyle>
        <a:tcBdr/>
        <a:fill>
          <a:solidFill>
            <a:srgbClr val="F0F0F0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4E2CE"/>
          </a:solidFill>
        </a:fill>
      </a:tcStyle>
    </a:wholeTbl>
    <a:band2H>
      <a:tcTxStyle b="def" i="def"/>
      <a:tcStyle>
        <a:tcBdr/>
        <a:fill>
          <a:solidFill>
            <a:srgbClr val="EBF1E8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Relationship Id="rId21" Type="http://schemas.openxmlformats.org/officeDocument/2006/relationships/slide" Target="slides/slide14.xml"/><Relationship Id="rId22" Type="http://schemas.openxmlformats.org/officeDocument/2006/relationships/slide" Target="slides/slide15.xml"/><Relationship Id="rId23" Type="http://schemas.openxmlformats.org/officeDocument/2006/relationships/slide" Target="slides/slide16.xml"/><Relationship Id="rId24" Type="http://schemas.openxmlformats.org/officeDocument/2006/relationships/slide" Target="slides/slide17.xml"/><Relationship Id="rId25" Type="http://schemas.openxmlformats.org/officeDocument/2006/relationships/slide" Target="slides/slide18.xml"/><Relationship Id="rId26" Type="http://schemas.openxmlformats.org/officeDocument/2006/relationships/slide" Target="slides/slide19.xml"/><Relationship Id="rId27" Type="http://schemas.openxmlformats.org/officeDocument/2006/relationships/slide" Target="slides/slide20.xml"/><Relationship Id="rId28" Type="http://schemas.openxmlformats.org/officeDocument/2006/relationships/slide" Target="slides/slide21.xml"/><Relationship Id="rId29" Type="http://schemas.openxmlformats.org/officeDocument/2006/relationships/slide" Target="slides/slide22.xml"/><Relationship Id="rId30" Type="http://schemas.openxmlformats.org/officeDocument/2006/relationships/slide" Target="slides/slide23.xml"/><Relationship Id="rId31" Type="http://schemas.openxmlformats.org/officeDocument/2006/relationships/slide" Target="slides/slide24.xml"/><Relationship Id="rId32" Type="http://schemas.openxmlformats.org/officeDocument/2006/relationships/slide" Target="slides/slide25.xml"/><Relationship Id="rId33" Type="http://schemas.openxmlformats.org/officeDocument/2006/relationships/slide" Target="slides/slide26.xml"/><Relationship Id="rId34" Type="http://schemas.openxmlformats.org/officeDocument/2006/relationships/slide" Target="slides/slide27.xml"/><Relationship Id="rId35" Type="http://schemas.openxmlformats.org/officeDocument/2006/relationships/slide" Target="slides/slide28.xml"/><Relationship Id="rId36" Type="http://schemas.openxmlformats.org/officeDocument/2006/relationships/slide" Target="slides/slide29.xml"/><Relationship Id="rId37" Type="http://schemas.openxmlformats.org/officeDocument/2006/relationships/slide" Target="slides/slide30.xml"/><Relationship Id="rId38" Type="http://schemas.openxmlformats.org/officeDocument/2006/relationships/slide" Target="slides/slide31.xml"/><Relationship Id="rId39" Type="http://schemas.openxmlformats.org/officeDocument/2006/relationships/slide" Target="slides/slide32.xml"/><Relationship Id="rId40" Type="http://schemas.openxmlformats.org/officeDocument/2006/relationships/slide" Target="slides/slide33.xml"/><Relationship Id="rId41" Type="http://schemas.openxmlformats.org/officeDocument/2006/relationships/slide" Target="slides/slide34.xml"/><Relationship Id="rId42" Type="http://schemas.openxmlformats.org/officeDocument/2006/relationships/slide" Target="slides/slide35.xml"/><Relationship Id="rId43" Type="http://schemas.openxmlformats.org/officeDocument/2006/relationships/slide" Target="slides/slide36.xml"/><Relationship Id="rId44" Type="http://schemas.openxmlformats.org/officeDocument/2006/relationships/slide" Target="slides/slide37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5" name="Shape 455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456" name="Shape 456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j-lt"/>
        <a:ea typeface="+mj-ea"/>
        <a:cs typeface="+mj-cs"/>
        <a:sym typeface="Calibri"/>
      </a:defRPr>
    </a:lvl1pPr>
    <a:lvl2pPr indent="228600" latinLnBrk="0">
      <a:defRPr sz="1200">
        <a:latin typeface="+mj-lt"/>
        <a:ea typeface="+mj-ea"/>
        <a:cs typeface="+mj-cs"/>
        <a:sym typeface="Calibri"/>
      </a:defRPr>
    </a:lvl2pPr>
    <a:lvl3pPr indent="457200" latinLnBrk="0">
      <a:defRPr sz="1200">
        <a:latin typeface="+mj-lt"/>
        <a:ea typeface="+mj-ea"/>
        <a:cs typeface="+mj-cs"/>
        <a:sym typeface="Calibri"/>
      </a:defRPr>
    </a:lvl3pPr>
    <a:lvl4pPr indent="685800" latinLnBrk="0">
      <a:defRPr sz="1200">
        <a:latin typeface="+mj-lt"/>
        <a:ea typeface="+mj-ea"/>
        <a:cs typeface="+mj-cs"/>
        <a:sym typeface="Calibri"/>
      </a:defRPr>
    </a:lvl4pPr>
    <a:lvl5pPr indent="914400" latinLnBrk="0">
      <a:defRPr sz="1200">
        <a:latin typeface="+mj-lt"/>
        <a:ea typeface="+mj-ea"/>
        <a:cs typeface="+mj-cs"/>
        <a:sym typeface="Calibri"/>
      </a:defRPr>
    </a:lvl5pPr>
    <a:lvl6pPr indent="1143000" latinLnBrk="0">
      <a:defRPr sz="1200">
        <a:latin typeface="+mj-lt"/>
        <a:ea typeface="+mj-ea"/>
        <a:cs typeface="+mj-cs"/>
        <a:sym typeface="Calibri"/>
      </a:defRPr>
    </a:lvl6pPr>
    <a:lvl7pPr indent="1371600" latinLnBrk="0">
      <a:defRPr sz="1200">
        <a:latin typeface="+mj-lt"/>
        <a:ea typeface="+mj-ea"/>
        <a:cs typeface="+mj-cs"/>
        <a:sym typeface="Calibri"/>
      </a:defRPr>
    </a:lvl7pPr>
    <a:lvl8pPr indent="1600200" latinLnBrk="0">
      <a:defRPr sz="1200">
        <a:latin typeface="+mj-lt"/>
        <a:ea typeface="+mj-ea"/>
        <a:cs typeface="+mj-cs"/>
        <a:sym typeface="Calibri"/>
      </a:defRPr>
    </a:lvl8pPr>
    <a:lvl9pPr indent="1828800" latinLnBrk="0">
      <a:defRPr sz="1200">
        <a:latin typeface="+mj-lt"/>
        <a:ea typeface="+mj-ea"/>
        <a:cs typeface="+mj-cs"/>
        <a:sym typeface="Calibri"/>
      </a:defRPr>
    </a:lvl9pPr>
  </p:notesStyle>
</p:notesMaster>
</file>

<file path=ppt/notesSlides/_rels/notesSlide1.xml.rels><?xml version="1.0" encoding="UTF-8"?>
<Relationships xmlns="http://schemas.openxmlformats.org/package/2006/relationships"><Relationship Id="rId1" Type="http://schemas.openxmlformats.org/officeDocument/2006/relationships/slide" Target="../slides/slide14.xml"/><Relationship Id="rId2" Type="http://schemas.openxmlformats.org/officeDocument/2006/relationships/notesMaster" Target="../notesMasters/notesMaster1.xml"/></Relationships>
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7" name="Shape 627"/>
          <p:cNvSpPr/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628" name="Shape 628"/>
          <p:cNvSpPr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We need to understand how young children learn</a:t>
            </a:r>
          </a:p>
          <a:p>
            <a:pPr/>
            <a:r>
              <a:t>ACTIVITY – ask student teachers how they learn something new, i.e. s sport/game/craft pr how to use a new appliance (washing machine) do they sit and read the manual or do they start pressing buttons and working it out themselves. Do they copy/transfer skills, talk, ask questions etc.</a:t>
            </a:r>
          </a:p>
        </p:txBody>
      </p:sp>
    </p:spTree>
  </p:cSld>
  <p:clrMapOvr>
    <a:masterClrMapping/>
  </p:clrMapOvr>
</p:note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Relationship Id="rId3" Type="http://schemas.openxmlformats.org/officeDocument/2006/relationships/image" Target="../media/image3.png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png"/><Relationship Id="rId3" Type="http://schemas.openxmlformats.org/officeDocument/2006/relationships/image" Target="../media/image3.png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png"/><Relationship Id="rId3" Type="http://schemas.openxmlformats.org/officeDocument/2006/relationships/image" Target="../media/image3.png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7.png"/><Relationship Id="rId3" Type="http://schemas.openxmlformats.org/officeDocument/2006/relationships/image" Target="../media/image3.png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image" Target="../media/image3.png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9.png"/><Relationship Id="rId3" Type="http://schemas.openxmlformats.org/officeDocument/2006/relationships/image" Target="../media/image3.png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0.png"/><Relationship Id="rId3" Type="http://schemas.openxmlformats.org/officeDocument/2006/relationships/image" Target="../media/image3.png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1.png"/><Relationship Id="rId3" Type="http://schemas.openxmlformats.org/officeDocument/2006/relationships/image" Target="../media/image3.png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2.png"/><Relationship Id="rId3" Type="http://schemas.openxmlformats.org/officeDocument/2006/relationships/image" Target="../media/image3.png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3.png"/><Relationship Id="rId3" Type="http://schemas.openxmlformats.org/officeDocument/2006/relationships/image" Target="../media/image3.png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4.png"/><Relationship Id="rId3" Type="http://schemas.openxmlformats.org/officeDocument/2006/relationships/image" Target="../media/image3.png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5.png"/><Relationship Id="rId3" Type="http://schemas.openxmlformats.org/officeDocument/2006/relationships/image" Target="../media/image3.png"/></Relationships>
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6.png"/><Relationship Id="rId3" Type="http://schemas.openxmlformats.org/officeDocument/2006/relationships/image" Target="../media/image3.png"/></Relationships>
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7.png"/></Relationships>
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7.png"/></Relationships>
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6.png"/><Relationship Id="rId3" Type="http://schemas.openxmlformats.org/officeDocument/2006/relationships/image" Target="../media/image3.png"/></Relationships>

</file>

<file path=ppt/slideLayouts/_rels/slideLayout3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6.png"/><Relationship Id="rId3" Type="http://schemas.openxmlformats.org/officeDocument/2006/relationships/image" Target="../media/image3.png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7" descr="Picture 7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-18474"/>
            <a:ext cx="12192000" cy="6858001"/>
          </a:xfrm>
          <a:prstGeom prst="rect">
            <a:avLst/>
          </a:prstGeom>
          <a:ln w="12700">
            <a:miter lim="400000"/>
          </a:ln>
        </p:spPr>
      </p:pic>
      <p:sp>
        <p:nvSpPr>
          <p:cNvPr id="12" name="Slide Number"/>
          <p:cNvSpPr txBox="1"/>
          <p:nvPr>
            <p:ph type="sldNum" sz="quarter" idx="2"/>
          </p:nvPr>
        </p:nvSpPr>
        <p:spPr>
          <a:xfrm>
            <a:off x="8478981" y="6232199"/>
            <a:ext cx="258620" cy="248302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20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5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21" name="Body Level One…"/>
          <p:cNvSpPr txBox="1"/>
          <p:nvPr>
            <p:ph type="body" sz="half" idx="1"/>
          </p:nvPr>
        </p:nvSpPr>
        <p:spPr>
          <a:xfrm>
            <a:off x="630808" y="1470582"/>
            <a:ext cx="5213812" cy="3751868"/>
          </a:xfrm>
          <a:prstGeom prst="rect">
            <a:avLst/>
          </a:prstGeom>
        </p:spPr>
        <p:txBody>
          <a:bodyPr lIns="0" tIns="0" rIns="0" bIns="0"/>
          <a:lstStyle>
            <a:lvl1pPr>
              <a:defRPr>
                <a:solidFill>
                  <a:srgbClr val="FFFFFF"/>
                </a:solidFill>
              </a:defRPr>
            </a:lvl1pPr>
            <a:lvl2pPr>
              <a:defRPr>
                <a:solidFill>
                  <a:srgbClr val="FFFFFF"/>
                </a:solidFill>
              </a:defRPr>
            </a:lvl2pPr>
            <a:lvl3pPr>
              <a:defRPr>
                <a:solidFill>
                  <a:srgbClr val="FFFFFF"/>
                </a:solidFill>
              </a:defRPr>
            </a:lvl3pPr>
            <a:lvl4pPr>
              <a:defRPr>
                <a:solidFill>
                  <a:srgbClr val="FFFFFF"/>
                </a:solidFill>
              </a:defRPr>
            </a:lvl4pPr>
            <a:lvl5pPr>
              <a:defRPr>
                <a:solidFill>
                  <a:srgbClr val="FFFFFF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" name="Slide Number"/>
          <p:cNvSpPr txBox="1"/>
          <p:nvPr>
            <p:ph type="sldNum" sz="quarter" idx="2"/>
          </p:nvPr>
        </p:nvSpPr>
        <p:spPr>
          <a:xfrm>
            <a:off x="8478981" y="6232199"/>
            <a:ext cx="258620" cy="248302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30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5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31" name="Slide Number"/>
          <p:cNvSpPr txBox="1"/>
          <p:nvPr>
            <p:ph type="sldNum" sz="quarter" idx="2"/>
          </p:nvPr>
        </p:nvSpPr>
        <p:spPr>
          <a:xfrm>
            <a:off x="8478981" y="6232199"/>
            <a:ext cx="258620" cy="248302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39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5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40" name="Body Level One…"/>
          <p:cNvSpPr txBox="1"/>
          <p:nvPr>
            <p:ph type="body" sz="half" idx="1"/>
          </p:nvPr>
        </p:nvSpPr>
        <p:spPr>
          <a:xfrm>
            <a:off x="630808" y="1470580"/>
            <a:ext cx="4535083" cy="3864991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SzTx/>
              <a:buFontTx/>
              <a:buNone/>
              <a:defRPr>
                <a:solidFill>
                  <a:srgbClr val="FFFFFF"/>
                </a:solidFill>
              </a:defRPr>
            </a:lvl1pPr>
            <a:lvl2pPr>
              <a:buFontTx/>
              <a:defRPr>
                <a:solidFill>
                  <a:srgbClr val="FFFFFF"/>
                </a:solidFill>
              </a:defRPr>
            </a:lvl2pPr>
            <a:lvl3pPr>
              <a:buFontTx/>
              <a:defRPr>
                <a:solidFill>
                  <a:srgbClr val="FFFFFF"/>
                </a:solidFill>
              </a:defRPr>
            </a:lvl3pPr>
            <a:lvl4pPr>
              <a:buFontTx/>
              <a:defRPr>
                <a:solidFill>
                  <a:srgbClr val="FFFFFF"/>
                </a:solidFill>
              </a:defRPr>
            </a:lvl4pPr>
            <a:lvl5pPr>
              <a:buFontTx/>
              <a:defRPr>
                <a:solidFill>
                  <a:srgbClr val="FFFFFF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1" name="Slide Number"/>
          <p:cNvSpPr txBox="1"/>
          <p:nvPr>
            <p:ph type="sldNum" sz="quarter" idx="2"/>
          </p:nvPr>
        </p:nvSpPr>
        <p:spPr>
          <a:xfrm>
            <a:off x="8478981" y="6232199"/>
            <a:ext cx="258620" cy="248302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49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5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50" name="Body Level One…"/>
          <p:cNvSpPr txBox="1"/>
          <p:nvPr>
            <p:ph type="body" sz="half" idx="1"/>
          </p:nvPr>
        </p:nvSpPr>
        <p:spPr>
          <a:xfrm>
            <a:off x="7192650" y="1470580"/>
            <a:ext cx="4242066" cy="4166650"/>
          </a:xfrm>
          <a:prstGeom prst="rect">
            <a:avLst/>
          </a:prstGeom>
        </p:spPr>
        <p:txBody>
          <a:bodyPr lIns="0" tIns="0" rIns="0" bIns="0"/>
          <a:lstStyle>
            <a:lvl1pPr>
              <a:defRPr>
                <a:solidFill>
                  <a:srgbClr val="FFFFFF"/>
                </a:solidFill>
              </a:defRPr>
            </a:lvl1pPr>
            <a:lvl2pPr>
              <a:defRPr>
                <a:solidFill>
                  <a:srgbClr val="FFFFFF"/>
                </a:solidFill>
              </a:defRPr>
            </a:lvl2pPr>
            <a:lvl3pPr>
              <a:defRPr>
                <a:solidFill>
                  <a:srgbClr val="FFFFFF"/>
                </a:solidFill>
              </a:defRPr>
            </a:lvl3pPr>
            <a:lvl4pPr>
              <a:defRPr>
                <a:solidFill>
                  <a:srgbClr val="FFFFFF"/>
                </a:solidFill>
              </a:defRPr>
            </a:lvl4pPr>
            <a:lvl5pPr>
              <a:defRPr>
                <a:solidFill>
                  <a:srgbClr val="FFFFFF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1" name="Slide Number"/>
          <p:cNvSpPr txBox="1"/>
          <p:nvPr>
            <p:ph type="sldNum" sz="quarter" idx="2"/>
          </p:nvPr>
        </p:nvSpPr>
        <p:spPr>
          <a:xfrm>
            <a:off x="8478981" y="6232199"/>
            <a:ext cx="258620" cy="248302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59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5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60" name="Body Level One…"/>
          <p:cNvSpPr txBox="1"/>
          <p:nvPr>
            <p:ph type="body" idx="1"/>
          </p:nvPr>
        </p:nvSpPr>
        <p:spPr>
          <a:xfrm>
            <a:off x="630808" y="1470580"/>
            <a:ext cx="10803906" cy="3864991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SzTx/>
              <a:buFontTx/>
              <a:buNone/>
              <a:defRPr>
                <a:solidFill>
                  <a:srgbClr val="FFFFFF"/>
                </a:solidFill>
              </a:defRPr>
            </a:lvl1pPr>
            <a:lvl2pPr>
              <a:buFontTx/>
              <a:defRPr>
                <a:solidFill>
                  <a:srgbClr val="FFFFFF"/>
                </a:solidFill>
              </a:defRPr>
            </a:lvl2pPr>
            <a:lvl3pPr>
              <a:buFontTx/>
              <a:defRPr>
                <a:solidFill>
                  <a:srgbClr val="FFFFFF"/>
                </a:solidFill>
              </a:defRPr>
            </a:lvl3pPr>
            <a:lvl4pPr>
              <a:buFontTx/>
              <a:defRPr>
                <a:solidFill>
                  <a:srgbClr val="FFFFFF"/>
                </a:solidFill>
              </a:defRPr>
            </a:lvl4pPr>
            <a:lvl5pPr>
              <a:buFontTx/>
              <a:defRPr>
                <a:solidFill>
                  <a:srgbClr val="FFFFFF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1" name="Slide Number"/>
          <p:cNvSpPr txBox="1"/>
          <p:nvPr>
            <p:ph type="sldNum" sz="quarter" idx="2"/>
          </p:nvPr>
        </p:nvSpPr>
        <p:spPr>
          <a:xfrm>
            <a:off x="8478981" y="6232199"/>
            <a:ext cx="258620" cy="248302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69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5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70" name="Body Level One…"/>
          <p:cNvSpPr txBox="1"/>
          <p:nvPr>
            <p:ph type="body" sz="half" idx="1"/>
          </p:nvPr>
        </p:nvSpPr>
        <p:spPr>
          <a:xfrm>
            <a:off x="630808" y="1470580"/>
            <a:ext cx="4535083" cy="3864991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SzTx/>
              <a:buFontTx/>
              <a:buNone/>
              <a:defRPr>
                <a:solidFill>
                  <a:srgbClr val="FFFFFF"/>
                </a:solidFill>
              </a:defRPr>
            </a:lvl1pPr>
            <a:lvl2pPr>
              <a:buFontTx/>
              <a:defRPr>
                <a:solidFill>
                  <a:srgbClr val="FFFFFF"/>
                </a:solidFill>
              </a:defRPr>
            </a:lvl2pPr>
            <a:lvl3pPr>
              <a:buFontTx/>
              <a:defRPr>
                <a:solidFill>
                  <a:srgbClr val="FFFFFF"/>
                </a:solidFill>
              </a:defRPr>
            </a:lvl3pPr>
            <a:lvl4pPr>
              <a:buFontTx/>
              <a:defRPr>
                <a:solidFill>
                  <a:srgbClr val="FFFFFF"/>
                </a:solidFill>
              </a:defRPr>
            </a:lvl4pPr>
            <a:lvl5pPr>
              <a:buFontTx/>
              <a:defRPr>
                <a:solidFill>
                  <a:srgbClr val="FFFFFF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1" name="Slide Number"/>
          <p:cNvSpPr txBox="1"/>
          <p:nvPr>
            <p:ph type="sldNum" sz="quarter" idx="2"/>
          </p:nvPr>
        </p:nvSpPr>
        <p:spPr>
          <a:xfrm>
            <a:off x="8478981" y="6232199"/>
            <a:ext cx="258620" cy="248302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79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5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80" name="Body Level One…"/>
          <p:cNvSpPr txBox="1"/>
          <p:nvPr>
            <p:ph type="body" sz="half" idx="1"/>
          </p:nvPr>
        </p:nvSpPr>
        <p:spPr>
          <a:xfrm>
            <a:off x="630808" y="1470580"/>
            <a:ext cx="4535083" cy="3864991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SzTx/>
              <a:buFontTx/>
              <a:buNone/>
              <a:defRPr>
                <a:solidFill>
                  <a:srgbClr val="FFFFFF"/>
                </a:solidFill>
              </a:defRPr>
            </a:lvl1pPr>
            <a:lvl2pPr>
              <a:buFontTx/>
              <a:defRPr>
                <a:solidFill>
                  <a:srgbClr val="FFFFFF"/>
                </a:solidFill>
              </a:defRPr>
            </a:lvl2pPr>
            <a:lvl3pPr>
              <a:buFontTx/>
              <a:defRPr>
                <a:solidFill>
                  <a:srgbClr val="FFFFFF"/>
                </a:solidFill>
              </a:defRPr>
            </a:lvl3pPr>
            <a:lvl4pPr>
              <a:buFontTx/>
              <a:defRPr>
                <a:solidFill>
                  <a:srgbClr val="FFFFFF"/>
                </a:solidFill>
              </a:defRPr>
            </a:lvl4pPr>
            <a:lvl5pPr>
              <a:buFontTx/>
              <a:defRPr>
                <a:solidFill>
                  <a:srgbClr val="FFFFFF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1" name="Slide Number"/>
          <p:cNvSpPr txBox="1"/>
          <p:nvPr>
            <p:ph type="sldNum" sz="quarter" idx="2"/>
          </p:nvPr>
        </p:nvSpPr>
        <p:spPr>
          <a:xfrm>
            <a:off x="8478981" y="6232199"/>
            <a:ext cx="258620" cy="248302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89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5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90" name="Body Level One…"/>
          <p:cNvSpPr txBox="1"/>
          <p:nvPr>
            <p:ph type="body" sz="half" idx="1"/>
          </p:nvPr>
        </p:nvSpPr>
        <p:spPr>
          <a:xfrm>
            <a:off x="630808" y="1470580"/>
            <a:ext cx="4535083" cy="3864991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SzTx/>
              <a:buFontTx/>
              <a:buNone/>
              <a:defRPr>
                <a:solidFill>
                  <a:srgbClr val="FFFFFF"/>
                </a:solidFill>
              </a:defRPr>
            </a:lvl1pPr>
            <a:lvl2pPr>
              <a:buFontTx/>
              <a:defRPr>
                <a:solidFill>
                  <a:srgbClr val="FFFFFF"/>
                </a:solidFill>
              </a:defRPr>
            </a:lvl2pPr>
            <a:lvl3pPr>
              <a:buFontTx/>
              <a:defRPr>
                <a:solidFill>
                  <a:srgbClr val="FFFFFF"/>
                </a:solidFill>
              </a:defRPr>
            </a:lvl3pPr>
            <a:lvl4pPr>
              <a:buFontTx/>
              <a:defRPr>
                <a:solidFill>
                  <a:srgbClr val="FFFFFF"/>
                </a:solidFill>
              </a:defRPr>
            </a:lvl4pPr>
            <a:lvl5pPr>
              <a:buFontTx/>
              <a:defRPr>
                <a:solidFill>
                  <a:srgbClr val="FFFFFF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1" name="Slide Number"/>
          <p:cNvSpPr txBox="1"/>
          <p:nvPr>
            <p:ph type="sldNum" sz="quarter" idx="2"/>
          </p:nvPr>
        </p:nvSpPr>
        <p:spPr>
          <a:xfrm>
            <a:off x="8478981" y="6232199"/>
            <a:ext cx="258620" cy="248302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8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99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5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100" name="Body Level One…"/>
          <p:cNvSpPr txBox="1"/>
          <p:nvPr>
            <p:ph type="body" sz="half" idx="1"/>
          </p:nvPr>
        </p:nvSpPr>
        <p:spPr>
          <a:xfrm>
            <a:off x="630808" y="1470580"/>
            <a:ext cx="4535083" cy="3864991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SzTx/>
              <a:buFontTx/>
              <a:buNone/>
              <a:defRPr>
                <a:solidFill>
                  <a:srgbClr val="FFFFFF"/>
                </a:solidFill>
              </a:defRPr>
            </a:lvl1pPr>
            <a:lvl2pPr>
              <a:buFontTx/>
              <a:defRPr>
                <a:solidFill>
                  <a:srgbClr val="FFFFFF"/>
                </a:solidFill>
              </a:defRPr>
            </a:lvl2pPr>
            <a:lvl3pPr>
              <a:buFontTx/>
              <a:defRPr>
                <a:solidFill>
                  <a:srgbClr val="FFFFFF"/>
                </a:solidFill>
              </a:defRPr>
            </a:lvl3pPr>
            <a:lvl4pPr>
              <a:buFontTx/>
              <a:defRPr>
                <a:solidFill>
                  <a:srgbClr val="FFFFFF"/>
                </a:solidFill>
              </a:defRPr>
            </a:lvl4pPr>
            <a:lvl5pPr>
              <a:buFontTx/>
              <a:defRPr>
                <a:solidFill>
                  <a:srgbClr val="FFFFFF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1" name="Slide Number"/>
          <p:cNvSpPr txBox="1"/>
          <p:nvPr>
            <p:ph type="sldNum" sz="quarter" idx="2"/>
          </p:nvPr>
        </p:nvSpPr>
        <p:spPr>
          <a:xfrm>
            <a:off x="8478981" y="6232199"/>
            <a:ext cx="258620" cy="248302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09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5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110" name="Body Level One…"/>
          <p:cNvSpPr txBox="1"/>
          <p:nvPr>
            <p:ph type="body" sz="half" idx="1"/>
          </p:nvPr>
        </p:nvSpPr>
        <p:spPr>
          <a:xfrm>
            <a:off x="630808" y="1470580"/>
            <a:ext cx="4535083" cy="3864991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SzTx/>
              <a:buFontTx/>
              <a:buNone/>
              <a:defRPr>
                <a:solidFill>
                  <a:srgbClr val="FFFFFF"/>
                </a:solidFill>
              </a:defRPr>
            </a:lvl1pPr>
            <a:lvl2pPr>
              <a:buFontTx/>
              <a:defRPr>
                <a:solidFill>
                  <a:srgbClr val="FFFFFF"/>
                </a:solidFill>
              </a:defRPr>
            </a:lvl2pPr>
            <a:lvl3pPr>
              <a:buFontTx/>
              <a:defRPr>
                <a:solidFill>
                  <a:srgbClr val="FFFFFF"/>
                </a:solidFill>
              </a:defRPr>
            </a:lvl3pPr>
            <a:lvl4pPr>
              <a:buFontTx/>
              <a:defRPr>
                <a:solidFill>
                  <a:srgbClr val="FFFFFF"/>
                </a:solidFill>
              </a:defRPr>
            </a:lvl4pPr>
            <a:lvl5pPr>
              <a:buFontTx/>
              <a:defRPr>
                <a:solidFill>
                  <a:srgbClr val="FFFFFF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11" name="Slide Number"/>
          <p:cNvSpPr txBox="1"/>
          <p:nvPr>
            <p:ph type="sldNum" sz="quarter" idx="2"/>
          </p:nvPr>
        </p:nvSpPr>
        <p:spPr>
          <a:xfrm>
            <a:off x="8478981" y="6232199"/>
            <a:ext cx="258620" cy="248302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19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5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120" name="Body Level One…"/>
          <p:cNvSpPr txBox="1"/>
          <p:nvPr>
            <p:ph type="body" sz="half" idx="1"/>
          </p:nvPr>
        </p:nvSpPr>
        <p:spPr>
          <a:xfrm>
            <a:off x="630808" y="1470580"/>
            <a:ext cx="4535083" cy="3864991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buSzTx/>
              <a:buFontTx/>
              <a:buNone/>
              <a:defRPr>
                <a:solidFill>
                  <a:srgbClr val="FFFFFF"/>
                </a:solidFill>
              </a:defRPr>
            </a:lvl1pPr>
            <a:lvl2pPr>
              <a:buFontTx/>
              <a:defRPr>
                <a:solidFill>
                  <a:srgbClr val="FFFFFF"/>
                </a:solidFill>
              </a:defRPr>
            </a:lvl2pPr>
            <a:lvl3pPr>
              <a:buFontTx/>
              <a:defRPr>
                <a:solidFill>
                  <a:srgbClr val="FFFFFF"/>
                </a:solidFill>
              </a:defRPr>
            </a:lvl3pPr>
            <a:lvl4pPr>
              <a:buFontTx/>
              <a:defRPr>
                <a:solidFill>
                  <a:srgbClr val="FFFFFF"/>
                </a:solidFill>
              </a:defRPr>
            </a:lvl4pPr>
            <a:lvl5pPr>
              <a:buFontTx/>
              <a:defRPr>
                <a:solidFill>
                  <a:srgbClr val="FFFFFF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21" name="Slide Number"/>
          <p:cNvSpPr txBox="1"/>
          <p:nvPr>
            <p:ph type="sldNum" sz="quarter" idx="2"/>
          </p:nvPr>
        </p:nvSpPr>
        <p:spPr>
          <a:xfrm>
            <a:off x="8478981" y="6232199"/>
            <a:ext cx="258620" cy="248302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8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29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030808" y="5989011"/>
            <a:ext cx="1641613" cy="596520"/>
          </a:xfrm>
          <a:prstGeom prst="rect">
            <a:avLst/>
          </a:prstGeom>
          <a:ln w="12700">
            <a:miter lim="400000"/>
          </a:ln>
        </p:spPr>
      </p:pic>
      <p:sp>
        <p:nvSpPr>
          <p:cNvPr id="130" name="Title Text"/>
          <p:cNvSpPr txBox="1"/>
          <p:nvPr>
            <p:ph type="title"/>
          </p:nvPr>
        </p:nvSpPr>
        <p:spPr>
          <a:xfrm>
            <a:off x="358219" y="365125"/>
            <a:ext cx="11481849" cy="1325563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31" name="Body Level One…"/>
          <p:cNvSpPr txBox="1"/>
          <p:nvPr>
            <p:ph type="body" idx="1"/>
          </p:nvPr>
        </p:nvSpPr>
        <p:spPr>
          <a:xfrm>
            <a:off x="358219" y="1825625"/>
            <a:ext cx="11481849" cy="3575935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2" name="Slide Number"/>
          <p:cNvSpPr txBox="1"/>
          <p:nvPr>
            <p:ph type="sldNum" sz="quarter" idx="2"/>
          </p:nvPr>
        </p:nvSpPr>
        <p:spPr>
          <a:xfrm>
            <a:off x="8478981" y="6232199"/>
            <a:ext cx="258620" cy="248302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9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40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030808" y="315797"/>
            <a:ext cx="1641613" cy="596517"/>
          </a:xfrm>
          <a:prstGeom prst="rect">
            <a:avLst/>
          </a:prstGeom>
          <a:ln w="12700">
            <a:miter lim="400000"/>
          </a:ln>
        </p:spPr>
      </p:pic>
      <p:sp>
        <p:nvSpPr>
          <p:cNvPr id="141" name="Title Text"/>
          <p:cNvSpPr txBox="1"/>
          <p:nvPr>
            <p:ph type="title"/>
          </p:nvPr>
        </p:nvSpPr>
        <p:spPr>
          <a:xfrm>
            <a:off x="301656" y="1420924"/>
            <a:ext cx="11594970" cy="1325567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42" name="Body Level One…"/>
          <p:cNvSpPr txBox="1"/>
          <p:nvPr>
            <p:ph type="body" idx="1"/>
          </p:nvPr>
        </p:nvSpPr>
        <p:spPr>
          <a:xfrm>
            <a:off x="301656" y="2881426"/>
            <a:ext cx="11594970" cy="3651349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43" name="Slide Number"/>
          <p:cNvSpPr txBox="1"/>
          <p:nvPr>
            <p:ph type="sldNum" sz="quarter" idx="2"/>
          </p:nvPr>
        </p:nvSpPr>
        <p:spPr>
          <a:xfrm>
            <a:off x="8478981" y="6232199"/>
            <a:ext cx="258620" cy="248302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0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51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5902" y="1094173"/>
            <a:ext cx="1641608" cy="596520"/>
          </a:xfrm>
          <a:prstGeom prst="rect">
            <a:avLst/>
          </a:prstGeom>
          <a:ln w="12700">
            <a:miter lim="400000"/>
          </a:ln>
        </p:spPr>
      </p:pic>
      <p:sp>
        <p:nvSpPr>
          <p:cNvPr id="152" name="Title Text"/>
          <p:cNvSpPr txBox="1"/>
          <p:nvPr>
            <p:ph type="title"/>
          </p:nvPr>
        </p:nvSpPr>
        <p:spPr>
          <a:xfrm>
            <a:off x="3780147" y="365125"/>
            <a:ext cx="7956224" cy="1325563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53" name="Body Level One…"/>
          <p:cNvSpPr txBox="1"/>
          <p:nvPr>
            <p:ph type="body" idx="1"/>
          </p:nvPr>
        </p:nvSpPr>
        <p:spPr>
          <a:xfrm>
            <a:off x="3780147" y="1825625"/>
            <a:ext cx="7956224" cy="4667250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54" name="Slide Number"/>
          <p:cNvSpPr txBox="1"/>
          <p:nvPr>
            <p:ph type="sldNum" sz="quarter" idx="2"/>
          </p:nvPr>
        </p:nvSpPr>
        <p:spPr>
          <a:xfrm>
            <a:off x="8478981" y="6232199"/>
            <a:ext cx="258620" cy="248302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Picture Placeholder 5"/>
          <p:cNvSpPr/>
          <p:nvPr>
            <p:ph type="pic" idx="2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pic>
        <p:nvPicPr>
          <p:cNvPr id="162" name="Picture 1" descr="Picture 1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12381" y="156277"/>
            <a:ext cx="3694601" cy="646598"/>
          </a:xfrm>
          <a:prstGeom prst="rect">
            <a:avLst/>
          </a:prstGeom>
          <a:ln w="12700">
            <a:miter lim="400000"/>
          </a:ln>
        </p:spPr>
      </p:pic>
      <p:sp>
        <p:nvSpPr>
          <p:cNvPr id="163" name="Slide Number"/>
          <p:cNvSpPr txBox="1"/>
          <p:nvPr>
            <p:ph type="sldNum" sz="quarter" idx="2"/>
          </p:nvPr>
        </p:nvSpPr>
        <p:spPr>
          <a:xfrm>
            <a:off x="8478981" y="6232199"/>
            <a:ext cx="258620" cy="248302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Picture Placeholder 5"/>
          <p:cNvSpPr/>
          <p:nvPr>
            <p:ph type="pic" idx="2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pic>
        <p:nvPicPr>
          <p:cNvPr id="171" name="Picture 1" descr="Picture 1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331144" y="6122994"/>
            <a:ext cx="3694605" cy="646600"/>
          </a:xfrm>
          <a:prstGeom prst="rect">
            <a:avLst/>
          </a:prstGeom>
          <a:ln w="12700">
            <a:miter lim="400000"/>
          </a:ln>
        </p:spPr>
      </p:pic>
      <p:sp>
        <p:nvSpPr>
          <p:cNvPr id="172" name="Slide Number"/>
          <p:cNvSpPr txBox="1"/>
          <p:nvPr>
            <p:ph type="sldNum" sz="quarter" idx="2"/>
          </p:nvPr>
        </p:nvSpPr>
        <p:spPr>
          <a:xfrm>
            <a:off x="8478981" y="6232199"/>
            <a:ext cx="258620" cy="248302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Rule LineStraight Connector 8"/>
          <p:cNvSpPr/>
          <p:nvPr/>
        </p:nvSpPr>
        <p:spPr>
          <a:xfrm>
            <a:off x="1920239" y="2176008"/>
            <a:ext cx="8770572" cy="8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180" name="Title Text"/>
          <p:cNvSpPr txBox="1"/>
          <p:nvPr>
            <p:ph type="title"/>
          </p:nvPr>
        </p:nvSpPr>
        <p:spPr>
          <a:xfrm>
            <a:off x="1920238" y="442220"/>
            <a:ext cx="8770574" cy="1345269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81" name="Body Level One…"/>
          <p:cNvSpPr txBox="1"/>
          <p:nvPr>
            <p:ph type="body" sz="quarter" idx="1"/>
          </p:nvPr>
        </p:nvSpPr>
        <p:spPr>
          <a:xfrm>
            <a:off x="1920238" y="2438399"/>
            <a:ext cx="4160524" cy="3657602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  <a:lvl2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2pPr>
            <a:lvl3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3pPr>
            <a:lvl4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4pPr>
            <a:lvl5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82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mparison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Rule LineStraight Connector 8"/>
          <p:cNvSpPr/>
          <p:nvPr/>
        </p:nvSpPr>
        <p:spPr>
          <a:xfrm>
            <a:off x="1920239" y="2176008"/>
            <a:ext cx="8770572" cy="8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190" name="Body Level One…"/>
          <p:cNvSpPr txBox="1"/>
          <p:nvPr>
            <p:ph type="body" sz="quarter" idx="1"/>
          </p:nvPr>
        </p:nvSpPr>
        <p:spPr>
          <a:xfrm>
            <a:off x="1920238" y="2456408"/>
            <a:ext cx="4160526" cy="823913"/>
          </a:xfrm>
          <a:prstGeom prst="rect">
            <a:avLst/>
          </a:prstGeom>
        </p:spPr>
        <p:txBody>
          <a:bodyPr lIns="91436" tIns="91436" rIns="91436" bIns="91436" anchor="b"/>
          <a:lstStyle>
            <a:lvl1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b="1" cap="all" spc="150" sz="1800">
                <a:solidFill>
                  <a:srgbClr val="E54837"/>
                </a:solidFill>
                <a:latin typeface="Meiryo"/>
                <a:ea typeface="Meiryo"/>
                <a:cs typeface="Meiryo"/>
                <a:sym typeface="Meiryo"/>
              </a:defRPr>
            </a:lvl1pPr>
            <a:lvl2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b="1" cap="all" spc="150" sz="1800">
                <a:solidFill>
                  <a:srgbClr val="E54837"/>
                </a:solidFill>
                <a:latin typeface="Meiryo"/>
                <a:ea typeface="Meiryo"/>
                <a:cs typeface="Meiryo"/>
                <a:sym typeface="Meiryo"/>
              </a:defRPr>
            </a:lvl2pPr>
            <a:lvl3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b="1" cap="all" spc="150" sz="1800">
                <a:solidFill>
                  <a:srgbClr val="E54837"/>
                </a:solidFill>
                <a:latin typeface="Meiryo"/>
                <a:ea typeface="Meiryo"/>
                <a:cs typeface="Meiryo"/>
                <a:sym typeface="Meiryo"/>
              </a:defRPr>
            </a:lvl3pPr>
            <a:lvl4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b="1" cap="all" spc="150" sz="1800">
                <a:solidFill>
                  <a:srgbClr val="E54837"/>
                </a:solidFill>
                <a:latin typeface="Meiryo"/>
                <a:ea typeface="Meiryo"/>
                <a:cs typeface="Meiryo"/>
                <a:sym typeface="Meiryo"/>
              </a:defRPr>
            </a:lvl4pPr>
            <a:lvl5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b="1" cap="all" spc="150" sz="1800">
                <a:solidFill>
                  <a:srgbClr val="E54837"/>
                </a:solidFill>
                <a:latin typeface="Meiryo"/>
                <a:ea typeface="Meiryo"/>
                <a:cs typeface="Meiryo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91" name="Text Placeholder 4"/>
          <p:cNvSpPr/>
          <p:nvPr>
            <p:ph type="body" sz="quarter" idx="21"/>
          </p:nvPr>
        </p:nvSpPr>
        <p:spPr>
          <a:xfrm>
            <a:off x="6530288" y="2456408"/>
            <a:ext cx="4160527" cy="823914"/>
          </a:xfrm>
          <a:prstGeom prst="rect">
            <a:avLst/>
          </a:prstGeom>
        </p:spPr>
        <p:txBody>
          <a:bodyPr lIns="91436" tIns="91436" rIns="91436" bIns="91436" anchor="b"/>
          <a:lstStyle/>
          <a:p>
            <a:pPr/>
          </a:p>
        </p:txBody>
      </p:sp>
      <p:sp>
        <p:nvSpPr>
          <p:cNvPr id="192" name="Title Text"/>
          <p:cNvSpPr txBox="1"/>
          <p:nvPr>
            <p:ph type="title"/>
          </p:nvPr>
        </p:nvSpPr>
        <p:spPr>
          <a:xfrm>
            <a:off x="1920238" y="442220"/>
            <a:ext cx="8770574" cy="1345269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93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Rule LineStraight Connector 8"/>
          <p:cNvSpPr/>
          <p:nvPr/>
        </p:nvSpPr>
        <p:spPr>
          <a:xfrm>
            <a:off x="1920239" y="2176008"/>
            <a:ext cx="8770572" cy="8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201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Rule LineStraight Connector 8"/>
          <p:cNvSpPr/>
          <p:nvPr/>
        </p:nvSpPr>
        <p:spPr>
          <a:xfrm>
            <a:off x="1920239" y="2176008"/>
            <a:ext cx="8770572" cy="8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209" name="Title Text"/>
          <p:cNvSpPr txBox="1"/>
          <p:nvPr>
            <p:ph type="title"/>
          </p:nvPr>
        </p:nvSpPr>
        <p:spPr>
          <a:xfrm>
            <a:off x="1920238" y="442220"/>
            <a:ext cx="8770574" cy="1345269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10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icture with Caption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Rule LineStraight Connector 8"/>
          <p:cNvSpPr/>
          <p:nvPr/>
        </p:nvSpPr>
        <p:spPr>
          <a:xfrm>
            <a:off x="1920239" y="2176008"/>
            <a:ext cx="8770572" cy="8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218" name="Picture Placeholder 2"/>
          <p:cNvSpPr/>
          <p:nvPr>
            <p:ph type="pic" idx="21"/>
          </p:nvPr>
        </p:nvSpPr>
        <p:spPr>
          <a:xfrm>
            <a:off x="0" y="0"/>
            <a:ext cx="8102652" cy="6858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219" name="Title Text"/>
          <p:cNvSpPr txBox="1"/>
          <p:nvPr>
            <p:ph type="title"/>
          </p:nvPr>
        </p:nvSpPr>
        <p:spPr>
          <a:xfrm>
            <a:off x="8476488" y="1503910"/>
            <a:ext cx="3230629" cy="1687924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04000"/>
              </a:lnSpc>
              <a:defRPr b="1" spc="150" sz="34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20" name="Body Level One…"/>
          <p:cNvSpPr txBox="1"/>
          <p:nvPr>
            <p:ph type="body" sz="quarter" idx="1"/>
          </p:nvPr>
        </p:nvSpPr>
        <p:spPr>
          <a:xfrm>
            <a:off x="8476488" y="3223803"/>
            <a:ext cx="3227835" cy="2872197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40000"/>
              </a:lnSpc>
              <a:spcBef>
                <a:spcPts val="1400"/>
              </a:spcBef>
              <a:buSzTx/>
              <a:buFontTx/>
              <a:buNone/>
              <a:defRPr spc="150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  <a:lvl2pPr marL="0" indent="0">
              <a:lnSpc>
                <a:spcPct val="140000"/>
              </a:lnSpc>
              <a:spcBef>
                <a:spcPts val="1400"/>
              </a:spcBef>
              <a:buSzTx/>
              <a:buFontTx/>
              <a:buNone/>
              <a:defRPr spc="150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2pPr>
            <a:lvl3pPr marL="0" indent="0">
              <a:lnSpc>
                <a:spcPct val="140000"/>
              </a:lnSpc>
              <a:spcBef>
                <a:spcPts val="1400"/>
              </a:spcBef>
              <a:buSzTx/>
              <a:buFontTx/>
              <a:buNone/>
              <a:defRPr spc="150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3pPr>
            <a:lvl4pPr marL="0" indent="0">
              <a:lnSpc>
                <a:spcPct val="140000"/>
              </a:lnSpc>
              <a:spcBef>
                <a:spcPts val="1400"/>
              </a:spcBef>
              <a:buSzTx/>
              <a:buFontTx/>
              <a:buNone/>
              <a:defRPr spc="150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4pPr>
            <a:lvl5pPr marL="0" indent="0">
              <a:lnSpc>
                <a:spcPct val="140000"/>
              </a:lnSpc>
              <a:spcBef>
                <a:spcPts val="1400"/>
              </a:spcBef>
              <a:buSzTx/>
              <a:buFontTx/>
              <a:buNone/>
              <a:defRPr spc="150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1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Rule LineStraight Connector 8"/>
          <p:cNvSpPr/>
          <p:nvPr/>
        </p:nvSpPr>
        <p:spPr>
          <a:xfrm>
            <a:off x="1920239" y="2176008"/>
            <a:ext cx="8770572" cy="8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229" name="Title Text"/>
          <p:cNvSpPr txBox="1"/>
          <p:nvPr>
            <p:ph type="title"/>
          </p:nvPr>
        </p:nvSpPr>
        <p:spPr>
          <a:xfrm>
            <a:off x="8476488" y="640080"/>
            <a:ext cx="3227716" cy="2551753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04000"/>
              </a:lnSpc>
              <a:defRPr b="1" spc="150" sz="34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30" name="Body Level One…"/>
          <p:cNvSpPr txBox="1"/>
          <p:nvPr>
            <p:ph type="body" idx="1"/>
          </p:nvPr>
        </p:nvSpPr>
        <p:spPr>
          <a:xfrm>
            <a:off x="1280160" y="640080"/>
            <a:ext cx="6949441" cy="5455919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  <a:lvl2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2pPr>
            <a:lvl3pPr marL="80008" indent="-40005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20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3pPr>
            <a:lvl4pPr marL="137158" indent="-45720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20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4pPr>
            <a:lvl5pPr marL="137158" indent="-45720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20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31" name="Text Placeholder 3"/>
          <p:cNvSpPr/>
          <p:nvPr>
            <p:ph type="body" sz="quarter" idx="21"/>
          </p:nvPr>
        </p:nvSpPr>
        <p:spPr>
          <a:xfrm>
            <a:off x="8476487" y="3223802"/>
            <a:ext cx="3227723" cy="2872204"/>
          </a:xfrm>
          <a:prstGeom prst="rect">
            <a:avLst/>
          </a:prstGeom>
        </p:spPr>
        <p:txBody>
          <a:bodyPr lIns="91436" tIns="91436" rIns="91436" bIns="91436"/>
          <a:lstStyle/>
          <a:p>
            <a:pPr/>
          </a:p>
        </p:txBody>
      </p:sp>
      <p:sp>
        <p:nvSpPr>
          <p:cNvPr id="232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Rule LineStraight Connector 8"/>
          <p:cNvSpPr/>
          <p:nvPr/>
        </p:nvSpPr>
        <p:spPr>
          <a:xfrm>
            <a:off x="1920239" y="2176008"/>
            <a:ext cx="8770572" cy="8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240" name="Title Text"/>
          <p:cNvSpPr txBox="1"/>
          <p:nvPr>
            <p:ph type="title"/>
          </p:nvPr>
        </p:nvSpPr>
        <p:spPr>
          <a:xfrm>
            <a:off x="1920238" y="442220"/>
            <a:ext cx="8770574" cy="1345269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41" name="Body Level One…"/>
          <p:cNvSpPr txBox="1"/>
          <p:nvPr>
            <p:ph type="body" sz="half" idx="1"/>
          </p:nvPr>
        </p:nvSpPr>
        <p:spPr>
          <a:xfrm>
            <a:off x="1920238" y="2312273"/>
            <a:ext cx="8770574" cy="3651509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  <a:lvl2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2pPr>
            <a:lvl3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3pPr>
            <a:lvl4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4pPr>
            <a:lvl5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42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 Header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" name="Rule LineStraight Connector 8"/>
          <p:cNvSpPr/>
          <p:nvPr/>
        </p:nvSpPr>
        <p:spPr>
          <a:xfrm>
            <a:off x="1920239" y="2176008"/>
            <a:ext cx="8770572" cy="8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grpSp>
        <p:nvGrpSpPr>
          <p:cNvPr id="254" name="Group 6"/>
          <p:cNvGrpSpPr/>
          <p:nvPr/>
        </p:nvGrpSpPr>
        <p:grpSpPr>
          <a:xfrm>
            <a:off x="3124546" y="-8"/>
            <a:ext cx="4389466" cy="2917358"/>
            <a:chOff x="-5" y="-1"/>
            <a:chExt cx="4389464" cy="2917356"/>
          </a:xfrm>
        </p:grpSpPr>
        <p:sp>
          <p:nvSpPr>
            <p:cNvPr id="250" name="Freeform: Shape 48"/>
            <p:cNvSpPr/>
            <p:nvPr/>
          </p:nvSpPr>
          <p:spPr>
            <a:xfrm>
              <a:off x="196079" y="-1"/>
              <a:ext cx="4013343" cy="274214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583" y="0"/>
                  </a:moveTo>
                  <a:lnTo>
                    <a:pt x="20689" y="0"/>
                  </a:lnTo>
                  <a:lnTo>
                    <a:pt x="20950" y="1035"/>
                  </a:lnTo>
                  <a:cubicBezTo>
                    <a:pt x="21376" y="2984"/>
                    <a:pt x="21600" y="5142"/>
                    <a:pt x="21600" y="7414"/>
                  </a:cubicBezTo>
                  <a:cubicBezTo>
                    <a:pt x="21600" y="9227"/>
                    <a:pt x="21254" y="10683"/>
                    <a:pt x="20478" y="12133"/>
                  </a:cubicBezTo>
                  <a:cubicBezTo>
                    <a:pt x="19666" y="13650"/>
                    <a:pt x="18447" y="15048"/>
                    <a:pt x="17155" y="16527"/>
                  </a:cubicBezTo>
                  <a:cubicBezTo>
                    <a:pt x="16917" y="16799"/>
                    <a:pt x="16671" y="17082"/>
                    <a:pt x="16425" y="17367"/>
                  </a:cubicBezTo>
                  <a:cubicBezTo>
                    <a:pt x="14222" y="19924"/>
                    <a:pt x="12614" y="21600"/>
                    <a:pt x="10422" y="21600"/>
                  </a:cubicBezTo>
                  <a:cubicBezTo>
                    <a:pt x="7083" y="21600"/>
                    <a:pt x="4718" y="19542"/>
                    <a:pt x="2515" y="14720"/>
                  </a:cubicBezTo>
                  <a:cubicBezTo>
                    <a:pt x="2227" y="14089"/>
                    <a:pt x="1945" y="13515"/>
                    <a:pt x="1672" y="12960"/>
                  </a:cubicBezTo>
                  <a:cubicBezTo>
                    <a:pt x="543" y="10659"/>
                    <a:pt x="0" y="9463"/>
                    <a:pt x="0" y="7414"/>
                  </a:cubicBezTo>
                  <a:cubicBezTo>
                    <a:pt x="0" y="5380"/>
                    <a:pt x="340" y="3371"/>
                    <a:pt x="1010" y="1442"/>
                  </a:cubicBezTo>
                  <a:cubicBezTo>
                    <a:pt x="1174" y="970"/>
                    <a:pt x="1356" y="509"/>
                    <a:pt x="1555" y="58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Meiryo"/>
                  <a:ea typeface="Meiryo"/>
                  <a:cs typeface="Meiryo"/>
                  <a:sym typeface="Meiryo"/>
                </a:defRPr>
              </a:pPr>
            </a:p>
          </p:txBody>
        </p:sp>
        <p:sp>
          <p:nvSpPr>
            <p:cNvPr id="251" name="Freeform: Shape 49"/>
            <p:cNvSpPr/>
            <p:nvPr/>
          </p:nvSpPr>
          <p:spPr>
            <a:xfrm>
              <a:off x="441762" y="-2"/>
              <a:ext cx="3401427" cy="244049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114" y="0"/>
                  </a:moveTo>
                  <a:lnTo>
                    <a:pt x="20366" y="0"/>
                  </a:lnTo>
                  <a:lnTo>
                    <a:pt x="20592" y="663"/>
                  </a:lnTo>
                  <a:cubicBezTo>
                    <a:pt x="21251" y="2852"/>
                    <a:pt x="21600" y="5386"/>
                    <a:pt x="21600" y="8091"/>
                  </a:cubicBezTo>
                  <a:cubicBezTo>
                    <a:pt x="21600" y="9818"/>
                    <a:pt x="21254" y="11204"/>
                    <a:pt x="20478" y="12585"/>
                  </a:cubicBezTo>
                  <a:cubicBezTo>
                    <a:pt x="19666" y="14029"/>
                    <a:pt x="18447" y="15360"/>
                    <a:pt x="17155" y="16769"/>
                  </a:cubicBezTo>
                  <a:cubicBezTo>
                    <a:pt x="16917" y="17028"/>
                    <a:pt x="16671" y="17297"/>
                    <a:pt x="16425" y="17569"/>
                  </a:cubicBezTo>
                  <a:cubicBezTo>
                    <a:pt x="14222" y="20004"/>
                    <a:pt x="12614" y="21600"/>
                    <a:pt x="10422" y="21600"/>
                  </a:cubicBezTo>
                  <a:cubicBezTo>
                    <a:pt x="7083" y="21600"/>
                    <a:pt x="4718" y="19641"/>
                    <a:pt x="2515" y="15048"/>
                  </a:cubicBezTo>
                  <a:cubicBezTo>
                    <a:pt x="2227" y="14447"/>
                    <a:pt x="1945" y="13900"/>
                    <a:pt x="1672" y="13372"/>
                  </a:cubicBezTo>
                  <a:cubicBezTo>
                    <a:pt x="543" y="11181"/>
                    <a:pt x="0" y="10042"/>
                    <a:pt x="0" y="8091"/>
                  </a:cubicBezTo>
                  <a:cubicBezTo>
                    <a:pt x="0" y="6154"/>
                    <a:pt x="340" y="4241"/>
                    <a:pt x="1010" y="2404"/>
                  </a:cubicBezTo>
                  <a:cubicBezTo>
                    <a:pt x="1174" y="1955"/>
                    <a:pt x="1356" y="1515"/>
                    <a:pt x="1555" y="1086"/>
                  </a:cubicBezTo>
                  <a:close/>
                </a:path>
              </a:pathLst>
            </a:custGeom>
            <a:noFill/>
            <a:ln w="15875" cap="flat">
              <a:solidFill>
                <a:srgbClr val="DDD7C5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Meiryo"/>
                  <a:ea typeface="Meiryo"/>
                  <a:cs typeface="Meiryo"/>
                  <a:sym typeface="Meiryo"/>
                </a:defRPr>
              </a:pPr>
            </a:p>
          </p:txBody>
        </p:sp>
        <p:sp>
          <p:nvSpPr>
            <p:cNvPr id="252" name="Freeform: Shape 50"/>
            <p:cNvSpPr/>
            <p:nvPr/>
          </p:nvSpPr>
          <p:spPr>
            <a:xfrm>
              <a:off x="107932" y="-1"/>
              <a:ext cx="4164610" cy="281719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241" y="0"/>
                  </a:moveTo>
                  <a:lnTo>
                    <a:pt x="20904" y="0"/>
                  </a:lnTo>
                  <a:lnTo>
                    <a:pt x="20950" y="187"/>
                  </a:lnTo>
                  <a:cubicBezTo>
                    <a:pt x="21376" y="2217"/>
                    <a:pt x="21600" y="4463"/>
                    <a:pt x="21600" y="6829"/>
                  </a:cubicBezTo>
                  <a:cubicBezTo>
                    <a:pt x="21600" y="8717"/>
                    <a:pt x="21254" y="10232"/>
                    <a:pt x="20478" y="11743"/>
                  </a:cubicBezTo>
                  <a:cubicBezTo>
                    <a:pt x="19666" y="13322"/>
                    <a:pt x="18447" y="14777"/>
                    <a:pt x="17155" y="16318"/>
                  </a:cubicBezTo>
                  <a:cubicBezTo>
                    <a:pt x="16917" y="16601"/>
                    <a:pt x="16671" y="16895"/>
                    <a:pt x="16425" y="17193"/>
                  </a:cubicBezTo>
                  <a:cubicBezTo>
                    <a:pt x="14222" y="19855"/>
                    <a:pt x="12614" y="21600"/>
                    <a:pt x="10422" y="21600"/>
                  </a:cubicBezTo>
                  <a:cubicBezTo>
                    <a:pt x="7083" y="21600"/>
                    <a:pt x="4718" y="19458"/>
                    <a:pt x="2515" y="14436"/>
                  </a:cubicBezTo>
                  <a:cubicBezTo>
                    <a:pt x="2227" y="13779"/>
                    <a:pt x="1945" y="13181"/>
                    <a:pt x="1672" y="12603"/>
                  </a:cubicBezTo>
                  <a:cubicBezTo>
                    <a:pt x="543" y="10208"/>
                    <a:pt x="0" y="8962"/>
                    <a:pt x="0" y="6829"/>
                  </a:cubicBezTo>
                  <a:cubicBezTo>
                    <a:pt x="0" y="4711"/>
                    <a:pt x="340" y="2619"/>
                    <a:pt x="1010" y="611"/>
                  </a:cubicBezTo>
                  <a:close/>
                </a:path>
              </a:pathLst>
            </a:custGeom>
            <a:noFill/>
            <a:ln w="19050" cap="flat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Meiryo"/>
                  <a:ea typeface="Meiryo"/>
                  <a:cs typeface="Meiryo"/>
                  <a:sym typeface="Meiryo"/>
                </a:defRPr>
              </a:pPr>
            </a:p>
          </p:txBody>
        </p:sp>
        <p:sp>
          <p:nvSpPr>
            <p:cNvPr id="253" name="Freeform: Shape 51"/>
            <p:cNvSpPr/>
            <p:nvPr/>
          </p:nvSpPr>
          <p:spPr>
            <a:xfrm>
              <a:off x="-6" y="-1"/>
              <a:ext cx="4389466" cy="291735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429" h="21349" fill="norm" stroke="1" extrusionOk="0">
                  <a:moveTo>
                    <a:pt x="1017" y="0"/>
                  </a:moveTo>
                  <a:lnTo>
                    <a:pt x="20914" y="0"/>
                  </a:lnTo>
                  <a:lnTo>
                    <a:pt x="21166" y="1522"/>
                  </a:lnTo>
                  <a:cubicBezTo>
                    <a:pt x="21425" y="3511"/>
                    <a:pt x="21495" y="5664"/>
                    <a:pt x="21365" y="7896"/>
                  </a:cubicBezTo>
                  <a:cubicBezTo>
                    <a:pt x="21254" y="9797"/>
                    <a:pt x="20823" y="11277"/>
                    <a:pt x="19967" y="12697"/>
                  </a:cubicBezTo>
                  <a:cubicBezTo>
                    <a:pt x="19072" y="14182"/>
                    <a:pt x="17782" y="15488"/>
                    <a:pt x="16415" y="16871"/>
                  </a:cubicBezTo>
                  <a:cubicBezTo>
                    <a:pt x="16163" y="17126"/>
                    <a:pt x="15903" y="17390"/>
                    <a:pt x="15642" y="17658"/>
                  </a:cubicBezTo>
                  <a:cubicBezTo>
                    <a:pt x="13309" y="20052"/>
                    <a:pt x="11617" y="21600"/>
                    <a:pt x="9452" y="21316"/>
                  </a:cubicBezTo>
                  <a:cubicBezTo>
                    <a:pt x="6152" y="20883"/>
                    <a:pt x="3941" y="18420"/>
                    <a:pt x="2059" y="13080"/>
                  </a:cubicBezTo>
                  <a:cubicBezTo>
                    <a:pt x="1812" y="12381"/>
                    <a:pt x="1569" y="11743"/>
                    <a:pt x="1334" y="11126"/>
                  </a:cubicBezTo>
                  <a:cubicBezTo>
                    <a:pt x="358" y="8568"/>
                    <a:pt x="-105" y="7244"/>
                    <a:pt x="20" y="5097"/>
                  </a:cubicBezTo>
                  <a:cubicBezTo>
                    <a:pt x="114" y="3498"/>
                    <a:pt x="395" y="1938"/>
                    <a:pt x="859" y="442"/>
                  </a:cubicBezTo>
                  <a:close/>
                </a:path>
              </a:pathLst>
            </a:custGeom>
            <a:noFill/>
            <a:ln w="19050" cap="flat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Meiryo"/>
                  <a:ea typeface="Meiryo"/>
                  <a:cs typeface="Meiryo"/>
                  <a:sym typeface="Meiryo"/>
                </a:defRPr>
              </a:pPr>
            </a:p>
          </p:txBody>
        </p:sp>
      </p:grpSp>
      <p:grpSp>
        <p:nvGrpSpPr>
          <p:cNvPr id="259" name="Group 7"/>
          <p:cNvGrpSpPr/>
          <p:nvPr/>
        </p:nvGrpSpPr>
        <p:grpSpPr>
          <a:xfrm>
            <a:off x="8123204" y="-11"/>
            <a:ext cx="4068813" cy="3547259"/>
            <a:chOff x="43" y="-1"/>
            <a:chExt cx="4068812" cy="3547257"/>
          </a:xfrm>
        </p:grpSpPr>
        <p:sp>
          <p:nvSpPr>
            <p:cNvPr id="255" name="Freeform: Shape 53"/>
            <p:cNvSpPr/>
            <p:nvPr/>
          </p:nvSpPr>
          <p:spPr>
            <a:xfrm>
              <a:off x="43" y="-2"/>
              <a:ext cx="4068812" cy="354725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431" h="21371" fill="norm" stroke="1" extrusionOk="0">
                  <a:moveTo>
                    <a:pt x="1608" y="0"/>
                  </a:moveTo>
                  <a:lnTo>
                    <a:pt x="21431" y="0"/>
                  </a:lnTo>
                  <a:lnTo>
                    <a:pt x="21431" y="17266"/>
                  </a:lnTo>
                  <a:lnTo>
                    <a:pt x="21051" y="17759"/>
                  </a:lnTo>
                  <a:cubicBezTo>
                    <a:pt x="19250" y="19952"/>
                    <a:pt x="17130" y="21065"/>
                    <a:pt x="14393" y="21339"/>
                  </a:cubicBezTo>
                  <a:cubicBezTo>
                    <a:pt x="11780" y="21600"/>
                    <a:pt x="9746" y="20252"/>
                    <a:pt x="6940" y="18166"/>
                  </a:cubicBezTo>
                  <a:cubicBezTo>
                    <a:pt x="6626" y="17933"/>
                    <a:pt x="6313" y="17703"/>
                    <a:pt x="6010" y="17481"/>
                  </a:cubicBezTo>
                  <a:cubicBezTo>
                    <a:pt x="4366" y="16276"/>
                    <a:pt x="2814" y="15138"/>
                    <a:pt x="1740" y="13841"/>
                  </a:cubicBezTo>
                  <a:cubicBezTo>
                    <a:pt x="713" y="12601"/>
                    <a:pt x="198" y="11306"/>
                    <a:pt x="70" y="9640"/>
                  </a:cubicBezTo>
                  <a:cubicBezTo>
                    <a:pt x="-169" y="6509"/>
                    <a:pt x="210" y="3554"/>
                    <a:pt x="1146" y="1076"/>
                  </a:cubicBezTo>
                  <a:close/>
                </a:path>
              </a:pathLst>
            </a:custGeom>
            <a:noFill/>
            <a:ln w="19050" cap="flat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Meiryo"/>
                  <a:ea typeface="Meiryo"/>
                  <a:cs typeface="Meiryo"/>
                  <a:sym typeface="Meiryo"/>
                </a:defRPr>
              </a:pPr>
            </a:p>
          </p:txBody>
        </p:sp>
        <p:sp>
          <p:nvSpPr>
            <p:cNvPr id="256" name="Freeform: Shape 54"/>
            <p:cNvSpPr/>
            <p:nvPr/>
          </p:nvSpPr>
          <p:spPr>
            <a:xfrm flipH="1">
              <a:off x="196833" y="0"/>
              <a:ext cx="3872024" cy="332160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9338" y="0"/>
                  </a:moveTo>
                  <a:lnTo>
                    <a:pt x="367" y="0"/>
                  </a:lnTo>
                  <a:lnTo>
                    <a:pt x="0" y="387"/>
                  </a:lnTo>
                  <a:lnTo>
                    <a:pt x="0" y="16377"/>
                  </a:lnTo>
                  <a:lnTo>
                    <a:pt x="447" y="17029"/>
                  </a:lnTo>
                  <a:cubicBezTo>
                    <a:pt x="2735" y="20215"/>
                    <a:pt x="5257" y="21600"/>
                    <a:pt x="8644" y="21600"/>
                  </a:cubicBezTo>
                  <a:cubicBezTo>
                    <a:pt x="11184" y="21600"/>
                    <a:pt x="13048" y="20127"/>
                    <a:pt x="15601" y="17879"/>
                  </a:cubicBezTo>
                  <a:cubicBezTo>
                    <a:pt x="15887" y="17628"/>
                    <a:pt x="16172" y="17380"/>
                    <a:pt x="16448" y="17141"/>
                  </a:cubicBezTo>
                  <a:cubicBezTo>
                    <a:pt x="17945" y="15840"/>
                    <a:pt x="19359" y="14612"/>
                    <a:pt x="20299" y="13278"/>
                  </a:cubicBezTo>
                  <a:cubicBezTo>
                    <a:pt x="21199" y="12003"/>
                    <a:pt x="21600" y="10724"/>
                    <a:pt x="21600" y="9130"/>
                  </a:cubicBezTo>
                  <a:cubicBezTo>
                    <a:pt x="21600" y="5635"/>
                    <a:pt x="20806" y="2448"/>
                    <a:pt x="19346" y="13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Meiryo"/>
                  <a:ea typeface="Meiryo"/>
                  <a:cs typeface="Meiryo"/>
                  <a:sym typeface="Meiryo"/>
                </a:defRPr>
              </a:pPr>
            </a:p>
          </p:txBody>
        </p:sp>
        <p:sp>
          <p:nvSpPr>
            <p:cNvPr id="257" name="Freeform: Shape 55"/>
            <p:cNvSpPr/>
            <p:nvPr/>
          </p:nvSpPr>
          <p:spPr>
            <a:xfrm flipH="1">
              <a:off x="606082" y="9274"/>
              <a:ext cx="3462467" cy="301097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8425" y="0"/>
                  </a:moveTo>
                  <a:lnTo>
                    <a:pt x="2980" y="0"/>
                  </a:lnTo>
                  <a:lnTo>
                    <a:pt x="2042" y="816"/>
                  </a:lnTo>
                  <a:cubicBezTo>
                    <a:pt x="1387" y="1439"/>
                    <a:pt x="802" y="2106"/>
                    <a:pt x="290" y="2811"/>
                  </a:cubicBezTo>
                  <a:lnTo>
                    <a:pt x="0" y="3253"/>
                  </a:lnTo>
                  <a:lnTo>
                    <a:pt x="0" y="14946"/>
                  </a:lnTo>
                  <a:lnTo>
                    <a:pt x="165" y="15199"/>
                  </a:lnTo>
                  <a:cubicBezTo>
                    <a:pt x="319" y="15438"/>
                    <a:pt x="476" y="15686"/>
                    <a:pt x="634" y="15945"/>
                  </a:cubicBezTo>
                  <a:cubicBezTo>
                    <a:pt x="3054" y="19909"/>
                    <a:pt x="5652" y="21600"/>
                    <a:pt x="9320" y="21600"/>
                  </a:cubicBezTo>
                  <a:cubicBezTo>
                    <a:pt x="11728" y="21600"/>
                    <a:pt x="13494" y="20222"/>
                    <a:pt x="15915" y="18121"/>
                  </a:cubicBezTo>
                  <a:cubicBezTo>
                    <a:pt x="16185" y="17887"/>
                    <a:pt x="16455" y="17655"/>
                    <a:pt x="16717" y="17431"/>
                  </a:cubicBezTo>
                  <a:cubicBezTo>
                    <a:pt x="18136" y="16215"/>
                    <a:pt x="19476" y="15066"/>
                    <a:pt x="20367" y="13819"/>
                  </a:cubicBezTo>
                  <a:cubicBezTo>
                    <a:pt x="21220" y="12627"/>
                    <a:pt x="21600" y="11432"/>
                    <a:pt x="21600" y="9941"/>
                  </a:cubicBezTo>
                  <a:cubicBezTo>
                    <a:pt x="21600" y="6206"/>
                    <a:pt x="20617" y="2848"/>
                    <a:pt x="18832" y="485"/>
                  </a:cubicBezTo>
                  <a:close/>
                </a:path>
              </a:pathLst>
            </a:custGeom>
            <a:noFill/>
            <a:ln w="15875" cap="flat">
              <a:solidFill>
                <a:srgbClr val="DDD7C5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Meiryo"/>
                  <a:ea typeface="Meiryo"/>
                  <a:cs typeface="Meiryo"/>
                  <a:sym typeface="Meiryo"/>
                </a:defRPr>
              </a:pPr>
            </a:p>
          </p:txBody>
        </p:sp>
        <p:sp>
          <p:nvSpPr>
            <p:cNvPr id="258" name="Freeform: Shape 56"/>
            <p:cNvSpPr/>
            <p:nvPr/>
          </p:nvSpPr>
          <p:spPr>
            <a:xfrm flipH="1">
              <a:off x="120086" y="9274"/>
              <a:ext cx="3948464" cy="341147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9721" y="0"/>
                  </a:moveTo>
                  <a:lnTo>
                    <a:pt x="0" y="0"/>
                  </a:lnTo>
                  <a:lnTo>
                    <a:pt x="0" y="16842"/>
                  </a:lnTo>
                  <a:lnTo>
                    <a:pt x="10" y="16857"/>
                  </a:lnTo>
                  <a:cubicBezTo>
                    <a:pt x="2346" y="20163"/>
                    <a:pt x="4920" y="21600"/>
                    <a:pt x="8376" y="21600"/>
                  </a:cubicBezTo>
                  <a:cubicBezTo>
                    <a:pt x="10969" y="21600"/>
                    <a:pt x="12871" y="20071"/>
                    <a:pt x="15478" y="17740"/>
                  </a:cubicBezTo>
                  <a:cubicBezTo>
                    <a:pt x="15769" y="17479"/>
                    <a:pt x="16060" y="17222"/>
                    <a:pt x="16342" y="16973"/>
                  </a:cubicBezTo>
                  <a:cubicBezTo>
                    <a:pt x="17870" y="15624"/>
                    <a:pt x="19312" y="14349"/>
                    <a:pt x="20272" y="12966"/>
                  </a:cubicBezTo>
                  <a:cubicBezTo>
                    <a:pt x="21190" y="11643"/>
                    <a:pt x="21600" y="10316"/>
                    <a:pt x="21600" y="8662"/>
                  </a:cubicBezTo>
                  <a:cubicBezTo>
                    <a:pt x="21600" y="5553"/>
                    <a:pt x="21005" y="2680"/>
                    <a:pt x="19896" y="331"/>
                  </a:cubicBezTo>
                  <a:close/>
                </a:path>
              </a:pathLst>
            </a:custGeom>
            <a:noFill/>
            <a:ln w="19050" cap="flat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  <a:latin typeface="Meiryo"/>
                  <a:ea typeface="Meiryo"/>
                  <a:cs typeface="Meiryo"/>
                  <a:sym typeface="Meiryo"/>
                </a:defRPr>
              </a:pPr>
            </a:p>
          </p:txBody>
        </p:sp>
      </p:grpSp>
      <p:grpSp>
        <p:nvGrpSpPr>
          <p:cNvPr id="264" name="Group 8"/>
          <p:cNvGrpSpPr/>
          <p:nvPr/>
        </p:nvGrpSpPr>
        <p:grpSpPr>
          <a:xfrm>
            <a:off x="-13" y="1355024"/>
            <a:ext cx="4381549" cy="5510936"/>
            <a:chOff x="-1" y="-35"/>
            <a:chExt cx="4381547" cy="5510934"/>
          </a:xfrm>
        </p:grpSpPr>
        <p:sp>
          <p:nvSpPr>
            <p:cNvPr id="260" name="Freeform: Shape 58"/>
            <p:cNvSpPr/>
            <p:nvPr/>
          </p:nvSpPr>
          <p:spPr>
            <a:xfrm>
              <a:off x="-2" y="329257"/>
              <a:ext cx="4293076" cy="518164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273" h="21563" fill="norm" stroke="1" extrusionOk="0">
                  <a:moveTo>
                    <a:pt x="5333" y="4"/>
                  </a:moveTo>
                  <a:cubicBezTo>
                    <a:pt x="7224" y="53"/>
                    <a:pt x="9163" y="538"/>
                    <a:pt x="11067" y="1529"/>
                  </a:cubicBezTo>
                  <a:cubicBezTo>
                    <a:pt x="17876" y="5072"/>
                    <a:pt x="21600" y="13635"/>
                    <a:pt x="17674" y="19765"/>
                  </a:cubicBezTo>
                  <a:cubicBezTo>
                    <a:pt x="17306" y="20339"/>
                    <a:pt x="16893" y="20801"/>
                    <a:pt x="16444" y="21186"/>
                  </a:cubicBezTo>
                  <a:lnTo>
                    <a:pt x="15941" y="21563"/>
                  </a:lnTo>
                  <a:lnTo>
                    <a:pt x="0" y="21563"/>
                  </a:lnTo>
                  <a:lnTo>
                    <a:pt x="0" y="1047"/>
                  </a:lnTo>
                  <a:lnTo>
                    <a:pt x="727" y="760"/>
                  </a:lnTo>
                  <a:cubicBezTo>
                    <a:pt x="2196" y="229"/>
                    <a:pt x="3748" y="-37"/>
                    <a:pt x="5333" y="4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Meiryo"/>
                  <a:ea typeface="Meiryo"/>
                  <a:cs typeface="Meiryo"/>
                  <a:sym typeface="Meiryo"/>
                </a:defRPr>
              </a:pPr>
            </a:p>
          </p:txBody>
        </p:sp>
        <p:sp>
          <p:nvSpPr>
            <p:cNvPr id="261" name="Freeform: Shape 59"/>
            <p:cNvSpPr/>
            <p:nvPr/>
          </p:nvSpPr>
          <p:spPr>
            <a:xfrm>
              <a:off x="1" y="-36"/>
              <a:ext cx="4381546" cy="551093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137" h="21570" fill="norm" stroke="1" extrusionOk="0">
                  <a:moveTo>
                    <a:pt x="4263" y="6"/>
                  </a:moveTo>
                  <a:cubicBezTo>
                    <a:pt x="6268" y="66"/>
                    <a:pt x="8326" y="570"/>
                    <a:pt x="10351" y="1588"/>
                  </a:cubicBezTo>
                  <a:cubicBezTo>
                    <a:pt x="17594" y="5232"/>
                    <a:pt x="21600" y="13967"/>
                    <a:pt x="17480" y="20184"/>
                  </a:cubicBezTo>
                  <a:cubicBezTo>
                    <a:pt x="17191" y="20621"/>
                    <a:pt x="16874" y="20993"/>
                    <a:pt x="16534" y="21316"/>
                  </a:cubicBezTo>
                  <a:lnTo>
                    <a:pt x="16247" y="21570"/>
                  </a:lnTo>
                  <a:lnTo>
                    <a:pt x="0" y="21570"/>
                  </a:lnTo>
                  <a:lnTo>
                    <a:pt x="0" y="567"/>
                  </a:lnTo>
                  <a:lnTo>
                    <a:pt x="738" y="361"/>
                  </a:lnTo>
                  <a:cubicBezTo>
                    <a:pt x="1881" y="93"/>
                    <a:pt x="3062" y="-30"/>
                    <a:pt x="4263" y="6"/>
                  </a:cubicBezTo>
                  <a:close/>
                </a:path>
              </a:pathLst>
            </a:custGeom>
            <a:noFill/>
            <a:ln w="19050" cap="flat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Meiryo"/>
                  <a:ea typeface="Meiryo"/>
                  <a:cs typeface="Meiryo"/>
                  <a:sym typeface="Meiryo"/>
                </a:defRPr>
              </a:pPr>
            </a:p>
          </p:txBody>
        </p:sp>
        <p:sp>
          <p:nvSpPr>
            <p:cNvPr id="262" name="Freeform: Shape 60"/>
            <p:cNvSpPr/>
            <p:nvPr/>
          </p:nvSpPr>
          <p:spPr>
            <a:xfrm>
              <a:off x="0" y="245506"/>
              <a:ext cx="4144712" cy="526539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181" h="21598" fill="norm" stroke="1" extrusionOk="0">
                  <a:moveTo>
                    <a:pt x="3870" y="3"/>
                  </a:moveTo>
                  <a:cubicBezTo>
                    <a:pt x="4104" y="-2"/>
                    <a:pt x="4339" y="-1"/>
                    <a:pt x="4575" y="6"/>
                  </a:cubicBezTo>
                  <a:cubicBezTo>
                    <a:pt x="6543" y="64"/>
                    <a:pt x="8565" y="553"/>
                    <a:pt x="10554" y="1543"/>
                  </a:cubicBezTo>
                  <a:cubicBezTo>
                    <a:pt x="17666" y="5081"/>
                    <a:pt x="21600" y="13564"/>
                    <a:pt x="17554" y="19602"/>
                  </a:cubicBezTo>
                  <a:cubicBezTo>
                    <a:pt x="16985" y="20451"/>
                    <a:pt x="16311" y="21048"/>
                    <a:pt x="15556" y="21518"/>
                  </a:cubicBezTo>
                  <a:lnTo>
                    <a:pt x="15411" y="21598"/>
                  </a:lnTo>
                  <a:lnTo>
                    <a:pt x="0" y="21598"/>
                  </a:lnTo>
                  <a:lnTo>
                    <a:pt x="0" y="668"/>
                  </a:lnTo>
                  <a:lnTo>
                    <a:pt x="278" y="571"/>
                  </a:lnTo>
                  <a:cubicBezTo>
                    <a:pt x="1436" y="226"/>
                    <a:pt x="2640" y="31"/>
                    <a:pt x="3870" y="3"/>
                  </a:cubicBezTo>
                  <a:close/>
                </a:path>
              </a:pathLst>
            </a:custGeom>
            <a:noFill/>
            <a:ln w="19050" cap="flat">
              <a:solidFill>
                <a:srgbClr val="DDD7C5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Meiryo"/>
                  <a:ea typeface="Meiryo"/>
                  <a:cs typeface="Meiryo"/>
                  <a:sym typeface="Meiryo"/>
                </a:defRPr>
              </a:pPr>
            </a:p>
          </p:txBody>
        </p:sp>
        <p:sp>
          <p:nvSpPr>
            <p:cNvPr id="263" name="Freeform: Shape 61"/>
            <p:cNvSpPr/>
            <p:nvPr/>
          </p:nvSpPr>
          <p:spPr>
            <a:xfrm>
              <a:off x="1" y="800531"/>
              <a:ext cx="3807869" cy="471036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315" h="21552" fill="norm" stroke="1" extrusionOk="0">
                  <a:moveTo>
                    <a:pt x="5518" y="6"/>
                  </a:moveTo>
                  <a:cubicBezTo>
                    <a:pt x="7377" y="62"/>
                    <a:pt x="9287" y="532"/>
                    <a:pt x="11165" y="1483"/>
                  </a:cubicBezTo>
                  <a:cubicBezTo>
                    <a:pt x="17883" y="4884"/>
                    <a:pt x="21600" y="13039"/>
                    <a:pt x="17778" y="18844"/>
                  </a:cubicBezTo>
                  <a:cubicBezTo>
                    <a:pt x="16883" y="20204"/>
                    <a:pt x="15710" y="20890"/>
                    <a:pt x="14369" y="21462"/>
                  </a:cubicBezTo>
                  <a:lnTo>
                    <a:pt x="14147" y="21552"/>
                  </a:lnTo>
                  <a:lnTo>
                    <a:pt x="0" y="21552"/>
                  </a:lnTo>
                  <a:lnTo>
                    <a:pt x="0" y="1096"/>
                  </a:lnTo>
                  <a:lnTo>
                    <a:pt x="380" y="929"/>
                  </a:lnTo>
                  <a:cubicBezTo>
                    <a:pt x="1999" y="279"/>
                    <a:pt x="3735" y="-48"/>
                    <a:pt x="5518" y="6"/>
                  </a:cubicBezTo>
                  <a:close/>
                </a:path>
              </a:pathLst>
            </a:custGeom>
            <a:noFill/>
            <a:ln w="15875" cap="flat">
              <a:solidFill>
                <a:srgbClr val="DDD7C5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  <a:latin typeface="Meiryo"/>
                  <a:ea typeface="Meiryo"/>
                  <a:cs typeface="Meiryo"/>
                  <a:sym typeface="Meiryo"/>
                </a:defRPr>
              </a:pPr>
            </a:p>
          </p:txBody>
        </p:sp>
      </p:grpSp>
      <p:sp>
        <p:nvSpPr>
          <p:cNvPr id="265" name="Title Text"/>
          <p:cNvSpPr txBox="1"/>
          <p:nvPr>
            <p:ph type="title"/>
          </p:nvPr>
        </p:nvSpPr>
        <p:spPr>
          <a:xfrm>
            <a:off x="4654296" y="3420733"/>
            <a:ext cx="6665977" cy="2129679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10000"/>
              </a:lnSpc>
              <a:defRPr b="1" spc="150" sz="4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66" name="Body Level One…"/>
          <p:cNvSpPr txBox="1"/>
          <p:nvPr>
            <p:ph type="body" sz="quarter" idx="1"/>
          </p:nvPr>
        </p:nvSpPr>
        <p:spPr>
          <a:xfrm>
            <a:off x="4654293" y="5550408"/>
            <a:ext cx="6665980" cy="512071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30000"/>
              </a:lnSpc>
              <a:spcBef>
                <a:spcPts val="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  <a:lvl2pPr marL="0" indent="0">
              <a:lnSpc>
                <a:spcPct val="130000"/>
              </a:lnSpc>
              <a:spcBef>
                <a:spcPts val="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2pPr>
            <a:lvl3pPr marL="0" indent="0">
              <a:lnSpc>
                <a:spcPct val="130000"/>
              </a:lnSpc>
              <a:spcBef>
                <a:spcPts val="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3pPr>
            <a:lvl4pPr marL="0" indent="0">
              <a:lnSpc>
                <a:spcPct val="130000"/>
              </a:lnSpc>
              <a:spcBef>
                <a:spcPts val="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4pPr>
            <a:lvl5pPr marL="0" indent="0">
              <a:lnSpc>
                <a:spcPct val="130000"/>
              </a:lnSpc>
              <a:spcBef>
                <a:spcPts val="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67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" name="Rule LineStraight Connector 8"/>
          <p:cNvSpPr/>
          <p:nvPr/>
        </p:nvSpPr>
        <p:spPr>
          <a:xfrm>
            <a:off x="1920239" y="2176008"/>
            <a:ext cx="8770572" cy="8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275" name="Freeform: Shape 27"/>
          <p:cNvSpPr/>
          <p:nvPr/>
        </p:nvSpPr>
        <p:spPr>
          <a:xfrm>
            <a:off x="-3" y="0"/>
            <a:ext cx="34964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276" name="Title Text"/>
          <p:cNvSpPr txBox="1"/>
          <p:nvPr>
            <p:ph type="title"/>
          </p:nvPr>
        </p:nvSpPr>
        <p:spPr>
          <a:xfrm>
            <a:off x="4654293" y="1346268"/>
            <a:ext cx="7060139" cy="3285207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20000"/>
              </a:lnSpc>
              <a:defRPr b="1" spc="150" sz="5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77" name="Body Level One…"/>
          <p:cNvSpPr txBox="1"/>
          <p:nvPr>
            <p:ph type="body" sz="quarter" idx="1"/>
          </p:nvPr>
        </p:nvSpPr>
        <p:spPr>
          <a:xfrm>
            <a:off x="4662311" y="4631475"/>
            <a:ext cx="7052121" cy="1150207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1pPr>
            <a:lvl2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2pPr>
            <a:lvl3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3pPr>
            <a:lvl4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4pPr>
            <a:lvl5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78" name="Freeform: Shape 3"/>
          <p:cNvSpPr/>
          <p:nvPr/>
        </p:nvSpPr>
        <p:spPr>
          <a:xfrm>
            <a:off x="1375408" y="0"/>
            <a:ext cx="2530059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279" name="Freeform: Shape 4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280" name="Freeform: Shape 5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281" name="Slide Number"/>
          <p:cNvSpPr txBox="1"/>
          <p:nvPr>
            <p:ph type="sldNum" sz="quarter" idx="2"/>
          </p:nvPr>
        </p:nvSpPr>
        <p:spPr>
          <a:xfrm>
            <a:off x="11292838" y="6203521"/>
            <a:ext cx="421594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defRPr b="1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8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289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9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327" name="Group 79"/>
          <p:cNvGrpSpPr/>
          <p:nvPr/>
        </p:nvGrpSpPr>
        <p:grpSpPr>
          <a:xfrm>
            <a:off x="-6221" y="-5"/>
            <a:ext cx="12214843" cy="6858008"/>
            <a:chOff x="-1" y="0"/>
            <a:chExt cx="12214842" cy="6858007"/>
          </a:xfrm>
        </p:grpSpPr>
        <p:sp>
          <p:nvSpPr>
            <p:cNvPr id="298" name="Straight Connector 80"/>
            <p:cNvSpPr/>
            <p:nvPr/>
          </p:nvSpPr>
          <p:spPr>
            <a:xfrm>
              <a:off x="-2" y="668628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9" name="Straight Connector 81"/>
            <p:cNvSpPr/>
            <p:nvPr/>
          </p:nvSpPr>
          <p:spPr>
            <a:xfrm flipH="1">
              <a:off x="6213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0" name="Straight Connector 82"/>
            <p:cNvSpPr/>
            <p:nvPr/>
          </p:nvSpPr>
          <p:spPr>
            <a:xfrm flipH="1">
              <a:off x="11999482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1" name="Straight Connector 83"/>
            <p:cNvSpPr/>
            <p:nvPr/>
          </p:nvSpPr>
          <p:spPr>
            <a:xfrm flipH="1">
              <a:off x="198741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2" name="Straight Connector 84"/>
            <p:cNvSpPr/>
            <p:nvPr/>
          </p:nvSpPr>
          <p:spPr>
            <a:xfrm flipH="1">
              <a:off x="1198181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3" name="Straight Connector 85"/>
            <p:cNvSpPr/>
            <p:nvPr/>
          </p:nvSpPr>
          <p:spPr>
            <a:xfrm flipH="1">
              <a:off x="2197620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4" name="Straight Connector 86"/>
            <p:cNvSpPr/>
            <p:nvPr/>
          </p:nvSpPr>
          <p:spPr>
            <a:xfrm flipH="1">
              <a:off x="3197058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5" name="Straight Connector 88"/>
            <p:cNvSpPr/>
            <p:nvPr/>
          </p:nvSpPr>
          <p:spPr>
            <a:xfrm flipH="1">
              <a:off x="4196496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6" name="Straight Connector 89"/>
            <p:cNvSpPr/>
            <p:nvPr/>
          </p:nvSpPr>
          <p:spPr>
            <a:xfrm flipH="1">
              <a:off x="5195935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7" name="Straight Connector 90"/>
            <p:cNvSpPr/>
            <p:nvPr/>
          </p:nvSpPr>
          <p:spPr>
            <a:xfrm flipH="1">
              <a:off x="6195375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8" name="Straight Connector 91"/>
            <p:cNvSpPr/>
            <p:nvPr/>
          </p:nvSpPr>
          <p:spPr>
            <a:xfrm flipH="1">
              <a:off x="7194814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9" name="Straight Connector 92"/>
            <p:cNvSpPr/>
            <p:nvPr/>
          </p:nvSpPr>
          <p:spPr>
            <a:xfrm flipH="1">
              <a:off x="8194252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0" name="Straight Connector 93"/>
            <p:cNvSpPr/>
            <p:nvPr/>
          </p:nvSpPr>
          <p:spPr>
            <a:xfrm flipH="1">
              <a:off x="9193690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1" name="Straight Connector 94"/>
            <p:cNvSpPr/>
            <p:nvPr/>
          </p:nvSpPr>
          <p:spPr>
            <a:xfrm flipH="1">
              <a:off x="10193128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2" name="Straight Connector 95"/>
            <p:cNvSpPr/>
            <p:nvPr/>
          </p:nvSpPr>
          <p:spPr>
            <a:xfrm flipH="1">
              <a:off x="11192568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3" name="Straight Connector 96"/>
            <p:cNvSpPr/>
            <p:nvPr/>
          </p:nvSpPr>
          <p:spPr>
            <a:xfrm flipH="1">
              <a:off x="12192009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4" name="Straight Connector 97"/>
            <p:cNvSpPr/>
            <p:nvPr/>
          </p:nvSpPr>
          <p:spPr>
            <a:xfrm>
              <a:off x="6212" y="17171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5" name="Straight Connector 98"/>
            <p:cNvSpPr/>
            <p:nvPr/>
          </p:nvSpPr>
          <p:spPr>
            <a:xfrm>
              <a:off x="6212" y="72890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6" name="Straight Connector 99"/>
            <p:cNvSpPr/>
            <p:nvPr/>
          </p:nvSpPr>
          <p:spPr>
            <a:xfrm>
              <a:off x="6212" y="128609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7" name="Straight Connector 100"/>
            <p:cNvSpPr/>
            <p:nvPr/>
          </p:nvSpPr>
          <p:spPr>
            <a:xfrm>
              <a:off x="6212" y="184328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8" name="Straight Connector 101"/>
            <p:cNvSpPr/>
            <p:nvPr/>
          </p:nvSpPr>
          <p:spPr>
            <a:xfrm>
              <a:off x="6212" y="240047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9" name="Straight Connector 102"/>
            <p:cNvSpPr/>
            <p:nvPr/>
          </p:nvSpPr>
          <p:spPr>
            <a:xfrm>
              <a:off x="6212" y="295766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0" name="Straight Connector 103"/>
            <p:cNvSpPr/>
            <p:nvPr/>
          </p:nvSpPr>
          <p:spPr>
            <a:xfrm>
              <a:off x="6212" y="3514858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1" name="Straight Connector 104"/>
            <p:cNvSpPr/>
            <p:nvPr/>
          </p:nvSpPr>
          <p:spPr>
            <a:xfrm>
              <a:off x="6212" y="4072048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2" name="Straight Connector 105"/>
            <p:cNvSpPr/>
            <p:nvPr/>
          </p:nvSpPr>
          <p:spPr>
            <a:xfrm>
              <a:off x="6212" y="4629238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3" name="Straight Connector 106"/>
            <p:cNvSpPr/>
            <p:nvPr/>
          </p:nvSpPr>
          <p:spPr>
            <a:xfrm>
              <a:off x="6212" y="5186428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4" name="Straight Connector 107"/>
            <p:cNvSpPr/>
            <p:nvPr/>
          </p:nvSpPr>
          <p:spPr>
            <a:xfrm>
              <a:off x="6212" y="5743619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5" name="Straight Connector 108"/>
            <p:cNvSpPr/>
            <p:nvPr/>
          </p:nvSpPr>
          <p:spPr>
            <a:xfrm>
              <a:off x="6212" y="6858003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6" name="Straight Connector 109"/>
            <p:cNvSpPr/>
            <p:nvPr/>
          </p:nvSpPr>
          <p:spPr>
            <a:xfrm>
              <a:off x="22825" y="6248403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328" name="Freeform: Shape 148"/>
          <p:cNvSpPr/>
          <p:nvPr/>
        </p:nvSpPr>
        <p:spPr>
          <a:xfrm>
            <a:off x="-6216" y="5014714"/>
            <a:ext cx="2800131" cy="184328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29" name="Freeform: Shape 76"/>
          <p:cNvSpPr/>
          <p:nvPr/>
        </p:nvSpPr>
        <p:spPr>
          <a:xfrm>
            <a:off x="7979726" y="-2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30" name="Title Text"/>
          <p:cNvSpPr txBox="1"/>
          <p:nvPr>
            <p:ph type="title"/>
          </p:nvPr>
        </p:nvSpPr>
        <p:spPr>
          <a:xfrm>
            <a:off x="839787" y="685800"/>
            <a:ext cx="3932240" cy="1981200"/>
          </a:xfrm>
          <a:prstGeom prst="rect">
            <a:avLst/>
          </a:prstGeom>
        </p:spPr>
        <p:txBody>
          <a:bodyPr anchor="b"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331" name="Body Level One…"/>
          <p:cNvSpPr txBox="1"/>
          <p:nvPr>
            <p:ph type="body" sz="half" idx="1"/>
          </p:nvPr>
        </p:nvSpPr>
        <p:spPr>
          <a:xfrm>
            <a:off x="5183187" y="685801"/>
            <a:ext cx="6172204" cy="5175252"/>
          </a:xfrm>
          <a:prstGeom prst="rect">
            <a:avLst/>
          </a:prstGeom>
        </p:spPr>
        <p:txBody>
          <a:bodyPr/>
          <a:lstStyle>
            <a:lvl1pPr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 sz="32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261256" indent="-261256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 sz="32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304800" indent="-304800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 sz="32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365758" indent="-365758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 sz="32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365758" indent="-365758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 sz="32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32" name="Text Placeholder 3"/>
          <p:cNvSpPr/>
          <p:nvPr>
            <p:ph type="body" sz="quarter" idx="21"/>
          </p:nvPr>
        </p:nvSpPr>
        <p:spPr>
          <a:xfrm>
            <a:off x="839785" y="2971798"/>
            <a:ext cx="3932244" cy="2897195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333" name="Slide Number"/>
          <p:cNvSpPr txBox="1"/>
          <p:nvPr>
            <p:ph type="sldNum" sz="quarter" idx="2"/>
          </p:nvPr>
        </p:nvSpPr>
        <p:spPr>
          <a:xfrm>
            <a:off x="11455658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0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370" name="Group 79"/>
          <p:cNvGrpSpPr/>
          <p:nvPr/>
        </p:nvGrpSpPr>
        <p:grpSpPr>
          <a:xfrm>
            <a:off x="-6221" y="-5"/>
            <a:ext cx="12214843" cy="6858008"/>
            <a:chOff x="-1" y="0"/>
            <a:chExt cx="12214842" cy="6858007"/>
          </a:xfrm>
        </p:grpSpPr>
        <p:sp>
          <p:nvSpPr>
            <p:cNvPr id="341" name="Straight Connector 80"/>
            <p:cNvSpPr/>
            <p:nvPr/>
          </p:nvSpPr>
          <p:spPr>
            <a:xfrm>
              <a:off x="-2" y="668628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2" name="Straight Connector 81"/>
            <p:cNvSpPr/>
            <p:nvPr/>
          </p:nvSpPr>
          <p:spPr>
            <a:xfrm flipH="1">
              <a:off x="6213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3" name="Straight Connector 82"/>
            <p:cNvSpPr/>
            <p:nvPr/>
          </p:nvSpPr>
          <p:spPr>
            <a:xfrm flipH="1">
              <a:off x="11999482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4" name="Straight Connector 83"/>
            <p:cNvSpPr/>
            <p:nvPr/>
          </p:nvSpPr>
          <p:spPr>
            <a:xfrm flipH="1">
              <a:off x="198741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5" name="Straight Connector 84"/>
            <p:cNvSpPr/>
            <p:nvPr/>
          </p:nvSpPr>
          <p:spPr>
            <a:xfrm flipH="1">
              <a:off x="1198181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6" name="Straight Connector 85"/>
            <p:cNvSpPr/>
            <p:nvPr/>
          </p:nvSpPr>
          <p:spPr>
            <a:xfrm flipH="1">
              <a:off x="2197620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7" name="Straight Connector 86"/>
            <p:cNvSpPr/>
            <p:nvPr/>
          </p:nvSpPr>
          <p:spPr>
            <a:xfrm flipH="1">
              <a:off x="3197058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8" name="Straight Connector 88"/>
            <p:cNvSpPr/>
            <p:nvPr/>
          </p:nvSpPr>
          <p:spPr>
            <a:xfrm flipH="1">
              <a:off x="4196496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49" name="Straight Connector 89"/>
            <p:cNvSpPr/>
            <p:nvPr/>
          </p:nvSpPr>
          <p:spPr>
            <a:xfrm flipH="1">
              <a:off x="5195935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0" name="Straight Connector 90"/>
            <p:cNvSpPr/>
            <p:nvPr/>
          </p:nvSpPr>
          <p:spPr>
            <a:xfrm flipH="1">
              <a:off x="6195375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1" name="Straight Connector 91"/>
            <p:cNvSpPr/>
            <p:nvPr/>
          </p:nvSpPr>
          <p:spPr>
            <a:xfrm flipH="1">
              <a:off x="7194814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2" name="Straight Connector 92"/>
            <p:cNvSpPr/>
            <p:nvPr/>
          </p:nvSpPr>
          <p:spPr>
            <a:xfrm flipH="1">
              <a:off x="8194252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3" name="Straight Connector 93"/>
            <p:cNvSpPr/>
            <p:nvPr/>
          </p:nvSpPr>
          <p:spPr>
            <a:xfrm flipH="1">
              <a:off x="9193690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4" name="Straight Connector 94"/>
            <p:cNvSpPr/>
            <p:nvPr/>
          </p:nvSpPr>
          <p:spPr>
            <a:xfrm flipH="1">
              <a:off x="10193128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5" name="Straight Connector 95"/>
            <p:cNvSpPr/>
            <p:nvPr/>
          </p:nvSpPr>
          <p:spPr>
            <a:xfrm flipH="1">
              <a:off x="11192568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6" name="Straight Connector 96"/>
            <p:cNvSpPr/>
            <p:nvPr/>
          </p:nvSpPr>
          <p:spPr>
            <a:xfrm flipH="1">
              <a:off x="12192009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7" name="Straight Connector 97"/>
            <p:cNvSpPr/>
            <p:nvPr/>
          </p:nvSpPr>
          <p:spPr>
            <a:xfrm>
              <a:off x="6212" y="17171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8" name="Straight Connector 98"/>
            <p:cNvSpPr/>
            <p:nvPr/>
          </p:nvSpPr>
          <p:spPr>
            <a:xfrm>
              <a:off x="6212" y="72890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9" name="Straight Connector 99"/>
            <p:cNvSpPr/>
            <p:nvPr/>
          </p:nvSpPr>
          <p:spPr>
            <a:xfrm>
              <a:off x="6212" y="128609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0" name="Straight Connector 100"/>
            <p:cNvSpPr/>
            <p:nvPr/>
          </p:nvSpPr>
          <p:spPr>
            <a:xfrm>
              <a:off x="6212" y="184328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1" name="Straight Connector 101"/>
            <p:cNvSpPr/>
            <p:nvPr/>
          </p:nvSpPr>
          <p:spPr>
            <a:xfrm>
              <a:off x="6212" y="240047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2" name="Straight Connector 102"/>
            <p:cNvSpPr/>
            <p:nvPr/>
          </p:nvSpPr>
          <p:spPr>
            <a:xfrm>
              <a:off x="6212" y="295766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3" name="Straight Connector 103"/>
            <p:cNvSpPr/>
            <p:nvPr/>
          </p:nvSpPr>
          <p:spPr>
            <a:xfrm>
              <a:off x="6212" y="3514858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4" name="Straight Connector 104"/>
            <p:cNvSpPr/>
            <p:nvPr/>
          </p:nvSpPr>
          <p:spPr>
            <a:xfrm>
              <a:off x="6212" y="4072048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5" name="Straight Connector 105"/>
            <p:cNvSpPr/>
            <p:nvPr/>
          </p:nvSpPr>
          <p:spPr>
            <a:xfrm>
              <a:off x="6212" y="4629238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6" name="Straight Connector 106"/>
            <p:cNvSpPr/>
            <p:nvPr/>
          </p:nvSpPr>
          <p:spPr>
            <a:xfrm>
              <a:off x="6212" y="5186428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7" name="Straight Connector 107"/>
            <p:cNvSpPr/>
            <p:nvPr/>
          </p:nvSpPr>
          <p:spPr>
            <a:xfrm>
              <a:off x="6212" y="5743619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8" name="Straight Connector 108"/>
            <p:cNvSpPr/>
            <p:nvPr/>
          </p:nvSpPr>
          <p:spPr>
            <a:xfrm>
              <a:off x="6212" y="6858003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9" name="Straight Connector 109"/>
            <p:cNvSpPr/>
            <p:nvPr/>
          </p:nvSpPr>
          <p:spPr>
            <a:xfrm>
              <a:off x="22825" y="6248403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371" name="Freeform: Shape 148"/>
          <p:cNvSpPr/>
          <p:nvPr/>
        </p:nvSpPr>
        <p:spPr>
          <a:xfrm>
            <a:off x="-6216" y="5014714"/>
            <a:ext cx="2800131" cy="184328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72" name="Freeform: Shape 76"/>
          <p:cNvSpPr/>
          <p:nvPr/>
        </p:nvSpPr>
        <p:spPr>
          <a:xfrm>
            <a:off x="7979726" y="-2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73" name="Title Text"/>
          <p:cNvSpPr txBox="1"/>
          <p:nvPr>
            <p:ph type="title"/>
          </p:nvPr>
        </p:nvSpPr>
        <p:spPr>
          <a:xfrm>
            <a:off x="457200" y="365125"/>
            <a:ext cx="10722934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374" name="Slide Number"/>
          <p:cNvSpPr txBox="1"/>
          <p:nvPr>
            <p:ph type="sldNum" sz="quarter" idx="2"/>
          </p:nvPr>
        </p:nvSpPr>
        <p:spPr>
          <a:xfrm>
            <a:off x="11455658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1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411" name="Group 79"/>
          <p:cNvGrpSpPr/>
          <p:nvPr/>
        </p:nvGrpSpPr>
        <p:grpSpPr>
          <a:xfrm>
            <a:off x="-6221" y="-5"/>
            <a:ext cx="12214843" cy="6858008"/>
            <a:chOff x="-1" y="0"/>
            <a:chExt cx="12214842" cy="6858007"/>
          </a:xfrm>
        </p:grpSpPr>
        <p:sp>
          <p:nvSpPr>
            <p:cNvPr id="382" name="Straight Connector 80"/>
            <p:cNvSpPr/>
            <p:nvPr/>
          </p:nvSpPr>
          <p:spPr>
            <a:xfrm>
              <a:off x="-2" y="668628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3" name="Straight Connector 81"/>
            <p:cNvSpPr/>
            <p:nvPr/>
          </p:nvSpPr>
          <p:spPr>
            <a:xfrm flipH="1">
              <a:off x="6213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4" name="Straight Connector 82"/>
            <p:cNvSpPr/>
            <p:nvPr/>
          </p:nvSpPr>
          <p:spPr>
            <a:xfrm flipH="1">
              <a:off x="11999482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5" name="Straight Connector 83"/>
            <p:cNvSpPr/>
            <p:nvPr/>
          </p:nvSpPr>
          <p:spPr>
            <a:xfrm flipH="1">
              <a:off x="198741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6" name="Straight Connector 84"/>
            <p:cNvSpPr/>
            <p:nvPr/>
          </p:nvSpPr>
          <p:spPr>
            <a:xfrm flipH="1">
              <a:off x="1198181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7" name="Straight Connector 85"/>
            <p:cNvSpPr/>
            <p:nvPr/>
          </p:nvSpPr>
          <p:spPr>
            <a:xfrm flipH="1">
              <a:off x="2197620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8" name="Straight Connector 86"/>
            <p:cNvSpPr/>
            <p:nvPr/>
          </p:nvSpPr>
          <p:spPr>
            <a:xfrm flipH="1">
              <a:off x="3197058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9" name="Straight Connector 88"/>
            <p:cNvSpPr/>
            <p:nvPr/>
          </p:nvSpPr>
          <p:spPr>
            <a:xfrm flipH="1">
              <a:off x="4196496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0" name="Straight Connector 89"/>
            <p:cNvSpPr/>
            <p:nvPr/>
          </p:nvSpPr>
          <p:spPr>
            <a:xfrm flipH="1">
              <a:off x="5195935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1" name="Straight Connector 90"/>
            <p:cNvSpPr/>
            <p:nvPr/>
          </p:nvSpPr>
          <p:spPr>
            <a:xfrm flipH="1">
              <a:off x="6195375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2" name="Straight Connector 91"/>
            <p:cNvSpPr/>
            <p:nvPr/>
          </p:nvSpPr>
          <p:spPr>
            <a:xfrm flipH="1">
              <a:off x="7194814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3" name="Straight Connector 92"/>
            <p:cNvSpPr/>
            <p:nvPr/>
          </p:nvSpPr>
          <p:spPr>
            <a:xfrm flipH="1">
              <a:off x="8194252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4" name="Straight Connector 93"/>
            <p:cNvSpPr/>
            <p:nvPr/>
          </p:nvSpPr>
          <p:spPr>
            <a:xfrm flipH="1">
              <a:off x="9193690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5" name="Straight Connector 94"/>
            <p:cNvSpPr/>
            <p:nvPr/>
          </p:nvSpPr>
          <p:spPr>
            <a:xfrm flipH="1">
              <a:off x="10193128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6" name="Straight Connector 95"/>
            <p:cNvSpPr/>
            <p:nvPr/>
          </p:nvSpPr>
          <p:spPr>
            <a:xfrm flipH="1">
              <a:off x="11192568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7" name="Straight Connector 96"/>
            <p:cNvSpPr/>
            <p:nvPr/>
          </p:nvSpPr>
          <p:spPr>
            <a:xfrm flipH="1">
              <a:off x="12192009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8" name="Straight Connector 97"/>
            <p:cNvSpPr/>
            <p:nvPr/>
          </p:nvSpPr>
          <p:spPr>
            <a:xfrm>
              <a:off x="6212" y="17171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9" name="Straight Connector 98"/>
            <p:cNvSpPr/>
            <p:nvPr/>
          </p:nvSpPr>
          <p:spPr>
            <a:xfrm>
              <a:off x="6212" y="72890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0" name="Straight Connector 99"/>
            <p:cNvSpPr/>
            <p:nvPr/>
          </p:nvSpPr>
          <p:spPr>
            <a:xfrm>
              <a:off x="6212" y="128609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1" name="Straight Connector 100"/>
            <p:cNvSpPr/>
            <p:nvPr/>
          </p:nvSpPr>
          <p:spPr>
            <a:xfrm>
              <a:off x="6212" y="184328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2" name="Straight Connector 101"/>
            <p:cNvSpPr/>
            <p:nvPr/>
          </p:nvSpPr>
          <p:spPr>
            <a:xfrm>
              <a:off x="6212" y="240047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3" name="Straight Connector 102"/>
            <p:cNvSpPr/>
            <p:nvPr/>
          </p:nvSpPr>
          <p:spPr>
            <a:xfrm>
              <a:off x="6212" y="295766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4" name="Straight Connector 103"/>
            <p:cNvSpPr/>
            <p:nvPr/>
          </p:nvSpPr>
          <p:spPr>
            <a:xfrm>
              <a:off x="6212" y="3514858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5" name="Straight Connector 104"/>
            <p:cNvSpPr/>
            <p:nvPr/>
          </p:nvSpPr>
          <p:spPr>
            <a:xfrm>
              <a:off x="6212" y="4072048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6" name="Straight Connector 105"/>
            <p:cNvSpPr/>
            <p:nvPr/>
          </p:nvSpPr>
          <p:spPr>
            <a:xfrm>
              <a:off x="6212" y="4629238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7" name="Straight Connector 106"/>
            <p:cNvSpPr/>
            <p:nvPr/>
          </p:nvSpPr>
          <p:spPr>
            <a:xfrm>
              <a:off x="6212" y="5186428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8" name="Straight Connector 107"/>
            <p:cNvSpPr/>
            <p:nvPr/>
          </p:nvSpPr>
          <p:spPr>
            <a:xfrm>
              <a:off x="6212" y="5743619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9" name="Straight Connector 108"/>
            <p:cNvSpPr/>
            <p:nvPr/>
          </p:nvSpPr>
          <p:spPr>
            <a:xfrm>
              <a:off x="6212" y="6858003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0" name="Straight Connector 109"/>
            <p:cNvSpPr/>
            <p:nvPr/>
          </p:nvSpPr>
          <p:spPr>
            <a:xfrm>
              <a:off x="22825" y="6248403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412" name="Freeform: Shape 148"/>
          <p:cNvSpPr/>
          <p:nvPr/>
        </p:nvSpPr>
        <p:spPr>
          <a:xfrm>
            <a:off x="-6216" y="5014714"/>
            <a:ext cx="2800131" cy="184328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13" name="Freeform: Shape 76"/>
          <p:cNvSpPr/>
          <p:nvPr/>
        </p:nvSpPr>
        <p:spPr>
          <a:xfrm>
            <a:off x="7979726" y="-2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14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5400"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415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7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16" name="Slide Number"/>
          <p:cNvSpPr txBox="1"/>
          <p:nvPr>
            <p:ph type="sldNum" sz="quarter" idx="2"/>
          </p:nvPr>
        </p:nvSpPr>
        <p:spPr>
          <a:xfrm>
            <a:off x="11455658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3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424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2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2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433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5902" y="1094173"/>
            <a:ext cx="1641608" cy="596519"/>
          </a:xfrm>
          <a:prstGeom prst="rect">
            <a:avLst/>
          </a:prstGeom>
          <a:ln w="12700">
            <a:miter lim="400000"/>
          </a:ln>
        </p:spPr>
      </p:pic>
      <p:sp>
        <p:nvSpPr>
          <p:cNvPr id="434" name="Title Text"/>
          <p:cNvSpPr txBox="1"/>
          <p:nvPr>
            <p:ph type="title"/>
          </p:nvPr>
        </p:nvSpPr>
        <p:spPr>
          <a:xfrm>
            <a:off x="839787" y="365127"/>
            <a:ext cx="10515601" cy="1325563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435" name="Body Level One…"/>
          <p:cNvSpPr txBox="1"/>
          <p:nvPr>
            <p:ph type="body" sz="quarter" idx="1"/>
          </p:nvPr>
        </p:nvSpPr>
        <p:spPr>
          <a:xfrm>
            <a:off x="839787" y="1681163"/>
            <a:ext cx="5157793" cy="823916"/>
          </a:xfrm>
          <a:prstGeom prst="rect">
            <a:avLst/>
          </a:prstGeom>
        </p:spPr>
        <p:txBody>
          <a:bodyPr anchor="b"/>
          <a:lstStyle>
            <a:lvl1pPr marL="0" indent="0">
              <a:buSzTx/>
              <a:buFontTx/>
              <a:buNone/>
              <a:defRPr b="1" sz="2400"/>
            </a:lvl1pPr>
            <a:lvl2pPr marL="0" indent="0">
              <a:buSzTx/>
              <a:buFontTx/>
              <a:buNone/>
              <a:defRPr b="1" sz="2400"/>
            </a:lvl2pPr>
            <a:lvl3pPr marL="0" indent="0">
              <a:buSzTx/>
              <a:buFontTx/>
              <a:buNone/>
              <a:defRPr b="1" sz="2400"/>
            </a:lvl3pPr>
            <a:lvl4pPr marL="0" indent="0">
              <a:buSzTx/>
              <a:buFontTx/>
              <a:buNone/>
              <a:defRPr b="1" sz="2400"/>
            </a:lvl4pPr>
            <a:lvl5pPr marL="0" indent="0">
              <a:buSzTx/>
              <a:buFontTx/>
              <a:buNone/>
              <a:defRPr b="1"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36" name="Text Placeholder 4"/>
          <p:cNvSpPr/>
          <p:nvPr>
            <p:ph type="body" sz="quarter" idx="21"/>
          </p:nvPr>
        </p:nvSpPr>
        <p:spPr>
          <a:xfrm>
            <a:off x="6172201" y="1681163"/>
            <a:ext cx="5183190" cy="823914"/>
          </a:xfrm>
          <a:prstGeom prst="rect">
            <a:avLst/>
          </a:prstGeom>
        </p:spPr>
        <p:txBody>
          <a:bodyPr anchor="b"/>
          <a:lstStyle/>
          <a:p>
            <a:pPr/>
          </a:p>
        </p:txBody>
      </p:sp>
      <p:sp>
        <p:nvSpPr>
          <p:cNvPr id="437" name="Slide Number"/>
          <p:cNvSpPr txBox="1"/>
          <p:nvPr>
            <p:ph type="sldNum" sz="quarter" idx="2"/>
          </p:nvPr>
        </p:nvSpPr>
        <p:spPr>
          <a:xfrm>
            <a:off x="0" y="0"/>
            <a:ext cx="335862" cy="333084"/>
          </a:xfrm>
          <a:prstGeom prst="rect">
            <a:avLst/>
          </a:prstGeom>
        </p:spPr>
        <p:txBody>
          <a:bodyPr anchor="t"/>
          <a:lstStyle>
            <a:lvl1pPr algn="l">
              <a:defRPr sz="1800">
                <a:solidFill>
                  <a:srgbClr val="000000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4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445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5902" y="1094173"/>
            <a:ext cx="1641608" cy="596519"/>
          </a:xfrm>
          <a:prstGeom prst="rect">
            <a:avLst/>
          </a:prstGeom>
          <a:ln w="12700">
            <a:miter lim="400000"/>
          </a:ln>
        </p:spPr>
      </p:pic>
      <p:sp>
        <p:nvSpPr>
          <p:cNvPr id="446" name="Title Text"/>
          <p:cNvSpPr txBox="1"/>
          <p:nvPr>
            <p:ph type="title"/>
          </p:nvPr>
        </p:nvSpPr>
        <p:spPr>
          <a:xfrm>
            <a:off x="839787" y="457200"/>
            <a:ext cx="3932240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447" name="Body Level One…"/>
          <p:cNvSpPr txBox="1"/>
          <p:nvPr>
            <p:ph type="body" sz="half" idx="1"/>
          </p:nvPr>
        </p:nvSpPr>
        <p:spPr>
          <a:xfrm>
            <a:off x="5183187" y="987427"/>
            <a:ext cx="6172204" cy="4873627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 marL="718457" indent="-261257">
              <a:defRPr sz="3200"/>
            </a:lvl2pPr>
            <a:lvl3pPr marL="1219200" indent="-304800">
              <a:defRPr sz="3200"/>
            </a:lvl3pPr>
            <a:lvl4pPr marL="1737360" indent="-365760">
              <a:defRPr sz="3200"/>
            </a:lvl4pPr>
            <a:lvl5pPr marL="2194560" indent="-365760"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48" name="Text Placeholder 3"/>
          <p:cNvSpPr/>
          <p:nvPr>
            <p:ph type="body" sz="quarter" idx="21"/>
          </p:nvPr>
        </p:nvSpPr>
        <p:spPr>
          <a:xfrm>
            <a:off x="839787" y="2057400"/>
            <a:ext cx="3932238" cy="3811588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449" name="Slide Number"/>
          <p:cNvSpPr txBox="1"/>
          <p:nvPr>
            <p:ph type="sldNum" sz="quarter" idx="2"/>
          </p:nvPr>
        </p:nvSpPr>
        <p:spPr>
          <a:xfrm>
            <a:off x="0" y="0"/>
            <a:ext cx="335862" cy="333084"/>
          </a:xfrm>
          <a:prstGeom prst="rect">
            <a:avLst/>
          </a:prstGeom>
        </p:spPr>
        <p:txBody>
          <a:bodyPr anchor="t"/>
          <a:lstStyle>
            <a:lvl1pPr algn="l">
              <a:defRPr sz="1800">
                <a:solidFill>
                  <a:srgbClr val="000000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3.xml"/><Relationship Id="rId15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15.xml"/><Relationship Id="rId17" Type="http://schemas.openxmlformats.org/officeDocument/2006/relationships/slideLayout" Target="../slideLayouts/slideLayout16.xml"/><Relationship Id="rId18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18.xml"/><Relationship Id="rId20" Type="http://schemas.openxmlformats.org/officeDocument/2006/relationships/slideLayout" Target="../slideLayouts/slideLayout19.xml"/><Relationship Id="rId21" Type="http://schemas.openxmlformats.org/officeDocument/2006/relationships/slideLayout" Target="../slideLayouts/slideLayout20.xml"/><Relationship Id="rId22" Type="http://schemas.openxmlformats.org/officeDocument/2006/relationships/slideLayout" Target="../slideLayouts/slideLayout21.xml"/><Relationship Id="rId23" Type="http://schemas.openxmlformats.org/officeDocument/2006/relationships/slideLayout" Target="../slideLayouts/slideLayout22.xml"/><Relationship Id="rId24" Type="http://schemas.openxmlformats.org/officeDocument/2006/relationships/slideLayout" Target="../slideLayouts/slideLayout23.xml"/><Relationship Id="rId25" Type="http://schemas.openxmlformats.org/officeDocument/2006/relationships/slideLayout" Target="../slideLayouts/slideLayout24.xml"/><Relationship Id="rId26" Type="http://schemas.openxmlformats.org/officeDocument/2006/relationships/slideLayout" Target="../slideLayouts/slideLayout25.xml"/><Relationship Id="rId27" Type="http://schemas.openxmlformats.org/officeDocument/2006/relationships/slideLayout" Target="../slideLayouts/slideLayout26.xml"/><Relationship Id="rId28" Type="http://schemas.openxmlformats.org/officeDocument/2006/relationships/slideLayout" Target="../slideLayouts/slideLayout27.xml"/><Relationship Id="rId29" Type="http://schemas.openxmlformats.org/officeDocument/2006/relationships/slideLayout" Target="../slideLayouts/slideLayout28.xml"/><Relationship Id="rId30" Type="http://schemas.openxmlformats.org/officeDocument/2006/relationships/slideLayout" Target="../slideLayouts/slideLayout29.xml"/><Relationship Id="rId31" Type="http://schemas.openxmlformats.org/officeDocument/2006/relationships/slideLayout" Target="../slideLayouts/slideLayout30.xml"/><Relationship Id="rId32" Type="http://schemas.openxmlformats.org/officeDocument/2006/relationships/slideLayout" Target="../slideLayouts/slideLayout31.xml"/><Relationship Id="rId33" Type="http://schemas.openxmlformats.org/officeDocument/2006/relationships/slideLayout" Target="../slideLayouts/slideLayout32.xml"/><Relationship Id="rId34" Type="http://schemas.openxmlformats.org/officeDocument/2006/relationships/slideLayout" Target="../slideLayouts/slideLayout33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" name="Body Level One…"/>
          <p:cNvSpPr txBox="1"/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11095181" y="6414762"/>
            <a:ext cx="258620" cy="248302"/>
          </a:xfrm>
          <a:prstGeom prst="rect">
            <a:avLst/>
          </a:prstGeom>
          <a:ln w="12700">
            <a:miter lim="400000"/>
          </a:ln>
        </p:spPr>
        <p:txBody>
          <a:bodyPr wrap="none" lIns="45718" tIns="45718" rIns="45718" bIns="45718" anchor="ctr">
            <a:spAutoFit/>
          </a:bodyPr>
          <a:lstStyle>
            <a:lvl1pPr algn="r">
              <a:defRPr sz="1200">
                <a:solidFill>
                  <a:srgbClr val="888888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  <p:sldLayoutId id="2147483670" r:id="rId23"/>
    <p:sldLayoutId id="2147483671" r:id="rId24"/>
    <p:sldLayoutId id="2147483672" r:id="rId25"/>
    <p:sldLayoutId id="2147483673" r:id="rId26"/>
    <p:sldLayoutId id="2147483674" r:id="rId27"/>
    <p:sldLayoutId id="2147483675" r:id="rId28"/>
    <p:sldLayoutId id="2147483676" r:id="rId29"/>
    <p:sldLayoutId id="2147483677" r:id="rId30"/>
    <p:sldLayoutId id="2147483678" r:id="rId31"/>
    <p:sldLayoutId id="2147483679" r:id="rId32"/>
    <p:sldLayoutId id="2147483680" r:id="rId33"/>
    <p:sldLayoutId id="2147483681" r:id="rId34"/>
  </p:sldLayoutIdLst>
  <p:transition xmlns:p14="http://schemas.microsoft.com/office/powerpoint/2010/main" spd="med" advClick="1"/>
  <p:txStyles>
    <p:titleStyle>
      <a:lvl1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1pPr>
      <a:lvl2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2pPr>
      <a:lvl3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3pPr>
      <a:lvl4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4pPr>
      <a:lvl5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5pPr>
      <a:lvl6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6pPr>
      <a:lvl7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7pPr>
      <a:lvl8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8pPr>
      <a:lvl9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9pPr>
    </p:titleStyle>
    <p:bodyStyle>
      <a:lvl1pPr marL="228600" marR="0" indent="-228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1pPr>
      <a:lvl2pPr marL="723900" marR="0" indent="-2667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2pPr>
      <a:lvl3pPr marL="1234438" marR="0" indent="-320038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3pPr>
      <a:lvl4pPr marL="1727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4pPr>
      <a:lvl5pPr marL="21844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5pPr>
      <a:lvl6pPr marL="26416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6pPr>
      <a:lvl7pPr marL="30988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7pPr>
      <a:lvl8pPr marL="35560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8pPr>
      <a:lvl9pPr marL="4013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1pPr>
      <a:lvl2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2pPr>
      <a:lvl3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3pPr>
      <a:lvl4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4pPr>
      <a:lvl5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5pPr>
      <a:lvl6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6pPr>
      <a:lvl7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7pPr>
      <a:lvl8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8pPr>
      <a:lvl9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1.jpeg"/><Relationship Id="rId3" Type="http://schemas.openxmlformats.org/officeDocument/2006/relationships/hyperlink" Target="mailto:f.jones@uwtsd.ac.uk" TargetMode="External"/><Relationship Id="rId4" Type="http://schemas.openxmlformats.org/officeDocument/2006/relationships/image" Target="../media/image2.jpe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18.png"/><Relationship Id="rId3" Type="http://schemas.openxmlformats.org/officeDocument/2006/relationships/image" Target="../media/image3.jpeg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hyperlink" Target="https://hwb.gov.wales/api/storage/2292053c-a4fe-41fe-8e8d-c6ad34b66309/230626-cwricwlwm-ar-gyfer-lleoliadau-meithrin-a-ariennir-nas-cynhelir.pdf" TargetMode="External"/><Relationship Id="rId3" Type="http://schemas.openxmlformats.org/officeDocument/2006/relationships/image" Target="../media/image19.png"/><Relationship Id="rId4" Type="http://schemas.openxmlformats.org/officeDocument/2006/relationships/image" Target="../media/image20.png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hyperlink" Target="https://hwb.gov.wales/cwricwlwm-i-gymru/mathemateg-a-rhifedd/" TargetMode="External"/><Relationship Id="rId3" Type="http://schemas.openxmlformats.org/officeDocument/2006/relationships/image" Target="../media/image21.png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2.xml"/><Relationship Id="rId2" Type="http://schemas.openxmlformats.org/officeDocument/2006/relationships/hyperlink" Target="https://hwb.gov.wales/storage/4f222e31-85c2-407b-9760-5ed8bd0b9e48/fframwaith-y-cyfnod-sylfaen.pdf" TargetMode="External"/><Relationship Id="rId3" Type="http://schemas.openxmlformats.org/officeDocument/2006/relationships/hyperlink" Target="https://hwb.gov.wales/api/storage/0a2a2141-4218-486f-af38-d0f714db2267/trefniadau-asesu-ar-gyfer-lleoliadau-meithrin-a-ariennir-nas-cynhelir.pdf" TargetMode="External"/><Relationship Id="rId4" Type="http://schemas.openxmlformats.org/officeDocument/2006/relationships/image" Target="../media/image22.png"/><Relationship Id="rId5" Type="http://schemas.openxmlformats.org/officeDocument/2006/relationships/hyperlink" Target="https://hwb.gov.wales/cwricwlwm-i-gymru/" TargetMode="External"/><Relationship Id="rId6" Type="http://schemas.openxmlformats.org/officeDocument/2006/relationships/image" Target="../media/image23.png"/><Relationship Id="rId7" Type="http://schemas.openxmlformats.org/officeDocument/2006/relationships/image" Target="../media/image24.png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9.xml"/><Relationship Id="rId2" Type="http://schemas.openxmlformats.org/officeDocument/2006/relationships/image" Target="../media/image25.png"/><Relationship Id="rId3" Type="http://schemas.openxmlformats.org/officeDocument/2006/relationships/image" Target="../media/image26.pn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0.xml"/><Relationship Id="rId2" Type="http://schemas.openxmlformats.org/officeDocument/2006/relationships/image" Target="../media/image25.png"/><Relationship Id="rId3" Type="http://schemas.openxmlformats.org/officeDocument/2006/relationships/image" Target="../media/image26.png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8.xml"/><Relationship Id="rId2" Type="http://schemas.openxmlformats.org/officeDocument/2006/relationships/image" Target="../media/image27.png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0.xml"/><Relationship Id="rId2" Type="http://schemas.openxmlformats.org/officeDocument/2006/relationships/image" Target="../media/image25.png"/><Relationship Id="rId3" Type="http://schemas.openxmlformats.org/officeDocument/2006/relationships/image" Target="../media/image26.png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9.xml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0.xml"/><Relationship Id="rId2" Type="http://schemas.openxmlformats.org/officeDocument/2006/relationships/image" Target="../media/image28.png"/></Relationships>
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29.png"/><Relationship Id="rId3" Type="http://schemas.openxmlformats.org/officeDocument/2006/relationships/image" Target="../media/image30.png"/><Relationship Id="rId4" Type="http://schemas.openxmlformats.org/officeDocument/2006/relationships/image" Target="../media/image31.png"/></Relationships>
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3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32.png"/></Relationships>
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33.png"/><Relationship Id="rId3" Type="http://schemas.openxmlformats.org/officeDocument/2006/relationships/hyperlink" Target="https://thirdspacelearning.com/blog/concrete-pictorial-abstract-maths-cpa/" TargetMode="External"/><Relationship Id="rId4" Type="http://schemas.openxmlformats.org/officeDocument/2006/relationships/image" Target="../media/image34.png"/></Relationships>
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1.xml"/><Relationship Id="rId2" Type="http://schemas.openxmlformats.org/officeDocument/2006/relationships/image" Target="../media/image35.png"/><Relationship Id="rId3" Type="http://schemas.openxmlformats.org/officeDocument/2006/relationships/image" Target="../media/image36.png"/><Relationship Id="rId4" Type="http://schemas.openxmlformats.org/officeDocument/2006/relationships/image" Target="../media/image37.png"/><Relationship Id="rId5" Type="http://schemas.openxmlformats.org/officeDocument/2006/relationships/image" Target="../media/image38.png"/><Relationship Id="rId6" Type="http://schemas.openxmlformats.org/officeDocument/2006/relationships/image" Target="../media/image39.png"/></Relationships>
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4.jpeg"/><Relationship Id="rId3" Type="http://schemas.openxmlformats.org/officeDocument/2006/relationships/image" Target="../media/image40.png"/><Relationship Id="rId4" Type="http://schemas.openxmlformats.org/officeDocument/2006/relationships/image" Target="../media/image41.png"/><Relationship Id="rId5" Type="http://schemas.openxmlformats.org/officeDocument/2006/relationships/image" Target="../media/image42.png"/><Relationship Id="rId6" Type="http://schemas.openxmlformats.org/officeDocument/2006/relationships/image" Target="../media/image43.png"/><Relationship Id="rId7" Type="http://schemas.openxmlformats.org/officeDocument/2006/relationships/hyperlink" Target="https://peniarth.cymru/" TargetMode="External"/></Relationships>

</file>

<file path=ppt/slides/_rels/slide1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0.xml"/><Relationship Id="rId2" Type="http://schemas.openxmlformats.org/officeDocument/2006/relationships/image" Target="../media/image44.png"/></Relationships>

</file>

<file path=ppt/slides/_rels/slide1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1.xml"/><Relationship Id="rId2" Type="http://schemas.openxmlformats.org/officeDocument/2006/relationships/image" Target="../media/image45.png"/></Relationships>

</file>

<file path=ppt/slides/_rels/slide2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2.xml"/><Relationship Id="rId2" Type="http://schemas.openxmlformats.org/officeDocument/2006/relationships/image" Target="../media/image46.png"/></Relationships>

</file>

<file path=ppt/slides/_rels/slide2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47.png"/><Relationship Id="rId3" Type="http://schemas.openxmlformats.org/officeDocument/2006/relationships/image" Target="../media/image48.png"/></Relationships>

</file>

<file path=ppt/slides/_rels/slide2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5.xml"/><Relationship Id="rId2" Type="http://schemas.openxmlformats.org/officeDocument/2006/relationships/image" Target="../media/image5.jpeg"/></Relationships>

</file>

<file path=ppt/slides/_rels/slide2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49.png"/></Relationships>

</file>

<file path=ppt/slides/_rels/slide2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image" Target="../media/image50.png"/></Relationships>

</file>

<file path=ppt/slides/_rels/slide2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image" Target="../media/image51.png"/><Relationship Id="rId3" Type="http://schemas.openxmlformats.org/officeDocument/2006/relationships/image" Target="../media/image52.png"/><Relationship Id="rId4" Type="http://schemas.openxmlformats.org/officeDocument/2006/relationships/image" Target="../media/image53.png"/></Relationships>

</file>

<file path=ppt/slides/_rels/slide2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image" Target="../media/image54.png"/></Relationships>

</file>

<file path=ppt/slides/_rels/slide2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6.xml"/><Relationship Id="rId2" Type="http://schemas.openxmlformats.org/officeDocument/2006/relationships/image" Target="../media/image55.png"/><Relationship Id="rId3" Type="http://schemas.openxmlformats.org/officeDocument/2006/relationships/image" Target="../media/image56.png"/></Relationships>

</file>

<file path=ppt/slides/_rels/slide2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1.xml"/><Relationship Id="rId2" Type="http://schemas.openxmlformats.org/officeDocument/2006/relationships/image" Target="../media/image57.png"/><Relationship Id="rId3" Type="http://schemas.openxmlformats.org/officeDocument/2006/relationships/image" Target="../media/image58.png"/></Relationships>

</file>

<file path=ppt/slides/_rels/slide2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0.xml"/><Relationship Id="rId2" Type="http://schemas.openxmlformats.org/officeDocument/2006/relationships/image" Target="../media/image59.png"/><Relationship Id="rId3" Type="http://schemas.openxmlformats.org/officeDocument/2006/relationships/image" Target="../media/image60.png"/></Relationships>

</file>

<file path=ppt/slides/_rels/slide3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0.xml"/><Relationship Id="rId2" Type="http://schemas.openxmlformats.org/officeDocument/2006/relationships/image" Target="../media/image61.png"/><Relationship Id="rId3" Type="http://schemas.openxmlformats.org/officeDocument/2006/relationships/image" Target="../media/image62.png"/></Relationships>

</file>

<file path=ppt/slides/_rels/slide3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1.xml"/><Relationship Id="rId2" Type="http://schemas.openxmlformats.org/officeDocument/2006/relationships/image" Target="../media/image63.png"/><Relationship Id="rId3" Type="http://schemas.openxmlformats.org/officeDocument/2006/relationships/image" Target="../media/image64.png"/></Relationships>

</file>

<file path=ppt/slides/_rels/slide3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0.xml"/><Relationship Id="rId2" Type="http://schemas.openxmlformats.org/officeDocument/2006/relationships/image" Target="../media/image65.png"/><Relationship Id="rId3" Type="http://schemas.openxmlformats.org/officeDocument/2006/relationships/image" Target="../media/image66.png"/></Relationships>

</file>

<file path=ppt/slides/_rels/slide3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0.xml"/><Relationship Id="rId2" Type="http://schemas.openxmlformats.org/officeDocument/2006/relationships/image" Target="../media/image67.png"/><Relationship Id="rId3" Type="http://schemas.openxmlformats.org/officeDocument/2006/relationships/image" Target="../media/image68.png"/></Relationships>

</file>

<file path=ppt/slides/_rels/slide3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0.xml"/><Relationship Id="rId2" Type="http://schemas.openxmlformats.org/officeDocument/2006/relationships/image" Target="../media/image69.png"/></Relationships>

</file>

<file path=ppt/slides/_rels/slide3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hyperlink" Target="https://whiteroseeducation.com/resources" TargetMode="External"/><Relationship Id="rId3" Type="http://schemas.openxmlformats.org/officeDocument/2006/relationships/image" Target="../media/image4.jpeg"/><Relationship Id="rId4" Type="http://schemas.openxmlformats.org/officeDocument/2006/relationships/image" Target="../media/image70.png"/><Relationship Id="rId5" Type="http://schemas.openxmlformats.org/officeDocument/2006/relationships/image" Target="../media/image71.png"/><Relationship Id="rId6" Type="http://schemas.openxmlformats.org/officeDocument/2006/relationships/hyperlink" Target="https://assets.whiteroseeducation.com/new-schemes/Y1%20Autumn%20Block%202%20SOL%20Addition%20and%20subtraction%20within%2010.pdf" TargetMode="External"/></Relationships>

</file>

<file path=ppt/slides/_rels/slide3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hyperlink" Target="https://hwb.gov.wales/cwricwlwm-i-gymru/cynllunio-eich-cwricwlwm/offer-a-thempledi-ar-gyfer-cynllunio-cwricwlwm/#cynllunio-cwricwlwm-o-fewn-y-meysydd-dysgu-a-phrofiad-(meysydd)" TargetMode="External"/><Relationship Id="rId3" Type="http://schemas.openxmlformats.org/officeDocument/2006/relationships/image" Target="../media/image21.png"/><Relationship Id="rId4" Type="http://schemas.openxmlformats.org/officeDocument/2006/relationships/video" Target="https://www.youtube.com/embed/qYBwz8EP03w?feature=oembed" TargetMode="External"/><Relationship Id="rId5" Type="http://schemas.openxmlformats.org/officeDocument/2006/relationships/image" Target="../media/image6.jpeg"/></Relationships>

</file>

<file path=ppt/slides/_rels/slide3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1.jpeg"/><Relationship Id="rId3" Type="http://schemas.openxmlformats.org/officeDocument/2006/relationships/hyperlink" Target="mailto:f.jones@uwtsd.ac.uk" TargetMode="External"/><Relationship Id="rId4" Type="http://schemas.openxmlformats.org/officeDocument/2006/relationships/image" Target="../media/image2.jpe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9" name="Title 1"/>
          <p:cNvSpPr txBox="1"/>
          <p:nvPr>
            <p:ph type="title"/>
          </p:nvPr>
        </p:nvSpPr>
        <p:spPr>
          <a:xfrm>
            <a:off x="3152182" y="-357628"/>
            <a:ext cx="7956223" cy="2133801"/>
          </a:xfrm>
          <a:prstGeom prst="rect">
            <a:avLst/>
          </a:prstGeom>
        </p:spPr>
        <p:txBody>
          <a:bodyPr/>
          <a:lstStyle/>
          <a:p>
            <a:pPr defTabSz="448055">
              <a:defRPr b="1" sz="4900">
                <a:latin typeface="Carlito"/>
                <a:ea typeface="Carlito"/>
                <a:cs typeface="Carlito"/>
                <a:sym typeface="Carlito"/>
              </a:defRPr>
            </a:pPr>
          </a:p>
          <a:p>
            <a:pPr defTabSz="448055">
              <a:defRPr b="1" sz="4900">
                <a:latin typeface="Carlito"/>
                <a:ea typeface="Carlito"/>
                <a:cs typeface="Carlito"/>
                <a:sym typeface="Carlito"/>
              </a:defRPr>
            </a:pPr>
            <a:r>
              <a:t>Mathemateg a Rhifedd</a:t>
            </a:r>
          </a:p>
          <a:p>
            <a:pPr defTabSz="448055">
              <a:defRPr b="1" sz="4900">
                <a:latin typeface="Carlito"/>
                <a:ea typeface="Carlito"/>
                <a:cs typeface="Carlito"/>
                <a:sym typeface="Carlito"/>
              </a:defRPr>
            </a:pPr>
            <a:r>
              <a:t>Mathematics and Numeracy</a:t>
            </a:r>
          </a:p>
        </p:txBody>
      </p:sp>
      <p:pic>
        <p:nvPicPr>
          <p:cNvPr id="460" name="unknown.jpeg" descr="unknown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417862" y="1790824"/>
            <a:ext cx="2519370" cy="2991751"/>
          </a:xfrm>
          <a:prstGeom prst="rect">
            <a:avLst/>
          </a:prstGeom>
          <a:ln w="12700">
            <a:miter lim="400000"/>
          </a:ln>
        </p:spPr>
      </p:pic>
      <p:sp>
        <p:nvSpPr>
          <p:cNvPr id="461" name="Text"/>
          <p:cNvSpPr txBox="1"/>
          <p:nvPr/>
        </p:nvSpPr>
        <p:spPr>
          <a:xfrm>
            <a:off x="7240405" y="2711449"/>
            <a:ext cx="142237" cy="2692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 defTabSz="457200">
              <a:defRPr sz="1200">
                <a:latin typeface="Times Roman"/>
                <a:ea typeface="Times Roman"/>
                <a:cs typeface="Times Roman"/>
                <a:sym typeface="Times Roman"/>
              </a:defRPr>
            </a:lvl1pPr>
          </a:lstStyle>
          <a:p>
            <a:pPr/>
            <a:r>
              <a:t> </a:t>
            </a:r>
          </a:p>
        </p:txBody>
      </p:sp>
      <p:sp>
        <p:nvSpPr>
          <p:cNvPr id="462" name="Fiona Jones…"/>
          <p:cNvSpPr txBox="1"/>
          <p:nvPr/>
        </p:nvSpPr>
        <p:spPr>
          <a:xfrm>
            <a:off x="3363878" y="2146865"/>
            <a:ext cx="2519370" cy="190877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/>
          <a:p>
            <a:pPr algn="r" defTabSz="457200">
              <a:defRPr baseline="4771" sz="4200">
                <a:solidFill>
                  <a:srgbClr val="000000">
                    <a:alpha val="84705"/>
                  </a:srgbClr>
                </a:soli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Fiona Jones </a:t>
            </a:r>
          </a:p>
          <a:p>
            <a:pPr algn="r" defTabSz="457200">
              <a:defRPr baseline="6786" sz="30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>
                <a:hlinkClick r:id="rId3" invalidUrl="" action="" tgtFrame="" tooltip="" history="1" highlightClick="0" endSnd="0"/>
              </a:rPr>
              <a:t>f.jones@uwtsd.ac.uk</a:t>
            </a:r>
            <a:endParaRPr>
              <a:solidFill>
                <a:srgbClr val="000000">
                  <a:alpha val="84705"/>
                </a:srgbClr>
              </a:solidFill>
            </a:endParaRPr>
          </a:p>
        </p:txBody>
      </p:sp>
      <p:pic>
        <p:nvPicPr>
          <p:cNvPr id="463" name="unknown.jpeg" descr="unknown.jpe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3584288" y="4960677"/>
            <a:ext cx="4264128" cy="1623842"/>
          </a:xfrm>
          <a:prstGeom prst="rect">
            <a:avLst/>
          </a:prstGeom>
          <a:ln w="12700">
            <a:miter lim="400000"/>
          </a:ln>
        </p:spPr>
      </p:pic>
      <p:sp>
        <p:nvSpPr>
          <p:cNvPr id="464" name="Text"/>
          <p:cNvSpPr txBox="1"/>
          <p:nvPr/>
        </p:nvSpPr>
        <p:spPr>
          <a:xfrm>
            <a:off x="2039553" y="1578186"/>
            <a:ext cx="142237" cy="2692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 defTabSz="457200">
              <a:defRPr sz="1200">
                <a:latin typeface="Times Roman"/>
                <a:ea typeface="Times Roman"/>
                <a:cs typeface="Times Roman"/>
                <a:sym typeface="Times Roman"/>
              </a:defRPr>
            </a:lvl1pPr>
          </a:lstStyle>
          <a:p>
            <a:pPr/>
            <a:r>
              <a:t> 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6" name="Freeform: Shape 9"/>
          <p:cNvSpPr/>
          <p:nvPr/>
        </p:nvSpPr>
        <p:spPr>
          <a:xfrm>
            <a:off x="-3" y="0"/>
            <a:ext cx="34964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67" name="Freeform: Shape 11"/>
          <p:cNvSpPr/>
          <p:nvPr/>
        </p:nvSpPr>
        <p:spPr>
          <a:xfrm>
            <a:off x="1375408" y="0"/>
            <a:ext cx="2530059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68" name="Freeform: Shape 13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69" name="Freeform: Shape 15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70" name="Freeform: Shape 17"/>
          <p:cNvSpPr/>
          <p:nvPr/>
        </p:nvSpPr>
        <p:spPr>
          <a:xfrm>
            <a:off x="-3" y="0"/>
            <a:ext cx="34964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71" name="Freeform: Shape 19"/>
          <p:cNvSpPr/>
          <p:nvPr/>
        </p:nvSpPr>
        <p:spPr>
          <a:xfrm>
            <a:off x="1375408" y="0"/>
            <a:ext cx="2530059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72" name="Freeform: Shape 21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73" name="Freeform: Shape 23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74" name="Rectangle 25"/>
          <p:cNvSpPr/>
          <p:nvPr/>
        </p:nvSpPr>
        <p:spPr>
          <a:xfrm>
            <a:off x="304" y="0"/>
            <a:ext cx="12191697" cy="6858000"/>
          </a:xfrm>
          <a:prstGeom prst="rect">
            <a:avLst/>
          </a:prstGeom>
          <a:solidFill>
            <a:srgbClr val="EDE1ED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75" name="Freeform: Shape 27"/>
          <p:cNvSpPr/>
          <p:nvPr/>
        </p:nvSpPr>
        <p:spPr>
          <a:xfrm flipH="1">
            <a:off x="966081" y="0"/>
            <a:ext cx="984138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8038" y="0"/>
                </a:moveTo>
                <a:lnTo>
                  <a:pt x="3562" y="0"/>
                </a:lnTo>
                <a:lnTo>
                  <a:pt x="3514" y="47"/>
                </a:lnTo>
                <a:cubicBezTo>
                  <a:pt x="1259" y="2377"/>
                  <a:pt x="0" y="6593"/>
                  <a:pt x="0" y="11407"/>
                </a:cubicBezTo>
                <a:cubicBezTo>
                  <a:pt x="0" y="15651"/>
                  <a:pt x="2038" y="17647"/>
                  <a:pt x="4114" y="20078"/>
                </a:cubicBezTo>
                <a:cubicBezTo>
                  <a:pt x="4492" y="20521"/>
                  <a:pt x="4866" y="20955"/>
                  <a:pt x="5248" y="21356"/>
                </a:cubicBezTo>
                <a:lnTo>
                  <a:pt x="5493" y="21600"/>
                </a:lnTo>
                <a:lnTo>
                  <a:pt x="16107" y="21600"/>
                </a:lnTo>
                <a:lnTo>
                  <a:pt x="16352" y="21356"/>
                </a:lnTo>
                <a:cubicBezTo>
                  <a:pt x="16734" y="20955"/>
                  <a:pt x="17108" y="20521"/>
                  <a:pt x="17486" y="20078"/>
                </a:cubicBezTo>
                <a:cubicBezTo>
                  <a:pt x="19562" y="17647"/>
                  <a:pt x="21600" y="15651"/>
                  <a:pt x="21600" y="11407"/>
                </a:cubicBezTo>
                <a:cubicBezTo>
                  <a:pt x="21600" y="6593"/>
                  <a:pt x="20341" y="2377"/>
                  <a:pt x="18086" y="4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76" name="Freeform: Shape 29"/>
          <p:cNvSpPr/>
          <p:nvPr/>
        </p:nvSpPr>
        <p:spPr>
          <a:xfrm flipH="1">
            <a:off x="642957" y="0"/>
            <a:ext cx="226553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73" h="21600" fill="norm" stroke="1" extrusionOk="0">
                <a:moveTo>
                  <a:pt x="10391" y="0"/>
                </a:moveTo>
                <a:lnTo>
                  <a:pt x="10229" y="0"/>
                </a:lnTo>
                <a:lnTo>
                  <a:pt x="10932" y="259"/>
                </a:lnTo>
                <a:cubicBezTo>
                  <a:pt x="17920" y="3017"/>
                  <a:pt x="21430" y="7172"/>
                  <a:pt x="20839" y="11763"/>
                </a:cubicBezTo>
                <a:cubicBezTo>
                  <a:pt x="20246" y="16368"/>
                  <a:pt x="11509" y="18397"/>
                  <a:pt x="2558" y="20897"/>
                </a:cubicBezTo>
                <a:cubicBezTo>
                  <a:pt x="1742" y="21124"/>
                  <a:pt x="931" y="21349"/>
                  <a:pt x="119" y="21569"/>
                </a:cubicBezTo>
                <a:lnTo>
                  <a:pt x="0" y="21600"/>
                </a:lnTo>
                <a:lnTo>
                  <a:pt x="181" y="21600"/>
                </a:lnTo>
                <a:lnTo>
                  <a:pt x="289" y="21572"/>
                </a:lnTo>
                <a:cubicBezTo>
                  <a:pt x="1101" y="21352"/>
                  <a:pt x="1913" y="21127"/>
                  <a:pt x="2728" y="20899"/>
                </a:cubicBezTo>
                <a:cubicBezTo>
                  <a:pt x="11679" y="18400"/>
                  <a:pt x="20416" y="16371"/>
                  <a:pt x="21009" y="11766"/>
                </a:cubicBezTo>
                <a:cubicBezTo>
                  <a:pt x="21600" y="7175"/>
                  <a:pt x="18090" y="3020"/>
                  <a:pt x="11102" y="262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77" name="Freeform: Shape 31"/>
          <p:cNvSpPr/>
          <p:nvPr/>
        </p:nvSpPr>
        <p:spPr>
          <a:xfrm flipH="1">
            <a:off x="811032" y="0"/>
            <a:ext cx="24863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78" name="Freeform: Shape 33"/>
          <p:cNvSpPr/>
          <p:nvPr/>
        </p:nvSpPr>
        <p:spPr>
          <a:xfrm>
            <a:off x="8696194" y="0"/>
            <a:ext cx="2530058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79" name="Freeform: Shape 35"/>
          <p:cNvSpPr/>
          <p:nvPr/>
        </p:nvSpPr>
        <p:spPr>
          <a:xfrm>
            <a:off x="8523292" y="0"/>
            <a:ext cx="2486327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80" name="Title 1"/>
          <p:cNvSpPr txBox="1"/>
          <p:nvPr>
            <p:ph type="title"/>
          </p:nvPr>
        </p:nvSpPr>
        <p:spPr>
          <a:xfrm>
            <a:off x="431641" y="2649"/>
            <a:ext cx="8394308" cy="1396055"/>
          </a:xfrm>
          <a:prstGeom prst="rect">
            <a:avLst/>
          </a:prstGeom>
        </p:spPr>
        <p:txBody>
          <a:bodyPr/>
          <a:lstStyle/>
          <a:p>
            <a:pPr algn="ctr">
              <a:lnSpc>
                <a:spcPct val="120000"/>
              </a:lnSpc>
              <a:defRPr spc="100" sz="5400">
                <a:solidFill>
                  <a:srgbClr val="7030A0"/>
                </a:solidFill>
              </a:defRPr>
            </a:pPr>
            <a:r>
              <a:t>Amcanion – Aims</a:t>
            </a:r>
            <a:r>
              <a:rPr>
                <a:solidFill>
                  <a:srgbClr val="262626"/>
                </a:solidFill>
              </a:rPr>
              <a:t> </a:t>
            </a:r>
          </a:p>
        </p:txBody>
      </p:sp>
      <p:pic>
        <p:nvPicPr>
          <p:cNvPr id="481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284085" y="131544"/>
            <a:ext cx="2486329" cy="951840"/>
          </a:xfrm>
          <a:prstGeom prst="rect">
            <a:avLst/>
          </a:prstGeom>
          <a:ln w="12700">
            <a:miter lim="400000"/>
          </a:ln>
        </p:spPr>
      </p:pic>
      <p:sp>
        <p:nvSpPr>
          <p:cNvPr id="482" name="TextBox 2"/>
          <p:cNvSpPr txBox="1"/>
          <p:nvPr/>
        </p:nvSpPr>
        <p:spPr>
          <a:xfrm>
            <a:off x="602311" y="1464366"/>
            <a:ext cx="3473396" cy="50698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marL="285750" indent="-285750">
              <a:buSzPct val="100000"/>
              <a:buFont typeface="Arial"/>
              <a:buChar char="•"/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Deall sut mae dealltwriaeth o rif yn datblygu yn y Dysgu Sylfaen - Cam Cynnydd 1 a 2</a:t>
            </a:r>
          </a:p>
          <a:p>
            <a:pPr marL="285750" indent="-285750">
              <a:buSzPct val="100000"/>
              <a:buFont typeface="Arial"/>
              <a:buChar char="•"/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</a:p>
          <a:p>
            <a:pPr marL="285750" indent="-285750">
              <a:buSzPct val="100000"/>
              <a:buFont typeface="Arial"/>
              <a:buChar char="•"/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Datblygu dealltwriaeth o'r Cwricwlwm a deall y disgwyliadau </a:t>
            </a:r>
          </a:p>
          <a:p>
            <a:pPr marL="285750" indent="-285750">
              <a:buSzPct val="100000"/>
              <a:buFont typeface="Arial"/>
              <a:buChar char="•"/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</a:p>
          <a:p>
            <a:pPr marL="285750" indent="-285750">
              <a:buSzPct val="100000"/>
              <a:buFont typeface="Arial"/>
              <a:buChar char="•"/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Cael syniadau am sut y gallwch ddatblygu sgiliau rhif yn yr ystafell ddosbarth.</a:t>
            </a:r>
          </a:p>
        </p:txBody>
      </p:sp>
      <p:pic>
        <p:nvPicPr>
          <p:cNvPr id="483" name="Picture 5" descr="Picture 5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333461" y="2815643"/>
            <a:ext cx="2743203" cy="1544772"/>
          </a:xfrm>
          <a:prstGeom prst="rect">
            <a:avLst/>
          </a:prstGeom>
          <a:ln w="12700">
            <a:miter lim="400000"/>
          </a:ln>
        </p:spPr>
      </p:pic>
      <p:sp>
        <p:nvSpPr>
          <p:cNvPr id="484" name="TextBox 5"/>
          <p:cNvSpPr txBox="1"/>
          <p:nvPr/>
        </p:nvSpPr>
        <p:spPr>
          <a:xfrm>
            <a:off x="7334418" y="1108766"/>
            <a:ext cx="3181853" cy="57810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marL="285750" indent="-285750">
              <a:buSzPct val="100000"/>
              <a:buFont typeface="Arial"/>
              <a:buChar char="•"/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Understand number development in the Foundation Learning - Progression Step 1 and 2.</a:t>
            </a:r>
          </a:p>
          <a:p>
            <a:pPr marL="285750" indent="-285750">
              <a:buSzPct val="100000"/>
              <a:buFont typeface="Arial"/>
              <a:buChar char="•"/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</a:p>
          <a:p>
            <a:pPr marL="285750" indent="-285750">
              <a:buSzPct val="100000"/>
              <a:buFont typeface="Arial"/>
              <a:buChar char="•"/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Develop an understanding of the Curriculum and understand the expectations</a:t>
            </a:r>
          </a:p>
          <a:p>
            <a:pPr marL="285750" indent="-285750">
              <a:buSzPct val="100000"/>
              <a:buFont typeface="Arial"/>
              <a:buChar char="•"/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</a:p>
          <a:p>
            <a:pPr marL="285750" indent="-285750">
              <a:buSzPct val="100000"/>
              <a:buFont typeface="Arial"/>
              <a:buChar char="•"/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Have some ideas on how you can develop number skills in the classroom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6" name="https://hwb.gov.wales/api/storage/2292053c-a4fe-41fe-8e8d-c6ad34b66309/230626-cwricwlwm-ar-gyfer-lleoliadau-meithrin-a-ariennir-nas-cynhelir.pdf"/>
          <p:cNvSpPr txBox="1"/>
          <p:nvPr/>
        </p:nvSpPr>
        <p:spPr>
          <a:xfrm>
            <a:off x="181987" y="4286910"/>
            <a:ext cx="6458140" cy="91728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2" invalidUrl="" action="" tgtFrame="" tooltip="" history="1" highlightClick="0" endSnd="0"/>
              </a:defRPr>
            </a:lvl1pPr>
          </a:lstStyle>
          <a:p>
            <a:pPr/>
            <a:r>
              <a:rPr>
                <a:hlinkClick r:id="rId2" invalidUrl="" action="" tgtFrame="" tooltip="" history="1" highlightClick="0" endSnd="0"/>
              </a:rPr>
              <a:t>https://hwb.gov.wales/api/storage/2292053c-a4fe-41fe-8e8d-c6ad34b66309/230626-cwricwlwm-ar-gyfer-lleoliadau-meithrin-a-ariennir-nas-cynhelir.pdf</a:t>
            </a:r>
          </a:p>
        </p:txBody>
      </p:sp>
      <p:pic>
        <p:nvPicPr>
          <p:cNvPr id="487" name="Screenshot 2023-09-03 at 20.26.54.png" descr="Screenshot 2023-09-03 at 20.26.54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26321" y="803875"/>
            <a:ext cx="5769472" cy="2438807"/>
          </a:xfrm>
          <a:prstGeom prst="rect">
            <a:avLst/>
          </a:prstGeom>
          <a:ln w="12700">
            <a:miter lim="400000"/>
          </a:ln>
        </p:spPr>
      </p:pic>
      <p:pic>
        <p:nvPicPr>
          <p:cNvPr id="488" name="Screenshot 2023-09-03 at 20.28.43.png" descr="Screenshot 2023-09-03 at 20.28.43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6559911" y="111889"/>
            <a:ext cx="5671048" cy="550797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0" name="Double-click to edit"/>
          <p:cNvSpPr txBox="1"/>
          <p:nvPr>
            <p:ph type="body" idx="1"/>
          </p:nvPr>
        </p:nvSpPr>
        <p:spPr>
          <a:xfrm>
            <a:off x="4123748" y="676398"/>
            <a:ext cx="6615444" cy="6598709"/>
          </a:xfrm>
          <a:prstGeom prst="rect">
            <a:avLst/>
          </a:prstGeom>
        </p:spPr>
        <p:txBody>
          <a:bodyPr/>
          <a:lstStyle/>
          <a:p>
            <a:pPr marL="0" indent="0" algn="r" defTabSz="457200">
              <a:lnSpc>
                <a:spcPct val="100000"/>
              </a:lnSpc>
              <a:spcBef>
                <a:spcPts val="0"/>
              </a:spcBef>
              <a:buSzTx/>
              <a:buNone/>
              <a:defRPr b="1" baseline="-4050" sz="2400">
                <a:solidFill>
                  <a:srgbClr val="7030A0"/>
                </a:solidFill>
                <a:latin typeface="+mn-lt"/>
                <a:ea typeface="+mn-ea"/>
                <a:cs typeface="+mn-cs"/>
                <a:sym typeface="Helvetica"/>
              </a:defRPr>
            </a:pPr>
            <a:r>
              <a:t> </a:t>
            </a:r>
            <a:r>
              <a:rPr baseline="-4442" sz="3000"/>
              <a:t> Mae rhifedd, sef defnyddio mathemateg i ddatrys problemau yn y byd go iawn, yn chwarae rhan allweddol yn ein bywydau bob-dydd, ac yng nghyflwr economaidd y genedl. Mae’n hanfodol felly fod profiadau mathemateg a rhifedd mor gyffrous, diddorol a hygyrch â phosibl i ddysgwyr, a bod y profiadau hyn yn fodd i sicrhau bod dysgwyr yn datblygu gwydnwch mathemategol.</a:t>
            </a:r>
          </a:p>
        </p:txBody>
      </p:sp>
      <p:sp>
        <p:nvSpPr>
          <p:cNvPr id="491" name="https://hwb.gov.wales/cwricwlwm-i-gymru/mathemateg-a-rhifedd/"/>
          <p:cNvSpPr txBox="1"/>
          <p:nvPr/>
        </p:nvSpPr>
        <p:spPr>
          <a:xfrm>
            <a:off x="470403" y="4364358"/>
            <a:ext cx="6826002" cy="62518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/>
          </a:p>
          <a:p>
            <a:pPr>
              <a:def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</a:defRPr>
            </a:pPr>
            <a:r>
              <a:rPr>
                <a:hlinkClick r:id="rId2" invalidUrl="" action="" tgtFrame="" tooltip="" history="1" highlightClick="0" endSnd="0"/>
              </a:rPr>
              <a:t>https://hwb.gov.wales/cwricwlwm-i-gymru/mathemateg-a-rhifedd/</a:t>
            </a:r>
          </a:p>
        </p:txBody>
      </p:sp>
      <p:pic>
        <p:nvPicPr>
          <p:cNvPr id="492" name="Screenshot 2023-09-03 at 20.23.05.png" descr="Screenshot 2023-09-03 at 20.23.05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229237" y="241123"/>
            <a:ext cx="3520022" cy="298931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4" name="Title 1"/>
          <p:cNvSpPr txBox="1"/>
          <p:nvPr>
            <p:ph type="title"/>
          </p:nvPr>
        </p:nvSpPr>
        <p:spPr>
          <a:xfrm>
            <a:off x="7239926" y="1090465"/>
            <a:ext cx="3048004" cy="567954"/>
          </a:xfrm>
          <a:prstGeom prst="rect">
            <a:avLst/>
          </a:prstGeom>
        </p:spPr>
        <p:txBody>
          <a:bodyPr/>
          <a:lstStyle/>
          <a:p>
            <a:pPr defTabSz="749808">
              <a:defRPr sz="13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</a:defRPr>
            </a:pPr>
            <a:r>
              <a:rPr>
                <a:hlinkClick r:id="rId2" invalidUrl="" action="" tgtFrame="" tooltip="" history="1" highlightClick="0" endSnd="0"/>
              </a:rPr>
              <a:t>fframwaith-y-cyfnod-sylfaen.pdf (gov.wales)</a:t>
            </a:r>
            <a:br/>
          </a:p>
        </p:txBody>
      </p:sp>
      <p:sp>
        <p:nvSpPr>
          <p:cNvPr id="495" name="Content Placeholder 3"/>
          <p:cNvSpPr txBox="1"/>
          <p:nvPr>
            <p:ph type="body" sz="quarter" idx="1"/>
          </p:nvPr>
        </p:nvSpPr>
        <p:spPr>
          <a:xfrm>
            <a:off x="7093697" y="2812350"/>
            <a:ext cx="4731030" cy="1464319"/>
          </a:xfrm>
          <a:prstGeom prst="rect">
            <a:avLst/>
          </a:prstGeom>
        </p:spPr>
        <p:txBody>
          <a:bodyPr anchor="t"/>
          <a:lstStyle/>
          <a:p>
            <a:pPr>
              <a:defRPr b="0" sz="16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</a:defRPr>
            </a:pPr>
            <a:r>
              <a:rPr>
                <a:hlinkClick r:id="rId3" invalidUrl="" action="" tgtFrame="" tooltip="" history="1" highlightClick="0" endSnd="0"/>
              </a:rPr>
              <a:t>Trefniadau</a:t>
            </a:r>
            <a:r>
              <a:rPr>
                <a:hlinkClick r:id="rId3" invalidUrl="" action="" tgtFrame="" tooltip="" history="1" highlightClick="0" endSnd="0"/>
              </a:rPr>
              <a:t> </a:t>
            </a:r>
            <a:r>
              <a:rPr>
                <a:hlinkClick r:id="rId3" invalidUrl="" action="" tgtFrame="" tooltip="" history="1" highlightClick="0" endSnd="0"/>
              </a:rPr>
              <a:t>asesu</a:t>
            </a:r>
            <a:r>
              <a:rPr>
                <a:hlinkClick r:id="rId3" invalidUrl="" action="" tgtFrame="" tooltip="" history="1" highlightClick="0" endSnd="0"/>
              </a:rPr>
              <a:t> ar gyfer </a:t>
            </a:r>
            <a:r>
              <a:rPr>
                <a:hlinkClick r:id="rId3" invalidUrl="" action="" tgtFrame="" tooltip="" history="1" highlightClick="0" endSnd="0"/>
              </a:rPr>
              <a:t>lleoliadau</a:t>
            </a:r>
            <a:r>
              <a:rPr>
                <a:hlinkClick r:id="rId3" invalidUrl="" action="" tgtFrame="" tooltip="" history="1" highlightClick="0" endSnd="0"/>
              </a:rPr>
              <a:t> </a:t>
            </a:r>
            <a:r>
              <a:rPr>
                <a:hlinkClick r:id="rId3" invalidUrl="" action="" tgtFrame="" tooltip="" history="1" highlightClick="0" endSnd="0"/>
              </a:rPr>
              <a:t>meithrin</a:t>
            </a:r>
            <a:r>
              <a:rPr>
                <a:hlinkClick r:id="rId3" invalidUrl="" action="" tgtFrame="" tooltip="" history="1" highlightClick="0" endSnd="0"/>
              </a:rPr>
              <a:t> a </a:t>
            </a:r>
            <a:r>
              <a:rPr>
                <a:hlinkClick r:id="rId3" invalidUrl="" action="" tgtFrame="" tooltip="" history="1" highlightClick="0" endSnd="0"/>
              </a:rPr>
              <a:t>ariennir</a:t>
            </a:r>
            <a:r>
              <a:rPr>
                <a:hlinkClick r:id="rId3" invalidUrl="" action="" tgtFrame="" tooltip="" history="1" highlightClick="0" endSnd="0"/>
              </a:rPr>
              <a:t> </a:t>
            </a:r>
            <a:r>
              <a:rPr>
                <a:hlinkClick r:id="rId3" invalidUrl="" action="" tgtFrame="" tooltip="" history="1" highlightClick="0" endSnd="0"/>
              </a:rPr>
              <a:t>nas</a:t>
            </a:r>
            <a:r>
              <a:rPr>
                <a:hlinkClick r:id="rId3" invalidUrl="" action="" tgtFrame="" tooltip="" history="1" highlightClick="0" endSnd="0"/>
              </a:rPr>
              <a:t> </a:t>
            </a:r>
            <a:r>
              <a:rPr>
                <a:hlinkClick r:id="rId3" invalidUrl="" action="" tgtFrame="" tooltip="" history="1" highlightClick="0" endSnd="0"/>
              </a:rPr>
              <a:t>cynhelir</a:t>
            </a:r>
            <a:r>
              <a:rPr>
                <a:hlinkClick r:id="rId3" invalidUrl="" action="" tgtFrame="" tooltip="" history="1" highlightClick="0" endSnd="0"/>
              </a:rPr>
              <a:t> (gov.wales)</a:t>
            </a:r>
          </a:p>
        </p:txBody>
      </p:sp>
      <p:pic>
        <p:nvPicPr>
          <p:cNvPr id="496" name="Picture 7" descr="Picture 7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3423506" y="225966"/>
            <a:ext cx="2789980" cy="2021446"/>
          </a:xfrm>
          <a:prstGeom prst="rect">
            <a:avLst/>
          </a:prstGeom>
          <a:ln w="12700">
            <a:miter lim="400000"/>
          </a:ln>
        </p:spPr>
      </p:pic>
      <p:sp>
        <p:nvSpPr>
          <p:cNvPr id="497" name="TextBox 9"/>
          <p:cNvSpPr txBox="1"/>
          <p:nvPr/>
        </p:nvSpPr>
        <p:spPr>
          <a:xfrm>
            <a:off x="7066329" y="5188225"/>
            <a:ext cx="6004564" cy="33308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</a:defRPr>
            </a:pPr>
            <a:r>
              <a:rPr>
                <a:hlinkClick r:id="rId5" invalidUrl="" action="" tgtFrame="" tooltip="" history="1" highlightClick="0" endSnd="0"/>
              </a:rPr>
              <a:t>Cwricwlwm</a:t>
            </a:r>
            <a:r>
              <a:rPr>
                <a:hlinkClick r:id="rId5" invalidUrl="" action="" tgtFrame="" tooltip="" history="1" highlightClick="0" endSnd="0"/>
              </a:rPr>
              <a:t> i </a:t>
            </a:r>
            <a:r>
              <a:rPr>
                <a:hlinkClick r:id="rId5" invalidUrl="" action="" tgtFrame="" tooltip="" history="1" highlightClick="0" endSnd="0"/>
              </a:rPr>
              <a:t>Gymru</a:t>
            </a:r>
            <a:r>
              <a:rPr>
                <a:hlinkClick r:id="rId5" invalidUrl="" action="" tgtFrame="" tooltip="" history="1" highlightClick="0" endSnd="0"/>
              </a:rPr>
              <a:t> - Hwb (gov.wales)</a:t>
            </a:r>
          </a:p>
        </p:txBody>
      </p:sp>
      <p:pic>
        <p:nvPicPr>
          <p:cNvPr id="498" name="Picture 11" descr="Picture 11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3182566" y="4448988"/>
            <a:ext cx="3838046" cy="2364807"/>
          </a:xfrm>
          <a:prstGeom prst="rect">
            <a:avLst/>
          </a:prstGeom>
          <a:ln w="12700">
            <a:miter lim="400000"/>
          </a:ln>
        </p:spPr>
      </p:pic>
      <p:pic>
        <p:nvPicPr>
          <p:cNvPr id="499" name="Picture 13" descr="Picture 13"/>
          <p:cNvPicPr>
            <a:picLocks noChangeAspect="1"/>
          </p:cNvPicPr>
          <p:nvPr/>
        </p:nvPicPr>
        <p:blipFill>
          <a:blip r:embed="rId7">
            <a:extLst/>
          </a:blip>
          <a:stretch>
            <a:fillRect/>
          </a:stretch>
        </p:blipFill>
        <p:spPr>
          <a:xfrm>
            <a:off x="3423506" y="2409011"/>
            <a:ext cx="3080869" cy="197719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rcRect l="0" t="27467" r="1247" b="9467"/>
          <a:stretch>
            <a:fillRect/>
          </a:stretch>
        </p:blipFill>
        <p:spPr>
          <a:xfrm>
            <a:off x="212507" y="161141"/>
            <a:ext cx="7257428" cy="3108574"/>
          </a:xfrm>
          <a:prstGeom prst="rect">
            <a:avLst/>
          </a:prstGeom>
          <a:ln w="12700">
            <a:miter lim="400000"/>
          </a:ln>
        </p:spPr>
      </p:pic>
      <p:pic>
        <p:nvPicPr>
          <p:cNvPr id="502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rcRect l="0" t="26840" r="0" b="11685"/>
          <a:stretch>
            <a:fillRect/>
          </a:stretch>
        </p:blipFill>
        <p:spPr>
          <a:xfrm>
            <a:off x="4247915" y="3390186"/>
            <a:ext cx="7257182" cy="298522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4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rcRect l="0" t="27467" r="1247" b="9465"/>
          <a:stretch>
            <a:fillRect/>
          </a:stretch>
        </p:blipFill>
        <p:spPr>
          <a:xfrm>
            <a:off x="212507" y="98519"/>
            <a:ext cx="7131966" cy="3054836"/>
          </a:xfrm>
          <a:prstGeom prst="rect">
            <a:avLst/>
          </a:prstGeom>
          <a:ln w="12700">
            <a:miter lim="400000"/>
          </a:ln>
        </p:spPr>
      </p:pic>
      <p:sp>
        <p:nvSpPr>
          <p:cNvPr id="505" name="Arrow: Left 3"/>
          <p:cNvSpPr/>
          <p:nvPr/>
        </p:nvSpPr>
        <p:spPr>
          <a:xfrm>
            <a:off x="2737642" y="2252179"/>
            <a:ext cx="980661" cy="483706"/>
          </a:xfrm>
          <a:prstGeom prst="left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12700">
            <a:solidFill>
              <a:srgbClr val="32538F"/>
            </a:solidFill>
            <a:miter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506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rcRect l="0" t="26840" r="0" b="11686"/>
          <a:stretch>
            <a:fillRect/>
          </a:stretch>
        </p:blipFill>
        <p:spPr>
          <a:xfrm>
            <a:off x="3552118" y="3320012"/>
            <a:ext cx="7802227" cy="3209427"/>
          </a:xfrm>
          <a:prstGeom prst="rect">
            <a:avLst/>
          </a:prstGeom>
          <a:ln w="12700">
            <a:miter lim="400000"/>
          </a:ln>
        </p:spPr>
      </p:pic>
      <p:sp>
        <p:nvSpPr>
          <p:cNvPr id="507" name="Arrow: Left 3"/>
          <p:cNvSpPr/>
          <p:nvPr/>
        </p:nvSpPr>
        <p:spPr>
          <a:xfrm>
            <a:off x="6561341" y="5673033"/>
            <a:ext cx="980664" cy="483708"/>
          </a:xfrm>
          <a:prstGeom prst="left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12700">
            <a:solidFill>
              <a:srgbClr val="32538F"/>
            </a:solidFill>
            <a:miter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9" name="Rectangle 120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539" name="Group 122"/>
          <p:cNvGrpSpPr/>
          <p:nvPr/>
        </p:nvGrpSpPr>
        <p:grpSpPr>
          <a:xfrm>
            <a:off x="-6221" y="-5"/>
            <a:ext cx="12214843" cy="6858008"/>
            <a:chOff x="-1" y="0"/>
            <a:chExt cx="12214842" cy="6858007"/>
          </a:xfrm>
        </p:grpSpPr>
        <p:sp>
          <p:nvSpPr>
            <p:cNvPr id="510" name="Straight Connector 123"/>
            <p:cNvSpPr/>
            <p:nvPr/>
          </p:nvSpPr>
          <p:spPr>
            <a:xfrm>
              <a:off x="-2" y="668628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1" name="Straight Connector 124"/>
            <p:cNvSpPr/>
            <p:nvPr/>
          </p:nvSpPr>
          <p:spPr>
            <a:xfrm flipH="1">
              <a:off x="6213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2" name="Straight Connector 125"/>
            <p:cNvSpPr/>
            <p:nvPr/>
          </p:nvSpPr>
          <p:spPr>
            <a:xfrm flipH="1">
              <a:off x="11999482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3" name="Straight Connector 126"/>
            <p:cNvSpPr/>
            <p:nvPr/>
          </p:nvSpPr>
          <p:spPr>
            <a:xfrm flipH="1">
              <a:off x="198741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4" name="Straight Connector 127"/>
            <p:cNvSpPr/>
            <p:nvPr/>
          </p:nvSpPr>
          <p:spPr>
            <a:xfrm flipH="1">
              <a:off x="1198181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5" name="Straight Connector 128"/>
            <p:cNvSpPr/>
            <p:nvPr/>
          </p:nvSpPr>
          <p:spPr>
            <a:xfrm flipH="1">
              <a:off x="2197620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6" name="Straight Connector 129"/>
            <p:cNvSpPr/>
            <p:nvPr/>
          </p:nvSpPr>
          <p:spPr>
            <a:xfrm flipH="1">
              <a:off x="3197058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7" name="Straight Connector 130"/>
            <p:cNvSpPr/>
            <p:nvPr/>
          </p:nvSpPr>
          <p:spPr>
            <a:xfrm flipH="1">
              <a:off x="4196496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8" name="Straight Connector 131"/>
            <p:cNvSpPr/>
            <p:nvPr/>
          </p:nvSpPr>
          <p:spPr>
            <a:xfrm flipH="1">
              <a:off x="5195935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9" name="Straight Connector 132"/>
            <p:cNvSpPr/>
            <p:nvPr/>
          </p:nvSpPr>
          <p:spPr>
            <a:xfrm flipH="1">
              <a:off x="6195375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0" name="Straight Connector 133"/>
            <p:cNvSpPr/>
            <p:nvPr/>
          </p:nvSpPr>
          <p:spPr>
            <a:xfrm flipH="1">
              <a:off x="7194814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1" name="Straight Connector 134"/>
            <p:cNvSpPr/>
            <p:nvPr/>
          </p:nvSpPr>
          <p:spPr>
            <a:xfrm flipH="1">
              <a:off x="8194252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2" name="Straight Connector 135"/>
            <p:cNvSpPr/>
            <p:nvPr/>
          </p:nvSpPr>
          <p:spPr>
            <a:xfrm flipH="1">
              <a:off x="9193690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3" name="Straight Connector 136"/>
            <p:cNvSpPr/>
            <p:nvPr/>
          </p:nvSpPr>
          <p:spPr>
            <a:xfrm flipH="1">
              <a:off x="10193128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4" name="Straight Connector 137"/>
            <p:cNvSpPr/>
            <p:nvPr/>
          </p:nvSpPr>
          <p:spPr>
            <a:xfrm flipH="1">
              <a:off x="11192568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5" name="Straight Connector 138"/>
            <p:cNvSpPr/>
            <p:nvPr/>
          </p:nvSpPr>
          <p:spPr>
            <a:xfrm flipH="1">
              <a:off x="12192009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6" name="Straight Connector 139"/>
            <p:cNvSpPr/>
            <p:nvPr/>
          </p:nvSpPr>
          <p:spPr>
            <a:xfrm>
              <a:off x="6212" y="17171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7" name="Straight Connector 140"/>
            <p:cNvSpPr/>
            <p:nvPr/>
          </p:nvSpPr>
          <p:spPr>
            <a:xfrm>
              <a:off x="6212" y="72890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8" name="Straight Connector 141"/>
            <p:cNvSpPr/>
            <p:nvPr/>
          </p:nvSpPr>
          <p:spPr>
            <a:xfrm>
              <a:off x="6212" y="128609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9" name="Straight Connector 142"/>
            <p:cNvSpPr/>
            <p:nvPr/>
          </p:nvSpPr>
          <p:spPr>
            <a:xfrm>
              <a:off x="6212" y="184328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0" name="Straight Connector 143"/>
            <p:cNvSpPr/>
            <p:nvPr/>
          </p:nvSpPr>
          <p:spPr>
            <a:xfrm>
              <a:off x="6212" y="240047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1" name="Straight Connector 144"/>
            <p:cNvSpPr/>
            <p:nvPr/>
          </p:nvSpPr>
          <p:spPr>
            <a:xfrm>
              <a:off x="6212" y="295766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2" name="Straight Connector 145"/>
            <p:cNvSpPr/>
            <p:nvPr/>
          </p:nvSpPr>
          <p:spPr>
            <a:xfrm>
              <a:off x="6212" y="3514858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3" name="Straight Connector 146"/>
            <p:cNvSpPr/>
            <p:nvPr/>
          </p:nvSpPr>
          <p:spPr>
            <a:xfrm>
              <a:off x="6212" y="4072048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4" name="Straight Connector 147"/>
            <p:cNvSpPr/>
            <p:nvPr/>
          </p:nvSpPr>
          <p:spPr>
            <a:xfrm>
              <a:off x="6212" y="4629238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5" name="Straight Connector 148"/>
            <p:cNvSpPr/>
            <p:nvPr/>
          </p:nvSpPr>
          <p:spPr>
            <a:xfrm>
              <a:off x="6212" y="5186428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6" name="Straight Connector 149"/>
            <p:cNvSpPr/>
            <p:nvPr/>
          </p:nvSpPr>
          <p:spPr>
            <a:xfrm>
              <a:off x="6212" y="5743619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7" name="Straight Connector 150"/>
            <p:cNvSpPr/>
            <p:nvPr/>
          </p:nvSpPr>
          <p:spPr>
            <a:xfrm>
              <a:off x="6212" y="6858003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8" name="Straight Connector 151"/>
            <p:cNvSpPr/>
            <p:nvPr/>
          </p:nvSpPr>
          <p:spPr>
            <a:xfrm>
              <a:off x="22825" y="6248403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540" name="Freeform: Shape 153"/>
          <p:cNvSpPr/>
          <p:nvPr/>
        </p:nvSpPr>
        <p:spPr>
          <a:xfrm>
            <a:off x="-6216" y="5014714"/>
            <a:ext cx="2800131" cy="184328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541" name="Freeform: Shape 155"/>
          <p:cNvSpPr/>
          <p:nvPr/>
        </p:nvSpPr>
        <p:spPr>
          <a:xfrm>
            <a:off x="7979726" y="-2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542" name="Freeform: Shape 157"/>
          <p:cNvSpPr/>
          <p:nvPr/>
        </p:nvSpPr>
        <p:spPr>
          <a:xfrm>
            <a:off x="7979726" y="-2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572" name="Group 159"/>
          <p:cNvGrpSpPr/>
          <p:nvPr/>
        </p:nvGrpSpPr>
        <p:grpSpPr>
          <a:xfrm>
            <a:off x="-6221" y="-5"/>
            <a:ext cx="12214843" cy="6858008"/>
            <a:chOff x="-1" y="0"/>
            <a:chExt cx="12214842" cy="6858007"/>
          </a:xfrm>
        </p:grpSpPr>
        <p:sp>
          <p:nvSpPr>
            <p:cNvPr id="543" name="Straight Connector 160"/>
            <p:cNvSpPr/>
            <p:nvPr/>
          </p:nvSpPr>
          <p:spPr>
            <a:xfrm>
              <a:off x="-2" y="668628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4" name="Straight Connector 161"/>
            <p:cNvSpPr/>
            <p:nvPr/>
          </p:nvSpPr>
          <p:spPr>
            <a:xfrm flipH="1">
              <a:off x="6213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5" name="Straight Connector 162"/>
            <p:cNvSpPr/>
            <p:nvPr/>
          </p:nvSpPr>
          <p:spPr>
            <a:xfrm flipH="1">
              <a:off x="11999482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6" name="Straight Connector 163"/>
            <p:cNvSpPr/>
            <p:nvPr/>
          </p:nvSpPr>
          <p:spPr>
            <a:xfrm flipH="1">
              <a:off x="198741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7" name="Straight Connector 164"/>
            <p:cNvSpPr/>
            <p:nvPr/>
          </p:nvSpPr>
          <p:spPr>
            <a:xfrm flipH="1">
              <a:off x="1198181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8" name="Straight Connector 165"/>
            <p:cNvSpPr/>
            <p:nvPr/>
          </p:nvSpPr>
          <p:spPr>
            <a:xfrm flipH="1">
              <a:off x="2197620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9" name="Straight Connector 166"/>
            <p:cNvSpPr/>
            <p:nvPr/>
          </p:nvSpPr>
          <p:spPr>
            <a:xfrm flipH="1">
              <a:off x="3197058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0" name="Straight Connector 167"/>
            <p:cNvSpPr/>
            <p:nvPr/>
          </p:nvSpPr>
          <p:spPr>
            <a:xfrm flipH="1">
              <a:off x="4196496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1" name="Straight Connector 168"/>
            <p:cNvSpPr/>
            <p:nvPr/>
          </p:nvSpPr>
          <p:spPr>
            <a:xfrm flipH="1">
              <a:off x="5195935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2" name="Straight Connector 169"/>
            <p:cNvSpPr/>
            <p:nvPr/>
          </p:nvSpPr>
          <p:spPr>
            <a:xfrm flipH="1">
              <a:off x="6195375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3" name="Straight Connector 170"/>
            <p:cNvSpPr/>
            <p:nvPr/>
          </p:nvSpPr>
          <p:spPr>
            <a:xfrm flipH="1">
              <a:off x="7194814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4" name="Straight Connector 171"/>
            <p:cNvSpPr/>
            <p:nvPr/>
          </p:nvSpPr>
          <p:spPr>
            <a:xfrm flipH="1">
              <a:off x="8194252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5" name="Straight Connector 172"/>
            <p:cNvSpPr/>
            <p:nvPr/>
          </p:nvSpPr>
          <p:spPr>
            <a:xfrm flipH="1">
              <a:off x="9193690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6" name="Straight Connector 173"/>
            <p:cNvSpPr/>
            <p:nvPr/>
          </p:nvSpPr>
          <p:spPr>
            <a:xfrm flipH="1">
              <a:off x="10193128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7" name="Straight Connector 174"/>
            <p:cNvSpPr/>
            <p:nvPr/>
          </p:nvSpPr>
          <p:spPr>
            <a:xfrm flipH="1">
              <a:off x="11192568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8" name="Straight Connector 175"/>
            <p:cNvSpPr/>
            <p:nvPr/>
          </p:nvSpPr>
          <p:spPr>
            <a:xfrm flipH="1">
              <a:off x="12192009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9" name="Straight Connector 176"/>
            <p:cNvSpPr/>
            <p:nvPr/>
          </p:nvSpPr>
          <p:spPr>
            <a:xfrm>
              <a:off x="6212" y="17171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0" name="Straight Connector 177"/>
            <p:cNvSpPr/>
            <p:nvPr/>
          </p:nvSpPr>
          <p:spPr>
            <a:xfrm>
              <a:off x="6212" y="72890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1" name="Straight Connector 178"/>
            <p:cNvSpPr/>
            <p:nvPr/>
          </p:nvSpPr>
          <p:spPr>
            <a:xfrm>
              <a:off x="6212" y="128609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2" name="Straight Connector 179"/>
            <p:cNvSpPr/>
            <p:nvPr/>
          </p:nvSpPr>
          <p:spPr>
            <a:xfrm>
              <a:off x="6212" y="184328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3" name="Straight Connector 180"/>
            <p:cNvSpPr/>
            <p:nvPr/>
          </p:nvSpPr>
          <p:spPr>
            <a:xfrm>
              <a:off x="6212" y="240047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4" name="Straight Connector 181"/>
            <p:cNvSpPr/>
            <p:nvPr/>
          </p:nvSpPr>
          <p:spPr>
            <a:xfrm>
              <a:off x="6212" y="295766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5" name="Straight Connector 182"/>
            <p:cNvSpPr/>
            <p:nvPr/>
          </p:nvSpPr>
          <p:spPr>
            <a:xfrm>
              <a:off x="6212" y="3514858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6" name="Straight Connector 183"/>
            <p:cNvSpPr/>
            <p:nvPr/>
          </p:nvSpPr>
          <p:spPr>
            <a:xfrm>
              <a:off x="6212" y="4072048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7" name="Straight Connector 184"/>
            <p:cNvSpPr/>
            <p:nvPr/>
          </p:nvSpPr>
          <p:spPr>
            <a:xfrm>
              <a:off x="6212" y="4629238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8" name="Straight Connector 185"/>
            <p:cNvSpPr/>
            <p:nvPr/>
          </p:nvSpPr>
          <p:spPr>
            <a:xfrm>
              <a:off x="6212" y="5186428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9" name="Straight Connector 186"/>
            <p:cNvSpPr/>
            <p:nvPr/>
          </p:nvSpPr>
          <p:spPr>
            <a:xfrm>
              <a:off x="6212" y="5743619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0" name="Straight Connector 187"/>
            <p:cNvSpPr/>
            <p:nvPr/>
          </p:nvSpPr>
          <p:spPr>
            <a:xfrm>
              <a:off x="6212" y="6858003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1" name="Straight Connector 188"/>
            <p:cNvSpPr/>
            <p:nvPr/>
          </p:nvSpPr>
          <p:spPr>
            <a:xfrm>
              <a:off x="22825" y="6248403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573" name="Rectangle 190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574" name="Rectangle 192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575" name="Right Triangle 194"/>
          <p:cNvSpPr/>
          <p:nvPr/>
        </p:nvSpPr>
        <p:spPr>
          <a:xfrm rot="13500000">
            <a:off x="-277933" y="1559139"/>
            <a:ext cx="568293" cy="56829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201AF">
              <a:alpha val="17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605" name="Group 196"/>
          <p:cNvGrpSpPr/>
          <p:nvPr/>
        </p:nvGrpSpPr>
        <p:grpSpPr>
          <a:xfrm>
            <a:off x="-22" y="-7"/>
            <a:ext cx="12214843" cy="6858008"/>
            <a:chOff x="-11" y="-3"/>
            <a:chExt cx="12214842" cy="6858007"/>
          </a:xfrm>
        </p:grpSpPr>
        <p:sp>
          <p:nvSpPr>
            <p:cNvPr id="576" name="Straight Connector 197"/>
            <p:cNvSpPr/>
            <p:nvPr/>
          </p:nvSpPr>
          <p:spPr>
            <a:xfrm>
              <a:off x="-12" y="6686283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7" name="Straight Connector 198"/>
            <p:cNvSpPr/>
            <p:nvPr/>
          </p:nvSpPr>
          <p:spPr>
            <a:xfrm flipH="1">
              <a:off x="6203" y="-4"/>
              <a:ext cx="4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8" name="Straight Connector 199"/>
            <p:cNvSpPr/>
            <p:nvPr/>
          </p:nvSpPr>
          <p:spPr>
            <a:xfrm flipH="1">
              <a:off x="11999472" y="-4"/>
              <a:ext cx="4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9" name="Straight Connector 200"/>
            <p:cNvSpPr/>
            <p:nvPr/>
          </p:nvSpPr>
          <p:spPr>
            <a:xfrm flipH="1">
              <a:off x="198731" y="-4"/>
              <a:ext cx="4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0" name="Straight Connector 201"/>
            <p:cNvSpPr/>
            <p:nvPr/>
          </p:nvSpPr>
          <p:spPr>
            <a:xfrm flipH="1">
              <a:off x="1198171" y="-4"/>
              <a:ext cx="4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1" name="Straight Connector 202"/>
            <p:cNvSpPr/>
            <p:nvPr/>
          </p:nvSpPr>
          <p:spPr>
            <a:xfrm flipH="1">
              <a:off x="2197610" y="-4"/>
              <a:ext cx="4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2" name="Straight Connector 203"/>
            <p:cNvSpPr/>
            <p:nvPr/>
          </p:nvSpPr>
          <p:spPr>
            <a:xfrm flipH="1">
              <a:off x="3197048" y="-4"/>
              <a:ext cx="4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3" name="Straight Connector 204"/>
            <p:cNvSpPr/>
            <p:nvPr/>
          </p:nvSpPr>
          <p:spPr>
            <a:xfrm flipH="1">
              <a:off x="4196486" y="-4"/>
              <a:ext cx="4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4" name="Straight Connector 205"/>
            <p:cNvSpPr/>
            <p:nvPr/>
          </p:nvSpPr>
          <p:spPr>
            <a:xfrm flipH="1">
              <a:off x="5195925" y="-4"/>
              <a:ext cx="4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5" name="Straight Connector 206"/>
            <p:cNvSpPr/>
            <p:nvPr/>
          </p:nvSpPr>
          <p:spPr>
            <a:xfrm flipH="1">
              <a:off x="6195365" y="-4"/>
              <a:ext cx="4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6" name="Straight Connector 207"/>
            <p:cNvSpPr/>
            <p:nvPr/>
          </p:nvSpPr>
          <p:spPr>
            <a:xfrm flipH="1">
              <a:off x="7194804" y="-4"/>
              <a:ext cx="4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7" name="Straight Connector 208"/>
            <p:cNvSpPr/>
            <p:nvPr/>
          </p:nvSpPr>
          <p:spPr>
            <a:xfrm flipH="1">
              <a:off x="8194242" y="-4"/>
              <a:ext cx="4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8" name="Straight Connector 209"/>
            <p:cNvSpPr/>
            <p:nvPr/>
          </p:nvSpPr>
          <p:spPr>
            <a:xfrm flipH="1">
              <a:off x="9193680" y="-4"/>
              <a:ext cx="4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9" name="Straight Connector 210"/>
            <p:cNvSpPr/>
            <p:nvPr/>
          </p:nvSpPr>
          <p:spPr>
            <a:xfrm flipH="1">
              <a:off x="10193118" y="-4"/>
              <a:ext cx="4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0" name="Straight Connector 211"/>
            <p:cNvSpPr/>
            <p:nvPr/>
          </p:nvSpPr>
          <p:spPr>
            <a:xfrm flipH="1">
              <a:off x="11192558" y="-4"/>
              <a:ext cx="4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1" name="Straight Connector 212"/>
            <p:cNvSpPr/>
            <p:nvPr/>
          </p:nvSpPr>
          <p:spPr>
            <a:xfrm flipH="1">
              <a:off x="12191999" y="-4"/>
              <a:ext cx="4" cy="6858006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2" name="Straight Connector 213"/>
            <p:cNvSpPr/>
            <p:nvPr/>
          </p:nvSpPr>
          <p:spPr>
            <a:xfrm>
              <a:off x="6202" y="171713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3" name="Straight Connector 214"/>
            <p:cNvSpPr/>
            <p:nvPr/>
          </p:nvSpPr>
          <p:spPr>
            <a:xfrm>
              <a:off x="6202" y="728903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4" name="Straight Connector 215"/>
            <p:cNvSpPr/>
            <p:nvPr/>
          </p:nvSpPr>
          <p:spPr>
            <a:xfrm>
              <a:off x="6202" y="1286093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5" name="Straight Connector 216"/>
            <p:cNvSpPr/>
            <p:nvPr/>
          </p:nvSpPr>
          <p:spPr>
            <a:xfrm>
              <a:off x="6202" y="1843283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6" name="Straight Connector 217"/>
            <p:cNvSpPr/>
            <p:nvPr/>
          </p:nvSpPr>
          <p:spPr>
            <a:xfrm>
              <a:off x="6202" y="2400473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7" name="Straight Connector 218"/>
            <p:cNvSpPr/>
            <p:nvPr/>
          </p:nvSpPr>
          <p:spPr>
            <a:xfrm>
              <a:off x="6202" y="2957663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8" name="Straight Connector 219"/>
            <p:cNvSpPr/>
            <p:nvPr/>
          </p:nvSpPr>
          <p:spPr>
            <a:xfrm>
              <a:off x="6202" y="3514854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9" name="Straight Connector 220"/>
            <p:cNvSpPr/>
            <p:nvPr/>
          </p:nvSpPr>
          <p:spPr>
            <a:xfrm>
              <a:off x="6202" y="4072044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0" name="Straight Connector 221"/>
            <p:cNvSpPr/>
            <p:nvPr/>
          </p:nvSpPr>
          <p:spPr>
            <a:xfrm>
              <a:off x="6202" y="4629235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1" name="Straight Connector 222"/>
            <p:cNvSpPr/>
            <p:nvPr/>
          </p:nvSpPr>
          <p:spPr>
            <a:xfrm>
              <a:off x="6202" y="518642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2" name="Straight Connector 223"/>
            <p:cNvSpPr/>
            <p:nvPr/>
          </p:nvSpPr>
          <p:spPr>
            <a:xfrm>
              <a:off x="6202" y="5743617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3" name="Straight Connector 224"/>
            <p:cNvSpPr/>
            <p:nvPr/>
          </p:nvSpPr>
          <p:spPr>
            <a:xfrm>
              <a:off x="6202" y="6858000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4" name="Straight Connector 225"/>
            <p:cNvSpPr/>
            <p:nvPr/>
          </p:nvSpPr>
          <p:spPr>
            <a:xfrm>
              <a:off x="22815" y="6248401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606" name="Title 1"/>
          <p:cNvSpPr txBox="1"/>
          <p:nvPr>
            <p:ph type="title"/>
          </p:nvPr>
        </p:nvSpPr>
        <p:spPr>
          <a:xfrm>
            <a:off x="10160" y="-87331"/>
            <a:ext cx="4952999" cy="2247614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rgbClr val="000000"/>
                </a:solidFill>
              </a:defRPr>
            </a:lvl1pPr>
          </a:lstStyle>
          <a:p>
            <a:pPr/>
            <a:r>
              <a:t>Datganiadau o'r hyn sy'n bwysig</a:t>
            </a:r>
          </a:p>
        </p:txBody>
      </p:sp>
      <p:sp>
        <p:nvSpPr>
          <p:cNvPr id="607" name="Content Placeholder 2"/>
          <p:cNvSpPr txBox="1"/>
          <p:nvPr>
            <p:ph type="body" sz="half" idx="1"/>
          </p:nvPr>
        </p:nvSpPr>
        <p:spPr>
          <a:xfrm>
            <a:off x="579119" y="1923712"/>
            <a:ext cx="7289801" cy="4350614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defRPr sz="22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Defnyddir y system rif i gynrychioli a chymharu'r perthnasoedd rhwng rhifau a meintiau.</a:t>
            </a:r>
          </a:p>
          <a:p>
            <a:pPr>
              <a:lnSpc>
                <a:spcPct val="100000"/>
              </a:lnSpc>
              <a:defRPr sz="22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Mae algebra yn defnyddio systemau symbolau i fynegi strwythur perthnasoedd mathemategol.</a:t>
            </a:r>
          </a:p>
          <a:p>
            <a:pPr>
              <a:lnSpc>
                <a:spcPct val="100000"/>
              </a:lnSpc>
              <a:defRPr sz="22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Mae geometreg yn canolbwyntio ar berthnasoedd sy'n ymwneud â siâp, gofod a safle, ac mae mesur yn canolbwyntio ar feintioli ffenomena yn y byd ffisegol.</a:t>
            </a:r>
          </a:p>
          <a:p>
            <a:pPr>
              <a:lnSpc>
                <a:spcPct val="100000"/>
              </a:lnSpc>
              <a:defRPr sz="22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 Mae ystadegau yn cynrychioli data, mae tebygolrwydd yn modelu siawns, ac mae’r ddau yn cefnogi casgliadau a phenderfyniadau gwybodus.</a:t>
            </a:r>
          </a:p>
        </p:txBody>
      </p:sp>
      <p:sp>
        <p:nvSpPr>
          <p:cNvPr id="608" name="Flowchart: Document 227"/>
          <p:cNvSpPr/>
          <p:nvPr/>
        </p:nvSpPr>
        <p:spPr>
          <a:xfrm rot="5400000">
            <a:off x="7472638" y="2122027"/>
            <a:ext cx="6858001" cy="261395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9255" fill="norm" stroke="1" extrusionOk="0">
                <a:moveTo>
                  <a:pt x="0" y="0"/>
                </a:moveTo>
                <a:lnTo>
                  <a:pt x="21600" y="0"/>
                </a:lnTo>
                <a:lnTo>
                  <a:pt x="21600" y="15641"/>
                </a:lnTo>
                <a:cubicBezTo>
                  <a:pt x="10800" y="15641"/>
                  <a:pt x="10800" y="21600"/>
                  <a:pt x="0" y="18214"/>
                </a:cubicBezTo>
                <a:close/>
              </a:path>
            </a:pathLst>
          </a:custGeom>
          <a:solidFill>
            <a:srgbClr val="1201AF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pic>
        <p:nvPicPr>
          <p:cNvPr id="609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rcRect l="0" t="0" r="1" b="29214"/>
          <a:stretch>
            <a:fillRect/>
          </a:stretch>
        </p:blipFill>
        <p:spPr>
          <a:xfrm>
            <a:off x="8322056" y="457200"/>
            <a:ext cx="3583385" cy="358338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1" y="0"/>
                </a:moveTo>
                <a:cubicBezTo>
                  <a:pt x="4836" y="0"/>
                  <a:pt x="0" y="4836"/>
                  <a:pt x="0" y="10801"/>
                </a:cubicBezTo>
                <a:cubicBezTo>
                  <a:pt x="0" y="16766"/>
                  <a:pt x="4836" y="21600"/>
                  <a:pt x="10801" y="21600"/>
                </a:cubicBezTo>
                <a:cubicBezTo>
                  <a:pt x="16766" y="21600"/>
                  <a:pt x="21600" y="16766"/>
                  <a:pt x="21600" y="10801"/>
                </a:cubicBezTo>
                <a:cubicBezTo>
                  <a:pt x="21600" y="4836"/>
                  <a:pt x="16766" y="0"/>
                  <a:pt x="10801" y="0"/>
                </a:cubicBezTo>
                <a:close/>
              </a:path>
            </a:pathLst>
          </a:cu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1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rcRect l="0" t="27467" r="1247" b="9465"/>
          <a:stretch>
            <a:fillRect/>
          </a:stretch>
        </p:blipFill>
        <p:spPr>
          <a:xfrm>
            <a:off x="732771" y="50115"/>
            <a:ext cx="7954241" cy="3407044"/>
          </a:xfrm>
          <a:prstGeom prst="rect">
            <a:avLst/>
          </a:prstGeom>
          <a:ln w="12700">
            <a:miter lim="400000"/>
          </a:ln>
        </p:spPr>
      </p:pic>
      <p:pic>
        <p:nvPicPr>
          <p:cNvPr id="612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rcRect l="0" t="26840" r="0" b="11688"/>
          <a:stretch>
            <a:fillRect/>
          </a:stretch>
        </p:blipFill>
        <p:spPr>
          <a:xfrm>
            <a:off x="3929631" y="3627901"/>
            <a:ext cx="7481569" cy="3077526"/>
          </a:xfrm>
          <a:prstGeom prst="rect">
            <a:avLst/>
          </a:prstGeom>
          <a:ln w="12700">
            <a:miter lim="400000"/>
          </a:ln>
        </p:spPr>
      </p:pic>
      <p:sp>
        <p:nvSpPr>
          <p:cNvPr id="613" name="Arrow: Left 4"/>
          <p:cNvSpPr/>
          <p:nvPr/>
        </p:nvSpPr>
        <p:spPr>
          <a:xfrm>
            <a:off x="3420185" y="2683099"/>
            <a:ext cx="980664" cy="483709"/>
          </a:xfrm>
          <a:prstGeom prst="leftArrow">
            <a:avLst>
              <a:gd name="adj1" fmla="val 50000"/>
              <a:gd name="adj2" fmla="val 50000"/>
            </a:avLst>
          </a:prstGeom>
          <a:solidFill>
            <a:schemeClr val="accent2"/>
          </a:solidFill>
          <a:ln w="12700">
            <a:solidFill>
              <a:srgbClr val="32538F"/>
            </a:solidFill>
            <a:miter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614" name="Arrow: Left 4"/>
          <p:cNvSpPr/>
          <p:nvPr/>
        </p:nvSpPr>
        <p:spPr>
          <a:xfrm>
            <a:off x="6352852" y="6097425"/>
            <a:ext cx="980664" cy="483708"/>
          </a:xfrm>
          <a:prstGeom prst="leftArrow">
            <a:avLst>
              <a:gd name="adj1" fmla="val 50000"/>
              <a:gd name="adj2" fmla="val 50000"/>
            </a:avLst>
          </a:prstGeom>
          <a:solidFill>
            <a:schemeClr val="accent2"/>
          </a:solidFill>
          <a:ln w="12700">
            <a:solidFill>
              <a:srgbClr val="32538F"/>
            </a:solidFill>
            <a:miter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6" name="TextBox 1"/>
          <p:cNvSpPr txBox="1"/>
          <p:nvPr/>
        </p:nvSpPr>
        <p:spPr>
          <a:xfrm>
            <a:off x="581418" y="521431"/>
            <a:ext cx="10841605" cy="46507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defTabSz="457200">
              <a:defRPr sz="2200">
                <a:solidFill>
                  <a:srgbClr val="1F1F1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pPr>
            <a:r>
              <a:t>Mae cynnydd ym Maes Dysgu a Phrofiad Mathemateg a Rhifedd (Maes) </a:t>
            </a:r>
            <a:r>
              <a:rPr b="1"/>
              <a:t>yn </a:t>
            </a:r>
            <a:r>
              <a:t>cynnwys datblygu</a:t>
            </a:r>
            <a:r>
              <a:rPr b="1"/>
              <a:t> pum hyfedredd  cysylltiedig a rhyngddibynnol.</a:t>
            </a:r>
            <a:r>
              <a:t> </a:t>
            </a:r>
            <a:r>
              <a:rPr b="1"/>
              <a:t>Dydyn nhw ddim yn nhrefn pwysigrwydd</a:t>
            </a:r>
            <a:r>
              <a:t>, ac mae ystyried yr hyfedreddau hyn yn hollbwysig wrth i ysgolion gynllunio eu cwricwlwm er mwyn sicrhau cynnydd dysgwyr.</a:t>
            </a:r>
          </a:p>
          <a:p>
            <a:pPr defTabSz="457200">
              <a:defRPr sz="2200">
                <a:solidFill>
                  <a:srgbClr val="1F1F1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pPr>
          </a:p>
          <a:p>
            <a:pPr defTabSz="457200">
              <a:defRPr sz="2200">
                <a:solidFill>
                  <a:srgbClr val="1F1F1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pPr>
          </a:p>
          <a:p>
            <a:pPr defTabSz="457200">
              <a:buSzPct val="100000"/>
              <a:buChar char="•"/>
              <a:defRPr sz="2800">
                <a:solidFill>
                  <a:srgbClr val="1F1F1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pPr>
            <a:r>
              <a:t>Dealltwriaeth gysyniadol</a:t>
            </a:r>
          </a:p>
          <a:p>
            <a:pPr defTabSz="457200">
              <a:buSzPct val="100000"/>
              <a:buChar char="•"/>
              <a:defRPr sz="2800">
                <a:solidFill>
                  <a:srgbClr val="1F1F1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pPr>
            <a:r>
              <a:t>Cyfathrebu gan ddefnyddio symbolau</a:t>
            </a:r>
          </a:p>
          <a:p>
            <a:pPr defTabSz="457200">
              <a:buSzPct val="100000"/>
              <a:buChar char="•"/>
              <a:defRPr sz="2800">
                <a:solidFill>
                  <a:srgbClr val="1F1F1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pPr>
            <a:r>
              <a:t>Cymhwysedd strategol</a:t>
            </a:r>
          </a:p>
          <a:p>
            <a:pPr defTabSz="457200">
              <a:buSzPct val="100000"/>
              <a:buChar char="•"/>
              <a:defRPr sz="2800">
                <a:solidFill>
                  <a:srgbClr val="1F1F1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pPr>
            <a:r>
              <a:t>Rhesymu rhesymegol</a:t>
            </a:r>
          </a:p>
          <a:p>
            <a:pPr defTabSz="457200">
              <a:buSzPct val="100000"/>
              <a:buChar char="•"/>
              <a:defRPr sz="2800">
                <a:solidFill>
                  <a:srgbClr val="1F1F1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pPr>
            <a:r>
              <a:t>Rhuglder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8" name="Screenshot 2022-08-11 at 14.35.11.png" descr="Screenshot 2022-08-11 at 14.35.11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55336" y="224370"/>
            <a:ext cx="11081327" cy="621504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0" name="Title 1"/>
          <p:cNvSpPr txBox="1"/>
          <p:nvPr>
            <p:ph type="title"/>
          </p:nvPr>
        </p:nvSpPr>
        <p:spPr>
          <a:xfrm>
            <a:off x="1501188" y="442220"/>
            <a:ext cx="9189623" cy="1345269"/>
          </a:xfrm>
          <a:prstGeom prst="rect">
            <a:avLst/>
          </a:prstGeom>
        </p:spPr>
        <p:txBody>
          <a:bodyPr/>
          <a:lstStyle/>
          <a:p>
            <a:pPr>
              <a:defRPr spc="100" sz="2800"/>
            </a:pPr>
            <a:r>
              <a:t>Camau cynnydd</a:t>
            </a:r>
            <a:br/>
            <a:r>
              <a:t>Progression steps</a:t>
            </a:r>
          </a:p>
        </p:txBody>
      </p:sp>
      <p:pic>
        <p:nvPicPr>
          <p:cNvPr id="621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39319" y="2186608"/>
            <a:ext cx="4141852" cy="4386470"/>
          </a:xfrm>
          <a:prstGeom prst="rect">
            <a:avLst/>
          </a:prstGeom>
          <a:ln w="12700">
            <a:miter lim="400000"/>
          </a:ln>
        </p:spPr>
      </p:pic>
      <p:pic>
        <p:nvPicPr>
          <p:cNvPr id="622" name="Picture 5" descr="Picture 5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305703" y="2130506"/>
            <a:ext cx="3962797" cy="4452733"/>
          </a:xfrm>
          <a:prstGeom prst="rect">
            <a:avLst/>
          </a:prstGeom>
          <a:ln w="12700">
            <a:miter lim="400000"/>
          </a:ln>
        </p:spPr>
      </p:pic>
      <p:pic>
        <p:nvPicPr>
          <p:cNvPr id="623" name="Picture 6" descr="Picture 6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9147974" y="157286"/>
            <a:ext cx="2743207" cy="191930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5" name="Content Placeholder 2"/>
          <p:cNvSpPr txBox="1"/>
          <p:nvPr>
            <p:ph type="body" sz="half" idx="1"/>
          </p:nvPr>
        </p:nvSpPr>
        <p:spPr>
          <a:xfrm>
            <a:off x="5183187" y="987424"/>
            <a:ext cx="6172204" cy="4873632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pic>
        <p:nvPicPr>
          <p:cNvPr id="626" name="Picture 5" descr="Picture 5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3072982" y="177272"/>
            <a:ext cx="8979111" cy="647976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FFFF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0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85778" y="423346"/>
            <a:ext cx="7712972" cy="4773939"/>
          </a:xfrm>
          <a:prstGeom prst="rect">
            <a:avLst/>
          </a:prstGeom>
          <a:ln w="12700">
            <a:miter lim="400000"/>
          </a:ln>
        </p:spPr>
      </p:pic>
      <p:sp>
        <p:nvSpPr>
          <p:cNvPr id="631" name="TextBox 1"/>
          <p:cNvSpPr txBox="1"/>
          <p:nvPr/>
        </p:nvSpPr>
        <p:spPr>
          <a:xfrm>
            <a:off x="3184205" y="5269869"/>
            <a:ext cx="3698686" cy="3708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CPA approach – Jerome Bruner</a:t>
            </a:r>
          </a:p>
        </p:txBody>
      </p:sp>
      <p:sp>
        <p:nvSpPr>
          <p:cNvPr id="632" name="https://thirdspacelearning.com/blog/concrete-pictorial-abstract-maths-cpa/"/>
          <p:cNvSpPr txBox="1"/>
          <p:nvPr/>
        </p:nvSpPr>
        <p:spPr>
          <a:xfrm>
            <a:off x="676182" y="6070527"/>
            <a:ext cx="7166627" cy="33308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>
              <a:def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3" invalidUrl="" action="" tgtFrame="" tooltip="" history="1" highlightClick="0" endSnd="0"/>
              </a:defRPr>
            </a:lvl1pPr>
          </a:lstStyle>
          <a:p>
            <a:pPr/>
            <a:r>
              <a:rPr>
                <a:hlinkClick r:id="rId3" invalidUrl="" action="" tgtFrame="" tooltip="" history="1" highlightClick="0" endSnd="0"/>
              </a:rPr>
              <a:t>https://thirdspacelearning.com/blog/concrete-pictorial-abstract-maths-cpa/</a:t>
            </a:r>
          </a:p>
        </p:txBody>
      </p:sp>
      <p:pic>
        <p:nvPicPr>
          <p:cNvPr id="633" name="Screenshot 2025-09-07 at 13.56.49.png" descr="Screenshot 2025-09-07 at 13.56.49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9193065" y="1742708"/>
            <a:ext cx="2680548" cy="337258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00B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" name="Freeform: Shape 10"/>
          <p:cNvSpPr/>
          <p:nvPr/>
        </p:nvSpPr>
        <p:spPr>
          <a:xfrm>
            <a:off x="-3" y="0"/>
            <a:ext cx="34964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36" name="Freeform: Shape 12"/>
          <p:cNvSpPr/>
          <p:nvPr/>
        </p:nvSpPr>
        <p:spPr>
          <a:xfrm>
            <a:off x="1375408" y="0"/>
            <a:ext cx="2530059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37" name="Freeform: Shape 14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38" name="Freeform: Shape 16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39" name="Freeform: Shape 18"/>
          <p:cNvSpPr/>
          <p:nvPr/>
        </p:nvSpPr>
        <p:spPr>
          <a:xfrm>
            <a:off x="1375408" y="0"/>
            <a:ext cx="2530059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40" name="Freeform: Shape 20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41" name="Freeform: Shape 22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42" name="Rectangle 24"/>
          <p:cNvSpPr/>
          <p:nvPr/>
        </p:nvSpPr>
        <p:spPr>
          <a:xfrm>
            <a:off x="304" y="0"/>
            <a:ext cx="12191697" cy="6858000"/>
          </a:xfrm>
          <a:prstGeom prst="rect">
            <a:avLst/>
          </a:prstGeom>
          <a:solidFill>
            <a:srgbClr val="00B0F0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43" name="Freeform: Shape 26"/>
          <p:cNvSpPr/>
          <p:nvPr/>
        </p:nvSpPr>
        <p:spPr>
          <a:xfrm>
            <a:off x="1085407" y="-4"/>
            <a:ext cx="3997534" cy="264695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583" y="0"/>
                </a:moveTo>
                <a:lnTo>
                  <a:pt x="20689" y="0"/>
                </a:lnTo>
                <a:lnTo>
                  <a:pt x="20950" y="1035"/>
                </a:lnTo>
                <a:cubicBezTo>
                  <a:pt x="21376" y="2984"/>
                  <a:pt x="21600" y="5142"/>
                  <a:pt x="21600" y="7414"/>
                </a:cubicBezTo>
                <a:cubicBezTo>
                  <a:pt x="21600" y="9227"/>
                  <a:pt x="21254" y="10683"/>
                  <a:pt x="20478" y="12133"/>
                </a:cubicBezTo>
                <a:cubicBezTo>
                  <a:pt x="19666" y="13650"/>
                  <a:pt x="18447" y="15048"/>
                  <a:pt x="17155" y="16527"/>
                </a:cubicBezTo>
                <a:cubicBezTo>
                  <a:pt x="16917" y="16799"/>
                  <a:pt x="16671" y="17082"/>
                  <a:pt x="16425" y="17367"/>
                </a:cubicBezTo>
                <a:cubicBezTo>
                  <a:pt x="14222" y="19924"/>
                  <a:pt x="12614" y="21600"/>
                  <a:pt x="10422" y="21600"/>
                </a:cubicBezTo>
                <a:cubicBezTo>
                  <a:pt x="7083" y="21600"/>
                  <a:pt x="4718" y="19542"/>
                  <a:pt x="2515" y="14720"/>
                </a:cubicBezTo>
                <a:cubicBezTo>
                  <a:pt x="2227" y="14089"/>
                  <a:pt x="1945" y="13515"/>
                  <a:pt x="1672" y="12960"/>
                </a:cubicBezTo>
                <a:cubicBezTo>
                  <a:pt x="543" y="10659"/>
                  <a:pt x="0" y="9463"/>
                  <a:pt x="0" y="7414"/>
                </a:cubicBezTo>
                <a:cubicBezTo>
                  <a:pt x="0" y="5380"/>
                  <a:pt x="340" y="3371"/>
                  <a:pt x="1010" y="1442"/>
                </a:cubicBezTo>
                <a:cubicBezTo>
                  <a:pt x="1174" y="970"/>
                  <a:pt x="1356" y="509"/>
                  <a:pt x="1555" y="58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44" name="Freeform: Shape 28"/>
          <p:cNvSpPr/>
          <p:nvPr/>
        </p:nvSpPr>
        <p:spPr>
          <a:xfrm>
            <a:off x="880871" y="-2"/>
            <a:ext cx="4244819" cy="286642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241" y="0"/>
                </a:moveTo>
                <a:lnTo>
                  <a:pt x="20904" y="0"/>
                </a:lnTo>
                <a:lnTo>
                  <a:pt x="20950" y="187"/>
                </a:lnTo>
                <a:cubicBezTo>
                  <a:pt x="21376" y="2217"/>
                  <a:pt x="21600" y="4463"/>
                  <a:pt x="21600" y="6829"/>
                </a:cubicBezTo>
                <a:cubicBezTo>
                  <a:pt x="21600" y="8717"/>
                  <a:pt x="21254" y="10232"/>
                  <a:pt x="20478" y="11743"/>
                </a:cubicBezTo>
                <a:cubicBezTo>
                  <a:pt x="19666" y="13322"/>
                  <a:pt x="18447" y="14777"/>
                  <a:pt x="17155" y="16318"/>
                </a:cubicBezTo>
                <a:cubicBezTo>
                  <a:pt x="16917" y="16601"/>
                  <a:pt x="16671" y="16895"/>
                  <a:pt x="16425" y="17193"/>
                </a:cubicBezTo>
                <a:cubicBezTo>
                  <a:pt x="14222" y="19855"/>
                  <a:pt x="12614" y="21600"/>
                  <a:pt x="10422" y="21600"/>
                </a:cubicBezTo>
                <a:cubicBezTo>
                  <a:pt x="7083" y="21600"/>
                  <a:pt x="4718" y="19458"/>
                  <a:pt x="2515" y="14436"/>
                </a:cubicBezTo>
                <a:cubicBezTo>
                  <a:pt x="2227" y="13779"/>
                  <a:pt x="1945" y="13181"/>
                  <a:pt x="1672" y="12603"/>
                </a:cubicBezTo>
                <a:cubicBezTo>
                  <a:pt x="543" y="10208"/>
                  <a:pt x="0" y="8962"/>
                  <a:pt x="0" y="6829"/>
                </a:cubicBezTo>
                <a:cubicBezTo>
                  <a:pt x="0" y="4711"/>
                  <a:pt x="340" y="2619"/>
                  <a:pt x="1010" y="611"/>
                </a:cubicBez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45" name="Freeform: Shape 30"/>
          <p:cNvSpPr/>
          <p:nvPr/>
        </p:nvSpPr>
        <p:spPr>
          <a:xfrm>
            <a:off x="676306" y="-4"/>
            <a:ext cx="4583969" cy="302066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429" h="21349" fill="norm" stroke="1" extrusionOk="0">
                <a:moveTo>
                  <a:pt x="1017" y="0"/>
                </a:moveTo>
                <a:lnTo>
                  <a:pt x="20914" y="0"/>
                </a:lnTo>
                <a:lnTo>
                  <a:pt x="21166" y="1522"/>
                </a:lnTo>
                <a:cubicBezTo>
                  <a:pt x="21425" y="3511"/>
                  <a:pt x="21495" y="5664"/>
                  <a:pt x="21365" y="7896"/>
                </a:cubicBezTo>
                <a:cubicBezTo>
                  <a:pt x="21254" y="9797"/>
                  <a:pt x="20823" y="11277"/>
                  <a:pt x="19967" y="12697"/>
                </a:cubicBezTo>
                <a:cubicBezTo>
                  <a:pt x="19072" y="14182"/>
                  <a:pt x="17782" y="15488"/>
                  <a:pt x="16415" y="16871"/>
                </a:cubicBezTo>
                <a:cubicBezTo>
                  <a:pt x="16163" y="17126"/>
                  <a:pt x="15903" y="17390"/>
                  <a:pt x="15642" y="17658"/>
                </a:cubicBezTo>
                <a:cubicBezTo>
                  <a:pt x="13309" y="20052"/>
                  <a:pt x="11617" y="21600"/>
                  <a:pt x="9452" y="21316"/>
                </a:cubicBezTo>
                <a:cubicBezTo>
                  <a:pt x="6152" y="20883"/>
                  <a:pt x="3941" y="18420"/>
                  <a:pt x="2059" y="13080"/>
                </a:cubicBezTo>
                <a:cubicBezTo>
                  <a:pt x="1812" y="12381"/>
                  <a:pt x="1569" y="11743"/>
                  <a:pt x="1334" y="11126"/>
                </a:cubicBezTo>
                <a:cubicBezTo>
                  <a:pt x="358" y="8568"/>
                  <a:pt x="-105" y="7244"/>
                  <a:pt x="20" y="5097"/>
                </a:cubicBezTo>
                <a:cubicBezTo>
                  <a:pt x="114" y="3498"/>
                  <a:pt x="395" y="1938"/>
                  <a:pt x="859" y="442"/>
                </a:cubicBez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pic>
        <p:nvPicPr>
          <p:cNvPr id="646" name="Picture 6" descr="Picture 6"/>
          <p:cNvPicPr>
            <a:picLocks noChangeAspect="1"/>
          </p:cNvPicPr>
          <p:nvPr/>
        </p:nvPicPr>
        <p:blipFill>
          <a:blip r:embed="rId2">
            <a:extLst/>
          </a:blip>
          <a:srcRect l="2259" t="0" r="13508" b="1"/>
          <a:stretch>
            <a:fillRect/>
          </a:stretch>
        </p:blipFill>
        <p:spPr>
          <a:xfrm>
            <a:off x="1338068" y="-5"/>
            <a:ext cx="3392885" cy="237648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115" y="0"/>
                </a:moveTo>
                <a:lnTo>
                  <a:pt x="1554" y="1086"/>
                </a:lnTo>
                <a:cubicBezTo>
                  <a:pt x="1355" y="1515"/>
                  <a:pt x="1175" y="1953"/>
                  <a:pt x="1011" y="2402"/>
                </a:cubicBezTo>
                <a:cubicBezTo>
                  <a:pt x="340" y="4239"/>
                  <a:pt x="0" y="6154"/>
                  <a:pt x="0" y="8091"/>
                </a:cubicBezTo>
                <a:cubicBezTo>
                  <a:pt x="0" y="10042"/>
                  <a:pt x="543" y="11181"/>
                  <a:pt x="1673" y="13372"/>
                </a:cubicBezTo>
                <a:cubicBezTo>
                  <a:pt x="1945" y="13900"/>
                  <a:pt x="2226" y="14448"/>
                  <a:pt x="2514" y="15049"/>
                </a:cubicBezTo>
                <a:cubicBezTo>
                  <a:pt x="4717" y="19642"/>
                  <a:pt x="7083" y="21600"/>
                  <a:pt x="10422" y="21600"/>
                </a:cubicBezTo>
                <a:cubicBezTo>
                  <a:pt x="12614" y="21600"/>
                  <a:pt x="14221" y="20005"/>
                  <a:pt x="16426" y="17571"/>
                </a:cubicBezTo>
                <a:cubicBezTo>
                  <a:pt x="16673" y="17299"/>
                  <a:pt x="16917" y="17030"/>
                  <a:pt x="17156" y="16770"/>
                </a:cubicBezTo>
                <a:cubicBezTo>
                  <a:pt x="18447" y="15361"/>
                  <a:pt x="19667" y="14030"/>
                  <a:pt x="20478" y="12586"/>
                </a:cubicBezTo>
                <a:cubicBezTo>
                  <a:pt x="21254" y="11204"/>
                  <a:pt x="21600" y="9818"/>
                  <a:pt x="21600" y="8091"/>
                </a:cubicBezTo>
                <a:cubicBezTo>
                  <a:pt x="21600" y="5386"/>
                  <a:pt x="21251" y="2853"/>
                  <a:pt x="20592" y="664"/>
                </a:cubicBezTo>
                <a:lnTo>
                  <a:pt x="20367" y="0"/>
                </a:lnTo>
                <a:lnTo>
                  <a:pt x="2115" y="0"/>
                </a:lnTo>
                <a:close/>
              </a:path>
            </a:pathLst>
          </a:custGeom>
          <a:ln w="12700">
            <a:miter lim="400000"/>
          </a:ln>
        </p:spPr>
      </p:pic>
      <p:sp>
        <p:nvSpPr>
          <p:cNvPr id="647" name="Freeform: Shape 32"/>
          <p:cNvSpPr/>
          <p:nvPr/>
        </p:nvSpPr>
        <p:spPr>
          <a:xfrm>
            <a:off x="6232154" y="3297586"/>
            <a:ext cx="5959696" cy="356041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88" fill="norm" stroke="1" extrusionOk="0">
                <a:moveTo>
                  <a:pt x="10902" y="0"/>
                </a:moveTo>
                <a:cubicBezTo>
                  <a:pt x="12863" y="20"/>
                  <a:pt x="14828" y="1265"/>
                  <a:pt x="17043" y="3798"/>
                </a:cubicBezTo>
                <a:cubicBezTo>
                  <a:pt x="17506" y="4328"/>
                  <a:pt x="17947" y="4797"/>
                  <a:pt x="18373" y="5250"/>
                </a:cubicBezTo>
                <a:cubicBezTo>
                  <a:pt x="19919" y="6894"/>
                  <a:pt x="20783" y="7871"/>
                  <a:pt x="21369" y="9672"/>
                </a:cubicBezTo>
                <a:lnTo>
                  <a:pt x="21600" y="10483"/>
                </a:lnTo>
                <a:lnTo>
                  <a:pt x="21600" y="21588"/>
                </a:lnTo>
                <a:lnTo>
                  <a:pt x="2" y="21588"/>
                </a:lnTo>
                <a:lnTo>
                  <a:pt x="0" y="21434"/>
                </a:lnTo>
                <a:cubicBezTo>
                  <a:pt x="9" y="20665"/>
                  <a:pt x="78" y="19880"/>
                  <a:pt x="206" y="19054"/>
                </a:cubicBezTo>
                <a:cubicBezTo>
                  <a:pt x="564" y="16751"/>
                  <a:pt x="1356" y="14308"/>
                  <a:pt x="2195" y="11720"/>
                </a:cubicBezTo>
                <a:cubicBezTo>
                  <a:pt x="2350" y="11243"/>
                  <a:pt x="2509" y="10750"/>
                  <a:pt x="2668" y="10252"/>
                </a:cubicBezTo>
                <a:cubicBezTo>
                  <a:pt x="4089" y="5801"/>
                  <a:pt x="5181" y="2770"/>
                  <a:pt x="7326" y="1272"/>
                </a:cubicBezTo>
                <a:cubicBezTo>
                  <a:pt x="8551" y="417"/>
                  <a:pt x="9726" y="-12"/>
                  <a:pt x="10902" y="0"/>
                </a:cubicBez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48" name="Freeform: Shape 34"/>
          <p:cNvSpPr/>
          <p:nvPr/>
        </p:nvSpPr>
        <p:spPr>
          <a:xfrm>
            <a:off x="5443157" y="319682"/>
            <a:ext cx="3110770" cy="330141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202" h="21390" fill="norm" stroke="1" extrusionOk="0">
                <a:moveTo>
                  <a:pt x="9753" y="10"/>
                </a:moveTo>
                <a:cubicBezTo>
                  <a:pt x="10883" y="-31"/>
                  <a:pt x="12064" y="55"/>
                  <a:pt x="13265" y="273"/>
                </a:cubicBezTo>
                <a:cubicBezTo>
                  <a:pt x="14544" y="504"/>
                  <a:pt x="15503" y="1027"/>
                  <a:pt x="16374" y="1967"/>
                </a:cubicBezTo>
                <a:cubicBezTo>
                  <a:pt x="17286" y="2951"/>
                  <a:pt x="18034" y="4317"/>
                  <a:pt x="18826" y="5763"/>
                </a:cubicBezTo>
                <a:cubicBezTo>
                  <a:pt x="18972" y="6029"/>
                  <a:pt x="19123" y="6305"/>
                  <a:pt x="19276" y="6581"/>
                </a:cubicBezTo>
                <a:cubicBezTo>
                  <a:pt x="20650" y="9053"/>
                  <a:pt x="21519" y="10832"/>
                  <a:pt x="21092" y="12966"/>
                </a:cubicBezTo>
                <a:cubicBezTo>
                  <a:pt x="20442" y="16218"/>
                  <a:pt x="18530" y="18259"/>
                  <a:pt x="14700" y="19790"/>
                </a:cubicBezTo>
                <a:cubicBezTo>
                  <a:pt x="14199" y="19990"/>
                  <a:pt x="13739" y="20191"/>
                  <a:pt x="13295" y="20386"/>
                </a:cubicBezTo>
                <a:cubicBezTo>
                  <a:pt x="11453" y="21193"/>
                  <a:pt x="10503" y="21569"/>
                  <a:pt x="9059" y="21308"/>
                </a:cubicBezTo>
                <a:cubicBezTo>
                  <a:pt x="7624" y="21049"/>
                  <a:pt x="6273" y="20461"/>
                  <a:pt x="5044" y="19563"/>
                </a:cubicBezTo>
                <a:cubicBezTo>
                  <a:pt x="3841" y="18683"/>
                  <a:pt x="2806" y="17550"/>
                  <a:pt x="1968" y="16195"/>
                </a:cubicBezTo>
                <a:cubicBezTo>
                  <a:pt x="1144" y="14862"/>
                  <a:pt x="547" y="13349"/>
                  <a:pt x="243" y="11818"/>
                </a:cubicBezTo>
                <a:cubicBezTo>
                  <a:pt x="-71" y="10244"/>
                  <a:pt x="-81" y="8702"/>
                  <a:pt x="212" y="7236"/>
                </a:cubicBezTo>
                <a:cubicBezTo>
                  <a:pt x="489" y="5853"/>
                  <a:pt x="1029" y="4632"/>
                  <a:pt x="1818" y="3605"/>
                </a:cubicBezTo>
                <a:cubicBezTo>
                  <a:pt x="2558" y="2644"/>
                  <a:pt x="3514" y="1854"/>
                  <a:pt x="4661" y="1259"/>
                </a:cubicBezTo>
                <a:cubicBezTo>
                  <a:pt x="6126" y="500"/>
                  <a:pt x="7869" y="78"/>
                  <a:pt x="9753" y="10"/>
                </a:cubicBez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49" name="Freeform: Shape 36"/>
          <p:cNvSpPr/>
          <p:nvPr/>
        </p:nvSpPr>
        <p:spPr>
          <a:xfrm>
            <a:off x="5575491" y="443030"/>
            <a:ext cx="2805070" cy="30494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200" h="21354" fill="norm" stroke="1" extrusionOk="0">
                <a:moveTo>
                  <a:pt x="10951" y="9"/>
                </a:moveTo>
                <a:cubicBezTo>
                  <a:pt x="11725" y="35"/>
                  <a:pt x="12517" y="118"/>
                  <a:pt x="13317" y="259"/>
                </a:cubicBezTo>
                <a:cubicBezTo>
                  <a:pt x="14596" y="484"/>
                  <a:pt x="15552" y="1002"/>
                  <a:pt x="16420" y="1937"/>
                </a:cubicBezTo>
                <a:cubicBezTo>
                  <a:pt x="17327" y="2915"/>
                  <a:pt x="18069" y="4275"/>
                  <a:pt x="18854" y="5715"/>
                </a:cubicBezTo>
                <a:cubicBezTo>
                  <a:pt x="18998" y="5981"/>
                  <a:pt x="19148" y="6255"/>
                  <a:pt x="19300" y="6530"/>
                </a:cubicBezTo>
                <a:cubicBezTo>
                  <a:pt x="20662" y="8991"/>
                  <a:pt x="21523" y="10764"/>
                  <a:pt x="21085" y="12896"/>
                </a:cubicBezTo>
                <a:cubicBezTo>
                  <a:pt x="20419" y="16145"/>
                  <a:pt x="18496" y="18191"/>
                  <a:pt x="14657" y="19736"/>
                </a:cubicBezTo>
                <a:cubicBezTo>
                  <a:pt x="14154" y="19938"/>
                  <a:pt x="13693" y="20141"/>
                  <a:pt x="13248" y="20337"/>
                </a:cubicBezTo>
                <a:cubicBezTo>
                  <a:pt x="11401" y="21150"/>
                  <a:pt x="10449" y="21530"/>
                  <a:pt x="9005" y="21276"/>
                </a:cubicBezTo>
                <a:cubicBezTo>
                  <a:pt x="7571" y="21023"/>
                  <a:pt x="6223" y="20442"/>
                  <a:pt x="4997" y="19551"/>
                </a:cubicBezTo>
                <a:cubicBezTo>
                  <a:pt x="3798" y="18678"/>
                  <a:pt x="2767" y="17552"/>
                  <a:pt x="1936" y="16202"/>
                </a:cubicBezTo>
                <a:cubicBezTo>
                  <a:pt x="1118" y="14876"/>
                  <a:pt x="528" y="13368"/>
                  <a:pt x="231" y="11840"/>
                </a:cubicBezTo>
                <a:cubicBezTo>
                  <a:pt x="-75" y="10271"/>
                  <a:pt x="-77" y="8732"/>
                  <a:pt x="224" y="7267"/>
                </a:cubicBezTo>
                <a:cubicBezTo>
                  <a:pt x="507" y="5885"/>
                  <a:pt x="1054" y="4663"/>
                  <a:pt x="1848" y="3635"/>
                </a:cubicBezTo>
                <a:cubicBezTo>
                  <a:pt x="2593" y="2672"/>
                  <a:pt x="3554" y="1880"/>
                  <a:pt x="4704" y="1281"/>
                </a:cubicBezTo>
                <a:cubicBezTo>
                  <a:pt x="6467" y="364"/>
                  <a:pt x="8629" y="-70"/>
                  <a:pt x="10951" y="9"/>
                </a:cubicBez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50" name="Freeform: Shape 38"/>
          <p:cNvSpPr/>
          <p:nvPr/>
        </p:nvSpPr>
        <p:spPr>
          <a:xfrm>
            <a:off x="5693615" y="623233"/>
            <a:ext cx="2567866" cy="268727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203" h="21390" fill="norm" stroke="1" extrusionOk="0">
                <a:moveTo>
                  <a:pt x="9725" y="8"/>
                </a:moveTo>
                <a:cubicBezTo>
                  <a:pt x="10854" y="-30"/>
                  <a:pt x="12035" y="60"/>
                  <a:pt x="13237" y="280"/>
                </a:cubicBezTo>
                <a:cubicBezTo>
                  <a:pt x="14516" y="514"/>
                  <a:pt x="15476" y="1039"/>
                  <a:pt x="16350" y="1982"/>
                </a:cubicBezTo>
                <a:cubicBezTo>
                  <a:pt x="17264" y="2968"/>
                  <a:pt x="18016" y="4336"/>
                  <a:pt x="18811" y="5784"/>
                </a:cubicBezTo>
                <a:cubicBezTo>
                  <a:pt x="18958" y="6051"/>
                  <a:pt x="19110" y="6328"/>
                  <a:pt x="19264" y="6604"/>
                </a:cubicBezTo>
                <a:cubicBezTo>
                  <a:pt x="20644" y="9079"/>
                  <a:pt x="21518" y="10861"/>
                  <a:pt x="21097" y="12994"/>
                </a:cubicBezTo>
                <a:cubicBezTo>
                  <a:pt x="20456" y="16244"/>
                  <a:pt x="18551" y="18280"/>
                  <a:pt x="14726" y="19801"/>
                </a:cubicBezTo>
                <a:cubicBezTo>
                  <a:pt x="14226" y="20000"/>
                  <a:pt x="13767" y="20201"/>
                  <a:pt x="13323" y="20394"/>
                </a:cubicBezTo>
                <a:cubicBezTo>
                  <a:pt x="11483" y="21196"/>
                  <a:pt x="10535" y="21570"/>
                  <a:pt x="9090" y="21305"/>
                </a:cubicBezTo>
                <a:cubicBezTo>
                  <a:pt x="7656" y="21042"/>
                  <a:pt x="6304" y="20451"/>
                  <a:pt x="5072" y="19550"/>
                </a:cubicBezTo>
                <a:cubicBezTo>
                  <a:pt x="3867" y="18667"/>
                  <a:pt x="2829" y="17531"/>
                  <a:pt x="1987" y="16174"/>
                </a:cubicBezTo>
                <a:cubicBezTo>
                  <a:pt x="1160" y="14839"/>
                  <a:pt x="559" y="13324"/>
                  <a:pt x="250" y="11792"/>
                </a:cubicBezTo>
                <a:cubicBezTo>
                  <a:pt x="-68" y="10218"/>
                  <a:pt x="-82" y="8676"/>
                  <a:pt x="207" y="7210"/>
                </a:cubicBezTo>
                <a:cubicBezTo>
                  <a:pt x="480" y="5827"/>
                  <a:pt x="1017" y="4608"/>
                  <a:pt x="1802" y="3583"/>
                </a:cubicBezTo>
                <a:cubicBezTo>
                  <a:pt x="2539" y="2623"/>
                  <a:pt x="3493" y="1837"/>
                  <a:pt x="4638" y="1245"/>
                </a:cubicBezTo>
                <a:cubicBezTo>
                  <a:pt x="6100" y="489"/>
                  <a:pt x="7842" y="71"/>
                  <a:pt x="9725" y="8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51" name="Freeform: Shape 40"/>
          <p:cNvSpPr/>
          <p:nvPr/>
        </p:nvSpPr>
        <p:spPr>
          <a:xfrm>
            <a:off x="8787213" y="-5"/>
            <a:ext cx="3404640" cy="288129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487" h="20839" fill="norm" stroke="1" extrusionOk="0">
                <a:moveTo>
                  <a:pt x="193" y="0"/>
                </a:moveTo>
                <a:lnTo>
                  <a:pt x="21487" y="0"/>
                </a:lnTo>
                <a:lnTo>
                  <a:pt x="21487" y="17098"/>
                </a:lnTo>
                <a:lnTo>
                  <a:pt x="21258" y="17364"/>
                </a:lnTo>
                <a:cubicBezTo>
                  <a:pt x="20174" y="18494"/>
                  <a:pt x="18981" y="18873"/>
                  <a:pt x="16871" y="19470"/>
                </a:cubicBezTo>
                <a:cubicBezTo>
                  <a:pt x="16289" y="19635"/>
                  <a:pt x="15687" y="19805"/>
                  <a:pt x="15045" y="20013"/>
                </a:cubicBezTo>
                <a:cubicBezTo>
                  <a:pt x="10141" y="21600"/>
                  <a:pt x="6736" y="20928"/>
                  <a:pt x="3661" y="17765"/>
                </a:cubicBezTo>
                <a:cubicBezTo>
                  <a:pt x="1642" y="15690"/>
                  <a:pt x="1161" y="12890"/>
                  <a:pt x="656" y="8857"/>
                </a:cubicBezTo>
                <a:cubicBezTo>
                  <a:pt x="600" y="8406"/>
                  <a:pt x="541" y="7958"/>
                  <a:pt x="484" y="7525"/>
                </a:cubicBezTo>
                <a:cubicBezTo>
                  <a:pt x="177" y="5175"/>
                  <a:pt x="-113" y="2956"/>
                  <a:pt x="44" y="1031"/>
                </a:cubicBez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52" name="Freeform: Shape 42"/>
          <p:cNvSpPr/>
          <p:nvPr/>
        </p:nvSpPr>
        <p:spPr>
          <a:xfrm>
            <a:off x="8611814" y="-4"/>
            <a:ext cx="3580035" cy="302901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485" h="20821" fill="norm" stroke="1" extrusionOk="0">
                <a:moveTo>
                  <a:pt x="116" y="0"/>
                </a:moveTo>
                <a:lnTo>
                  <a:pt x="21485" y="0"/>
                </a:lnTo>
                <a:lnTo>
                  <a:pt x="21485" y="17591"/>
                </a:lnTo>
                <a:lnTo>
                  <a:pt x="21342" y="17724"/>
                </a:lnTo>
                <a:cubicBezTo>
                  <a:pt x="20348" y="18545"/>
                  <a:pt x="19184" y="18903"/>
                  <a:pt x="17328" y="19426"/>
                </a:cubicBezTo>
                <a:cubicBezTo>
                  <a:pt x="16732" y="19594"/>
                  <a:pt x="16114" y="19768"/>
                  <a:pt x="15456" y="19980"/>
                </a:cubicBezTo>
                <a:cubicBezTo>
                  <a:pt x="10425" y="21600"/>
                  <a:pt x="6931" y="20906"/>
                  <a:pt x="3772" y="17661"/>
                </a:cubicBezTo>
                <a:cubicBezTo>
                  <a:pt x="1699" y="15530"/>
                  <a:pt x="1202" y="12660"/>
                  <a:pt x="680" y="8524"/>
                </a:cubicBezTo>
                <a:cubicBezTo>
                  <a:pt x="622" y="8062"/>
                  <a:pt x="561" y="7603"/>
                  <a:pt x="502" y="7159"/>
                </a:cubicBezTo>
                <a:cubicBezTo>
                  <a:pt x="185" y="4750"/>
                  <a:pt x="-115" y="2474"/>
                  <a:pt x="44" y="502"/>
                </a:cubicBez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53" name="Freeform: Shape 44"/>
          <p:cNvSpPr/>
          <p:nvPr/>
        </p:nvSpPr>
        <p:spPr>
          <a:xfrm>
            <a:off x="8897783" y="-5"/>
            <a:ext cx="3294066" cy="274319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490" h="20851" fill="norm" stroke="1" extrusionOk="0">
                <a:moveTo>
                  <a:pt x="246" y="0"/>
                </a:moveTo>
                <a:lnTo>
                  <a:pt x="21490" y="0"/>
                </a:lnTo>
                <a:lnTo>
                  <a:pt x="21490" y="16219"/>
                </a:lnTo>
                <a:lnTo>
                  <a:pt x="21026" y="16897"/>
                </a:lnTo>
                <a:cubicBezTo>
                  <a:pt x="19842" y="18434"/>
                  <a:pt x="18667" y="18826"/>
                  <a:pt x="16331" y="19499"/>
                </a:cubicBezTo>
                <a:cubicBezTo>
                  <a:pt x="15767" y="19662"/>
                  <a:pt x="15184" y="19830"/>
                  <a:pt x="14563" y="20035"/>
                </a:cubicBezTo>
                <a:cubicBezTo>
                  <a:pt x="9812" y="21600"/>
                  <a:pt x="6515" y="20940"/>
                  <a:pt x="3538" y="17828"/>
                </a:cubicBezTo>
                <a:cubicBezTo>
                  <a:pt x="1584" y="15786"/>
                  <a:pt x="1119" y="13030"/>
                  <a:pt x="632" y="9059"/>
                </a:cubicBezTo>
                <a:cubicBezTo>
                  <a:pt x="578" y="8616"/>
                  <a:pt x="521" y="8174"/>
                  <a:pt x="466" y="7748"/>
                </a:cubicBezTo>
                <a:cubicBezTo>
                  <a:pt x="170" y="5435"/>
                  <a:pt x="-110" y="3250"/>
                  <a:pt x="43" y="1355"/>
                </a:cubicBezTo>
                <a:cubicBezTo>
                  <a:pt x="80" y="903"/>
                  <a:pt x="140" y="475"/>
                  <a:pt x="227" y="66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54" name="Freeform: Shape 46"/>
          <p:cNvSpPr/>
          <p:nvPr/>
        </p:nvSpPr>
        <p:spPr>
          <a:xfrm>
            <a:off x="6050493" y="3105395"/>
            <a:ext cx="6141507" cy="375261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89" fill="norm" stroke="1" extrusionOk="0">
                <a:moveTo>
                  <a:pt x="11309" y="0"/>
                </a:moveTo>
                <a:cubicBezTo>
                  <a:pt x="13343" y="19"/>
                  <a:pt x="15381" y="1277"/>
                  <a:pt x="17676" y="3841"/>
                </a:cubicBezTo>
                <a:cubicBezTo>
                  <a:pt x="18157" y="4377"/>
                  <a:pt x="18614" y="4852"/>
                  <a:pt x="19056" y="5311"/>
                </a:cubicBezTo>
                <a:cubicBezTo>
                  <a:pt x="20200" y="6499"/>
                  <a:pt x="20984" y="7343"/>
                  <a:pt x="21560" y="8393"/>
                </a:cubicBezTo>
                <a:lnTo>
                  <a:pt x="21600" y="8475"/>
                </a:lnTo>
                <a:lnTo>
                  <a:pt x="21600" y="21589"/>
                </a:lnTo>
                <a:lnTo>
                  <a:pt x="0" y="21589"/>
                </a:lnTo>
                <a:lnTo>
                  <a:pt x="25" y="20936"/>
                </a:lnTo>
                <a:cubicBezTo>
                  <a:pt x="59" y="20407"/>
                  <a:pt x="121" y="19868"/>
                  <a:pt x="210" y="19310"/>
                </a:cubicBezTo>
                <a:cubicBezTo>
                  <a:pt x="582" y="16977"/>
                  <a:pt x="1404" y="14501"/>
                  <a:pt x="2275" y="11880"/>
                </a:cubicBezTo>
                <a:cubicBezTo>
                  <a:pt x="2435" y="11397"/>
                  <a:pt x="2601" y="10897"/>
                  <a:pt x="2766" y="10393"/>
                </a:cubicBezTo>
                <a:cubicBezTo>
                  <a:pt x="4241" y="5882"/>
                  <a:pt x="5375" y="2811"/>
                  <a:pt x="7600" y="1292"/>
                </a:cubicBezTo>
                <a:cubicBezTo>
                  <a:pt x="8871" y="424"/>
                  <a:pt x="10089" y="-11"/>
                  <a:pt x="11309" y="0"/>
                </a:cubicBezTo>
                <a:close/>
              </a:path>
            </a:pathLst>
          </a:custGeom>
          <a:ln w="19050">
            <a:solidFill>
              <a:srgbClr val="FFFFFF"/>
            </a:solidFill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pic>
        <p:nvPicPr>
          <p:cNvPr id="655" name="Picture 5" descr="Picture 5"/>
          <p:cNvPicPr>
            <a:picLocks noChangeAspect="1"/>
          </p:cNvPicPr>
          <p:nvPr/>
        </p:nvPicPr>
        <p:blipFill>
          <a:blip r:embed="rId3">
            <a:extLst/>
          </a:blip>
          <a:srcRect l="1614" t="36" r="2840" b="0"/>
          <a:stretch>
            <a:fillRect/>
          </a:stretch>
        </p:blipFill>
        <p:spPr>
          <a:xfrm>
            <a:off x="5853611" y="792311"/>
            <a:ext cx="2246446" cy="235009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202" h="21338" fill="norm" stroke="1" extrusionOk="0">
                <a:moveTo>
                  <a:pt x="10870" y="13"/>
                </a:moveTo>
                <a:cubicBezTo>
                  <a:pt x="8549" y="-82"/>
                  <a:pt x="6392" y="338"/>
                  <a:pt x="4637" y="1242"/>
                </a:cubicBezTo>
                <a:cubicBezTo>
                  <a:pt x="3493" y="1833"/>
                  <a:pt x="2538" y="2615"/>
                  <a:pt x="1802" y="3573"/>
                </a:cubicBezTo>
                <a:cubicBezTo>
                  <a:pt x="1016" y="4595"/>
                  <a:pt x="479" y="5814"/>
                  <a:pt x="206" y="7194"/>
                </a:cubicBezTo>
                <a:cubicBezTo>
                  <a:pt x="-83" y="8656"/>
                  <a:pt x="-67" y="10190"/>
                  <a:pt x="251" y="11760"/>
                </a:cubicBezTo>
                <a:cubicBezTo>
                  <a:pt x="560" y="13289"/>
                  <a:pt x="1158" y="14799"/>
                  <a:pt x="1985" y="16130"/>
                </a:cubicBezTo>
                <a:cubicBezTo>
                  <a:pt x="2827" y="17485"/>
                  <a:pt x="3867" y="18623"/>
                  <a:pt x="5072" y="19503"/>
                </a:cubicBezTo>
                <a:cubicBezTo>
                  <a:pt x="6304" y="20403"/>
                  <a:pt x="7656" y="20991"/>
                  <a:pt x="9091" y="21254"/>
                </a:cubicBezTo>
                <a:cubicBezTo>
                  <a:pt x="10536" y="21518"/>
                  <a:pt x="11484" y="21142"/>
                  <a:pt x="13324" y="20342"/>
                </a:cubicBezTo>
                <a:cubicBezTo>
                  <a:pt x="13767" y="20149"/>
                  <a:pt x="14223" y="19947"/>
                  <a:pt x="14724" y="19748"/>
                </a:cubicBezTo>
                <a:cubicBezTo>
                  <a:pt x="18554" y="18230"/>
                  <a:pt x="20455" y="16206"/>
                  <a:pt x="21096" y="12963"/>
                </a:cubicBezTo>
                <a:cubicBezTo>
                  <a:pt x="21517" y="10835"/>
                  <a:pt x="20644" y="9056"/>
                  <a:pt x="19264" y="6585"/>
                </a:cubicBezTo>
                <a:cubicBezTo>
                  <a:pt x="19109" y="6310"/>
                  <a:pt x="18958" y="6037"/>
                  <a:pt x="18811" y="5771"/>
                </a:cubicBezTo>
                <a:cubicBezTo>
                  <a:pt x="18016" y="4326"/>
                  <a:pt x="17265" y="2961"/>
                  <a:pt x="16350" y="1977"/>
                </a:cubicBezTo>
                <a:cubicBezTo>
                  <a:pt x="15476" y="1036"/>
                  <a:pt x="14516" y="514"/>
                  <a:pt x="13237" y="280"/>
                </a:cubicBezTo>
                <a:cubicBezTo>
                  <a:pt x="12435" y="134"/>
                  <a:pt x="11644" y="44"/>
                  <a:pt x="10870" y="13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656" name="Picture 3" descr="Picture 3"/>
          <p:cNvPicPr>
            <a:picLocks noChangeAspect="1"/>
          </p:cNvPicPr>
          <p:nvPr/>
        </p:nvPicPr>
        <p:blipFill>
          <a:blip r:embed="rId4">
            <a:extLst/>
          </a:blip>
          <a:srcRect l="15" t="2265" r="0" b="5"/>
          <a:stretch>
            <a:fillRect/>
          </a:stretch>
        </p:blipFill>
        <p:spPr>
          <a:xfrm>
            <a:off x="9110896" y="-9274"/>
            <a:ext cx="3092308" cy="253050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494" h="20871" fill="norm" stroke="1" extrusionOk="0">
                <a:moveTo>
                  <a:pt x="419" y="0"/>
                </a:moveTo>
                <a:lnTo>
                  <a:pt x="221" y="691"/>
                </a:lnTo>
                <a:cubicBezTo>
                  <a:pt x="137" y="1088"/>
                  <a:pt x="79" y="1504"/>
                  <a:pt x="44" y="1944"/>
                </a:cubicBezTo>
                <a:cubicBezTo>
                  <a:pt x="-106" y="3787"/>
                  <a:pt x="158" y="5909"/>
                  <a:pt x="436" y="8157"/>
                </a:cubicBezTo>
                <a:cubicBezTo>
                  <a:pt x="488" y="8572"/>
                  <a:pt x="539" y="9003"/>
                  <a:pt x="590" y="9434"/>
                </a:cubicBezTo>
                <a:cubicBezTo>
                  <a:pt x="1046" y="13293"/>
                  <a:pt x="1488" y="15971"/>
                  <a:pt x="3346" y="17951"/>
                </a:cubicBezTo>
                <a:cubicBezTo>
                  <a:pt x="6180" y="20968"/>
                  <a:pt x="9323" y="21600"/>
                  <a:pt x="13859" y="20066"/>
                </a:cubicBezTo>
                <a:cubicBezTo>
                  <a:pt x="14451" y="19865"/>
                  <a:pt x="15006" y="19698"/>
                  <a:pt x="15544" y="19539"/>
                </a:cubicBezTo>
                <a:cubicBezTo>
                  <a:pt x="17773" y="18878"/>
                  <a:pt x="18892" y="18496"/>
                  <a:pt x="20024" y="16999"/>
                </a:cubicBezTo>
                <a:cubicBezTo>
                  <a:pt x="20586" y="16255"/>
                  <a:pt x="21072" y="15438"/>
                  <a:pt x="21480" y="14557"/>
                </a:cubicBezTo>
                <a:lnTo>
                  <a:pt x="21494" y="14524"/>
                </a:lnTo>
                <a:lnTo>
                  <a:pt x="21494" y="0"/>
                </a:lnTo>
                <a:lnTo>
                  <a:pt x="419" y="0"/>
                </a:lnTo>
                <a:close/>
              </a:path>
            </a:pathLst>
          </a:custGeom>
          <a:ln w="12700">
            <a:miter lim="400000"/>
          </a:ln>
        </p:spPr>
      </p:pic>
      <p:sp>
        <p:nvSpPr>
          <p:cNvPr id="657" name="Freeform: Shape 48"/>
          <p:cNvSpPr/>
          <p:nvPr/>
        </p:nvSpPr>
        <p:spPr>
          <a:xfrm>
            <a:off x="6467814" y="3406574"/>
            <a:ext cx="5724036" cy="345143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74" fill="norm" stroke="1" extrusionOk="0">
                <a:moveTo>
                  <a:pt x="10599" y="1"/>
                </a:moveTo>
                <a:cubicBezTo>
                  <a:pt x="12513" y="47"/>
                  <a:pt x="14436" y="1290"/>
                  <a:pt x="16604" y="3797"/>
                </a:cubicBezTo>
                <a:cubicBezTo>
                  <a:pt x="17058" y="4322"/>
                  <a:pt x="17489" y="4787"/>
                  <a:pt x="17907" y="5236"/>
                </a:cubicBezTo>
                <a:cubicBezTo>
                  <a:pt x="19636" y="7098"/>
                  <a:pt x="20493" y="8096"/>
                  <a:pt x="21074" y="10413"/>
                </a:cubicBezTo>
                <a:cubicBezTo>
                  <a:pt x="21218" y="10989"/>
                  <a:pt x="21341" y="11576"/>
                  <a:pt x="21444" y="12175"/>
                </a:cubicBezTo>
                <a:lnTo>
                  <a:pt x="21600" y="13339"/>
                </a:lnTo>
                <a:lnTo>
                  <a:pt x="21600" y="20346"/>
                </a:lnTo>
                <a:lnTo>
                  <a:pt x="21444" y="21574"/>
                </a:lnTo>
                <a:lnTo>
                  <a:pt x="13" y="21574"/>
                </a:lnTo>
                <a:lnTo>
                  <a:pt x="0" y="20832"/>
                </a:lnTo>
                <a:cubicBezTo>
                  <a:pt x="7" y="20080"/>
                  <a:pt x="72" y="19312"/>
                  <a:pt x="196" y="18506"/>
                </a:cubicBezTo>
                <a:cubicBezTo>
                  <a:pt x="541" y="16257"/>
                  <a:pt x="1308" y="13876"/>
                  <a:pt x="2121" y="11356"/>
                </a:cubicBezTo>
                <a:cubicBezTo>
                  <a:pt x="2271" y="10891"/>
                  <a:pt x="2426" y="10410"/>
                  <a:pt x="2580" y="9926"/>
                </a:cubicBezTo>
                <a:cubicBezTo>
                  <a:pt x="3958" y="5588"/>
                  <a:pt x="5017" y="2637"/>
                  <a:pt x="7109" y="1199"/>
                </a:cubicBezTo>
                <a:cubicBezTo>
                  <a:pt x="8304" y="378"/>
                  <a:pt x="9450" y="-26"/>
                  <a:pt x="10599" y="1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58" name="Title 1"/>
          <p:cNvSpPr txBox="1"/>
          <p:nvPr>
            <p:ph type="title"/>
          </p:nvPr>
        </p:nvSpPr>
        <p:spPr>
          <a:xfrm>
            <a:off x="347340" y="2078225"/>
            <a:ext cx="8384152" cy="2153523"/>
          </a:xfrm>
          <a:prstGeom prst="rect">
            <a:avLst/>
          </a:prstGeom>
        </p:spPr>
        <p:txBody>
          <a:bodyPr/>
          <a:lstStyle>
            <a:lvl1pPr>
              <a:lnSpc>
                <a:spcPct val="120000"/>
              </a:lnSpc>
              <a:defRPr spc="100" sz="4800">
                <a:solidFill>
                  <a:srgbClr val="262626"/>
                </a:solidFill>
              </a:defRPr>
            </a:lvl1pPr>
          </a:lstStyle>
          <a:p>
            <a:pPr/>
            <a:r>
              <a:t>Adnoddau - Resources  </a:t>
            </a:r>
          </a:p>
        </p:txBody>
      </p:sp>
      <p:pic>
        <p:nvPicPr>
          <p:cNvPr id="659" name="Picture 4" descr="Picture 4"/>
          <p:cNvPicPr>
            <a:picLocks noChangeAspect="1"/>
          </p:cNvPicPr>
          <p:nvPr/>
        </p:nvPicPr>
        <p:blipFill>
          <a:blip r:embed="rId5">
            <a:extLst/>
          </a:blip>
          <a:srcRect l="26350" t="0" r="27082" b="0"/>
          <a:stretch>
            <a:fillRect/>
          </a:stretch>
        </p:blipFill>
        <p:spPr>
          <a:xfrm>
            <a:off x="6807195" y="3656891"/>
            <a:ext cx="5185436" cy="320111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79" h="21529" fill="norm" stroke="1" extrusionOk="0">
                <a:moveTo>
                  <a:pt x="9969" y="4"/>
                </a:moveTo>
                <a:cubicBezTo>
                  <a:pt x="8827" y="48"/>
                  <a:pt x="7699" y="514"/>
                  <a:pt x="6534" y="1389"/>
                </a:cubicBezTo>
                <a:cubicBezTo>
                  <a:pt x="4494" y="2919"/>
                  <a:pt x="3521" y="5862"/>
                  <a:pt x="2268" y="10173"/>
                </a:cubicBezTo>
                <a:cubicBezTo>
                  <a:pt x="2128" y="10655"/>
                  <a:pt x="1986" y="11133"/>
                  <a:pt x="1850" y="11595"/>
                </a:cubicBezTo>
                <a:cubicBezTo>
                  <a:pt x="1109" y="14101"/>
                  <a:pt x="410" y="16468"/>
                  <a:pt x="127" y="18681"/>
                </a:cubicBezTo>
                <a:cubicBezTo>
                  <a:pt x="60" y="19210"/>
                  <a:pt x="17" y="19722"/>
                  <a:pt x="0" y="20221"/>
                </a:cubicBezTo>
                <a:lnTo>
                  <a:pt x="25" y="21529"/>
                </a:lnTo>
                <a:lnTo>
                  <a:pt x="21135" y="21529"/>
                </a:lnTo>
                <a:lnTo>
                  <a:pt x="21310" y="20448"/>
                </a:lnTo>
                <a:cubicBezTo>
                  <a:pt x="21476" y="19193"/>
                  <a:pt x="21566" y="17937"/>
                  <a:pt x="21578" y="16685"/>
                </a:cubicBezTo>
                <a:cubicBezTo>
                  <a:pt x="21600" y="14124"/>
                  <a:pt x="21290" y="11706"/>
                  <a:pt x="20656" y="9500"/>
                </a:cubicBezTo>
                <a:cubicBezTo>
                  <a:pt x="20017" y="7278"/>
                  <a:pt x="19139" y="6360"/>
                  <a:pt x="17371" y="4653"/>
                </a:cubicBezTo>
                <a:cubicBezTo>
                  <a:pt x="16944" y="4242"/>
                  <a:pt x="16502" y="3816"/>
                  <a:pt x="16037" y="3332"/>
                </a:cubicBezTo>
                <a:cubicBezTo>
                  <a:pt x="13815" y="1024"/>
                  <a:pt x="11872" y="-71"/>
                  <a:pt x="9969" y="4"/>
                </a:cubicBezTo>
                <a:close/>
              </a:path>
            </a:pathLst>
          </a:custGeom>
          <a:ln w="12700">
            <a:miter lim="400000"/>
          </a:ln>
        </p:spPr>
      </p:pic>
      <p:pic>
        <p:nvPicPr>
          <p:cNvPr id="660" name="Picture 10" descr="Picture 10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2590800" y="4408811"/>
            <a:ext cx="2743200" cy="183050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2" name="unknown.jpeg" descr="unknown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362747" y="-23292"/>
            <a:ext cx="3276604" cy="3340102"/>
          </a:xfrm>
          <a:prstGeom prst="rect">
            <a:avLst/>
          </a:prstGeom>
          <a:ln w="12700">
            <a:miter lim="400000"/>
          </a:ln>
        </p:spPr>
      </p:pic>
      <p:sp>
        <p:nvSpPr>
          <p:cNvPr id="663" name="Text"/>
          <p:cNvSpPr txBox="1"/>
          <p:nvPr/>
        </p:nvSpPr>
        <p:spPr>
          <a:xfrm>
            <a:off x="4587842" y="2070542"/>
            <a:ext cx="142237" cy="2692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 defTabSz="457200">
              <a:defRPr sz="1200">
                <a:latin typeface="Times Roman"/>
                <a:ea typeface="Times Roman"/>
                <a:cs typeface="Times Roman"/>
                <a:sym typeface="Times Roman"/>
              </a:defRPr>
            </a:lvl1pPr>
          </a:lstStyle>
          <a:p>
            <a:pPr/>
            <a:r>
              <a:t> </a:t>
            </a:r>
          </a:p>
        </p:txBody>
      </p:sp>
      <p:pic>
        <p:nvPicPr>
          <p:cNvPr id="664" name="Screenshot 2023-08-07 at 19.39.40.png" descr="Screenshot 2023-08-07 at 19.39.40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331292" y="108135"/>
            <a:ext cx="2159001" cy="2895601"/>
          </a:xfrm>
          <a:prstGeom prst="rect">
            <a:avLst/>
          </a:prstGeom>
          <a:ln w="12700">
            <a:miter lim="400000"/>
          </a:ln>
        </p:spPr>
      </p:pic>
      <p:pic>
        <p:nvPicPr>
          <p:cNvPr id="665" name="Screenshot 2023-08-07 at 19.40.04.png" descr="Screenshot 2023-08-07 at 19.40.04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2624184" y="2550608"/>
            <a:ext cx="2184402" cy="2844803"/>
          </a:xfrm>
          <a:prstGeom prst="rect">
            <a:avLst/>
          </a:prstGeom>
          <a:ln w="12700">
            <a:miter lim="400000"/>
          </a:ln>
        </p:spPr>
      </p:pic>
      <p:pic>
        <p:nvPicPr>
          <p:cNvPr id="666" name="Screenshot 2023-08-07 at 19.40.26.png" descr="Screenshot 2023-08-07 at 19.40.26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5073650" y="335381"/>
            <a:ext cx="2044700" cy="2895603"/>
          </a:xfrm>
          <a:prstGeom prst="rect">
            <a:avLst/>
          </a:prstGeom>
          <a:ln w="12700">
            <a:miter lim="400000"/>
          </a:ln>
        </p:spPr>
      </p:pic>
      <p:pic>
        <p:nvPicPr>
          <p:cNvPr id="667" name="Screenshot 2023-07-19 at 07.31.10.png" descr="Screenshot 2023-07-19 at 07.31.10.pn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7224624" y="2951602"/>
            <a:ext cx="2917265" cy="2710442"/>
          </a:xfrm>
          <a:prstGeom prst="rect">
            <a:avLst/>
          </a:prstGeom>
          <a:ln w="12700">
            <a:miter lim="400000"/>
          </a:ln>
        </p:spPr>
      </p:pic>
      <p:sp>
        <p:nvSpPr>
          <p:cNvPr id="668" name="https://peniarth.cymru/"/>
          <p:cNvSpPr txBox="1"/>
          <p:nvPr/>
        </p:nvSpPr>
        <p:spPr>
          <a:xfrm>
            <a:off x="7383412" y="1149989"/>
            <a:ext cx="2339014" cy="33308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>
              <a:def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7" invalidUrl="" action="" tgtFrame="" tooltip="" history="1" highlightClick="0" endSnd="0"/>
              </a:defRPr>
            </a:lvl1pPr>
          </a:lstStyle>
          <a:p>
            <a:pPr/>
            <a:r>
              <a:rPr>
                <a:hlinkClick r:id="rId7" invalidUrl="" action="" tgtFrame="" tooltip="" history="1" highlightClick="0" endSnd="0"/>
              </a:rPr>
              <a:t>https://peniarth.cymru/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0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38090" y="483052"/>
            <a:ext cx="10781915" cy="604467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2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74688" y="135847"/>
            <a:ext cx="11744108" cy="658433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EEEBE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4" name="Straight Connector 9"/>
          <p:cNvSpPr/>
          <p:nvPr/>
        </p:nvSpPr>
        <p:spPr>
          <a:xfrm>
            <a:off x="1920239" y="2176008"/>
            <a:ext cx="8770572" cy="8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675" name="Rectangle 11"/>
          <p:cNvSpPr/>
          <p:nvPr/>
        </p:nvSpPr>
        <p:spPr>
          <a:xfrm>
            <a:off x="304" y="0"/>
            <a:ext cx="12191697" cy="6858000"/>
          </a:xfrm>
          <a:prstGeom prst="rect">
            <a:avLst/>
          </a:prstGeom>
          <a:solidFill>
            <a:srgbClr val="EEEBE2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grpSp>
        <p:nvGrpSpPr>
          <p:cNvPr id="678" name="Picture 5"/>
          <p:cNvGrpSpPr/>
          <p:nvPr/>
        </p:nvGrpSpPr>
        <p:grpSpPr>
          <a:xfrm>
            <a:off x="151" y="75"/>
            <a:ext cx="9947075" cy="6858002"/>
            <a:chOff x="-1" y="0"/>
            <a:chExt cx="9947074" cy="6858001"/>
          </a:xfrm>
        </p:grpSpPr>
        <p:sp>
          <p:nvSpPr>
            <p:cNvPr id="676" name="Rectangle"/>
            <p:cNvSpPr/>
            <p:nvPr/>
          </p:nvSpPr>
          <p:spPr>
            <a:xfrm>
              <a:off x="-2" y="-1"/>
              <a:ext cx="9947075" cy="6858001"/>
            </a:xfrm>
            <a:prstGeom prst="rect">
              <a:avLst/>
            </a:prstGeom>
            <a:solidFill>
              <a:srgbClr val="DDD7C5"/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>
                <a:defRPr>
                  <a:latin typeface="Meiryo"/>
                  <a:ea typeface="Meiryo"/>
                  <a:cs typeface="Meiryo"/>
                  <a:sym typeface="Meiryo"/>
                </a:defRPr>
              </a:pPr>
            </a:p>
          </p:txBody>
        </p:sp>
        <p:pic>
          <p:nvPicPr>
            <p:cNvPr id="677" name="image22.png" descr="image22.png"/>
            <p:cNvPicPr>
              <a:picLocks noChangeAspect="1"/>
            </p:cNvPicPr>
            <p:nvPr/>
          </p:nvPicPr>
          <p:blipFill>
            <a:blip r:embed="rId2">
              <a:extLst/>
            </a:blip>
            <a:srcRect l="0" t="17172" r="0" b="17156"/>
            <a:stretch>
              <a:fillRect/>
            </a:stretch>
          </p:blipFill>
          <p:spPr>
            <a:xfrm>
              <a:off x="-2" y="-1"/>
              <a:ext cx="9947075" cy="6858002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sp>
        <p:nvSpPr>
          <p:cNvPr id="679" name="Freeform: Shape 13"/>
          <p:cNvSpPr/>
          <p:nvPr/>
        </p:nvSpPr>
        <p:spPr>
          <a:xfrm flipH="1">
            <a:off x="6986047" y="0"/>
            <a:ext cx="5205958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4866" y="0"/>
                </a:lnTo>
                <a:lnTo>
                  <a:pt x="14958" y="47"/>
                </a:lnTo>
                <a:cubicBezTo>
                  <a:pt x="19220" y="2377"/>
                  <a:pt x="21600" y="6593"/>
                  <a:pt x="21600" y="11407"/>
                </a:cubicBezTo>
                <a:cubicBezTo>
                  <a:pt x="21600" y="15651"/>
                  <a:pt x="17747" y="17647"/>
                  <a:pt x="13823" y="20078"/>
                </a:cubicBezTo>
                <a:cubicBezTo>
                  <a:pt x="13109" y="20521"/>
                  <a:pt x="12401" y="20955"/>
                  <a:pt x="11680" y="21356"/>
                </a:cubicBezTo>
                <a:lnTo>
                  <a:pt x="11216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80" name="Freeform: Shape 15"/>
          <p:cNvSpPr/>
          <p:nvPr/>
        </p:nvSpPr>
        <p:spPr>
          <a:xfrm>
            <a:off x="7211834" y="0"/>
            <a:ext cx="498017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152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11029" y="21600"/>
                </a:lnTo>
                <a:lnTo>
                  <a:pt x="10536" y="21356"/>
                </a:lnTo>
                <a:cubicBezTo>
                  <a:pt x="9770" y="20955"/>
                  <a:pt x="9018" y="20521"/>
                  <a:pt x="8259" y="20078"/>
                </a:cubicBezTo>
                <a:cubicBezTo>
                  <a:pt x="4092" y="17647"/>
                  <a:pt x="0" y="15651"/>
                  <a:pt x="0" y="11407"/>
                </a:cubicBezTo>
                <a:cubicBezTo>
                  <a:pt x="0" y="6593"/>
                  <a:pt x="2528" y="2377"/>
                  <a:pt x="7054" y="47"/>
                </a:cubicBezTo>
                <a:close/>
              </a:path>
            </a:pathLst>
          </a:custGeom>
          <a:solidFill>
            <a:srgbClr val="EEEBE2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81" name="Freeform: Shape 17"/>
          <p:cNvSpPr/>
          <p:nvPr/>
        </p:nvSpPr>
        <p:spPr>
          <a:xfrm flipH="1">
            <a:off x="6696678" y="0"/>
            <a:ext cx="2530062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82" name="Title 2"/>
          <p:cNvSpPr txBox="1"/>
          <p:nvPr>
            <p:ph type="title"/>
          </p:nvPr>
        </p:nvSpPr>
        <p:spPr>
          <a:xfrm>
            <a:off x="8046718" y="1045594"/>
            <a:ext cx="3689406" cy="1944375"/>
          </a:xfrm>
          <a:prstGeom prst="rect">
            <a:avLst/>
          </a:prstGeom>
        </p:spPr>
        <p:txBody>
          <a:bodyPr/>
          <a:lstStyle>
            <a:lvl1pPr>
              <a:lnSpc>
                <a:spcPct val="130000"/>
              </a:lnSpc>
              <a:defRPr spc="100" sz="3200"/>
            </a:lvl1pPr>
          </a:lstStyle>
          <a:p>
            <a:pPr/>
            <a:r>
              <a:t>Ymarfer Dyddiol    </a:t>
            </a:r>
          </a:p>
        </p:txBody>
      </p:sp>
      <p:sp>
        <p:nvSpPr>
          <p:cNvPr id="683" name="Text Placeholder 3"/>
          <p:cNvSpPr txBox="1"/>
          <p:nvPr>
            <p:ph type="body" sz="quarter" idx="1"/>
          </p:nvPr>
        </p:nvSpPr>
        <p:spPr>
          <a:xfrm>
            <a:off x="8046718" y="3220277"/>
            <a:ext cx="3633752" cy="2592133"/>
          </a:xfrm>
          <a:prstGeom prst="rect">
            <a:avLst/>
          </a:prstGeom>
        </p:spPr>
        <p:txBody>
          <a:bodyPr/>
          <a:lstStyle/>
          <a:p>
            <a:pPr indent="-285750">
              <a:lnSpc>
                <a:spcPct val="130000"/>
              </a:lnSpc>
              <a:spcBef>
                <a:spcPts val="900"/>
              </a:spcBef>
              <a:buSzPct val="100000"/>
              <a:buFont typeface="Gill Sans Light"/>
              <a:buChar char="•"/>
              <a:defRPr b="1" spc="100"/>
            </a:pPr>
          </a:p>
          <a:p>
            <a:pPr indent="-285750">
              <a:lnSpc>
                <a:spcPct val="130000"/>
              </a:lnSpc>
              <a:spcBef>
                <a:spcPts val="900"/>
              </a:spcBef>
              <a:buSzPct val="100000"/>
              <a:buFont typeface="Gill Sans Light"/>
              <a:buChar char="•"/>
              <a:defRPr b="1" spc="100"/>
            </a:pPr>
            <a:r>
              <a:t>Sut ydw i’n sicrhau bod y plant yn ymarfer eu sgiliau Mathemateg a Rhifedd yn ddyddiol?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5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00160" y="849"/>
            <a:ext cx="5080619" cy="6409453"/>
          </a:xfrm>
          <a:prstGeom prst="rect">
            <a:avLst/>
          </a:prstGeom>
          <a:ln w="12700">
            <a:miter lim="400000"/>
          </a:ln>
        </p:spPr>
      </p:pic>
      <p:sp>
        <p:nvSpPr>
          <p:cNvPr id="686" name="Text Placeholder 3"/>
          <p:cNvSpPr txBox="1"/>
          <p:nvPr>
            <p:ph type="body" sz="half" idx="1"/>
          </p:nvPr>
        </p:nvSpPr>
        <p:spPr>
          <a:xfrm>
            <a:off x="5242083" y="3871907"/>
            <a:ext cx="6255843" cy="2733054"/>
          </a:xfrm>
          <a:prstGeom prst="rect">
            <a:avLst/>
          </a:prstGeom>
        </p:spPr>
        <p:txBody>
          <a:bodyPr/>
          <a:lstStyle/>
          <a:p>
            <a:pPr marL="457200" indent="-457200">
              <a:spcBef>
                <a:spcPts val="1400"/>
              </a:spcBef>
              <a:buSzPct val="100000"/>
              <a:buFont typeface="Arial"/>
              <a:buChar char="•"/>
              <a:defRPr spc="100" sz="24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Calendr sy’n cyfeirio at y diwrnod, dyddiad, mis a’r flwyddyn.</a:t>
            </a:r>
            <a:endParaRPr spc="150"/>
          </a:p>
          <a:p>
            <a:pPr marL="457200" indent="-457200">
              <a:spcBef>
                <a:spcPts val="1400"/>
              </a:spcBef>
              <a:buSzPct val="100000"/>
              <a:buFont typeface="Arial"/>
              <a:buChar char="•"/>
              <a:defRPr b="1" spc="100" sz="2400"/>
            </a:pPr>
            <a:r>
              <a:t>Calendar which refers to the day, date, month and year.</a:t>
            </a:r>
          </a:p>
        </p:txBody>
      </p:sp>
      <p:pic>
        <p:nvPicPr>
          <p:cNvPr id="687" name="Picture 6" descr="Picture 6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808865" y="63130"/>
            <a:ext cx="5124092" cy="375237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EEEBE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9" name="Freeform: Shape 62"/>
          <p:cNvSpPr/>
          <p:nvPr/>
        </p:nvSpPr>
        <p:spPr>
          <a:xfrm>
            <a:off x="-3" y="0"/>
            <a:ext cx="34964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90" name="Freeform: Shape 64"/>
          <p:cNvSpPr/>
          <p:nvPr/>
        </p:nvSpPr>
        <p:spPr>
          <a:xfrm>
            <a:off x="1375408" y="0"/>
            <a:ext cx="2530059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91" name="Freeform: Shape 66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92" name="Freeform: Shape 68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93" name="Freeform: Shape 70"/>
          <p:cNvSpPr/>
          <p:nvPr/>
        </p:nvSpPr>
        <p:spPr>
          <a:xfrm>
            <a:off x="-3" y="0"/>
            <a:ext cx="34964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94" name="Freeform: Shape 72"/>
          <p:cNvSpPr/>
          <p:nvPr/>
        </p:nvSpPr>
        <p:spPr>
          <a:xfrm>
            <a:off x="1375408" y="0"/>
            <a:ext cx="2530059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95" name="Freeform: Shape 74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96" name="Freeform: Shape 76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97" name="Rectangle 78"/>
          <p:cNvSpPr/>
          <p:nvPr/>
        </p:nvSpPr>
        <p:spPr>
          <a:xfrm>
            <a:off x="304" y="0"/>
            <a:ext cx="12191697" cy="6858000"/>
          </a:xfrm>
          <a:prstGeom prst="rect">
            <a:avLst/>
          </a:prstGeom>
          <a:solidFill>
            <a:srgbClr val="EEEBE2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698" name="Title 1"/>
          <p:cNvSpPr txBox="1"/>
          <p:nvPr>
            <p:ph type="title"/>
          </p:nvPr>
        </p:nvSpPr>
        <p:spPr>
          <a:xfrm>
            <a:off x="1180531" y="1346265"/>
            <a:ext cx="5274860" cy="3066715"/>
          </a:xfrm>
          <a:prstGeom prst="rect">
            <a:avLst/>
          </a:prstGeom>
        </p:spPr>
        <p:txBody>
          <a:bodyPr/>
          <a:lstStyle>
            <a:lvl1pPr>
              <a:lnSpc>
                <a:spcPct val="120000"/>
              </a:lnSpc>
              <a:defRPr spc="100" sz="5400">
                <a:solidFill>
                  <a:srgbClr val="262626"/>
                </a:solidFill>
              </a:defRPr>
            </a:lvl1pPr>
          </a:lstStyle>
          <a:p>
            <a:pPr/>
            <a:r>
              <a:t>Rhif y dydd </a:t>
            </a:r>
          </a:p>
        </p:txBody>
      </p:sp>
      <p:sp>
        <p:nvSpPr>
          <p:cNvPr id="699" name="Freeform: Shape 80"/>
          <p:cNvSpPr/>
          <p:nvPr/>
        </p:nvSpPr>
        <p:spPr>
          <a:xfrm flipH="1">
            <a:off x="6986047" y="0"/>
            <a:ext cx="5205958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4866" y="0"/>
                </a:lnTo>
                <a:lnTo>
                  <a:pt x="14958" y="47"/>
                </a:lnTo>
                <a:cubicBezTo>
                  <a:pt x="19220" y="2377"/>
                  <a:pt x="21600" y="6593"/>
                  <a:pt x="21600" y="11407"/>
                </a:cubicBezTo>
                <a:cubicBezTo>
                  <a:pt x="21600" y="15651"/>
                  <a:pt x="17747" y="17647"/>
                  <a:pt x="13823" y="20078"/>
                </a:cubicBezTo>
                <a:cubicBezTo>
                  <a:pt x="13109" y="20521"/>
                  <a:pt x="12401" y="20955"/>
                  <a:pt x="11680" y="21356"/>
                </a:cubicBezTo>
                <a:lnTo>
                  <a:pt x="11216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700" name="Freeform: Shape 82"/>
          <p:cNvSpPr/>
          <p:nvPr/>
        </p:nvSpPr>
        <p:spPr>
          <a:xfrm flipH="1">
            <a:off x="6553143" y="0"/>
            <a:ext cx="2530064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701" name="Freeform: Shape 84"/>
          <p:cNvSpPr/>
          <p:nvPr/>
        </p:nvSpPr>
        <p:spPr>
          <a:xfrm flipH="1">
            <a:off x="6758822" y="0"/>
            <a:ext cx="2536442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pic>
        <p:nvPicPr>
          <p:cNvPr id="702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rcRect l="21804" t="0" r="23287" b="0"/>
          <a:stretch>
            <a:fillRect/>
          </a:stretch>
        </p:blipFill>
        <p:spPr>
          <a:xfrm>
            <a:off x="7187978" y="8"/>
            <a:ext cx="5004198" cy="685799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152" y="0"/>
                </a:moveTo>
                <a:lnTo>
                  <a:pt x="7054" y="48"/>
                </a:lnTo>
                <a:cubicBezTo>
                  <a:pt x="2528" y="2371"/>
                  <a:pt x="0" y="6592"/>
                  <a:pt x="0" y="11406"/>
                </a:cubicBezTo>
                <a:cubicBezTo>
                  <a:pt x="0" y="15650"/>
                  <a:pt x="4092" y="17647"/>
                  <a:pt x="8259" y="20079"/>
                </a:cubicBezTo>
                <a:cubicBezTo>
                  <a:pt x="9017" y="20522"/>
                  <a:pt x="9769" y="20955"/>
                  <a:pt x="10535" y="21356"/>
                </a:cubicBezTo>
                <a:lnTo>
                  <a:pt x="11029" y="21600"/>
                </a:lnTo>
                <a:lnTo>
                  <a:pt x="21600" y="21600"/>
                </a:lnTo>
                <a:lnTo>
                  <a:pt x="21600" y="0"/>
                </a:lnTo>
                <a:lnTo>
                  <a:pt x="7152" y="0"/>
                </a:lnTo>
                <a:close/>
              </a:path>
            </a:pathLst>
          </a:cu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4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46491" y="779997"/>
            <a:ext cx="7320500" cy="5454380"/>
          </a:xfrm>
          <a:prstGeom prst="rect">
            <a:avLst/>
          </a:prstGeom>
          <a:ln w="12700">
            <a:miter lim="400000"/>
          </a:ln>
        </p:spPr>
      </p:pic>
      <p:sp>
        <p:nvSpPr>
          <p:cNvPr id="705" name="Text Placeholder 3"/>
          <p:cNvSpPr txBox="1"/>
          <p:nvPr>
            <p:ph type="body" sz="quarter" idx="1"/>
          </p:nvPr>
        </p:nvSpPr>
        <p:spPr>
          <a:xfrm>
            <a:off x="8217696" y="851536"/>
            <a:ext cx="3227722" cy="4350261"/>
          </a:xfrm>
          <a:prstGeom prst="rect">
            <a:avLst/>
          </a:prstGeom>
        </p:spPr>
        <p:txBody>
          <a:bodyPr/>
          <a:lstStyle/>
          <a:p>
            <a:pPr marL="262890" indent="-262890" defTabSz="841247">
              <a:spcBef>
                <a:spcPts val="1200"/>
              </a:spcBef>
              <a:buSzPct val="100000"/>
              <a:buFont typeface="Arial"/>
              <a:buChar char="•"/>
              <a:defRPr spc="0" sz="25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Blwyddyn 2/3 </a:t>
            </a:r>
            <a:endParaRPr spc="138" sz="1400"/>
          </a:p>
          <a:p>
            <a:pPr marL="262890" indent="-262890" defTabSz="841247">
              <a:spcBef>
                <a:spcPts val="1200"/>
              </a:spcBef>
              <a:buSzPct val="100000"/>
              <a:buFont typeface="Arial"/>
              <a:buChar char="•"/>
              <a:defRPr spc="0" sz="25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Year 2/3</a:t>
            </a:r>
            <a:endParaRPr spc="138" sz="1400"/>
          </a:p>
          <a:p>
            <a:pPr marL="262890" indent="-262890" defTabSz="841247">
              <a:spcBef>
                <a:spcPts val="1200"/>
              </a:spcBef>
              <a:buSzPct val="100000"/>
              <a:buFont typeface="Arial"/>
              <a:buChar char="•"/>
              <a:defRPr spc="0" sz="25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Cwestiynau yn allweddol</a:t>
            </a:r>
            <a:endParaRPr spc="138"/>
          </a:p>
          <a:p>
            <a:pPr marL="262890" indent="-262890" defTabSz="841247">
              <a:spcBef>
                <a:spcPts val="1200"/>
              </a:spcBef>
              <a:buSzPct val="100000"/>
              <a:buFont typeface="Arial"/>
              <a:buChar char="•"/>
              <a:defRPr spc="0" sz="25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Questioning is key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7" name="Title 1"/>
          <p:cNvSpPr txBox="1"/>
          <p:nvPr>
            <p:ph type="title"/>
          </p:nvPr>
        </p:nvSpPr>
        <p:spPr>
          <a:xfrm>
            <a:off x="1920239" y="442220"/>
            <a:ext cx="8770572" cy="1345269"/>
          </a:xfrm>
          <a:prstGeom prst="rect">
            <a:avLst/>
          </a:prstGeom>
        </p:spPr>
        <p:txBody>
          <a:bodyPr/>
          <a:lstStyle/>
          <a:p>
            <a:pPr algn="ctr">
              <a:defRPr spc="100" sz="2800">
                <a:solidFill>
                  <a:srgbClr val="7030A0"/>
                </a:solidFill>
              </a:defRPr>
            </a:pPr>
            <a:r>
              <a:t>Cardiau Gwerth Lle</a:t>
            </a:r>
            <a:br/>
            <a:r>
              <a:t>Place Value Cards</a:t>
            </a:r>
          </a:p>
        </p:txBody>
      </p:sp>
      <p:pic>
        <p:nvPicPr>
          <p:cNvPr id="708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884471" y="2312273"/>
            <a:ext cx="5607202" cy="448539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0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51213" y="151311"/>
            <a:ext cx="4261478" cy="2243611"/>
          </a:xfrm>
          <a:prstGeom prst="rect">
            <a:avLst/>
          </a:prstGeom>
          <a:ln w="12700">
            <a:miter lim="400000"/>
          </a:ln>
        </p:spPr>
      </p:pic>
      <p:pic>
        <p:nvPicPr>
          <p:cNvPr id="711" name="Picture 5" descr="Picture 5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795845" y="2799208"/>
            <a:ext cx="3643032" cy="1590080"/>
          </a:xfrm>
          <a:prstGeom prst="rect">
            <a:avLst/>
          </a:prstGeom>
          <a:ln w="12700">
            <a:miter lim="400000"/>
          </a:ln>
        </p:spPr>
      </p:pic>
      <p:pic>
        <p:nvPicPr>
          <p:cNvPr id="712" name="Picture 5" descr="Picture 5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159564" y="2347004"/>
            <a:ext cx="6414054" cy="425783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4" name="Title 1"/>
          <p:cNvSpPr txBox="1"/>
          <p:nvPr>
            <p:ph type="title"/>
          </p:nvPr>
        </p:nvSpPr>
        <p:spPr>
          <a:xfrm>
            <a:off x="1920239" y="442220"/>
            <a:ext cx="8770572" cy="1345269"/>
          </a:xfrm>
          <a:prstGeom prst="rect">
            <a:avLst/>
          </a:prstGeom>
        </p:spPr>
        <p:txBody>
          <a:bodyPr/>
          <a:lstStyle/>
          <a:p>
            <a:pPr>
              <a:defRPr spc="100" sz="2400">
                <a:solidFill>
                  <a:srgbClr val="7030A0"/>
                </a:soli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Pa batrwm ydych yn gallu gweld?</a:t>
            </a:r>
            <a:br/>
            <a:r>
              <a:t>Oes yna broblem?</a:t>
            </a:r>
          </a:p>
        </p:txBody>
      </p:sp>
      <p:pic>
        <p:nvPicPr>
          <p:cNvPr id="715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858142" y="2591454"/>
            <a:ext cx="9092225" cy="525767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" name="Screenshot 2021-09-26 at 14.13.32.png" descr="Screenshot 2021-09-26 at 14.13.32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26518" y="321807"/>
            <a:ext cx="5872239" cy="4955765"/>
          </a:xfrm>
          <a:prstGeom prst="rect">
            <a:avLst/>
          </a:prstGeom>
          <a:ln w="12700">
            <a:miter lim="400000"/>
          </a:ln>
        </p:spPr>
      </p:pic>
      <p:pic>
        <p:nvPicPr>
          <p:cNvPr id="718" name="Screenshot 2021-09-26 at 14.14.07.png" descr="Screenshot 2021-09-26 at 14.14.07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206799" y="1815350"/>
            <a:ext cx="5733166" cy="452169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0" name="Screenshot 2021-09-26 at 14.14.56.png" descr="Screenshot 2021-09-26 at 14.14.56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857282" y="647807"/>
            <a:ext cx="6165899" cy="4749892"/>
          </a:xfrm>
          <a:prstGeom prst="rect">
            <a:avLst/>
          </a:prstGeom>
          <a:ln w="12700">
            <a:miter lim="400000"/>
          </a:ln>
        </p:spPr>
      </p:pic>
      <p:pic>
        <p:nvPicPr>
          <p:cNvPr id="721" name="Screenshot 2021-09-26 at 14.15.08.png" descr="Screenshot 2021-09-26 at 14.15.08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02651" y="146864"/>
            <a:ext cx="4948231" cy="656427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3" name="Screenshot 2021-09-26 at 14.16.01.png" descr="Screenshot 2021-09-26 at 14.16.01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756648" y="305465"/>
            <a:ext cx="4853288" cy="6489864"/>
          </a:xfrm>
          <a:prstGeom prst="rect">
            <a:avLst/>
          </a:prstGeom>
          <a:ln w="12700">
            <a:miter lim="400000"/>
          </a:ln>
        </p:spPr>
      </p:pic>
      <p:pic>
        <p:nvPicPr>
          <p:cNvPr id="724" name="Screenshot 2021-09-26 at 14.16.13.png" descr="Screenshot 2021-09-26 at 14.16.13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396995" y="319254"/>
            <a:ext cx="5851729" cy="502540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6" name="Screenshot 2021-09-26 at 14.17.12.png" descr="Screenshot 2021-09-26 at 14.17.12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391288" y="1466095"/>
            <a:ext cx="5675794" cy="5005162"/>
          </a:xfrm>
          <a:prstGeom prst="rect">
            <a:avLst/>
          </a:prstGeom>
          <a:ln w="12700">
            <a:miter lim="400000"/>
          </a:ln>
        </p:spPr>
      </p:pic>
      <p:pic>
        <p:nvPicPr>
          <p:cNvPr id="727" name="Screenshot 2021-09-26 at 14.17.25.png" descr="Screenshot 2021-09-26 at 14.17.25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335335" y="307093"/>
            <a:ext cx="6020466" cy="456725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9" name="Screenshot 2021-09-26 at 14.19.00.png" descr="Screenshot 2021-09-26 at 14.19.00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879562" y="1208383"/>
            <a:ext cx="5707804" cy="4441234"/>
          </a:xfrm>
          <a:prstGeom prst="rect">
            <a:avLst/>
          </a:prstGeom>
          <a:ln w="12700">
            <a:miter lim="400000"/>
          </a:ln>
        </p:spPr>
      </p:pic>
      <p:pic>
        <p:nvPicPr>
          <p:cNvPr id="730" name="Screenshot 2021-09-26 at 14.19.30.png" descr="Screenshot 2021-09-26 at 14.19.30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35926" y="145021"/>
            <a:ext cx="4677923" cy="619012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2" name="Screenshot 2021-09-26 at 14.20.07.png" descr="Screenshot 2021-09-26 at 14.20.07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298041" y="2327898"/>
            <a:ext cx="5911089" cy="4475537"/>
          </a:xfrm>
          <a:prstGeom prst="rect">
            <a:avLst/>
          </a:prstGeom>
          <a:ln w="12700">
            <a:miter lim="400000"/>
          </a:ln>
        </p:spPr>
      </p:pic>
      <p:pic>
        <p:nvPicPr>
          <p:cNvPr id="733" name="Screenshot 2021-09-26 at 14.20.19.png" descr="Screenshot 2021-09-26 at 14.20.19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227201" y="216890"/>
            <a:ext cx="5696271" cy="485421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5" name="Screenshot 2021-09-26 at 14.21.10.png" descr="Screenshot 2021-09-26 at 14.21.10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99259" y="309107"/>
            <a:ext cx="5807158" cy="4963094"/>
          </a:xfrm>
          <a:prstGeom prst="rect">
            <a:avLst/>
          </a:prstGeom>
          <a:ln w="12700">
            <a:miter lim="400000"/>
          </a:ln>
        </p:spPr>
      </p:pic>
      <p:pic>
        <p:nvPicPr>
          <p:cNvPr id="736" name="Screenshot 2021-09-26 at 14.29.25.png" descr="Screenshot 2021-09-26 at 14.29.25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602648" y="922063"/>
            <a:ext cx="5531828" cy="407652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8" name="Screenshot 2021-09-26 at 14.34.53.png" descr="Screenshot 2021-09-26 at 14.34.53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44528" y="0"/>
            <a:ext cx="9921996" cy="68580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0" name="https://whiteroseeducation.com/resources"/>
          <p:cNvSpPr txBox="1"/>
          <p:nvPr>
            <p:ph type="body" idx="1"/>
          </p:nvPr>
        </p:nvSpPr>
        <p:spPr>
          <a:xfrm>
            <a:off x="3615424" y="417191"/>
            <a:ext cx="11481855" cy="3575939"/>
          </a:xfrm>
          <a:prstGeom prst="rect">
            <a:avLst/>
          </a:prstGeom>
        </p:spPr>
        <p:txBody>
          <a:bodyPr/>
          <a:lstStyle/>
          <a:p>
            <a:pPr>
              <a:def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</a:defRPr>
            </a:pPr>
            <a:r>
              <a:rPr>
                <a:hlinkClick r:id="rId2" invalidUrl="" action="" tgtFrame="" tooltip="" history="1" highlightClick="0" endSnd="0"/>
              </a:rPr>
              <a:t>https://whiteroseeducation.com/resources</a:t>
            </a:r>
            <a:r>
              <a:t>https://</a:t>
            </a:r>
          </a:p>
        </p:txBody>
      </p:sp>
      <p:pic>
        <p:nvPicPr>
          <p:cNvPr id="741" name="unknown.jpeg" descr="unknown.jpe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43303" y="3784560"/>
            <a:ext cx="1830904" cy="1866385"/>
          </a:xfrm>
          <a:prstGeom prst="rect">
            <a:avLst/>
          </a:prstGeom>
          <a:ln w="12700">
            <a:miter lim="400000"/>
          </a:ln>
        </p:spPr>
      </p:pic>
      <p:sp>
        <p:nvSpPr>
          <p:cNvPr id="742" name="Text"/>
          <p:cNvSpPr txBox="1"/>
          <p:nvPr/>
        </p:nvSpPr>
        <p:spPr>
          <a:xfrm>
            <a:off x="4587842" y="2070542"/>
            <a:ext cx="142237" cy="2692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 defTabSz="457200">
              <a:defRPr sz="1200">
                <a:latin typeface="Times Roman"/>
                <a:ea typeface="Times Roman"/>
                <a:cs typeface="Times Roman"/>
                <a:sym typeface="Times Roman"/>
              </a:defRPr>
            </a:lvl1pPr>
          </a:lstStyle>
          <a:p>
            <a:pPr/>
            <a:r>
              <a:t> </a:t>
            </a:r>
          </a:p>
        </p:txBody>
      </p:sp>
      <p:pic>
        <p:nvPicPr>
          <p:cNvPr id="743" name="Screenshot 2023-08-31 at 11.39.23.png" descr="Screenshot 2023-08-31 at 11.39.23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274288" y="208884"/>
            <a:ext cx="2970538" cy="1303279"/>
          </a:xfrm>
          <a:prstGeom prst="rect">
            <a:avLst/>
          </a:prstGeom>
          <a:ln w="12700">
            <a:miter lim="400000"/>
          </a:ln>
        </p:spPr>
      </p:pic>
      <p:pic>
        <p:nvPicPr>
          <p:cNvPr id="744" name="Screenshot 2023-08-31 at 11.40.28.png" descr="Screenshot 2023-08-31 at 11.40.28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7149713" y="1061993"/>
            <a:ext cx="4413278" cy="4597733"/>
          </a:xfrm>
          <a:prstGeom prst="rect">
            <a:avLst/>
          </a:prstGeom>
          <a:ln w="12700">
            <a:miter lim="400000"/>
          </a:ln>
        </p:spPr>
      </p:pic>
      <p:sp>
        <p:nvSpPr>
          <p:cNvPr id="745" name="https://assets.whiteroseeducation.com/new-schemes/Y1%20Autumn%20Block%202%20SOL%20Addition%20and%20subtraction%20within%2010.pdf"/>
          <p:cNvSpPr txBox="1"/>
          <p:nvPr/>
        </p:nvSpPr>
        <p:spPr>
          <a:xfrm>
            <a:off x="797074" y="2267137"/>
            <a:ext cx="5568763" cy="12090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+mn-lt"/>
                <a:ea typeface="+mn-ea"/>
                <a:cs typeface="+mn-cs"/>
                <a:sym typeface="Helvetica"/>
                <a:hlinkClick r:id="rId6" invalidUrl="" action="" tgtFrame="" tooltip="" history="1" highlightClick="0" endSnd="0"/>
              </a:defRPr>
            </a:lvl1pPr>
          </a:lstStyle>
          <a:p>
            <a:pPr/>
            <a:r>
              <a:rPr>
                <a:hlinkClick r:id="rId6" invalidUrl="" action="" tgtFrame="" tooltip="" history="1" highlightClick="0" endSnd="0"/>
              </a:rPr>
              <a:t>https://assets.whiteroseeducation.com/new-schemes/Y1%20Autumn%20Block%202%20SOL%20Addition%20and%20subtraction%20within%2010.pdf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" name="https://hwb.gov.wales/cwricwlwm-i-gymru/cynllunio-eich-cwricwlwm/offer-a-thempledi-ar-gyfer-cynllunio-cwricwlwm/#cynllunio-cwricwlwm-o-fewn-y-meysydd-dysgu-a-phrofiad-(meysydd)"/>
          <p:cNvSpPr txBox="1"/>
          <p:nvPr/>
        </p:nvSpPr>
        <p:spPr>
          <a:xfrm>
            <a:off x="283292" y="580604"/>
            <a:ext cx="5353299" cy="17678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 b="1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+mn-lt"/>
                <a:ea typeface="+mn-ea"/>
                <a:cs typeface="+mn-cs"/>
                <a:sym typeface="Helvetica"/>
                <a:hlinkClick r:id="rId2" invalidUrl="" action="" tgtFrame="" tooltip="" history="1" highlightClick="0" endSnd="0"/>
              </a:defRPr>
            </a:lvl1pPr>
          </a:lstStyle>
          <a:p>
            <a:pPr/>
            <a:r>
              <a:rPr>
                <a:hlinkClick r:id="rId2" invalidUrl="" action="" tgtFrame="" tooltip="" history="1" highlightClick="0" endSnd="0"/>
              </a:rPr>
              <a:t>https://hwb.gov.wales/cwricwlwm-i-gymru/cynllunio-eich-cwricwlwm/offer-a-thempledi-ar-gyfer-cynllunio-cwricwlwm/#cynllunio-cwricwlwm-o-fewn-y-meysydd-dysgu-a-phrofiad-(meysydd)</a:t>
            </a:r>
          </a:p>
        </p:txBody>
      </p:sp>
      <p:pic>
        <p:nvPicPr>
          <p:cNvPr id="748" name="Screenshot 2023-09-03 at 20.23.05.png" descr="Screenshot 2023-09-03 at 20.23.05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627888" y="-24263"/>
            <a:ext cx="3520022" cy="2989310"/>
          </a:xfrm>
          <a:prstGeom prst="rect">
            <a:avLst/>
          </a:prstGeom>
          <a:ln w="12700">
            <a:miter lim="400000"/>
          </a:ln>
        </p:spPr>
      </p:pic>
      <p:pic>
        <p:nvPicPr>
          <p:cNvPr id="749" name="Cynllunio eich Cwricwlwm: Mathemateg a Rhifedd" descr="Cynllunio eich Cwricwlwm: Mathemateg a Rhifedd"/>
          <p:cNvPicPr>
            <a:picLocks noChangeAspect="0"/>
          </p:cNvPicPr>
          <p:nvPr>
            <a:videoFile xmlns:mc="http://schemas.openxmlformats.org/markup-compatibility/2006" xmlns:aiw="http://developer.apple.com/namespaces/iwork" r:link="rId4" mc:Ignorable="aiw" aiw:title="Cynllunio eich Cwricwlwm: Mathemateg a Rhifedd" aiw:author="Addysg Cymru / Education Wales"/>
          </p:nvPr>
        </p:nvPicPr>
        <p:blipFill>
          <a:blip r:embed="rId5">
            <a:extLst/>
          </a:blip>
          <a:stretch>
            <a:fillRect/>
          </a:stretch>
        </p:blipFill>
        <p:spPr>
          <a:xfrm>
            <a:off x="2557352" y="1976964"/>
            <a:ext cx="6287292" cy="3536603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mediacall" nodeType="clickEffect" presetSubtype="0" presetID="1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4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Class="mediacall" nodeType="clickEffect" presetSubtype="0" presetID="3" grpId="1" fill="hold">
                                  <p:stCondLst>
                                    <p:cond delay="0"/>
                                  </p:stCondLst>
                                  <p:childTnLst>
                                    <p:cmd type="call" cmd="stop">
                                      <p:cBhvr>
                                        <p:cTn id="10" dur="1000" fill="hold"/>
                                        <p:tgtEl>
                                          <p:spTgt spid="74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  <p:video fullScrn="0">
              <p:cMediaNode mute="0" showWhenStopped="1" numSld="1" vol="80000">
                <p:cTn id="11" fill="hold" display="0">
                  <p:stCondLst>
                    <p:cond delay="indefinite"/>
                  </p:stCondLst>
                </p:cTn>
                <p:tgtEl>
                  <p:spTgt spid="749"/>
                </p:tgtEl>
              </p:cMediaNode>
            </p:video>
            <p:seq concurrent="1" prevAc="none" nextAc="seek">
              <p:cTn id="12" evtFilter="cancelBubble" nodeType="interactiveSeq" restart="whenNotActive" fill="hold">
                <p:stCondLst>
                  <p:cond delay="0" evt="onClick">
                    <p:tgtEl>
                      <p:spTgt spid="749"/>
                    </p:tgtEl>
                  </p:cond>
                </p:stCondLst>
                <p:endSync delay="0" evt="end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Class="mediacall" nodeType="clickEffect" presetSubtype="0" presetID="2" fill="hold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74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delay="0" evt="onClick">
                  <p:tgtEl>
                    <p:spTgt spid="749"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1" name="Title 1"/>
          <p:cNvSpPr txBox="1"/>
          <p:nvPr>
            <p:ph type="title"/>
          </p:nvPr>
        </p:nvSpPr>
        <p:spPr>
          <a:xfrm>
            <a:off x="3152182" y="-357628"/>
            <a:ext cx="7956223" cy="2133801"/>
          </a:xfrm>
          <a:prstGeom prst="rect">
            <a:avLst/>
          </a:prstGeom>
        </p:spPr>
        <p:txBody>
          <a:bodyPr/>
          <a:lstStyle/>
          <a:p>
            <a:pPr defTabSz="448055">
              <a:defRPr b="1" sz="4900">
                <a:latin typeface="Carlito"/>
                <a:ea typeface="Carlito"/>
                <a:cs typeface="Carlito"/>
                <a:sym typeface="Carlito"/>
              </a:defRPr>
            </a:pPr>
          </a:p>
          <a:p>
            <a:pPr defTabSz="448055">
              <a:defRPr b="1" sz="4900">
                <a:latin typeface="Carlito"/>
                <a:ea typeface="Carlito"/>
                <a:cs typeface="Carlito"/>
                <a:sym typeface="Carlito"/>
              </a:defRPr>
            </a:pPr>
            <a:r>
              <a:t>Mathemateg a Rhifedd</a:t>
            </a:r>
          </a:p>
          <a:p>
            <a:pPr defTabSz="448055">
              <a:defRPr b="1" sz="4900">
                <a:latin typeface="Carlito"/>
                <a:ea typeface="Carlito"/>
                <a:cs typeface="Carlito"/>
                <a:sym typeface="Carlito"/>
              </a:defRPr>
            </a:pPr>
            <a:r>
              <a:t>Mathematics and Numeracy</a:t>
            </a:r>
          </a:p>
        </p:txBody>
      </p:sp>
      <p:pic>
        <p:nvPicPr>
          <p:cNvPr id="752" name="unknown.jpeg" descr="unknown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399860" y="1816574"/>
            <a:ext cx="3173858" cy="3768953"/>
          </a:xfrm>
          <a:prstGeom prst="rect">
            <a:avLst/>
          </a:prstGeom>
          <a:ln w="12700">
            <a:miter lim="400000"/>
          </a:ln>
        </p:spPr>
      </p:pic>
      <p:sp>
        <p:nvSpPr>
          <p:cNvPr id="753" name="Text"/>
          <p:cNvSpPr txBox="1"/>
          <p:nvPr/>
        </p:nvSpPr>
        <p:spPr>
          <a:xfrm>
            <a:off x="7240405" y="2711449"/>
            <a:ext cx="142237" cy="2692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 defTabSz="457200">
              <a:defRPr sz="1200">
                <a:latin typeface="Times Roman"/>
                <a:ea typeface="Times Roman"/>
                <a:cs typeface="Times Roman"/>
                <a:sym typeface="Times Roman"/>
              </a:defRPr>
            </a:lvl1pPr>
          </a:lstStyle>
          <a:p>
            <a:pPr/>
            <a:r>
              <a:t> </a:t>
            </a:r>
          </a:p>
        </p:txBody>
      </p:sp>
      <p:sp>
        <p:nvSpPr>
          <p:cNvPr id="754" name="Fiona Jones…"/>
          <p:cNvSpPr txBox="1"/>
          <p:nvPr/>
        </p:nvSpPr>
        <p:spPr>
          <a:xfrm>
            <a:off x="4290831" y="2225361"/>
            <a:ext cx="2519370" cy="190877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/>
          <a:p>
            <a:pPr algn="r" defTabSz="457200">
              <a:defRPr baseline="4771" sz="4200">
                <a:solidFill>
                  <a:srgbClr val="000000">
                    <a:alpha val="84705"/>
                  </a:srgbClr>
                </a:soli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Fiona Jones </a:t>
            </a:r>
          </a:p>
          <a:p>
            <a:pPr algn="r" defTabSz="457200">
              <a:defRPr baseline="6786" sz="30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>
                <a:hlinkClick r:id="rId3" invalidUrl="" action="" tgtFrame="" tooltip="" history="1" highlightClick="0" endSnd="0"/>
              </a:rPr>
              <a:t>f.jones@uwtsd.ac.uk</a:t>
            </a:r>
            <a:endParaRPr>
              <a:solidFill>
                <a:srgbClr val="000000">
                  <a:alpha val="84705"/>
                </a:srgbClr>
              </a:solidFill>
            </a:endParaRPr>
          </a:p>
        </p:txBody>
      </p:sp>
      <p:pic>
        <p:nvPicPr>
          <p:cNvPr id="755" name="unknown.jpeg" descr="unknown.jpe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3469616" y="4960677"/>
            <a:ext cx="4016155" cy="1529412"/>
          </a:xfrm>
          <a:prstGeom prst="rect">
            <a:avLst/>
          </a:prstGeom>
          <a:ln w="12700">
            <a:miter lim="400000"/>
          </a:ln>
        </p:spPr>
      </p:pic>
      <p:sp>
        <p:nvSpPr>
          <p:cNvPr id="756" name="Text"/>
          <p:cNvSpPr txBox="1"/>
          <p:nvPr/>
        </p:nvSpPr>
        <p:spPr>
          <a:xfrm>
            <a:off x="2039553" y="1578186"/>
            <a:ext cx="142237" cy="2692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 defTabSz="457200">
              <a:defRPr sz="1200">
                <a:latin typeface="Times Roman"/>
                <a:ea typeface="Times Roman"/>
                <a:cs typeface="Times Roman"/>
                <a:sym typeface="Times Roman"/>
              </a:defRPr>
            </a:lvl1pPr>
          </a:lstStyle>
          <a:p>
            <a:pPr/>
            <a:r>
              <a:t> 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UWTSD 200 Holding Page">
  <a:themeElements>
    <a:clrScheme name="UWTSD 200 Holding Pag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UWTSD 200 Holding Page">
      <a:majorFont>
        <a:latin typeface="Calibri"/>
        <a:ea typeface="Calibri"/>
        <a:cs typeface="Calibri"/>
      </a:majorFont>
      <a:minorFont>
        <a:latin typeface="Helvetica"/>
        <a:ea typeface="Helvetica"/>
        <a:cs typeface="Helvetica"/>
      </a:minorFont>
    </a:fontScheme>
    <a:fmtScheme name="UWTSD 200 Holding Pag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UWTSD 200 Holding Page">
  <a:themeElements>
    <a:clrScheme name="UWTSD 200 Holding Pag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UWTSD 200 Holding Page">
      <a:majorFont>
        <a:latin typeface="Calibri"/>
        <a:ea typeface="Calibri"/>
        <a:cs typeface="Calibri"/>
      </a:majorFont>
      <a:minorFont>
        <a:latin typeface="Helvetica"/>
        <a:ea typeface="Helvetica"/>
        <a:cs typeface="Helvetica"/>
      </a:minorFont>
    </a:fontScheme>
    <a:fmtScheme name="UWTSD 200 Holding Pag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