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8" r:id="rId6"/>
    <p:sldId id="259" r:id="rId7"/>
    <p:sldId id="269" r:id="rId8"/>
    <p:sldId id="262" r:id="rId9"/>
    <p:sldId id="270" r:id="rId10"/>
    <p:sldId id="263" r:id="rId11"/>
    <p:sldId id="264" r:id="rId12"/>
    <p:sldId id="265" r:id="rId13"/>
    <p:sldId id="267" r:id="rId14"/>
    <p:sldId id="271" r:id="rId15"/>
    <p:sldId id="261" r:id="rId16"/>
    <p:sldId id="26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12763B-AC30-4414-A198-CDD65331CEF2}" v="181" dt="2022-07-08T01:53:48.0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a Stanga" userId="32a81202d25f5f5a" providerId="LiveId" clId="{6512763B-AC30-4414-A198-CDD65331CEF2}"/>
    <pc:docChg chg="undo custSel addSld delSld modSld sldOrd modMainMaster">
      <pc:chgData name="Madalina Stanga" userId="32a81202d25f5f5a" providerId="LiveId" clId="{6512763B-AC30-4414-A198-CDD65331CEF2}" dt="2022-07-08T11:22:15.401" v="1677" actId="255"/>
      <pc:docMkLst>
        <pc:docMk/>
      </pc:docMkLst>
      <pc:sldChg chg="modSp mod modTransition">
        <pc:chgData name="Madalina Stanga" userId="32a81202d25f5f5a" providerId="LiveId" clId="{6512763B-AC30-4414-A198-CDD65331CEF2}" dt="2022-07-08T01:53:48.048" v="1628"/>
        <pc:sldMkLst>
          <pc:docMk/>
          <pc:sldMk cId="3982645985" sldId="256"/>
        </pc:sldMkLst>
        <pc:spChg chg="mod">
          <ac:chgData name="Madalina Stanga" userId="32a81202d25f5f5a" providerId="LiveId" clId="{6512763B-AC30-4414-A198-CDD65331CEF2}" dt="2022-07-04T19:18:53.258" v="0" actId="313"/>
          <ac:spMkLst>
            <pc:docMk/>
            <pc:sldMk cId="3982645985" sldId="256"/>
            <ac:spMk id="3" creationId="{F736E0CB-B8C2-7E20-0362-ED8A209C84B0}"/>
          </ac:spMkLst>
        </pc:spChg>
      </pc:sldChg>
      <pc:sldChg chg="modSp mod modTransition">
        <pc:chgData name="Madalina Stanga" userId="32a81202d25f5f5a" providerId="LiveId" clId="{6512763B-AC30-4414-A198-CDD65331CEF2}" dt="2022-07-08T02:00:20.464" v="1662" actId="403"/>
        <pc:sldMkLst>
          <pc:docMk/>
          <pc:sldMk cId="1933357145" sldId="257"/>
        </pc:sldMkLst>
        <pc:spChg chg="mod">
          <ac:chgData name="Madalina Stanga" userId="32a81202d25f5f5a" providerId="LiveId" clId="{6512763B-AC30-4414-A198-CDD65331CEF2}" dt="2022-07-08T02:00:20.464" v="1662" actId="403"/>
          <ac:spMkLst>
            <pc:docMk/>
            <pc:sldMk cId="1933357145" sldId="257"/>
            <ac:spMk id="8" creationId="{DCBE6D01-23CE-CAD9-1E26-BFAE94C8222F}"/>
          </ac:spMkLst>
        </pc:spChg>
      </pc:sldChg>
      <pc:sldChg chg="modTransition">
        <pc:chgData name="Madalina Stanga" userId="32a81202d25f5f5a" providerId="LiveId" clId="{6512763B-AC30-4414-A198-CDD65331CEF2}" dt="2022-07-08T01:53:48.048" v="1628"/>
        <pc:sldMkLst>
          <pc:docMk/>
          <pc:sldMk cId="2358097969" sldId="258"/>
        </pc:sldMkLst>
      </pc:sldChg>
      <pc:sldChg chg="modSp mod modTransition">
        <pc:chgData name="Madalina Stanga" userId="32a81202d25f5f5a" providerId="LiveId" clId="{6512763B-AC30-4414-A198-CDD65331CEF2}" dt="2022-07-08T11:20:20.023" v="1675" actId="20577"/>
        <pc:sldMkLst>
          <pc:docMk/>
          <pc:sldMk cId="1872956028" sldId="259"/>
        </pc:sldMkLst>
        <pc:graphicFrameChg chg="mod modGraphic">
          <ac:chgData name="Madalina Stanga" userId="32a81202d25f5f5a" providerId="LiveId" clId="{6512763B-AC30-4414-A198-CDD65331CEF2}" dt="2022-07-08T11:20:20.023" v="1675" actId="20577"/>
          <ac:graphicFrameMkLst>
            <pc:docMk/>
            <pc:sldMk cId="1872956028" sldId="259"/>
            <ac:graphicFrameMk id="4" creationId="{C25EB4B4-BA9F-28F4-F8AD-13C86DC42850}"/>
          </ac:graphicFrameMkLst>
        </pc:graphicFrameChg>
      </pc:sldChg>
      <pc:sldChg chg="modTransition">
        <pc:chgData name="Madalina Stanga" userId="32a81202d25f5f5a" providerId="LiveId" clId="{6512763B-AC30-4414-A198-CDD65331CEF2}" dt="2022-07-08T01:53:48.048" v="1628"/>
        <pc:sldMkLst>
          <pc:docMk/>
          <pc:sldMk cId="2962448760" sldId="260"/>
        </pc:sldMkLst>
      </pc:sldChg>
      <pc:sldChg chg="modSp mod modTransition">
        <pc:chgData name="Madalina Stanga" userId="32a81202d25f5f5a" providerId="LiveId" clId="{6512763B-AC30-4414-A198-CDD65331CEF2}" dt="2022-07-08T01:57:17.385" v="1650" actId="255"/>
        <pc:sldMkLst>
          <pc:docMk/>
          <pc:sldMk cId="3953741228" sldId="261"/>
        </pc:sldMkLst>
        <pc:spChg chg="mod">
          <ac:chgData name="Madalina Stanga" userId="32a81202d25f5f5a" providerId="LiveId" clId="{6512763B-AC30-4414-A198-CDD65331CEF2}" dt="2022-07-08T01:57:17.385" v="1650" actId="255"/>
          <ac:spMkLst>
            <pc:docMk/>
            <pc:sldMk cId="3953741228" sldId="261"/>
            <ac:spMk id="3" creationId="{389E14DF-FBE9-563D-C244-685A7A53E3D1}"/>
          </ac:spMkLst>
        </pc:spChg>
      </pc:sldChg>
      <pc:sldChg chg="delSp modSp mod modTransition">
        <pc:chgData name="Madalina Stanga" userId="32a81202d25f5f5a" providerId="LiveId" clId="{6512763B-AC30-4414-A198-CDD65331CEF2}" dt="2022-07-08T01:53:48.048" v="1628"/>
        <pc:sldMkLst>
          <pc:docMk/>
          <pc:sldMk cId="3297585598" sldId="262"/>
        </pc:sldMkLst>
        <pc:spChg chg="mod">
          <ac:chgData name="Madalina Stanga" userId="32a81202d25f5f5a" providerId="LiveId" clId="{6512763B-AC30-4414-A198-CDD65331CEF2}" dt="2022-07-05T13:40:33.591" v="399" actId="1076"/>
          <ac:spMkLst>
            <pc:docMk/>
            <pc:sldMk cId="3297585598" sldId="262"/>
            <ac:spMk id="2" creationId="{D7390954-8EAC-3118-7A9E-BA8654A7313E}"/>
          </ac:spMkLst>
        </pc:spChg>
        <pc:spChg chg="mod">
          <ac:chgData name="Madalina Stanga" userId="32a81202d25f5f5a" providerId="LiveId" clId="{6512763B-AC30-4414-A198-CDD65331CEF2}" dt="2022-07-08T00:40:57.825" v="801" actId="207"/>
          <ac:spMkLst>
            <pc:docMk/>
            <pc:sldMk cId="3297585598" sldId="262"/>
            <ac:spMk id="31" creationId="{CFD55BEF-F169-D358-673E-A25046D8E600}"/>
          </ac:spMkLst>
        </pc:spChg>
        <pc:spChg chg="mod">
          <ac:chgData name="Madalina Stanga" userId="32a81202d25f5f5a" providerId="LiveId" clId="{6512763B-AC30-4414-A198-CDD65331CEF2}" dt="2022-07-08T00:41:15.395" v="803" actId="207"/>
          <ac:spMkLst>
            <pc:docMk/>
            <pc:sldMk cId="3297585598" sldId="262"/>
            <ac:spMk id="40" creationId="{E32E1AAB-C926-BE5C-DBB7-67024B1DF0E3}"/>
          </ac:spMkLst>
        </pc:spChg>
        <pc:spChg chg="mod">
          <ac:chgData name="Madalina Stanga" userId="32a81202d25f5f5a" providerId="LiveId" clId="{6512763B-AC30-4414-A198-CDD65331CEF2}" dt="2022-07-08T00:42:03.416" v="810" actId="1076"/>
          <ac:spMkLst>
            <pc:docMk/>
            <pc:sldMk cId="3297585598" sldId="262"/>
            <ac:spMk id="42" creationId="{5916F97B-9A12-0352-5E9A-CA344DD8A343}"/>
          </ac:spMkLst>
        </pc:spChg>
        <pc:spChg chg="del mod">
          <ac:chgData name="Madalina Stanga" userId="32a81202d25f5f5a" providerId="LiveId" clId="{6512763B-AC30-4414-A198-CDD65331CEF2}" dt="2022-07-08T00:39:59.480" v="793"/>
          <ac:spMkLst>
            <pc:docMk/>
            <pc:sldMk cId="3297585598" sldId="262"/>
            <ac:spMk id="44" creationId="{6B421E90-097A-AAE9-AB8F-924F3B126B20}"/>
          </ac:spMkLst>
        </pc:spChg>
        <pc:spChg chg="mod">
          <ac:chgData name="Madalina Stanga" userId="32a81202d25f5f5a" providerId="LiveId" clId="{6512763B-AC30-4414-A198-CDD65331CEF2}" dt="2022-07-08T00:41:02.022" v="802" actId="207"/>
          <ac:spMkLst>
            <pc:docMk/>
            <pc:sldMk cId="3297585598" sldId="262"/>
            <ac:spMk id="45" creationId="{BB5ADCA0-9F56-40C3-874F-BE2D2AFF66F6}"/>
          </ac:spMkLst>
        </pc:spChg>
        <pc:spChg chg="mod">
          <ac:chgData name="Madalina Stanga" userId="32a81202d25f5f5a" providerId="LiveId" clId="{6512763B-AC30-4414-A198-CDD65331CEF2}" dt="2022-07-08T00:41:19.459" v="804" actId="207"/>
          <ac:spMkLst>
            <pc:docMk/>
            <pc:sldMk cId="3297585598" sldId="262"/>
            <ac:spMk id="47" creationId="{7657D7C7-316B-757B-A655-3639AEC3A59C}"/>
          </ac:spMkLst>
        </pc:spChg>
        <pc:spChg chg="mod">
          <ac:chgData name="Madalina Stanga" userId="32a81202d25f5f5a" providerId="LiveId" clId="{6512763B-AC30-4414-A198-CDD65331CEF2}" dt="2022-07-08T00:41:49.625" v="808" actId="207"/>
          <ac:spMkLst>
            <pc:docMk/>
            <pc:sldMk cId="3297585598" sldId="262"/>
            <ac:spMk id="48" creationId="{6C457693-A120-121F-FE5E-89EDD318EF24}"/>
          </ac:spMkLst>
        </pc:spChg>
        <pc:spChg chg="mod">
          <ac:chgData name="Madalina Stanga" userId="32a81202d25f5f5a" providerId="LiveId" clId="{6512763B-AC30-4414-A198-CDD65331CEF2}" dt="2022-07-08T00:41:58.932" v="809" actId="1076"/>
          <ac:spMkLst>
            <pc:docMk/>
            <pc:sldMk cId="3297585598" sldId="262"/>
            <ac:spMk id="49" creationId="{65554FDF-50DD-6007-44A1-08124DB6103B}"/>
          </ac:spMkLst>
        </pc:spChg>
        <pc:spChg chg="del mod">
          <ac:chgData name="Madalina Stanga" userId="32a81202d25f5f5a" providerId="LiveId" clId="{6512763B-AC30-4414-A198-CDD65331CEF2}" dt="2022-07-08T00:38:59.440" v="777"/>
          <ac:spMkLst>
            <pc:docMk/>
            <pc:sldMk cId="3297585598" sldId="262"/>
            <ac:spMk id="50" creationId="{E7065A7E-4FCD-3ED9-ABE6-219B72F6AC40}"/>
          </ac:spMkLst>
        </pc:spChg>
        <pc:spChg chg="mod">
          <ac:chgData name="Madalina Stanga" userId="32a81202d25f5f5a" providerId="LiveId" clId="{6512763B-AC30-4414-A198-CDD65331CEF2}" dt="2022-07-05T13:42:24.141" v="439" actId="20577"/>
          <ac:spMkLst>
            <pc:docMk/>
            <pc:sldMk cId="3297585598" sldId="262"/>
            <ac:spMk id="51" creationId="{80533DA1-B8EE-819E-85A4-17E9BD355094}"/>
          </ac:spMkLst>
        </pc:spChg>
        <pc:cxnChg chg="mod">
          <ac:chgData name="Madalina Stanga" userId="32a81202d25f5f5a" providerId="LiveId" clId="{6512763B-AC30-4414-A198-CDD65331CEF2}" dt="2022-07-08T00:39:49.992" v="790" actId="14100"/>
          <ac:cxnSpMkLst>
            <pc:docMk/>
            <pc:sldMk cId="3297585598" sldId="262"/>
            <ac:cxnSpMk id="7" creationId="{D47E849F-A5AF-B936-2FAA-E7878410A8A1}"/>
          </ac:cxnSpMkLst>
        </pc:cxnChg>
        <pc:cxnChg chg="mod">
          <ac:chgData name="Madalina Stanga" userId="32a81202d25f5f5a" providerId="LiveId" clId="{6512763B-AC30-4414-A198-CDD65331CEF2}" dt="2022-07-08T00:40:05.560" v="794" actId="1076"/>
          <ac:cxnSpMkLst>
            <pc:docMk/>
            <pc:sldMk cId="3297585598" sldId="262"/>
            <ac:cxnSpMk id="13" creationId="{B503D2E9-48D7-D16A-B4E1-700EE72185FC}"/>
          </ac:cxnSpMkLst>
        </pc:cxnChg>
        <pc:cxnChg chg="del">
          <ac:chgData name="Madalina Stanga" userId="32a81202d25f5f5a" providerId="LiveId" clId="{6512763B-AC30-4414-A198-CDD65331CEF2}" dt="2022-07-08T00:38:59.437" v="775" actId="478"/>
          <ac:cxnSpMkLst>
            <pc:docMk/>
            <pc:sldMk cId="3297585598" sldId="262"/>
            <ac:cxnSpMk id="15" creationId="{4DB0C598-C37C-EF67-54B8-11252CAFB9A8}"/>
          </ac:cxnSpMkLst>
        </pc:cxnChg>
      </pc:sldChg>
      <pc:sldChg chg="addSp delSp modSp mod modTransition">
        <pc:chgData name="Madalina Stanga" userId="32a81202d25f5f5a" providerId="LiveId" clId="{6512763B-AC30-4414-A198-CDD65331CEF2}" dt="2022-07-08T01:53:48.048" v="1628"/>
        <pc:sldMkLst>
          <pc:docMk/>
          <pc:sldMk cId="1609360822" sldId="263"/>
        </pc:sldMkLst>
        <pc:spChg chg="add del mod">
          <ac:chgData name="Madalina Stanga" userId="32a81202d25f5f5a" providerId="LiveId" clId="{6512763B-AC30-4414-A198-CDD65331CEF2}" dt="2022-07-05T00:04:51.728" v="18" actId="931"/>
          <ac:spMkLst>
            <pc:docMk/>
            <pc:sldMk cId="1609360822" sldId="263"/>
            <ac:spMk id="4" creationId="{18F94A0A-D03A-3106-FBBE-22D32580BCC5}"/>
          </ac:spMkLst>
        </pc:spChg>
        <pc:spChg chg="add del mod">
          <ac:chgData name="Madalina Stanga" userId="32a81202d25f5f5a" providerId="LiveId" clId="{6512763B-AC30-4414-A198-CDD65331CEF2}" dt="2022-07-07T22:55:39.347" v="616" actId="931"/>
          <ac:spMkLst>
            <pc:docMk/>
            <pc:sldMk cId="1609360822" sldId="263"/>
            <ac:spMk id="4" creationId="{FF141B31-3D6B-16B7-DEB4-334B2D3DD824}"/>
          </ac:spMkLst>
        </pc:spChg>
        <pc:picChg chg="del">
          <ac:chgData name="Madalina Stanga" userId="32a81202d25f5f5a" providerId="LiveId" clId="{6512763B-AC30-4414-A198-CDD65331CEF2}" dt="2022-07-05T00:04:41.331" v="17" actId="478"/>
          <ac:picMkLst>
            <pc:docMk/>
            <pc:sldMk cId="1609360822" sldId="263"/>
            <ac:picMk id="5" creationId="{00C87FFF-5AB6-3719-AB37-2C80C1E836AF}"/>
          </ac:picMkLst>
        </pc:picChg>
        <pc:picChg chg="add mod modCrop">
          <ac:chgData name="Madalina Stanga" userId="32a81202d25f5f5a" providerId="LiveId" clId="{6512763B-AC30-4414-A198-CDD65331CEF2}" dt="2022-07-07T22:58:01.570" v="635" actId="1076"/>
          <ac:picMkLst>
            <pc:docMk/>
            <pc:sldMk cId="1609360822" sldId="263"/>
            <ac:picMk id="6" creationId="{7204B262-0EA1-DA6C-F3E8-EDEEB0152BEB}"/>
          </ac:picMkLst>
        </pc:picChg>
        <pc:picChg chg="add del mod">
          <ac:chgData name="Madalina Stanga" userId="32a81202d25f5f5a" providerId="LiveId" clId="{6512763B-AC30-4414-A198-CDD65331CEF2}" dt="2022-07-07T22:55:18.739" v="615" actId="478"/>
          <ac:picMkLst>
            <pc:docMk/>
            <pc:sldMk cId="1609360822" sldId="263"/>
            <ac:picMk id="7" creationId="{7EA52DCE-7F3C-612F-CEC5-B8159F1DD457}"/>
          </ac:picMkLst>
        </pc:picChg>
      </pc:sldChg>
      <pc:sldChg chg="addSp delSp modSp mod modTransition setBg">
        <pc:chgData name="Madalina Stanga" userId="32a81202d25f5f5a" providerId="LiveId" clId="{6512763B-AC30-4414-A198-CDD65331CEF2}" dt="2022-07-08T01:53:48.048" v="1628"/>
        <pc:sldMkLst>
          <pc:docMk/>
          <pc:sldMk cId="1771465649" sldId="264"/>
        </pc:sldMkLst>
        <pc:spChg chg="mod">
          <ac:chgData name="Madalina Stanga" userId="32a81202d25f5f5a" providerId="LiveId" clId="{6512763B-AC30-4414-A198-CDD65331CEF2}" dt="2022-07-07T22:24:20.172" v="606" actId="26606"/>
          <ac:spMkLst>
            <pc:docMk/>
            <pc:sldMk cId="1771465649" sldId="264"/>
            <ac:spMk id="2" creationId="{996687A7-0838-A90B-E9D6-657D11F61F73}"/>
          </ac:spMkLst>
        </pc:spChg>
        <pc:spChg chg="add del">
          <ac:chgData name="Madalina Stanga" userId="32a81202d25f5f5a" providerId="LiveId" clId="{6512763B-AC30-4414-A198-CDD65331CEF2}" dt="2022-07-07T22:24:12.849" v="603" actId="26606"/>
          <ac:spMkLst>
            <pc:docMk/>
            <pc:sldMk cId="1771465649" sldId="264"/>
            <ac:spMk id="9" creationId="{40E5B315-592C-487A-A815-6F61A98F445C}"/>
          </ac:spMkLst>
        </pc:spChg>
        <pc:spChg chg="add del">
          <ac:chgData name="Madalina Stanga" userId="32a81202d25f5f5a" providerId="LiveId" clId="{6512763B-AC30-4414-A198-CDD65331CEF2}" dt="2022-07-07T22:24:12.849" v="603" actId="26606"/>
          <ac:spMkLst>
            <pc:docMk/>
            <pc:sldMk cId="1771465649" sldId="264"/>
            <ac:spMk id="11" creationId="{D7E046CA-18CB-4F2C-A9BE-BA9720B9230C}"/>
          </ac:spMkLst>
        </pc:spChg>
        <pc:spChg chg="add">
          <ac:chgData name="Madalina Stanga" userId="32a81202d25f5f5a" providerId="LiveId" clId="{6512763B-AC30-4414-A198-CDD65331CEF2}" dt="2022-07-07T22:24:20.172" v="606" actId="26606"/>
          <ac:spMkLst>
            <pc:docMk/>
            <pc:sldMk cId="1771465649" sldId="264"/>
            <ac:spMk id="12" creationId="{038B8727-D318-4B70-B353-C390602FF311}"/>
          </ac:spMkLst>
        </pc:spChg>
        <pc:spChg chg="add del">
          <ac:chgData name="Madalina Stanga" userId="32a81202d25f5f5a" providerId="LiveId" clId="{6512763B-AC30-4414-A198-CDD65331CEF2}" dt="2022-07-07T22:24:12.849" v="603" actId="26606"/>
          <ac:spMkLst>
            <pc:docMk/>
            <pc:sldMk cId="1771465649" sldId="264"/>
            <ac:spMk id="13" creationId="{ED2F258D-E518-486A-8D50-E9A11EF131A9}"/>
          </ac:spMkLst>
        </pc:spChg>
        <pc:spChg chg="add">
          <ac:chgData name="Madalina Stanga" userId="32a81202d25f5f5a" providerId="LiveId" clId="{6512763B-AC30-4414-A198-CDD65331CEF2}" dt="2022-07-07T22:24:20.172" v="606" actId="26606"/>
          <ac:spMkLst>
            <pc:docMk/>
            <pc:sldMk cId="1771465649" sldId="264"/>
            <ac:spMk id="14" creationId="{1B0C8367-28B6-4EF1-B182-01BEC98727DB}"/>
          </ac:spMkLst>
        </pc:spChg>
        <pc:spChg chg="add del">
          <ac:chgData name="Madalina Stanga" userId="32a81202d25f5f5a" providerId="LiveId" clId="{6512763B-AC30-4414-A198-CDD65331CEF2}" dt="2022-07-07T22:24:20.108" v="605" actId="26606"/>
          <ac:spMkLst>
            <pc:docMk/>
            <pc:sldMk cId="1771465649" sldId="264"/>
            <ac:spMk id="15" creationId="{79C0E2B3-7789-46B8-89A3-DDF58603CC1F}"/>
          </ac:spMkLst>
        </pc:spChg>
        <pc:spChg chg="add">
          <ac:chgData name="Madalina Stanga" userId="32a81202d25f5f5a" providerId="LiveId" clId="{6512763B-AC30-4414-A198-CDD65331CEF2}" dt="2022-07-07T22:24:20.172" v="606" actId="26606"/>
          <ac:spMkLst>
            <pc:docMk/>
            <pc:sldMk cId="1771465649" sldId="264"/>
            <ac:spMk id="16" creationId="{649E3F4C-17F5-49E4-B05F-80C6B348AF28}"/>
          </ac:spMkLst>
        </pc:spChg>
        <pc:spChg chg="add del">
          <ac:chgData name="Madalina Stanga" userId="32a81202d25f5f5a" providerId="LiveId" clId="{6512763B-AC30-4414-A198-CDD65331CEF2}" dt="2022-07-07T22:28:00.318" v="609" actId="931"/>
          <ac:spMkLst>
            <pc:docMk/>
            <pc:sldMk cId="1771465649" sldId="264"/>
            <ac:spMk id="17" creationId="{DBF3D079-3A88-2C04-4861-9A672453D121}"/>
          </ac:spMkLst>
        </pc:spChg>
        <pc:graphicFrameChg chg="del mod modGraphic">
          <ac:chgData name="Madalina Stanga" userId="32a81202d25f5f5a" providerId="LiveId" clId="{6512763B-AC30-4414-A198-CDD65331CEF2}" dt="2022-07-07T22:24:20.172" v="606" actId="26606"/>
          <ac:graphicFrameMkLst>
            <pc:docMk/>
            <pc:sldMk cId="1771465649" sldId="264"/>
            <ac:graphicFrameMk id="4" creationId="{0522AEE6-72CA-5179-4050-DCB16A7611BB}"/>
          </ac:graphicFrameMkLst>
        </pc:graphicFrameChg>
        <pc:graphicFrameChg chg="add mod modGraphic">
          <ac:chgData name="Madalina Stanga" userId="32a81202d25f5f5a" providerId="LiveId" clId="{6512763B-AC30-4414-A198-CDD65331CEF2}" dt="2022-07-08T01:00:44.684" v="1230" actId="20577"/>
          <ac:graphicFrameMkLst>
            <pc:docMk/>
            <pc:sldMk cId="1771465649" sldId="264"/>
            <ac:graphicFrameMk id="7" creationId="{0522AEE6-72CA-5179-4050-DCB16A7611BB}"/>
          </ac:graphicFrameMkLst>
        </pc:graphicFrameChg>
        <pc:picChg chg="add mod">
          <ac:chgData name="Madalina Stanga" userId="32a81202d25f5f5a" providerId="LiveId" clId="{6512763B-AC30-4414-A198-CDD65331CEF2}" dt="2022-07-07T22:28:19.512" v="613" actId="14100"/>
          <ac:picMkLst>
            <pc:docMk/>
            <pc:sldMk cId="1771465649" sldId="264"/>
            <ac:picMk id="5" creationId="{0F51D415-1496-59A2-3F38-91F287D6AE64}"/>
          </ac:picMkLst>
        </pc:picChg>
      </pc:sldChg>
      <pc:sldChg chg="addSp delSp modSp mod modTransition">
        <pc:chgData name="Madalina Stanga" userId="32a81202d25f5f5a" providerId="LiveId" clId="{6512763B-AC30-4414-A198-CDD65331CEF2}" dt="2022-07-08T01:53:48.048" v="1628"/>
        <pc:sldMkLst>
          <pc:docMk/>
          <pc:sldMk cId="2490477393" sldId="265"/>
        </pc:sldMkLst>
        <pc:spChg chg="mod">
          <ac:chgData name="Madalina Stanga" userId="32a81202d25f5f5a" providerId="LiveId" clId="{6512763B-AC30-4414-A198-CDD65331CEF2}" dt="2022-07-08T01:04:08.848" v="1335" actId="26606"/>
          <ac:spMkLst>
            <pc:docMk/>
            <pc:sldMk cId="2490477393" sldId="265"/>
            <ac:spMk id="2" creationId="{295BC965-97A9-2121-FDC3-3557A37674A0}"/>
          </ac:spMkLst>
        </pc:spChg>
        <pc:spChg chg="add del mod">
          <ac:chgData name="Madalina Stanga" userId="32a81202d25f5f5a" providerId="LiveId" clId="{6512763B-AC30-4414-A198-CDD65331CEF2}" dt="2022-07-08T01:04:08.848" v="1335" actId="26606"/>
          <ac:spMkLst>
            <pc:docMk/>
            <pc:sldMk cId="2490477393" sldId="265"/>
            <ac:spMk id="5" creationId="{5A149528-732A-1C3F-56F0-87A7F559EE80}"/>
          </ac:spMkLst>
        </pc:spChg>
        <pc:spChg chg="add del">
          <ac:chgData name="Madalina Stanga" userId="32a81202d25f5f5a" providerId="LiveId" clId="{6512763B-AC30-4414-A198-CDD65331CEF2}" dt="2022-07-05T00:13:53.371" v="63" actId="26606"/>
          <ac:spMkLst>
            <pc:docMk/>
            <pc:sldMk cId="2490477393" sldId="265"/>
            <ac:spMk id="6" creationId="{40E5B315-592C-487A-A815-6F61A98F445C}"/>
          </ac:spMkLst>
        </pc:spChg>
        <pc:spChg chg="add del">
          <ac:chgData name="Madalina Stanga" userId="32a81202d25f5f5a" providerId="LiveId" clId="{6512763B-AC30-4414-A198-CDD65331CEF2}" dt="2022-07-05T00:13:53.371" v="63" actId="26606"/>
          <ac:spMkLst>
            <pc:docMk/>
            <pc:sldMk cId="2490477393" sldId="265"/>
            <ac:spMk id="7" creationId="{D7E046CA-18CB-4F2C-A9BE-BA9720B9230C}"/>
          </ac:spMkLst>
        </pc:spChg>
        <pc:spChg chg="add del">
          <ac:chgData name="Madalina Stanga" userId="32a81202d25f5f5a" providerId="LiveId" clId="{6512763B-AC30-4414-A198-CDD65331CEF2}" dt="2022-07-05T00:13:53.371" v="63" actId="26606"/>
          <ac:spMkLst>
            <pc:docMk/>
            <pc:sldMk cId="2490477393" sldId="265"/>
            <ac:spMk id="8" creationId="{ED2F258D-E518-486A-8D50-E9A11EF131A9}"/>
          </ac:spMkLst>
        </pc:spChg>
        <pc:spChg chg="add del">
          <ac:chgData name="Madalina Stanga" userId="32a81202d25f5f5a" providerId="LiveId" clId="{6512763B-AC30-4414-A198-CDD65331CEF2}" dt="2022-07-05T00:12:23.514" v="49" actId="26606"/>
          <ac:spMkLst>
            <pc:docMk/>
            <pc:sldMk cId="2490477393" sldId="265"/>
            <ac:spMk id="9" creationId="{9F5E263C-FB7E-4A3E-AD04-5140CD3D1D97}"/>
          </ac:spMkLst>
        </pc:spChg>
        <pc:spChg chg="add del">
          <ac:chgData name="Madalina Stanga" userId="32a81202d25f5f5a" providerId="LiveId" clId="{6512763B-AC30-4414-A198-CDD65331CEF2}" dt="2022-07-08T01:04:08.848" v="1335" actId="26606"/>
          <ac:spMkLst>
            <pc:docMk/>
            <pc:sldMk cId="2490477393" sldId="265"/>
            <ac:spMk id="10" creationId="{40E5B315-592C-487A-A815-6F61A98F445C}"/>
          </ac:spMkLst>
        </pc:spChg>
        <pc:spChg chg="add del">
          <ac:chgData name="Madalina Stanga" userId="32a81202d25f5f5a" providerId="LiveId" clId="{6512763B-AC30-4414-A198-CDD65331CEF2}" dt="2022-07-05T00:12:23.514" v="49" actId="26606"/>
          <ac:spMkLst>
            <pc:docMk/>
            <pc:sldMk cId="2490477393" sldId="265"/>
            <ac:spMk id="11" creationId="{9E65ED8C-90F7-4EB0-ACCB-64AEF411E8B9}"/>
          </ac:spMkLst>
        </pc:spChg>
        <pc:spChg chg="add del">
          <ac:chgData name="Madalina Stanga" userId="32a81202d25f5f5a" providerId="LiveId" clId="{6512763B-AC30-4414-A198-CDD65331CEF2}" dt="2022-07-08T01:04:08.848" v="1335" actId="26606"/>
          <ac:spMkLst>
            <pc:docMk/>
            <pc:sldMk cId="2490477393" sldId="265"/>
            <ac:spMk id="12" creationId="{D7E046CA-18CB-4F2C-A9BE-BA9720B9230C}"/>
          </ac:spMkLst>
        </pc:spChg>
        <pc:spChg chg="add del">
          <ac:chgData name="Madalina Stanga" userId="32a81202d25f5f5a" providerId="LiveId" clId="{6512763B-AC30-4414-A198-CDD65331CEF2}" dt="2022-07-05T00:12:23.514" v="49" actId="26606"/>
          <ac:spMkLst>
            <pc:docMk/>
            <pc:sldMk cId="2490477393" sldId="265"/>
            <ac:spMk id="13" creationId="{6604E3BF-88F7-4D19-BEC9-8486966EA467}"/>
          </ac:spMkLst>
        </pc:spChg>
        <pc:spChg chg="add del">
          <ac:chgData name="Madalina Stanga" userId="32a81202d25f5f5a" providerId="LiveId" clId="{6512763B-AC30-4414-A198-CDD65331CEF2}" dt="2022-07-08T01:04:08.848" v="1335" actId="26606"/>
          <ac:spMkLst>
            <pc:docMk/>
            <pc:sldMk cId="2490477393" sldId="265"/>
            <ac:spMk id="14" creationId="{ED2F258D-E518-486A-8D50-E9A11EF131A9}"/>
          </ac:spMkLst>
        </pc:spChg>
        <pc:spChg chg="add del">
          <ac:chgData name="Madalina Stanga" userId="32a81202d25f5f5a" providerId="LiveId" clId="{6512763B-AC30-4414-A198-CDD65331CEF2}" dt="2022-07-05T00:13:34.157" v="61" actId="26606"/>
          <ac:spMkLst>
            <pc:docMk/>
            <pc:sldMk cId="2490477393" sldId="265"/>
            <ac:spMk id="15" creationId="{9F5E263C-FB7E-4A3E-AD04-5140CD3D1D97}"/>
          </ac:spMkLst>
        </pc:spChg>
        <pc:spChg chg="add del">
          <ac:chgData name="Madalina Stanga" userId="32a81202d25f5f5a" providerId="LiveId" clId="{6512763B-AC30-4414-A198-CDD65331CEF2}" dt="2022-07-05T00:13:34.157" v="61" actId="26606"/>
          <ac:spMkLst>
            <pc:docMk/>
            <pc:sldMk cId="2490477393" sldId="265"/>
            <ac:spMk id="16" creationId="{9E65ED8C-90F7-4EB0-ACCB-64AEF411E8B9}"/>
          </ac:spMkLst>
        </pc:spChg>
        <pc:spChg chg="add del">
          <ac:chgData name="Madalina Stanga" userId="32a81202d25f5f5a" providerId="LiveId" clId="{6512763B-AC30-4414-A198-CDD65331CEF2}" dt="2022-07-05T00:13:34.157" v="61" actId="26606"/>
          <ac:spMkLst>
            <pc:docMk/>
            <pc:sldMk cId="2490477393" sldId="265"/>
            <ac:spMk id="17" creationId="{6604E3BF-88F7-4D19-BEC9-8486966EA467}"/>
          </ac:spMkLst>
        </pc:spChg>
        <pc:spChg chg="add del">
          <ac:chgData name="Madalina Stanga" userId="32a81202d25f5f5a" providerId="LiveId" clId="{6512763B-AC30-4414-A198-CDD65331CEF2}" dt="2022-07-08T01:05:03.773" v="1343" actId="26606"/>
          <ac:spMkLst>
            <pc:docMk/>
            <pc:sldMk cId="2490477393" sldId="265"/>
            <ac:spMk id="18" creationId="{9E65ED8C-90F7-4EB0-ACCB-64AEF411E8B9}"/>
          </ac:spMkLst>
        </pc:spChg>
        <pc:spChg chg="add del">
          <ac:chgData name="Madalina Stanga" userId="32a81202d25f5f5a" providerId="LiveId" clId="{6512763B-AC30-4414-A198-CDD65331CEF2}" dt="2022-07-08T01:05:03.773" v="1343" actId="26606"/>
          <ac:spMkLst>
            <pc:docMk/>
            <pc:sldMk cId="2490477393" sldId="265"/>
            <ac:spMk id="19" creationId="{6604E3BF-88F7-4D19-BEC9-8486966EA467}"/>
          </ac:spMkLst>
        </pc:spChg>
        <pc:spChg chg="add del">
          <ac:chgData name="Madalina Stanga" userId="32a81202d25f5f5a" providerId="LiveId" clId="{6512763B-AC30-4414-A198-CDD65331CEF2}" dt="2022-07-08T01:05:03.773" v="1343" actId="26606"/>
          <ac:spMkLst>
            <pc:docMk/>
            <pc:sldMk cId="2490477393" sldId="265"/>
            <ac:spMk id="20" creationId="{9F5E263C-FB7E-4A3E-AD04-5140CD3D1D97}"/>
          </ac:spMkLst>
        </pc:spChg>
        <pc:spChg chg="add del">
          <ac:chgData name="Madalina Stanga" userId="32a81202d25f5f5a" providerId="LiveId" clId="{6512763B-AC30-4414-A198-CDD65331CEF2}" dt="2022-07-05T00:13:31.076" v="60" actId="26606"/>
          <ac:spMkLst>
            <pc:docMk/>
            <pc:sldMk cId="2490477393" sldId="265"/>
            <ac:spMk id="22" creationId="{40E5B315-592C-487A-A815-6F61A98F445C}"/>
          </ac:spMkLst>
        </pc:spChg>
        <pc:spChg chg="add del">
          <ac:chgData name="Madalina Stanga" userId="32a81202d25f5f5a" providerId="LiveId" clId="{6512763B-AC30-4414-A198-CDD65331CEF2}" dt="2022-07-08T01:05:03.773" v="1343" actId="26606"/>
          <ac:spMkLst>
            <pc:docMk/>
            <pc:sldMk cId="2490477393" sldId="265"/>
            <ac:spMk id="23" creationId="{9F5E263C-FB7E-4A3E-AD04-5140CD3D1D97}"/>
          </ac:spMkLst>
        </pc:spChg>
        <pc:spChg chg="add del">
          <ac:chgData name="Madalina Stanga" userId="32a81202d25f5f5a" providerId="LiveId" clId="{6512763B-AC30-4414-A198-CDD65331CEF2}" dt="2022-07-05T00:13:31.076" v="60" actId="26606"/>
          <ac:spMkLst>
            <pc:docMk/>
            <pc:sldMk cId="2490477393" sldId="265"/>
            <ac:spMk id="24" creationId="{D7E046CA-18CB-4F2C-A9BE-BA9720B9230C}"/>
          </ac:spMkLst>
        </pc:spChg>
        <pc:spChg chg="add del">
          <ac:chgData name="Madalina Stanga" userId="32a81202d25f5f5a" providerId="LiveId" clId="{6512763B-AC30-4414-A198-CDD65331CEF2}" dt="2022-07-05T00:13:31.076" v="60" actId="26606"/>
          <ac:spMkLst>
            <pc:docMk/>
            <pc:sldMk cId="2490477393" sldId="265"/>
            <ac:spMk id="26" creationId="{ED2F258D-E518-486A-8D50-E9A11EF131A9}"/>
          </ac:spMkLst>
        </pc:spChg>
        <pc:spChg chg="add del">
          <ac:chgData name="Madalina Stanga" userId="32a81202d25f5f5a" providerId="LiveId" clId="{6512763B-AC30-4414-A198-CDD65331CEF2}" dt="2022-07-08T01:05:03.773" v="1343" actId="26606"/>
          <ac:spMkLst>
            <pc:docMk/>
            <pc:sldMk cId="2490477393" sldId="265"/>
            <ac:spMk id="28" creationId="{9E65ED8C-90F7-4EB0-ACCB-64AEF411E8B9}"/>
          </ac:spMkLst>
        </pc:spChg>
        <pc:spChg chg="add del">
          <ac:chgData name="Madalina Stanga" userId="32a81202d25f5f5a" providerId="LiveId" clId="{6512763B-AC30-4414-A198-CDD65331CEF2}" dt="2022-07-08T01:05:03.773" v="1343" actId="26606"/>
          <ac:spMkLst>
            <pc:docMk/>
            <pc:sldMk cId="2490477393" sldId="265"/>
            <ac:spMk id="30" creationId="{6604E3BF-88F7-4D19-BEC9-8486966EA467}"/>
          </ac:spMkLst>
        </pc:spChg>
        <pc:graphicFrameChg chg="del mod modGraphic">
          <ac:chgData name="Madalina Stanga" userId="32a81202d25f5f5a" providerId="LiveId" clId="{6512763B-AC30-4414-A198-CDD65331CEF2}" dt="2022-07-08T01:02:12.814" v="1299" actId="478"/>
          <ac:graphicFrameMkLst>
            <pc:docMk/>
            <pc:sldMk cId="2490477393" sldId="265"/>
            <ac:graphicFrameMk id="4" creationId="{75E2D9E3-026E-7E41-6676-522F2D66D05B}"/>
          </ac:graphicFrameMkLst>
        </pc:graphicFrameChg>
        <pc:graphicFrameChg chg="add mod modGraphic">
          <ac:chgData name="Madalina Stanga" userId="32a81202d25f5f5a" providerId="LiveId" clId="{6512763B-AC30-4414-A198-CDD65331CEF2}" dt="2022-07-08T01:05:03.773" v="1343" actId="26606"/>
          <ac:graphicFrameMkLst>
            <pc:docMk/>
            <pc:sldMk cId="2490477393" sldId="265"/>
            <ac:graphicFrameMk id="21" creationId="{0BCD5263-7470-44A3-BCEE-986B81156D16}"/>
          </ac:graphicFrameMkLst>
        </pc:graphicFrameChg>
      </pc:sldChg>
      <pc:sldChg chg="modSp mod ord modTransition">
        <pc:chgData name="Madalina Stanga" userId="32a81202d25f5f5a" providerId="LiveId" clId="{6512763B-AC30-4414-A198-CDD65331CEF2}" dt="2022-07-08T11:22:15.401" v="1677" actId="255"/>
        <pc:sldMkLst>
          <pc:docMk/>
          <pc:sldMk cId="4008486241" sldId="266"/>
        </pc:sldMkLst>
        <pc:spChg chg="mod">
          <ac:chgData name="Madalina Stanga" userId="32a81202d25f5f5a" providerId="LiveId" clId="{6512763B-AC30-4414-A198-CDD65331CEF2}" dt="2022-07-08T11:22:15.401" v="1677" actId="255"/>
          <ac:spMkLst>
            <pc:docMk/>
            <pc:sldMk cId="4008486241" sldId="266"/>
            <ac:spMk id="3" creationId="{DF3EED90-A3BC-B868-3BC0-2CE1109465F7}"/>
          </ac:spMkLst>
        </pc:spChg>
      </pc:sldChg>
      <pc:sldChg chg="addSp delSp modSp new mod modTransition">
        <pc:chgData name="Madalina Stanga" userId="32a81202d25f5f5a" providerId="LiveId" clId="{6512763B-AC30-4414-A198-CDD65331CEF2}" dt="2022-07-08T01:57:37.385" v="1652" actId="403"/>
        <pc:sldMkLst>
          <pc:docMk/>
          <pc:sldMk cId="3333062881" sldId="267"/>
        </pc:sldMkLst>
        <pc:spChg chg="mod">
          <ac:chgData name="Madalina Stanga" userId="32a81202d25f5f5a" providerId="LiveId" clId="{6512763B-AC30-4414-A198-CDD65331CEF2}" dt="2022-07-08T01:10:53.249" v="1422" actId="20577"/>
          <ac:spMkLst>
            <pc:docMk/>
            <pc:sldMk cId="3333062881" sldId="267"/>
            <ac:spMk id="2" creationId="{56FC7123-795A-D140-51C3-EE71E69C21A7}"/>
          </ac:spMkLst>
        </pc:spChg>
        <pc:spChg chg="del">
          <ac:chgData name="Madalina Stanga" userId="32a81202d25f5f5a" providerId="LiveId" clId="{6512763B-AC30-4414-A198-CDD65331CEF2}" dt="2022-07-07T23:15:44.628" v="637" actId="3680"/>
          <ac:spMkLst>
            <pc:docMk/>
            <pc:sldMk cId="3333062881" sldId="267"/>
            <ac:spMk id="3" creationId="{38E5C688-EC77-2286-44EB-CC358D96EE1B}"/>
          </ac:spMkLst>
        </pc:spChg>
        <pc:graphicFrameChg chg="add mod ord modGraphic">
          <ac:chgData name="Madalina Stanga" userId="32a81202d25f5f5a" providerId="LiveId" clId="{6512763B-AC30-4414-A198-CDD65331CEF2}" dt="2022-07-08T01:57:37.385" v="1652" actId="403"/>
          <ac:graphicFrameMkLst>
            <pc:docMk/>
            <pc:sldMk cId="3333062881" sldId="267"/>
            <ac:graphicFrameMk id="4" creationId="{E081CB2E-9343-3678-B282-DF6F1F182BA8}"/>
          </ac:graphicFrameMkLst>
        </pc:graphicFrameChg>
      </pc:sldChg>
      <pc:sldChg chg="addSp delSp modSp new mod modTransition setBg">
        <pc:chgData name="Madalina Stanga" userId="32a81202d25f5f5a" providerId="LiveId" clId="{6512763B-AC30-4414-A198-CDD65331CEF2}" dt="2022-07-08T01:53:48.048" v="1628"/>
        <pc:sldMkLst>
          <pc:docMk/>
          <pc:sldMk cId="2994507558" sldId="268"/>
        </pc:sldMkLst>
        <pc:spChg chg="mod">
          <ac:chgData name="Madalina Stanga" userId="32a81202d25f5f5a" providerId="LiveId" clId="{6512763B-AC30-4414-A198-CDD65331CEF2}" dt="2022-07-08T01:48:49.954" v="1605" actId="26606"/>
          <ac:spMkLst>
            <pc:docMk/>
            <pc:sldMk cId="2994507558" sldId="268"/>
            <ac:spMk id="2" creationId="{4B890F91-C1AE-6D2D-FCF2-37B4FFD6926D}"/>
          </ac:spMkLst>
        </pc:spChg>
        <pc:spChg chg="mod">
          <ac:chgData name="Madalina Stanga" userId="32a81202d25f5f5a" providerId="LiveId" clId="{6512763B-AC30-4414-A198-CDD65331CEF2}" dt="2022-07-08T01:50:43.794" v="1620" actId="20577"/>
          <ac:spMkLst>
            <pc:docMk/>
            <pc:sldMk cId="2994507558" sldId="268"/>
            <ac:spMk id="3" creationId="{4B89EB02-82F0-6478-432A-49017D7FB806}"/>
          </ac:spMkLst>
        </pc:spChg>
        <pc:spChg chg="add del">
          <ac:chgData name="Madalina Stanga" userId="32a81202d25f5f5a" providerId="LiveId" clId="{6512763B-AC30-4414-A198-CDD65331CEF2}" dt="2022-07-08T01:48:49.954" v="1605" actId="26606"/>
          <ac:spMkLst>
            <pc:docMk/>
            <pc:sldMk cId="2994507558" sldId="268"/>
            <ac:spMk id="8" creationId="{35230A27-1553-42F8-99D7-829868E13715}"/>
          </ac:spMkLst>
        </pc:spChg>
        <pc:spChg chg="add mod">
          <ac:chgData name="Madalina Stanga" userId="32a81202d25f5f5a" providerId="LiveId" clId="{6512763B-AC30-4414-A198-CDD65331CEF2}" dt="2022-07-08T01:51:53.511" v="1623" actId="1076"/>
          <ac:spMkLst>
            <pc:docMk/>
            <pc:sldMk cId="2994507558" sldId="268"/>
            <ac:spMk id="9" creationId="{A4B60B48-14B8-D567-1EE6-1D5574551AB3}"/>
          </ac:spMkLst>
        </pc:spChg>
        <pc:spChg chg="add del">
          <ac:chgData name="Madalina Stanga" userId="32a81202d25f5f5a" providerId="LiveId" clId="{6512763B-AC30-4414-A198-CDD65331CEF2}" dt="2022-07-08T01:48:49.954" v="1605" actId="26606"/>
          <ac:spMkLst>
            <pc:docMk/>
            <pc:sldMk cId="2994507558" sldId="268"/>
            <ac:spMk id="10" creationId="{A772232D-B4D6-429F-B3D1-2D9891B85E08}"/>
          </ac:spMkLst>
        </pc:spChg>
        <pc:cxnChg chg="add del">
          <ac:chgData name="Madalina Stanga" userId="32a81202d25f5f5a" providerId="LiveId" clId="{6512763B-AC30-4414-A198-CDD65331CEF2}" dt="2022-07-08T01:48:49.954" v="1605" actId="26606"/>
          <ac:cxnSpMkLst>
            <pc:docMk/>
            <pc:sldMk cId="2994507558" sldId="268"/>
            <ac:cxnSpMk id="12" creationId="{02CC3441-26B3-4381-B3DF-8AE3C288BC0D}"/>
          </ac:cxnSpMkLst>
        </pc:cxnChg>
      </pc:sldChg>
      <pc:sldChg chg="addSp delSp modSp new mod ord modTransition setBg">
        <pc:chgData name="Madalina Stanga" userId="32a81202d25f5f5a" providerId="LiveId" clId="{6512763B-AC30-4414-A198-CDD65331CEF2}" dt="2022-07-08T01:53:48.048" v="1628"/>
        <pc:sldMkLst>
          <pc:docMk/>
          <pc:sldMk cId="1991218826" sldId="269"/>
        </pc:sldMkLst>
        <pc:spChg chg="mod">
          <ac:chgData name="Madalina Stanga" userId="32a81202d25f5f5a" providerId="LiveId" clId="{6512763B-AC30-4414-A198-CDD65331CEF2}" dt="2022-07-08T01:31:08.738" v="1505" actId="26606"/>
          <ac:spMkLst>
            <pc:docMk/>
            <pc:sldMk cId="1991218826" sldId="269"/>
            <ac:spMk id="2" creationId="{7DC0CBD3-C4D6-AC39-BADA-055A6B4075B9}"/>
          </ac:spMkLst>
        </pc:spChg>
        <pc:spChg chg="add del mod">
          <ac:chgData name="Madalina Stanga" userId="32a81202d25f5f5a" providerId="LiveId" clId="{6512763B-AC30-4414-A198-CDD65331CEF2}" dt="2022-07-08T01:31:08.760" v="1506" actId="26606"/>
          <ac:spMkLst>
            <pc:docMk/>
            <pc:sldMk cId="1991218826" sldId="269"/>
            <ac:spMk id="3" creationId="{9FFE8A08-BD17-0D0A-7274-E5025B4FE356}"/>
          </ac:spMkLst>
        </pc:spChg>
        <pc:spChg chg="add del">
          <ac:chgData name="Madalina Stanga" userId="32a81202d25f5f5a" providerId="LiveId" clId="{6512763B-AC30-4414-A198-CDD65331CEF2}" dt="2022-07-08T01:31:03.870" v="1503" actId="26606"/>
          <ac:spMkLst>
            <pc:docMk/>
            <pc:sldMk cId="1991218826" sldId="269"/>
            <ac:spMk id="9" creationId="{9F5E263C-FB7E-4A3E-AD04-5140CD3D1D97}"/>
          </ac:spMkLst>
        </pc:spChg>
        <pc:spChg chg="add del">
          <ac:chgData name="Madalina Stanga" userId="32a81202d25f5f5a" providerId="LiveId" clId="{6512763B-AC30-4414-A198-CDD65331CEF2}" dt="2022-07-08T01:31:03.870" v="1503" actId="26606"/>
          <ac:spMkLst>
            <pc:docMk/>
            <pc:sldMk cId="1991218826" sldId="269"/>
            <ac:spMk id="11" creationId="{9E65ED8C-90F7-4EB0-ACCB-64AEF411E8B9}"/>
          </ac:spMkLst>
        </pc:spChg>
        <pc:spChg chg="add del">
          <ac:chgData name="Madalina Stanga" userId="32a81202d25f5f5a" providerId="LiveId" clId="{6512763B-AC30-4414-A198-CDD65331CEF2}" dt="2022-07-08T01:31:03.870" v="1503" actId="26606"/>
          <ac:spMkLst>
            <pc:docMk/>
            <pc:sldMk cId="1991218826" sldId="269"/>
            <ac:spMk id="13" creationId="{6604E3BF-88F7-4D19-BEC9-8486966EA467}"/>
          </ac:spMkLst>
        </pc:spChg>
        <pc:spChg chg="add del">
          <ac:chgData name="Madalina Stanga" userId="32a81202d25f5f5a" providerId="LiveId" clId="{6512763B-AC30-4414-A198-CDD65331CEF2}" dt="2022-07-08T01:31:08.738" v="1505" actId="26606"/>
          <ac:spMkLst>
            <pc:docMk/>
            <pc:sldMk cId="1991218826" sldId="269"/>
            <ac:spMk id="15" creationId="{9F5E263C-FB7E-4A3E-AD04-5140CD3D1D97}"/>
          </ac:spMkLst>
        </pc:spChg>
        <pc:spChg chg="add del">
          <ac:chgData name="Madalina Stanga" userId="32a81202d25f5f5a" providerId="LiveId" clId="{6512763B-AC30-4414-A198-CDD65331CEF2}" dt="2022-07-08T01:31:08.738" v="1505" actId="26606"/>
          <ac:spMkLst>
            <pc:docMk/>
            <pc:sldMk cId="1991218826" sldId="269"/>
            <ac:spMk id="16" creationId="{9E65ED8C-90F7-4EB0-ACCB-64AEF411E8B9}"/>
          </ac:spMkLst>
        </pc:spChg>
        <pc:spChg chg="add del">
          <ac:chgData name="Madalina Stanga" userId="32a81202d25f5f5a" providerId="LiveId" clId="{6512763B-AC30-4414-A198-CDD65331CEF2}" dt="2022-07-08T01:31:08.738" v="1505" actId="26606"/>
          <ac:spMkLst>
            <pc:docMk/>
            <pc:sldMk cId="1991218826" sldId="269"/>
            <ac:spMk id="17" creationId="{6604E3BF-88F7-4D19-BEC9-8486966EA467}"/>
          </ac:spMkLst>
        </pc:spChg>
        <pc:spChg chg="add mod">
          <ac:chgData name="Madalina Stanga" userId="32a81202d25f5f5a" providerId="LiveId" clId="{6512763B-AC30-4414-A198-CDD65331CEF2}" dt="2022-07-08T01:35:14.583" v="1520" actId="255"/>
          <ac:spMkLst>
            <pc:docMk/>
            <pc:sldMk cId="1991218826" sldId="269"/>
            <ac:spMk id="19" creationId="{7753974E-CFB4-8861-BE39-1374A55F2FBF}"/>
          </ac:spMkLst>
        </pc:spChg>
        <pc:graphicFrameChg chg="add del">
          <ac:chgData name="Madalina Stanga" userId="32a81202d25f5f5a" providerId="LiveId" clId="{6512763B-AC30-4414-A198-CDD65331CEF2}" dt="2022-07-08T01:30:58.678" v="1501" actId="26606"/>
          <ac:graphicFrameMkLst>
            <pc:docMk/>
            <pc:sldMk cId="1991218826" sldId="269"/>
            <ac:graphicFrameMk id="5" creationId="{5C810431-84BD-092F-3AE7-5947E58F2111}"/>
          </ac:graphicFrameMkLst>
        </pc:graphicFrameChg>
        <pc:graphicFrameChg chg="add del">
          <ac:chgData name="Madalina Stanga" userId="32a81202d25f5f5a" providerId="LiveId" clId="{6512763B-AC30-4414-A198-CDD65331CEF2}" dt="2022-07-08T01:31:03.870" v="1503" actId="26606"/>
          <ac:graphicFrameMkLst>
            <pc:docMk/>
            <pc:sldMk cId="1991218826" sldId="269"/>
            <ac:graphicFrameMk id="7" creationId="{9DE59EAB-AE00-7CCE-C232-A9E33EFEE6AE}"/>
          </ac:graphicFrameMkLst>
        </pc:graphicFrameChg>
        <pc:graphicFrameChg chg="add del">
          <ac:chgData name="Madalina Stanga" userId="32a81202d25f5f5a" providerId="LiveId" clId="{6512763B-AC30-4414-A198-CDD65331CEF2}" dt="2022-07-08T01:31:08.738" v="1505" actId="26606"/>
          <ac:graphicFrameMkLst>
            <pc:docMk/>
            <pc:sldMk cId="1991218826" sldId="269"/>
            <ac:graphicFrameMk id="18" creationId="{EC524CE4-7800-D914-FAEF-496A7ECED09C}"/>
          </ac:graphicFrameMkLst>
        </pc:graphicFrameChg>
        <pc:graphicFrameChg chg="add">
          <ac:chgData name="Madalina Stanga" userId="32a81202d25f5f5a" providerId="LiveId" clId="{6512763B-AC30-4414-A198-CDD65331CEF2}" dt="2022-07-08T01:31:08.760" v="1506" actId="26606"/>
          <ac:graphicFrameMkLst>
            <pc:docMk/>
            <pc:sldMk cId="1991218826" sldId="269"/>
            <ac:graphicFrameMk id="20" creationId="{5C810431-84BD-092F-3AE7-5947E58F2111}"/>
          </ac:graphicFrameMkLst>
        </pc:graphicFrameChg>
      </pc:sldChg>
      <pc:sldChg chg="addSp delSp modSp new mod ord modTransition setBg">
        <pc:chgData name="Madalina Stanga" userId="32a81202d25f5f5a" providerId="LiveId" clId="{6512763B-AC30-4414-A198-CDD65331CEF2}" dt="2022-07-08T01:57:52.802" v="1654"/>
        <pc:sldMkLst>
          <pc:docMk/>
          <pc:sldMk cId="2560749093" sldId="270"/>
        </pc:sldMkLst>
        <pc:spChg chg="mod">
          <ac:chgData name="Madalina Stanga" userId="32a81202d25f5f5a" providerId="LiveId" clId="{6512763B-AC30-4414-A198-CDD65331CEF2}" dt="2022-07-05T14:13:37.700" v="538" actId="26606"/>
          <ac:spMkLst>
            <pc:docMk/>
            <pc:sldMk cId="2560749093" sldId="270"/>
            <ac:spMk id="2" creationId="{DB56FFB8-735F-5DDB-C9EE-39308AC22825}"/>
          </ac:spMkLst>
        </pc:spChg>
        <pc:spChg chg="del">
          <ac:chgData name="Madalina Stanga" userId="32a81202d25f5f5a" providerId="LiveId" clId="{6512763B-AC30-4414-A198-CDD65331CEF2}" dt="2022-07-05T14:10:48.131" v="477"/>
          <ac:spMkLst>
            <pc:docMk/>
            <pc:sldMk cId="2560749093" sldId="270"/>
            <ac:spMk id="3" creationId="{47E358B9-1A2A-8436-F1F5-389CE3CC4538}"/>
          </ac:spMkLst>
        </pc:spChg>
        <pc:spChg chg="add mod">
          <ac:chgData name="Madalina Stanga" userId="32a81202d25f5f5a" providerId="LiveId" clId="{6512763B-AC30-4414-A198-CDD65331CEF2}" dt="2022-07-05T14:16:53.346" v="592" actId="20577"/>
          <ac:spMkLst>
            <pc:docMk/>
            <pc:sldMk cId="2560749093" sldId="270"/>
            <ac:spMk id="5" creationId="{7669D076-7AD7-EA22-2010-D885AB6E0D59}"/>
          </ac:spMkLst>
        </pc:spChg>
        <pc:spChg chg="add del">
          <ac:chgData name="Madalina Stanga" userId="32a81202d25f5f5a" providerId="LiveId" clId="{6512763B-AC30-4414-A198-CDD65331CEF2}" dt="2022-07-05T14:13:37.700" v="538" actId="26606"/>
          <ac:spMkLst>
            <pc:docMk/>
            <pc:sldMk cId="2560749093" sldId="270"/>
            <ac:spMk id="9" creationId="{516F6D6D-68C7-4DE7-BCC8-49EDF0B35FE4}"/>
          </ac:spMkLst>
        </pc:spChg>
        <pc:spChg chg="add del">
          <ac:chgData name="Madalina Stanga" userId="32a81202d25f5f5a" providerId="LiveId" clId="{6512763B-AC30-4414-A198-CDD65331CEF2}" dt="2022-07-05T14:13:37.700" v="538" actId="26606"/>
          <ac:spMkLst>
            <pc:docMk/>
            <pc:sldMk cId="2560749093" sldId="270"/>
            <ac:spMk id="13" creationId="{EDB0E252-C782-4F12-9522-B29D4B7D4B73}"/>
          </ac:spMkLst>
        </pc:spChg>
        <pc:spChg chg="add del">
          <ac:chgData name="Madalina Stanga" userId="32a81202d25f5f5a" providerId="LiveId" clId="{6512763B-AC30-4414-A198-CDD65331CEF2}" dt="2022-07-05T14:13:37.700" v="538" actId="26606"/>
          <ac:spMkLst>
            <pc:docMk/>
            <pc:sldMk cId="2560749093" sldId="270"/>
            <ac:spMk id="15" creationId="{83A9B9E4-D842-4215-A86C-FA3FE90EFDE7}"/>
          </ac:spMkLst>
        </pc:spChg>
        <pc:spChg chg="add">
          <ac:chgData name="Madalina Stanga" userId="32a81202d25f5f5a" providerId="LiveId" clId="{6512763B-AC30-4414-A198-CDD65331CEF2}" dt="2022-07-05T14:13:37.700" v="538" actId="26606"/>
          <ac:spMkLst>
            <pc:docMk/>
            <pc:sldMk cId="2560749093" sldId="270"/>
            <ac:spMk id="20" creationId="{79C0E2B3-7789-46B8-89A3-DDF58603CC1F}"/>
          </ac:spMkLst>
        </pc:spChg>
        <pc:graphicFrameChg chg="add mod">
          <ac:chgData name="Madalina Stanga" userId="32a81202d25f5f5a" providerId="LiveId" clId="{6512763B-AC30-4414-A198-CDD65331CEF2}" dt="2022-07-08T01:17:09.541" v="1487"/>
          <ac:graphicFrameMkLst>
            <pc:docMk/>
            <pc:sldMk cId="2560749093" sldId="270"/>
            <ac:graphicFrameMk id="4" creationId="{B9C351C9-BBFD-FA51-C5AA-2CBDC53E4196}"/>
          </ac:graphicFrameMkLst>
        </pc:graphicFrameChg>
        <pc:cxnChg chg="add del">
          <ac:chgData name="Madalina Stanga" userId="32a81202d25f5f5a" providerId="LiveId" clId="{6512763B-AC30-4414-A198-CDD65331CEF2}" dt="2022-07-05T14:13:37.700" v="538" actId="26606"/>
          <ac:cxnSpMkLst>
            <pc:docMk/>
            <pc:sldMk cId="2560749093" sldId="270"/>
            <ac:cxnSpMk id="11" creationId="{ED2ABB72-FC8B-4840-AD94-0699193233C9}"/>
          </ac:cxnSpMkLst>
        </pc:cxnChg>
      </pc:sldChg>
      <pc:sldChg chg="addSp delSp modSp new mod modTransition">
        <pc:chgData name="Madalina Stanga" userId="32a81202d25f5f5a" providerId="LiveId" clId="{6512763B-AC30-4414-A198-CDD65331CEF2}" dt="2022-07-08T01:53:48.048" v="1628"/>
        <pc:sldMkLst>
          <pc:docMk/>
          <pc:sldMk cId="1638105313" sldId="271"/>
        </pc:sldMkLst>
        <pc:spChg chg="mod">
          <ac:chgData name="Madalina Stanga" userId="32a81202d25f5f5a" providerId="LiveId" clId="{6512763B-AC30-4414-A198-CDD65331CEF2}" dt="2022-07-08T01:11:10.557" v="1424" actId="20577"/>
          <ac:spMkLst>
            <pc:docMk/>
            <pc:sldMk cId="1638105313" sldId="271"/>
            <ac:spMk id="2" creationId="{C22B9F78-033A-329B-05DB-508B963D46C2}"/>
          </ac:spMkLst>
        </pc:spChg>
        <pc:spChg chg="del">
          <ac:chgData name="Madalina Stanga" userId="32a81202d25f5f5a" providerId="LiveId" clId="{6512763B-AC30-4414-A198-CDD65331CEF2}" dt="2022-07-08T01:11:27.293" v="1425" actId="3680"/>
          <ac:spMkLst>
            <pc:docMk/>
            <pc:sldMk cId="1638105313" sldId="271"/>
            <ac:spMk id="3" creationId="{EDAB6A09-3015-F4F9-E9A1-3B248FE3FE77}"/>
          </ac:spMkLst>
        </pc:spChg>
        <pc:graphicFrameChg chg="add mod ord modGraphic">
          <ac:chgData name="Madalina Stanga" userId="32a81202d25f5f5a" providerId="LiveId" clId="{6512763B-AC30-4414-A198-CDD65331CEF2}" dt="2022-07-08T01:14:50.731" v="1486" actId="20577"/>
          <ac:graphicFrameMkLst>
            <pc:docMk/>
            <pc:sldMk cId="1638105313" sldId="271"/>
            <ac:graphicFrameMk id="4" creationId="{05C40465-88F6-D989-8EE2-0AE9E4E517FA}"/>
          </ac:graphicFrameMkLst>
        </pc:graphicFrameChg>
      </pc:sldChg>
      <pc:sldChg chg="new del">
        <pc:chgData name="Madalina Stanga" userId="32a81202d25f5f5a" providerId="LiveId" clId="{6512763B-AC30-4414-A198-CDD65331CEF2}" dt="2022-07-08T01:10:24.576" v="1411" actId="47"/>
        <pc:sldMkLst>
          <pc:docMk/>
          <pc:sldMk cId="3727366793" sldId="271"/>
        </pc:sldMkLst>
      </pc:sldChg>
      <pc:sldMasterChg chg="modTransition modSldLayout">
        <pc:chgData name="Madalina Stanga" userId="32a81202d25f5f5a" providerId="LiveId" clId="{6512763B-AC30-4414-A198-CDD65331CEF2}" dt="2022-07-08T01:53:48.048" v="1628"/>
        <pc:sldMasterMkLst>
          <pc:docMk/>
          <pc:sldMasterMk cId="490773988" sldId="2147483672"/>
        </pc:sldMasterMkLst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2946730925" sldId="2147483673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4007032878" sldId="2147483674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1336878282" sldId="2147483675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4166678114" sldId="2147483676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2257710361" sldId="2147483677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2831994388" sldId="2147483678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901290941" sldId="2147483679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2204909962" sldId="2147483680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2952389511" sldId="2147483681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1605011786" sldId="2147483682"/>
          </pc:sldLayoutMkLst>
        </pc:sldLayoutChg>
        <pc:sldLayoutChg chg="modTransition">
          <pc:chgData name="Madalina Stanga" userId="32a81202d25f5f5a" providerId="LiveId" clId="{6512763B-AC30-4414-A198-CDD65331CEF2}" dt="2022-07-08T01:53:48.048" v="1628"/>
          <pc:sldLayoutMkLst>
            <pc:docMk/>
            <pc:sldMasterMk cId="490773988" sldId="2147483672"/>
            <pc:sldLayoutMk cId="1321591081" sldId="2147483683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Absenteeism in nhs jan 2018- June 2021</a:t>
            </a:r>
          </a:p>
        </c:rich>
      </c:tx>
      <c:layout>
        <c:manualLayout>
          <c:xMode val="edge"/>
          <c:yMode val="edge"/>
          <c:x val="0.287110985850689"/>
          <c:y val="3.710141540439081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'Table 1'!$A$46:$A$59</c:f>
              <c:strCache>
                <c:ptCount val="14"/>
                <c:pt idx="0">
                  <c:v>January - March 2018</c:v>
                </c:pt>
                <c:pt idx="1">
                  <c:v>April - June 2018</c:v>
                </c:pt>
                <c:pt idx="2">
                  <c:v>July - September 2018</c:v>
                </c:pt>
                <c:pt idx="3">
                  <c:v>October - December 2018</c:v>
                </c:pt>
                <c:pt idx="4">
                  <c:v>January - March 2019</c:v>
                </c:pt>
                <c:pt idx="5">
                  <c:v>April - June 2019</c:v>
                </c:pt>
                <c:pt idx="6">
                  <c:v>July - September 2019</c:v>
                </c:pt>
                <c:pt idx="7">
                  <c:v>October - December 2019</c:v>
                </c:pt>
                <c:pt idx="8">
                  <c:v>January - March 2020</c:v>
                </c:pt>
                <c:pt idx="9">
                  <c:v>April - June 2020</c:v>
                </c:pt>
                <c:pt idx="10">
                  <c:v>July - September 2020</c:v>
                </c:pt>
                <c:pt idx="11">
                  <c:v>October - December 2020</c:v>
                </c:pt>
                <c:pt idx="12">
                  <c:v>January - March 2021</c:v>
                </c:pt>
                <c:pt idx="13">
                  <c:v>April - June 2021</c:v>
                </c:pt>
              </c:strCache>
            </c:strRef>
          </c:cat>
          <c:val>
            <c:numRef>
              <c:f>'Table 1'!$B$46:$B$59</c:f>
              <c:numCache>
                <c:formatCode>0.00%</c:formatCode>
                <c:ptCount val="14"/>
                <c:pt idx="0">
                  <c:v>4.51026111427879E-2</c:v>
                </c:pt>
                <c:pt idx="1">
                  <c:v>3.8393142812263407E-2</c:v>
                </c:pt>
                <c:pt idx="2">
                  <c:v>4.0834022044876142E-2</c:v>
                </c:pt>
                <c:pt idx="3">
                  <c:v>4.4376323484018182E-2</c:v>
                </c:pt>
                <c:pt idx="4">
                  <c:v>4.4502614878900608E-2</c:v>
                </c:pt>
                <c:pt idx="5">
                  <c:v>4.0607360800642825E-2</c:v>
                </c:pt>
                <c:pt idx="6">
                  <c:v>4.2088963154723547E-2</c:v>
                </c:pt>
                <c:pt idx="7">
                  <c:v>4.7302772535127338E-2</c:v>
                </c:pt>
                <c:pt idx="8">
                  <c:v>4.9011047942153448E-2</c:v>
                </c:pt>
                <c:pt idx="9">
                  <c:v>4.9770025696506001E-2</c:v>
                </c:pt>
                <c:pt idx="10">
                  <c:v>3.9887797425112295E-2</c:v>
                </c:pt>
                <c:pt idx="11">
                  <c:v>4.8414693577461837E-2</c:v>
                </c:pt>
                <c:pt idx="12">
                  <c:v>4.7933667677094262E-2</c:v>
                </c:pt>
                <c:pt idx="13">
                  <c:v>4.3418531490995324E-2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9E-4004-B73E-BBE42389015D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738820575"/>
        <c:axId val="738808095"/>
      </c:barChart>
      <c:catAx>
        <c:axId val="7388205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38808095"/>
        <c:crosses val="autoZero"/>
        <c:auto val="1"/>
        <c:lblAlgn val="ctr"/>
        <c:lblOffset val="100"/>
        <c:noMultiLvlLbl val="0"/>
      </c:catAx>
      <c:valAx>
        <c:axId val="73880809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3882057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D9D9C6-2C27-4164-91CC-06D18D5B1608}" type="doc">
      <dgm:prSet loTypeId="urn:microsoft.com/office/officeart/2005/8/layout/venn2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E6D2ED-43F1-4374-9291-04C0711F8635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110.000 vacancies</a:t>
          </a:r>
        </a:p>
      </dgm:t>
    </dgm:pt>
    <dgm:pt modelId="{5D701E0B-2DDD-4686-8D3C-AF180A772243}" type="parTrans" cxnId="{C8DA4FBF-D6C0-46FF-BC9B-4E7D70C05DF9}">
      <dgm:prSet/>
      <dgm:spPr/>
      <dgm:t>
        <a:bodyPr/>
        <a:lstStyle/>
        <a:p>
          <a:endParaRPr lang="en-GB"/>
        </a:p>
      </dgm:t>
    </dgm:pt>
    <dgm:pt modelId="{13525310-5E29-49A5-A87B-7D8385EB70D6}" type="sibTrans" cxnId="{C8DA4FBF-D6C0-46FF-BC9B-4E7D70C05DF9}">
      <dgm:prSet/>
      <dgm:spPr/>
      <dgm:t>
        <a:bodyPr/>
        <a:lstStyle/>
        <a:p>
          <a:endParaRPr lang="en-GB"/>
        </a:p>
      </dgm:t>
    </dgm:pt>
    <dgm:pt modelId="{72404984-35F4-46F4-977C-9853BA06B152}">
      <dgm:prSet phldrT="[Text]"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</a:rPr>
            <a:t>1 in 10 social worker jobs are vacant</a:t>
          </a:r>
        </a:p>
      </dgm:t>
    </dgm:pt>
    <dgm:pt modelId="{12BE8022-860B-4484-9D59-1793AF8BB776}" type="parTrans" cxnId="{AA50A06B-6B48-45E7-A1C2-9BFCC7E6CD0B}">
      <dgm:prSet/>
      <dgm:spPr/>
      <dgm:t>
        <a:bodyPr/>
        <a:lstStyle/>
        <a:p>
          <a:endParaRPr lang="en-GB"/>
        </a:p>
      </dgm:t>
    </dgm:pt>
    <dgm:pt modelId="{E5EC69E8-889C-4761-930C-6412B6F13A80}" type="sibTrans" cxnId="{AA50A06B-6B48-45E7-A1C2-9BFCC7E6CD0B}">
      <dgm:prSet/>
      <dgm:spPr/>
      <dgm:t>
        <a:bodyPr/>
        <a:lstStyle/>
        <a:p>
          <a:endParaRPr lang="en-GB"/>
        </a:p>
      </dgm:t>
    </dgm:pt>
    <dgm:pt modelId="{264F2298-5B2D-4731-AFB8-A1FB9B48DA73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</a:rPr>
            <a:t>1 in 11 care worker jobs are vacant</a:t>
          </a:r>
        </a:p>
      </dgm:t>
    </dgm:pt>
    <dgm:pt modelId="{1FF02ADD-5247-4588-951E-027F86BBBC68}" type="parTrans" cxnId="{6A796971-7961-427B-9369-325C5034681C}">
      <dgm:prSet/>
      <dgm:spPr/>
      <dgm:t>
        <a:bodyPr/>
        <a:lstStyle/>
        <a:p>
          <a:endParaRPr lang="en-GB"/>
        </a:p>
      </dgm:t>
    </dgm:pt>
    <dgm:pt modelId="{785FC685-5FBF-44E2-951D-ADD1E3B0B7C2}" type="sibTrans" cxnId="{6A796971-7961-427B-9369-325C5034681C}">
      <dgm:prSet/>
      <dgm:spPr/>
      <dgm:t>
        <a:bodyPr/>
        <a:lstStyle/>
        <a:p>
          <a:endParaRPr lang="en-GB"/>
        </a:p>
      </dgm:t>
    </dgm:pt>
    <dgm:pt modelId="{F850F73D-2BBA-459D-BEF3-7DDF990D5C90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</a:rPr>
            <a:t>12% vacancy in the nursing department </a:t>
          </a:r>
        </a:p>
      </dgm:t>
    </dgm:pt>
    <dgm:pt modelId="{F68791AC-303E-4088-B05F-1C0619815707}" type="parTrans" cxnId="{577BFA5E-716B-482F-BE07-C04E5FF9A08D}">
      <dgm:prSet/>
      <dgm:spPr/>
      <dgm:t>
        <a:bodyPr/>
        <a:lstStyle/>
        <a:p>
          <a:endParaRPr lang="en-GB"/>
        </a:p>
      </dgm:t>
    </dgm:pt>
    <dgm:pt modelId="{DB05E26B-AB84-4D0C-9AC8-CB5338A97BDA}" type="sibTrans" cxnId="{577BFA5E-716B-482F-BE07-C04E5FF9A08D}">
      <dgm:prSet/>
      <dgm:spPr/>
      <dgm:t>
        <a:bodyPr/>
        <a:lstStyle/>
        <a:p>
          <a:endParaRPr lang="en-GB"/>
        </a:p>
      </dgm:t>
    </dgm:pt>
    <dgm:pt modelId="{032A24F6-B743-4CBA-BD89-9CB407BE1717}" type="pres">
      <dgm:prSet presAssocID="{95D9D9C6-2C27-4164-91CC-06D18D5B1608}" presName="Name0" presStyleCnt="0">
        <dgm:presLayoutVars>
          <dgm:chMax val="7"/>
          <dgm:resizeHandles val="exact"/>
        </dgm:presLayoutVars>
      </dgm:prSet>
      <dgm:spPr/>
    </dgm:pt>
    <dgm:pt modelId="{983A9976-7D2C-4785-8A19-40215F915718}" type="pres">
      <dgm:prSet presAssocID="{95D9D9C6-2C27-4164-91CC-06D18D5B1608}" presName="comp1" presStyleCnt="0"/>
      <dgm:spPr/>
    </dgm:pt>
    <dgm:pt modelId="{6BF15366-B758-4E9E-BE57-648B53058F36}" type="pres">
      <dgm:prSet presAssocID="{95D9D9C6-2C27-4164-91CC-06D18D5B1608}" presName="circle1" presStyleLbl="node1" presStyleIdx="0" presStyleCnt="4"/>
      <dgm:spPr/>
    </dgm:pt>
    <dgm:pt modelId="{3E362F41-2A0A-4835-AD46-1BBFF061137C}" type="pres">
      <dgm:prSet presAssocID="{95D9D9C6-2C27-4164-91CC-06D18D5B1608}" presName="c1text" presStyleLbl="node1" presStyleIdx="0" presStyleCnt="4">
        <dgm:presLayoutVars>
          <dgm:bulletEnabled val="1"/>
        </dgm:presLayoutVars>
      </dgm:prSet>
      <dgm:spPr/>
    </dgm:pt>
    <dgm:pt modelId="{39779103-187E-458F-A3CF-885BCE73BCD2}" type="pres">
      <dgm:prSet presAssocID="{95D9D9C6-2C27-4164-91CC-06D18D5B1608}" presName="comp2" presStyleCnt="0"/>
      <dgm:spPr/>
    </dgm:pt>
    <dgm:pt modelId="{7A987D9D-D2FE-4A86-87E2-7AA72A089D1C}" type="pres">
      <dgm:prSet presAssocID="{95D9D9C6-2C27-4164-91CC-06D18D5B1608}" presName="circle2" presStyleLbl="node1" presStyleIdx="1" presStyleCnt="4" custScaleX="110168"/>
      <dgm:spPr/>
    </dgm:pt>
    <dgm:pt modelId="{D9914AB9-F599-42C5-A177-D070F2408FFB}" type="pres">
      <dgm:prSet presAssocID="{95D9D9C6-2C27-4164-91CC-06D18D5B1608}" presName="c2text" presStyleLbl="node1" presStyleIdx="1" presStyleCnt="4">
        <dgm:presLayoutVars>
          <dgm:bulletEnabled val="1"/>
        </dgm:presLayoutVars>
      </dgm:prSet>
      <dgm:spPr/>
    </dgm:pt>
    <dgm:pt modelId="{6A01DFDB-4524-4246-9F56-7F84C4BD00D7}" type="pres">
      <dgm:prSet presAssocID="{95D9D9C6-2C27-4164-91CC-06D18D5B1608}" presName="comp3" presStyleCnt="0"/>
      <dgm:spPr/>
    </dgm:pt>
    <dgm:pt modelId="{08E0A762-5DEC-4FB2-9077-F73D3FC134E0}" type="pres">
      <dgm:prSet presAssocID="{95D9D9C6-2C27-4164-91CC-06D18D5B1608}" presName="circle3" presStyleLbl="node1" presStyleIdx="2" presStyleCnt="4"/>
      <dgm:spPr/>
    </dgm:pt>
    <dgm:pt modelId="{AC105BAF-E6CE-46C8-87F0-A9A413CF6F96}" type="pres">
      <dgm:prSet presAssocID="{95D9D9C6-2C27-4164-91CC-06D18D5B1608}" presName="c3text" presStyleLbl="node1" presStyleIdx="2" presStyleCnt="4">
        <dgm:presLayoutVars>
          <dgm:bulletEnabled val="1"/>
        </dgm:presLayoutVars>
      </dgm:prSet>
      <dgm:spPr/>
    </dgm:pt>
    <dgm:pt modelId="{9A3B5680-5647-4A5D-99E2-DA183533DFD7}" type="pres">
      <dgm:prSet presAssocID="{95D9D9C6-2C27-4164-91CC-06D18D5B1608}" presName="comp4" presStyleCnt="0"/>
      <dgm:spPr/>
    </dgm:pt>
    <dgm:pt modelId="{628C4BC0-6D27-4F27-B9DC-4C86D31664A6}" type="pres">
      <dgm:prSet presAssocID="{95D9D9C6-2C27-4164-91CC-06D18D5B1608}" presName="circle4" presStyleLbl="node1" presStyleIdx="3" presStyleCnt="4"/>
      <dgm:spPr/>
    </dgm:pt>
    <dgm:pt modelId="{1E474143-4C77-4332-98A3-CCB708217A07}" type="pres">
      <dgm:prSet presAssocID="{95D9D9C6-2C27-4164-91CC-06D18D5B1608}" presName="c4text" presStyleLbl="node1" presStyleIdx="3" presStyleCnt="4">
        <dgm:presLayoutVars>
          <dgm:bulletEnabled val="1"/>
        </dgm:presLayoutVars>
      </dgm:prSet>
      <dgm:spPr/>
    </dgm:pt>
  </dgm:ptLst>
  <dgm:cxnLst>
    <dgm:cxn modelId="{3781F618-DD08-44B2-99BE-046D121A5F36}" type="presOf" srcId="{95D9D9C6-2C27-4164-91CC-06D18D5B1608}" destId="{032A24F6-B743-4CBA-BD89-9CB407BE1717}" srcOrd="0" destOrd="0" presId="urn:microsoft.com/office/officeart/2005/8/layout/venn2"/>
    <dgm:cxn modelId="{9A45741F-E892-408C-9FFB-915C606AEE4C}" type="presOf" srcId="{F850F73D-2BBA-459D-BEF3-7DDF990D5C90}" destId="{1E474143-4C77-4332-98A3-CCB708217A07}" srcOrd="1" destOrd="0" presId="urn:microsoft.com/office/officeart/2005/8/layout/venn2"/>
    <dgm:cxn modelId="{577BFA5E-716B-482F-BE07-C04E5FF9A08D}" srcId="{95D9D9C6-2C27-4164-91CC-06D18D5B1608}" destId="{F850F73D-2BBA-459D-BEF3-7DDF990D5C90}" srcOrd="3" destOrd="0" parTransId="{F68791AC-303E-4088-B05F-1C0619815707}" sibTransId="{DB05E26B-AB84-4D0C-9AC8-CB5338A97BDA}"/>
    <dgm:cxn modelId="{AA50A06B-6B48-45E7-A1C2-9BFCC7E6CD0B}" srcId="{95D9D9C6-2C27-4164-91CC-06D18D5B1608}" destId="{72404984-35F4-46F4-977C-9853BA06B152}" srcOrd="1" destOrd="0" parTransId="{12BE8022-860B-4484-9D59-1793AF8BB776}" sibTransId="{E5EC69E8-889C-4761-930C-6412B6F13A80}"/>
    <dgm:cxn modelId="{6A796971-7961-427B-9369-325C5034681C}" srcId="{95D9D9C6-2C27-4164-91CC-06D18D5B1608}" destId="{264F2298-5B2D-4731-AFB8-A1FB9B48DA73}" srcOrd="2" destOrd="0" parTransId="{1FF02ADD-5247-4588-951E-027F86BBBC68}" sibTransId="{785FC685-5FBF-44E2-951D-ADD1E3B0B7C2}"/>
    <dgm:cxn modelId="{04187972-0B0B-4E09-9AFB-9DA8F62A33BD}" type="presOf" srcId="{72404984-35F4-46F4-977C-9853BA06B152}" destId="{D9914AB9-F599-42C5-A177-D070F2408FFB}" srcOrd="1" destOrd="0" presId="urn:microsoft.com/office/officeart/2005/8/layout/venn2"/>
    <dgm:cxn modelId="{6AE13C78-9FA4-46D3-AABD-59966E633675}" type="presOf" srcId="{80E6D2ED-43F1-4374-9291-04C0711F8635}" destId="{3E362F41-2A0A-4835-AD46-1BBFF061137C}" srcOrd="1" destOrd="0" presId="urn:microsoft.com/office/officeart/2005/8/layout/venn2"/>
    <dgm:cxn modelId="{9FD7EF59-DCA2-45C8-9B69-0A5CD51FC75C}" type="presOf" srcId="{80E6D2ED-43F1-4374-9291-04C0711F8635}" destId="{6BF15366-B758-4E9E-BE57-648B53058F36}" srcOrd="0" destOrd="0" presId="urn:microsoft.com/office/officeart/2005/8/layout/venn2"/>
    <dgm:cxn modelId="{4589E890-236B-4770-AE8F-4811113629FD}" type="presOf" srcId="{72404984-35F4-46F4-977C-9853BA06B152}" destId="{7A987D9D-D2FE-4A86-87E2-7AA72A089D1C}" srcOrd="0" destOrd="0" presId="urn:microsoft.com/office/officeart/2005/8/layout/venn2"/>
    <dgm:cxn modelId="{791071BD-AEAA-4518-ADE2-98BE4A33EC33}" type="presOf" srcId="{264F2298-5B2D-4731-AFB8-A1FB9B48DA73}" destId="{AC105BAF-E6CE-46C8-87F0-A9A413CF6F96}" srcOrd="1" destOrd="0" presId="urn:microsoft.com/office/officeart/2005/8/layout/venn2"/>
    <dgm:cxn modelId="{C8DA4FBF-D6C0-46FF-BC9B-4E7D70C05DF9}" srcId="{95D9D9C6-2C27-4164-91CC-06D18D5B1608}" destId="{80E6D2ED-43F1-4374-9291-04C0711F8635}" srcOrd="0" destOrd="0" parTransId="{5D701E0B-2DDD-4686-8D3C-AF180A772243}" sibTransId="{13525310-5E29-49A5-A87B-7D8385EB70D6}"/>
    <dgm:cxn modelId="{B257BEC7-B93B-490C-81CD-F46712326D35}" type="presOf" srcId="{F850F73D-2BBA-459D-BEF3-7DDF990D5C90}" destId="{628C4BC0-6D27-4F27-B9DC-4C86D31664A6}" srcOrd="0" destOrd="0" presId="urn:microsoft.com/office/officeart/2005/8/layout/venn2"/>
    <dgm:cxn modelId="{0D41E5EF-7E8E-4460-A607-CEE4D7985A5C}" type="presOf" srcId="{264F2298-5B2D-4731-AFB8-A1FB9B48DA73}" destId="{08E0A762-5DEC-4FB2-9077-F73D3FC134E0}" srcOrd="0" destOrd="0" presId="urn:microsoft.com/office/officeart/2005/8/layout/venn2"/>
    <dgm:cxn modelId="{AB64AE45-DC46-4C7D-A2B0-8D2125831CA9}" type="presParOf" srcId="{032A24F6-B743-4CBA-BD89-9CB407BE1717}" destId="{983A9976-7D2C-4785-8A19-40215F915718}" srcOrd="0" destOrd="0" presId="urn:microsoft.com/office/officeart/2005/8/layout/venn2"/>
    <dgm:cxn modelId="{D2F46236-6354-49DE-A1EB-317CD12A70E4}" type="presParOf" srcId="{983A9976-7D2C-4785-8A19-40215F915718}" destId="{6BF15366-B758-4E9E-BE57-648B53058F36}" srcOrd="0" destOrd="0" presId="urn:microsoft.com/office/officeart/2005/8/layout/venn2"/>
    <dgm:cxn modelId="{A296F164-9511-4DEC-A896-91BDF38355ED}" type="presParOf" srcId="{983A9976-7D2C-4785-8A19-40215F915718}" destId="{3E362F41-2A0A-4835-AD46-1BBFF061137C}" srcOrd="1" destOrd="0" presId="urn:microsoft.com/office/officeart/2005/8/layout/venn2"/>
    <dgm:cxn modelId="{C06719D1-6A83-4022-B88E-8069DA15ABDE}" type="presParOf" srcId="{032A24F6-B743-4CBA-BD89-9CB407BE1717}" destId="{39779103-187E-458F-A3CF-885BCE73BCD2}" srcOrd="1" destOrd="0" presId="urn:microsoft.com/office/officeart/2005/8/layout/venn2"/>
    <dgm:cxn modelId="{22A5519F-BF79-4F14-B4CC-070C6A5C0286}" type="presParOf" srcId="{39779103-187E-458F-A3CF-885BCE73BCD2}" destId="{7A987D9D-D2FE-4A86-87E2-7AA72A089D1C}" srcOrd="0" destOrd="0" presId="urn:microsoft.com/office/officeart/2005/8/layout/venn2"/>
    <dgm:cxn modelId="{85B0B7D7-9872-4C75-B001-DFE6F11B811A}" type="presParOf" srcId="{39779103-187E-458F-A3CF-885BCE73BCD2}" destId="{D9914AB9-F599-42C5-A177-D070F2408FFB}" srcOrd="1" destOrd="0" presId="urn:microsoft.com/office/officeart/2005/8/layout/venn2"/>
    <dgm:cxn modelId="{17B36B7C-0E6F-409E-9E2F-47F6ADA09824}" type="presParOf" srcId="{032A24F6-B743-4CBA-BD89-9CB407BE1717}" destId="{6A01DFDB-4524-4246-9F56-7F84C4BD00D7}" srcOrd="2" destOrd="0" presId="urn:microsoft.com/office/officeart/2005/8/layout/venn2"/>
    <dgm:cxn modelId="{BB1A7F99-523F-488B-826F-987ED4BE9160}" type="presParOf" srcId="{6A01DFDB-4524-4246-9F56-7F84C4BD00D7}" destId="{08E0A762-5DEC-4FB2-9077-F73D3FC134E0}" srcOrd="0" destOrd="0" presId="urn:microsoft.com/office/officeart/2005/8/layout/venn2"/>
    <dgm:cxn modelId="{6452B6C3-30B9-40F5-A560-0FD6437EC147}" type="presParOf" srcId="{6A01DFDB-4524-4246-9F56-7F84C4BD00D7}" destId="{AC105BAF-E6CE-46C8-87F0-A9A413CF6F96}" srcOrd="1" destOrd="0" presId="urn:microsoft.com/office/officeart/2005/8/layout/venn2"/>
    <dgm:cxn modelId="{AE9DC285-0624-4E34-8D18-63D7775CBFD1}" type="presParOf" srcId="{032A24F6-B743-4CBA-BD89-9CB407BE1717}" destId="{9A3B5680-5647-4A5D-99E2-DA183533DFD7}" srcOrd="3" destOrd="0" presId="urn:microsoft.com/office/officeart/2005/8/layout/venn2"/>
    <dgm:cxn modelId="{5C93E72B-36BB-45C5-864E-49D5278FFA3D}" type="presParOf" srcId="{9A3B5680-5647-4A5D-99E2-DA183533DFD7}" destId="{628C4BC0-6D27-4F27-B9DC-4C86D31664A6}" srcOrd="0" destOrd="0" presId="urn:microsoft.com/office/officeart/2005/8/layout/venn2"/>
    <dgm:cxn modelId="{EE1A93ED-F335-48FC-8EE7-EED18D7F2876}" type="presParOf" srcId="{9A3B5680-5647-4A5D-99E2-DA183533DFD7}" destId="{1E474143-4C77-4332-98A3-CCB708217A07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294EC1-1479-487A-996E-114BA30401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55C31C-B1D7-4E66-B7A0-9C595BCED23E}">
      <dgm:prSet/>
      <dgm:spPr/>
      <dgm:t>
        <a:bodyPr/>
        <a:lstStyle/>
        <a:p>
          <a:r>
            <a:rPr lang="en-GB"/>
            <a:t>Founded in 1965, Fishbone Diagram  is a brainstorming method and is a schematic visual representation of  the cause and effect.</a:t>
          </a:r>
          <a:endParaRPr lang="en-US"/>
        </a:p>
      </dgm:t>
    </dgm:pt>
    <dgm:pt modelId="{5CA3D970-AA1B-437E-B8E8-F2245A98C498}" type="parTrans" cxnId="{2F5E6247-4672-43FB-9AAC-9224BB23CB7A}">
      <dgm:prSet/>
      <dgm:spPr/>
      <dgm:t>
        <a:bodyPr/>
        <a:lstStyle/>
        <a:p>
          <a:endParaRPr lang="en-US"/>
        </a:p>
      </dgm:t>
    </dgm:pt>
    <dgm:pt modelId="{7B1398AE-7FE6-498F-8FB4-1D3F45B5B1C5}" type="sibTrans" cxnId="{2F5E6247-4672-43FB-9AAC-9224BB23CB7A}">
      <dgm:prSet/>
      <dgm:spPr/>
      <dgm:t>
        <a:bodyPr/>
        <a:lstStyle/>
        <a:p>
          <a:endParaRPr lang="en-US"/>
        </a:p>
      </dgm:t>
    </dgm:pt>
    <dgm:pt modelId="{A32A5EFD-FE52-4018-B6DB-BE692880CD29}">
      <dgm:prSet/>
      <dgm:spPr/>
      <dgm:t>
        <a:bodyPr/>
        <a:lstStyle/>
        <a:p>
          <a:r>
            <a:rPr lang="en-GB"/>
            <a:t>In a Fishbone Diagram, the problem is located at the head of the fish. The causes of the problem are explained under various cause categories on the smaller "bones". </a:t>
          </a:r>
          <a:endParaRPr lang="en-US"/>
        </a:p>
      </dgm:t>
    </dgm:pt>
    <dgm:pt modelId="{DAD87401-9C79-473E-B296-43C03F6C5BAD}" type="parTrans" cxnId="{ADA0DDDA-9077-4B78-83B0-CC43548EC09F}">
      <dgm:prSet/>
      <dgm:spPr/>
      <dgm:t>
        <a:bodyPr/>
        <a:lstStyle/>
        <a:p>
          <a:endParaRPr lang="en-US"/>
        </a:p>
      </dgm:t>
    </dgm:pt>
    <dgm:pt modelId="{97BD327D-D5CA-42AD-BA18-555F1167E857}" type="sibTrans" cxnId="{ADA0DDDA-9077-4B78-83B0-CC43548EC09F}">
      <dgm:prSet/>
      <dgm:spPr/>
      <dgm:t>
        <a:bodyPr/>
        <a:lstStyle/>
        <a:p>
          <a:endParaRPr lang="en-US"/>
        </a:p>
      </dgm:t>
    </dgm:pt>
    <dgm:pt modelId="{5C7EC5EE-A9C7-4B36-840C-1D92ABB75459}" type="pres">
      <dgm:prSet presAssocID="{65294EC1-1479-487A-996E-114BA3040148}" presName="linear" presStyleCnt="0">
        <dgm:presLayoutVars>
          <dgm:animLvl val="lvl"/>
          <dgm:resizeHandles val="exact"/>
        </dgm:presLayoutVars>
      </dgm:prSet>
      <dgm:spPr/>
    </dgm:pt>
    <dgm:pt modelId="{A551FC25-47BC-4BFD-BA72-E8D844AE396D}" type="pres">
      <dgm:prSet presAssocID="{3B55C31C-B1D7-4E66-B7A0-9C595BCED23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D3B3346-BEED-4660-816E-DEBF1EB287D8}" type="pres">
      <dgm:prSet presAssocID="{7B1398AE-7FE6-498F-8FB4-1D3F45B5B1C5}" presName="spacer" presStyleCnt="0"/>
      <dgm:spPr/>
    </dgm:pt>
    <dgm:pt modelId="{C5680C3D-1572-41A6-A4E1-8E858F67569C}" type="pres">
      <dgm:prSet presAssocID="{A32A5EFD-FE52-4018-B6DB-BE692880CD2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C6DFD61-8441-422A-8012-C7862A10A1F5}" type="presOf" srcId="{3B55C31C-B1D7-4E66-B7A0-9C595BCED23E}" destId="{A551FC25-47BC-4BFD-BA72-E8D844AE396D}" srcOrd="0" destOrd="0" presId="urn:microsoft.com/office/officeart/2005/8/layout/vList2"/>
    <dgm:cxn modelId="{2F5E6247-4672-43FB-9AAC-9224BB23CB7A}" srcId="{65294EC1-1479-487A-996E-114BA3040148}" destId="{3B55C31C-B1D7-4E66-B7A0-9C595BCED23E}" srcOrd="0" destOrd="0" parTransId="{5CA3D970-AA1B-437E-B8E8-F2245A98C498}" sibTransId="{7B1398AE-7FE6-498F-8FB4-1D3F45B5B1C5}"/>
    <dgm:cxn modelId="{ADA0DDDA-9077-4B78-83B0-CC43548EC09F}" srcId="{65294EC1-1479-487A-996E-114BA3040148}" destId="{A32A5EFD-FE52-4018-B6DB-BE692880CD29}" srcOrd="1" destOrd="0" parTransId="{DAD87401-9C79-473E-B296-43C03F6C5BAD}" sibTransId="{97BD327D-D5CA-42AD-BA18-555F1167E857}"/>
    <dgm:cxn modelId="{4784C2DF-F575-4DCE-BACD-44DCF562BF5A}" type="presOf" srcId="{A32A5EFD-FE52-4018-B6DB-BE692880CD29}" destId="{C5680C3D-1572-41A6-A4E1-8E858F67569C}" srcOrd="0" destOrd="0" presId="urn:microsoft.com/office/officeart/2005/8/layout/vList2"/>
    <dgm:cxn modelId="{EE71A0FC-628A-4460-947F-8DE46990AF31}" type="presOf" srcId="{65294EC1-1479-487A-996E-114BA3040148}" destId="{5C7EC5EE-A9C7-4B36-840C-1D92ABB75459}" srcOrd="0" destOrd="0" presId="urn:microsoft.com/office/officeart/2005/8/layout/vList2"/>
    <dgm:cxn modelId="{85B87320-3C31-457D-9972-E576FB9A0D50}" type="presParOf" srcId="{5C7EC5EE-A9C7-4B36-840C-1D92ABB75459}" destId="{A551FC25-47BC-4BFD-BA72-E8D844AE396D}" srcOrd="0" destOrd="0" presId="urn:microsoft.com/office/officeart/2005/8/layout/vList2"/>
    <dgm:cxn modelId="{022CD753-911B-4AC5-A55A-67CC314636B0}" type="presParOf" srcId="{5C7EC5EE-A9C7-4B36-840C-1D92ABB75459}" destId="{6D3B3346-BEED-4660-816E-DEBF1EB287D8}" srcOrd="1" destOrd="0" presId="urn:microsoft.com/office/officeart/2005/8/layout/vList2"/>
    <dgm:cxn modelId="{B0D6A1DC-4EDD-4112-B5EA-660717DBF82F}" type="presParOf" srcId="{5C7EC5EE-A9C7-4B36-840C-1D92ABB75459}" destId="{C5680C3D-1572-41A6-A4E1-8E858F67569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934496-86A1-4A4F-B597-B17CB69CFDC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E5B2570-054B-4291-A893-D70EDA69F480}">
      <dgm:prSet/>
      <dgm:spPr/>
      <dgm:t>
        <a:bodyPr/>
        <a:lstStyle/>
        <a:p>
          <a:r>
            <a:rPr lang="en-GB" b="1" dirty="0"/>
            <a:t>PROVIDE A LARGER NUMBER OF PLACEMENTS FOR GRADUATES</a:t>
          </a:r>
          <a:endParaRPr lang="en-US" dirty="0"/>
        </a:p>
      </dgm:t>
    </dgm:pt>
    <dgm:pt modelId="{B07A870F-C3D5-49E4-BC90-890F3A5A6967}" type="parTrans" cxnId="{3A24AE8E-E390-4E16-8B02-09B2026B2278}">
      <dgm:prSet/>
      <dgm:spPr/>
      <dgm:t>
        <a:bodyPr/>
        <a:lstStyle/>
        <a:p>
          <a:endParaRPr lang="en-US"/>
        </a:p>
      </dgm:t>
    </dgm:pt>
    <dgm:pt modelId="{BE5B77A7-FE1E-478D-A0C4-D067861CFCBF}" type="sibTrans" cxnId="{3A24AE8E-E390-4E16-8B02-09B2026B2278}">
      <dgm:prSet/>
      <dgm:spPr/>
      <dgm:t>
        <a:bodyPr/>
        <a:lstStyle/>
        <a:p>
          <a:endParaRPr lang="en-US"/>
        </a:p>
      </dgm:t>
    </dgm:pt>
    <dgm:pt modelId="{55ED3A69-A210-4A00-9F44-63D310925424}">
      <dgm:prSet/>
      <dgm:spPr/>
      <dgm:t>
        <a:bodyPr/>
        <a:lstStyle/>
        <a:p>
          <a:r>
            <a:rPr lang="en-GB" b="1" dirty="0"/>
            <a:t>REDUCE HOURS</a:t>
          </a:r>
          <a:endParaRPr lang="en-US" dirty="0"/>
        </a:p>
      </dgm:t>
    </dgm:pt>
    <dgm:pt modelId="{C9D7AEAF-6C79-4BB2-B906-5055064D681B}" type="parTrans" cxnId="{D648C07B-E346-4F2A-B434-657313EAEECF}">
      <dgm:prSet/>
      <dgm:spPr/>
      <dgm:t>
        <a:bodyPr/>
        <a:lstStyle/>
        <a:p>
          <a:endParaRPr lang="en-US"/>
        </a:p>
      </dgm:t>
    </dgm:pt>
    <dgm:pt modelId="{5401B32D-4185-4DAB-8DCB-C2EF4E998D20}" type="sibTrans" cxnId="{D648C07B-E346-4F2A-B434-657313EAEECF}">
      <dgm:prSet/>
      <dgm:spPr/>
      <dgm:t>
        <a:bodyPr/>
        <a:lstStyle/>
        <a:p>
          <a:endParaRPr lang="en-US"/>
        </a:p>
      </dgm:t>
    </dgm:pt>
    <dgm:pt modelId="{F6FE43BD-B0F5-48BD-9D36-487A4ED5BF2D}">
      <dgm:prSet/>
      <dgm:spPr/>
      <dgm:t>
        <a:bodyPr/>
        <a:lstStyle/>
        <a:p>
          <a:r>
            <a:rPr lang="en-GB" b="1" dirty="0"/>
            <a:t>ADDITIONAL HOLIDAY</a:t>
          </a:r>
          <a:endParaRPr lang="en-US" dirty="0"/>
        </a:p>
      </dgm:t>
    </dgm:pt>
    <dgm:pt modelId="{72822E6D-113D-4111-A814-097CEDB7D58A}" type="parTrans" cxnId="{6F90BB20-4C0A-41D9-9974-1CEC067E309E}">
      <dgm:prSet/>
      <dgm:spPr/>
      <dgm:t>
        <a:bodyPr/>
        <a:lstStyle/>
        <a:p>
          <a:endParaRPr lang="en-US"/>
        </a:p>
      </dgm:t>
    </dgm:pt>
    <dgm:pt modelId="{AE3736D7-28B8-482C-8344-DE4AEB058028}" type="sibTrans" cxnId="{6F90BB20-4C0A-41D9-9974-1CEC067E309E}">
      <dgm:prSet/>
      <dgm:spPr/>
      <dgm:t>
        <a:bodyPr/>
        <a:lstStyle/>
        <a:p>
          <a:endParaRPr lang="en-US"/>
        </a:p>
      </dgm:t>
    </dgm:pt>
    <dgm:pt modelId="{5E97EE27-2BDE-4022-AC54-D68AF65A2674}">
      <dgm:prSet/>
      <dgm:spPr/>
      <dgm:t>
        <a:bodyPr/>
        <a:lstStyle/>
        <a:p>
          <a:r>
            <a:rPr lang="en-GB" b="1" dirty="0"/>
            <a:t>PROVIDE MENTAL HEALTH SUPPORT</a:t>
          </a:r>
          <a:endParaRPr lang="en-US" dirty="0"/>
        </a:p>
      </dgm:t>
    </dgm:pt>
    <dgm:pt modelId="{988E6136-DC14-4EE2-8E1C-E93C5103C266}" type="parTrans" cxnId="{0A297ACD-73DD-4140-BA56-16CD1BD3BC35}">
      <dgm:prSet/>
      <dgm:spPr/>
      <dgm:t>
        <a:bodyPr/>
        <a:lstStyle/>
        <a:p>
          <a:endParaRPr lang="en-US"/>
        </a:p>
      </dgm:t>
    </dgm:pt>
    <dgm:pt modelId="{8F7EC0BA-F360-4272-B63F-8F35EEC38C17}" type="sibTrans" cxnId="{0A297ACD-73DD-4140-BA56-16CD1BD3BC35}">
      <dgm:prSet/>
      <dgm:spPr/>
      <dgm:t>
        <a:bodyPr/>
        <a:lstStyle/>
        <a:p>
          <a:endParaRPr lang="en-US"/>
        </a:p>
      </dgm:t>
    </dgm:pt>
    <dgm:pt modelId="{3C6C602A-565A-44D2-9510-66DCF1269D82}" type="pres">
      <dgm:prSet presAssocID="{6E934496-86A1-4A4F-B597-B17CB69CFDCA}" presName="linear" presStyleCnt="0">
        <dgm:presLayoutVars>
          <dgm:animLvl val="lvl"/>
          <dgm:resizeHandles val="exact"/>
        </dgm:presLayoutVars>
      </dgm:prSet>
      <dgm:spPr/>
    </dgm:pt>
    <dgm:pt modelId="{F70CDBAD-8E62-4589-A560-7AC1504D5675}" type="pres">
      <dgm:prSet presAssocID="{CE5B2570-054B-4291-A893-D70EDA69F48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660F9F4-DD56-46D2-B44A-1DC8D06F5D30}" type="pres">
      <dgm:prSet presAssocID="{BE5B77A7-FE1E-478D-A0C4-D067861CFCBF}" presName="spacer" presStyleCnt="0"/>
      <dgm:spPr/>
    </dgm:pt>
    <dgm:pt modelId="{CC40C843-A2B1-41CB-B30F-DF2D505A0621}" type="pres">
      <dgm:prSet presAssocID="{55ED3A69-A210-4A00-9F44-63D31092542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3F0D3A4-2AA9-4F9F-B1FB-E6B80E4D57BF}" type="pres">
      <dgm:prSet presAssocID="{5401B32D-4185-4DAB-8DCB-C2EF4E998D20}" presName="spacer" presStyleCnt="0"/>
      <dgm:spPr/>
    </dgm:pt>
    <dgm:pt modelId="{976D283E-1BE4-471F-B019-B942EFE5201F}" type="pres">
      <dgm:prSet presAssocID="{F6FE43BD-B0F5-48BD-9D36-487A4ED5BF2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11FFF0B-8EC7-46C9-9B19-1AF027A774D2}" type="pres">
      <dgm:prSet presAssocID="{AE3736D7-28B8-482C-8344-DE4AEB058028}" presName="spacer" presStyleCnt="0"/>
      <dgm:spPr/>
    </dgm:pt>
    <dgm:pt modelId="{03FDA31F-DA0F-4117-955D-E87E51DD713F}" type="pres">
      <dgm:prSet presAssocID="{5E97EE27-2BDE-4022-AC54-D68AF65A267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F90BB20-4C0A-41D9-9974-1CEC067E309E}" srcId="{6E934496-86A1-4A4F-B597-B17CB69CFDCA}" destId="{F6FE43BD-B0F5-48BD-9D36-487A4ED5BF2D}" srcOrd="2" destOrd="0" parTransId="{72822E6D-113D-4111-A814-097CEDB7D58A}" sibTransId="{AE3736D7-28B8-482C-8344-DE4AEB058028}"/>
    <dgm:cxn modelId="{446FBC32-2EA2-4826-BBF7-88EBFB4B7830}" type="presOf" srcId="{6E934496-86A1-4A4F-B597-B17CB69CFDCA}" destId="{3C6C602A-565A-44D2-9510-66DCF1269D82}" srcOrd="0" destOrd="0" presId="urn:microsoft.com/office/officeart/2005/8/layout/vList2"/>
    <dgm:cxn modelId="{557DEF4F-16EB-4CF0-B144-AA7E6753D1D6}" type="presOf" srcId="{F6FE43BD-B0F5-48BD-9D36-487A4ED5BF2D}" destId="{976D283E-1BE4-471F-B019-B942EFE5201F}" srcOrd="0" destOrd="0" presId="urn:microsoft.com/office/officeart/2005/8/layout/vList2"/>
    <dgm:cxn modelId="{A397975A-C300-49CC-B99F-FFA6F55077A3}" type="presOf" srcId="{55ED3A69-A210-4A00-9F44-63D310925424}" destId="{CC40C843-A2B1-41CB-B30F-DF2D505A0621}" srcOrd="0" destOrd="0" presId="urn:microsoft.com/office/officeart/2005/8/layout/vList2"/>
    <dgm:cxn modelId="{47739A7A-3609-4FAA-A45D-E5BB3C114A3E}" type="presOf" srcId="{5E97EE27-2BDE-4022-AC54-D68AF65A2674}" destId="{03FDA31F-DA0F-4117-955D-E87E51DD713F}" srcOrd="0" destOrd="0" presId="urn:microsoft.com/office/officeart/2005/8/layout/vList2"/>
    <dgm:cxn modelId="{D648C07B-E346-4F2A-B434-657313EAEECF}" srcId="{6E934496-86A1-4A4F-B597-B17CB69CFDCA}" destId="{55ED3A69-A210-4A00-9F44-63D310925424}" srcOrd="1" destOrd="0" parTransId="{C9D7AEAF-6C79-4BB2-B906-5055064D681B}" sibTransId="{5401B32D-4185-4DAB-8DCB-C2EF4E998D20}"/>
    <dgm:cxn modelId="{3A24AE8E-E390-4E16-8B02-09B2026B2278}" srcId="{6E934496-86A1-4A4F-B597-B17CB69CFDCA}" destId="{CE5B2570-054B-4291-A893-D70EDA69F480}" srcOrd="0" destOrd="0" parTransId="{B07A870F-C3D5-49E4-BC90-890F3A5A6967}" sibTransId="{BE5B77A7-FE1E-478D-A0C4-D067861CFCBF}"/>
    <dgm:cxn modelId="{438241B5-0F66-44D5-AF00-C1F25F887FEA}" type="presOf" srcId="{CE5B2570-054B-4291-A893-D70EDA69F480}" destId="{F70CDBAD-8E62-4589-A560-7AC1504D5675}" srcOrd="0" destOrd="0" presId="urn:microsoft.com/office/officeart/2005/8/layout/vList2"/>
    <dgm:cxn modelId="{0A297ACD-73DD-4140-BA56-16CD1BD3BC35}" srcId="{6E934496-86A1-4A4F-B597-B17CB69CFDCA}" destId="{5E97EE27-2BDE-4022-AC54-D68AF65A2674}" srcOrd="3" destOrd="0" parTransId="{988E6136-DC14-4EE2-8E1C-E93C5103C266}" sibTransId="{8F7EC0BA-F360-4272-B63F-8F35EEC38C17}"/>
    <dgm:cxn modelId="{C2024CB5-9A15-482C-9057-32D8D67A3FE3}" type="presParOf" srcId="{3C6C602A-565A-44D2-9510-66DCF1269D82}" destId="{F70CDBAD-8E62-4589-A560-7AC1504D5675}" srcOrd="0" destOrd="0" presId="urn:microsoft.com/office/officeart/2005/8/layout/vList2"/>
    <dgm:cxn modelId="{172199C7-5050-495F-882B-8D44843E9378}" type="presParOf" srcId="{3C6C602A-565A-44D2-9510-66DCF1269D82}" destId="{1660F9F4-DD56-46D2-B44A-1DC8D06F5D30}" srcOrd="1" destOrd="0" presId="urn:microsoft.com/office/officeart/2005/8/layout/vList2"/>
    <dgm:cxn modelId="{5CCA2DB4-9AB7-4AB1-BB45-AFD8C807BFC5}" type="presParOf" srcId="{3C6C602A-565A-44D2-9510-66DCF1269D82}" destId="{CC40C843-A2B1-41CB-B30F-DF2D505A0621}" srcOrd="2" destOrd="0" presId="urn:microsoft.com/office/officeart/2005/8/layout/vList2"/>
    <dgm:cxn modelId="{064673EA-723F-414B-A9B6-E56D70C2400A}" type="presParOf" srcId="{3C6C602A-565A-44D2-9510-66DCF1269D82}" destId="{43F0D3A4-2AA9-4F9F-B1FB-E6B80E4D57BF}" srcOrd="3" destOrd="0" presId="urn:microsoft.com/office/officeart/2005/8/layout/vList2"/>
    <dgm:cxn modelId="{90ADC09B-5E07-4DDF-B811-FDC70A59FF45}" type="presParOf" srcId="{3C6C602A-565A-44D2-9510-66DCF1269D82}" destId="{976D283E-1BE4-471F-B019-B942EFE5201F}" srcOrd="4" destOrd="0" presId="urn:microsoft.com/office/officeart/2005/8/layout/vList2"/>
    <dgm:cxn modelId="{6DE65581-4060-4FB2-A6DB-D418B9FB85B0}" type="presParOf" srcId="{3C6C602A-565A-44D2-9510-66DCF1269D82}" destId="{E11FFF0B-8EC7-46C9-9B19-1AF027A774D2}" srcOrd="5" destOrd="0" presId="urn:microsoft.com/office/officeart/2005/8/layout/vList2"/>
    <dgm:cxn modelId="{471BBC2A-CC05-4CF1-A829-4BC55A5FE0B7}" type="presParOf" srcId="{3C6C602A-565A-44D2-9510-66DCF1269D82}" destId="{03FDA31F-DA0F-4117-955D-E87E51DD713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15366-B758-4E9E-BE57-648B53058F36}">
      <dsp:nvSpPr>
        <dsp:cNvPr id="0" name=""/>
        <dsp:cNvSpPr/>
      </dsp:nvSpPr>
      <dsp:spPr>
        <a:xfrm>
          <a:off x="3017837" y="0"/>
          <a:ext cx="4022725" cy="4022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110.000 vacancies</a:t>
          </a:r>
        </a:p>
      </dsp:txBody>
      <dsp:txXfrm>
        <a:off x="4466823" y="201136"/>
        <a:ext cx="1124753" cy="603408"/>
      </dsp:txXfrm>
    </dsp:sp>
    <dsp:sp modelId="{7A987D9D-D2FE-4A86-87E2-7AA72A089D1C}">
      <dsp:nvSpPr>
        <dsp:cNvPr id="0" name=""/>
        <dsp:cNvSpPr/>
      </dsp:nvSpPr>
      <dsp:spPr>
        <a:xfrm>
          <a:off x="3256497" y="804544"/>
          <a:ext cx="3545404" cy="32181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1 in 10 social worker jobs are vacant</a:t>
          </a:r>
        </a:p>
      </dsp:txBody>
      <dsp:txXfrm>
        <a:off x="4409640" y="997635"/>
        <a:ext cx="1239118" cy="579272"/>
      </dsp:txXfrm>
    </dsp:sp>
    <dsp:sp modelId="{08E0A762-5DEC-4FB2-9077-F73D3FC134E0}">
      <dsp:nvSpPr>
        <dsp:cNvPr id="0" name=""/>
        <dsp:cNvSpPr/>
      </dsp:nvSpPr>
      <dsp:spPr>
        <a:xfrm>
          <a:off x="3822382" y="1609089"/>
          <a:ext cx="2413635" cy="24136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1 in 11 care worker jobs are vacant</a:t>
          </a:r>
        </a:p>
      </dsp:txBody>
      <dsp:txXfrm>
        <a:off x="4466823" y="1790112"/>
        <a:ext cx="1124753" cy="543067"/>
      </dsp:txXfrm>
    </dsp:sp>
    <dsp:sp modelId="{628C4BC0-6D27-4F27-B9DC-4C86D31664A6}">
      <dsp:nvSpPr>
        <dsp:cNvPr id="0" name=""/>
        <dsp:cNvSpPr/>
      </dsp:nvSpPr>
      <dsp:spPr>
        <a:xfrm>
          <a:off x="4224654" y="2413634"/>
          <a:ext cx="1609090" cy="160909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12% vacancy in the nursing department </a:t>
          </a:r>
        </a:p>
      </dsp:txBody>
      <dsp:txXfrm>
        <a:off x="4460300" y="2815907"/>
        <a:ext cx="1137798" cy="8045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1FC25-47BC-4BFD-BA72-E8D844AE396D}">
      <dsp:nvSpPr>
        <dsp:cNvPr id="0" name=""/>
        <dsp:cNvSpPr/>
      </dsp:nvSpPr>
      <dsp:spPr>
        <a:xfrm>
          <a:off x="0" y="205919"/>
          <a:ext cx="10058399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Founded in 1965, Fishbone Diagram  is a brainstorming method and is a schematic visual representation of  the cause and effect.</a:t>
          </a:r>
          <a:endParaRPr lang="en-US" sz="3200" kern="1200"/>
        </a:p>
      </dsp:txBody>
      <dsp:txXfrm>
        <a:off x="85900" y="291819"/>
        <a:ext cx="9886599" cy="1587880"/>
      </dsp:txXfrm>
    </dsp:sp>
    <dsp:sp modelId="{C5680C3D-1572-41A6-A4E1-8E858F67569C}">
      <dsp:nvSpPr>
        <dsp:cNvPr id="0" name=""/>
        <dsp:cNvSpPr/>
      </dsp:nvSpPr>
      <dsp:spPr>
        <a:xfrm>
          <a:off x="0" y="2057760"/>
          <a:ext cx="10058399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 a Fishbone Diagram, the problem is located at the head of the fish. The causes of the problem are explained under various cause categories on the smaller "bones". </a:t>
          </a:r>
          <a:endParaRPr lang="en-US" sz="3200" kern="1200"/>
        </a:p>
      </dsp:txBody>
      <dsp:txXfrm>
        <a:off x="85900" y="2143660"/>
        <a:ext cx="9886599" cy="1587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CDBAD-8E62-4589-A560-7AC1504D5675}">
      <dsp:nvSpPr>
        <dsp:cNvPr id="0" name=""/>
        <dsp:cNvSpPr/>
      </dsp:nvSpPr>
      <dsp:spPr>
        <a:xfrm>
          <a:off x="0" y="56915"/>
          <a:ext cx="6797675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PROVIDE A LARGER NUMBER OF PLACEMENTS FOR GRADUATES</a:t>
          </a:r>
          <a:endParaRPr lang="en-US" sz="3300" kern="1200" dirty="0"/>
        </a:p>
      </dsp:txBody>
      <dsp:txXfrm>
        <a:off x="64083" y="120998"/>
        <a:ext cx="6669509" cy="1184574"/>
      </dsp:txXfrm>
    </dsp:sp>
    <dsp:sp modelId="{CC40C843-A2B1-41CB-B30F-DF2D505A0621}">
      <dsp:nvSpPr>
        <dsp:cNvPr id="0" name=""/>
        <dsp:cNvSpPr/>
      </dsp:nvSpPr>
      <dsp:spPr>
        <a:xfrm>
          <a:off x="0" y="1464695"/>
          <a:ext cx="6797675" cy="1312740"/>
        </a:xfrm>
        <a:prstGeom prst="roundRect">
          <a:avLst/>
        </a:prstGeom>
        <a:solidFill>
          <a:schemeClr val="accent2">
            <a:hueOff val="1080030"/>
            <a:satOff val="150"/>
            <a:lumOff val="1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REDUCE HOURS</a:t>
          </a:r>
          <a:endParaRPr lang="en-US" sz="3300" kern="1200" dirty="0"/>
        </a:p>
      </dsp:txBody>
      <dsp:txXfrm>
        <a:off x="64083" y="1528778"/>
        <a:ext cx="6669509" cy="1184574"/>
      </dsp:txXfrm>
    </dsp:sp>
    <dsp:sp modelId="{976D283E-1BE4-471F-B019-B942EFE5201F}">
      <dsp:nvSpPr>
        <dsp:cNvPr id="0" name=""/>
        <dsp:cNvSpPr/>
      </dsp:nvSpPr>
      <dsp:spPr>
        <a:xfrm>
          <a:off x="0" y="2872476"/>
          <a:ext cx="6797675" cy="1312740"/>
        </a:xfrm>
        <a:prstGeom prst="roundRect">
          <a:avLst/>
        </a:prstGeom>
        <a:solidFill>
          <a:schemeClr val="accent2">
            <a:hueOff val="2160060"/>
            <a:satOff val="301"/>
            <a:lumOff val="2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ADDITIONAL HOLIDAY</a:t>
          </a:r>
          <a:endParaRPr lang="en-US" sz="3300" kern="1200" dirty="0"/>
        </a:p>
      </dsp:txBody>
      <dsp:txXfrm>
        <a:off x="64083" y="2936559"/>
        <a:ext cx="6669509" cy="1184574"/>
      </dsp:txXfrm>
    </dsp:sp>
    <dsp:sp modelId="{03FDA31F-DA0F-4117-955D-E87E51DD713F}">
      <dsp:nvSpPr>
        <dsp:cNvPr id="0" name=""/>
        <dsp:cNvSpPr/>
      </dsp:nvSpPr>
      <dsp:spPr>
        <a:xfrm>
          <a:off x="0" y="4280256"/>
          <a:ext cx="6797675" cy="1312740"/>
        </a:xfrm>
        <a:prstGeom prst="roundRect">
          <a:avLst/>
        </a:prstGeom>
        <a:solidFill>
          <a:schemeClr val="accent2">
            <a:hueOff val="3240090"/>
            <a:satOff val="451"/>
            <a:lumOff val="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PROVIDE MENTAL HEALTH SUPPORT</a:t>
          </a:r>
          <a:endParaRPr lang="en-US" sz="3300" kern="1200" dirty="0"/>
        </a:p>
      </dsp:txBody>
      <dsp:txXfrm>
        <a:off x="64083" y="4344339"/>
        <a:ext cx="6669509" cy="1184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67309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0328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68782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6781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7103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9943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2909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9099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3895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11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5910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94497FD-2A3E-4256-ABBC-A9B9D63CE237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99F4D83-1047-4DDF-B6C0-48E480B7875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0773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F14AE-A7C4-EB5C-B0D9-383DA86A5C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Healthcare professionals  shortage at Proper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36E0CB-B8C2-7E20-0362-ED8A209C84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Student: Cristian fota-2118507</a:t>
            </a:r>
          </a:p>
          <a:p>
            <a:r>
              <a:rPr lang="en-GB" dirty="0"/>
              <a:t>Lecturer: Nicholas Worthington</a:t>
            </a:r>
          </a:p>
          <a:p>
            <a:r>
              <a:rPr lang="en-GB" dirty="0"/>
              <a:t>Couse name: Problem solving and decision making (bmsw4004)</a:t>
            </a:r>
          </a:p>
        </p:txBody>
      </p:sp>
    </p:spTree>
    <p:extLst>
      <p:ext uri="{BB962C8B-B14F-4D97-AF65-F5344CB8AC3E}">
        <p14:creationId xmlns:p14="http://schemas.microsoft.com/office/powerpoint/2010/main" val="39826459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605A42EF-68E6-4808-81CD-E5ABD0ED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B24D37-03AA-41A9-12EA-3E9BB3E57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/>
              <a:t>What is NHS?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5485DF1-8AE3-CD7B-6F1C-2BCD2A354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7" y="1537304"/>
            <a:ext cx="5758539" cy="3783391"/>
          </a:xfrm>
          <a:prstGeom prst="rect">
            <a:avLst/>
          </a:prstGeom>
        </p:spPr>
      </p:pic>
      <p:cxnSp>
        <p:nvCxnSpPr>
          <p:cNvPr id="28" name="Straight Connector 16">
            <a:extLst>
              <a:ext uri="{FF2B5EF4-FFF2-40B4-BE49-F238E27FC236}">
                <a16:creationId xmlns:a16="http://schemas.microsoft.com/office/drawing/2014/main" id="{3C4A154E-1950-4755-A5FC-5998EE0C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CBE6D01-23CE-CAD9-1E26-BFAE94C82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5234" y="2198914"/>
            <a:ext cx="5653622" cy="367018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Services was founded on 5 July 1948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One of the world's largest employers (1.2 million full-time equivalent staff in England -2021.)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Second largest single-payer healthcare system in the world after the Brazilian Sistema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Único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Saúde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Annual budget: £134 billion (2019)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(About the NHS website, 2022)</a:t>
            </a:r>
          </a:p>
        </p:txBody>
      </p:sp>
      <p:sp>
        <p:nvSpPr>
          <p:cNvPr id="29" name="Rectangle 18">
            <a:extLst>
              <a:ext uri="{FF2B5EF4-FFF2-40B4-BE49-F238E27FC236}">
                <a16:creationId xmlns:a16="http://schemas.microsoft.com/office/drawing/2014/main" id="{3FE9C285-56FB-4B36-8ECA-C2D6596AA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Rectangle 20">
            <a:extLst>
              <a:ext uri="{FF2B5EF4-FFF2-40B4-BE49-F238E27FC236}">
                <a16:creationId xmlns:a16="http://schemas.microsoft.com/office/drawing/2014/main" id="{937C076B-00B1-4629-B27F-A86F9885F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33571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6457F-2A76-33C4-A6F1-57D249C3F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problems is the NHS facing?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C7D7E13-BCB9-B80A-D668-DCB30DC96D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3543963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80979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D6E17-8067-FF4E-CAC0-A37575D60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94977"/>
            <a:ext cx="10058400" cy="1450757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Healthcare career </a:t>
            </a:r>
            <a:br>
              <a:rPr lang="en-GB" dirty="0"/>
            </a:br>
            <a:r>
              <a:rPr lang="en-GB" dirty="0"/>
              <a:t>SWOT analysis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6A7FBF9-7C2D-0D07-6F2A-DC1E26DD0D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65480"/>
              </p:ext>
            </p:extLst>
          </p:nvPr>
        </p:nvGraphicFramePr>
        <p:xfrm>
          <a:off x="1066800" y="2245619"/>
          <a:ext cx="10058400" cy="27432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3751930347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427920803"/>
                    </a:ext>
                  </a:extLst>
                </a:gridCol>
              </a:tblGrid>
              <a:tr h="223736">
                <a:tc>
                  <a:txBody>
                    <a:bodyPr/>
                    <a:lstStyle/>
                    <a:p>
                      <a:r>
                        <a:rPr lang="en-GB" dirty="0"/>
                        <a:t>STRENGHTS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3326530"/>
                  </a:ext>
                </a:extLst>
              </a:tr>
              <a:tr h="817621">
                <a:tc>
                  <a:txBody>
                    <a:bodyPr/>
                    <a:lstStyle/>
                    <a:p>
                      <a:r>
                        <a:rPr lang="en-GB" sz="1400" dirty="0"/>
                        <a:t>Fulfilling career</a:t>
                      </a:r>
                    </a:p>
                    <a:p>
                      <a:r>
                        <a:rPr lang="en-GB" sz="1400" dirty="0"/>
                        <a:t>Respected career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Stressful occupation</a:t>
                      </a:r>
                    </a:p>
                    <a:p>
                      <a:r>
                        <a:rPr lang="en-GB" sz="1600" dirty="0"/>
                        <a:t>Might cause mental health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162475"/>
                  </a:ext>
                </a:extLst>
              </a:tr>
              <a:tr h="236360">
                <a:tc>
                  <a:txBody>
                    <a:bodyPr/>
                    <a:lstStyle/>
                    <a:p>
                      <a:r>
                        <a:rPr lang="en-GB" b="1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486075"/>
                  </a:ext>
                </a:extLst>
              </a:tr>
              <a:tr h="817621">
                <a:tc>
                  <a:txBody>
                    <a:bodyPr/>
                    <a:lstStyle/>
                    <a:p>
                      <a:r>
                        <a:rPr lang="en-GB" sz="1600" dirty="0"/>
                        <a:t>Career advancement programs</a:t>
                      </a:r>
                    </a:p>
                    <a:p>
                      <a:r>
                        <a:rPr lang="en-GB" sz="1600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COVID-19</a:t>
                      </a:r>
                    </a:p>
                    <a:p>
                      <a:r>
                        <a:rPr lang="en-GB" sz="1600" dirty="0"/>
                        <a:t>Litigation</a:t>
                      </a:r>
                    </a:p>
                    <a:p>
                      <a:r>
                        <a:rPr lang="en-GB" sz="1600" dirty="0"/>
                        <a:t>Pay freeze</a:t>
                      </a:r>
                    </a:p>
                    <a:p>
                      <a:r>
                        <a:rPr lang="en-GB" sz="1600" dirty="0"/>
                        <a:t>Aging population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248527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5D2D3A2-8453-B855-5E00-ACF04969836B}"/>
              </a:ext>
            </a:extLst>
          </p:cNvPr>
          <p:cNvSpPr txBox="1"/>
          <p:nvPr/>
        </p:nvSpPr>
        <p:spPr>
          <a:xfrm>
            <a:off x="1066800" y="5129188"/>
            <a:ext cx="6094378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(Mind finds ‘Worrying’ levels of stress among primary care staff, 2016)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 et al., 2020)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Galanis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Saquib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2020, 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pp.144-151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(Buchan et al., 2019)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(Continuing professional development (CPD), 2022)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4487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90F91-C1AE-6D2D-FCF2-37B4FFD69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PESTLE TEMPLATE- WHAT IS IT?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9EB02-82F0-6478-432A-49017D7FB8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PESTLE is a framework created in 1967 by Francis Aguilar and is used up to this day by organizations to analyse the macro-environmental factors of an issue.</a:t>
            </a:r>
          </a:p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olitical</a:t>
            </a:r>
          </a:p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conomical</a:t>
            </a:r>
          </a:p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ocial</a:t>
            </a:r>
          </a:p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echnological</a:t>
            </a:r>
          </a:p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egal</a:t>
            </a:r>
          </a:p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nvironmental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B60B48-14B8-D567-1EE6-1D5574551AB3}"/>
              </a:ext>
            </a:extLst>
          </p:cNvPr>
          <p:cNvSpPr txBox="1"/>
          <p:nvPr/>
        </p:nvSpPr>
        <p:spPr>
          <a:xfrm>
            <a:off x="479087" y="5977468"/>
            <a:ext cx="60943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(PESTLE Analysis | Factsheets | CIPD,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507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F25E9-3B78-769D-8940-83B1D7595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Cause-Effect factors part 1</a:t>
            </a:r>
            <a:br>
              <a:rPr lang="en-GB" dirty="0"/>
            </a:br>
            <a:r>
              <a:rPr lang="en-GB" dirty="0"/>
              <a:t>PESTLE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25EB4B4-BA9F-28F4-F8AD-13C86DC428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6983769"/>
              </p:ext>
            </p:extLst>
          </p:nvPr>
        </p:nvGraphicFramePr>
        <p:xfrm>
          <a:off x="381000" y="2091445"/>
          <a:ext cx="11438106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6351">
                  <a:extLst>
                    <a:ext uri="{9D8B030D-6E8A-4147-A177-3AD203B41FA5}">
                      <a16:colId xmlns:a16="http://schemas.microsoft.com/office/drawing/2014/main" val="4242862815"/>
                    </a:ext>
                  </a:extLst>
                </a:gridCol>
                <a:gridCol w="1906351">
                  <a:extLst>
                    <a:ext uri="{9D8B030D-6E8A-4147-A177-3AD203B41FA5}">
                      <a16:colId xmlns:a16="http://schemas.microsoft.com/office/drawing/2014/main" val="938293044"/>
                    </a:ext>
                  </a:extLst>
                </a:gridCol>
                <a:gridCol w="1906351">
                  <a:extLst>
                    <a:ext uri="{9D8B030D-6E8A-4147-A177-3AD203B41FA5}">
                      <a16:colId xmlns:a16="http://schemas.microsoft.com/office/drawing/2014/main" val="3281937044"/>
                    </a:ext>
                  </a:extLst>
                </a:gridCol>
                <a:gridCol w="1906351">
                  <a:extLst>
                    <a:ext uri="{9D8B030D-6E8A-4147-A177-3AD203B41FA5}">
                      <a16:colId xmlns:a16="http://schemas.microsoft.com/office/drawing/2014/main" val="579343065"/>
                    </a:ext>
                  </a:extLst>
                </a:gridCol>
                <a:gridCol w="1906351">
                  <a:extLst>
                    <a:ext uri="{9D8B030D-6E8A-4147-A177-3AD203B41FA5}">
                      <a16:colId xmlns:a16="http://schemas.microsoft.com/office/drawing/2014/main" val="2802369018"/>
                    </a:ext>
                  </a:extLst>
                </a:gridCol>
                <a:gridCol w="1906351">
                  <a:extLst>
                    <a:ext uri="{9D8B030D-6E8A-4147-A177-3AD203B41FA5}">
                      <a16:colId xmlns:a16="http://schemas.microsoft.com/office/drawing/2014/main" val="2066801827"/>
                    </a:ext>
                  </a:extLst>
                </a:gridCol>
              </a:tblGrid>
              <a:tr h="481376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1899103"/>
                  </a:ext>
                </a:extLst>
              </a:tr>
              <a:tr h="506812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AGING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MACHINERY MAINTENACE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VISAS REQUIRNMENT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8328767"/>
                  </a:ext>
                </a:extLst>
              </a:tr>
              <a:tr h="1375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GOVERNMENT’S POLICY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EXPENSIVE REGISTRATION FEES FOR FORGINER HEALTCARE PROFFESSIONALS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STRIKES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LAW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152455"/>
                  </a:ext>
                </a:extLst>
              </a:tr>
            </a:tbl>
          </a:graphicData>
        </a:graphic>
      </p:graphicFrame>
      <p:pic>
        <p:nvPicPr>
          <p:cNvPr id="10" name="Graphic 9" descr="Doctor female with solid fill">
            <a:extLst>
              <a:ext uri="{FF2B5EF4-FFF2-40B4-BE49-F238E27FC236}">
                <a16:creationId xmlns:a16="http://schemas.microsoft.com/office/drawing/2014/main" id="{3F5D1784-0B09-B8B0-672C-D8EE126BD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694" y="822960"/>
            <a:ext cx="914400" cy="914400"/>
          </a:xfrm>
          <a:prstGeom prst="rect">
            <a:avLst/>
          </a:prstGeom>
        </p:spPr>
      </p:pic>
      <p:pic>
        <p:nvPicPr>
          <p:cNvPr id="12" name="Graphic 11" descr="Doctor male outline">
            <a:extLst>
              <a:ext uri="{FF2B5EF4-FFF2-40B4-BE49-F238E27FC236}">
                <a16:creationId xmlns:a16="http://schemas.microsoft.com/office/drawing/2014/main" id="{CD8C9904-8CB8-29AC-7456-E8C37139A7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92511" y="822960"/>
            <a:ext cx="914400" cy="914400"/>
          </a:xfrm>
          <a:prstGeom prst="rect">
            <a:avLst/>
          </a:prstGeom>
        </p:spPr>
      </p:pic>
      <p:pic>
        <p:nvPicPr>
          <p:cNvPr id="14" name="Graphic 13" descr="Care with solid fill">
            <a:extLst>
              <a:ext uri="{FF2B5EF4-FFF2-40B4-BE49-F238E27FC236}">
                <a16:creationId xmlns:a16="http://schemas.microsoft.com/office/drawing/2014/main" id="{7CCDE885-713A-B7F3-D3A0-B6013E6D25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664102" y="82296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956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0CBD3-C4D6-AC39-BADA-055A6B407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DIAGRAM ( WHAT IS IT?)</a:t>
            </a:r>
            <a:endParaRPr lang="en-GB" dirty="0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5C810431-84BD-092F-3AE7-5947E58F21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7753974E-CFB4-8861-BE39-1374A55F2FBF}"/>
              </a:ext>
            </a:extLst>
          </p:cNvPr>
          <p:cNvSpPr txBox="1"/>
          <p:nvPr/>
        </p:nvSpPr>
        <p:spPr>
          <a:xfrm>
            <a:off x="1036320" y="5792802"/>
            <a:ext cx="60943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(How to Use the Fishbone Tool for Root Cause Analysis, 2022)</a:t>
            </a:r>
          </a:p>
        </p:txBody>
      </p:sp>
    </p:spTree>
    <p:extLst>
      <p:ext uri="{BB962C8B-B14F-4D97-AF65-F5344CB8AC3E}">
        <p14:creationId xmlns:p14="http://schemas.microsoft.com/office/powerpoint/2010/main" val="1991218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90954-8EAC-3118-7A9E-BA8654A73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32" y="-163703"/>
            <a:ext cx="7286017" cy="260309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Cause-Effect factors part 2</a:t>
            </a:r>
            <a:br>
              <a:rPr lang="en-GB" dirty="0"/>
            </a:br>
            <a:r>
              <a:rPr lang="en-GB" dirty="0"/>
              <a:t>Fishbone diagram- NHS staff shortages</a:t>
            </a:r>
            <a:br>
              <a:rPr lang="en-GB" dirty="0"/>
            </a:br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AA1267-DD86-E109-D35C-C4F60A479BB0}"/>
              </a:ext>
            </a:extLst>
          </p:cNvPr>
          <p:cNvCxnSpPr>
            <a:cxnSpLocks/>
          </p:cNvCxnSpPr>
          <p:nvPr/>
        </p:nvCxnSpPr>
        <p:spPr>
          <a:xfrm>
            <a:off x="2247089" y="3618689"/>
            <a:ext cx="45525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47E849F-A5AF-B936-2FAA-E7878410A8A1}"/>
              </a:ext>
            </a:extLst>
          </p:cNvPr>
          <p:cNvCxnSpPr>
            <a:cxnSpLocks/>
          </p:cNvCxnSpPr>
          <p:nvPr/>
        </p:nvCxnSpPr>
        <p:spPr>
          <a:xfrm flipH="1">
            <a:off x="2316159" y="3618688"/>
            <a:ext cx="751462" cy="10547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2F5D85-6E42-F48A-D15C-F6108560ADCF}"/>
              </a:ext>
            </a:extLst>
          </p:cNvPr>
          <p:cNvCxnSpPr>
            <a:cxnSpLocks/>
          </p:cNvCxnSpPr>
          <p:nvPr/>
        </p:nvCxnSpPr>
        <p:spPr>
          <a:xfrm flipH="1">
            <a:off x="3885231" y="3618689"/>
            <a:ext cx="570037" cy="10797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11996F7-5670-C541-BA30-434DECE045AC}"/>
              </a:ext>
            </a:extLst>
          </p:cNvPr>
          <p:cNvCxnSpPr>
            <a:cxnSpLocks/>
          </p:cNvCxnSpPr>
          <p:nvPr/>
        </p:nvCxnSpPr>
        <p:spPr>
          <a:xfrm flipH="1" flipV="1">
            <a:off x="4923170" y="2529191"/>
            <a:ext cx="553502" cy="10894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3D2E9-48D7-D16A-B4E1-700EE72185FC}"/>
              </a:ext>
            </a:extLst>
          </p:cNvPr>
          <p:cNvCxnSpPr>
            <a:cxnSpLocks/>
          </p:cNvCxnSpPr>
          <p:nvPr/>
        </p:nvCxnSpPr>
        <p:spPr>
          <a:xfrm flipH="1" flipV="1">
            <a:off x="1810807" y="2672522"/>
            <a:ext cx="822960" cy="9333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B730F741-A15D-BB30-1B48-2B80136AB3BC}"/>
              </a:ext>
            </a:extLst>
          </p:cNvPr>
          <p:cNvSpPr/>
          <p:nvPr/>
        </p:nvSpPr>
        <p:spPr>
          <a:xfrm>
            <a:off x="6799634" y="3195536"/>
            <a:ext cx="1780162" cy="84630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C0750A-F93A-506A-89AB-3B390C885A14}"/>
              </a:ext>
            </a:extLst>
          </p:cNvPr>
          <p:cNvSpPr txBox="1"/>
          <p:nvPr/>
        </p:nvSpPr>
        <p:spPr>
          <a:xfrm flipH="1">
            <a:off x="6957224" y="3157023"/>
            <a:ext cx="178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Healthcare professionals  shortage </a:t>
            </a:r>
          </a:p>
        </p:txBody>
      </p:sp>
      <p:pic>
        <p:nvPicPr>
          <p:cNvPr id="26" name="Content Placeholder 25" descr="Doctor female with solid fill">
            <a:extLst>
              <a:ext uri="{FF2B5EF4-FFF2-40B4-BE49-F238E27FC236}">
                <a16:creationId xmlns:a16="http://schemas.microsoft.com/office/drawing/2014/main" id="{13AD16C8-A15B-9B8B-1299-62BBA4C535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2515" y="822760"/>
            <a:ext cx="914400" cy="914400"/>
          </a:xfrm>
        </p:spPr>
      </p:pic>
      <p:pic>
        <p:nvPicPr>
          <p:cNvPr id="28" name="Graphic 27" descr="Doctor male outline">
            <a:extLst>
              <a:ext uri="{FF2B5EF4-FFF2-40B4-BE49-F238E27FC236}">
                <a16:creationId xmlns:a16="http://schemas.microsoft.com/office/drawing/2014/main" id="{FC0AE1BB-A1F1-5302-8B34-3D1D2B7E48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67299" y="822760"/>
            <a:ext cx="914400" cy="914400"/>
          </a:xfrm>
          <a:prstGeom prst="rect">
            <a:avLst/>
          </a:prstGeom>
        </p:spPr>
      </p:pic>
      <p:pic>
        <p:nvPicPr>
          <p:cNvPr id="30" name="Graphic 29" descr="Care with solid fill">
            <a:extLst>
              <a:ext uri="{FF2B5EF4-FFF2-40B4-BE49-F238E27FC236}">
                <a16:creationId xmlns:a16="http://schemas.microsoft.com/office/drawing/2014/main" id="{E02A4044-4243-5BDE-BB4F-398A6AC740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93318" y="822760"/>
            <a:ext cx="914400" cy="91440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FD55BEF-F169-D358-673E-A25046D8E600}"/>
              </a:ext>
            </a:extLst>
          </p:cNvPr>
          <p:cNvSpPr txBox="1"/>
          <p:nvPr/>
        </p:nvSpPr>
        <p:spPr>
          <a:xfrm>
            <a:off x="1284358" y="2305141"/>
            <a:ext cx="115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MAN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32E1AAB-C926-BE5C-DBB7-67024B1DF0E3}"/>
              </a:ext>
            </a:extLst>
          </p:cNvPr>
          <p:cNvSpPr txBox="1"/>
          <p:nvPr/>
        </p:nvSpPr>
        <p:spPr>
          <a:xfrm>
            <a:off x="1383275" y="4627295"/>
            <a:ext cx="115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MACHINE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916F97B-9A12-0352-5E9A-CA344DD8A343}"/>
              </a:ext>
            </a:extLst>
          </p:cNvPr>
          <p:cNvSpPr txBox="1"/>
          <p:nvPr/>
        </p:nvSpPr>
        <p:spPr>
          <a:xfrm>
            <a:off x="4170249" y="2205547"/>
            <a:ext cx="1378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METHOD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FA73037-CB5C-CCE9-E82C-F16D71D9E3A8}"/>
              </a:ext>
            </a:extLst>
          </p:cNvPr>
          <p:cNvSpPr txBox="1"/>
          <p:nvPr/>
        </p:nvSpPr>
        <p:spPr>
          <a:xfrm>
            <a:off x="3232502" y="4673487"/>
            <a:ext cx="1514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ENVIROMENT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B5ADCA0-9F56-40C3-874F-BE2D2AFF66F6}"/>
              </a:ext>
            </a:extLst>
          </p:cNvPr>
          <p:cNvSpPr txBox="1"/>
          <p:nvPr/>
        </p:nvSpPr>
        <p:spPr>
          <a:xfrm>
            <a:off x="457203" y="2637889"/>
            <a:ext cx="16070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-Mental health issues</a:t>
            </a:r>
          </a:p>
          <a:p>
            <a:r>
              <a:rPr lang="en-GB" dirty="0">
                <a:solidFill>
                  <a:srgbClr val="FF0000"/>
                </a:solidFill>
              </a:rPr>
              <a:t>-Absenteeism</a:t>
            </a:r>
          </a:p>
          <a:p>
            <a:r>
              <a:rPr lang="en-GB" dirty="0">
                <a:solidFill>
                  <a:srgbClr val="FF0000"/>
                </a:solidFill>
              </a:rPr>
              <a:t>-Anxiety </a:t>
            </a:r>
          </a:p>
          <a:p>
            <a:r>
              <a:rPr lang="en-GB" dirty="0">
                <a:solidFill>
                  <a:srgbClr val="FF0000"/>
                </a:solidFill>
              </a:rPr>
              <a:t>- Family problems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657D7C7-316B-757B-A655-3639AEC3A59C}"/>
              </a:ext>
            </a:extLst>
          </p:cNvPr>
          <p:cNvSpPr txBox="1"/>
          <p:nvPr/>
        </p:nvSpPr>
        <p:spPr>
          <a:xfrm>
            <a:off x="2804972" y="3772005"/>
            <a:ext cx="1428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Maintenance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C457693-A120-121F-FE5E-89EDD318EF24}"/>
              </a:ext>
            </a:extLst>
          </p:cNvPr>
          <p:cNvSpPr txBox="1"/>
          <p:nvPr/>
        </p:nvSpPr>
        <p:spPr>
          <a:xfrm>
            <a:off x="4390583" y="3874654"/>
            <a:ext cx="1822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-COVID-19</a:t>
            </a:r>
          </a:p>
          <a:p>
            <a:r>
              <a:rPr lang="en-GB" dirty="0">
                <a:solidFill>
                  <a:schemeClr val="accent2"/>
                </a:solidFill>
              </a:rPr>
              <a:t>-Transportation</a:t>
            </a:r>
          </a:p>
          <a:p>
            <a:r>
              <a:rPr lang="en-GB" dirty="0">
                <a:solidFill>
                  <a:schemeClr val="accent2"/>
                </a:solidFill>
              </a:rPr>
              <a:t>-Weather</a:t>
            </a:r>
          </a:p>
          <a:p>
            <a:endParaRPr lang="en-GB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5554FDF-50DD-6007-44A1-08124DB6103B}"/>
              </a:ext>
            </a:extLst>
          </p:cNvPr>
          <p:cNvSpPr txBox="1"/>
          <p:nvPr/>
        </p:nvSpPr>
        <p:spPr>
          <a:xfrm>
            <a:off x="3092859" y="2411760"/>
            <a:ext cx="19436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-Change in funding arrangements for students</a:t>
            </a:r>
          </a:p>
          <a:p>
            <a:r>
              <a:rPr lang="en-GB" dirty="0">
                <a:solidFill>
                  <a:srgbClr val="7030A0"/>
                </a:solidFill>
              </a:rPr>
              <a:t>-Long shifts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0533DA1-B8EE-819E-85A4-17E9BD355094}"/>
              </a:ext>
            </a:extLst>
          </p:cNvPr>
          <p:cNvSpPr txBox="1"/>
          <p:nvPr/>
        </p:nvSpPr>
        <p:spPr>
          <a:xfrm>
            <a:off x="515566" y="5661498"/>
            <a:ext cx="80642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Mills et al., 2015)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(Greener NHS » Great Ormond Street Hospital – reducing single use plastics case study, 2022)</a:t>
            </a:r>
          </a:p>
          <a:p>
            <a:r>
              <a:rPr lang="en-GB" sz="1100" dirty="0">
                <a:solidFill>
                  <a:srgbClr val="000000"/>
                </a:solidFill>
                <a:latin typeface="Open Sans" panose="020B0606030504020204" pitchFamily="34" charset="0"/>
                <a:cs typeface="Arial" panose="020B0604020202020204" pitchFamily="34" charset="0"/>
              </a:rPr>
              <a:t>(Lamb, 2019)</a:t>
            </a:r>
          </a:p>
          <a:p>
            <a:r>
              <a:rPr lang="en-GB" sz="1100" dirty="0">
                <a:solidFill>
                  <a:srgbClr val="000000"/>
                </a:solidFill>
                <a:latin typeface="Open Sans" panose="020B0606030504020204" pitchFamily="34" charset="0"/>
                <a:cs typeface="Arial" panose="020B0604020202020204" pitchFamily="34" charset="0"/>
              </a:rPr>
              <a:t>( nhs.uk/ data-and-information)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5855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9C0E2B3-7789-46B8-89A3-DDF58603C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dirty="0"/>
              <a:t>/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6FFB8-735F-5DDB-C9EE-39308AC22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4844374"/>
            <a:ext cx="10058400" cy="118899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Absenteeism in NHS system</a:t>
            </a:r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C351C9-BBFD-FA51-C5AA-2CBDC53E4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5268618"/>
              </p:ext>
            </p:extLst>
          </p:nvPr>
        </p:nvGraphicFramePr>
        <p:xfrm>
          <a:off x="793127" y="680936"/>
          <a:ext cx="10119362" cy="376535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669D076-7AD7-EA22-2010-D885AB6E0D59}"/>
              </a:ext>
            </a:extLst>
          </p:cNvPr>
          <p:cNvSpPr txBox="1"/>
          <p:nvPr/>
        </p:nvSpPr>
        <p:spPr>
          <a:xfrm>
            <a:off x="1673157" y="4708187"/>
            <a:ext cx="3064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(nhs.uk/data-and-information)</a:t>
            </a:r>
          </a:p>
        </p:txBody>
      </p:sp>
    </p:spTree>
    <p:extLst>
      <p:ext uri="{BB962C8B-B14F-4D97-AF65-F5344CB8AC3E}">
        <p14:creationId xmlns:p14="http://schemas.microsoft.com/office/powerpoint/2010/main" val="2560749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A8FFEA1-1B69-4F42-B552-0CCF72596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3C9226-5EC8-460B-82D7-72AA994DF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A90A9D-33DF-408E-BF4C-F82588935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D8A9447-DEFF-40A5-8673-B7A365C3F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90C21F9-FD6D-4457-B130-1A531F242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0562B-9F8F-FC11-1224-F65E5D63C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Action plan part1- MATRIX DECISION MAKING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F6EF4B-2F40-485B-9F36-084731486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Content Placeholder 5" descr="Chart, bar chart&#10;&#10;Description automatically generated">
            <a:extLst>
              <a:ext uri="{FF2B5EF4-FFF2-40B4-BE49-F238E27FC236}">
                <a16:creationId xmlns:a16="http://schemas.microsoft.com/office/drawing/2014/main" id="{7204B262-0EA1-DA6C-F3E8-EDEEB0152B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70" t="1216" r="4492" b="-840"/>
          <a:stretch/>
        </p:blipFill>
        <p:spPr>
          <a:xfrm>
            <a:off x="-6220" y="186907"/>
            <a:ext cx="7562180" cy="667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3608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38B8727-D318-4B70-B353-C390602FF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0C8367-28B6-4EF1-B182-01BEC9872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6687A7-0838-A90B-E9D6-657D11F61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Action plan, part 2- PMI</a:t>
            </a:r>
          </a:p>
        </p:txBody>
      </p:sp>
      <p:pic>
        <p:nvPicPr>
          <p:cNvPr id="5" name="Content Placeholder 4" descr="Shape, circle&#10;&#10;Description automatically generated">
            <a:extLst>
              <a:ext uri="{FF2B5EF4-FFF2-40B4-BE49-F238E27FC236}">
                <a16:creationId xmlns:a16="http://schemas.microsoft.com/office/drawing/2014/main" id="{0F51D415-1496-59A2-3F38-91F287D6AE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652" y="2975217"/>
            <a:ext cx="3645497" cy="2334294"/>
          </a:xfr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49E3F4C-17F5-49E4-B05F-80C6B348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Table 4">
            <a:extLst>
              <a:ext uri="{FF2B5EF4-FFF2-40B4-BE49-F238E27FC236}">
                <a16:creationId xmlns:a16="http://schemas.microsoft.com/office/drawing/2014/main" id="{0522AEE6-72CA-5179-4050-DCB16A7611B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6093842"/>
              </p:ext>
            </p:extLst>
          </p:nvPr>
        </p:nvGraphicFramePr>
        <p:xfrm>
          <a:off x="4314000" y="34428"/>
          <a:ext cx="6798084" cy="6396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726">
                  <a:extLst>
                    <a:ext uri="{9D8B030D-6E8A-4147-A177-3AD203B41FA5}">
                      <a16:colId xmlns:a16="http://schemas.microsoft.com/office/drawing/2014/main" val="4140347365"/>
                    </a:ext>
                  </a:extLst>
                </a:gridCol>
                <a:gridCol w="1917442">
                  <a:extLst>
                    <a:ext uri="{9D8B030D-6E8A-4147-A177-3AD203B41FA5}">
                      <a16:colId xmlns:a16="http://schemas.microsoft.com/office/drawing/2014/main" val="3197649328"/>
                    </a:ext>
                  </a:extLst>
                </a:gridCol>
                <a:gridCol w="1759671">
                  <a:extLst>
                    <a:ext uri="{9D8B030D-6E8A-4147-A177-3AD203B41FA5}">
                      <a16:colId xmlns:a16="http://schemas.microsoft.com/office/drawing/2014/main" val="2964226118"/>
                    </a:ext>
                  </a:extLst>
                </a:gridCol>
                <a:gridCol w="1766245">
                  <a:extLst>
                    <a:ext uri="{9D8B030D-6E8A-4147-A177-3AD203B41FA5}">
                      <a16:colId xmlns:a16="http://schemas.microsoft.com/office/drawing/2014/main" val="2719467146"/>
                    </a:ext>
                  </a:extLst>
                </a:gridCol>
              </a:tblGrid>
              <a:tr h="333212">
                <a:tc>
                  <a:txBody>
                    <a:bodyPr/>
                    <a:lstStyle/>
                    <a:p>
                      <a:r>
                        <a:rPr lang="en-GB" sz="1500"/>
                        <a:t>SOLUTIONS</a:t>
                      </a:r>
                    </a:p>
                  </a:txBody>
                  <a:tcPr marL="75730" marR="75730" marT="37865" marB="37865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PLUS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MINUS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INTERESTING</a:t>
                      </a:r>
                    </a:p>
                  </a:txBody>
                  <a:tcPr marL="75730" marR="75730" marT="37865" marB="37865"/>
                </a:tc>
                <a:extLst>
                  <a:ext uri="{0D108BD9-81ED-4DB2-BD59-A6C34878D82A}">
                    <a16:rowId xmlns:a16="http://schemas.microsoft.com/office/drawing/2014/main" val="3803675921"/>
                  </a:ext>
                </a:extLst>
              </a:tr>
              <a:tr h="151964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Provide mental health support</a:t>
                      </a:r>
                    </a:p>
                  </a:txBody>
                  <a:tcPr marL="75730" marR="75730" marT="37865" marB="37865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reduce the rate of anxiety, thus reducing the absenteeism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improve the life-work balance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 economical impact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might not seek the support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Cover the attendance to the mental health support on the rotas.</a:t>
                      </a:r>
                    </a:p>
                  </a:txBody>
                  <a:tcPr marL="75730" marR="75730" marT="37865" marB="37865"/>
                </a:tc>
                <a:extLst>
                  <a:ext uri="{0D108BD9-81ED-4DB2-BD59-A6C34878D82A}">
                    <a16:rowId xmlns:a16="http://schemas.microsoft.com/office/drawing/2014/main" val="2154030794"/>
                  </a:ext>
                </a:extLst>
              </a:tr>
              <a:tr h="1166242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Reduce hours</a:t>
                      </a:r>
                    </a:p>
                  </a:txBody>
                  <a:tcPr marL="75730" marR="75730" marT="37865" marB="37865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employee satisfaction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work for the remaining employees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company is understaffed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Adjust the employee rate using unpaid trainees</a:t>
                      </a:r>
                    </a:p>
                  </a:txBody>
                  <a:tcPr marL="75730" marR="75730" marT="37865" marB="37865"/>
                </a:tc>
                <a:extLst>
                  <a:ext uri="{0D108BD9-81ED-4DB2-BD59-A6C34878D82A}">
                    <a16:rowId xmlns:a16="http://schemas.microsoft.com/office/drawing/2014/main" val="2910927834"/>
                  </a:ext>
                </a:extLst>
              </a:tr>
              <a:tr h="812836"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Additional Holiday</a:t>
                      </a:r>
                    </a:p>
                  </a:txBody>
                  <a:tcPr marL="75730" marR="75730" marT="37865" marB="37865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employee satisfaction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stress and anxiety 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Expensive for the company 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 holiday for the employees with the most presenteeism </a:t>
                      </a:r>
                    </a:p>
                  </a:txBody>
                  <a:tcPr marL="75730" marR="75730" marT="37865" marB="37865"/>
                </a:tc>
                <a:extLst>
                  <a:ext uri="{0D108BD9-81ED-4DB2-BD59-A6C34878D82A}">
                    <a16:rowId xmlns:a16="http://schemas.microsoft.com/office/drawing/2014/main" val="1401991827"/>
                  </a:ext>
                </a:extLst>
              </a:tr>
              <a:tr h="151964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Provide training for graduates</a:t>
                      </a:r>
                    </a:p>
                  </a:txBody>
                  <a:tcPr marL="75730" marR="75730" marT="37865" marB="37865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possibilities for freshly graduated students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Filling the gap of vacancies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a lower wage or unpaid benefits for the trainees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 marL="75730" marR="75730" marT="37865" marB="37865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a job upon successful competition of the training</a:t>
                      </a:r>
                    </a:p>
                  </a:txBody>
                  <a:tcPr marL="75730" marR="75730" marT="37865" marB="37865"/>
                </a:tc>
                <a:extLst>
                  <a:ext uri="{0D108BD9-81ED-4DB2-BD59-A6C34878D82A}">
                    <a16:rowId xmlns:a16="http://schemas.microsoft.com/office/drawing/2014/main" val="604427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14656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5E263C-FB7E-4A3E-AD04-5140CD3D1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21">
            <a:extLst>
              <a:ext uri="{FF2B5EF4-FFF2-40B4-BE49-F238E27FC236}">
                <a16:creationId xmlns:a16="http://schemas.microsoft.com/office/drawing/2014/main" id="{9E65ED8C-90F7-4EB0-ACCB-64AEF411E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BC965-97A9-2121-FDC3-3557A3767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Solutions proposal</a:t>
            </a:r>
          </a:p>
        </p:txBody>
      </p:sp>
      <p:sp>
        <p:nvSpPr>
          <p:cNvPr id="19" name="Rectangle 23">
            <a:extLst>
              <a:ext uri="{FF2B5EF4-FFF2-40B4-BE49-F238E27FC236}">
                <a16:creationId xmlns:a16="http://schemas.microsoft.com/office/drawing/2014/main" id="{6604E3BF-88F7-4D19-BEC9-8486966EA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1" name="Content Placeholder 4">
            <a:extLst>
              <a:ext uri="{FF2B5EF4-FFF2-40B4-BE49-F238E27FC236}">
                <a16:creationId xmlns:a16="http://schemas.microsoft.com/office/drawing/2014/main" id="{0BCD5263-7470-44A3-BCEE-986B81156D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372914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04773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C7123-795A-D140-51C3-EE71E69C2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KPI - Key performance indicator(Part I)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081CB2E-9343-3678-B282-DF6F1F182B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5540523"/>
              </p:ext>
            </p:extLst>
          </p:nvPr>
        </p:nvGraphicFramePr>
        <p:xfrm>
          <a:off x="824588" y="1972722"/>
          <a:ext cx="9943931" cy="38588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4643">
                  <a:extLst>
                    <a:ext uri="{9D8B030D-6E8A-4147-A177-3AD203B41FA5}">
                      <a16:colId xmlns:a16="http://schemas.microsoft.com/office/drawing/2014/main" val="2375133465"/>
                    </a:ext>
                  </a:extLst>
                </a:gridCol>
                <a:gridCol w="1149862">
                  <a:extLst>
                    <a:ext uri="{9D8B030D-6E8A-4147-A177-3AD203B41FA5}">
                      <a16:colId xmlns:a16="http://schemas.microsoft.com/office/drawing/2014/main" val="1175391221"/>
                    </a:ext>
                  </a:extLst>
                </a:gridCol>
                <a:gridCol w="5479426">
                  <a:extLst>
                    <a:ext uri="{9D8B030D-6E8A-4147-A177-3AD203B41FA5}">
                      <a16:colId xmlns:a16="http://schemas.microsoft.com/office/drawing/2014/main" val="3692004626"/>
                    </a:ext>
                  </a:extLst>
                </a:gridCol>
              </a:tblGrid>
              <a:tr h="646760">
                <a:tc>
                  <a:txBody>
                    <a:bodyPr/>
                    <a:lstStyle/>
                    <a:p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Reduction of the absenteeism rate at NHS</a:t>
                      </a:r>
                    </a:p>
                    <a:p>
                      <a:r>
                        <a:rPr lang="en-GB" b="0" dirty="0"/>
                        <a:t>(Current percentage of absenteeism =4.65)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11992"/>
                  </a:ext>
                </a:extLst>
              </a:tr>
              <a:tr h="800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PROVIDING A LARGER NUMBER OF PLACEMENTS FOR GRADUATES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764452"/>
                  </a:ext>
                </a:extLst>
              </a:tr>
              <a:tr h="37471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5935214"/>
                  </a:ext>
                </a:extLst>
              </a:tr>
              <a:tr h="37471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9559828"/>
                  </a:ext>
                </a:extLst>
              </a:tr>
              <a:tr h="6159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 HOURS</a:t>
                      </a:r>
                      <a:endParaRPr lang="en-US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4365691"/>
                  </a:ext>
                </a:extLst>
              </a:tr>
              <a:tr h="37471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597017"/>
                  </a:ext>
                </a:extLst>
              </a:tr>
              <a:tr h="37471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06205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3062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B9F78-033A-329B-05DB-508B963D4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KPI - Key performance indicator(Part II)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5C40465-88F6-D989-8EE2-0AE9E4E517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8881551"/>
              </p:ext>
            </p:extLst>
          </p:nvPr>
        </p:nvGraphicFramePr>
        <p:xfrm>
          <a:off x="1096963" y="1846263"/>
          <a:ext cx="10058397" cy="395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2799">
                  <a:extLst>
                    <a:ext uri="{9D8B030D-6E8A-4147-A177-3AD203B41FA5}">
                      <a16:colId xmlns:a16="http://schemas.microsoft.com/office/drawing/2014/main" val="2522189876"/>
                    </a:ext>
                  </a:extLst>
                </a:gridCol>
                <a:gridCol w="1056093">
                  <a:extLst>
                    <a:ext uri="{9D8B030D-6E8A-4147-A177-3AD203B41FA5}">
                      <a16:colId xmlns:a16="http://schemas.microsoft.com/office/drawing/2014/main" val="1100732224"/>
                    </a:ext>
                  </a:extLst>
                </a:gridCol>
                <a:gridCol w="5649505">
                  <a:extLst>
                    <a:ext uri="{9D8B030D-6E8A-4147-A177-3AD203B41FA5}">
                      <a16:colId xmlns:a16="http://schemas.microsoft.com/office/drawing/2014/main" val="17625842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Reduction of the absenteeism rate at NHS</a:t>
                      </a:r>
                    </a:p>
                    <a:p>
                      <a:r>
                        <a:rPr lang="en-GB" b="0" dirty="0"/>
                        <a:t>(Current percentage of absenteeism =4.65)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8778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 HOLIDAY</a:t>
                      </a:r>
                      <a:endParaRPr lang="en-US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6099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6907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0855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MENTAL HEALTH SUPPORT</a:t>
                      </a:r>
                      <a:endParaRPr lang="en-US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312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93265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83078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81053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71406-B4FB-1973-3A14-A37A7629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E14DF-FBE9-563D-C244-685A7A53E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55461"/>
            <a:ext cx="10058400" cy="4525883"/>
          </a:xfrm>
        </p:spPr>
        <p:txBody>
          <a:bodyPr>
            <a:normAutofit fontScale="625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Buchan, J., Charlesworth, A.,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Gershlick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and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Seccombe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I., 2019. A critical moment: NHS staffing trends, retention and attrition.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The Health Foundation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CIPD. 2021.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| Factsheets | CIPD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&lt;https://www.cipd.co.uk/knowledge/strategy/organisational-development/pestle-analysis-factsheet#gref&gt; [Accessed 7 July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Cms.gov. 2022. How to Use the Fishbone Tool for Root Cause Analysis. [online] Available at: &lt;https://www.cms.gov/medicare/provider-enrollment-and-certification/qapi/downloads/fishbonerevised.pdf&gt; [Accessed 8 July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England.nhs.uk. 2022.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Greener NHS » Great Ormond Street Hospital – reducing single use plastics case study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&lt;https://www.england.nhs.uk/greenernhs/whats-already-happening/great-ormond-street-hospital-reducing-single-use-plastics-case-study/&gt; [Accessed 3 July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Galanis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P., Vraka, I.,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Fragkou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Bilali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and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Kaitelidou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2021. Nurses' burnout and associated risk factors during the COVID‐19 pandemic: A systematic review and meta‐analysis.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advanced nursing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77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(8), pp.3286-3302.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Careers. 2022.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Continuing professional development (CPD)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&lt;https://www.healthcareers.nhs.uk/career-planning/career-planning/developing-your-health-career/developing-your-health-career/continuing-professional-development-cpd/continuing&gt; [Accessed 3 July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Hu, D., Kong, Y., Li, W., Han, Q., Zhang, X., Zhu, L.X., Wan, S.W., Liu, Z., Shen, Q., Yang, J. and He, H.G., 2020. Frontline nurses’ burnout, anxiety, depression, and fear statuses and their associated factors during the COVID-19 outbreak in Wuhan, China: A large-scale cross-sectional study. </a:t>
            </a:r>
            <a:r>
              <a:rPr lang="en-GB" sz="1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EClinicalMedicine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p.100424.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1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37412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7CFF7-A079-3894-BA28-B8940A6B5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EED90-A3BC-B868-3BC0-2CE110946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Lamb, P., 2019.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Infection control 3: use of disposable gloves and aprons | Nursing Times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Nursing Times. Available at: &lt;https://www.nursingtimes.net/clinical-archive/infection-control/infection-control-3-use-of-disposable-gloves-and-aprons-24-06-2019/&gt; [Accessed 3 July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Mills, G.R., Deka, L., Price, A.D., Rich-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Mahadkar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Pantzartzis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and Sellars, P., 2015. Critical infrastructure risk in NHS England: predicting the impact of building portfolio age.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Strategic Property Management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pp.159-172.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Mind. 2016.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 finds ‘Worrying’ levels of stress among primary care staff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&lt;https://www.mind.org.uk/news-campaigns/news/mind-finds-worrying-levels-of-stress-among-primary-care-staff/#:~:text=The%20psychological%20impact%20of%20work,considering%20resigning%20from%20their%20jobs.&gt; [Accessed 3 July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nhs.uk. 2022.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the NHS website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&lt;https://www.nhs.uk/about-us/about-the-nhs-website/&gt; [Accessed 4 July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Saquib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Taleb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AlMeimar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Alhomaidan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H.T., Al-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Mohaimeed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AlMazrou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AlShaya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S.S. and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Saquib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N., 2020. Job insecurity, fear of litigation, and mental health among expatriate nurses.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Archives of environmental &amp; occupational health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75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pp.144-151.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4862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6869</TotalTime>
  <Words>1396</Words>
  <Application>Microsoft Office PowerPoint</Application>
  <PresentationFormat>Widescreen</PresentationFormat>
  <Paragraphs>183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Open Sans</vt:lpstr>
      <vt:lpstr>Wingdings</vt:lpstr>
      <vt:lpstr>Retrospect</vt:lpstr>
      <vt:lpstr>Healthcare professionals  shortage at Proper Care</vt:lpstr>
      <vt:lpstr>What is NHS?</vt:lpstr>
      <vt:lpstr>What problems is the NHS facing?</vt:lpstr>
      <vt:lpstr>       Healthcare career  SWOT analysis</vt:lpstr>
      <vt:lpstr>PESTLE TEMPLATE- WHAT IS IT?</vt:lpstr>
      <vt:lpstr>Cause-Effect factors part 1 PESTLE analysis</vt:lpstr>
      <vt:lpstr>FISHBONE DIAGRAM ( WHAT IS IT?)</vt:lpstr>
      <vt:lpstr> Cause-Effect factors part 2 Fishbone diagram- NHS staff shortages </vt:lpstr>
      <vt:lpstr>Absenteeism in NHS system</vt:lpstr>
      <vt:lpstr>Action plan part1- MATRIX DECISION MAKING</vt:lpstr>
      <vt:lpstr>Action plan, part 2- PMI</vt:lpstr>
      <vt:lpstr>Solutions proposal</vt:lpstr>
      <vt:lpstr>KPI - Key performance indicator(Part I)</vt:lpstr>
      <vt:lpstr>KPI - Key performance indicator(Part II)</vt:lpstr>
      <vt:lpstr>Reference List part 1</vt:lpstr>
      <vt:lpstr>Reference List part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Heathcare proffesionals shortage at Proper Care</dc:title>
  <dc:creator>Nicoleta Madalina</dc:creator>
  <cp:lastModifiedBy>Nicoleta Madalina</cp:lastModifiedBy>
  <cp:revision>2</cp:revision>
  <dcterms:created xsi:type="dcterms:W3CDTF">2022-07-02T17:47:09Z</dcterms:created>
  <dcterms:modified xsi:type="dcterms:W3CDTF">2022-07-08T11:22:16Z</dcterms:modified>
</cp:coreProperties>
</file>