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4"/>
  </p:sldMasterIdLst>
  <p:sldIdLst>
    <p:sldId id="256" r:id="rId5"/>
    <p:sldId id="270" r:id="rId6"/>
    <p:sldId id="263" r:id="rId7"/>
    <p:sldId id="266" r:id="rId8"/>
    <p:sldId id="267" r:id="rId9"/>
    <p:sldId id="268" r:id="rId10"/>
    <p:sldId id="271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38B8F68-0B27-490E-9456-C10BE447F56D}" v="602" dt="2020-01-27T14:44:49.4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7" autoAdjust="0"/>
    <p:restoredTop sz="94660"/>
  </p:normalViewPr>
  <p:slideViewPr>
    <p:cSldViewPr snapToGrid="0">
      <p:cViewPr varScale="1">
        <p:scale>
          <a:sx n="40" d="100"/>
          <a:sy n="40" d="100"/>
        </p:scale>
        <p:origin x="34" y="6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therine Hanna (1701163)" userId="5031bea4-53d2-4673-898b-df3fdd986254" providerId="ADAL" clId="{938B8F68-0B27-490E-9456-C10BE447F56D}"/>
    <pc:docChg chg="custSel addSld delSld modSld sldOrd">
      <pc:chgData name="Catherine Hanna (1701163)" userId="5031bea4-53d2-4673-898b-df3fdd986254" providerId="ADAL" clId="{938B8F68-0B27-490E-9456-C10BE447F56D}" dt="2020-01-27T14:44:49.443" v="3213" actId="1076"/>
      <pc:docMkLst>
        <pc:docMk/>
      </pc:docMkLst>
      <pc:sldChg chg="modSp">
        <pc:chgData name="Catherine Hanna (1701163)" userId="5031bea4-53d2-4673-898b-df3fdd986254" providerId="ADAL" clId="{938B8F68-0B27-490E-9456-C10BE447F56D}" dt="2020-01-23T16:58:57.510" v="1787" actId="27636"/>
        <pc:sldMkLst>
          <pc:docMk/>
          <pc:sldMk cId="1826433447" sldId="256"/>
        </pc:sldMkLst>
        <pc:spChg chg="mod">
          <ac:chgData name="Catherine Hanna (1701163)" userId="5031bea4-53d2-4673-898b-df3fdd986254" providerId="ADAL" clId="{938B8F68-0B27-490E-9456-C10BE447F56D}" dt="2020-01-23T16:58:57.510" v="1787" actId="27636"/>
          <ac:spMkLst>
            <pc:docMk/>
            <pc:sldMk cId="1826433447" sldId="256"/>
            <ac:spMk id="2" creationId="{B2B328BC-0563-492C-9567-D6EDB6D0BDE8}"/>
          </ac:spMkLst>
        </pc:spChg>
      </pc:sldChg>
      <pc:sldChg chg="modSp del">
        <pc:chgData name="Catherine Hanna (1701163)" userId="5031bea4-53d2-4673-898b-df3fdd986254" providerId="ADAL" clId="{938B8F68-0B27-490E-9456-C10BE447F56D}" dt="2020-01-27T14:14:49.971" v="3187" actId="47"/>
        <pc:sldMkLst>
          <pc:docMk/>
          <pc:sldMk cId="1638928597" sldId="258"/>
        </pc:sldMkLst>
        <pc:spChg chg="mod">
          <ac:chgData name="Catherine Hanna (1701163)" userId="5031bea4-53d2-4673-898b-df3fdd986254" providerId="ADAL" clId="{938B8F68-0B27-490E-9456-C10BE447F56D}" dt="2020-01-23T15:12:15.144" v="393" actId="20577"/>
          <ac:spMkLst>
            <pc:docMk/>
            <pc:sldMk cId="1638928597" sldId="258"/>
            <ac:spMk id="3" creationId="{A04D03A9-2C5A-4867-9C57-A5CAD3B76E1D}"/>
          </ac:spMkLst>
        </pc:spChg>
      </pc:sldChg>
      <pc:sldChg chg="addSp delSp modSp del">
        <pc:chgData name="Catherine Hanna (1701163)" userId="5031bea4-53d2-4673-898b-df3fdd986254" providerId="ADAL" clId="{938B8F68-0B27-490E-9456-C10BE447F56D}" dt="2020-01-23T15:43:38.955" v="913" actId="47"/>
        <pc:sldMkLst>
          <pc:docMk/>
          <pc:sldMk cId="2518284703" sldId="259"/>
        </pc:sldMkLst>
        <pc:spChg chg="mod">
          <ac:chgData name="Catherine Hanna (1701163)" userId="5031bea4-53d2-4673-898b-df3fdd986254" providerId="ADAL" clId="{938B8F68-0B27-490E-9456-C10BE447F56D}" dt="2020-01-23T15:20:07.147" v="638"/>
          <ac:spMkLst>
            <pc:docMk/>
            <pc:sldMk cId="2518284703" sldId="259"/>
            <ac:spMk id="2" creationId="{CDACB5F7-C4EE-4B3C-B0EC-38B62638CCA7}"/>
          </ac:spMkLst>
        </pc:spChg>
        <pc:spChg chg="mod">
          <ac:chgData name="Catherine Hanna (1701163)" userId="5031bea4-53d2-4673-898b-df3fdd986254" providerId="ADAL" clId="{938B8F68-0B27-490E-9456-C10BE447F56D}" dt="2020-01-23T15:43:14.297" v="906"/>
          <ac:spMkLst>
            <pc:docMk/>
            <pc:sldMk cId="2518284703" sldId="259"/>
            <ac:spMk id="3" creationId="{87F976E8-979F-4293-85E2-4514A995C26E}"/>
          </ac:spMkLst>
        </pc:spChg>
        <pc:picChg chg="add del mod">
          <ac:chgData name="Catherine Hanna (1701163)" userId="5031bea4-53d2-4673-898b-df3fdd986254" providerId="ADAL" clId="{938B8F68-0B27-490E-9456-C10BE447F56D}" dt="2020-01-23T15:43:21.727" v="908"/>
          <ac:picMkLst>
            <pc:docMk/>
            <pc:sldMk cId="2518284703" sldId="259"/>
            <ac:picMk id="1026" creationId="{C8A02506-573F-44A3-809C-AABC286CDA75}"/>
          </ac:picMkLst>
        </pc:picChg>
        <pc:picChg chg="add del mod">
          <ac:chgData name="Catherine Hanna (1701163)" userId="5031bea4-53d2-4673-898b-df3fdd986254" providerId="ADAL" clId="{938B8F68-0B27-490E-9456-C10BE447F56D}" dt="2020-01-23T15:43:21.727" v="908"/>
          <ac:picMkLst>
            <pc:docMk/>
            <pc:sldMk cId="2518284703" sldId="259"/>
            <ac:picMk id="1028" creationId="{CAA8FBA9-4FF4-40FC-8A92-5944D685E9EE}"/>
          </ac:picMkLst>
        </pc:picChg>
      </pc:sldChg>
      <pc:sldChg chg="modSp del">
        <pc:chgData name="Catherine Hanna (1701163)" userId="5031bea4-53d2-4673-898b-df3fdd986254" providerId="ADAL" clId="{938B8F68-0B27-490E-9456-C10BE447F56D}" dt="2020-01-27T14:14:44.575" v="3186" actId="47"/>
        <pc:sldMkLst>
          <pc:docMk/>
          <pc:sldMk cId="1149129205" sldId="260"/>
        </pc:sldMkLst>
        <pc:spChg chg="mod">
          <ac:chgData name="Catherine Hanna (1701163)" userId="5031bea4-53d2-4673-898b-df3fdd986254" providerId="ADAL" clId="{938B8F68-0B27-490E-9456-C10BE447F56D}" dt="2020-01-23T15:42:24.035" v="891"/>
          <ac:spMkLst>
            <pc:docMk/>
            <pc:sldMk cId="1149129205" sldId="260"/>
            <ac:spMk id="2" creationId="{52B188F0-F4AC-4798-8809-B625EE195B48}"/>
          </ac:spMkLst>
        </pc:spChg>
        <pc:spChg chg="mod">
          <ac:chgData name="Catherine Hanna (1701163)" userId="5031bea4-53d2-4673-898b-df3fdd986254" providerId="ADAL" clId="{938B8F68-0B27-490E-9456-C10BE447F56D}" dt="2020-01-17T16:51:58.451" v="329" actId="20577"/>
          <ac:spMkLst>
            <pc:docMk/>
            <pc:sldMk cId="1149129205" sldId="260"/>
            <ac:spMk id="3" creationId="{36560204-B511-490F-8D0B-782C3CB9B532}"/>
          </ac:spMkLst>
        </pc:spChg>
      </pc:sldChg>
      <pc:sldChg chg="modSp del">
        <pc:chgData name="Catherine Hanna (1701163)" userId="5031bea4-53d2-4673-898b-df3fdd986254" providerId="ADAL" clId="{938B8F68-0B27-490E-9456-C10BE447F56D}" dt="2020-01-27T14:15:07.576" v="3188" actId="47"/>
        <pc:sldMkLst>
          <pc:docMk/>
          <pc:sldMk cId="510093768" sldId="261"/>
        </pc:sldMkLst>
        <pc:spChg chg="mod">
          <ac:chgData name="Catherine Hanna (1701163)" userId="5031bea4-53d2-4673-898b-df3fdd986254" providerId="ADAL" clId="{938B8F68-0B27-490E-9456-C10BE447F56D}" dt="2020-01-17T16:52:52.780" v="391" actId="20577"/>
          <ac:spMkLst>
            <pc:docMk/>
            <pc:sldMk cId="510093768" sldId="261"/>
            <ac:spMk id="3" creationId="{63604E6E-324B-420A-A153-824324FA219F}"/>
          </ac:spMkLst>
        </pc:spChg>
      </pc:sldChg>
      <pc:sldChg chg="add del">
        <pc:chgData name="Catherine Hanna (1701163)" userId="5031bea4-53d2-4673-898b-df3fdd986254" providerId="ADAL" clId="{938B8F68-0B27-490E-9456-C10BE447F56D}" dt="2020-01-23T15:45:55.507" v="1043" actId="47"/>
        <pc:sldMkLst>
          <pc:docMk/>
          <pc:sldMk cId="2343120966" sldId="262"/>
        </pc:sldMkLst>
      </pc:sldChg>
      <pc:sldChg chg="addSp delSp modSp add">
        <pc:chgData name="Catherine Hanna (1701163)" userId="5031bea4-53d2-4673-898b-df3fdd986254" providerId="ADAL" clId="{938B8F68-0B27-490E-9456-C10BE447F56D}" dt="2020-01-27T14:13:55.848" v="3179" actId="1076"/>
        <pc:sldMkLst>
          <pc:docMk/>
          <pc:sldMk cId="2215686482" sldId="263"/>
        </pc:sldMkLst>
        <pc:spChg chg="mod">
          <ac:chgData name="Catherine Hanna (1701163)" userId="5031bea4-53d2-4673-898b-df3fdd986254" providerId="ADAL" clId="{938B8F68-0B27-490E-9456-C10BE447F56D}" dt="2020-01-25T14:11:23.014" v="2904"/>
          <ac:spMkLst>
            <pc:docMk/>
            <pc:sldMk cId="2215686482" sldId="263"/>
            <ac:spMk id="2" creationId="{E9980CE1-FD71-4D49-8EC4-1C0D9EA4A14B}"/>
          </ac:spMkLst>
        </pc:spChg>
        <pc:spChg chg="mod">
          <ac:chgData name="Catherine Hanna (1701163)" userId="5031bea4-53d2-4673-898b-df3fdd986254" providerId="ADAL" clId="{938B8F68-0B27-490E-9456-C10BE447F56D}" dt="2020-01-23T15:44:58.693" v="985" actId="14100"/>
          <ac:spMkLst>
            <pc:docMk/>
            <pc:sldMk cId="2215686482" sldId="263"/>
            <ac:spMk id="3" creationId="{BB10A11B-5CD7-4F52-9EBD-ACC1C5A6E6EA}"/>
          </ac:spMkLst>
        </pc:spChg>
        <pc:spChg chg="mod">
          <ac:chgData name="Catherine Hanna (1701163)" userId="5031bea4-53d2-4673-898b-df3fdd986254" providerId="ADAL" clId="{938B8F68-0B27-490E-9456-C10BE447F56D}" dt="2020-01-25T14:38:01.690" v="3082" actId="20577"/>
          <ac:spMkLst>
            <pc:docMk/>
            <pc:sldMk cId="2215686482" sldId="263"/>
            <ac:spMk id="4" creationId="{58DB6DAF-E59B-4AAD-B63D-3D95D14FAA33}"/>
          </ac:spMkLst>
        </pc:spChg>
        <pc:spChg chg="mod">
          <ac:chgData name="Catherine Hanna (1701163)" userId="5031bea4-53d2-4673-898b-df3fdd986254" providerId="ADAL" clId="{938B8F68-0B27-490E-9456-C10BE447F56D}" dt="2020-01-23T15:44:58.693" v="985" actId="14100"/>
          <ac:spMkLst>
            <pc:docMk/>
            <pc:sldMk cId="2215686482" sldId="263"/>
            <ac:spMk id="5" creationId="{351CF5D0-35C2-4079-A01E-90EB0E97F8A0}"/>
          </ac:spMkLst>
        </pc:spChg>
        <pc:spChg chg="mod">
          <ac:chgData name="Catherine Hanna (1701163)" userId="5031bea4-53d2-4673-898b-df3fdd986254" providerId="ADAL" clId="{938B8F68-0B27-490E-9456-C10BE447F56D}" dt="2020-01-25T14:36:44.502" v="3080"/>
          <ac:spMkLst>
            <pc:docMk/>
            <pc:sldMk cId="2215686482" sldId="263"/>
            <ac:spMk id="6" creationId="{FE108092-E142-4185-A9AE-26E950316624}"/>
          </ac:spMkLst>
        </pc:spChg>
        <pc:spChg chg="mod topLvl">
          <ac:chgData name="Catherine Hanna (1701163)" userId="5031bea4-53d2-4673-898b-df3fdd986254" providerId="ADAL" clId="{938B8F68-0B27-490E-9456-C10BE447F56D}" dt="2020-01-27T14:13:55.848" v="3179" actId="1076"/>
          <ac:spMkLst>
            <pc:docMk/>
            <pc:sldMk cId="2215686482" sldId="263"/>
            <ac:spMk id="12" creationId="{A5A6F9F3-AF9E-4813-B0A0-BE277185A111}"/>
          </ac:spMkLst>
        </pc:spChg>
        <pc:spChg chg="del topLvl">
          <ac:chgData name="Catherine Hanna (1701163)" userId="5031bea4-53d2-4673-898b-df3fdd986254" providerId="ADAL" clId="{938B8F68-0B27-490E-9456-C10BE447F56D}" dt="2020-01-27T14:13:45.716" v="3177" actId="478"/>
          <ac:spMkLst>
            <pc:docMk/>
            <pc:sldMk cId="2215686482" sldId="263"/>
            <ac:spMk id="13" creationId="{C73031E8-C009-4A5C-BF05-A23A43B8025D}"/>
          </ac:spMkLst>
        </pc:spChg>
        <pc:grpChg chg="add del">
          <ac:chgData name="Catherine Hanna (1701163)" userId="5031bea4-53d2-4673-898b-df3fdd986254" providerId="ADAL" clId="{938B8F68-0B27-490E-9456-C10BE447F56D}" dt="2020-01-27T14:13:45.716" v="3177" actId="478"/>
          <ac:grpSpMkLst>
            <pc:docMk/>
            <pc:sldMk cId="2215686482" sldId="263"/>
            <ac:grpSpMk id="11" creationId="{894ECBF8-B678-461D-BA41-3A23DBB7C4E7}"/>
          </ac:grpSpMkLst>
        </pc:grpChg>
        <pc:picChg chg="add mod">
          <ac:chgData name="Catherine Hanna (1701163)" userId="5031bea4-53d2-4673-898b-df3fdd986254" providerId="ADAL" clId="{938B8F68-0B27-490E-9456-C10BE447F56D}" dt="2020-01-27T13:49:32.369" v="3140" actId="1076"/>
          <ac:picMkLst>
            <pc:docMk/>
            <pc:sldMk cId="2215686482" sldId="263"/>
            <ac:picMk id="7" creationId="{E30C2FC3-77AD-4004-8928-20829D21D516}"/>
          </ac:picMkLst>
        </pc:picChg>
        <pc:picChg chg="add mod">
          <ac:chgData name="Catherine Hanna (1701163)" userId="5031bea4-53d2-4673-898b-df3fdd986254" providerId="ADAL" clId="{938B8F68-0B27-490E-9456-C10BE447F56D}" dt="2020-01-27T14:09:00.514" v="3156" actId="1076"/>
          <ac:picMkLst>
            <pc:docMk/>
            <pc:sldMk cId="2215686482" sldId="263"/>
            <ac:picMk id="8" creationId="{97C839A0-0D25-4D6C-98CE-DC6A08D14D14}"/>
          </ac:picMkLst>
        </pc:picChg>
        <pc:picChg chg="add mod">
          <ac:chgData name="Catherine Hanna (1701163)" userId="5031bea4-53d2-4673-898b-df3fdd986254" providerId="ADAL" clId="{938B8F68-0B27-490E-9456-C10BE447F56D}" dt="2020-01-27T13:49:34.660" v="3141" actId="1076"/>
          <ac:picMkLst>
            <pc:docMk/>
            <pc:sldMk cId="2215686482" sldId="263"/>
            <ac:picMk id="5122" creationId="{7AB745F8-074C-43FF-B469-A20C67BFD92D}"/>
          </ac:picMkLst>
        </pc:picChg>
        <pc:picChg chg="add mod">
          <ac:chgData name="Catherine Hanna (1701163)" userId="5031bea4-53d2-4673-898b-df3fdd986254" providerId="ADAL" clId="{938B8F68-0B27-490E-9456-C10BE447F56D}" dt="2020-01-27T14:09:07.847" v="3166" actId="1037"/>
          <ac:picMkLst>
            <pc:docMk/>
            <pc:sldMk cId="2215686482" sldId="263"/>
            <ac:picMk id="5124" creationId="{3E1AB1CA-DD15-4DEF-8D87-7F2739568F21}"/>
          </ac:picMkLst>
        </pc:picChg>
      </pc:sldChg>
      <pc:sldChg chg="modSp add del">
        <pc:chgData name="Catherine Hanna (1701163)" userId="5031bea4-53d2-4673-898b-df3fdd986254" providerId="ADAL" clId="{938B8F68-0B27-490E-9456-C10BE447F56D}" dt="2020-01-23T15:45:12.225" v="987" actId="47"/>
        <pc:sldMkLst>
          <pc:docMk/>
          <pc:sldMk cId="3340725161" sldId="264"/>
        </pc:sldMkLst>
        <pc:spChg chg="mod">
          <ac:chgData name="Catherine Hanna (1701163)" userId="5031bea4-53d2-4673-898b-df3fdd986254" providerId="ADAL" clId="{938B8F68-0B27-490E-9456-C10BE447F56D}" dt="2020-01-23T15:43:53.856" v="924"/>
          <ac:spMkLst>
            <pc:docMk/>
            <pc:sldMk cId="3340725161" sldId="264"/>
            <ac:spMk id="2" creationId="{C0ADB157-71BD-4D28-A6AE-0D2AA310E83E}"/>
          </ac:spMkLst>
        </pc:spChg>
        <pc:spChg chg="mod">
          <ac:chgData name="Catherine Hanna (1701163)" userId="5031bea4-53d2-4673-898b-df3fdd986254" providerId="ADAL" clId="{938B8F68-0B27-490E-9456-C10BE447F56D}" dt="2020-01-23T15:43:57.819" v="933"/>
          <ac:spMkLst>
            <pc:docMk/>
            <pc:sldMk cId="3340725161" sldId="264"/>
            <ac:spMk id="3" creationId="{85D58A4A-DA98-4A57-BBD5-344705750FE2}"/>
          </ac:spMkLst>
        </pc:spChg>
        <pc:spChg chg="mod">
          <ac:chgData name="Catherine Hanna (1701163)" userId="5031bea4-53d2-4673-898b-df3fdd986254" providerId="ADAL" clId="{938B8F68-0B27-490E-9456-C10BE447F56D}" dt="2020-01-23T15:44:01.467" v="938"/>
          <ac:spMkLst>
            <pc:docMk/>
            <pc:sldMk cId="3340725161" sldId="264"/>
            <ac:spMk id="5" creationId="{008EBCB9-B58F-46BD-92C5-47FC8FFC2019}"/>
          </ac:spMkLst>
        </pc:spChg>
      </pc:sldChg>
      <pc:sldChg chg="add del">
        <pc:chgData name="Catherine Hanna (1701163)" userId="5031bea4-53d2-4673-898b-df3fdd986254" providerId="ADAL" clId="{938B8F68-0B27-490E-9456-C10BE447F56D}" dt="2020-01-23T15:45:12.225" v="987" actId="47"/>
        <pc:sldMkLst>
          <pc:docMk/>
          <pc:sldMk cId="152914810" sldId="265"/>
        </pc:sldMkLst>
      </pc:sldChg>
      <pc:sldChg chg="addSp delSp modSp add ord">
        <pc:chgData name="Catherine Hanna (1701163)" userId="5031bea4-53d2-4673-898b-df3fdd986254" providerId="ADAL" clId="{938B8F68-0B27-490E-9456-C10BE447F56D}" dt="2020-01-27T14:14:13.671" v="3181" actId="207"/>
        <pc:sldMkLst>
          <pc:docMk/>
          <pc:sldMk cId="1697910870" sldId="266"/>
        </pc:sldMkLst>
        <pc:spChg chg="mod">
          <ac:chgData name="Catherine Hanna (1701163)" userId="5031bea4-53d2-4673-898b-df3fdd986254" providerId="ADAL" clId="{938B8F68-0B27-490E-9456-C10BE447F56D}" dt="2020-01-23T15:45:28.286" v="1022"/>
          <ac:spMkLst>
            <pc:docMk/>
            <pc:sldMk cId="1697910870" sldId="266"/>
            <ac:spMk id="2" creationId="{E9980CE1-FD71-4D49-8EC4-1C0D9EA4A14B}"/>
          </ac:spMkLst>
        </pc:spChg>
        <pc:spChg chg="mod">
          <ac:chgData name="Catherine Hanna (1701163)" userId="5031bea4-53d2-4673-898b-df3fdd986254" providerId="ADAL" clId="{938B8F68-0B27-490E-9456-C10BE447F56D}" dt="2020-01-25T14:53:58.185" v="3124" actId="20577"/>
          <ac:spMkLst>
            <pc:docMk/>
            <pc:sldMk cId="1697910870" sldId="266"/>
            <ac:spMk id="4" creationId="{58DB6DAF-E59B-4AAD-B63D-3D95D14FAA33}"/>
          </ac:spMkLst>
        </pc:spChg>
        <pc:spChg chg="mod">
          <ac:chgData name="Catherine Hanna (1701163)" userId="5031bea4-53d2-4673-898b-df3fdd986254" providerId="ADAL" clId="{938B8F68-0B27-490E-9456-C10BE447F56D}" dt="2020-01-25T14:46:50.669" v="3122"/>
          <ac:spMkLst>
            <pc:docMk/>
            <pc:sldMk cId="1697910870" sldId="266"/>
            <ac:spMk id="6" creationId="{FE108092-E142-4185-A9AE-26E950316624}"/>
          </ac:spMkLst>
        </pc:spChg>
        <pc:spChg chg="add mod">
          <ac:chgData name="Catherine Hanna (1701163)" userId="5031bea4-53d2-4673-898b-df3fdd986254" providerId="ADAL" clId="{938B8F68-0B27-490E-9456-C10BE447F56D}" dt="2020-01-27T14:14:13.671" v="3181" actId="207"/>
          <ac:spMkLst>
            <pc:docMk/>
            <pc:sldMk cId="1697910870" sldId="266"/>
            <ac:spMk id="13" creationId="{D8DB8405-757D-4372-A9C8-8A9FAB96349B}"/>
          </ac:spMkLst>
        </pc:spChg>
        <pc:picChg chg="del">
          <ac:chgData name="Catherine Hanna (1701163)" userId="5031bea4-53d2-4673-898b-df3fdd986254" providerId="ADAL" clId="{938B8F68-0B27-490E-9456-C10BE447F56D}" dt="2020-01-23T15:45:45.247" v="1039" actId="478"/>
          <ac:picMkLst>
            <pc:docMk/>
            <pc:sldMk cId="1697910870" sldId="266"/>
            <ac:picMk id="7" creationId="{E30C2FC3-77AD-4004-8928-20829D21D516}"/>
          </ac:picMkLst>
        </pc:picChg>
        <pc:picChg chg="del">
          <ac:chgData name="Catherine Hanna (1701163)" userId="5031bea4-53d2-4673-898b-df3fdd986254" providerId="ADAL" clId="{938B8F68-0B27-490E-9456-C10BE447F56D}" dt="2020-01-23T15:45:45.247" v="1039" actId="478"/>
          <ac:picMkLst>
            <pc:docMk/>
            <pc:sldMk cId="1697910870" sldId="266"/>
            <ac:picMk id="8" creationId="{97C839A0-0D25-4D6C-98CE-DC6A08D14D14}"/>
          </ac:picMkLst>
        </pc:picChg>
        <pc:picChg chg="add mod">
          <ac:chgData name="Catherine Hanna (1701163)" userId="5031bea4-53d2-4673-898b-df3fdd986254" providerId="ADAL" clId="{938B8F68-0B27-490E-9456-C10BE447F56D}" dt="2020-01-27T13:51:00.466" v="3145" actId="1076"/>
          <ac:picMkLst>
            <pc:docMk/>
            <pc:sldMk cId="1697910870" sldId="266"/>
            <ac:picMk id="4098" creationId="{C5BC9591-1BC9-47CA-8EC6-19ABD8A17FE7}"/>
          </ac:picMkLst>
        </pc:picChg>
        <pc:picChg chg="add mod">
          <ac:chgData name="Catherine Hanna (1701163)" userId="5031bea4-53d2-4673-898b-df3fdd986254" providerId="ADAL" clId="{938B8F68-0B27-490E-9456-C10BE447F56D}" dt="2020-01-27T13:51:05.016" v="3147" actId="1076"/>
          <ac:picMkLst>
            <pc:docMk/>
            <pc:sldMk cId="1697910870" sldId="266"/>
            <ac:picMk id="4100" creationId="{3857C9AE-7ABE-438A-B915-8E7AE5158274}"/>
          </ac:picMkLst>
        </pc:picChg>
        <pc:picChg chg="add mod">
          <ac:chgData name="Catherine Hanna (1701163)" userId="5031bea4-53d2-4673-898b-df3fdd986254" providerId="ADAL" clId="{938B8F68-0B27-490E-9456-C10BE447F56D}" dt="2020-01-27T13:51:01.903" v="3146" actId="1076"/>
          <ac:picMkLst>
            <pc:docMk/>
            <pc:sldMk cId="1697910870" sldId="266"/>
            <ac:picMk id="4102" creationId="{3D680E1F-0951-4EF2-962E-E42F0078FF33}"/>
          </ac:picMkLst>
        </pc:picChg>
        <pc:picChg chg="add mod">
          <ac:chgData name="Catherine Hanna (1701163)" userId="5031bea4-53d2-4673-898b-df3fdd986254" providerId="ADAL" clId="{938B8F68-0B27-490E-9456-C10BE447F56D}" dt="2020-01-27T13:59:15.261" v="3149" actId="1076"/>
          <ac:picMkLst>
            <pc:docMk/>
            <pc:sldMk cId="1697910870" sldId="266"/>
            <ac:picMk id="4104" creationId="{326E352E-7FA6-4BE2-B51C-0E8E19FC0F14}"/>
          </ac:picMkLst>
        </pc:picChg>
      </pc:sldChg>
      <pc:sldChg chg="addSp modSp add ord">
        <pc:chgData name="Catherine Hanna (1701163)" userId="5031bea4-53d2-4673-898b-df3fdd986254" providerId="ADAL" clId="{938B8F68-0B27-490E-9456-C10BE447F56D}" dt="2020-01-27T14:14:25.474" v="3183" actId="207"/>
        <pc:sldMkLst>
          <pc:docMk/>
          <pc:sldMk cId="2269820800" sldId="267"/>
        </pc:sldMkLst>
        <pc:spChg chg="mod">
          <ac:chgData name="Catherine Hanna (1701163)" userId="5031bea4-53d2-4673-898b-df3fdd986254" providerId="ADAL" clId="{938B8F68-0B27-490E-9456-C10BE447F56D}" dt="2020-01-23T15:46:02.788" v="1055"/>
          <ac:spMkLst>
            <pc:docMk/>
            <pc:sldMk cId="2269820800" sldId="267"/>
            <ac:spMk id="2" creationId="{E9980CE1-FD71-4D49-8EC4-1C0D9EA4A14B}"/>
          </ac:spMkLst>
        </pc:spChg>
        <pc:spChg chg="mod">
          <ac:chgData name="Catherine Hanna (1701163)" userId="5031bea4-53d2-4673-898b-df3fdd986254" providerId="ADAL" clId="{938B8F68-0B27-490E-9456-C10BE447F56D}" dt="2020-01-25T15:03:33.173" v="3125" actId="20577"/>
          <ac:spMkLst>
            <pc:docMk/>
            <pc:sldMk cId="2269820800" sldId="267"/>
            <ac:spMk id="4" creationId="{58DB6DAF-E59B-4AAD-B63D-3D95D14FAA33}"/>
          </ac:spMkLst>
        </pc:spChg>
        <pc:spChg chg="mod">
          <ac:chgData name="Catherine Hanna (1701163)" userId="5031bea4-53d2-4673-898b-df3fdd986254" providerId="ADAL" clId="{938B8F68-0B27-490E-9456-C10BE447F56D}" dt="2020-01-25T15:24:06.476" v="3130" actId="20577"/>
          <ac:spMkLst>
            <pc:docMk/>
            <pc:sldMk cId="2269820800" sldId="267"/>
            <ac:spMk id="6" creationId="{FE108092-E142-4185-A9AE-26E950316624}"/>
          </ac:spMkLst>
        </pc:spChg>
        <pc:spChg chg="add mod">
          <ac:chgData name="Catherine Hanna (1701163)" userId="5031bea4-53d2-4673-898b-df3fdd986254" providerId="ADAL" clId="{938B8F68-0B27-490E-9456-C10BE447F56D}" dt="2020-01-27T14:14:25.474" v="3183" actId="207"/>
          <ac:spMkLst>
            <pc:docMk/>
            <pc:sldMk cId="2269820800" sldId="267"/>
            <ac:spMk id="11" creationId="{80CC713D-7C65-435C-864F-F1D86067BAB8}"/>
          </ac:spMkLst>
        </pc:spChg>
        <pc:picChg chg="add mod">
          <ac:chgData name="Catherine Hanna (1701163)" userId="5031bea4-53d2-4673-898b-df3fdd986254" providerId="ADAL" clId="{938B8F68-0B27-490E-9456-C10BE447F56D}" dt="2020-01-27T13:59:20.871" v="3150" actId="1076"/>
          <ac:picMkLst>
            <pc:docMk/>
            <pc:sldMk cId="2269820800" sldId="267"/>
            <ac:picMk id="3074" creationId="{CCF6AB60-CB0F-4D4C-AE59-E09026CA1D35}"/>
          </ac:picMkLst>
        </pc:picChg>
        <pc:picChg chg="add mod">
          <ac:chgData name="Catherine Hanna (1701163)" userId="5031bea4-53d2-4673-898b-df3fdd986254" providerId="ADAL" clId="{938B8F68-0B27-490E-9456-C10BE447F56D}" dt="2020-01-27T14:09:29.431" v="3169" actId="1076"/>
          <ac:picMkLst>
            <pc:docMk/>
            <pc:sldMk cId="2269820800" sldId="267"/>
            <ac:picMk id="3076" creationId="{FD50976B-4801-4342-B7F6-0B056300C76A}"/>
          </ac:picMkLst>
        </pc:picChg>
        <pc:picChg chg="add mod">
          <ac:chgData name="Catherine Hanna (1701163)" userId="5031bea4-53d2-4673-898b-df3fdd986254" providerId="ADAL" clId="{938B8F68-0B27-490E-9456-C10BE447F56D}" dt="2020-01-27T14:07:13.090" v="3153" actId="1076"/>
          <ac:picMkLst>
            <pc:docMk/>
            <pc:sldMk cId="2269820800" sldId="267"/>
            <ac:picMk id="3078" creationId="{E682D7E7-6383-4E84-9953-C92E4D21D187}"/>
          </ac:picMkLst>
        </pc:picChg>
        <pc:picChg chg="add mod">
          <ac:chgData name="Catherine Hanna (1701163)" userId="5031bea4-53d2-4673-898b-df3fdd986254" providerId="ADAL" clId="{938B8F68-0B27-490E-9456-C10BE447F56D}" dt="2020-01-27T14:09:31.283" v="3170" actId="1076"/>
          <ac:picMkLst>
            <pc:docMk/>
            <pc:sldMk cId="2269820800" sldId="267"/>
            <ac:picMk id="3080" creationId="{87D18FE7-1B4D-49A3-8F2D-9A57970D60C1}"/>
          </ac:picMkLst>
        </pc:picChg>
      </pc:sldChg>
      <pc:sldChg chg="addSp modSp add">
        <pc:chgData name="Catherine Hanna (1701163)" userId="5031bea4-53d2-4673-898b-df3fdd986254" providerId="ADAL" clId="{938B8F68-0B27-490E-9456-C10BE447F56D}" dt="2020-01-27T14:44:49.443" v="3213" actId="1076"/>
        <pc:sldMkLst>
          <pc:docMk/>
          <pc:sldMk cId="1160164350" sldId="268"/>
        </pc:sldMkLst>
        <pc:spChg chg="mod">
          <ac:chgData name="Catherine Hanna (1701163)" userId="5031bea4-53d2-4673-898b-df3fdd986254" providerId="ADAL" clId="{938B8F68-0B27-490E-9456-C10BE447F56D}" dt="2020-01-23T15:47:23.225" v="1067"/>
          <ac:spMkLst>
            <pc:docMk/>
            <pc:sldMk cId="1160164350" sldId="268"/>
            <ac:spMk id="2" creationId="{E9980CE1-FD71-4D49-8EC4-1C0D9EA4A14B}"/>
          </ac:spMkLst>
        </pc:spChg>
        <pc:spChg chg="mod">
          <ac:chgData name="Catherine Hanna (1701163)" userId="5031bea4-53d2-4673-898b-df3fdd986254" providerId="ADAL" clId="{938B8F68-0B27-490E-9456-C10BE447F56D}" dt="2020-01-26T15:02:13.298" v="3134" actId="20577"/>
          <ac:spMkLst>
            <pc:docMk/>
            <pc:sldMk cId="1160164350" sldId="268"/>
            <ac:spMk id="4" creationId="{58DB6DAF-E59B-4AAD-B63D-3D95D14FAA33}"/>
          </ac:spMkLst>
        </pc:spChg>
        <pc:spChg chg="mod">
          <ac:chgData name="Catherine Hanna (1701163)" userId="5031bea4-53d2-4673-898b-df3fdd986254" providerId="ADAL" clId="{938B8F68-0B27-490E-9456-C10BE447F56D}" dt="2020-01-26T15:03:22.763" v="3136" actId="20577"/>
          <ac:spMkLst>
            <pc:docMk/>
            <pc:sldMk cId="1160164350" sldId="268"/>
            <ac:spMk id="6" creationId="{FE108092-E142-4185-A9AE-26E950316624}"/>
          </ac:spMkLst>
        </pc:spChg>
        <pc:spChg chg="add mod">
          <ac:chgData name="Catherine Hanna (1701163)" userId="5031bea4-53d2-4673-898b-df3fdd986254" providerId="ADAL" clId="{938B8F68-0B27-490E-9456-C10BE447F56D}" dt="2020-01-27T14:14:31.860" v="3185" actId="207"/>
          <ac:spMkLst>
            <pc:docMk/>
            <pc:sldMk cId="1160164350" sldId="268"/>
            <ac:spMk id="9" creationId="{1FA01561-901E-4933-8CF0-B613248439FF}"/>
          </ac:spMkLst>
        </pc:spChg>
        <pc:picChg chg="add mod">
          <ac:chgData name="Catherine Hanna (1701163)" userId="5031bea4-53d2-4673-898b-df3fdd986254" providerId="ADAL" clId="{938B8F68-0B27-490E-9456-C10BE447F56D}" dt="2020-01-27T14:44:41.270" v="3210" actId="1076"/>
          <ac:picMkLst>
            <pc:docMk/>
            <pc:sldMk cId="1160164350" sldId="268"/>
            <ac:picMk id="2050" creationId="{158A8E5E-1C19-4178-891B-DA5CBD8BD90F}"/>
          </ac:picMkLst>
        </pc:picChg>
        <pc:picChg chg="add mod">
          <ac:chgData name="Catherine Hanna (1701163)" userId="5031bea4-53d2-4673-898b-df3fdd986254" providerId="ADAL" clId="{938B8F68-0B27-490E-9456-C10BE447F56D}" dt="2020-01-27T14:44:49.443" v="3213" actId="1076"/>
          <ac:picMkLst>
            <pc:docMk/>
            <pc:sldMk cId="1160164350" sldId="268"/>
            <ac:picMk id="2052" creationId="{308B61A3-07C8-44FA-AAC8-D0F8650A4216}"/>
          </ac:picMkLst>
        </pc:picChg>
      </pc:sldChg>
      <pc:sldChg chg="add del">
        <pc:chgData name="Catherine Hanna (1701163)" userId="5031bea4-53d2-4673-898b-df3fdd986254" providerId="ADAL" clId="{938B8F68-0B27-490E-9456-C10BE447F56D}" dt="2020-01-25T13:49:22.787" v="2810" actId="47"/>
        <pc:sldMkLst>
          <pc:docMk/>
          <pc:sldMk cId="2963325433" sldId="269"/>
        </pc:sldMkLst>
      </pc:sldChg>
      <pc:sldChg chg="modSp add del">
        <pc:chgData name="Catherine Hanna (1701163)" userId="5031bea4-53d2-4673-898b-df3fdd986254" providerId="ADAL" clId="{938B8F68-0B27-490E-9456-C10BE447F56D}" dt="2020-01-27T14:43:17.877" v="3209" actId="47"/>
        <pc:sldMkLst>
          <pc:docMk/>
          <pc:sldMk cId="3818812626" sldId="269"/>
        </pc:sldMkLst>
        <pc:spChg chg="mod">
          <ac:chgData name="Catherine Hanna (1701163)" userId="5031bea4-53d2-4673-898b-df3fdd986254" providerId="ADAL" clId="{938B8F68-0B27-490E-9456-C10BE447F56D}" dt="2020-01-25T13:49:34.760" v="2818"/>
          <ac:spMkLst>
            <pc:docMk/>
            <pc:sldMk cId="3818812626" sldId="269"/>
            <ac:spMk id="2" creationId="{E9980CE1-FD71-4D49-8EC4-1C0D9EA4A14B}"/>
          </ac:spMkLst>
        </pc:spChg>
        <pc:spChg chg="mod">
          <ac:chgData name="Catherine Hanna (1701163)" userId="5031bea4-53d2-4673-898b-df3fdd986254" providerId="ADAL" clId="{938B8F68-0B27-490E-9456-C10BE447F56D}" dt="2020-01-25T13:49:48.228" v="2839"/>
          <ac:spMkLst>
            <pc:docMk/>
            <pc:sldMk cId="3818812626" sldId="269"/>
            <ac:spMk id="4" creationId="{58DB6DAF-E59B-4AAD-B63D-3D95D14FAA33}"/>
          </ac:spMkLst>
        </pc:spChg>
        <pc:spChg chg="mod">
          <ac:chgData name="Catherine Hanna (1701163)" userId="5031bea4-53d2-4673-898b-df3fdd986254" providerId="ADAL" clId="{938B8F68-0B27-490E-9456-C10BE447F56D}" dt="2020-01-25T13:49:55.698" v="2840" actId="20577"/>
          <ac:spMkLst>
            <pc:docMk/>
            <pc:sldMk cId="3818812626" sldId="269"/>
            <ac:spMk id="6" creationId="{FE108092-E142-4185-A9AE-26E950316624}"/>
          </ac:spMkLst>
        </pc:spChg>
      </pc:sldChg>
      <pc:sldChg chg="addSp delSp modSp add">
        <pc:chgData name="Catherine Hanna (1701163)" userId="5031bea4-53d2-4673-898b-df3fdd986254" providerId="ADAL" clId="{938B8F68-0B27-490E-9456-C10BE447F56D}" dt="2020-01-25T14:15:31.703" v="3067" actId="1076"/>
        <pc:sldMkLst>
          <pc:docMk/>
          <pc:sldMk cId="2690275541" sldId="270"/>
        </pc:sldMkLst>
        <pc:spChg chg="del">
          <ac:chgData name="Catherine Hanna (1701163)" userId="5031bea4-53d2-4673-898b-df3fdd986254" providerId="ADAL" clId="{938B8F68-0B27-490E-9456-C10BE447F56D}" dt="2020-01-25T14:14:51.145" v="3023" actId="478"/>
          <ac:spMkLst>
            <pc:docMk/>
            <pc:sldMk cId="2690275541" sldId="270"/>
            <ac:spMk id="2" creationId="{6EE7F395-0648-48C2-8B8E-BE0CF82DA644}"/>
          </ac:spMkLst>
        </pc:spChg>
        <pc:spChg chg="del mod">
          <ac:chgData name="Catherine Hanna (1701163)" userId="5031bea4-53d2-4673-898b-df3fdd986254" providerId="ADAL" clId="{938B8F68-0B27-490E-9456-C10BE447F56D}" dt="2020-01-25T14:14:34.745" v="3021" actId="478"/>
          <ac:spMkLst>
            <pc:docMk/>
            <pc:sldMk cId="2690275541" sldId="270"/>
            <ac:spMk id="3" creationId="{56A5662B-CB06-45CB-AB55-278C77022D55}"/>
          </ac:spMkLst>
        </pc:spChg>
        <pc:spChg chg="add mod">
          <ac:chgData name="Catherine Hanna (1701163)" userId="5031bea4-53d2-4673-898b-df3fdd986254" providerId="ADAL" clId="{938B8F68-0B27-490E-9456-C10BE447F56D}" dt="2020-01-25T14:13:03.161" v="2962" actId="164"/>
          <ac:spMkLst>
            <pc:docMk/>
            <pc:sldMk cId="2690275541" sldId="270"/>
            <ac:spMk id="4" creationId="{8C3B51F2-F66C-433E-9896-1C50343AF5CF}"/>
          </ac:spMkLst>
        </pc:spChg>
        <pc:spChg chg="add mod">
          <ac:chgData name="Catherine Hanna (1701163)" userId="5031bea4-53d2-4673-898b-df3fdd986254" providerId="ADAL" clId="{938B8F68-0B27-490E-9456-C10BE447F56D}" dt="2020-01-25T14:13:03.161" v="2962" actId="164"/>
          <ac:spMkLst>
            <pc:docMk/>
            <pc:sldMk cId="2690275541" sldId="270"/>
            <ac:spMk id="5" creationId="{BE1D395B-90B1-437D-B8B0-01741DA50679}"/>
          </ac:spMkLst>
        </pc:spChg>
        <pc:spChg chg="mod">
          <ac:chgData name="Catherine Hanna (1701163)" userId="5031bea4-53d2-4673-898b-df3fdd986254" providerId="ADAL" clId="{938B8F68-0B27-490E-9456-C10BE447F56D}" dt="2020-01-25T14:13:31.478" v="2982" actId="1076"/>
          <ac:spMkLst>
            <pc:docMk/>
            <pc:sldMk cId="2690275541" sldId="270"/>
            <ac:spMk id="12" creationId="{11BAB44E-4A16-4C89-BEEC-7C9C71F9B273}"/>
          </ac:spMkLst>
        </pc:spChg>
        <pc:spChg chg="mod">
          <ac:chgData name="Catherine Hanna (1701163)" userId="5031bea4-53d2-4673-898b-df3fdd986254" providerId="ADAL" clId="{938B8F68-0B27-490E-9456-C10BE447F56D}" dt="2020-01-25T14:13:50.948" v="2998" actId="1076"/>
          <ac:spMkLst>
            <pc:docMk/>
            <pc:sldMk cId="2690275541" sldId="270"/>
            <ac:spMk id="14" creationId="{D2E6235D-F958-421E-9F11-91DCFDDD2EA1}"/>
          </ac:spMkLst>
        </pc:spChg>
        <pc:spChg chg="mod">
          <ac:chgData name="Catherine Hanna (1701163)" userId="5031bea4-53d2-4673-898b-df3fdd986254" providerId="ADAL" clId="{938B8F68-0B27-490E-9456-C10BE447F56D}" dt="2020-01-25T14:13:37.778" v="2997"/>
          <ac:spMkLst>
            <pc:docMk/>
            <pc:sldMk cId="2690275541" sldId="270"/>
            <ac:spMk id="15" creationId="{33F75B67-8335-4ECD-A744-B908929B38AC}"/>
          </ac:spMkLst>
        </pc:spChg>
        <pc:spChg chg="mod">
          <ac:chgData name="Catherine Hanna (1701163)" userId="5031bea4-53d2-4673-898b-df3fdd986254" providerId="ADAL" clId="{938B8F68-0B27-490E-9456-C10BE447F56D}" dt="2020-01-25T14:14:07.858" v="3015" actId="1076"/>
          <ac:spMkLst>
            <pc:docMk/>
            <pc:sldMk cId="2690275541" sldId="270"/>
            <ac:spMk id="17" creationId="{2F0242FB-BEF2-4532-8C67-6C7D4E3212F8}"/>
          </ac:spMkLst>
        </pc:spChg>
        <pc:spChg chg="mod">
          <ac:chgData name="Catherine Hanna (1701163)" userId="5031bea4-53d2-4673-898b-df3fdd986254" providerId="ADAL" clId="{938B8F68-0B27-490E-9456-C10BE447F56D}" dt="2020-01-25T14:14:02.586" v="3014" actId="1076"/>
          <ac:spMkLst>
            <pc:docMk/>
            <pc:sldMk cId="2690275541" sldId="270"/>
            <ac:spMk id="18" creationId="{1697875D-24E3-4B5C-9896-52F2F502C381}"/>
          </ac:spMkLst>
        </pc:spChg>
        <pc:spChg chg="add del mod">
          <ac:chgData name="Catherine Hanna (1701163)" userId="5031bea4-53d2-4673-898b-df3fdd986254" providerId="ADAL" clId="{938B8F68-0B27-490E-9456-C10BE447F56D}" dt="2020-01-25T14:14:43.987" v="3022" actId="478"/>
          <ac:spMkLst>
            <pc:docMk/>
            <pc:sldMk cId="2690275541" sldId="270"/>
            <ac:spMk id="20" creationId="{65570565-D66C-4223-82F0-C74B48EAA5E4}"/>
          </ac:spMkLst>
        </pc:spChg>
        <pc:grpChg chg="add mod">
          <ac:chgData name="Catherine Hanna (1701163)" userId="5031bea4-53d2-4673-898b-df3fdd986254" providerId="ADAL" clId="{938B8F68-0B27-490E-9456-C10BE447F56D}" dt="2020-01-25T14:15:19.728" v="3063" actId="1038"/>
          <ac:grpSpMkLst>
            <pc:docMk/>
            <pc:sldMk cId="2690275541" sldId="270"/>
            <ac:grpSpMk id="6" creationId="{F9DFD493-4B1E-4DA2-957F-1BD7B8D0B84F}"/>
          </ac:grpSpMkLst>
        </pc:grpChg>
        <pc:grpChg chg="add del mod">
          <ac:chgData name="Catherine Hanna (1701163)" userId="5031bea4-53d2-4673-898b-df3fdd986254" providerId="ADAL" clId="{938B8F68-0B27-490E-9456-C10BE447F56D}" dt="2020-01-25T14:13:18.141" v="2967" actId="478"/>
          <ac:grpSpMkLst>
            <pc:docMk/>
            <pc:sldMk cId="2690275541" sldId="270"/>
            <ac:grpSpMk id="7" creationId="{77397F7F-4F2B-4121-B8D0-34355C76E550}"/>
          </ac:grpSpMkLst>
        </pc:grpChg>
        <pc:grpChg chg="add mod">
          <ac:chgData name="Catherine Hanna (1701163)" userId="5031bea4-53d2-4673-898b-df3fdd986254" providerId="ADAL" clId="{938B8F68-0B27-490E-9456-C10BE447F56D}" dt="2020-01-25T14:15:28.494" v="3066" actId="1076"/>
          <ac:grpSpMkLst>
            <pc:docMk/>
            <pc:sldMk cId="2690275541" sldId="270"/>
            <ac:grpSpMk id="10" creationId="{37FE0D8A-8EF0-4F83-8EE2-6A5A0DD17B85}"/>
          </ac:grpSpMkLst>
        </pc:grpChg>
        <pc:grpChg chg="add mod">
          <ac:chgData name="Catherine Hanna (1701163)" userId="5031bea4-53d2-4673-898b-df3fdd986254" providerId="ADAL" clId="{938B8F68-0B27-490E-9456-C10BE447F56D}" dt="2020-01-25T14:15:21.709" v="3064" actId="1076"/>
          <ac:grpSpMkLst>
            <pc:docMk/>
            <pc:sldMk cId="2690275541" sldId="270"/>
            <ac:grpSpMk id="13" creationId="{7ECCEE83-B42B-4239-87DA-1C6565865EC5}"/>
          </ac:grpSpMkLst>
        </pc:grpChg>
        <pc:grpChg chg="add mod">
          <ac:chgData name="Catherine Hanna (1701163)" userId="5031bea4-53d2-4673-898b-df3fdd986254" providerId="ADAL" clId="{938B8F68-0B27-490E-9456-C10BE447F56D}" dt="2020-01-25T14:15:31.703" v="3067" actId="1076"/>
          <ac:grpSpMkLst>
            <pc:docMk/>
            <pc:sldMk cId="2690275541" sldId="270"/>
            <ac:grpSpMk id="16" creationId="{7A10EE5C-E7F2-4497-9346-E255227835A6}"/>
          </ac:grpSpMkLst>
        </pc:grpChg>
      </pc:sldChg>
      <pc:sldChg chg="modSp add">
        <pc:chgData name="Catherine Hanna (1701163)" userId="5031bea4-53d2-4673-898b-df3fdd986254" providerId="ADAL" clId="{938B8F68-0B27-490E-9456-C10BE447F56D}" dt="2020-01-27T14:16:16.074" v="3208"/>
        <pc:sldMkLst>
          <pc:docMk/>
          <pc:sldMk cId="1395863588" sldId="271"/>
        </pc:sldMkLst>
        <pc:spChg chg="mod">
          <ac:chgData name="Catherine Hanna (1701163)" userId="5031bea4-53d2-4673-898b-df3fdd986254" providerId="ADAL" clId="{938B8F68-0B27-490E-9456-C10BE447F56D}" dt="2020-01-27T14:16:16.074" v="3208"/>
          <ac:spMkLst>
            <pc:docMk/>
            <pc:sldMk cId="1395863588" sldId="271"/>
            <ac:spMk id="2" creationId="{7DDFAEE4-28D0-423D-8162-DAAEA6B0FD4B}"/>
          </ac:spMkLst>
        </pc:spChg>
      </pc:sldChg>
      <pc:sldChg chg="modSp add del">
        <pc:chgData name="Catherine Hanna (1701163)" userId="5031bea4-53d2-4673-898b-df3fdd986254" providerId="ADAL" clId="{938B8F68-0B27-490E-9456-C10BE447F56D}" dt="2020-01-27T14:16:05.406" v="3200" actId="47"/>
        <pc:sldMkLst>
          <pc:docMk/>
          <pc:sldMk cId="2006511215" sldId="271"/>
        </pc:sldMkLst>
        <pc:spChg chg="mod">
          <ac:chgData name="Catherine Hanna (1701163)" userId="5031bea4-53d2-4673-898b-df3fdd986254" providerId="ADAL" clId="{938B8F68-0B27-490E-9456-C10BE447F56D}" dt="2020-01-27T14:15:56.219" v="3199" actId="5793"/>
          <ac:spMkLst>
            <pc:docMk/>
            <pc:sldMk cId="2006511215" sldId="271"/>
            <ac:spMk id="3" creationId="{B0398E97-7854-47CB-AB6C-D5005F86D4C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70123B0B-B881-4128-9D1B-179925E85BE0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258CC047-5847-4FBD-8502-E1AEC92D3D5E}" type="slidenum">
              <a:rPr lang="en-GB" smtClean="0"/>
              <a:t>‹#›</a:t>
            </a:fld>
            <a:endParaRPr lang="en-GB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40676074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23B0B-B881-4128-9D1B-179925E85BE0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CC047-5847-4FBD-8502-E1AEC92D3D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8543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0123B0B-B881-4128-9D1B-179925E85BE0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58CC047-5847-4FBD-8502-E1AEC92D3D5E}" type="slidenum">
              <a:rPr lang="en-GB" smtClean="0"/>
              <a:t>‹#›</a:t>
            </a:fld>
            <a:endParaRPr lang="en-GB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20300443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23B0B-B881-4128-9D1B-179925E85BE0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CC047-5847-4FBD-8502-E1AEC92D3D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4481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23B0B-B881-4128-9D1B-179925E85BE0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CC047-5847-4FBD-8502-E1AEC92D3D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2729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23B0B-B881-4128-9D1B-179925E85BE0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CC047-5847-4FBD-8502-E1AEC92D3D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5986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23B0B-B881-4128-9D1B-179925E85BE0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CC047-5847-4FBD-8502-E1AEC92D3D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5900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0123B0B-B881-4128-9D1B-179925E85BE0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58CC047-5847-4FBD-8502-E1AEC92D3D5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419992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0123B0B-B881-4128-9D1B-179925E85BE0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58CC047-5847-4FBD-8502-E1AEC92D3D5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496446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23B0B-B881-4128-9D1B-179925E85BE0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CC047-5847-4FBD-8502-E1AEC92D3D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521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23B0B-B881-4128-9D1B-179925E85BE0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CC047-5847-4FBD-8502-E1AEC92D3D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1614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70123B0B-B881-4128-9D1B-179925E85BE0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258CC047-5847-4FBD-8502-E1AEC92D3D5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13678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B328BC-0563-492C-9567-D6EDB6D0BDE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zh-CN" altLang="en-US" sz="5400" dirty="0"/>
              <a:t>英国人和中国人的思维方式</a:t>
            </a:r>
            <a:endParaRPr lang="en-GB" sz="5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73EF0A-A87B-4A79-87D9-6EF6107A1ED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Catherine Hanna</a:t>
            </a:r>
          </a:p>
          <a:p>
            <a:r>
              <a:rPr lang="en-US" dirty="0"/>
              <a:t>1701163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64334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F9DFD493-4B1E-4DA2-957F-1BD7B8D0B84F}"/>
              </a:ext>
            </a:extLst>
          </p:cNvPr>
          <p:cNvGrpSpPr/>
          <p:nvPr/>
        </p:nvGrpSpPr>
        <p:grpSpPr>
          <a:xfrm>
            <a:off x="2229409" y="1277094"/>
            <a:ext cx="3068955" cy="1600200"/>
            <a:chOff x="5761279" y="2545824"/>
            <a:chExt cx="3068955" cy="1600200"/>
          </a:xfrm>
          <a:solidFill>
            <a:schemeClr val="accent4"/>
          </a:solidFill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8C3B51F2-F66C-433E-9896-1C50343AF5CF}"/>
                </a:ext>
              </a:extLst>
            </p:cNvPr>
            <p:cNvSpPr/>
            <p:nvPr/>
          </p:nvSpPr>
          <p:spPr>
            <a:xfrm>
              <a:off x="5761279" y="2545824"/>
              <a:ext cx="3068955" cy="1600200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BE1D395B-90B1-437D-B8B0-01741DA50679}"/>
                </a:ext>
              </a:extLst>
            </p:cNvPr>
            <p:cNvSpPr/>
            <p:nvPr/>
          </p:nvSpPr>
          <p:spPr>
            <a:xfrm>
              <a:off x="6305743" y="3084314"/>
              <a:ext cx="1980029" cy="523220"/>
            </a:xfrm>
            <a:prstGeom prst="rect">
              <a:avLst/>
            </a:prstGeom>
            <a:grpFill/>
          </p:spPr>
          <p:txBody>
            <a:bodyPr wrap="none">
              <a:spAutoFit/>
            </a:bodyPr>
            <a:lstStyle/>
            <a:p>
              <a:r>
                <a:rPr lang="zh-CN" altLang="en-US" sz="2800" b="1" dirty="0"/>
                <a:t>吃饭的习惯</a:t>
              </a:r>
              <a:endParaRPr lang="en-GB" altLang="zh-CN" sz="2800" b="1" dirty="0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37FE0D8A-8EF0-4F83-8EE2-6A5A0DD17B85}"/>
              </a:ext>
            </a:extLst>
          </p:cNvPr>
          <p:cNvGrpSpPr/>
          <p:nvPr/>
        </p:nvGrpSpPr>
        <p:grpSpPr>
          <a:xfrm>
            <a:off x="7655803" y="1277094"/>
            <a:ext cx="3068955" cy="1600200"/>
            <a:chOff x="5761279" y="2545824"/>
            <a:chExt cx="3068955" cy="1600200"/>
          </a:xfrm>
          <a:solidFill>
            <a:schemeClr val="accent6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4E5060F-53F7-48B8-BB10-0EC2FC42CDEC}"/>
                </a:ext>
              </a:extLst>
            </p:cNvPr>
            <p:cNvSpPr/>
            <p:nvPr/>
          </p:nvSpPr>
          <p:spPr>
            <a:xfrm>
              <a:off x="5761279" y="2545824"/>
              <a:ext cx="3068955" cy="1600200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11BAB44E-4A16-4C89-BEEC-7C9C71F9B273}"/>
                </a:ext>
              </a:extLst>
            </p:cNvPr>
            <p:cNvSpPr/>
            <p:nvPr/>
          </p:nvSpPr>
          <p:spPr>
            <a:xfrm>
              <a:off x="6802948" y="3072899"/>
              <a:ext cx="902811" cy="523220"/>
            </a:xfrm>
            <a:prstGeom prst="rect">
              <a:avLst/>
            </a:prstGeom>
            <a:grpFill/>
          </p:spPr>
          <p:txBody>
            <a:bodyPr wrap="none">
              <a:spAutoFit/>
            </a:bodyPr>
            <a:lstStyle/>
            <a:p>
              <a:r>
                <a:rPr lang="zh-CN" altLang="en-US" sz="2800" b="1" dirty="0"/>
                <a:t>结婚</a:t>
              </a:r>
              <a:endParaRPr lang="en-GB" altLang="zh-CN" sz="2800" b="1" dirty="0"/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ECCEE83-B42B-4239-87DA-1C6565865EC5}"/>
              </a:ext>
            </a:extLst>
          </p:cNvPr>
          <p:cNvGrpSpPr/>
          <p:nvPr/>
        </p:nvGrpSpPr>
        <p:grpSpPr>
          <a:xfrm>
            <a:off x="2229409" y="3928854"/>
            <a:ext cx="3068955" cy="1600200"/>
            <a:chOff x="5253230" y="2552700"/>
            <a:chExt cx="3068955" cy="1600200"/>
          </a:xfrm>
          <a:solidFill>
            <a:schemeClr val="accent5"/>
          </a:solidFill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D2E6235D-F958-421E-9F11-91DCFDDD2EA1}"/>
                </a:ext>
              </a:extLst>
            </p:cNvPr>
            <p:cNvSpPr/>
            <p:nvPr/>
          </p:nvSpPr>
          <p:spPr>
            <a:xfrm>
              <a:off x="5253230" y="2552700"/>
              <a:ext cx="3068955" cy="1600200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33F75B67-8335-4ECD-A744-B908929B38AC}"/>
                </a:ext>
              </a:extLst>
            </p:cNvPr>
            <p:cNvSpPr/>
            <p:nvPr/>
          </p:nvSpPr>
          <p:spPr>
            <a:xfrm>
              <a:off x="6305743" y="3084314"/>
              <a:ext cx="902811" cy="523220"/>
            </a:xfrm>
            <a:prstGeom prst="rect">
              <a:avLst/>
            </a:prstGeom>
            <a:grpFill/>
          </p:spPr>
          <p:txBody>
            <a:bodyPr wrap="none">
              <a:spAutoFit/>
            </a:bodyPr>
            <a:lstStyle/>
            <a:p>
              <a:r>
                <a:rPr lang="zh-CN" altLang="en-US" sz="2800" b="1" dirty="0"/>
                <a:t>家庭</a:t>
              </a:r>
              <a:endParaRPr lang="en-GB" altLang="zh-CN" sz="2800" b="1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7A10EE5C-E7F2-4497-9346-E255227835A6}"/>
              </a:ext>
            </a:extLst>
          </p:cNvPr>
          <p:cNvGrpSpPr/>
          <p:nvPr/>
        </p:nvGrpSpPr>
        <p:grpSpPr>
          <a:xfrm>
            <a:off x="7655803" y="3928854"/>
            <a:ext cx="3068955" cy="1600200"/>
            <a:chOff x="5842773" y="2583924"/>
            <a:chExt cx="3068955" cy="1600200"/>
          </a:xfrm>
          <a:solidFill>
            <a:schemeClr val="accent2"/>
          </a:solidFill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2F0242FB-BEF2-4532-8C67-6C7D4E3212F8}"/>
                </a:ext>
              </a:extLst>
            </p:cNvPr>
            <p:cNvSpPr/>
            <p:nvPr/>
          </p:nvSpPr>
          <p:spPr>
            <a:xfrm>
              <a:off x="5842773" y="2583924"/>
              <a:ext cx="3068955" cy="1600200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1697875D-24E3-4B5C-9896-52F2F502C381}"/>
                </a:ext>
              </a:extLst>
            </p:cNvPr>
            <p:cNvSpPr/>
            <p:nvPr/>
          </p:nvSpPr>
          <p:spPr>
            <a:xfrm>
              <a:off x="6826638" y="3103364"/>
              <a:ext cx="902811" cy="523220"/>
            </a:xfrm>
            <a:prstGeom prst="rect">
              <a:avLst/>
            </a:prstGeom>
            <a:grpFill/>
          </p:spPr>
          <p:txBody>
            <a:bodyPr wrap="none">
              <a:spAutoFit/>
            </a:bodyPr>
            <a:lstStyle/>
            <a:p>
              <a:r>
                <a:rPr lang="zh-CN" altLang="en-US" sz="2800" b="1" dirty="0"/>
                <a:t>教育</a:t>
              </a:r>
              <a:endParaRPr lang="en-GB" altLang="zh-CN" sz="28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26902755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80CE1-FD71-4D49-8EC4-1C0D9EA4A1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吃饭的习惯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10A11B-5CD7-4F52-9EBD-ACC1C5A6E6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474469"/>
            <a:ext cx="5157787" cy="573405"/>
          </a:xfrm>
        </p:spPr>
        <p:txBody>
          <a:bodyPr/>
          <a:lstStyle/>
          <a:p>
            <a:r>
              <a:rPr lang="zh-CN" altLang="en-US" dirty="0"/>
              <a:t>中国人</a:t>
            </a:r>
            <a:endParaRPr lang="en-GB" altLang="zh-CN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DB6DAF-E59B-4AAD-B63D-3D95D14FAA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047875"/>
            <a:ext cx="5157787" cy="3684588"/>
          </a:xfrm>
        </p:spPr>
        <p:txBody>
          <a:bodyPr>
            <a:normAutofit/>
          </a:bodyPr>
          <a:lstStyle/>
          <a:p>
            <a:r>
              <a:rPr lang="zh-CN" altLang="en-US" sz="2400" dirty="0"/>
              <a:t>把菜放在桌子的中间</a:t>
            </a:r>
            <a:endParaRPr lang="en-GB" altLang="zh-CN" sz="2400" dirty="0"/>
          </a:p>
          <a:p>
            <a:r>
              <a:rPr lang="zh-CN" altLang="en-US" sz="2400" dirty="0"/>
              <a:t>这就是因为每个人都算是重要</a:t>
            </a:r>
            <a:endParaRPr lang="en-GB" altLang="zh-CN" sz="2400" dirty="0"/>
          </a:p>
          <a:p>
            <a:r>
              <a:rPr lang="zh-CN" altLang="en-US" sz="2400" dirty="0"/>
              <a:t>桌子一般是圆的</a:t>
            </a:r>
            <a:endParaRPr lang="en-GB" sz="240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1CF5D0-35C2-4079-A01E-90EB0E97F8A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474469"/>
            <a:ext cx="5183188" cy="573405"/>
          </a:xfrm>
        </p:spPr>
        <p:txBody>
          <a:bodyPr/>
          <a:lstStyle/>
          <a:p>
            <a:r>
              <a:rPr lang="zh-CN" altLang="en-US" dirty="0"/>
              <a:t>英国人</a:t>
            </a:r>
            <a:endParaRPr lang="en-GB" altLang="zh-CN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108092-E142-4185-A9AE-26E9503166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047875"/>
            <a:ext cx="5183188" cy="3684588"/>
          </a:xfrm>
        </p:spPr>
        <p:txBody>
          <a:bodyPr>
            <a:normAutofit/>
          </a:bodyPr>
          <a:lstStyle/>
          <a:p>
            <a:r>
              <a:rPr lang="zh-CN" altLang="en-US" sz="2400" dirty="0"/>
              <a:t>英国人都有自己的饭</a:t>
            </a:r>
            <a:endParaRPr lang="en-GB" altLang="zh-CN" sz="2400" dirty="0"/>
          </a:p>
          <a:p>
            <a:r>
              <a:rPr lang="zh-CN" altLang="en-US" sz="2400" dirty="0"/>
              <a:t>在饭馆</a:t>
            </a:r>
            <a:endParaRPr lang="en-GB" altLang="zh-CN" sz="2400" dirty="0"/>
          </a:p>
          <a:p>
            <a:r>
              <a:rPr lang="zh-CN" altLang="en-US" sz="2400" dirty="0"/>
              <a:t>桌子一般是长方形的</a:t>
            </a:r>
            <a:endParaRPr lang="en-GB" altLang="zh-CN" sz="2400" dirty="0"/>
          </a:p>
          <a:p>
            <a:endParaRPr lang="en-GB" sz="2400" dirty="0"/>
          </a:p>
        </p:txBody>
      </p:sp>
      <p:pic>
        <p:nvPicPr>
          <p:cNvPr id="7" name="Picture 2" descr="Image result for chinese round table">
            <a:extLst>
              <a:ext uri="{FF2B5EF4-FFF2-40B4-BE49-F238E27FC236}">
                <a16:creationId xmlns:a16="http://schemas.microsoft.com/office/drawing/2014/main" id="{E30C2FC3-77AD-4004-8928-20829D21D5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980" y="3766819"/>
            <a:ext cx="2905125" cy="1571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Image result for simple dinner table with food">
            <a:extLst>
              <a:ext uri="{FF2B5EF4-FFF2-40B4-BE49-F238E27FC236}">
                <a16:creationId xmlns:a16="http://schemas.microsoft.com/office/drawing/2014/main" id="{97C839A0-0D25-4D6C-98CE-DC6A08D14D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9832658" y="3858577"/>
            <a:ext cx="1704975" cy="2676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Image result for chinese round table">
            <a:extLst>
              <a:ext uri="{FF2B5EF4-FFF2-40B4-BE49-F238E27FC236}">
                <a16:creationId xmlns:a16="http://schemas.microsoft.com/office/drawing/2014/main" id="{7AB745F8-074C-43FF-B469-A20C67BFD9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8608" y="4733925"/>
            <a:ext cx="2466975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Image result for big english family">
            <a:extLst>
              <a:ext uri="{FF2B5EF4-FFF2-40B4-BE49-F238E27FC236}">
                <a16:creationId xmlns:a16="http://schemas.microsoft.com/office/drawing/2014/main" id="{3E1AB1CA-DD15-4DEF-8D87-7F2739568F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773" y="3766819"/>
            <a:ext cx="2552700" cy="179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5A6F9F3-AF9E-4813-B0A0-BE277185A111}"/>
              </a:ext>
            </a:extLst>
          </p:cNvPr>
          <p:cNvSpPr/>
          <p:nvPr/>
        </p:nvSpPr>
        <p:spPr>
          <a:xfrm>
            <a:off x="10481870" y="118532"/>
            <a:ext cx="1616786" cy="843017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6864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80CE1-FD71-4D49-8EC4-1C0D9EA4A1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结婚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10A11B-5CD7-4F52-9EBD-ACC1C5A6E6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474469"/>
            <a:ext cx="5157787" cy="573405"/>
          </a:xfrm>
        </p:spPr>
        <p:txBody>
          <a:bodyPr/>
          <a:lstStyle/>
          <a:p>
            <a:r>
              <a:rPr lang="zh-CN" altLang="en-US" dirty="0"/>
              <a:t>中国人</a:t>
            </a:r>
            <a:endParaRPr lang="en-GB" altLang="zh-CN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DB6DAF-E59B-4AAD-B63D-3D95D14FAA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047875"/>
            <a:ext cx="5157787" cy="3684588"/>
          </a:xfrm>
        </p:spPr>
        <p:txBody>
          <a:bodyPr>
            <a:normAutofit/>
          </a:bodyPr>
          <a:lstStyle/>
          <a:p>
            <a:r>
              <a:rPr lang="zh-CN" altLang="en-US" sz="2400" dirty="0"/>
              <a:t>父母对孩子选择跟谁结婚</a:t>
            </a:r>
            <a:endParaRPr lang="en-GB" altLang="zh-CN" sz="2400" dirty="0"/>
          </a:p>
          <a:p>
            <a:r>
              <a:rPr lang="zh-CN" altLang="en-US" sz="2400" dirty="0"/>
              <a:t>新娘传统地穿红色的裙子</a:t>
            </a:r>
            <a:endParaRPr lang="en-GB" altLang="zh-CN" sz="2400" dirty="0"/>
          </a:p>
          <a:p>
            <a:r>
              <a:rPr lang="zh-CN" altLang="en-US" sz="2400" dirty="0"/>
              <a:t>孩子到几岁还没结婚让父母很担心</a:t>
            </a:r>
            <a:endParaRPr lang="en-GB" altLang="zh-CN" sz="2400" dirty="0"/>
          </a:p>
          <a:p>
            <a:r>
              <a:rPr lang="zh-CN" altLang="en-US" sz="2400" dirty="0"/>
              <a:t>婚姻市场</a:t>
            </a:r>
            <a:endParaRPr lang="en-GB" altLang="zh-CN" sz="2400" dirty="0"/>
          </a:p>
          <a:p>
            <a:endParaRPr lang="en-GB" altLang="zh-CN" sz="2400" dirty="0"/>
          </a:p>
          <a:p>
            <a:endParaRPr lang="en-GB" altLang="zh-CN" sz="240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1CF5D0-35C2-4079-A01E-90EB0E97F8A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474469"/>
            <a:ext cx="5183188" cy="573405"/>
          </a:xfrm>
        </p:spPr>
        <p:txBody>
          <a:bodyPr/>
          <a:lstStyle/>
          <a:p>
            <a:r>
              <a:rPr lang="zh-CN" altLang="en-US" dirty="0"/>
              <a:t>英国人</a:t>
            </a:r>
            <a:endParaRPr lang="en-GB" altLang="zh-CN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108092-E142-4185-A9AE-26E9503166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047875"/>
            <a:ext cx="5183188" cy="3684588"/>
          </a:xfrm>
        </p:spPr>
        <p:txBody>
          <a:bodyPr>
            <a:normAutofit/>
          </a:bodyPr>
          <a:lstStyle/>
          <a:p>
            <a:r>
              <a:rPr lang="zh-CN" altLang="en-US" sz="2400" dirty="0"/>
              <a:t>父母对孩子选择跟谁结婚</a:t>
            </a:r>
            <a:endParaRPr lang="en-GB" altLang="zh-CN" sz="2400" dirty="0"/>
          </a:p>
          <a:p>
            <a:r>
              <a:rPr lang="zh-CN" altLang="en-US" sz="2400" dirty="0"/>
              <a:t>新娘传统地穿白色的婚纱</a:t>
            </a:r>
            <a:endParaRPr lang="en-GB" altLang="zh-CN" sz="2400" dirty="0"/>
          </a:p>
          <a:p>
            <a:r>
              <a:rPr lang="zh-CN" altLang="en-US" sz="2400" dirty="0"/>
              <a:t>孩子到几岁还没结婚一般不让父母太担心</a:t>
            </a:r>
            <a:endParaRPr lang="en-GB" altLang="zh-CN" sz="2400" dirty="0"/>
          </a:p>
          <a:p>
            <a:endParaRPr lang="en-GB" altLang="zh-CN" sz="2400" dirty="0"/>
          </a:p>
          <a:p>
            <a:endParaRPr lang="en-GB" sz="2400" dirty="0"/>
          </a:p>
        </p:txBody>
      </p:sp>
      <p:pic>
        <p:nvPicPr>
          <p:cNvPr id="4098" name="Picture 2" descr="Image result for 婚礼中国">
            <a:extLst>
              <a:ext uri="{FF2B5EF4-FFF2-40B4-BE49-F238E27FC236}">
                <a16:creationId xmlns:a16="http://schemas.microsoft.com/office/drawing/2014/main" id="{C5BC9591-1BC9-47CA-8EC6-19ABD8A17F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433" y="4962845"/>
            <a:ext cx="2867025" cy="1590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Image result for 婚礼欧洲">
            <a:extLst>
              <a:ext uri="{FF2B5EF4-FFF2-40B4-BE49-F238E27FC236}">
                <a16:creationId xmlns:a16="http://schemas.microsoft.com/office/drawing/2014/main" id="{3857C9AE-7ABE-438A-B915-8E7AE51582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22753" y="4747262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Image result for chinese marriage market">
            <a:extLst>
              <a:ext uri="{FF2B5EF4-FFF2-40B4-BE49-F238E27FC236}">
                <a16:creationId xmlns:a16="http://schemas.microsoft.com/office/drawing/2014/main" id="{3D680E1F-0951-4EF2-962E-E42F0078FF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6813" y="4475957"/>
            <a:ext cx="2743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Image result for english wedding">
            <a:extLst>
              <a:ext uri="{FF2B5EF4-FFF2-40B4-BE49-F238E27FC236}">
                <a16:creationId xmlns:a16="http://schemas.microsoft.com/office/drawing/2014/main" id="{326E352E-7FA6-4BE2-B51C-0E8E19FC0F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695" y="4015107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8DB8405-757D-4372-A9C8-8A9FAB96349B}"/>
              </a:ext>
            </a:extLst>
          </p:cNvPr>
          <p:cNvSpPr/>
          <p:nvPr/>
        </p:nvSpPr>
        <p:spPr>
          <a:xfrm>
            <a:off x="10481870" y="118532"/>
            <a:ext cx="1616786" cy="843017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9108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80CE1-FD71-4D49-8EC4-1C0D9EA4A1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家庭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10A11B-5CD7-4F52-9EBD-ACC1C5A6E6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474469"/>
            <a:ext cx="5157787" cy="573405"/>
          </a:xfrm>
        </p:spPr>
        <p:txBody>
          <a:bodyPr/>
          <a:lstStyle/>
          <a:p>
            <a:r>
              <a:rPr lang="zh-CN" altLang="en-US" dirty="0"/>
              <a:t>中国人</a:t>
            </a:r>
            <a:endParaRPr lang="en-GB" altLang="zh-CN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DB6DAF-E59B-4AAD-B63D-3D95D14FAA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047875"/>
            <a:ext cx="5157787" cy="3684588"/>
          </a:xfrm>
        </p:spPr>
        <p:txBody>
          <a:bodyPr>
            <a:normAutofit/>
          </a:bodyPr>
          <a:lstStyle/>
          <a:p>
            <a:r>
              <a:rPr lang="zh-CN" altLang="en-US" sz="2400" dirty="0"/>
              <a:t>父母老了以后，孩子要照顾父母</a:t>
            </a:r>
            <a:endParaRPr lang="en-GB" altLang="zh-CN" sz="2400" dirty="0"/>
          </a:p>
          <a:p>
            <a:r>
              <a:rPr lang="zh-CN" altLang="en-US" sz="2400" dirty="0"/>
              <a:t>家人一般都住在一起</a:t>
            </a:r>
            <a:endParaRPr lang="en-GB" altLang="zh-CN" sz="2400" dirty="0"/>
          </a:p>
          <a:p>
            <a:r>
              <a:rPr lang="zh-CN" altLang="en-US" sz="2400" dirty="0"/>
              <a:t>爷爷奶奶能帮父母照顾孩子们</a:t>
            </a:r>
            <a:endParaRPr lang="en-GB" altLang="zh-CN" sz="2400" dirty="0"/>
          </a:p>
          <a:p>
            <a:r>
              <a:rPr lang="zh-CN" altLang="en-US" sz="2400" dirty="0"/>
              <a:t>独生子女政策的影响</a:t>
            </a:r>
            <a:endParaRPr lang="en-GB" altLang="zh-CN" sz="240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1CF5D0-35C2-4079-A01E-90EB0E97F8A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474469"/>
            <a:ext cx="5183188" cy="573405"/>
          </a:xfrm>
        </p:spPr>
        <p:txBody>
          <a:bodyPr/>
          <a:lstStyle/>
          <a:p>
            <a:r>
              <a:rPr lang="zh-CN" altLang="en-US" dirty="0"/>
              <a:t>英国人</a:t>
            </a:r>
            <a:endParaRPr lang="en-GB" altLang="zh-CN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108092-E142-4185-A9AE-26E9503166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047875"/>
            <a:ext cx="5183188" cy="3684588"/>
          </a:xfrm>
        </p:spPr>
        <p:txBody>
          <a:bodyPr>
            <a:normAutofit/>
          </a:bodyPr>
          <a:lstStyle/>
          <a:p>
            <a:r>
              <a:rPr lang="zh-CN" altLang="en-US" sz="2400" dirty="0"/>
              <a:t>父母老了以后还要过独立的生活</a:t>
            </a:r>
            <a:endParaRPr lang="en-GB" altLang="zh-CN" sz="2400" dirty="0"/>
          </a:p>
          <a:p>
            <a:r>
              <a:rPr lang="zh-CN" altLang="en-US" sz="2400" dirty="0"/>
              <a:t>有的家人住得很远</a:t>
            </a:r>
            <a:endParaRPr lang="en-GB" altLang="zh-CN" sz="2400" dirty="0"/>
          </a:p>
          <a:p>
            <a:r>
              <a:rPr lang="en-US" altLang="zh-CN" sz="2400" dirty="0"/>
              <a:t>18 </a:t>
            </a:r>
            <a:r>
              <a:rPr lang="zh-CN" altLang="en-US" sz="2400" dirty="0"/>
              <a:t>岁以后，孩子算是成人</a:t>
            </a:r>
            <a:endParaRPr lang="en-GB" sz="2400" dirty="0"/>
          </a:p>
        </p:txBody>
      </p:sp>
      <p:pic>
        <p:nvPicPr>
          <p:cNvPr id="3074" name="Picture 2" descr="Image result for chinese family">
            <a:extLst>
              <a:ext uri="{FF2B5EF4-FFF2-40B4-BE49-F238E27FC236}">
                <a16:creationId xmlns:a16="http://schemas.microsoft.com/office/drawing/2014/main" id="{CCF6AB60-CB0F-4D4C-AE59-E09026CA1D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1548" y="4214813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Image result for english family">
            <a:extLst>
              <a:ext uri="{FF2B5EF4-FFF2-40B4-BE49-F238E27FC236}">
                <a16:creationId xmlns:a16="http://schemas.microsoft.com/office/drawing/2014/main" id="{FD50976B-4801-4342-B7F6-0B056300C7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84055" y="4747578"/>
            <a:ext cx="2533650" cy="180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Image result for 独生子女政策">
            <a:extLst>
              <a:ext uri="{FF2B5EF4-FFF2-40B4-BE49-F238E27FC236}">
                <a16:creationId xmlns:a16="http://schemas.microsoft.com/office/drawing/2014/main" id="{E682D7E7-6383-4E84-9953-C92E4D21D1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7143" y="4747578"/>
            <a:ext cx="2771775" cy="1647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Image result for big english family">
            <a:extLst>
              <a:ext uri="{FF2B5EF4-FFF2-40B4-BE49-F238E27FC236}">
                <a16:creationId xmlns:a16="http://schemas.microsoft.com/office/drawing/2014/main" id="{87D18FE7-1B4D-49A3-8F2D-9A57970D60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367" y="3814763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0CC713D-7C65-435C-864F-F1D86067BAB8}"/>
              </a:ext>
            </a:extLst>
          </p:cNvPr>
          <p:cNvSpPr/>
          <p:nvPr/>
        </p:nvSpPr>
        <p:spPr>
          <a:xfrm>
            <a:off x="10481870" y="118532"/>
            <a:ext cx="1616786" cy="843017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8208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80CE1-FD71-4D49-8EC4-1C0D9EA4A1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教育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10A11B-5CD7-4F52-9EBD-ACC1C5A6E6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474469"/>
            <a:ext cx="5157787" cy="573405"/>
          </a:xfrm>
        </p:spPr>
        <p:txBody>
          <a:bodyPr/>
          <a:lstStyle/>
          <a:p>
            <a:r>
              <a:rPr lang="zh-CN" altLang="en-US" dirty="0"/>
              <a:t>中国人</a:t>
            </a:r>
            <a:endParaRPr lang="en-GB" altLang="zh-CN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DB6DAF-E59B-4AAD-B63D-3D95D14FAA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047875"/>
            <a:ext cx="5157787" cy="3684588"/>
          </a:xfrm>
        </p:spPr>
        <p:txBody>
          <a:bodyPr>
            <a:normAutofit/>
          </a:bodyPr>
          <a:lstStyle/>
          <a:p>
            <a:r>
              <a:rPr lang="zh-CN" altLang="en-US" sz="2400" dirty="0"/>
              <a:t>中国的人口特别多</a:t>
            </a:r>
            <a:endParaRPr lang="en-GB" altLang="zh-CN" sz="2400" dirty="0"/>
          </a:p>
          <a:p>
            <a:r>
              <a:rPr lang="zh-CN" altLang="en-US" sz="2400" dirty="0"/>
              <a:t>孩子得到好成绩算是最重要的</a:t>
            </a:r>
            <a:endParaRPr lang="en-GB" altLang="zh-CN" sz="2400" dirty="0"/>
          </a:p>
          <a:p>
            <a:r>
              <a:rPr lang="zh-CN" altLang="en-US" sz="2400" dirty="0"/>
              <a:t>很多父母录用导师</a:t>
            </a:r>
            <a:endParaRPr lang="en-GB" altLang="zh-CN" sz="240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1CF5D0-35C2-4079-A01E-90EB0E97F8A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474469"/>
            <a:ext cx="5183188" cy="573405"/>
          </a:xfrm>
        </p:spPr>
        <p:txBody>
          <a:bodyPr/>
          <a:lstStyle/>
          <a:p>
            <a:r>
              <a:rPr lang="zh-CN" altLang="en-US" dirty="0"/>
              <a:t>英国人</a:t>
            </a:r>
            <a:endParaRPr lang="en-GB" altLang="zh-CN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108092-E142-4185-A9AE-26E9503166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047875"/>
            <a:ext cx="5183188" cy="3684588"/>
          </a:xfrm>
        </p:spPr>
        <p:txBody>
          <a:bodyPr>
            <a:normAutofit/>
          </a:bodyPr>
          <a:lstStyle/>
          <a:p>
            <a:r>
              <a:rPr lang="zh-CN" altLang="en-US" sz="2400" dirty="0"/>
              <a:t>孩子开心不开心算是最重要</a:t>
            </a:r>
            <a:endParaRPr lang="en-GB" altLang="zh-CN" sz="2400" dirty="0"/>
          </a:p>
          <a:p>
            <a:r>
              <a:rPr lang="zh-CN" altLang="en-US" sz="2400" dirty="0"/>
              <a:t>如果孩子不要上大学，父母不一定要求孩子上大学</a:t>
            </a:r>
            <a:endParaRPr lang="en-GB" altLang="zh-CN" sz="2400" dirty="0"/>
          </a:p>
          <a:p>
            <a:endParaRPr lang="en-GB" sz="2400" dirty="0"/>
          </a:p>
        </p:txBody>
      </p:sp>
      <p:pic>
        <p:nvPicPr>
          <p:cNvPr id="2050" name="Picture 2" descr="Image result for chinese school">
            <a:extLst>
              <a:ext uri="{FF2B5EF4-FFF2-40B4-BE49-F238E27FC236}">
                <a16:creationId xmlns:a16="http://schemas.microsoft.com/office/drawing/2014/main" id="{158A8E5E-1C19-4178-891B-DA5CBD8BD9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8593" y="4134803"/>
            <a:ext cx="2857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british classroom">
            <a:extLst>
              <a:ext uri="{FF2B5EF4-FFF2-40B4-BE49-F238E27FC236}">
                <a16:creationId xmlns:a16="http://schemas.microsoft.com/office/drawing/2014/main" id="{308B61A3-07C8-44FA-AAC8-D0F8650A42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2495" y="4063365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1FA01561-901E-4933-8CF0-B613248439FF}"/>
              </a:ext>
            </a:extLst>
          </p:cNvPr>
          <p:cNvSpPr/>
          <p:nvPr/>
        </p:nvSpPr>
        <p:spPr>
          <a:xfrm>
            <a:off x="10481870" y="118532"/>
            <a:ext cx="1616786" cy="843017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1643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DFAEE4-28D0-423D-8162-DAAEA6B0FD4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zh-CN" altLang="en-US" dirty="0"/>
              <a:t>谢谢！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39C63A-B326-497B-9959-04E3B011CCE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863588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F5B9F87D69BA54197DE015BB36D6107" ma:contentTypeVersion="8" ma:contentTypeDescription="Create a new document." ma:contentTypeScope="" ma:versionID="a3440bcc271fff05ed4596a0a51770b2">
  <xsd:schema xmlns:xsd="http://www.w3.org/2001/XMLSchema" xmlns:xs="http://www.w3.org/2001/XMLSchema" xmlns:p="http://schemas.microsoft.com/office/2006/metadata/properties" xmlns:ns3="e5b087ed-fd45-4b48-bae7-5ede8327259a" xmlns:ns4="009d2e54-86c4-4f39-be94-35164ff440f7" targetNamespace="http://schemas.microsoft.com/office/2006/metadata/properties" ma:root="true" ma:fieldsID="e6c3a99326aa4d120c4ade7ddcc1dc4e" ns3:_="" ns4:_="">
    <xsd:import namespace="e5b087ed-fd45-4b48-bae7-5ede8327259a"/>
    <xsd:import namespace="009d2e54-86c4-4f39-be94-35164ff440f7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5b087ed-fd45-4b48-bae7-5ede8327259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9d2e54-86c4-4f39-be94-35164ff440f7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B0820C3-5142-4862-81C7-6497DDD1D6B1}">
  <ds:schemaRefs>
    <ds:schemaRef ds:uri="009d2e54-86c4-4f39-be94-35164ff440f7"/>
    <ds:schemaRef ds:uri="http://www.w3.org/XML/1998/namespace"/>
    <ds:schemaRef ds:uri="http://schemas.microsoft.com/office/2006/documentManagement/types"/>
    <ds:schemaRef ds:uri="http://purl.org/dc/terms/"/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schemas.microsoft.com/office/infopath/2007/PartnerControls"/>
    <ds:schemaRef ds:uri="e5b087ed-fd45-4b48-bae7-5ede8327259a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68613126-C0D1-4898-8439-3DE9BDBE6DE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C0AD621-DC01-4BB4-8313-0BB216D6646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5b087ed-fd45-4b48-bae7-5ede8327259a"/>
    <ds:schemaRef ds:uri="009d2e54-86c4-4f39-be94-35164ff440f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6660</TotalTime>
  <Words>196</Words>
  <Application>Microsoft Office PowerPoint</Application>
  <PresentationFormat>Widescreen</PresentationFormat>
  <Paragraphs>45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9" baseType="lpstr">
      <vt:lpstr>Franklin Gothic Book</vt:lpstr>
      <vt:lpstr>Crop</vt:lpstr>
      <vt:lpstr>英国人和中国人的思维方式</vt:lpstr>
      <vt:lpstr>PowerPoint Presentation</vt:lpstr>
      <vt:lpstr>吃饭的习惯</vt:lpstr>
      <vt:lpstr>结婚</vt:lpstr>
      <vt:lpstr>家庭</vt:lpstr>
      <vt:lpstr>教育</vt:lpstr>
      <vt:lpstr>谢谢！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英国人和中国人的思维方式</dc:title>
  <dc:creator>Catherine Hanna (1701163)</dc:creator>
  <cp:lastModifiedBy>Catherine Hanna (1701163)</cp:lastModifiedBy>
  <cp:revision>1</cp:revision>
  <dcterms:created xsi:type="dcterms:W3CDTF">2020-01-17T16:41:48Z</dcterms:created>
  <dcterms:modified xsi:type="dcterms:W3CDTF">2020-01-27T14:44:51Z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0x0101003F5B9F87D69BA54197DE015BB36D6107</vt:lpwstr>
  </property>
</Properties>
</file>