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2" d="100"/>
          <a:sy n="72" d="100"/>
        </p:scale>
        <p:origin x="81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1607366-4CC4-48C1-9F26-55BA666D42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6CE7FCDF-1252-4DB7-9DB2-46105491EA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CAE51119-2A4B-4248-AAA7-6D4886C6C8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BBDEE-A667-46EA-9358-9B5C8F981514}" type="datetimeFigureOut">
              <a:rPr lang="zh-CN" altLang="en-US" smtClean="0"/>
              <a:t>2019/11/14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043D6E70-3E40-4461-8219-550D43E17E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D6327EDA-3C61-4855-9D79-DCD7ED76A2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F0535-73F3-4EC3-A060-8206DE90ED5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000784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3D19C06-6472-44DA-9531-D2B21E365E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020D5259-C25C-4B6F-BCB4-0FF7724CDB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A8DF3E2D-947C-4444-9536-2642DCB4DE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BBDEE-A667-46EA-9358-9B5C8F981514}" type="datetimeFigureOut">
              <a:rPr lang="zh-CN" altLang="en-US" smtClean="0"/>
              <a:t>2019/11/14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1E9A5B22-0995-4D75-95FF-788406BF25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5447FB2A-BF85-4CE2-95B5-12CA9A814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F0535-73F3-4EC3-A060-8206DE90ED5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713189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26711ED-45D2-43F3-823B-D586981620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D8657A9F-0E72-49D5-A45F-D2823C7022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16627140-FBA6-44EA-B574-228AB8DAC1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BBDEE-A667-46EA-9358-9B5C8F981514}" type="datetimeFigureOut">
              <a:rPr lang="zh-CN" altLang="en-US" smtClean="0"/>
              <a:t>2019/11/14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A7AB3C8D-B8CE-45A0-B5A0-D8C11A8335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2A95C7A5-9662-4F47-AF68-DE3C17159E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F0535-73F3-4EC3-A060-8206DE90ED5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789401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22360AE-6090-49CC-A428-38EE227ACC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E17EA7BC-AD30-46C4-8BBC-8C449D0A4F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5418668B-A47D-48B1-88D6-8346BC7A46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FA7375DA-3FFF-4C17-8FA2-DEE170CAC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BBDEE-A667-46EA-9358-9B5C8F981514}" type="datetimeFigureOut">
              <a:rPr lang="zh-CN" altLang="en-US" smtClean="0"/>
              <a:t>2019/11/14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3572E523-F465-45C2-A3D7-107C974E11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BD42B0E5-CDA7-4467-BB26-EED9ACB609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F0535-73F3-4EC3-A060-8206DE90ED5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40637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653C23B-66FF-4393-B693-A6FD683B31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F3EB64C3-ABB6-4932-BC04-AE1D2A88D7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16B5EA14-85E9-4978-B7B9-8BE3D49E2A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A502358C-E70E-490A-9C16-17DB885CF1B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27507F29-4D91-4A67-A82B-3935427A6F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B0184241-210C-4EAD-9277-54FDFEED8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BBDEE-A667-46EA-9358-9B5C8F981514}" type="datetimeFigureOut">
              <a:rPr lang="zh-CN" altLang="en-US" smtClean="0"/>
              <a:t>2019/11/14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D7A67779-A789-410C-B18D-5F3E046754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B9263C5F-B4D6-4CBB-8735-0582ECCEA7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F0535-73F3-4EC3-A060-8206DE90ED5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983990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D9ECBA6-DD6B-487F-A6ED-A77B58A401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E3F4C464-FC13-4FD7-8AF9-0200DC4E2F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BBDEE-A667-46EA-9358-9B5C8F981514}" type="datetimeFigureOut">
              <a:rPr lang="zh-CN" altLang="en-US" smtClean="0"/>
              <a:t>2019/11/14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116D862B-A447-498E-80E8-A076EB19BB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4AD35DDB-E58A-432F-8655-B973DA741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F0535-73F3-4EC3-A060-8206DE90ED5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778536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8B750E57-A121-4254-B6D0-C9C232700F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BBDEE-A667-46EA-9358-9B5C8F981514}" type="datetimeFigureOut">
              <a:rPr lang="zh-CN" altLang="en-US" smtClean="0"/>
              <a:t>2019/11/14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78C49B89-C9DB-475B-8D1A-9A66971D28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7172DB88-2067-4237-A673-D60A60440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F0535-73F3-4EC3-A060-8206DE90ED5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450208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2385867-6243-43B7-8B2E-FEA1860DD4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471D5055-E13C-4C45-B754-2BC83053BE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EB9023D8-6276-457D-B42C-1615E3F18A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FDB94C5E-FB26-481C-951F-F4E1E9698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BBDEE-A667-46EA-9358-9B5C8F981514}" type="datetimeFigureOut">
              <a:rPr lang="zh-CN" altLang="en-US" smtClean="0"/>
              <a:t>2019/11/14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FD194CC5-BF2C-4A37-BE0D-5C2FB37112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4D146F58-AAD7-4249-8DBC-67E2531953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F0535-73F3-4EC3-A060-8206DE90ED5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179062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2511040-EE2C-4378-B728-0181D4B9A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693AF34E-B19E-45AC-B315-0BBFF57B5C3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D3E335D0-DFF9-461D-9236-BA7AB6BA95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72A8F988-0F53-4517-849D-6D21E5D582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BBDEE-A667-46EA-9358-9B5C8F981514}" type="datetimeFigureOut">
              <a:rPr lang="zh-CN" altLang="en-US" smtClean="0"/>
              <a:t>2019/11/14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F82FD2CB-2058-4771-B074-47374A5221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396427CA-36FB-4334-8AE7-44B35C8DB6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F0535-73F3-4EC3-A060-8206DE90ED5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904374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716FA83-445B-4632-80C7-03600A0DFD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5E084E26-464D-44A9-B9DD-5F04E7F9D3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41D36AE4-FAA7-4FAC-A532-10ABACDDC6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BBDEE-A667-46EA-9358-9B5C8F981514}" type="datetimeFigureOut">
              <a:rPr lang="zh-CN" altLang="en-US" smtClean="0"/>
              <a:t>2019/11/14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C5D19589-67E8-409F-9FE6-36397CDE7A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B7071C30-631D-43B6-8C9C-4D52B28A3A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F0535-73F3-4EC3-A060-8206DE90ED5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862466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5CC27E4D-6FCF-4A9E-AF63-B5F93C2B0DB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0224E434-0F22-4B6E-8CC3-6AC205E822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81806A91-3CAE-4431-AC82-F3CD9D783D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BBDEE-A667-46EA-9358-9B5C8F981514}" type="datetimeFigureOut">
              <a:rPr lang="zh-CN" altLang="en-US" smtClean="0"/>
              <a:t>2019/11/14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03E4B102-1C7A-404B-A84E-AE202351EC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7C0FC7AE-C142-4D87-ABBD-1F4DBA7F29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F0535-73F3-4EC3-A060-8206DE90ED5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066800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6E78088F-A570-4EFE-B92B-4B93539A35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FF12E1D2-2F94-445B-8BFB-68E1DC7CFB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AC0096B3-0410-4D3F-8728-D584DA5BAD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BBBDEE-A667-46EA-9358-9B5C8F981514}" type="datetimeFigureOut">
              <a:rPr lang="zh-CN" altLang="en-US" smtClean="0"/>
              <a:t>2019/11/14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A5C9A97-4439-4979-B694-178DBB11321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92F60DF4-37B5-4605-B79C-0EFE4FDDC6A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6F0535-73F3-4EC3-A060-8206DE90ED5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884818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>
            <a:extLst>
              <a:ext uri="{FF2B5EF4-FFF2-40B4-BE49-F238E27FC236}">
                <a16:creationId xmlns:a16="http://schemas.microsoft.com/office/drawing/2014/main" id="{D9C397FB-8482-4D96-BCCC-BA7A885DEB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5368" y="2043663"/>
            <a:ext cx="6105194" cy="2031055"/>
          </a:xfrm>
        </p:spPr>
        <p:txBody>
          <a:bodyPr>
            <a:normAutofit/>
          </a:bodyPr>
          <a:lstStyle/>
          <a:p>
            <a:r>
              <a:rPr lang="en-US" altLang="zh-CN" dirty="0">
                <a:solidFill>
                  <a:srgbClr val="FFFFFF"/>
                </a:solidFill>
              </a:rPr>
              <a:t>PR Management</a:t>
            </a:r>
            <a:endParaRPr lang="zh-CN" altLang="en-US" dirty="0">
              <a:solidFill>
                <a:srgbClr val="FFFFFF"/>
              </a:solidFill>
            </a:endParaRP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042B8642-8623-4002-91EF-395B4BBD57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5368" y="4074718"/>
            <a:ext cx="6105194" cy="682079"/>
          </a:xfrm>
        </p:spPr>
        <p:txBody>
          <a:bodyPr>
            <a:normAutofit/>
          </a:bodyPr>
          <a:lstStyle/>
          <a:p>
            <a:r>
              <a:rPr lang="en-US" altLang="zh-CN" sz="1500" dirty="0">
                <a:solidFill>
                  <a:srgbClr val="FFFFFF"/>
                </a:solidFill>
              </a:rPr>
              <a:t>WENXUAN WU</a:t>
            </a:r>
          </a:p>
          <a:p>
            <a:r>
              <a:rPr lang="en-US" altLang="zh-CN" sz="1500" dirty="0">
                <a:solidFill>
                  <a:srgbClr val="FFFFFF"/>
                </a:solidFill>
              </a:rPr>
              <a:t>1905078</a:t>
            </a:r>
            <a:endParaRPr lang="zh-CN" altLang="en-US" sz="15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1931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>
            <a:extLst>
              <a:ext uri="{FF2B5EF4-FFF2-40B4-BE49-F238E27FC236}">
                <a16:creationId xmlns:a16="http://schemas.microsoft.com/office/drawing/2014/main" id="{5EF8189C-CD0E-43DD-9CF2-B790E38047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 altLang="zh-CN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Main problems</a:t>
            </a:r>
            <a:endParaRPr lang="zh-CN" altLang="en-US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4A8C01C7-98DA-4003-8CDB-9728B0471BC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内容占位符 2">
            <a:extLst>
              <a:ext uri="{FF2B5EF4-FFF2-40B4-BE49-F238E27FC236}">
                <a16:creationId xmlns:a16="http://schemas.microsoft.com/office/drawing/2014/main" id="{0596BD7D-D6DF-4479-B4B5-0CD17F4B6E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0211" y="1056640"/>
            <a:ext cx="4977578" cy="4516651"/>
          </a:xfrm>
        </p:spPr>
        <p:txBody>
          <a:bodyPr anchor="ctr">
            <a:normAutofit/>
          </a:bodyPr>
          <a:lstStyle/>
          <a:p>
            <a:r>
              <a:rPr lang="en-US" altLang="zh-CN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Ingredients are not totally reflected </a:t>
            </a:r>
          </a:p>
          <a:p>
            <a:r>
              <a:rPr lang="en-US" altLang="zh-CN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Whether the customer can eat</a:t>
            </a:r>
          </a:p>
          <a:p>
            <a:r>
              <a:rPr lang="en-US" altLang="zh-CN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financial losses caused by the incident</a:t>
            </a:r>
          </a:p>
          <a:p>
            <a:r>
              <a:rPr lang="en-US" altLang="zh-CN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we should</a:t>
            </a:r>
            <a:r>
              <a:rPr lang="zh-CN" altLang="en-US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protect</a:t>
            </a:r>
            <a:r>
              <a:rPr lang="zh-CN" altLang="en-US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brand</a:t>
            </a:r>
            <a:r>
              <a:rPr lang="zh-CN" altLang="en-US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image</a:t>
            </a:r>
          </a:p>
        </p:txBody>
      </p:sp>
    </p:spTree>
    <p:extLst>
      <p:ext uri="{BB962C8B-B14F-4D97-AF65-F5344CB8AC3E}">
        <p14:creationId xmlns:p14="http://schemas.microsoft.com/office/powerpoint/2010/main" val="1229042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>
            <a:extLst>
              <a:ext uri="{FF2B5EF4-FFF2-40B4-BE49-F238E27FC236}">
                <a16:creationId xmlns:a16="http://schemas.microsoft.com/office/drawing/2014/main" id="{0D6B12D9-EFCA-4CA1-BF29-7859A0CF65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 altLang="zh-CN" sz="3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Stakeholder’s involvement</a:t>
            </a:r>
            <a:br>
              <a:rPr lang="en-US" altLang="zh-CN" sz="3400" dirty="0">
                <a:solidFill>
                  <a:srgbClr val="000000"/>
                </a:solidFill>
              </a:rPr>
            </a:br>
            <a:endParaRPr lang="zh-CN" altLang="en-US" sz="3400" dirty="0">
              <a:solidFill>
                <a:srgbClr val="000000"/>
              </a:solidFill>
            </a:endParaRP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61FDAFC0-E791-4074-B744-27CD03C7D0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内容占位符 2">
            <a:extLst>
              <a:ext uri="{FF2B5EF4-FFF2-40B4-BE49-F238E27FC236}">
                <a16:creationId xmlns:a16="http://schemas.microsoft.com/office/drawing/2014/main" id="{DF3C5F17-74DC-4338-8FB4-038CF1FA89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4503" y="1240316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US" altLang="zh-CN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Shareholders</a:t>
            </a:r>
          </a:p>
          <a:p>
            <a:r>
              <a:rPr lang="en-US" altLang="zh-CN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Managers and employees</a:t>
            </a:r>
          </a:p>
          <a:p>
            <a:r>
              <a:rPr lang="en-US" altLang="zh-CN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Customers</a:t>
            </a:r>
          </a:p>
          <a:p>
            <a:endParaRPr lang="zh-CN" altLang="en-US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4674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>
            <a:extLst>
              <a:ext uri="{FF2B5EF4-FFF2-40B4-BE49-F238E27FC236}">
                <a16:creationId xmlns:a16="http://schemas.microsoft.com/office/drawing/2014/main" id="{4CB81653-A587-47F1-82A3-CCD47FBB70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 altLang="zh-CN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solution</a:t>
            </a:r>
            <a:endParaRPr lang="zh-CN" altLang="en-US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8CE1578B-1DC8-4165-8220-E40843AB66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内容占位符 2">
            <a:extLst>
              <a:ext uri="{FF2B5EF4-FFF2-40B4-BE49-F238E27FC236}">
                <a16:creationId xmlns:a16="http://schemas.microsoft.com/office/drawing/2014/main" id="{DA5B0CC1-F151-46E1-A912-A20310F3E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4104" y="1529980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US" altLang="zh-CN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media</a:t>
            </a:r>
          </a:p>
          <a:p>
            <a:r>
              <a:rPr lang="en-US" altLang="zh-CN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Write letters</a:t>
            </a:r>
          </a:p>
          <a:p>
            <a:r>
              <a:rPr lang="en-US" altLang="zh-CN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Make videos</a:t>
            </a:r>
          </a:p>
          <a:p>
            <a:r>
              <a:rPr lang="en-US" altLang="zh-CN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Post the notice of recall on company’s official website</a:t>
            </a:r>
          </a:p>
          <a:p>
            <a:r>
              <a:rPr lang="en-US" altLang="zh-CN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Send an email to customers</a:t>
            </a:r>
            <a:endParaRPr lang="zh-CN" altLang="en-US" sz="24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2548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>
            <a:extLst>
              <a:ext uri="{FF2B5EF4-FFF2-40B4-BE49-F238E27FC236}">
                <a16:creationId xmlns:a16="http://schemas.microsoft.com/office/drawing/2014/main" id="{3C43AE7E-DAB6-4F46-B53E-C56F33715F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 altLang="zh-CN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Tools</a:t>
            </a:r>
            <a:endParaRPr lang="zh-CN" altLang="en-US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46A000FC-DED3-41FA-B190-5EB3FD36C2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内容占位符 2">
            <a:extLst>
              <a:ext uri="{FF2B5EF4-FFF2-40B4-BE49-F238E27FC236}">
                <a16:creationId xmlns:a16="http://schemas.microsoft.com/office/drawing/2014/main" id="{4985D725-04F2-4AA4-8C5A-CEB7C1F40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1811" y="1098076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US" altLang="zh-CN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Focus on social media, collect customer reviews of the company</a:t>
            </a:r>
          </a:p>
          <a:p>
            <a:r>
              <a:rPr lang="en-US" altLang="zh-CN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Set up a team</a:t>
            </a:r>
          </a:p>
          <a:p>
            <a:r>
              <a:rPr lang="en-US" altLang="zh-CN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Using Google Trend </a:t>
            </a:r>
            <a:endParaRPr lang="zh-CN" altLang="en-US" sz="24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8647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>
            <a:extLst>
              <a:ext uri="{FF2B5EF4-FFF2-40B4-BE49-F238E27FC236}">
                <a16:creationId xmlns:a16="http://schemas.microsoft.com/office/drawing/2014/main" id="{3DB126DE-306B-4773-A750-274B2CA0A8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 altLang="zh-CN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br>
              <a:rPr lang="en-US" altLang="zh-CN" dirty="0">
                <a:solidFill>
                  <a:srgbClr val="000000"/>
                </a:solidFill>
              </a:rPr>
            </a:br>
            <a:endParaRPr lang="zh-CN" altLang="en-US" dirty="0">
              <a:solidFill>
                <a:srgbClr val="000000"/>
              </a:solidFill>
            </a:endParaRPr>
          </a:p>
        </p:txBody>
      </p:sp>
      <p:sp>
        <p:nvSpPr>
          <p:cNvPr id="26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D4F48445-3FFD-4772-BBDC-A6771980D69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  <a:solidFill>
            <a:prstClr val="white"/>
          </a:solidFill>
        </p:spPr>
      </p:pic>
      <p:sp>
        <p:nvSpPr>
          <p:cNvPr id="3" name="内容占位符 2">
            <a:extLst>
              <a:ext uri="{FF2B5EF4-FFF2-40B4-BE49-F238E27FC236}">
                <a16:creationId xmlns:a16="http://schemas.microsoft.com/office/drawing/2014/main" id="{CDDD43D7-C4C4-41E9-8814-424F3B3A9A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4104" y="182224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US" altLang="zh-CN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Distribute the small package of chocolate bars to old customers</a:t>
            </a:r>
          </a:p>
          <a:p>
            <a:r>
              <a:rPr lang="en-US" altLang="zh-CN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Provide all customers with a 50% discount for the week</a:t>
            </a:r>
          </a:p>
          <a:p>
            <a:r>
              <a:rPr lang="en-US" altLang="zh-CN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Publicize the surveillance video of our food factory online</a:t>
            </a:r>
          </a:p>
          <a:p>
            <a:r>
              <a:rPr lang="en-US" altLang="zh-CN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Make the animation process video on the official website and social media</a:t>
            </a:r>
          </a:p>
          <a:p>
            <a:endParaRPr lang="en-US" altLang="zh-CN" sz="2000" dirty="0">
              <a:solidFill>
                <a:srgbClr val="000000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20C6371C-F6A2-4DCE-B0A5-16530EBE3DCD}"/>
              </a:ext>
            </a:extLst>
          </p:cNvPr>
          <p:cNvSpPr/>
          <p:nvPr/>
        </p:nvSpPr>
        <p:spPr>
          <a:xfrm>
            <a:off x="450254" y="1629089"/>
            <a:ext cx="3620021" cy="3620021"/>
          </a:xfrm>
          <a:prstGeom prst="ellipse">
            <a:avLst/>
          </a:prstGeom>
          <a:solidFill>
            <a:prstClr val="ltGray"/>
          </a:solidFill>
        </p:spPr>
      </p:sp>
      <p:sp>
        <p:nvSpPr>
          <p:cNvPr id="16" name="Partial Circle 15">
            <a:extLst>
              <a:ext uri="{FF2B5EF4-FFF2-40B4-BE49-F238E27FC236}">
                <a16:creationId xmlns:a16="http://schemas.microsoft.com/office/drawing/2014/main" id="{E5275BC1-FA11-47F5-9F35-AB2C08EB5B3A}"/>
              </a:ext>
            </a:extLst>
          </p:cNvPr>
          <p:cNvSpPr/>
          <p:nvPr/>
        </p:nvSpPr>
        <p:spPr>
          <a:xfrm>
            <a:off x="450254" y="1629089"/>
            <a:ext cx="3620021" cy="3620021"/>
          </a:xfrm>
          <a:prstGeom prst="pie">
            <a:avLst>
              <a:gd name="adj1" fmla="val 16200000"/>
              <a:gd name="adj2" fmla="val 5400000"/>
            </a:avLst>
          </a:prstGeom>
          <a:solidFill>
            <a:schemeClr val="accent1"/>
          </a:solidFill>
        </p:spPr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2AF0263-1820-4E70-BD4B-41FDAC2E9E55}"/>
              </a:ext>
            </a:extLst>
          </p:cNvPr>
          <p:cNvSpPr/>
          <p:nvPr/>
        </p:nvSpPr>
        <p:spPr>
          <a:xfrm>
            <a:off x="721755" y="1900590"/>
            <a:ext cx="3077019" cy="3077019"/>
          </a:xfrm>
          <a:prstGeom prst="ellipse">
            <a:avLst/>
          </a:prstGeom>
          <a:solidFill>
            <a:prstClr val="white"/>
          </a:solidFill>
        </p:spPr>
      </p:sp>
    </p:spTree>
    <p:extLst>
      <p:ext uri="{BB962C8B-B14F-4D97-AF65-F5344CB8AC3E}">
        <p14:creationId xmlns:p14="http://schemas.microsoft.com/office/powerpoint/2010/main" val="1444699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2643BE6C-86B7-4AB9-91E8-9B5DB45AC8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88" y="0"/>
            <a:ext cx="12188825" cy="424281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5671B60A-D000-4D31-A47A-6633B6316E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026" y="713195"/>
            <a:ext cx="9605948" cy="231866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altLang="zh-CN" sz="8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you!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D779FB0B-746D-421F-B8F5-4F7C722D55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06089" y="4805363"/>
            <a:ext cx="1179824" cy="1179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55608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</TotalTime>
  <Words>123</Words>
  <Application>Microsoft Office PowerPoint</Application>
  <PresentationFormat>Widescreen</PresentationFormat>
  <Paragraphs>28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等线</vt:lpstr>
      <vt:lpstr>等线 Light</vt:lpstr>
      <vt:lpstr>Arial</vt:lpstr>
      <vt:lpstr>Calibri</vt:lpstr>
      <vt:lpstr>Times New Roman</vt:lpstr>
      <vt:lpstr>Office 主题​​</vt:lpstr>
      <vt:lpstr>PR Management</vt:lpstr>
      <vt:lpstr>Main problems</vt:lpstr>
      <vt:lpstr>Stakeholder’s involvement </vt:lpstr>
      <vt:lpstr>solution</vt:lpstr>
      <vt:lpstr>Tools</vt:lpstr>
      <vt:lpstr>Conclusion 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 Management</dc:title>
  <dc:creator>FZT0123</dc:creator>
  <cp:lastModifiedBy>Wenxuan Wu (1905078)</cp:lastModifiedBy>
  <cp:revision>2</cp:revision>
  <dcterms:created xsi:type="dcterms:W3CDTF">2019-11-13T00:33:08Z</dcterms:created>
  <dcterms:modified xsi:type="dcterms:W3CDTF">2019-11-14T10:13:44Z</dcterms:modified>
</cp:coreProperties>
</file>