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0" r:id="rId2"/>
  </p:sldMasterIdLst>
  <p:notesMasterIdLst>
    <p:notesMasterId r:id="rId4"/>
  </p:notesMasterIdLst>
  <p:handoutMasterIdLst>
    <p:handoutMasterId r:id="rId5"/>
  </p:handoutMasterIdLst>
  <p:sldIdLst>
    <p:sldId id="256" r:id="rId3"/>
  </p:sldIdLst>
  <p:sldSz cx="27432000" cy="16459200"/>
  <p:notesSz cx="6858000" cy="9144000"/>
  <p:defaultText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59">
          <p15:clr>
            <a:srgbClr val="A4A3A4"/>
          </p15:clr>
        </p15:guide>
        <p15:guide id="2" orient="horz" pos="144">
          <p15:clr>
            <a:srgbClr val="A4A3A4"/>
          </p15:clr>
        </p15:guide>
        <p15:guide id="3" orient="horz" pos="10080">
          <p15:clr>
            <a:srgbClr val="A4A3A4"/>
          </p15:clr>
        </p15:guide>
        <p15:guide id="4" orient="horz">
          <p15:clr>
            <a:srgbClr val="A4A3A4"/>
          </p15:clr>
        </p15:guide>
        <p15:guide id="5" pos="288" userDrawn="1">
          <p15:clr>
            <a:srgbClr val="A4A3A4"/>
          </p15:clr>
        </p15:guide>
        <p15:guide id="6" pos="16992"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059" autoAdjust="0"/>
    <p:restoredTop sz="86343" autoAdjust="0"/>
  </p:normalViewPr>
  <p:slideViewPr>
    <p:cSldViewPr snapToGrid="0" snapToObjects="1" showGuides="1">
      <p:cViewPr>
        <p:scale>
          <a:sx n="81" d="100"/>
          <a:sy n="81" d="100"/>
        </p:scale>
        <p:origin x="-3216" y="-1056"/>
      </p:cViewPr>
      <p:guideLst>
        <p:guide orient="horz" pos="1659"/>
        <p:guide orient="horz" pos="144"/>
        <p:guide orient="horz" pos="10080"/>
        <p:guide orient="horz"/>
        <p:guide pos="288"/>
        <p:guide pos="16992"/>
      </p:guideLst>
    </p:cSldViewPr>
  </p:slideViewPr>
  <p:outlineViewPr>
    <p:cViewPr>
      <p:scale>
        <a:sx n="33" d="100"/>
        <a:sy n="33" d="100"/>
      </p:scale>
      <p:origin x="0" y="-11192"/>
    </p:cViewPr>
  </p:outlineViewPr>
  <p:notesTextViewPr>
    <p:cViewPr>
      <p:scale>
        <a:sx n="20" d="100"/>
        <a:sy n="20" d="100"/>
      </p:scale>
      <p:origin x="0" y="0"/>
    </p:cViewPr>
  </p:notesTextViewPr>
  <p:sorterViewPr>
    <p:cViewPr>
      <p:scale>
        <a:sx n="66" d="100"/>
        <a:sy n="66" d="100"/>
      </p:scale>
      <p:origin x="0" y="0"/>
    </p:cViewPr>
  </p:sorterViewPr>
  <p:notesViewPr>
    <p:cSldViewPr snapToGrid="0" snapToObjects="1">
      <p:cViewPr varScale="1">
        <p:scale>
          <a:sx n="75" d="100"/>
          <a:sy n="75" d="100"/>
        </p:scale>
        <p:origin x="2268" y="60"/>
      </p:cViewPr>
      <p:guideLst/>
    </p:cSldViewPr>
  </p:notes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1.xml"/><Relationship Id="rId4" Type="http://schemas.openxmlformats.org/officeDocument/2006/relationships/notesMaster" Target="notesMasters/notesMaster1.xml"/><Relationship Id="rId5" Type="http://schemas.openxmlformats.org/officeDocument/2006/relationships/handoutMaster" Target="handoutMasters/handoutMaster1.xml"/><Relationship Id="rId6" Type="http://schemas.openxmlformats.org/officeDocument/2006/relationships/commentAuthors" Target="commentAuthors.xml"/><Relationship Id="rId7" Type="http://schemas.openxmlformats.org/officeDocument/2006/relationships/presProps" Target="presProps.xml"/><Relationship Id="rId8" Type="http://schemas.openxmlformats.org/officeDocument/2006/relationships/viewProps" Target="viewProps.xml"/><Relationship Id="rId9" Type="http://schemas.openxmlformats.org/officeDocument/2006/relationships/theme" Target="theme/theme1.xml"/><Relationship Id="rId10"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Master" Target="slideMasters/slideMaster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87B717E-17DC-4276-BCDC-C73550588E55}" type="slidenum">
              <a:rPr lang="en-US" smtClean="0"/>
              <a:t>‹#›</a:t>
            </a:fld>
            <a:endParaRPr lang="en-US"/>
          </a:p>
        </p:txBody>
      </p:sp>
    </p:spTree>
    <p:extLst>
      <p:ext uri="{BB962C8B-B14F-4D97-AF65-F5344CB8AC3E}">
        <p14:creationId xmlns:p14="http://schemas.microsoft.com/office/powerpoint/2010/main" val="17080589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1/12/20</a:t>
            </a:fld>
            <a:endParaRPr lang="en-US" dirty="0"/>
          </a:p>
        </p:txBody>
      </p:sp>
      <p:sp>
        <p:nvSpPr>
          <p:cNvPr id="4" name="Slide Image Placeholder 3"/>
          <p:cNvSpPr>
            <a:spLocks noGrp="1" noRot="1" noChangeAspect="1"/>
          </p:cNvSpPr>
          <p:nvPr>
            <p:ph type="sldImg" idx="2"/>
          </p:nvPr>
        </p:nvSpPr>
        <p:spPr>
          <a:xfrm>
            <a:off x="571500" y="685800"/>
            <a:ext cx="5715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3146657063"/>
      </p:ext>
    </p:extLst>
  </p:cSld>
  <p:clrMap bg1="lt1" tx1="dk1" bg2="lt2" tx2="dk2" accent1="accent1" accent2="accent2" accent3="accent3" accent4="accent4" accent5="accent5" accent6="accent6" hlink="hlink" folHlink="folHlink"/>
  <p:notesStyle>
    <a:lvl1pPr marL="0" algn="l" defTabSz="2507943" rtl="0" eaLnBrk="1" latinLnBrk="0" hangingPunct="1">
      <a:defRPr sz="3300" kern="1200">
        <a:solidFill>
          <a:schemeClr val="tx1"/>
        </a:solidFill>
        <a:latin typeface="+mn-lt"/>
        <a:ea typeface="+mn-ea"/>
        <a:cs typeface="+mn-cs"/>
      </a:defRPr>
    </a:lvl1pPr>
    <a:lvl2pPr marL="1253972" algn="l" defTabSz="2507943" rtl="0" eaLnBrk="1" latinLnBrk="0" hangingPunct="1">
      <a:defRPr sz="3300" kern="1200">
        <a:solidFill>
          <a:schemeClr val="tx1"/>
        </a:solidFill>
        <a:latin typeface="+mn-lt"/>
        <a:ea typeface="+mn-ea"/>
        <a:cs typeface="+mn-cs"/>
      </a:defRPr>
    </a:lvl2pPr>
    <a:lvl3pPr marL="2507943" algn="l" defTabSz="2507943" rtl="0" eaLnBrk="1" latinLnBrk="0" hangingPunct="1">
      <a:defRPr sz="3300" kern="1200">
        <a:solidFill>
          <a:schemeClr val="tx1"/>
        </a:solidFill>
        <a:latin typeface="+mn-lt"/>
        <a:ea typeface="+mn-ea"/>
        <a:cs typeface="+mn-cs"/>
      </a:defRPr>
    </a:lvl3pPr>
    <a:lvl4pPr marL="3761915" algn="l" defTabSz="2507943" rtl="0" eaLnBrk="1" latinLnBrk="0" hangingPunct="1">
      <a:defRPr sz="3300" kern="1200">
        <a:solidFill>
          <a:schemeClr val="tx1"/>
        </a:solidFill>
        <a:latin typeface="+mn-lt"/>
        <a:ea typeface="+mn-ea"/>
        <a:cs typeface="+mn-cs"/>
      </a:defRPr>
    </a:lvl4pPr>
    <a:lvl5pPr marL="5015886" algn="l" defTabSz="2507943" rtl="0" eaLnBrk="1" latinLnBrk="0" hangingPunct="1">
      <a:defRPr sz="3300" kern="1200">
        <a:solidFill>
          <a:schemeClr val="tx1"/>
        </a:solidFill>
        <a:latin typeface="+mn-lt"/>
        <a:ea typeface="+mn-ea"/>
        <a:cs typeface="+mn-cs"/>
      </a:defRPr>
    </a:lvl5pPr>
    <a:lvl6pPr marL="6269858" algn="l" defTabSz="2507943" rtl="0" eaLnBrk="1" latinLnBrk="0" hangingPunct="1">
      <a:defRPr sz="3300" kern="1200">
        <a:solidFill>
          <a:schemeClr val="tx1"/>
        </a:solidFill>
        <a:latin typeface="+mn-lt"/>
        <a:ea typeface="+mn-ea"/>
        <a:cs typeface="+mn-cs"/>
      </a:defRPr>
    </a:lvl6pPr>
    <a:lvl7pPr marL="7523830" algn="l" defTabSz="2507943" rtl="0" eaLnBrk="1" latinLnBrk="0" hangingPunct="1">
      <a:defRPr sz="3300" kern="1200">
        <a:solidFill>
          <a:schemeClr val="tx1"/>
        </a:solidFill>
        <a:latin typeface="+mn-lt"/>
        <a:ea typeface="+mn-ea"/>
        <a:cs typeface="+mn-cs"/>
      </a:defRPr>
    </a:lvl7pPr>
    <a:lvl8pPr marL="8777801" algn="l" defTabSz="2507943" rtl="0" eaLnBrk="1" latinLnBrk="0" hangingPunct="1">
      <a:defRPr sz="3300" kern="1200">
        <a:solidFill>
          <a:schemeClr val="tx1"/>
        </a:solidFill>
        <a:latin typeface="+mn-lt"/>
        <a:ea typeface="+mn-ea"/>
        <a:cs typeface="+mn-cs"/>
      </a:defRPr>
    </a:lvl8pPr>
    <a:lvl9pPr marL="10031773" algn="l" defTabSz="2507943" rtl="0" eaLnBrk="1" latinLnBrk="0" hangingPunct="1">
      <a:defRPr sz="33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4222024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36x60 Template - 3 columns">
    <p:spTree>
      <p:nvGrpSpPr>
        <p:cNvPr id="1" name=""/>
        <p:cNvGrpSpPr/>
        <p:nvPr/>
      </p:nvGrpSpPr>
      <p:grpSpPr>
        <a:xfrm>
          <a:off x="0" y="0"/>
          <a:ext cx="0" cy="0"/>
          <a:chOff x="0" y="0"/>
          <a:chExt cx="0" cy="0"/>
        </a:xfrm>
      </p:grpSpPr>
      <p:sp>
        <p:nvSpPr>
          <p:cNvPr id="31" name="Text Placeholder 3">
            <a:extLst>
              <a:ext uri="{FF2B5EF4-FFF2-40B4-BE49-F238E27FC236}">
                <a16:creationId xmlns="" xmlns:a16="http://schemas.microsoft.com/office/drawing/2014/main" id="{DD5F448D-3880-497A-8C8F-433635B0808A}"/>
              </a:ext>
            </a:extLst>
          </p:cNvPr>
          <p:cNvSpPr>
            <a:spLocks noGrp="1"/>
          </p:cNvSpPr>
          <p:nvPr>
            <p:ph type="body" sz="quarter" idx="10" hasCustomPrompt="1"/>
          </p:nvPr>
        </p:nvSpPr>
        <p:spPr>
          <a:xfrm>
            <a:off x="477827" y="3174405"/>
            <a:ext cx="5692348" cy="4712295"/>
          </a:xfrm>
          <a:prstGeom prst="rect">
            <a:avLst/>
          </a:prstGeom>
          <a:solidFill>
            <a:schemeClr val="bg2"/>
          </a:solidFill>
        </p:spPr>
        <p:txBody>
          <a:bodyPr wrap="square" lIns="228589" tIns="228589" rIns="228589" bIns="228589">
            <a:noAutofit/>
          </a:bodyPr>
          <a:lstStyle>
            <a:lvl1pPr marL="0" marR="0" indent="0" algn="l" defTabSz="4388900" rtl="0" eaLnBrk="1" fontAlgn="auto" latinLnBrk="0" hangingPunct="1">
              <a:lnSpc>
                <a:spcPct val="100000"/>
              </a:lnSpc>
              <a:spcBef>
                <a:spcPct val="20000"/>
              </a:spcBef>
              <a:spcAft>
                <a:spcPts val="0"/>
              </a:spcAft>
              <a:buClrTx/>
              <a:buSzTx/>
              <a:buFont typeface="Arial" pitchFamily="34" charset="0"/>
              <a:buNone/>
              <a:tabLst/>
              <a:defRPr sz="20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32" name="Text Placeholder 5">
            <a:extLst>
              <a:ext uri="{FF2B5EF4-FFF2-40B4-BE49-F238E27FC236}">
                <a16:creationId xmlns="" xmlns:a16="http://schemas.microsoft.com/office/drawing/2014/main" id="{0E5EFEDA-3E37-43AD-B220-272CD5AB8210}"/>
              </a:ext>
            </a:extLst>
          </p:cNvPr>
          <p:cNvSpPr>
            <a:spLocks noGrp="1"/>
          </p:cNvSpPr>
          <p:nvPr>
            <p:ph type="body" sz="quarter" idx="20" hasCustomPrompt="1"/>
          </p:nvPr>
        </p:nvSpPr>
        <p:spPr>
          <a:xfrm>
            <a:off x="514128"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OBJECTIVES</a:t>
            </a:r>
          </a:p>
        </p:txBody>
      </p:sp>
      <p:sp>
        <p:nvSpPr>
          <p:cNvPr id="43" name="Text Placeholder 3">
            <a:extLst>
              <a:ext uri="{FF2B5EF4-FFF2-40B4-BE49-F238E27FC236}">
                <a16:creationId xmlns="" xmlns:a16="http://schemas.microsoft.com/office/drawing/2014/main" id="{A1635A13-3BE2-433D-86CD-BF2C5DFB1CAC}"/>
              </a:ext>
            </a:extLst>
          </p:cNvPr>
          <p:cNvSpPr>
            <a:spLocks noGrp="1"/>
          </p:cNvSpPr>
          <p:nvPr>
            <p:ph type="body" sz="quarter" idx="96" hasCustomPrompt="1"/>
          </p:nvPr>
        </p:nvSpPr>
        <p:spPr>
          <a:xfrm>
            <a:off x="495977"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44" name="Text Placeholder 76">
            <a:extLst>
              <a:ext uri="{FF2B5EF4-FFF2-40B4-BE49-F238E27FC236}">
                <a16:creationId xmlns="" xmlns:a16="http://schemas.microsoft.com/office/drawing/2014/main" id="{79A11AE8-25B9-4617-A357-26AC75DEEB5D}"/>
              </a:ext>
            </a:extLst>
          </p:cNvPr>
          <p:cNvSpPr>
            <a:spLocks noGrp="1"/>
          </p:cNvSpPr>
          <p:nvPr>
            <p:ph type="body" sz="quarter" idx="150" hasCustomPrompt="1"/>
          </p:nvPr>
        </p:nvSpPr>
        <p:spPr>
          <a:xfrm>
            <a:off x="477826" y="2190019"/>
            <a:ext cx="26452722" cy="65499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45" name="Text Placeholder 76">
            <a:extLst>
              <a:ext uri="{FF2B5EF4-FFF2-40B4-BE49-F238E27FC236}">
                <a16:creationId xmlns="" xmlns:a16="http://schemas.microsoft.com/office/drawing/2014/main" id="{DE20B24C-E064-41B7-8E83-ACA3CBC68BA9}"/>
              </a:ext>
            </a:extLst>
          </p:cNvPr>
          <p:cNvSpPr>
            <a:spLocks noGrp="1"/>
          </p:cNvSpPr>
          <p:nvPr>
            <p:ph type="body" sz="quarter" idx="151" hasCustomPrompt="1"/>
          </p:nvPr>
        </p:nvSpPr>
        <p:spPr>
          <a:xfrm>
            <a:off x="477826" y="1665167"/>
            <a:ext cx="26452726" cy="47060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46" name="Text Placeholder 76">
            <a:extLst>
              <a:ext uri="{FF2B5EF4-FFF2-40B4-BE49-F238E27FC236}">
                <a16:creationId xmlns="" xmlns:a16="http://schemas.microsoft.com/office/drawing/2014/main" id="{24EC8ED1-A2DF-457D-AF1B-6057B7E77A09}"/>
              </a:ext>
            </a:extLst>
          </p:cNvPr>
          <p:cNvSpPr>
            <a:spLocks noGrp="1"/>
          </p:cNvSpPr>
          <p:nvPr>
            <p:ph type="body" sz="quarter" idx="153" hasCustomPrompt="1"/>
          </p:nvPr>
        </p:nvSpPr>
        <p:spPr>
          <a:xfrm>
            <a:off x="477826" y="582609"/>
            <a:ext cx="26452729" cy="1028313"/>
          </a:xfrm>
          <a:prstGeom prst="rect">
            <a:avLst/>
          </a:prstGeom>
        </p:spPr>
        <p:txBody>
          <a:bodyPr anchor="t" anchorCtr="0">
            <a:normAutofit/>
          </a:bodyPr>
          <a:lstStyle>
            <a:lvl1pPr marL="0" indent="0" algn="l">
              <a:buFontTx/>
              <a:buNone/>
              <a:defRPr sz="6000" b="1"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
        <p:nvSpPr>
          <p:cNvPr id="60" name="Text Placeholder 5">
            <a:extLst>
              <a:ext uri="{FF2B5EF4-FFF2-40B4-BE49-F238E27FC236}">
                <a16:creationId xmlns="" xmlns:a16="http://schemas.microsoft.com/office/drawing/2014/main" id="{AC6FA543-F827-4490-8747-E041951E9BBF}"/>
              </a:ext>
            </a:extLst>
          </p:cNvPr>
          <p:cNvSpPr>
            <a:spLocks noGrp="1"/>
          </p:cNvSpPr>
          <p:nvPr>
            <p:ph type="body" sz="quarter" idx="154" hasCustomPrompt="1"/>
          </p:nvPr>
        </p:nvSpPr>
        <p:spPr>
          <a:xfrm>
            <a:off x="739486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MATERIALS &amp; METHODS</a:t>
            </a:r>
          </a:p>
        </p:txBody>
      </p:sp>
      <p:sp>
        <p:nvSpPr>
          <p:cNvPr id="61" name="Text Placeholder 3">
            <a:extLst>
              <a:ext uri="{FF2B5EF4-FFF2-40B4-BE49-F238E27FC236}">
                <a16:creationId xmlns="" xmlns:a16="http://schemas.microsoft.com/office/drawing/2014/main" id="{E64E7D9A-F726-4A90-AF82-6BEA92F79A12}"/>
              </a:ext>
            </a:extLst>
          </p:cNvPr>
          <p:cNvSpPr>
            <a:spLocks noGrp="1"/>
          </p:cNvSpPr>
          <p:nvPr>
            <p:ph type="body" sz="quarter" idx="155" hasCustomPrompt="1"/>
          </p:nvPr>
        </p:nvSpPr>
        <p:spPr>
          <a:xfrm>
            <a:off x="737671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2" name="Text Placeholder 5">
            <a:extLst>
              <a:ext uri="{FF2B5EF4-FFF2-40B4-BE49-F238E27FC236}">
                <a16:creationId xmlns="" xmlns:a16="http://schemas.microsoft.com/office/drawing/2014/main" id="{1B640BD6-EB1D-4700-B778-118A05A7B6F5}"/>
              </a:ext>
            </a:extLst>
          </p:cNvPr>
          <p:cNvSpPr>
            <a:spLocks noGrp="1"/>
          </p:cNvSpPr>
          <p:nvPr>
            <p:ph type="body" sz="quarter" idx="156" hasCustomPrompt="1"/>
          </p:nvPr>
        </p:nvSpPr>
        <p:spPr>
          <a:xfrm>
            <a:off x="14399240"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a:t>
            </a:r>
          </a:p>
        </p:txBody>
      </p:sp>
      <p:sp>
        <p:nvSpPr>
          <p:cNvPr id="63" name="Text Placeholder 3">
            <a:extLst>
              <a:ext uri="{FF2B5EF4-FFF2-40B4-BE49-F238E27FC236}">
                <a16:creationId xmlns="" xmlns:a16="http://schemas.microsoft.com/office/drawing/2014/main" id="{B283546A-80D9-4B28-9B82-150596C41FEC}"/>
              </a:ext>
            </a:extLst>
          </p:cNvPr>
          <p:cNvSpPr>
            <a:spLocks noGrp="1"/>
          </p:cNvSpPr>
          <p:nvPr>
            <p:ph type="body" sz="quarter" idx="157" hasCustomPrompt="1"/>
          </p:nvPr>
        </p:nvSpPr>
        <p:spPr>
          <a:xfrm>
            <a:off x="14381089"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4" name="Text Placeholder 5">
            <a:extLst>
              <a:ext uri="{FF2B5EF4-FFF2-40B4-BE49-F238E27FC236}">
                <a16:creationId xmlns="" xmlns:a16="http://schemas.microsoft.com/office/drawing/2014/main" id="{5E1384AF-9F19-49D9-8A53-A26A298EAC3D}"/>
              </a:ext>
            </a:extLst>
          </p:cNvPr>
          <p:cNvSpPr>
            <a:spLocks noGrp="1"/>
          </p:cNvSpPr>
          <p:nvPr>
            <p:ph type="body" sz="quarter" idx="158" hasCustomPrompt="1"/>
          </p:nvPr>
        </p:nvSpPr>
        <p:spPr>
          <a:xfrm>
            <a:off x="2129812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CONCLUSIONS</a:t>
            </a:r>
          </a:p>
        </p:txBody>
      </p:sp>
      <p:sp>
        <p:nvSpPr>
          <p:cNvPr id="65" name="Text Placeholder 3">
            <a:extLst>
              <a:ext uri="{FF2B5EF4-FFF2-40B4-BE49-F238E27FC236}">
                <a16:creationId xmlns="" xmlns:a16="http://schemas.microsoft.com/office/drawing/2014/main" id="{15D1E702-5B96-4332-80AA-CCCE21ACA4CE}"/>
              </a:ext>
            </a:extLst>
          </p:cNvPr>
          <p:cNvSpPr>
            <a:spLocks noGrp="1"/>
          </p:cNvSpPr>
          <p:nvPr>
            <p:ph type="body" sz="quarter" idx="159" hasCustomPrompt="1"/>
          </p:nvPr>
        </p:nvSpPr>
        <p:spPr>
          <a:xfrm>
            <a:off x="2127997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6" name="Text Placeholder 5">
            <a:extLst>
              <a:ext uri="{FF2B5EF4-FFF2-40B4-BE49-F238E27FC236}">
                <a16:creationId xmlns="" xmlns:a16="http://schemas.microsoft.com/office/drawing/2014/main" id="{CE357490-F76D-492A-B9A5-AC21C99ED668}"/>
              </a:ext>
            </a:extLst>
          </p:cNvPr>
          <p:cNvSpPr>
            <a:spLocks noGrp="1"/>
          </p:cNvSpPr>
          <p:nvPr>
            <p:ph type="body" sz="quarter" idx="160" hasCustomPrompt="1"/>
          </p:nvPr>
        </p:nvSpPr>
        <p:spPr>
          <a:xfrm>
            <a:off x="21298126"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REFERENCES</a:t>
            </a:r>
          </a:p>
        </p:txBody>
      </p:sp>
      <p:sp>
        <p:nvSpPr>
          <p:cNvPr id="67" name="Text Placeholder 3">
            <a:extLst>
              <a:ext uri="{FF2B5EF4-FFF2-40B4-BE49-F238E27FC236}">
                <a16:creationId xmlns="" xmlns:a16="http://schemas.microsoft.com/office/drawing/2014/main" id="{D2FD8B10-7AE9-41E1-BCA5-8F9E1442A8E5}"/>
              </a:ext>
            </a:extLst>
          </p:cNvPr>
          <p:cNvSpPr>
            <a:spLocks noGrp="1"/>
          </p:cNvSpPr>
          <p:nvPr>
            <p:ph type="body" sz="quarter" idx="161" hasCustomPrompt="1"/>
          </p:nvPr>
        </p:nvSpPr>
        <p:spPr>
          <a:xfrm>
            <a:off x="21279975"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3288022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2" name="Text Placeholder 3">
            <a:extLst>
              <a:ext uri="{FF2B5EF4-FFF2-40B4-BE49-F238E27FC236}">
                <a16:creationId xmlns="" xmlns:a16="http://schemas.microsoft.com/office/drawing/2014/main" id="{C2DB5683-4946-B142-9E1F-9B73D24DEE10}"/>
              </a:ext>
            </a:extLst>
          </p:cNvPr>
          <p:cNvSpPr>
            <a:spLocks noGrp="1"/>
          </p:cNvSpPr>
          <p:nvPr>
            <p:ph type="body" sz="quarter" idx="10" hasCustomPrompt="1"/>
          </p:nvPr>
        </p:nvSpPr>
        <p:spPr>
          <a:xfrm>
            <a:off x="477827" y="3174405"/>
            <a:ext cx="5692348" cy="4712295"/>
          </a:xfrm>
          <a:prstGeom prst="rect">
            <a:avLst/>
          </a:prstGeom>
          <a:solidFill>
            <a:schemeClr val="bg2"/>
          </a:solidFill>
        </p:spPr>
        <p:txBody>
          <a:bodyPr wrap="square" lIns="228589" tIns="228589" rIns="228589" bIns="228589">
            <a:noAutofit/>
          </a:bodyPr>
          <a:lstStyle>
            <a:lvl1pPr marL="0" marR="0" indent="0" algn="l" defTabSz="4388900" rtl="0" eaLnBrk="1" fontAlgn="auto" latinLnBrk="0" hangingPunct="1">
              <a:lnSpc>
                <a:spcPct val="100000"/>
              </a:lnSpc>
              <a:spcBef>
                <a:spcPct val="20000"/>
              </a:spcBef>
              <a:spcAft>
                <a:spcPts val="0"/>
              </a:spcAft>
              <a:buClrTx/>
              <a:buSzTx/>
              <a:buFont typeface="Arial" pitchFamily="34" charset="0"/>
              <a:buNone/>
              <a:tabLst/>
              <a:defRPr sz="20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marL="0" marR="0" lvl="0" indent="0" algn="l" defTabSz="4388900"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3" name="Text Placeholder 5">
            <a:extLst>
              <a:ext uri="{FF2B5EF4-FFF2-40B4-BE49-F238E27FC236}">
                <a16:creationId xmlns="" xmlns:a16="http://schemas.microsoft.com/office/drawing/2014/main" id="{8136F155-C8F7-0C41-BD80-3B811BEBD5A6}"/>
              </a:ext>
            </a:extLst>
          </p:cNvPr>
          <p:cNvSpPr>
            <a:spLocks noGrp="1"/>
          </p:cNvSpPr>
          <p:nvPr>
            <p:ph type="body" sz="quarter" idx="20" hasCustomPrompt="1"/>
          </p:nvPr>
        </p:nvSpPr>
        <p:spPr>
          <a:xfrm>
            <a:off x="514128"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OBJECTIVES</a:t>
            </a:r>
          </a:p>
        </p:txBody>
      </p:sp>
      <p:sp>
        <p:nvSpPr>
          <p:cNvPr id="4" name="Text Placeholder 3">
            <a:extLst>
              <a:ext uri="{FF2B5EF4-FFF2-40B4-BE49-F238E27FC236}">
                <a16:creationId xmlns="" xmlns:a16="http://schemas.microsoft.com/office/drawing/2014/main" id="{EE1B3ED5-948B-7B4F-8B94-B4052B9F4519}"/>
              </a:ext>
            </a:extLst>
          </p:cNvPr>
          <p:cNvSpPr>
            <a:spLocks noGrp="1"/>
          </p:cNvSpPr>
          <p:nvPr>
            <p:ph type="body" sz="quarter" idx="96" hasCustomPrompt="1"/>
          </p:nvPr>
        </p:nvSpPr>
        <p:spPr>
          <a:xfrm>
            <a:off x="495977"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5" name="Text Placeholder 76">
            <a:extLst>
              <a:ext uri="{FF2B5EF4-FFF2-40B4-BE49-F238E27FC236}">
                <a16:creationId xmlns="" xmlns:a16="http://schemas.microsoft.com/office/drawing/2014/main" id="{B2D51CEC-41F6-3746-9508-4AC085C869F8}"/>
              </a:ext>
            </a:extLst>
          </p:cNvPr>
          <p:cNvSpPr>
            <a:spLocks noGrp="1"/>
          </p:cNvSpPr>
          <p:nvPr>
            <p:ph type="body" sz="quarter" idx="150" hasCustomPrompt="1"/>
          </p:nvPr>
        </p:nvSpPr>
        <p:spPr>
          <a:xfrm>
            <a:off x="477826" y="2190019"/>
            <a:ext cx="26452722" cy="65499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6" name="Text Placeholder 76">
            <a:extLst>
              <a:ext uri="{FF2B5EF4-FFF2-40B4-BE49-F238E27FC236}">
                <a16:creationId xmlns="" xmlns:a16="http://schemas.microsoft.com/office/drawing/2014/main" id="{9ECBA0CF-BFD5-7F41-90E7-44E35F647CF0}"/>
              </a:ext>
            </a:extLst>
          </p:cNvPr>
          <p:cNvSpPr>
            <a:spLocks noGrp="1"/>
          </p:cNvSpPr>
          <p:nvPr>
            <p:ph type="body" sz="quarter" idx="151" hasCustomPrompt="1"/>
          </p:nvPr>
        </p:nvSpPr>
        <p:spPr>
          <a:xfrm>
            <a:off x="477826" y="1665167"/>
            <a:ext cx="26452726" cy="470607"/>
          </a:xfrm>
          <a:prstGeom prst="rect">
            <a:avLst/>
          </a:prstGeom>
        </p:spPr>
        <p:txBody>
          <a:bodyPr anchor="t" anchorCtr="0">
            <a:normAutofit/>
          </a:bodyPr>
          <a:lstStyle>
            <a:lvl1pPr marL="0" indent="0" algn="l">
              <a:buFontTx/>
              <a:buNone/>
              <a:defRPr sz="2400" b="0"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 name="Text Placeholder 76">
            <a:extLst>
              <a:ext uri="{FF2B5EF4-FFF2-40B4-BE49-F238E27FC236}">
                <a16:creationId xmlns="" xmlns:a16="http://schemas.microsoft.com/office/drawing/2014/main" id="{6E44DA9B-FDFC-0046-BEDD-AE730AFCC131}"/>
              </a:ext>
            </a:extLst>
          </p:cNvPr>
          <p:cNvSpPr>
            <a:spLocks noGrp="1"/>
          </p:cNvSpPr>
          <p:nvPr>
            <p:ph type="body" sz="quarter" idx="153" hasCustomPrompt="1"/>
          </p:nvPr>
        </p:nvSpPr>
        <p:spPr>
          <a:xfrm>
            <a:off x="477826" y="582609"/>
            <a:ext cx="26452729" cy="1028313"/>
          </a:xfrm>
          <a:prstGeom prst="rect">
            <a:avLst/>
          </a:prstGeom>
        </p:spPr>
        <p:txBody>
          <a:bodyPr anchor="t" anchorCtr="0">
            <a:normAutofit/>
          </a:bodyPr>
          <a:lstStyle>
            <a:lvl1pPr marL="0" indent="0" algn="l">
              <a:buFontTx/>
              <a:buNone/>
              <a:defRPr sz="6000" b="1" i="0">
                <a:solidFill>
                  <a:schemeClr val="accent3">
                    <a:lumMod val="75000"/>
                  </a:schemeClr>
                </a:solidFill>
                <a:latin typeface="Helvetica Light" panose="020B0403020202020204" pitchFamily="34" charset="0"/>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
        <p:nvSpPr>
          <p:cNvPr id="8" name="Text Placeholder 5">
            <a:extLst>
              <a:ext uri="{FF2B5EF4-FFF2-40B4-BE49-F238E27FC236}">
                <a16:creationId xmlns="" xmlns:a16="http://schemas.microsoft.com/office/drawing/2014/main" id="{6356D536-33BC-784E-8D4C-3DE3BC057377}"/>
              </a:ext>
            </a:extLst>
          </p:cNvPr>
          <p:cNvSpPr>
            <a:spLocks noGrp="1"/>
          </p:cNvSpPr>
          <p:nvPr>
            <p:ph type="body" sz="quarter" idx="154" hasCustomPrompt="1"/>
          </p:nvPr>
        </p:nvSpPr>
        <p:spPr>
          <a:xfrm>
            <a:off x="739486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MATERIALS &amp; METHODS</a:t>
            </a:r>
          </a:p>
        </p:txBody>
      </p:sp>
      <p:sp>
        <p:nvSpPr>
          <p:cNvPr id="9" name="Text Placeholder 3">
            <a:extLst>
              <a:ext uri="{FF2B5EF4-FFF2-40B4-BE49-F238E27FC236}">
                <a16:creationId xmlns="" xmlns:a16="http://schemas.microsoft.com/office/drawing/2014/main" id="{E5FA350C-1519-B944-A513-F9897080DD25}"/>
              </a:ext>
            </a:extLst>
          </p:cNvPr>
          <p:cNvSpPr>
            <a:spLocks noGrp="1"/>
          </p:cNvSpPr>
          <p:nvPr>
            <p:ph type="body" sz="quarter" idx="155" hasCustomPrompt="1"/>
          </p:nvPr>
        </p:nvSpPr>
        <p:spPr>
          <a:xfrm>
            <a:off x="737671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0" name="Text Placeholder 5">
            <a:extLst>
              <a:ext uri="{FF2B5EF4-FFF2-40B4-BE49-F238E27FC236}">
                <a16:creationId xmlns="" xmlns:a16="http://schemas.microsoft.com/office/drawing/2014/main" id="{06CFBBFB-29B0-B042-98DB-48A9671FF71D}"/>
              </a:ext>
            </a:extLst>
          </p:cNvPr>
          <p:cNvSpPr>
            <a:spLocks noGrp="1"/>
          </p:cNvSpPr>
          <p:nvPr>
            <p:ph type="body" sz="quarter" idx="156" hasCustomPrompt="1"/>
          </p:nvPr>
        </p:nvSpPr>
        <p:spPr>
          <a:xfrm>
            <a:off x="14399240"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a:t>
            </a:r>
          </a:p>
        </p:txBody>
      </p:sp>
      <p:sp>
        <p:nvSpPr>
          <p:cNvPr id="11" name="Text Placeholder 3">
            <a:extLst>
              <a:ext uri="{FF2B5EF4-FFF2-40B4-BE49-F238E27FC236}">
                <a16:creationId xmlns="" xmlns:a16="http://schemas.microsoft.com/office/drawing/2014/main" id="{5B7037AC-1D85-D647-B4CE-CDDB9808BCA9}"/>
              </a:ext>
            </a:extLst>
          </p:cNvPr>
          <p:cNvSpPr>
            <a:spLocks noGrp="1"/>
          </p:cNvSpPr>
          <p:nvPr>
            <p:ph type="body" sz="quarter" idx="157" hasCustomPrompt="1"/>
          </p:nvPr>
        </p:nvSpPr>
        <p:spPr>
          <a:xfrm>
            <a:off x="14381089"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2" name="Text Placeholder 5">
            <a:extLst>
              <a:ext uri="{FF2B5EF4-FFF2-40B4-BE49-F238E27FC236}">
                <a16:creationId xmlns="" xmlns:a16="http://schemas.microsoft.com/office/drawing/2014/main" id="{55E70263-C098-E744-AAAC-51526F33A261}"/>
              </a:ext>
            </a:extLst>
          </p:cNvPr>
          <p:cNvSpPr>
            <a:spLocks noGrp="1"/>
          </p:cNvSpPr>
          <p:nvPr>
            <p:ph type="body" sz="quarter" idx="158" hasCustomPrompt="1"/>
          </p:nvPr>
        </p:nvSpPr>
        <p:spPr>
          <a:xfrm>
            <a:off x="21298126" y="3250606"/>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CONCLUSIONS</a:t>
            </a:r>
          </a:p>
        </p:txBody>
      </p:sp>
      <p:sp>
        <p:nvSpPr>
          <p:cNvPr id="13" name="Text Placeholder 3">
            <a:extLst>
              <a:ext uri="{FF2B5EF4-FFF2-40B4-BE49-F238E27FC236}">
                <a16:creationId xmlns="" xmlns:a16="http://schemas.microsoft.com/office/drawing/2014/main" id="{AD3DA442-C280-E14F-A84D-C0EC7B0AC6F5}"/>
              </a:ext>
            </a:extLst>
          </p:cNvPr>
          <p:cNvSpPr>
            <a:spLocks noGrp="1"/>
          </p:cNvSpPr>
          <p:nvPr>
            <p:ph type="body" sz="quarter" idx="159" hasCustomPrompt="1"/>
          </p:nvPr>
        </p:nvSpPr>
        <p:spPr>
          <a:xfrm>
            <a:off x="21279975" y="3588334"/>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4" name="Text Placeholder 5">
            <a:extLst>
              <a:ext uri="{FF2B5EF4-FFF2-40B4-BE49-F238E27FC236}">
                <a16:creationId xmlns="" xmlns:a16="http://schemas.microsoft.com/office/drawing/2014/main" id="{F5231309-BD8B-6A4C-9BA8-F70E6F43E6DA}"/>
              </a:ext>
            </a:extLst>
          </p:cNvPr>
          <p:cNvSpPr>
            <a:spLocks noGrp="1"/>
          </p:cNvSpPr>
          <p:nvPr>
            <p:ph type="body" sz="quarter" idx="160" hasCustomPrompt="1"/>
          </p:nvPr>
        </p:nvSpPr>
        <p:spPr>
          <a:xfrm>
            <a:off x="21298126" y="8262528"/>
            <a:ext cx="5674198" cy="310896"/>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REFERENCES</a:t>
            </a:r>
          </a:p>
        </p:txBody>
      </p:sp>
      <p:sp>
        <p:nvSpPr>
          <p:cNvPr id="15" name="Text Placeholder 3">
            <a:extLst>
              <a:ext uri="{FF2B5EF4-FFF2-40B4-BE49-F238E27FC236}">
                <a16:creationId xmlns="" xmlns:a16="http://schemas.microsoft.com/office/drawing/2014/main" id="{C4513A70-7E47-1245-BF7F-D42AF26DCCE6}"/>
              </a:ext>
            </a:extLst>
          </p:cNvPr>
          <p:cNvSpPr>
            <a:spLocks noGrp="1"/>
          </p:cNvSpPr>
          <p:nvPr>
            <p:ph type="body" sz="quarter" idx="161" hasCustomPrompt="1"/>
          </p:nvPr>
        </p:nvSpPr>
        <p:spPr>
          <a:xfrm>
            <a:off x="21279975" y="8600256"/>
            <a:ext cx="5674198" cy="310896"/>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41705759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png"/><Relationship Id="rId5" Type="http://schemas.openxmlformats.org/officeDocument/2006/relationships/image" Target="../media/image3.png"/><Relationship Id="rId6" Type="http://schemas.openxmlformats.org/officeDocument/2006/relationships/image" Target="../media/image4.png"/><Relationship Id="rId7" Type="http://schemas.openxmlformats.org/officeDocument/2006/relationships/hyperlink" Target="https://www.posterpresentations.com/how-to-change-the-research-poster-template-colors.html" TargetMode="External"/><Relationship Id="rId8" Type="http://schemas.openxmlformats.org/officeDocument/2006/relationships/image" Target="../media/image5.png"/><Relationship Id="rId9" Type="http://schemas.openxmlformats.org/officeDocument/2006/relationships/image" Target="../media/image6.png"/><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Text Box 14">
            <a:extLst>
              <a:ext uri="{FF2B5EF4-FFF2-40B4-BE49-F238E27FC236}">
                <a16:creationId xmlns="" xmlns:a16="http://schemas.microsoft.com/office/drawing/2014/main" id="{E4D7D675-DAC1-49D4-BDF5-8E8F109E6322}"/>
              </a:ext>
            </a:extLst>
          </p:cNvPr>
          <p:cNvSpPr txBox="1">
            <a:spLocks noChangeArrowheads="1"/>
          </p:cNvSpPr>
          <p:nvPr userDrawn="1"/>
        </p:nvSpPr>
        <p:spPr bwMode="auto">
          <a:xfrm>
            <a:off x="449704" y="15931858"/>
            <a:ext cx="2604645" cy="170718"/>
          </a:xfrm>
          <a:prstGeom prst="rect">
            <a:avLst/>
          </a:prstGeom>
          <a:noFill/>
          <a:ln w="9525">
            <a:noFill/>
            <a:miter lim="800000"/>
            <a:headEnd/>
            <a:tailEnd/>
          </a:ln>
          <a:effectLst/>
        </p:spPr>
        <p:txBody>
          <a:bodyPr wrap="square" lIns="91263" tIns="45623" rIns="91263" bIns="45623">
            <a:no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cxnSp>
        <p:nvCxnSpPr>
          <p:cNvPr id="8" name="Straight Connector 7">
            <a:extLst>
              <a:ext uri="{FF2B5EF4-FFF2-40B4-BE49-F238E27FC236}">
                <a16:creationId xmlns="" xmlns:a16="http://schemas.microsoft.com/office/drawing/2014/main" id="{7DD989D7-F85A-4224-872B-6AEB1FDB5B10}"/>
              </a:ext>
            </a:extLst>
          </p:cNvPr>
          <p:cNvCxnSpPr>
            <a:cxnSpLocks/>
          </p:cNvCxnSpPr>
          <p:nvPr userDrawn="1"/>
        </p:nvCxnSpPr>
        <p:spPr>
          <a:xfrm>
            <a:off x="0" y="15794175"/>
            <a:ext cx="27432000" cy="0"/>
          </a:xfrm>
          <a:prstGeom prst="line">
            <a:avLst/>
          </a:prstGeom>
        </p:spPr>
        <p:style>
          <a:lnRef idx="1">
            <a:schemeClr val="accent3"/>
          </a:lnRef>
          <a:fillRef idx="0">
            <a:schemeClr val="accent3"/>
          </a:fillRef>
          <a:effectRef idx="0">
            <a:schemeClr val="accent3"/>
          </a:effectRef>
          <a:fontRef idx="minor">
            <a:schemeClr val="tx1"/>
          </a:fontRef>
        </p:style>
      </p:cxnSp>
      <p:cxnSp>
        <p:nvCxnSpPr>
          <p:cNvPr id="27" name="Straight Connector 26">
            <a:extLst>
              <a:ext uri="{FF2B5EF4-FFF2-40B4-BE49-F238E27FC236}">
                <a16:creationId xmlns="" xmlns:a16="http://schemas.microsoft.com/office/drawing/2014/main" id="{1D29CA38-B81C-4D43-B4C0-B7D9AAFFAB2A}"/>
              </a:ext>
            </a:extLst>
          </p:cNvPr>
          <p:cNvCxnSpPr>
            <a:cxnSpLocks/>
          </p:cNvCxnSpPr>
          <p:nvPr userDrawn="1"/>
        </p:nvCxnSpPr>
        <p:spPr>
          <a:xfrm>
            <a:off x="6818673"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28" name="Straight Connector 27">
            <a:extLst>
              <a:ext uri="{FF2B5EF4-FFF2-40B4-BE49-F238E27FC236}">
                <a16:creationId xmlns="" xmlns:a16="http://schemas.microsoft.com/office/drawing/2014/main" id="{4BE87BF1-54CA-482D-B7E1-6E6F936A403D}"/>
              </a:ext>
            </a:extLst>
          </p:cNvPr>
          <p:cNvCxnSpPr>
            <a:cxnSpLocks/>
          </p:cNvCxnSpPr>
          <p:nvPr userDrawn="1"/>
        </p:nvCxnSpPr>
        <p:spPr>
          <a:xfrm>
            <a:off x="13749594"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29" name="Straight Connector 28">
            <a:extLst>
              <a:ext uri="{FF2B5EF4-FFF2-40B4-BE49-F238E27FC236}">
                <a16:creationId xmlns="" xmlns:a16="http://schemas.microsoft.com/office/drawing/2014/main" id="{C46FE808-881D-4D7B-86CC-4BCE57A0FCF0}"/>
              </a:ext>
            </a:extLst>
          </p:cNvPr>
          <p:cNvCxnSpPr>
            <a:cxnSpLocks/>
          </p:cNvCxnSpPr>
          <p:nvPr userDrawn="1"/>
        </p:nvCxnSpPr>
        <p:spPr>
          <a:xfrm>
            <a:off x="20680515"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graphicFrame>
        <p:nvGraphicFramePr>
          <p:cNvPr id="9" name="Table 8">
            <a:extLst>
              <a:ext uri="{FF2B5EF4-FFF2-40B4-BE49-F238E27FC236}">
                <a16:creationId xmlns="" xmlns:a16="http://schemas.microsoft.com/office/drawing/2014/main" id="{50E68594-70B6-A34C-A13F-EF4997FE0F92}"/>
              </a:ext>
            </a:extLst>
          </p:cNvPr>
          <p:cNvGraphicFramePr>
            <a:graphicFrameLocks noGrp="1"/>
          </p:cNvGraphicFramePr>
          <p:nvPr userDrawn="1">
            <p:extLst>
              <p:ext uri="{D42A27DB-BD31-4B8C-83A1-F6EECF244321}">
                <p14:modId xmlns:p14="http://schemas.microsoft.com/office/powerpoint/2010/main" val="951516901"/>
              </p:ext>
            </p:extLst>
          </p:nvPr>
        </p:nvGraphicFramePr>
        <p:xfrm>
          <a:off x="-6586434" y="0"/>
          <a:ext cx="6099844" cy="16554581"/>
        </p:xfrm>
        <a:graphic>
          <a:graphicData uri="http://schemas.openxmlformats.org/drawingml/2006/table">
            <a:tbl>
              <a:tblPr firstRow="1" bandRow="1">
                <a:tableStyleId>{5C22544A-7EE6-4342-B048-85BDC9FD1C3A}</a:tableStyleId>
              </a:tblPr>
              <a:tblGrid>
                <a:gridCol w="2615564">
                  <a:extLst>
                    <a:ext uri="{9D8B030D-6E8A-4147-A177-3AD203B41FA5}">
                      <a16:colId xmlns="" xmlns:a16="http://schemas.microsoft.com/office/drawing/2014/main" val="20000"/>
                    </a:ext>
                  </a:extLst>
                </a:gridCol>
                <a:gridCol w="3484280">
                  <a:extLst>
                    <a:ext uri="{9D8B030D-6E8A-4147-A177-3AD203B41FA5}">
                      <a16:colId xmlns="" xmlns:a16="http://schemas.microsoft.com/office/drawing/2014/main" val="20001"/>
                    </a:ext>
                  </a:extLst>
                </a:gridCol>
              </a:tblGrid>
              <a:tr h="669420">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800" b="0" spc="600" dirty="0">
                          <a:solidFill>
                            <a:srgbClr val="1F3A4E"/>
                          </a:solidFill>
                          <a:latin typeface="Arial Black" panose="020B0A04020102020204" pitchFamily="34" charset="0"/>
                        </a:rPr>
                        <a:t>QUICK START GUIDE</a:t>
                      </a:r>
                      <a:br>
                        <a:rPr lang="en-US" sz="1800" b="0" spc="600" dirty="0">
                          <a:solidFill>
                            <a:srgbClr val="1F3A4E"/>
                          </a:solidFill>
                          <a:latin typeface="Arial Black" panose="020B0A04020102020204" pitchFamily="34" charset="0"/>
                        </a:rPr>
                      </a:br>
                      <a:r>
                        <a:rPr lang="en-US" sz="1400" b="1" spc="0" dirty="0">
                          <a:solidFill>
                            <a:srgbClr val="FF0000"/>
                          </a:solidFill>
                          <a:latin typeface="Trebuchet MS" pitchFamily="34" charset="0"/>
                        </a:rPr>
                        <a:t>(THIS SIDEBAR WILL NOT PRINT)</a:t>
                      </a:r>
                      <a:endParaRPr lang="en-US" sz="18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 xmlns:a16="http://schemas.microsoft.com/office/drawing/2014/main" val="10000"/>
                  </a:ext>
                </a:extLst>
              </a:tr>
              <a:tr h="2118706">
                <a:tc gridSpan="2">
                  <a:txBody>
                    <a:bodyPr/>
                    <a:lstStyle/>
                    <a:p>
                      <a:pPr defTabSz="3765639"/>
                      <a:r>
                        <a:rPr lang="en-US" sz="1100" i="0" dirty="0">
                          <a:solidFill>
                            <a:srgbClr val="D9D9D9"/>
                          </a:solidFill>
                          <a:latin typeface="Arial"/>
                          <a:cs typeface="Arial"/>
                        </a:rPr>
                        <a:t>This PowerPoint template produces a </a:t>
                      </a:r>
                      <a:r>
                        <a:rPr lang="en-US" sz="1100" i="0" dirty="0">
                          <a:solidFill>
                            <a:srgbClr val="FFC000"/>
                          </a:solidFill>
                          <a:latin typeface="Arial"/>
                          <a:cs typeface="Arial"/>
                        </a:rPr>
                        <a:t>36”x60" </a:t>
                      </a:r>
                      <a:r>
                        <a:rPr lang="en-US" sz="11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100" i="0" dirty="0">
                        <a:solidFill>
                          <a:srgbClr val="D9D9D9"/>
                        </a:solidFill>
                        <a:latin typeface="Arial"/>
                        <a:cs typeface="Arial"/>
                      </a:endParaRPr>
                    </a:p>
                    <a:p>
                      <a:pPr defTabSz="3765639"/>
                      <a:r>
                        <a:rPr lang="en-US" sz="11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100" i="0" dirty="0" err="1">
                          <a:solidFill>
                            <a:srgbClr val="FFC000"/>
                          </a:solidFill>
                          <a:latin typeface="Arial"/>
                          <a:cs typeface="Arial"/>
                        </a:rPr>
                        <a:t>PosterPresentations.com</a:t>
                      </a:r>
                      <a:r>
                        <a:rPr lang="en-US" sz="1100" i="0" dirty="0">
                          <a:solidFill>
                            <a:srgbClr val="D9D9D9"/>
                          </a:solidFill>
                          <a:latin typeface="Arial"/>
                          <a:cs typeface="Arial"/>
                        </a:rPr>
                        <a:t> and click on the  </a:t>
                      </a:r>
                      <a:r>
                        <a:rPr lang="en-US" sz="1100" i="0" dirty="0">
                          <a:solidFill>
                            <a:srgbClr val="FFC000"/>
                          </a:solidFill>
                          <a:latin typeface="Arial"/>
                          <a:cs typeface="Arial"/>
                        </a:rPr>
                        <a:t>HELP DESK</a:t>
                      </a:r>
                      <a:r>
                        <a:rPr lang="en-US" sz="1100" i="0" baseline="0" dirty="0">
                          <a:solidFill>
                            <a:srgbClr val="D9D9D9"/>
                          </a:solidFill>
                          <a:latin typeface="Arial"/>
                          <a:cs typeface="Arial"/>
                        </a:rPr>
                        <a:t> </a:t>
                      </a:r>
                      <a:r>
                        <a:rPr lang="en-US" sz="1100" i="0" dirty="0">
                          <a:solidFill>
                            <a:srgbClr val="D9D9D9"/>
                          </a:solidFill>
                          <a:latin typeface="Arial"/>
                          <a:cs typeface="Arial"/>
                        </a:rPr>
                        <a:t>tab.</a:t>
                      </a:r>
                    </a:p>
                    <a:p>
                      <a:pPr defTabSz="3765639"/>
                      <a:endParaRPr lang="en-US" sz="1100" i="0" dirty="0">
                        <a:solidFill>
                          <a:srgbClr val="D9D9D9"/>
                        </a:solidFill>
                        <a:latin typeface="Arial"/>
                        <a:cs typeface="Arial"/>
                      </a:endParaRPr>
                    </a:p>
                    <a:p>
                      <a:pPr defTabSz="3765639"/>
                      <a:r>
                        <a:rPr lang="en-US" sz="1100" i="0" dirty="0">
                          <a:solidFill>
                            <a:srgbClr val="D9D9D9"/>
                          </a:solidFill>
                          <a:latin typeface="Arial"/>
                          <a:cs typeface="Arial"/>
                        </a:rPr>
                        <a:t>To print your poster using our same-day professional printing service, go online to </a:t>
                      </a:r>
                      <a:r>
                        <a:rPr lang="en-US" sz="1100" i="0" dirty="0" err="1">
                          <a:solidFill>
                            <a:srgbClr val="FFC000"/>
                          </a:solidFill>
                          <a:latin typeface="Arial"/>
                          <a:cs typeface="Arial"/>
                        </a:rPr>
                        <a:t>PosterPresentations.com</a:t>
                      </a:r>
                      <a:r>
                        <a:rPr lang="en-US" sz="1100" i="0" dirty="0">
                          <a:solidFill>
                            <a:srgbClr val="D9D9D9"/>
                          </a:solidFill>
                          <a:latin typeface="Arial"/>
                          <a:cs typeface="Arial"/>
                        </a:rPr>
                        <a:t> and click on "</a:t>
                      </a:r>
                      <a:r>
                        <a:rPr lang="en-US" sz="1100" i="0" dirty="0">
                          <a:solidFill>
                            <a:srgbClr val="FFC000"/>
                          </a:solidFill>
                          <a:latin typeface="Arial"/>
                          <a:cs typeface="Arial"/>
                        </a:rPr>
                        <a:t>Order your poster</a:t>
                      </a:r>
                      <a:r>
                        <a:rPr lang="en-US" sz="1100" i="0" dirty="0">
                          <a:solidFill>
                            <a:srgbClr val="D9D9D9"/>
                          </a:solidFill>
                          <a:latin typeface="Arial"/>
                          <a:cs typeface="Arial"/>
                        </a:rPr>
                        <a:t>".</a:t>
                      </a:r>
                      <a:endParaRPr lang="en-US" sz="11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 xmlns:a16="http://schemas.microsoft.com/office/drawing/2014/main" val="677555919"/>
                  </a:ext>
                </a:extLst>
              </a:tr>
              <a:tr h="2302941">
                <a:tc>
                  <a:txBody>
                    <a:bodyPr/>
                    <a:lstStyle/>
                    <a:p>
                      <a:pPr algn="ctr"/>
                      <a:endParaRPr lang="en-US" sz="1100" dirty="0">
                        <a:solidFill>
                          <a:srgbClr val="1F3A4E"/>
                        </a:solidFill>
                      </a:endParaRPr>
                    </a:p>
                    <a:p>
                      <a:pPr algn="ctr"/>
                      <a:endParaRPr lang="en-US" sz="1100" dirty="0">
                        <a:solidFill>
                          <a:srgbClr val="1F3A4E"/>
                        </a:solidFill>
                      </a:endParaRPr>
                    </a:p>
                    <a:p>
                      <a:pPr algn="ctr"/>
                      <a:r>
                        <a:rPr lang="en-US" sz="1100" dirty="0">
                          <a:solidFill>
                            <a:schemeClr val="bg1"/>
                          </a:solidFill>
                          <a:latin typeface="Arial" panose="020B0604020202020204" pitchFamily="34" charset="0"/>
                          <a:cs typeface="Arial" panose="020B0604020202020204" pitchFamily="34" charset="0"/>
                        </a:rPr>
                        <a:t>This is a template for a</a:t>
                      </a:r>
                    </a:p>
                    <a:p>
                      <a:pPr algn="ctr"/>
                      <a:r>
                        <a:rPr lang="en-US" sz="1100" dirty="0">
                          <a:solidFill>
                            <a:schemeClr val="bg1"/>
                          </a:solidFill>
                          <a:latin typeface="Arial" panose="020B0604020202020204" pitchFamily="34" charset="0"/>
                          <a:cs typeface="Arial" panose="020B0604020202020204" pitchFamily="34" charset="0"/>
                        </a:rPr>
                        <a:t>presentation poster </a:t>
                      </a:r>
                      <a:br>
                        <a:rPr lang="en-US" sz="1100" dirty="0">
                          <a:solidFill>
                            <a:schemeClr val="bg1"/>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36 inches tall</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by</a:t>
                      </a:r>
                      <a:br>
                        <a:rPr lang="en-US" sz="1800" b="1" dirty="0">
                          <a:solidFill>
                            <a:srgbClr val="FFC000"/>
                          </a:solidFill>
                          <a:latin typeface="Arial" panose="020B0604020202020204" pitchFamily="34" charset="0"/>
                          <a:cs typeface="Arial" panose="020B0604020202020204" pitchFamily="34" charset="0"/>
                        </a:rPr>
                      </a:br>
                      <a:r>
                        <a:rPr lang="en-US" sz="1800" b="1" dirty="0">
                          <a:solidFill>
                            <a:srgbClr val="FFC000"/>
                          </a:solidFill>
                          <a:latin typeface="Arial" panose="020B0604020202020204" pitchFamily="34" charset="0"/>
                          <a:cs typeface="Arial" panose="020B0604020202020204" pitchFamily="34" charset="0"/>
                        </a:rPr>
                        <a:t>60 inches wide</a:t>
                      </a:r>
                      <a:r>
                        <a:rPr lang="en-US" sz="1100" dirty="0">
                          <a:solidFill>
                            <a:schemeClr val="bg1"/>
                          </a:solidFill>
                          <a:latin typeface="Arial" panose="020B0604020202020204" pitchFamily="34" charset="0"/>
                          <a:cs typeface="Arial" panose="020B0604020202020204" pitchFamily="34" charset="0"/>
                        </a:rPr>
                        <a:t/>
                      </a:r>
                      <a:br>
                        <a:rPr lang="en-US" sz="1100" dirty="0">
                          <a:solidFill>
                            <a:schemeClr val="bg1"/>
                          </a:solidFill>
                          <a:latin typeface="Arial" panose="020B0604020202020204" pitchFamily="34" charset="0"/>
                          <a:cs typeface="Arial" panose="020B0604020202020204" pitchFamily="34" charset="0"/>
                        </a:rPr>
                      </a:br>
                      <a:endParaRPr lang="en-US" sz="11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Important: Check the template size</a:t>
                      </a:r>
                      <a:r>
                        <a:rPr lang="en-US" sz="1100" b="0" baseline="0" dirty="0">
                          <a:solidFill>
                            <a:srgbClr val="FFC000"/>
                          </a:solidFill>
                          <a:latin typeface="Arial" panose="020B0604020202020204" pitchFamily="34" charset="0"/>
                          <a:cs typeface="Arial" panose="020B0604020202020204" pitchFamily="34" charset="0"/>
                        </a:rPr>
                        <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100" b="0" baseline="0" dirty="0">
                          <a:solidFill>
                            <a:srgbClr val="D9D9D9"/>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r>
                        <a:rPr lang="en-US" sz="1100" b="0" baseline="0" dirty="0">
                          <a:solidFill>
                            <a:srgbClr val="FFC000"/>
                          </a:solidFill>
                          <a:latin typeface="Arial" panose="020B0604020202020204" pitchFamily="34" charset="0"/>
                          <a:cs typeface="Arial" panose="020B0604020202020204" pitchFamily="34" charset="0"/>
                        </a:rPr>
                        <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42 tall x 70 wide</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48 tall x 80 wide</a:t>
                      </a:r>
                    </a:p>
                  </a:txBody>
                  <a:tcPr marL="182880" marT="137160">
                    <a:solidFill>
                      <a:srgbClr val="010101"/>
                    </a:solidFill>
                  </a:tcPr>
                </a:tc>
                <a:extLst>
                  <a:ext uri="{0D108BD9-81ED-4DB2-BD59-A6C34878D82A}">
                    <a16:rowId xmlns="" xmlns:a16="http://schemas.microsoft.com/office/drawing/2014/main" val="10008"/>
                  </a:ext>
                </a:extLst>
              </a:tr>
              <a:tr h="2160040">
                <a:tc>
                  <a:txBody>
                    <a:bodyPr/>
                    <a:lstStyle/>
                    <a:p>
                      <a:endParaRPr lang="en-US" sz="1100" dirty="0">
                        <a:solidFill>
                          <a:srgbClr val="1F3A4E"/>
                        </a:solidFill>
                      </a:endParaRPr>
                    </a:p>
                  </a:txBody>
                  <a:tcPr>
                    <a:blipFill rotWithShape="1">
                      <a:blip r:embed="rId3"/>
                      <a:stretch>
                        <a:fillRect/>
                      </a:stretch>
                    </a:blipFill>
                  </a:tcPr>
                </a:tc>
                <a:tc>
                  <a:txBody>
                    <a:bodyPr/>
                    <a:lstStyle/>
                    <a:p>
                      <a:pPr algn="l"/>
                      <a:r>
                        <a:rPr lang="en-US" sz="1200" b="1" baseline="0" dirty="0">
                          <a:solidFill>
                            <a:srgbClr val="FFC000"/>
                          </a:solidFill>
                          <a:latin typeface="Arial" panose="020B0604020202020204" pitchFamily="34" charset="0"/>
                          <a:cs typeface="Arial" panose="020B0604020202020204" pitchFamily="34" charset="0"/>
                        </a:rPr>
                        <a:t>How to </a:t>
                      </a:r>
                      <a:r>
                        <a:rPr lang="en-US" sz="2000" b="1" baseline="0" dirty="0">
                          <a:solidFill>
                            <a:srgbClr val="FFC000"/>
                          </a:solidFill>
                          <a:latin typeface="Arial" panose="020B0604020202020204" pitchFamily="34" charset="0"/>
                          <a:cs typeface="Arial" panose="020B0604020202020204" pitchFamily="34" charset="0"/>
                        </a:rPr>
                        <a:t>Zoom in </a:t>
                      </a:r>
                      <a:r>
                        <a:rPr lang="en-US" sz="1200" b="1" baseline="0" dirty="0">
                          <a:solidFill>
                            <a:srgbClr val="FFC000"/>
                          </a:solidFill>
                          <a:latin typeface="Arial" panose="020B0604020202020204" pitchFamily="34" charset="0"/>
                          <a:cs typeface="Arial" panose="020B0604020202020204" pitchFamily="34" charset="0"/>
                        </a:rPr>
                        <a:t>and </a:t>
                      </a:r>
                      <a:r>
                        <a:rPr lang="en-US" sz="1050" b="1" baseline="0" dirty="0">
                          <a:solidFill>
                            <a:srgbClr val="FFC000"/>
                          </a:solidFill>
                          <a:latin typeface="Arial" panose="020B0604020202020204" pitchFamily="34" charset="0"/>
                          <a:cs typeface="Arial" panose="020B0604020202020204" pitchFamily="34" charset="0"/>
                        </a:rPr>
                        <a:t>out</a:t>
                      </a:r>
                      <a:endParaRPr lang="en-US" sz="1200" b="1" baseline="0" dirty="0">
                        <a:solidFill>
                          <a:srgbClr val="FFC000"/>
                        </a:solidFill>
                        <a:latin typeface="Arial" panose="020B0604020202020204" pitchFamily="34" charset="0"/>
                        <a:cs typeface="Arial" panose="020B0604020202020204" pitchFamily="34" charset="0"/>
                      </a:endParaRPr>
                    </a:p>
                    <a:p>
                      <a:pPr algn="l"/>
                      <a:r>
                        <a:rPr lang="en-US" sz="11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100" b="0" baseline="0" dirty="0">
                          <a:solidFill>
                            <a:srgbClr val="D9D9D9"/>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1. </a:t>
                      </a:r>
                      <a:r>
                        <a:rPr lang="en-US" sz="11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100" b="0" baseline="0" dirty="0">
                          <a:solidFill>
                            <a:srgbClr val="D9D9D9"/>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2. </a:t>
                      </a:r>
                      <a:r>
                        <a:rPr lang="en-US" sz="11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 xmlns:a16="http://schemas.microsoft.com/office/drawing/2014/main" val="10001"/>
                  </a:ext>
                </a:extLst>
              </a:tr>
              <a:tr h="906852">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200" b="1" baseline="0" dirty="0">
                          <a:solidFill>
                            <a:srgbClr val="FFC000"/>
                          </a:solidFill>
                          <a:latin typeface="Arial" panose="020B0604020202020204" pitchFamily="34" charset="0"/>
                          <a:cs typeface="Arial" panose="020B0604020202020204" pitchFamily="34" charset="0"/>
                        </a:rPr>
                        <a:t>Ruler and Guides</a:t>
                      </a:r>
                      <a:r>
                        <a:rPr lang="en-US" sz="1100" b="0" baseline="0" dirty="0">
                          <a:solidFill>
                            <a:srgbClr val="FFC000"/>
                          </a:solidFill>
                          <a:latin typeface="Arial" panose="020B0604020202020204" pitchFamily="34" charset="0"/>
                          <a:cs typeface="Arial" panose="020B0604020202020204" pitchFamily="34" charset="0"/>
                        </a:rPr>
                        <a:t/>
                      </a:r>
                      <a:br>
                        <a:rPr lang="en-US" sz="1100" b="0" baseline="0" dirty="0">
                          <a:solidFill>
                            <a:srgbClr val="FFC000"/>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 xmlns:a16="http://schemas.microsoft.com/office/drawing/2014/main" val="10002"/>
                  </a:ext>
                </a:extLst>
              </a:tr>
              <a:tr h="1926164">
                <a:tc>
                  <a:txBody>
                    <a:bodyPr/>
                    <a:lstStyle/>
                    <a:p>
                      <a:endParaRPr lang="en-US" sz="1100" dirty="0">
                        <a:solidFill>
                          <a:srgbClr val="1F3A4E"/>
                        </a:solidFill>
                      </a:endParaRPr>
                    </a:p>
                  </a:txBody>
                  <a:tcPr>
                    <a:blipFill rotWithShape="1">
                      <a:blip r:embed="rId4"/>
                      <a:stretch>
                        <a:fillRect/>
                      </a:stretch>
                    </a:blipFill>
                  </a:tcPr>
                </a:tc>
                <a:tc>
                  <a:txBody>
                    <a:bodyPr/>
                    <a:lstStyle/>
                    <a:p>
                      <a:pPr marL="0" lvl="1" indent="0" algn="l" defTabSz="114300"/>
                      <a:r>
                        <a:rPr lang="en-US" sz="1200" b="1" baseline="0" dirty="0">
                          <a:solidFill>
                            <a:srgbClr val="FFC000"/>
                          </a:solidFill>
                          <a:latin typeface="Arial" panose="020B0604020202020204" pitchFamily="34" charset="0"/>
                          <a:cs typeface="Arial" panose="020B0604020202020204" pitchFamily="34" charset="0"/>
                        </a:rPr>
                        <a:t>Headers and text containers</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a:t>
                      </a:r>
                      <a:r>
                        <a:rPr lang="en-US" sz="1100" b="0" baseline="0" dirty="0">
                          <a:solidFill>
                            <a:schemeClr val="bg1"/>
                          </a:solidFill>
                          <a:latin typeface="Arial" panose="020B0604020202020204" pitchFamily="34" charset="0"/>
                          <a:cs typeface="Arial" panose="020B0604020202020204" pitchFamily="34" charset="0"/>
                        </a:rPr>
                        <a:t> </a:t>
                      </a:r>
                      <a:r>
                        <a:rPr lang="en-US" sz="1100" b="0" baseline="0" dirty="0">
                          <a:solidFill>
                            <a:srgbClr val="D9D9D9"/>
                          </a:solidFill>
                          <a:latin typeface="Arial" panose="020B0604020202020204" pitchFamily="34" charset="0"/>
                          <a:cs typeface="Arial" panose="020B0604020202020204" pitchFamily="34" charset="0"/>
                        </a:rPr>
                        <a:t>Click inside a section header to add its text. </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a:t>
                      </a:r>
                      <a:r>
                        <a:rPr lang="en-US" sz="1100" b="0" baseline="0" dirty="0">
                          <a:solidFill>
                            <a:schemeClr val="bg1"/>
                          </a:solidFill>
                          <a:latin typeface="Arial" panose="020B0604020202020204" pitchFamily="34" charset="0"/>
                          <a:cs typeface="Arial" panose="020B0604020202020204" pitchFamily="34" charset="0"/>
                        </a:rPr>
                        <a:t> </a:t>
                      </a:r>
                      <a:r>
                        <a:rPr lang="en-US" sz="11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r>
                        <a:rPr lang="en-US" sz="1100" b="0" baseline="0" dirty="0">
                          <a:solidFill>
                            <a:schemeClr val="bg1"/>
                          </a:solidFill>
                          <a:latin typeface="Arial" panose="020B0604020202020204" pitchFamily="34" charset="0"/>
                          <a:cs typeface="Arial" panose="020B0604020202020204" pitchFamily="34" charset="0"/>
                        </a:rPr>
                        <a:t/>
                      </a:r>
                      <a:br>
                        <a:rPr lang="en-US" sz="1100" b="0" baseline="0" dirty="0">
                          <a:solidFill>
                            <a:schemeClr val="bg1"/>
                          </a:solidFill>
                          <a:latin typeface="Arial" panose="020B0604020202020204" pitchFamily="34" charset="0"/>
                          <a:cs typeface="Arial" panose="020B0604020202020204" pitchFamily="34" charset="0"/>
                        </a:rPr>
                      </a:br>
                      <a:r>
                        <a:rPr lang="en-US" sz="1100" b="0" baseline="0" dirty="0">
                          <a:solidFill>
                            <a:srgbClr val="FFC000"/>
                          </a:solidFill>
                          <a:latin typeface="Arial" panose="020B0604020202020204" pitchFamily="34" charset="0"/>
                          <a:cs typeface="Arial" panose="020B0604020202020204" pitchFamily="34" charset="0"/>
                        </a:rPr>
                        <a:t>-</a:t>
                      </a:r>
                      <a:r>
                        <a:rPr lang="en-US" sz="1100" b="0" baseline="0" dirty="0">
                          <a:solidFill>
                            <a:schemeClr val="bg1"/>
                          </a:solidFill>
                          <a:latin typeface="Arial" panose="020B0604020202020204" pitchFamily="34" charset="0"/>
                          <a:cs typeface="Arial" panose="020B0604020202020204" pitchFamily="34" charset="0"/>
                        </a:rPr>
                        <a:t> </a:t>
                      </a:r>
                      <a:r>
                        <a:rPr lang="en-US" sz="11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 xmlns:a16="http://schemas.microsoft.com/office/drawing/2014/main" val="10003"/>
                  </a:ext>
                </a:extLst>
              </a:tr>
              <a:tr h="1772445">
                <a:tc gridSpan="2">
                  <a:txBody>
                    <a:bodyPr/>
                    <a:lstStyle/>
                    <a:p>
                      <a:r>
                        <a:rPr lang="en-US" sz="1200" b="1" dirty="0">
                          <a:solidFill>
                            <a:srgbClr val="FFC000"/>
                          </a:solidFill>
                          <a:latin typeface="Arial" panose="020B0604020202020204" pitchFamily="34" charset="0"/>
                          <a:cs typeface="Arial" panose="020B0604020202020204" pitchFamily="34" charset="0"/>
                        </a:rPr>
                        <a:t>Adding content to the poster</a:t>
                      </a:r>
                    </a:p>
                    <a:p>
                      <a:r>
                        <a:rPr lang="en-US" sz="11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1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1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4"/>
                  </a:ext>
                </a:extLst>
              </a:tr>
              <a:tr h="11975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 xmlns:a16="http://schemas.microsoft.com/office/drawing/2014/main" val="10005"/>
                  </a:ext>
                </a:extLst>
              </a:tr>
              <a:tr h="1154977">
                <a:tc gridSpan="2">
                  <a:txBody>
                    <a:bodyPr/>
                    <a:lstStyle/>
                    <a:p>
                      <a:endParaRPr lang="en-US" sz="11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 xmlns:a16="http://schemas.microsoft.com/office/drawing/2014/main" val="10006"/>
                  </a:ext>
                </a:extLst>
              </a:tr>
              <a:tr h="6448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2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1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 xmlns:a16="http://schemas.microsoft.com/office/drawing/2014/main" val="10007"/>
                  </a:ext>
                </a:extLst>
              </a:tr>
              <a:tr h="160529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1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 xmlns:a16="http://schemas.microsoft.com/office/drawing/2014/main" val="10010"/>
                  </a:ext>
                </a:extLst>
              </a:tr>
            </a:tbl>
          </a:graphicData>
        </a:graphic>
      </p:graphicFrame>
      <p:graphicFrame>
        <p:nvGraphicFramePr>
          <p:cNvPr id="10" name="Table 9">
            <a:extLst>
              <a:ext uri="{FF2B5EF4-FFF2-40B4-BE49-F238E27FC236}">
                <a16:creationId xmlns="" xmlns:a16="http://schemas.microsoft.com/office/drawing/2014/main" id="{1474BA59-6A6C-264A-B7B6-3AA3941940B4}"/>
              </a:ext>
            </a:extLst>
          </p:cNvPr>
          <p:cNvGraphicFramePr>
            <a:graphicFrameLocks noGrp="1"/>
          </p:cNvGraphicFramePr>
          <p:nvPr userDrawn="1">
            <p:extLst>
              <p:ext uri="{D42A27DB-BD31-4B8C-83A1-F6EECF244321}">
                <p14:modId xmlns:p14="http://schemas.microsoft.com/office/powerpoint/2010/main" val="2037253086"/>
              </p:ext>
            </p:extLst>
          </p:nvPr>
        </p:nvGraphicFramePr>
        <p:xfrm>
          <a:off x="27918589" y="0"/>
          <a:ext cx="6099844" cy="16632915"/>
        </p:xfrm>
        <a:graphic>
          <a:graphicData uri="http://schemas.openxmlformats.org/drawingml/2006/table">
            <a:tbl>
              <a:tblPr firstRow="1" bandRow="1">
                <a:tableStyleId>{5C22544A-7EE6-4342-B048-85BDC9FD1C3A}</a:tableStyleId>
              </a:tblPr>
              <a:tblGrid>
                <a:gridCol w="3056584">
                  <a:extLst>
                    <a:ext uri="{9D8B030D-6E8A-4147-A177-3AD203B41FA5}">
                      <a16:colId xmlns="" xmlns:a16="http://schemas.microsoft.com/office/drawing/2014/main" val="20000"/>
                    </a:ext>
                  </a:extLst>
                </a:gridCol>
                <a:gridCol w="3043260">
                  <a:extLst>
                    <a:ext uri="{9D8B030D-6E8A-4147-A177-3AD203B41FA5}">
                      <a16:colId xmlns="" xmlns:a16="http://schemas.microsoft.com/office/drawing/2014/main" val="4164475170"/>
                    </a:ext>
                  </a:extLst>
                </a:gridCol>
              </a:tblGrid>
              <a:tr h="855655">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000" b="0" spc="600" dirty="0">
                          <a:solidFill>
                            <a:srgbClr val="1F3A4E"/>
                          </a:solidFill>
                          <a:latin typeface="Arial Black" panose="020B0A04020102020204" pitchFamily="34" charset="0"/>
                        </a:rPr>
                        <a:t>QUICK START GUIDE</a:t>
                      </a:r>
                      <a:br>
                        <a:rPr lang="en-US" sz="2000" b="0" spc="600" dirty="0">
                          <a:solidFill>
                            <a:srgbClr val="1F3A4E"/>
                          </a:solidFill>
                          <a:latin typeface="Arial Black" panose="020B0A04020102020204" pitchFamily="34" charset="0"/>
                        </a:rPr>
                      </a:br>
                      <a:r>
                        <a:rPr lang="en-US" sz="1600" b="1" spc="0" dirty="0">
                          <a:solidFill>
                            <a:srgbClr val="FF0000"/>
                          </a:solidFill>
                          <a:latin typeface="Trebuchet MS" pitchFamily="34" charset="0"/>
                        </a:rPr>
                        <a:t>(THIS SIDEBAR WILL NOT PRINT)</a:t>
                      </a:r>
                      <a:endParaRPr lang="en-US" sz="2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extLst>
                  <a:ext uri="{0D108BD9-81ED-4DB2-BD59-A6C34878D82A}">
                    <a16:rowId xmlns="" xmlns:a16="http://schemas.microsoft.com/office/drawing/2014/main" val="10000"/>
                  </a:ext>
                </a:extLst>
              </a:tr>
              <a:tr h="2710095">
                <a:tc gridSpan="2">
                  <a:txBody>
                    <a:bodyPr/>
                    <a:lstStyle/>
                    <a:p>
                      <a:pPr algn="l"/>
                      <a:r>
                        <a:rPr lang="en-US" sz="14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200" dirty="0">
                          <a:solidFill>
                            <a:srgbClr val="FFC000"/>
                          </a:solidFill>
                          <a:hlinkClick r:id="rId7">
                            <a:extLst>
                              <a:ext uri="{A12FA001-AC4F-418D-AE19-62706E023703}">
                                <ahyp:hlinkClr xmlns="" xmlns:ahyp="http://schemas.microsoft.com/office/drawing/2018/hyperlinkcolor" val="tx"/>
                              </a:ext>
                            </a:extLst>
                          </a:hlinkClick>
                        </a:rPr>
                        <a:t>https://www.posterpresentations.com/how-to-change-the-research-poster-template-colors.html</a:t>
                      </a:r>
                      <a:endParaRPr lang="en-US" sz="1200" dirty="0">
                        <a:solidFill>
                          <a:srgbClr val="FFC000"/>
                        </a:solidFill>
                      </a:endParaRP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2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2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extLst>
                  <a:ext uri="{0D108BD9-81ED-4DB2-BD59-A6C34878D82A}">
                    <a16:rowId xmlns="" xmlns:a16="http://schemas.microsoft.com/office/drawing/2014/main" val="10001"/>
                  </a:ext>
                </a:extLst>
              </a:tr>
              <a:tr h="1786749">
                <a:tc gridSpan="2">
                  <a:txBody>
                    <a:bodyPr/>
                    <a:lstStyle/>
                    <a:p>
                      <a:r>
                        <a:rPr lang="en-US" sz="1400" b="1" dirty="0">
                          <a:solidFill>
                            <a:srgbClr val="FFC000"/>
                          </a:solidFill>
                          <a:latin typeface="Arial" panose="020B0604020202020204" pitchFamily="34" charset="0"/>
                          <a:cs typeface="Arial" panose="020B0604020202020204" pitchFamily="34" charset="0"/>
                        </a:rPr>
                        <a:t>How to change the column layout configuration</a:t>
                      </a:r>
                    </a:p>
                    <a:p>
                      <a:r>
                        <a:rPr lang="en-US" sz="12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200" dirty="0">
                          <a:solidFill>
                            <a:srgbClr val="D9D9D9"/>
                          </a:solidFill>
                          <a:latin typeface="Arial" panose="020B0604020202020204" pitchFamily="34" charset="0"/>
                          <a:cs typeface="Arial" panose="020B0604020202020204" pitchFamily="34" charset="0"/>
                        </a:rPr>
                        <a:t>You can see a tutorial here: </a:t>
                      </a:r>
                      <a:r>
                        <a:rPr lang="en-US" sz="1200" u="sng" dirty="0">
                          <a:solidFill>
                            <a:srgbClr val="FFC000"/>
                          </a:solidFill>
                          <a:latin typeface="Arial" panose="020B0604020202020204" pitchFamily="34" charset="0"/>
                          <a:cs typeface="Arial" panose="020B0604020202020204" pitchFamily="34" charset="0"/>
                        </a:rPr>
                        <a:t>https://</a:t>
                      </a:r>
                      <a:r>
                        <a:rPr lang="en-US" sz="1200" u="sng" dirty="0" err="1">
                          <a:solidFill>
                            <a:srgbClr val="FFC000"/>
                          </a:solidFill>
                          <a:latin typeface="Arial" panose="020B0604020202020204" pitchFamily="34" charset="0"/>
                          <a:cs typeface="Arial" panose="020B0604020202020204" pitchFamily="34" charset="0"/>
                        </a:rPr>
                        <a:t>www.posterpresentations.com</a:t>
                      </a:r>
                      <a:r>
                        <a:rPr lang="en-US" sz="1200" u="sng" dirty="0">
                          <a:solidFill>
                            <a:srgbClr val="FFC000"/>
                          </a:solidFill>
                          <a:latin typeface="Arial" panose="020B0604020202020204" pitchFamily="34" charset="0"/>
                          <a:cs typeface="Arial" panose="020B0604020202020204" pitchFamily="34" charset="0"/>
                        </a:rPr>
                        <a:t>/how-to-change-the-column-</a:t>
                      </a:r>
                      <a:r>
                        <a:rPr lang="en-US" sz="1200" u="sng" dirty="0" err="1">
                          <a:solidFill>
                            <a:srgbClr val="FFC000"/>
                          </a:solidFill>
                          <a:latin typeface="Arial" panose="020B0604020202020204" pitchFamily="34" charset="0"/>
                          <a:cs typeface="Arial" panose="020B0604020202020204" pitchFamily="34" charset="0"/>
                        </a:rPr>
                        <a:t>configuration.html</a:t>
                      </a:r>
                      <a:endParaRPr lang="en-US" sz="3200" u="sng" dirty="0">
                        <a:solidFill>
                          <a:srgbClr val="FFC000"/>
                        </a:solidFill>
                      </a:endParaRPr>
                    </a:p>
                  </a:txBody>
                  <a:tcPr marL="182880" marT="137160">
                    <a:solidFill>
                      <a:schemeClr val="tx1"/>
                    </a:solidFill>
                  </a:tcPr>
                </a:tc>
                <a:tc hMerge="1">
                  <a:txBody>
                    <a:bodyPr/>
                    <a:lstStyle/>
                    <a:p>
                      <a:endParaRPr lang="en-US" dirty="0"/>
                    </a:p>
                  </a:txBody>
                  <a:tcPr marL="182880" marT="137160">
                    <a:solidFill>
                      <a:srgbClr val="010101"/>
                    </a:solidFill>
                  </a:tcPr>
                </a:tc>
                <a:extLst>
                  <a:ext uri="{0D108BD9-81ED-4DB2-BD59-A6C34878D82A}">
                    <a16:rowId xmlns="" xmlns:a16="http://schemas.microsoft.com/office/drawing/2014/main" val="10004"/>
                  </a:ext>
                </a:extLst>
              </a:tr>
              <a:tr h="252204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panose="020B0604020202020204" pitchFamily="34" charset="0"/>
                          <a:cs typeface="Arial" panose="020B0604020202020204" pitchFamily="34" charset="0"/>
                        </a:rPr>
                        <a:t>The Quick Start</a:t>
                      </a:r>
                      <a:r>
                        <a:rPr lang="en-US" sz="1200" baseline="0" noProof="0" dirty="0">
                          <a:solidFill>
                            <a:srgbClr val="D9D9D9"/>
                          </a:solidFill>
                          <a:latin typeface="Arial" panose="020B0604020202020204" pitchFamily="34" charset="0"/>
                          <a:cs typeface="Arial" panose="020B0604020202020204" pitchFamily="34" charset="0"/>
                        </a:rPr>
                        <a:t> Guides</a:t>
                      </a:r>
                      <a:r>
                        <a:rPr lang="en-US" sz="1200" noProof="0" dirty="0">
                          <a:solidFill>
                            <a:srgbClr val="D9D9D9"/>
                          </a:solidFill>
                          <a:latin typeface="Arial" panose="020B0604020202020204" pitchFamily="34" charset="0"/>
                          <a:cs typeface="Arial" panose="020B0604020202020204" pitchFamily="34" charset="0"/>
                        </a:rPr>
                        <a:t> </a:t>
                      </a:r>
                      <a:r>
                        <a:rPr lang="en-US" sz="1200" u="sng" noProof="0" dirty="0">
                          <a:solidFill>
                            <a:srgbClr val="D9D9D9"/>
                          </a:solidFill>
                          <a:latin typeface="Arial" panose="020B0604020202020204" pitchFamily="34" charset="0"/>
                          <a:cs typeface="Arial" panose="020B0604020202020204" pitchFamily="34" charset="0"/>
                        </a:rPr>
                        <a:t>are outside the template’s printable area</a:t>
                      </a:r>
                      <a:r>
                        <a:rPr lang="en-US" sz="1200" noProof="0" dirty="0">
                          <a:solidFill>
                            <a:srgbClr val="D9D9D9"/>
                          </a:solidFill>
                          <a:latin typeface="Arial" panose="020B0604020202020204" pitchFamily="34" charset="0"/>
                          <a:cs typeface="Arial" panose="020B0604020202020204" pitchFamily="34" charset="0"/>
                        </a:rPr>
                        <a:t> and they will not be on the printed poster</a:t>
                      </a:r>
                      <a:r>
                        <a:rPr lang="en-US" sz="12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baseline="0" noProof="0" dirty="0">
                          <a:solidFill>
                            <a:srgbClr val="D9D9D9"/>
                          </a:solidFill>
                          <a:latin typeface="Arial" panose="020B0604020202020204" pitchFamily="34" charset="0"/>
                          <a:cs typeface="Arial" panose="020B0604020202020204" pitchFamily="34" charset="0"/>
                        </a:rPr>
                        <a:t>To hide the guides click on the </a:t>
                      </a:r>
                      <a:r>
                        <a:rPr lang="en-US" sz="1200" b="1" baseline="0" noProof="0" dirty="0">
                          <a:solidFill>
                            <a:srgbClr val="D9D9D9"/>
                          </a:solidFill>
                          <a:latin typeface="Arial" panose="020B0604020202020204" pitchFamily="34" charset="0"/>
                          <a:cs typeface="Arial" panose="020B0604020202020204" pitchFamily="34" charset="0"/>
                        </a:rPr>
                        <a:t>Home</a:t>
                      </a:r>
                      <a:r>
                        <a:rPr lang="en-US" sz="12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200" b="1"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200" b="1" baseline="0" noProof="0" dirty="0">
                          <a:solidFill>
                            <a:srgbClr val="D9D9D9"/>
                          </a:solidFill>
                          <a:latin typeface="Arial" panose="020B0604020202020204" pitchFamily="34" charset="0"/>
                          <a:cs typeface="Arial" panose="020B0604020202020204" pitchFamily="34" charset="0"/>
                        </a:rPr>
                        <a:t>Without Guides </a:t>
                      </a:r>
                      <a:r>
                        <a:rPr lang="en-US" sz="1200" b="0" baseline="0" noProof="0" dirty="0">
                          <a:solidFill>
                            <a:srgbClr val="D9D9D9"/>
                          </a:solidFill>
                          <a:latin typeface="Arial" panose="020B0604020202020204" pitchFamily="34" charset="0"/>
                          <a:cs typeface="Arial" panose="020B0604020202020204" pitchFamily="34" charset="0"/>
                        </a:rPr>
                        <a:t>layout</a:t>
                      </a:r>
                      <a:r>
                        <a:rPr lang="en-US" sz="1200" baseline="0" noProof="0" dirty="0">
                          <a:solidFill>
                            <a:srgbClr val="D9D9D9"/>
                          </a:solidFill>
                          <a:latin typeface="Arial" panose="020B0604020202020204" pitchFamily="34" charset="0"/>
                          <a:cs typeface="Arial" panose="020B0604020202020204" pitchFamily="34" charset="0"/>
                        </a:rPr>
                        <a:t>.</a:t>
                      </a:r>
                      <a:endParaRPr lang="en-US" sz="12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 xmlns:a16="http://schemas.microsoft.com/office/drawing/2014/main" val="10005"/>
                  </a:ext>
                </a:extLst>
              </a:tr>
              <a:tr h="1407064">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2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vMerge="1">
                  <a:txBody>
                    <a:bodyPr/>
                    <a:lstStyle/>
                    <a:p>
                      <a:endParaRPr lang="en-US"/>
                    </a:p>
                  </a:txBody>
                  <a:tcPr/>
                </a:tc>
                <a:extLst>
                  <a:ext uri="{0D108BD9-81ED-4DB2-BD59-A6C34878D82A}">
                    <a16:rowId xmlns="" xmlns:a16="http://schemas.microsoft.com/office/drawing/2014/main" val="1766341567"/>
                  </a:ext>
                </a:extLst>
              </a:tr>
              <a:tr h="1853928">
                <a:tc>
                  <a:txBody>
                    <a:bodyPr/>
                    <a:lstStyle/>
                    <a:p>
                      <a:r>
                        <a:rPr lang="en-US" sz="1400" b="1" dirty="0">
                          <a:solidFill>
                            <a:srgbClr val="FFC000"/>
                          </a:solidFill>
                          <a:latin typeface="Arial" panose="020B0604020202020204" pitchFamily="34" charset="0"/>
                          <a:cs typeface="Arial" panose="020B0604020202020204" pitchFamily="34" charset="0"/>
                        </a:rPr>
                        <a:t>How to</a:t>
                      </a:r>
                      <a:r>
                        <a:rPr lang="en-US" sz="1400" b="1" baseline="0" dirty="0">
                          <a:solidFill>
                            <a:srgbClr val="FFC000"/>
                          </a:solidFill>
                          <a:latin typeface="Arial" panose="020B0604020202020204" pitchFamily="34" charset="0"/>
                          <a:cs typeface="Arial" panose="020B0604020202020204" pitchFamily="34" charset="0"/>
                        </a:rPr>
                        <a:t> preview your poster prior to printing</a:t>
                      </a:r>
                      <a:endParaRPr lang="en-US" sz="1400" b="1" dirty="0">
                        <a:solidFill>
                          <a:srgbClr val="FFC000"/>
                        </a:solidFill>
                        <a:latin typeface="Arial" panose="020B0604020202020204" pitchFamily="34" charset="0"/>
                        <a:cs typeface="Arial" panose="020B0604020202020204" pitchFamily="34" charset="0"/>
                      </a:endParaRPr>
                    </a:p>
                    <a:p>
                      <a:r>
                        <a:rPr lang="en-US" sz="1200" dirty="0">
                          <a:solidFill>
                            <a:srgbClr val="D9D9D9"/>
                          </a:solidFill>
                          <a:latin typeface="Arial" panose="020B0604020202020204" pitchFamily="34" charset="0"/>
                          <a:cs typeface="Arial" panose="020B0604020202020204" pitchFamily="34" charset="0"/>
                        </a:rPr>
                        <a:t>You can preview your poster at any time by pressing the </a:t>
                      </a:r>
                      <a:r>
                        <a:rPr lang="en-US" sz="1200" dirty="0">
                          <a:solidFill>
                            <a:srgbClr val="FFC000"/>
                          </a:solidFill>
                          <a:latin typeface="Arial" panose="020B0604020202020204" pitchFamily="34" charset="0"/>
                          <a:cs typeface="Arial" panose="020B0604020202020204" pitchFamily="34" charset="0"/>
                        </a:rPr>
                        <a:t>F5 key</a:t>
                      </a:r>
                      <a:r>
                        <a:rPr lang="en-US" sz="12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200" dirty="0">
                          <a:solidFill>
                            <a:srgbClr val="FFC000"/>
                          </a:solidFill>
                          <a:latin typeface="Arial" panose="020B0604020202020204" pitchFamily="34" charset="0"/>
                          <a:cs typeface="Arial" panose="020B0604020202020204" pitchFamily="34" charset="0"/>
                        </a:rPr>
                        <a:t>ESC key </a:t>
                      </a:r>
                      <a:r>
                        <a:rPr lang="en-US" sz="12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a:txBody>
                    <a:bodyPr/>
                    <a:lstStyle/>
                    <a:p>
                      <a:pPr algn="ctr"/>
                      <a:r>
                        <a:rPr lang="en-US" sz="6600" b="1" dirty="0">
                          <a:solidFill>
                            <a:srgbClr val="D9D9D9"/>
                          </a:solidFill>
                          <a:latin typeface="Arial" panose="020B0604020202020204" pitchFamily="34" charset="0"/>
                          <a:cs typeface="Arial" panose="020B0604020202020204" pitchFamily="34" charset="0"/>
                        </a:rPr>
                        <a:t>F5</a:t>
                      </a:r>
                      <a:r>
                        <a:rPr lang="en-US" sz="1200" baseline="0" dirty="0">
                          <a:solidFill>
                            <a:srgbClr val="D9D9D9"/>
                          </a:solidFill>
                          <a:latin typeface="Arial" panose="020B0604020202020204" pitchFamily="34" charset="0"/>
                          <a:cs typeface="Arial" panose="020B0604020202020204" pitchFamily="34" charset="0"/>
                        </a:rPr>
                        <a:t> </a:t>
                      </a:r>
                      <a:endParaRPr lang="en-US" sz="3200" dirty="0"/>
                    </a:p>
                  </a:txBody>
                  <a:tcPr marL="182880" marT="137160" anchor="ctr">
                    <a:solidFill>
                      <a:schemeClr val="tx1">
                        <a:lumMod val="95000"/>
                        <a:lumOff val="5000"/>
                      </a:schemeClr>
                    </a:solidFill>
                  </a:tcPr>
                </a:tc>
                <a:extLst>
                  <a:ext uri="{0D108BD9-81ED-4DB2-BD59-A6C34878D82A}">
                    <a16:rowId xmlns="" xmlns:a16="http://schemas.microsoft.com/office/drawing/2014/main" val="10006"/>
                  </a:ext>
                </a:extLst>
              </a:tr>
              <a:tr h="276412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4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When you are ready to have your poster printed go online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and click on the "</a:t>
                      </a:r>
                      <a:r>
                        <a:rPr lang="en-US" sz="1200" noProof="0" dirty="0">
                          <a:solidFill>
                            <a:srgbClr val="FFC000"/>
                          </a:solidFill>
                          <a:latin typeface="Arial"/>
                          <a:cs typeface="Arial"/>
                        </a:rPr>
                        <a:t>Order Your Poster</a:t>
                      </a:r>
                      <a:r>
                        <a:rPr lang="en-US" sz="12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200" noProof="0" dirty="0">
                          <a:solidFill>
                            <a:srgbClr val="D9D9D9"/>
                          </a:solidFill>
                          <a:latin typeface="Arial"/>
                          <a:cs typeface="Arial"/>
                        </a:rPr>
                        <a:t/>
                      </a:r>
                      <a:br>
                        <a:rPr lang="en-US" sz="1200" noProof="0" dirty="0">
                          <a:solidFill>
                            <a:srgbClr val="D9D9D9"/>
                          </a:solidFill>
                          <a:latin typeface="Arial"/>
                          <a:cs typeface="Arial"/>
                        </a:rPr>
                      </a:br>
                      <a:r>
                        <a:rPr lang="en-US" sz="1200" noProof="0" dirty="0">
                          <a:solidFill>
                            <a:srgbClr val="D9D9D9"/>
                          </a:solidFill>
                          <a:latin typeface="Arial"/>
                          <a:cs typeface="Arial"/>
                        </a:rPr>
                        <a:t>Go to </a:t>
                      </a:r>
                      <a:r>
                        <a:rPr lang="en-US" sz="1200" noProof="0" dirty="0" err="1">
                          <a:solidFill>
                            <a:srgbClr val="FFC000"/>
                          </a:solidFill>
                          <a:latin typeface="Arial"/>
                          <a:cs typeface="Arial"/>
                        </a:rPr>
                        <a:t>PosterPresentations.com</a:t>
                      </a:r>
                      <a:r>
                        <a:rPr lang="en-US" sz="12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extLst>
                  <a:ext uri="{0D108BD9-81ED-4DB2-BD59-A6C34878D82A}">
                    <a16:rowId xmlns="" xmlns:a16="http://schemas.microsoft.com/office/drawing/2014/main" val="10007"/>
                  </a:ext>
                </a:extLst>
              </a:tr>
              <a:tr h="659987">
                <a:tc gridSpan="2">
                  <a:txBody>
                    <a:bodyPr/>
                    <a:lstStyle/>
                    <a:p>
                      <a:endParaRPr lang="en-US" sz="12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extLst>
                  <a:ext uri="{0D108BD9-81ED-4DB2-BD59-A6C34878D82A}">
                    <a16:rowId xmlns="" xmlns:a16="http://schemas.microsoft.com/office/drawing/2014/main" val="10008"/>
                  </a:ext>
                </a:extLst>
              </a:tr>
              <a:tr h="2073273">
                <a:tc>
                  <a:txBody>
                    <a:bodyPr/>
                    <a:lstStyle/>
                    <a:p>
                      <a:pPr>
                        <a:lnSpc>
                          <a:spcPts val="2600"/>
                        </a:lnSpc>
                      </a:pPr>
                      <a:r>
                        <a:rPr lang="en-US" sz="1100" dirty="0">
                          <a:solidFill>
                            <a:schemeClr val="bg1">
                              <a:lumMod val="85000"/>
                            </a:schemeClr>
                          </a:solidFill>
                          <a:latin typeface="Arial"/>
                          <a:cs typeface="Arial"/>
                        </a:rPr>
                        <a:t>© 2019</a:t>
                      </a:r>
                      <a:r>
                        <a:rPr lang="en-US" sz="1100" baseline="0" dirty="0">
                          <a:solidFill>
                            <a:schemeClr val="bg1">
                              <a:lumMod val="85000"/>
                            </a:schemeClr>
                          </a:solidFill>
                          <a:latin typeface="Arial"/>
                          <a:cs typeface="Arial"/>
                        </a:rPr>
                        <a:t> </a:t>
                      </a:r>
                      <a:r>
                        <a:rPr lang="en-US" sz="1100" dirty="0" err="1">
                          <a:solidFill>
                            <a:schemeClr val="bg1">
                              <a:lumMod val="85000"/>
                            </a:schemeClr>
                          </a:solidFill>
                          <a:latin typeface="Arial"/>
                          <a:cs typeface="Arial"/>
                        </a:rPr>
                        <a:t>PosterPresentations.com</a:t>
                      </a:r>
                      <a:r>
                        <a:rPr lang="en-US" sz="1100" dirty="0">
                          <a:solidFill>
                            <a:schemeClr val="bg1">
                              <a:lumMod val="85000"/>
                            </a:schemeClr>
                          </a:solidFill>
                          <a:latin typeface="Arial"/>
                          <a:cs typeface="Arial"/>
                        </a:rPr>
                        <a:t/>
                      </a:r>
                      <a:br>
                        <a:rPr lang="en-US" sz="1100" dirty="0">
                          <a:solidFill>
                            <a:schemeClr val="bg1">
                              <a:lumMod val="85000"/>
                            </a:schemeClr>
                          </a:solidFill>
                          <a:latin typeface="Arial"/>
                          <a:cs typeface="Arial"/>
                        </a:rPr>
                      </a:br>
                      <a:r>
                        <a:rPr lang="en-US" sz="1100" dirty="0">
                          <a:solidFill>
                            <a:schemeClr val="bg1">
                              <a:lumMod val="85000"/>
                            </a:schemeClr>
                          </a:solidFill>
                          <a:latin typeface="Arial"/>
                          <a:cs typeface="Arial"/>
                        </a:rPr>
                        <a:t>2117 Fourth Street ,</a:t>
                      </a:r>
                      <a:r>
                        <a:rPr lang="en-US" sz="1100" baseline="0" dirty="0">
                          <a:solidFill>
                            <a:schemeClr val="bg1">
                              <a:lumMod val="85000"/>
                            </a:schemeClr>
                          </a:solidFill>
                          <a:latin typeface="Arial"/>
                          <a:cs typeface="Arial"/>
                        </a:rPr>
                        <a:t> STE C        </a:t>
                      </a:r>
                    </a:p>
                    <a:p>
                      <a:pPr>
                        <a:lnSpc>
                          <a:spcPts val="2600"/>
                        </a:lnSpc>
                      </a:pPr>
                      <a:r>
                        <a:rPr lang="en-US" sz="1100" baseline="0" dirty="0">
                          <a:solidFill>
                            <a:schemeClr val="bg1">
                              <a:lumMod val="85000"/>
                            </a:schemeClr>
                          </a:solidFill>
                          <a:latin typeface="Arial"/>
                          <a:cs typeface="Arial"/>
                        </a:rPr>
                        <a:t>Berkeley CA 94710 USA</a:t>
                      </a:r>
                      <a:endParaRPr lang="en-US" sz="11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D0D0D0"/>
                          </a:solidFill>
                          <a:latin typeface="Arial"/>
                          <a:cs typeface="Arial"/>
                        </a:rPr>
                        <a:t>For complete tutorials</a:t>
                      </a:r>
                      <a:r>
                        <a:rPr lang="en-US" sz="12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050" b="1" dirty="0">
                          <a:solidFill>
                            <a:srgbClr val="FFC000"/>
                          </a:solidFill>
                          <a:latin typeface="Arial"/>
                          <a:cs typeface="Arial"/>
                        </a:rPr>
                        <a:t>https://</a:t>
                      </a:r>
                      <a:r>
                        <a:rPr lang="en-US" sz="1050" b="1" dirty="0" err="1">
                          <a:solidFill>
                            <a:srgbClr val="FFC000"/>
                          </a:solidFill>
                          <a:latin typeface="Arial"/>
                          <a:cs typeface="Arial"/>
                        </a:rPr>
                        <a:t>www.posterpresentations.com</a:t>
                      </a:r>
                      <a:r>
                        <a:rPr lang="en-US" sz="1050" b="1" dirty="0">
                          <a:solidFill>
                            <a:srgbClr val="FFC000"/>
                          </a:solidFill>
                          <a:latin typeface="Arial"/>
                          <a:cs typeface="Arial"/>
                        </a:rPr>
                        <a:t>/</a:t>
                      </a:r>
                      <a:r>
                        <a:rPr lang="en-US" sz="1050" b="1" dirty="0" err="1">
                          <a:solidFill>
                            <a:srgbClr val="FFC000"/>
                          </a:solidFill>
                          <a:latin typeface="Arial"/>
                          <a:cs typeface="Arial"/>
                        </a:rPr>
                        <a:t>helpdesk.html</a:t>
                      </a:r>
                      <a:endParaRPr lang="en-US" dirty="0"/>
                    </a:p>
                  </a:txBody>
                  <a:tcPr marL="182880" marT="137160">
                    <a:solidFill>
                      <a:srgbClr val="010101"/>
                    </a:solidFill>
                  </a:tcPr>
                </a:tc>
                <a:extLst>
                  <a:ext uri="{0D108BD9-81ED-4DB2-BD59-A6C34878D82A}">
                    <a16:rowId xmlns=""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a:extLst>
              <a:ext uri="{FF2B5EF4-FFF2-40B4-BE49-F238E27FC236}">
                <a16:creationId xmlns="" xmlns:a16="http://schemas.microsoft.com/office/drawing/2014/main" id="{3498D8BF-3D65-7E42-A05B-3E344B52CAC9}"/>
              </a:ext>
            </a:extLst>
          </p:cNvPr>
          <p:cNvSpPr txBox="1">
            <a:spLocks noChangeArrowheads="1"/>
          </p:cNvSpPr>
          <p:nvPr userDrawn="1"/>
        </p:nvSpPr>
        <p:spPr bwMode="auto">
          <a:xfrm>
            <a:off x="449704" y="15931858"/>
            <a:ext cx="2604645" cy="170718"/>
          </a:xfrm>
          <a:prstGeom prst="rect">
            <a:avLst/>
          </a:prstGeom>
          <a:noFill/>
          <a:ln w="9525">
            <a:noFill/>
            <a:miter lim="800000"/>
            <a:headEnd/>
            <a:tailEnd/>
          </a:ln>
          <a:effectLst/>
        </p:spPr>
        <p:txBody>
          <a:bodyPr wrap="square" lIns="91263" tIns="45623" rIns="91263" bIns="45623">
            <a:noAutofit/>
          </a:bodyPr>
          <a:lstStyle/>
          <a:p>
            <a:pPr eaLnBrk="0" hangingPunct="0">
              <a:lnSpc>
                <a:spcPct val="65000"/>
              </a:lnSpc>
              <a:spcBef>
                <a:spcPct val="50000"/>
              </a:spcBef>
              <a:defRPr/>
            </a:pPr>
            <a:r>
              <a:rPr lang="en-US" sz="5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100" b="1" dirty="0">
                <a:solidFill>
                  <a:schemeClr val="bg1">
                    <a:lumMod val="75000"/>
                  </a:schemeClr>
                </a:solidFill>
                <a:latin typeface="Arial" charset="0"/>
              </a:rPr>
              <a:t>www.PosterPresentations.com</a:t>
            </a:r>
          </a:p>
        </p:txBody>
      </p:sp>
      <p:cxnSp>
        <p:nvCxnSpPr>
          <p:cNvPr id="11" name="Straight Connector 10">
            <a:extLst>
              <a:ext uri="{FF2B5EF4-FFF2-40B4-BE49-F238E27FC236}">
                <a16:creationId xmlns="" xmlns:a16="http://schemas.microsoft.com/office/drawing/2014/main" id="{EF3739A6-3EE6-0241-A17B-508D7FF74C0E}"/>
              </a:ext>
            </a:extLst>
          </p:cNvPr>
          <p:cNvCxnSpPr>
            <a:cxnSpLocks/>
          </p:cNvCxnSpPr>
          <p:nvPr userDrawn="1"/>
        </p:nvCxnSpPr>
        <p:spPr>
          <a:xfrm>
            <a:off x="0" y="15794175"/>
            <a:ext cx="27432000" cy="0"/>
          </a:xfrm>
          <a:prstGeom prst="line">
            <a:avLst/>
          </a:prstGeom>
        </p:spPr>
        <p:style>
          <a:lnRef idx="1">
            <a:schemeClr val="accent3"/>
          </a:lnRef>
          <a:fillRef idx="0">
            <a:schemeClr val="accent3"/>
          </a:fillRef>
          <a:effectRef idx="0">
            <a:schemeClr val="accent3"/>
          </a:effectRef>
          <a:fontRef idx="minor">
            <a:schemeClr val="tx1"/>
          </a:fontRef>
        </p:style>
      </p:cxnSp>
      <p:cxnSp>
        <p:nvCxnSpPr>
          <p:cNvPr id="12" name="Straight Connector 11">
            <a:extLst>
              <a:ext uri="{FF2B5EF4-FFF2-40B4-BE49-F238E27FC236}">
                <a16:creationId xmlns="" xmlns:a16="http://schemas.microsoft.com/office/drawing/2014/main" id="{C2C2FB23-1822-C04C-8E5E-8BEBF762E9D2}"/>
              </a:ext>
            </a:extLst>
          </p:cNvPr>
          <p:cNvCxnSpPr>
            <a:cxnSpLocks/>
          </p:cNvCxnSpPr>
          <p:nvPr userDrawn="1"/>
        </p:nvCxnSpPr>
        <p:spPr>
          <a:xfrm>
            <a:off x="6818673"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13" name="Straight Connector 12">
            <a:extLst>
              <a:ext uri="{FF2B5EF4-FFF2-40B4-BE49-F238E27FC236}">
                <a16:creationId xmlns="" xmlns:a16="http://schemas.microsoft.com/office/drawing/2014/main" id="{BA52C429-5151-D44D-B3A6-CC625DD2DF94}"/>
              </a:ext>
            </a:extLst>
          </p:cNvPr>
          <p:cNvCxnSpPr>
            <a:cxnSpLocks/>
          </p:cNvCxnSpPr>
          <p:nvPr userDrawn="1"/>
        </p:nvCxnSpPr>
        <p:spPr>
          <a:xfrm>
            <a:off x="13749594"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14" name="Straight Connector 13">
            <a:extLst>
              <a:ext uri="{FF2B5EF4-FFF2-40B4-BE49-F238E27FC236}">
                <a16:creationId xmlns="" xmlns:a16="http://schemas.microsoft.com/office/drawing/2014/main" id="{20A55795-FFC3-0E4D-8360-D4513C6141A4}"/>
              </a:ext>
            </a:extLst>
          </p:cNvPr>
          <p:cNvCxnSpPr>
            <a:cxnSpLocks/>
          </p:cNvCxnSpPr>
          <p:nvPr userDrawn="1"/>
        </p:nvCxnSpPr>
        <p:spPr>
          <a:xfrm>
            <a:off x="20680515" y="3189767"/>
            <a:ext cx="0" cy="118872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1457117017"/>
      </p:ext>
    </p:extLst>
  </p:cSld>
  <p:clrMap bg1="lt1" tx1="dk1" bg2="lt2" tx2="dk2" accent1="accent1" accent2="accent2" accent3="accent3" accent4="accent4" accent5="accent5" accent6="accent6" hlink="hlink" folHlink="folHlink"/>
  <p:sldLayoutIdLst>
    <p:sldLayoutId id="2147483662" r:id="rId1"/>
  </p:sldLayoutIdLst>
  <p:txStyles>
    <p:titleStyle>
      <a:lvl1pPr algn="ctr" defTabSz="2507943" rtl="0" eaLnBrk="1" latinLnBrk="0" hangingPunct="1">
        <a:spcBef>
          <a:spcPct val="0"/>
        </a:spcBef>
        <a:buNone/>
        <a:defRPr sz="5000" kern="1200">
          <a:solidFill>
            <a:schemeClr val="bg1"/>
          </a:solidFill>
          <a:latin typeface="Trebuchet MS" pitchFamily="34" charset="0"/>
          <a:ea typeface="+mj-ea"/>
          <a:cs typeface="+mj-cs"/>
        </a:defRPr>
      </a:lvl1pPr>
    </p:titleStyle>
    <p:bodyStyle>
      <a:lvl1pPr marL="940479" indent="-940479" algn="l" defTabSz="2507943" rtl="0" eaLnBrk="1" latinLnBrk="0" hangingPunct="1">
        <a:spcBef>
          <a:spcPct val="20000"/>
        </a:spcBef>
        <a:buFont typeface="Arial" pitchFamily="34" charset="0"/>
        <a:buChar char="•"/>
        <a:defRPr sz="8800" kern="1200">
          <a:solidFill>
            <a:schemeClr val="tx1"/>
          </a:solidFill>
          <a:latin typeface="+mn-lt"/>
          <a:ea typeface="+mn-ea"/>
          <a:cs typeface="+mn-cs"/>
        </a:defRPr>
      </a:lvl1pPr>
      <a:lvl2pPr marL="2037704" indent="-783732" algn="l" defTabSz="2507943" rtl="0" eaLnBrk="1" latinLnBrk="0" hangingPunct="1">
        <a:spcBef>
          <a:spcPct val="20000"/>
        </a:spcBef>
        <a:buFont typeface="Arial" pitchFamily="34" charset="0"/>
        <a:buChar char="–"/>
        <a:defRPr sz="7700" kern="1200">
          <a:solidFill>
            <a:schemeClr val="tx1"/>
          </a:solidFill>
          <a:latin typeface="+mn-lt"/>
          <a:ea typeface="+mn-ea"/>
          <a:cs typeface="+mn-cs"/>
        </a:defRPr>
      </a:lvl2pPr>
      <a:lvl3pPr marL="3134929" indent="-626986" algn="l" defTabSz="2507943" rtl="0" eaLnBrk="1" latinLnBrk="0" hangingPunct="1">
        <a:spcBef>
          <a:spcPct val="20000"/>
        </a:spcBef>
        <a:buFont typeface="Arial" pitchFamily="34" charset="0"/>
        <a:buChar char="•"/>
        <a:defRPr sz="6600" kern="1200">
          <a:solidFill>
            <a:schemeClr val="tx1"/>
          </a:solidFill>
          <a:latin typeface="+mn-lt"/>
          <a:ea typeface="+mn-ea"/>
          <a:cs typeface="+mn-cs"/>
        </a:defRPr>
      </a:lvl3pPr>
      <a:lvl4pPr marL="4388901"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4pPr>
      <a:lvl5pPr marL="5642872"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5pPr>
      <a:lvl6pPr marL="6896844"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6pPr>
      <a:lvl7pPr marL="8150815"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7pPr>
      <a:lvl8pPr marL="9404787"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8pPr>
      <a:lvl9pPr marL="10658758" indent="-626986" algn="l" defTabSz="2507943" rtl="0" eaLnBrk="1" latinLnBrk="0" hangingPunct="1">
        <a:spcBef>
          <a:spcPct val="20000"/>
        </a:spcBef>
        <a:buFont typeface="Arial" pitchFamily="34" charset="0"/>
        <a:buChar char="•"/>
        <a:defRPr sz="5500" kern="1200">
          <a:solidFill>
            <a:schemeClr val="tx1"/>
          </a:solidFill>
          <a:latin typeface="+mn-lt"/>
          <a:ea typeface="+mn-ea"/>
          <a:cs typeface="+mn-cs"/>
        </a:defRPr>
      </a:lvl9pPr>
    </p:bodyStyle>
    <p:otherStyle>
      <a:defPPr>
        <a:defRPr lang="en-US"/>
      </a:defPPr>
      <a:lvl1pPr marL="0" algn="l" defTabSz="2507943" rtl="0" eaLnBrk="1" latinLnBrk="0" hangingPunct="1">
        <a:defRPr sz="4900" kern="1200">
          <a:solidFill>
            <a:schemeClr val="tx1"/>
          </a:solidFill>
          <a:latin typeface="+mn-lt"/>
          <a:ea typeface="+mn-ea"/>
          <a:cs typeface="+mn-cs"/>
        </a:defRPr>
      </a:lvl1pPr>
      <a:lvl2pPr marL="1253972" algn="l" defTabSz="2507943" rtl="0" eaLnBrk="1" latinLnBrk="0" hangingPunct="1">
        <a:defRPr sz="4900" kern="1200">
          <a:solidFill>
            <a:schemeClr val="tx1"/>
          </a:solidFill>
          <a:latin typeface="+mn-lt"/>
          <a:ea typeface="+mn-ea"/>
          <a:cs typeface="+mn-cs"/>
        </a:defRPr>
      </a:lvl2pPr>
      <a:lvl3pPr marL="2507943" algn="l" defTabSz="2507943" rtl="0" eaLnBrk="1" latinLnBrk="0" hangingPunct="1">
        <a:defRPr sz="4900" kern="1200">
          <a:solidFill>
            <a:schemeClr val="tx1"/>
          </a:solidFill>
          <a:latin typeface="+mn-lt"/>
          <a:ea typeface="+mn-ea"/>
          <a:cs typeface="+mn-cs"/>
        </a:defRPr>
      </a:lvl3pPr>
      <a:lvl4pPr marL="3761915" algn="l" defTabSz="2507943" rtl="0" eaLnBrk="1" latinLnBrk="0" hangingPunct="1">
        <a:defRPr sz="4900" kern="1200">
          <a:solidFill>
            <a:schemeClr val="tx1"/>
          </a:solidFill>
          <a:latin typeface="+mn-lt"/>
          <a:ea typeface="+mn-ea"/>
          <a:cs typeface="+mn-cs"/>
        </a:defRPr>
      </a:lvl4pPr>
      <a:lvl5pPr marL="5015886" algn="l" defTabSz="2507943" rtl="0" eaLnBrk="1" latinLnBrk="0" hangingPunct="1">
        <a:defRPr sz="4900" kern="1200">
          <a:solidFill>
            <a:schemeClr val="tx1"/>
          </a:solidFill>
          <a:latin typeface="+mn-lt"/>
          <a:ea typeface="+mn-ea"/>
          <a:cs typeface="+mn-cs"/>
        </a:defRPr>
      </a:lvl5pPr>
      <a:lvl6pPr marL="6269858" algn="l" defTabSz="2507943" rtl="0" eaLnBrk="1" latinLnBrk="0" hangingPunct="1">
        <a:defRPr sz="4900" kern="1200">
          <a:solidFill>
            <a:schemeClr val="tx1"/>
          </a:solidFill>
          <a:latin typeface="+mn-lt"/>
          <a:ea typeface="+mn-ea"/>
          <a:cs typeface="+mn-cs"/>
        </a:defRPr>
      </a:lvl6pPr>
      <a:lvl7pPr marL="7523830" algn="l" defTabSz="2507943" rtl="0" eaLnBrk="1" latinLnBrk="0" hangingPunct="1">
        <a:defRPr sz="4900" kern="1200">
          <a:solidFill>
            <a:schemeClr val="tx1"/>
          </a:solidFill>
          <a:latin typeface="+mn-lt"/>
          <a:ea typeface="+mn-ea"/>
          <a:cs typeface="+mn-cs"/>
        </a:defRPr>
      </a:lvl7pPr>
      <a:lvl8pPr marL="8777801" algn="l" defTabSz="2507943" rtl="0" eaLnBrk="1" latinLnBrk="0" hangingPunct="1">
        <a:defRPr sz="4900" kern="1200">
          <a:solidFill>
            <a:schemeClr val="tx1"/>
          </a:solidFill>
          <a:latin typeface="+mn-lt"/>
          <a:ea typeface="+mn-ea"/>
          <a:cs typeface="+mn-cs"/>
        </a:defRPr>
      </a:lvl8pPr>
      <a:lvl9pPr marL="10031773" algn="l" defTabSz="2507943" rtl="0" eaLnBrk="1" latinLnBrk="0" hangingPunct="1">
        <a:defRPr sz="4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hyperlink" Target="https://online.visual-paradigm.com/diagrams/templates/process-map/daily-schedule-timetable/" TargetMode="External"/><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 name="Text Placeholder 85">
            <a:extLst>
              <a:ext uri="{FF2B5EF4-FFF2-40B4-BE49-F238E27FC236}">
                <a16:creationId xmlns="" xmlns:a16="http://schemas.microsoft.com/office/drawing/2014/main" id="{54E940FA-0A67-6044-9B90-08A8B41B2058}"/>
              </a:ext>
            </a:extLst>
          </p:cNvPr>
          <p:cNvSpPr>
            <a:spLocks noGrp="1"/>
          </p:cNvSpPr>
          <p:nvPr>
            <p:ph type="body" sz="quarter" idx="10"/>
          </p:nvPr>
        </p:nvSpPr>
        <p:spPr>
          <a:xfrm>
            <a:off x="459679" y="4097500"/>
            <a:ext cx="5692348" cy="4191203"/>
          </a:xfrm>
        </p:spPr>
        <p:txBody>
          <a:bodyPr/>
          <a:lstStyle/>
          <a:p>
            <a:r>
              <a:rPr lang="en-US" dirty="0" smtClean="0"/>
              <a:t>This poster contains information on time management. I am going to be discussing what time management is. I am then going to move and and look at how to you can manage time efficiently. After that I am going to discuss what makes your time management bad. I will then move on to look at how time management can help you. </a:t>
            </a:r>
            <a:endParaRPr lang="en-US" dirty="0"/>
          </a:p>
        </p:txBody>
      </p:sp>
      <p:sp>
        <p:nvSpPr>
          <p:cNvPr id="87" name="Text Placeholder 86">
            <a:extLst>
              <a:ext uri="{FF2B5EF4-FFF2-40B4-BE49-F238E27FC236}">
                <a16:creationId xmlns="" xmlns:a16="http://schemas.microsoft.com/office/drawing/2014/main" id="{B4187C71-ECFD-6B47-A66C-1F539709DFCA}"/>
              </a:ext>
            </a:extLst>
          </p:cNvPr>
          <p:cNvSpPr>
            <a:spLocks noGrp="1"/>
          </p:cNvSpPr>
          <p:nvPr>
            <p:ph type="body" sz="quarter" idx="20"/>
          </p:nvPr>
        </p:nvSpPr>
        <p:spPr>
          <a:xfrm>
            <a:off x="459679" y="10749519"/>
            <a:ext cx="5674198" cy="310896"/>
          </a:xfrm>
        </p:spPr>
        <p:txBody>
          <a:bodyPr/>
          <a:lstStyle/>
          <a:p>
            <a:r>
              <a:rPr lang="en-US" dirty="0" smtClean="0"/>
              <a:t>What is time management?</a:t>
            </a:r>
            <a:endParaRPr lang="en-US" dirty="0"/>
          </a:p>
        </p:txBody>
      </p:sp>
      <p:sp>
        <p:nvSpPr>
          <p:cNvPr id="88" name="Text Placeholder 87">
            <a:extLst>
              <a:ext uri="{FF2B5EF4-FFF2-40B4-BE49-F238E27FC236}">
                <a16:creationId xmlns="" xmlns:a16="http://schemas.microsoft.com/office/drawing/2014/main" id="{6C15B2DA-8B2C-594B-B2B6-6318B6A2B19A}"/>
              </a:ext>
            </a:extLst>
          </p:cNvPr>
          <p:cNvSpPr>
            <a:spLocks noGrp="1"/>
          </p:cNvSpPr>
          <p:nvPr>
            <p:ph type="body" sz="quarter" idx="96"/>
          </p:nvPr>
        </p:nvSpPr>
        <p:spPr>
          <a:xfrm>
            <a:off x="477829" y="9703285"/>
            <a:ext cx="5674198" cy="310896"/>
          </a:xfrm>
        </p:spPr>
        <p:txBody>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r>
              <a:rPr lang="en-US" dirty="0" smtClean="0"/>
              <a:t>Time management is a way of planning the time you have efficiently and organizing what you are going to do and when. Time management is usually successful when tasks get done and goals are met. Time management is not successful when tasks do not get done and goals are not met. time management leads to efficiency and success in everyday life. Good time management also helps reduce stress. If things are carefully planned then things aren't going to be as stressful. It can also help with focus and control. </a:t>
            </a:r>
          </a:p>
        </p:txBody>
      </p:sp>
      <p:sp>
        <p:nvSpPr>
          <p:cNvPr id="90" name="Text Placeholder 89">
            <a:extLst>
              <a:ext uri="{FF2B5EF4-FFF2-40B4-BE49-F238E27FC236}">
                <a16:creationId xmlns="" xmlns:a16="http://schemas.microsoft.com/office/drawing/2014/main" id="{9E09AC8A-EFEB-F041-A2D4-EA4A12D9025D}"/>
              </a:ext>
            </a:extLst>
          </p:cNvPr>
          <p:cNvSpPr>
            <a:spLocks noGrp="1"/>
          </p:cNvSpPr>
          <p:nvPr>
            <p:ph type="body" sz="quarter" idx="151"/>
          </p:nvPr>
        </p:nvSpPr>
        <p:spPr/>
        <p:txBody>
          <a:bodyPr/>
          <a:lstStyle/>
          <a:p>
            <a:r>
              <a:rPr lang="en-US" dirty="0" smtClean="0"/>
              <a:t>By Abigail Roberts </a:t>
            </a:r>
            <a:endParaRPr lang="en-US" dirty="0"/>
          </a:p>
        </p:txBody>
      </p:sp>
      <p:sp>
        <p:nvSpPr>
          <p:cNvPr id="91" name="Text Placeholder 90">
            <a:extLst>
              <a:ext uri="{FF2B5EF4-FFF2-40B4-BE49-F238E27FC236}">
                <a16:creationId xmlns="" xmlns:a16="http://schemas.microsoft.com/office/drawing/2014/main" id="{404D54C2-4DBF-9848-8091-A0F24939AFE0}"/>
              </a:ext>
            </a:extLst>
          </p:cNvPr>
          <p:cNvSpPr>
            <a:spLocks noGrp="1"/>
          </p:cNvSpPr>
          <p:nvPr>
            <p:ph type="body" sz="quarter" idx="153"/>
          </p:nvPr>
        </p:nvSpPr>
        <p:spPr/>
        <p:txBody>
          <a:bodyPr/>
          <a:lstStyle/>
          <a:p>
            <a:r>
              <a:rPr lang="en-US" dirty="0" smtClean="0"/>
              <a:t>Time management </a:t>
            </a:r>
            <a:endParaRPr lang="en-US" dirty="0"/>
          </a:p>
        </p:txBody>
      </p:sp>
      <p:sp>
        <p:nvSpPr>
          <p:cNvPr id="92" name="Text Placeholder 91">
            <a:extLst>
              <a:ext uri="{FF2B5EF4-FFF2-40B4-BE49-F238E27FC236}">
                <a16:creationId xmlns="" xmlns:a16="http://schemas.microsoft.com/office/drawing/2014/main" id="{DCCCC67C-A4E2-BB41-ADB1-C91B00FFCFF1}"/>
              </a:ext>
            </a:extLst>
          </p:cNvPr>
          <p:cNvSpPr>
            <a:spLocks noGrp="1"/>
          </p:cNvSpPr>
          <p:nvPr>
            <p:ph type="body" sz="quarter" idx="154"/>
          </p:nvPr>
        </p:nvSpPr>
        <p:spPr/>
        <p:txBody>
          <a:bodyPr/>
          <a:lstStyle/>
          <a:p>
            <a:r>
              <a:rPr lang="en-US" dirty="0" smtClean="0"/>
              <a:t>How to manage time efficiently</a:t>
            </a:r>
            <a:endParaRPr lang="en-US" dirty="0"/>
          </a:p>
        </p:txBody>
      </p:sp>
      <p:sp>
        <p:nvSpPr>
          <p:cNvPr id="93" name="Text Placeholder 92">
            <a:extLst>
              <a:ext uri="{FF2B5EF4-FFF2-40B4-BE49-F238E27FC236}">
                <a16:creationId xmlns="" xmlns:a16="http://schemas.microsoft.com/office/drawing/2014/main" id="{2D644DD5-7912-F243-82DF-6EBF48CEB20C}"/>
              </a:ext>
            </a:extLst>
          </p:cNvPr>
          <p:cNvSpPr>
            <a:spLocks noGrp="1"/>
          </p:cNvSpPr>
          <p:nvPr>
            <p:ph type="body" sz="quarter" idx="155"/>
          </p:nvPr>
        </p:nvSpPr>
        <p:spPr/>
        <p:txBody>
          <a:bodyPr/>
          <a:lstStyle/>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r>
              <a:rPr lang="en-US" dirty="0" smtClean="0"/>
              <a:t>There are many different ways that can help manage time appropriately. A good start would be using a time table. By using a time table you are able to see what needs to be done, when you are going to do it and how much time you have got to do it. Another way of managing time well could be using a diary or calendar. This is similar to a time table as you are planning ahead. By using a diary or a calendar you are able to see what needs to be done without forgetting things and leaving them until last minute in a rush. Another good way of managing time is to prioritize things that need to be done. For example do the tasks that are more important and that need to be done then move on to the not so important tasks and things that are not as necessary. when planning how time is going to be spent try not to pack everything into small time spaces. By ensuring that you have given appropriate time spaces for each task, it is more likely that the tasks are going to get done. Being in control is something to remember when managing your time. By being in control you are able to get things done. Something that also helps time management is being productive. By being productive and getting tasks done you are managing your time appropriately and it will encourage you to move onto your next task. Setting daily or weekly goals is another way of helping with time management. Ensuring that the goals are achievable is also important, as you want to make sure that the goals are being met. However your time management should be balanced. Within the time you have it should be reasonably spaced out through; work, socializing, exercise, family etc. Another thing to keep in mind is to ensure that you are rewarding yourself. When completing a task make sure that you are giving yourself something that keeps you motivated.</a:t>
            </a:r>
            <a:endParaRPr lang="en-US" dirty="0"/>
          </a:p>
        </p:txBody>
      </p:sp>
      <p:sp>
        <p:nvSpPr>
          <p:cNvPr id="94" name="Text Placeholder 93">
            <a:extLst>
              <a:ext uri="{FF2B5EF4-FFF2-40B4-BE49-F238E27FC236}">
                <a16:creationId xmlns="" xmlns:a16="http://schemas.microsoft.com/office/drawing/2014/main" id="{310028D7-6A4E-4942-8BF3-3B94B14F6356}"/>
              </a:ext>
            </a:extLst>
          </p:cNvPr>
          <p:cNvSpPr>
            <a:spLocks noGrp="1"/>
          </p:cNvSpPr>
          <p:nvPr>
            <p:ph type="body" sz="quarter" idx="156"/>
          </p:nvPr>
        </p:nvSpPr>
        <p:spPr/>
        <p:txBody>
          <a:bodyPr/>
          <a:lstStyle/>
          <a:p>
            <a:r>
              <a:rPr lang="en-US" smtClean="0"/>
              <a:t>Bad </a:t>
            </a:r>
            <a:r>
              <a:rPr lang="en-US" dirty="0" smtClean="0"/>
              <a:t>time management </a:t>
            </a:r>
            <a:endParaRPr lang="en-US" dirty="0"/>
          </a:p>
        </p:txBody>
      </p:sp>
      <p:sp>
        <p:nvSpPr>
          <p:cNvPr id="95" name="Text Placeholder 94">
            <a:extLst>
              <a:ext uri="{FF2B5EF4-FFF2-40B4-BE49-F238E27FC236}">
                <a16:creationId xmlns="" xmlns:a16="http://schemas.microsoft.com/office/drawing/2014/main" id="{E2FCD445-A5FF-DA43-AEFE-41915357260A}"/>
              </a:ext>
            </a:extLst>
          </p:cNvPr>
          <p:cNvSpPr>
            <a:spLocks noGrp="1"/>
          </p:cNvSpPr>
          <p:nvPr>
            <p:ph type="body" sz="quarter" idx="157"/>
          </p:nvPr>
        </p:nvSpPr>
        <p:spPr/>
        <p:txBody>
          <a:bodyPr/>
          <a:lstStyle/>
          <a:p>
            <a:endParaRPr lang="en-US" dirty="0" smtClean="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a:p>
          <a:p>
            <a:endParaRPr lang="en-US" dirty="0" smtClean="0"/>
          </a:p>
          <a:p>
            <a:r>
              <a:rPr lang="en-US" dirty="0" smtClean="0"/>
              <a:t>Bad time management is when you’re not using your time appropriately and you are wasting time. Procrastinating is something that can effect good time management. Procrastinating can mean that you are avoiding doing certain tasks, when avoiding those tasks you are wasting time and not being productive. Rushing can also be be bad time management. If you are not giving enough time to do certain tasks then it is likely that they are going to get rushed or not completed at all. Managing your time in a non balanced way is another way to manage your time badly. You need a good balance of work time, socializing, family time, exercise time, etc. If you're constantly working then you are going to become unfocused and it is going to become to much to handle. You're also less likely to get as much done when I you’re not giving yourself breaks and rewards. If you're not rewarding yourself then you are not going to feel motivated. Being unorganized Is another effect of bad management. Being unorganized can mean that you don’t know when you have planned things and it can also cause a lot of confusion. Doing things that are unnecessary is also something that a lot of people do. When you have aims that need to be met you should complete them first rather than doing the unnecessary things first and then rushing the important things. Saying ’yes’ to everything can also have an impact on how you manage your time. Learn to say ’no’. If you have things that need to be done don</a:t>
            </a:r>
            <a:r>
              <a:rPr lang="mr-IN" dirty="0" smtClean="0"/>
              <a:t>’</a:t>
            </a:r>
            <a:r>
              <a:rPr lang="en-US" dirty="0" smtClean="0"/>
              <a:t>t go wasting your time on something else, always remember what you need to prioritize. Something else that can effect your time management is multitasking. If you're taking too much on at once or you are trying to do multiple things at once then it is going to become stressful and unorganized. When it comes to good time management giving yourself enough time in your day is important. If you are over sleeping and not starting your daily goals early enough then it is likely that you aren't going to successfully do them as you wont have time. Lastly something that can effect your time management is distractions. There are endless</a:t>
            </a:r>
            <a:endParaRPr lang="en-US" dirty="0"/>
          </a:p>
        </p:txBody>
      </p:sp>
      <p:sp>
        <p:nvSpPr>
          <p:cNvPr id="96" name="Text Placeholder 95">
            <a:extLst>
              <a:ext uri="{FF2B5EF4-FFF2-40B4-BE49-F238E27FC236}">
                <a16:creationId xmlns="" xmlns:a16="http://schemas.microsoft.com/office/drawing/2014/main" id="{E3AEC771-49CF-224F-B6DE-438C45C76327}"/>
              </a:ext>
            </a:extLst>
          </p:cNvPr>
          <p:cNvSpPr>
            <a:spLocks noGrp="1"/>
          </p:cNvSpPr>
          <p:nvPr>
            <p:ph type="body" sz="quarter" idx="158"/>
          </p:nvPr>
        </p:nvSpPr>
        <p:spPr/>
        <p:txBody>
          <a:bodyPr/>
          <a:lstStyle/>
          <a:p>
            <a:r>
              <a:rPr lang="en-US" dirty="0" smtClean="0"/>
              <a:t>How can time management help?</a:t>
            </a:r>
            <a:endParaRPr lang="en-US" dirty="0"/>
          </a:p>
        </p:txBody>
      </p:sp>
      <p:sp>
        <p:nvSpPr>
          <p:cNvPr id="97" name="Text Placeholder 96">
            <a:extLst>
              <a:ext uri="{FF2B5EF4-FFF2-40B4-BE49-F238E27FC236}">
                <a16:creationId xmlns="" xmlns:a16="http://schemas.microsoft.com/office/drawing/2014/main" id="{13216ACC-1200-2E45-916F-6758B871B070}"/>
              </a:ext>
            </a:extLst>
          </p:cNvPr>
          <p:cNvSpPr>
            <a:spLocks noGrp="1"/>
          </p:cNvSpPr>
          <p:nvPr>
            <p:ph type="body" sz="quarter" idx="159"/>
          </p:nvPr>
        </p:nvSpPr>
        <p:spPr/>
        <p:txBody>
          <a:bodyPr/>
          <a:lstStyle/>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a:p>
          <a:p>
            <a:endParaRPr lang="en-US" dirty="0" smtClean="0"/>
          </a:p>
          <a:p>
            <a:endParaRPr lang="en-US" dirty="0" smtClean="0"/>
          </a:p>
          <a:p>
            <a:endParaRPr lang="en-US" dirty="0" smtClean="0"/>
          </a:p>
          <a:p>
            <a:endParaRPr lang="en-US" dirty="0"/>
          </a:p>
          <a:p>
            <a:endParaRPr lang="en-US" dirty="0" smtClean="0"/>
          </a:p>
          <a:p>
            <a:r>
              <a:rPr lang="en-US" dirty="0" smtClean="0"/>
              <a:t>Time management can help as if you manage your time well you are more likely to be tasks done and reach aims that you set. This means good time management makes you more productive. Stress is something else time management can help with. By setting out tasks that need to be done and knowing when you are doing it what it can reduce stress as you know what needs to be done and you have managed your time appropriately for certain tasks. it can also help you feel more focused and in control of situations. If your time is not being managed well then it is likely that you’re going to feel unfocused and that your tasks aren't as easy to control. Time management also means that you get more free time and less wasted time. If you plan things out then you are more likely to have time leftover and you’re less likely to waist time as you know when things need to be done and when you have free time. </a:t>
            </a:r>
          </a:p>
        </p:txBody>
      </p:sp>
      <p:sp>
        <p:nvSpPr>
          <p:cNvPr id="98" name="Text Placeholder 97">
            <a:extLst>
              <a:ext uri="{FF2B5EF4-FFF2-40B4-BE49-F238E27FC236}">
                <a16:creationId xmlns="" xmlns:a16="http://schemas.microsoft.com/office/drawing/2014/main" id="{AA197EA5-3D4F-1F40-8DF6-105099D1076F}"/>
              </a:ext>
            </a:extLst>
          </p:cNvPr>
          <p:cNvSpPr>
            <a:spLocks noGrp="1"/>
          </p:cNvSpPr>
          <p:nvPr>
            <p:ph type="body" sz="quarter" idx="160"/>
          </p:nvPr>
        </p:nvSpPr>
        <p:spPr/>
        <p:txBody>
          <a:bodyPr/>
          <a:lstStyle/>
          <a:p>
            <a:r>
              <a:rPr lang="en-US" dirty="0" smtClean="0"/>
              <a:t>References </a:t>
            </a:r>
            <a:endParaRPr lang="en-US" dirty="0"/>
          </a:p>
        </p:txBody>
      </p:sp>
      <p:sp>
        <p:nvSpPr>
          <p:cNvPr id="99" name="Text Placeholder 98">
            <a:extLst>
              <a:ext uri="{FF2B5EF4-FFF2-40B4-BE49-F238E27FC236}">
                <a16:creationId xmlns="" xmlns:a16="http://schemas.microsoft.com/office/drawing/2014/main" id="{9695E6E0-07FE-C942-AC81-6CCD4083F2AD}"/>
              </a:ext>
            </a:extLst>
          </p:cNvPr>
          <p:cNvSpPr>
            <a:spLocks noGrp="1"/>
          </p:cNvSpPr>
          <p:nvPr>
            <p:ph type="body" sz="quarter" idx="161"/>
          </p:nvPr>
        </p:nvSpPr>
        <p:spPr/>
        <p:txBody>
          <a:bodyPr/>
          <a:lstStyle/>
          <a:p>
            <a:endParaRPr lang="en-US" dirty="0" smtClean="0"/>
          </a:p>
          <a:p>
            <a:endParaRPr lang="en-US" dirty="0" smtClean="0"/>
          </a:p>
          <a:p>
            <a:endParaRPr lang="en-US" dirty="0"/>
          </a:p>
          <a:p>
            <a:endParaRPr lang="en-US" dirty="0"/>
          </a:p>
          <a:p>
            <a:endParaRPr lang="en-US" dirty="0" smtClean="0"/>
          </a:p>
          <a:p>
            <a:endParaRPr lang="en-US" dirty="0"/>
          </a:p>
          <a:p>
            <a:endParaRPr lang="en-US" dirty="0" smtClean="0"/>
          </a:p>
          <a:p>
            <a:endParaRPr lang="en-US" dirty="0"/>
          </a:p>
          <a:p>
            <a:endParaRPr lang="en-US" dirty="0" smtClean="0"/>
          </a:p>
          <a:p>
            <a:endParaRPr lang="en-US" dirty="0"/>
          </a:p>
          <a:p>
            <a:endParaRPr lang="en-US" dirty="0" smtClean="0"/>
          </a:p>
          <a:p>
            <a:endParaRPr lang="en-US" dirty="0" smtClean="0"/>
          </a:p>
          <a:p>
            <a:endParaRPr lang="en-US" dirty="0" smtClean="0"/>
          </a:p>
          <a:p>
            <a:r>
              <a:rPr lang="en-US" i="1" dirty="0" smtClean="0"/>
              <a:t> </a:t>
            </a:r>
            <a:endParaRPr lang="en-US" i="1" dirty="0" smtClean="0"/>
          </a:p>
          <a:p>
            <a:endParaRPr lang="en-US" i="1" dirty="0"/>
          </a:p>
          <a:p>
            <a:endParaRPr lang="en-US" i="1" dirty="0" smtClean="0"/>
          </a:p>
          <a:p>
            <a:endParaRPr lang="en-US" i="1" dirty="0" smtClean="0"/>
          </a:p>
          <a:p>
            <a:r>
              <a:rPr lang="en-US" i="1" dirty="0" smtClean="0"/>
              <a:t>Management </a:t>
            </a:r>
            <a:r>
              <a:rPr lang="en-US" i="1" dirty="0"/>
              <a:t>Habits That You Need to Quit Right Now - The Exceptional Skills</a:t>
            </a:r>
            <a:r>
              <a:rPr lang="en-US" dirty="0"/>
              <a:t>. [online] Available at: https://</a:t>
            </a:r>
            <a:r>
              <a:rPr lang="en-US" dirty="0" err="1"/>
              <a:t>www.theexceptionalskills.com</a:t>
            </a:r>
            <a:r>
              <a:rPr lang="en-US" dirty="0"/>
              <a:t>/poor-time-management-habits/ [Accessed 12 Jan. 2020].</a:t>
            </a:r>
          </a:p>
          <a:p>
            <a:endParaRPr lang="en-US" dirty="0" smtClean="0"/>
          </a:p>
          <a:p>
            <a:r>
              <a:rPr lang="en-US" dirty="0" err="1" smtClean="0"/>
              <a:t>nhs.uk</a:t>
            </a:r>
            <a:r>
              <a:rPr lang="en-US" dirty="0"/>
              <a:t>. (2020). </a:t>
            </a:r>
            <a:r>
              <a:rPr lang="en-US" i="1" dirty="0"/>
              <a:t>Easy time-management tips</a:t>
            </a:r>
            <a:r>
              <a:rPr lang="en-US" dirty="0"/>
              <a:t>. [online] Available at: https://</a:t>
            </a:r>
            <a:r>
              <a:rPr lang="en-US" dirty="0" err="1"/>
              <a:t>www.nhs.uk</a:t>
            </a:r>
            <a:r>
              <a:rPr lang="en-US" dirty="0"/>
              <a:t>/conditions/stress-anxiety-depression/time-management-tips/ [Accessed 12 Jan. 2020].</a:t>
            </a:r>
            <a:endParaRPr lang="en-US" dirty="0" smtClean="0"/>
          </a:p>
          <a:p>
            <a:endParaRPr lang="en-US" dirty="0" smtClean="0"/>
          </a:p>
          <a:p>
            <a:r>
              <a:rPr lang="en-US" dirty="0" err="1" smtClean="0"/>
              <a:t>Mindtools.com</a:t>
            </a:r>
            <a:r>
              <a:rPr lang="en-US" dirty="0"/>
              <a:t>. (2020). </a:t>
            </a:r>
            <a:r>
              <a:rPr lang="en-US" i="1" dirty="0"/>
              <a:t>What Is Time Management?: Working Smarter to Enhance Productivity</a:t>
            </a:r>
            <a:r>
              <a:rPr lang="en-US" dirty="0"/>
              <a:t>. [online] Available at: https://</a:t>
            </a:r>
            <a:r>
              <a:rPr lang="en-US" dirty="0" err="1"/>
              <a:t>www.mindtools.com</a:t>
            </a:r>
            <a:r>
              <a:rPr lang="en-US" dirty="0"/>
              <a:t>/pages/article/newHTE_00.htm [Accessed 11 Jan. 2020</a:t>
            </a:r>
            <a:r>
              <a:rPr lang="en-US" dirty="0" smtClean="0"/>
              <a:t>].</a:t>
            </a:r>
          </a:p>
          <a:p>
            <a:endParaRPr lang="en-US" dirty="0" smtClean="0"/>
          </a:p>
          <a:p>
            <a:endParaRPr lang="en-US" dirty="0"/>
          </a:p>
          <a:p>
            <a:endParaRPr lang="en-US" dirty="0" smtClean="0"/>
          </a:p>
          <a:p>
            <a:endParaRPr lang="en-US" dirty="0"/>
          </a:p>
        </p:txBody>
      </p:sp>
      <p:pic>
        <p:nvPicPr>
          <p:cNvPr id="1026" name="Picture 2" descr="mage result for image of a time t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5283" y="12216453"/>
            <a:ext cx="3805867" cy="28179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175283" y="15034441"/>
            <a:ext cx="4192485" cy="430887"/>
          </a:xfrm>
          <a:prstGeom prst="rect">
            <a:avLst/>
          </a:prstGeom>
          <a:noFill/>
        </p:spPr>
        <p:txBody>
          <a:bodyPr wrap="square" rtlCol="0">
            <a:spAutoFit/>
          </a:bodyPr>
          <a:lstStyle/>
          <a:p>
            <a:r>
              <a:rPr lang="en-US" sz="1100" dirty="0">
                <a:hlinkClick r:id="rId4"/>
              </a:rPr>
              <a:t>https://online.visual-paradigm.com/diagrams/templates/process-map/daily-schedule-timetable/</a:t>
            </a:r>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7310049"/>
      </p:ext>
    </p:extLst>
  </p:cSld>
  <p:clrMapOvr>
    <a:masterClrMapping/>
  </p:clrMapOvr>
</p:sld>
</file>

<file path=ppt/theme/theme1.xml><?xml version="1.0" encoding="utf-8"?>
<a:theme xmlns:a="http://schemas.openxmlformats.org/drawingml/2006/main" name="36x60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PosterPresentations.com-36x60-Template-V3</Template>
  <TotalTime>3270</TotalTime>
  <Words>1178</Words>
  <Application>Microsoft Macintosh PowerPoint</Application>
  <PresentationFormat>Custom</PresentationFormat>
  <Paragraphs>131</Paragraphs>
  <Slides>1</Slides>
  <Notes>1</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vt:i4>
      </vt:variant>
    </vt:vector>
  </HeadingPairs>
  <TitlesOfParts>
    <vt:vector size="10" baseType="lpstr">
      <vt:lpstr>Arial Black</vt:lpstr>
      <vt:lpstr>Calibri</vt:lpstr>
      <vt:lpstr>Helvetica</vt:lpstr>
      <vt:lpstr>Helvetica Light</vt:lpstr>
      <vt:lpstr>Times New Roman</vt:lpstr>
      <vt:lpstr>Trebuchet MS</vt:lpstr>
      <vt:lpstr>Arial</vt:lpstr>
      <vt:lpstr>36x60 Template</vt:lpstr>
      <vt:lpstr>Without guides</vt:lpstr>
      <vt:lpstr>PowerPoint Presentation</vt:lpstr>
    </vt:vector>
  </TitlesOfParts>
  <Manager>A. Kotoulas </Manager>
  <Company>Canterbury Media Services, Inc. </Company>
  <LinksUpToDate>false</LinksUpToDate>
  <SharedDoc>false</SharedDoc>
  <HyperlinkBase>https://www.posterpresentations.com/free-poster-templates.html</HyperlinkBase>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36x60 PowerPoint Presentation</dc:title>
  <dc:subject>Research poster presentation template </dc:subject>
  <dc:creator>PosterPresentations.com </dc:creator>
  <cp:keywords>Powerpoint poster template, scientific poster template, research poster template </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
</dc:description>
  <cp:lastModifiedBy>Roberts, Gabrielle</cp:lastModifiedBy>
  <cp:revision>62</cp:revision>
  <dcterms:created xsi:type="dcterms:W3CDTF">2012-02-06T18:46:22Z</dcterms:created>
  <dcterms:modified xsi:type="dcterms:W3CDTF">2020-01-12T22:29:36Z</dcterms:modified>
  <cp:category>Research poster templates </cp:category>
</cp:coreProperties>
</file>