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AAE5EE-2ADF-45BD-151C-865A991CA09A}" v="17" dt="2026-07-22T23:18:46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b59dfed4-6c03-4c29-9c16-b48f0179dfd9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333434-5A54-FBFF-49A5-D20E64AE65AE}"/>
              </a:ext>
            </a:extLst>
          </p:cNvPr>
          <p:cNvSpPr txBox="1"/>
          <p:nvPr/>
        </p:nvSpPr>
        <p:spPr>
          <a:xfrm>
            <a:off x="759278" y="2782660"/>
            <a:ext cx="1093787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hlinkClick r:id="rId2"/>
              </a:rPr>
              <a:t>https://uwtsd.hosted.panopto.com/Panopto/Pages/Viewer.aspx?id=b59dfed4-6c03-4c29-9c16-b48f0179dfd9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0573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</cp:revision>
  <dcterms:created xsi:type="dcterms:W3CDTF">2026-07-22T23:12:42Z</dcterms:created>
  <dcterms:modified xsi:type="dcterms:W3CDTF">2026-07-22T23:19:09Z</dcterms:modified>
</cp:coreProperties>
</file>