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B1B609-9880-4A5D-8E2B-BD259C466984}" v="1" dt="2026-04-14T14:13:50.9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0" d="100"/>
          <a:sy n="60" d="100"/>
        </p:scale>
        <p:origin x="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884246-861D-4074-A470-1AC8BB706E0E}" type="datetimeFigureOut">
              <a:t>4/14/2026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05B667-A4BC-4867-BCDA-B3301686A2C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937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Today I will be presenting </a:t>
            </a:r>
            <a:r>
              <a:rPr lang="en-US" dirty="0" err="1"/>
              <a:t>GreenPrep</a:t>
            </a:r>
            <a:r>
              <a:rPr lang="en-US" dirty="0"/>
              <a:t> Meals, a sustainable vegan meal preparation and delivery service.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05B667-A4BC-4867-BCDA-B3301686A2C1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8583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This business provides vegan meal preparation and delivery services, targeting health-conscious consumers looking for convenient and sustainable food options.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05B667-A4BC-4867-BCDA-B3301686A2C1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315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The business reduces carbon emissions, promotes healthier diets, and benefits from increasing demand for plant-based food.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05B667-A4BC-4867-BCDA-B3301686A2C1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3661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The goal is to launch the service, reach 100 weekly orders, and expand menu options over time.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05B667-A4BC-4867-BCDA-B3301686A2C1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871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The business requires kitchen space, equipment, staff, and a £15,000 startup investment.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05B667-A4BC-4867-BCDA-B3301686A2C1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8378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Marketing will focus on social media, influencer partnerships, and online advertising to reach the target audience.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05B667-A4BC-4867-BCDA-B3301686A2C1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43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The business must follow food regulations. Ingredient costs affect pricing. Social trends support vegan diets. Technology supports delivery. Legal hygiene standards must be followed. Environmental demand for low-carbon food benefits the business.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05B667-A4BC-4867-BCDA-B3301686A2C1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9525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The strength is strong alignment with health trends. A weakness is the niche market. There is a growing opportunity in vegan demand. The main threat comes from competition in the food industry.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05B667-A4BC-4867-BCDA-B3301686A2C1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8962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The startup cost is £15,000. Monthly costs are £3,000, and expected revenue is £7,000.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05B667-A4BC-4867-BCDA-B3301686A2C1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0743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This business will succeed due to increasing demand for healthy and sustainable food options.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05B667-A4BC-4867-BCDA-B3301686A2C1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8896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asy Vegan Recipes under 10 Ingredients - The Edgy Veg">
            <a:extLst>
              <a:ext uri="{FF2B5EF4-FFF2-40B4-BE49-F238E27FC236}">
                <a16:creationId xmlns:a16="http://schemas.microsoft.com/office/drawing/2014/main" id="{456A6C84-E4F7-1F04-EC89-FA785C9B090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t="14244" b="15444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Vegan Meal Prep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 err="1">
                <a:solidFill>
                  <a:srgbClr val="FFFFFF"/>
                </a:solidFill>
              </a:rPr>
              <a:t>GreenPrep</a:t>
            </a:r>
            <a:r>
              <a:rPr lang="en-US" dirty="0">
                <a:solidFill>
                  <a:srgbClr val="FFFFFF"/>
                </a:solidFill>
              </a:rPr>
              <a:t> Meals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Sustainable Food Service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Student </a:t>
            </a:r>
            <a:r>
              <a:rPr lang="en-US" dirty="0" err="1">
                <a:solidFill>
                  <a:srgbClr val="FFFFFF"/>
                </a:solidFill>
              </a:rPr>
              <a:t>name:Denis</a:t>
            </a:r>
            <a:r>
              <a:rPr lang="en-US" dirty="0">
                <a:solidFill>
                  <a:srgbClr val="FFFFFF"/>
                </a:solidFill>
              </a:rPr>
              <a:t> Vasile Craciun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Student id:2528543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045198-4005-058A-F267-9529D9729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Business Idea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1026E6-DA3C-F351-22D5-65686B1ED6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 dirty="0">
                <a:ea typeface="+mn-lt"/>
                <a:cs typeface="+mn-lt"/>
              </a:rPr>
              <a:t>Vegan meal preparation </a:t>
            </a:r>
            <a:endParaRPr lang="en-US" sz="2200" dirty="0"/>
          </a:p>
          <a:p>
            <a:r>
              <a:rPr lang="en-US" sz="2200" dirty="0">
                <a:ea typeface="+mn-lt"/>
                <a:cs typeface="+mn-lt"/>
              </a:rPr>
              <a:t>Delivery service </a:t>
            </a:r>
            <a:endParaRPr lang="en-US" sz="2200" dirty="0"/>
          </a:p>
          <a:p>
            <a:r>
              <a:rPr lang="en-US" sz="2200" dirty="0">
                <a:ea typeface="+mn-lt"/>
                <a:cs typeface="+mn-lt"/>
              </a:rPr>
              <a:t>Health-conscious consumers</a:t>
            </a:r>
          </a:p>
          <a:p>
            <a:endParaRPr lang="en-US" sz="2200" dirty="0"/>
          </a:p>
          <a:p>
            <a:endParaRPr lang="en-US" sz="2200" dirty="0"/>
          </a:p>
        </p:txBody>
      </p:sp>
      <p:pic>
        <p:nvPicPr>
          <p:cNvPr id="4" name="Picture 3" descr="Easy Vegan Recipes under 10 Ingredients - The Edgy Veg">
            <a:extLst>
              <a:ext uri="{FF2B5EF4-FFF2-40B4-BE49-F238E27FC236}">
                <a16:creationId xmlns:a16="http://schemas.microsoft.com/office/drawing/2014/main" id="{12302589-FD5A-54FB-EF4D-B9F1A42B9B1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35" r="14622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386573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BC58B3-B522-60BB-5B99-44D0682B4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Sustainability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242EF-685D-F727-C756-2A1A74E373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 dirty="0">
                <a:ea typeface="+mn-lt"/>
                <a:cs typeface="+mn-lt"/>
              </a:rPr>
              <a:t>Environmental: lower carbon emissions </a:t>
            </a:r>
            <a:endParaRPr lang="en-US" sz="2200" dirty="0"/>
          </a:p>
          <a:p>
            <a:r>
              <a:rPr lang="en-US" sz="2200" dirty="0">
                <a:ea typeface="+mn-lt"/>
                <a:cs typeface="+mn-lt"/>
              </a:rPr>
              <a:t>Social: promotes healthy diets </a:t>
            </a:r>
            <a:endParaRPr lang="en-US" sz="2200" dirty="0"/>
          </a:p>
          <a:p>
            <a:r>
              <a:rPr lang="en-US" sz="2200" dirty="0">
                <a:ea typeface="+mn-lt"/>
                <a:cs typeface="+mn-lt"/>
              </a:rPr>
              <a:t>Economic: growing market demand</a:t>
            </a:r>
            <a:endParaRPr lang="en-US" sz="2200" dirty="0"/>
          </a:p>
          <a:p>
            <a:endParaRPr lang="en-US" sz="2200" dirty="0"/>
          </a:p>
        </p:txBody>
      </p:sp>
      <p:pic>
        <p:nvPicPr>
          <p:cNvPr id="4" name="Picture 3" descr="A group of containers with food on them&#10;&#10;AI-generated content may be incorrect.">
            <a:extLst>
              <a:ext uri="{FF2B5EF4-FFF2-40B4-BE49-F238E27FC236}">
                <a16:creationId xmlns:a16="http://schemas.microsoft.com/office/drawing/2014/main" id="{30954CB0-38E7-F3B7-B743-5C9D51D02AA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844" r="14913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5" name="WhatsApp Video 2026-04-14 at 15.11.58">
            <a:hlinkClick r:id="" action="ppaction://media"/>
            <a:extLst>
              <a:ext uri="{FF2B5EF4-FFF2-40B4-BE49-F238E27FC236}">
                <a16:creationId xmlns:a16="http://schemas.microsoft.com/office/drawing/2014/main" id="{1EA23C19-E035-94AA-503D-770DABC5D03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377440" y="4381951"/>
            <a:ext cx="1381325" cy="2402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736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66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52027B-50D4-6A78-A53C-2C9864625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Goals &amp; Objectives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9B651-A8E7-B2D5-FF86-A1459D2023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ea typeface="+mn-lt"/>
                <a:cs typeface="+mn-lt"/>
              </a:rPr>
              <a:t>Launch delivery service 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Achieve 100 weekly orders 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Expand menu options</a:t>
            </a:r>
            <a:endParaRPr lang="en-US" sz="2200"/>
          </a:p>
          <a:p>
            <a:endParaRPr lang="en-US" sz="2200"/>
          </a:p>
        </p:txBody>
      </p:sp>
      <p:pic>
        <p:nvPicPr>
          <p:cNvPr id="4" name="Picture 3" descr="Easy Vegan Recipes under 10 Ingredients - The Edgy Veg">
            <a:extLst>
              <a:ext uri="{FF2B5EF4-FFF2-40B4-BE49-F238E27FC236}">
                <a16:creationId xmlns:a16="http://schemas.microsoft.com/office/drawing/2014/main" id="{D039FF1A-43D0-534C-3B3B-1FA02F321D4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35" r="14622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371628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383F8-99C1-64B8-0DEE-AAEF44310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Resources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EFC6D-4C4A-15DF-0AFB-491B4C1E34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ea typeface="+mn-lt"/>
                <a:cs typeface="+mn-lt"/>
              </a:rPr>
              <a:t>Kitchen and equipment 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Staff 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£15,000 startup</a:t>
            </a:r>
            <a:endParaRPr lang="en-US" sz="2200"/>
          </a:p>
          <a:p>
            <a:endParaRPr lang="en-US" sz="2200"/>
          </a:p>
        </p:txBody>
      </p:sp>
      <p:pic>
        <p:nvPicPr>
          <p:cNvPr id="4" name="Picture 3" descr="Easy Vegan Recipes under 10 Ingredients - The Edgy Veg">
            <a:extLst>
              <a:ext uri="{FF2B5EF4-FFF2-40B4-BE49-F238E27FC236}">
                <a16:creationId xmlns:a16="http://schemas.microsoft.com/office/drawing/2014/main" id="{EE55DEF4-B09E-01DE-ECE3-F345B4496D0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35" r="14622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3992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61A8CC-4CC1-D977-5238-BC1C78015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Marketing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7995D-0F32-7BC0-0456-B23B35E14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ea typeface="+mn-lt"/>
                <a:cs typeface="+mn-lt"/>
              </a:rPr>
              <a:t>Social media 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Fitness influencers 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Online advertising</a:t>
            </a:r>
            <a:endParaRPr lang="en-US" sz="2200"/>
          </a:p>
          <a:p>
            <a:endParaRPr lang="en-US" sz="2200"/>
          </a:p>
        </p:txBody>
      </p:sp>
      <p:pic>
        <p:nvPicPr>
          <p:cNvPr id="4" name="Picture 3" descr="Easy Vegan Recipes under 10 Ingredients - The Edgy Veg">
            <a:extLst>
              <a:ext uri="{FF2B5EF4-FFF2-40B4-BE49-F238E27FC236}">
                <a16:creationId xmlns:a16="http://schemas.microsoft.com/office/drawing/2014/main" id="{3571FC93-028D-F870-8FD2-C73F617841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35" r="14622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56647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7F746A-7A3E-6570-1831-90D97F01E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PESTLE Analysis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5256D-73E8-2B99-F761-F2351F91DE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Political: food industry regulations 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Economic: cost of ingredients 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Social: growth of vegan lifestyle 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Technological: delivery platforms 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Legal: food hygiene laws 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Environmental: demand for low-carbon food</a:t>
            </a:r>
            <a:endParaRPr lang="en-US" sz="2000"/>
          </a:p>
          <a:p>
            <a:endParaRPr lang="en-US" sz="2000"/>
          </a:p>
        </p:txBody>
      </p:sp>
      <p:pic>
        <p:nvPicPr>
          <p:cNvPr id="4" name="Picture 3" descr="Easy Vegan Recipes under 10 Ingredients - The Edgy Veg">
            <a:extLst>
              <a:ext uri="{FF2B5EF4-FFF2-40B4-BE49-F238E27FC236}">
                <a16:creationId xmlns:a16="http://schemas.microsoft.com/office/drawing/2014/main" id="{3925613B-71EA-9FF9-28B6-38D89A82760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35" r="14622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280696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8A4EFE-7A58-F2EC-2F74-FC2597025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SWOT Analysis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6633E-C08E-E07D-F859-9E9BA16898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ea typeface="+mn-lt"/>
                <a:cs typeface="+mn-lt"/>
              </a:rPr>
              <a:t>Strength: aligns with health trends 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Weakness: niche market 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Opportunity: growing vegan demand 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Threat: strong food industry competition</a:t>
            </a:r>
            <a:endParaRPr lang="en-US" sz="2200"/>
          </a:p>
          <a:p>
            <a:endParaRPr lang="en-US" sz="2200"/>
          </a:p>
        </p:txBody>
      </p:sp>
      <p:pic>
        <p:nvPicPr>
          <p:cNvPr id="4" name="Picture 3" descr="Easy Vegan Recipes under 10 Ingredients - The Edgy Veg">
            <a:extLst>
              <a:ext uri="{FF2B5EF4-FFF2-40B4-BE49-F238E27FC236}">
                <a16:creationId xmlns:a16="http://schemas.microsoft.com/office/drawing/2014/main" id="{72EB0658-A1E5-B3AA-924E-F91BE36B296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35" r="14622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081497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BD7876-DDB5-E726-33C9-7459366BA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Financials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C04E2-0EA3-C23A-41B0-E076DE91E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ea typeface="+mn-lt"/>
                <a:cs typeface="+mn-lt"/>
              </a:rPr>
              <a:t>Startup: £15,000 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Costs: £3,000/month 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Revenue: £7,000</a:t>
            </a:r>
            <a:endParaRPr lang="en-US" sz="2200"/>
          </a:p>
          <a:p>
            <a:endParaRPr lang="en-US" sz="2200"/>
          </a:p>
        </p:txBody>
      </p:sp>
      <p:pic>
        <p:nvPicPr>
          <p:cNvPr id="4" name="Picture 3" descr="Easy Vegan Recipes under 10 Ingredients - The Edgy Veg">
            <a:extLst>
              <a:ext uri="{FF2B5EF4-FFF2-40B4-BE49-F238E27FC236}">
                <a16:creationId xmlns:a16="http://schemas.microsoft.com/office/drawing/2014/main" id="{BCB67033-A518-9EEF-5253-E9B678671E4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35" r="14622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994741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Easy Vegan Recipes under 10 Ingredients - The Edgy Veg">
            <a:extLst>
              <a:ext uri="{FF2B5EF4-FFF2-40B4-BE49-F238E27FC236}">
                <a16:creationId xmlns:a16="http://schemas.microsoft.com/office/drawing/2014/main" id="{879D2FF6-C192-8F99-F40A-2842160DA20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t="14244" b="15444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48DCD6-54B3-E65D-F935-4EB2FD966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Why Will It Succeed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CEA58-BA29-A9EB-676C-4786C685FF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>
                <a:solidFill>
                  <a:srgbClr val="FFFFFF"/>
                </a:solidFill>
              </a:rPr>
              <a:t>This business will succeed due to increasing demand for healthy and sustainable food options.</a:t>
            </a:r>
          </a:p>
        </p:txBody>
      </p:sp>
    </p:spTree>
    <p:extLst>
      <p:ext uri="{BB962C8B-B14F-4D97-AF65-F5344CB8AC3E}">
        <p14:creationId xmlns:p14="http://schemas.microsoft.com/office/powerpoint/2010/main" val="35088066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</TotalTime>
  <Words>397</Words>
  <Application>Microsoft Office PowerPoint</Application>
  <PresentationFormat>Widescreen</PresentationFormat>
  <Paragraphs>59</Paragraphs>
  <Slides>10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Vegan Meal Prep GreenPrep Meals Sustainable Food Service Student name:Denis Vasile Craciun Student id:2528543</vt:lpstr>
      <vt:lpstr>Business Idea</vt:lpstr>
      <vt:lpstr>Sustainability</vt:lpstr>
      <vt:lpstr>Goals &amp; Objectives</vt:lpstr>
      <vt:lpstr>Resources</vt:lpstr>
      <vt:lpstr>Marketing</vt:lpstr>
      <vt:lpstr>PESTLE Analysis</vt:lpstr>
      <vt:lpstr>SWOT Analysis</vt:lpstr>
      <vt:lpstr>Financials</vt:lpstr>
      <vt:lpstr>Why Will It Succeed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balan bianca</dc:creator>
  <cp:lastModifiedBy>Lidia Antonache (2025569)</cp:lastModifiedBy>
  <cp:revision>56</cp:revision>
  <dcterms:created xsi:type="dcterms:W3CDTF">2026-03-30T16:41:22Z</dcterms:created>
  <dcterms:modified xsi:type="dcterms:W3CDTF">2026-04-14T14:19:44Z</dcterms:modified>
</cp:coreProperties>
</file>