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4312" r:id="rId1"/>
  </p:sldMasterIdLst>
  <p:notesMasterIdLst>
    <p:notesMasterId r:id="rId4"/>
  </p:notesMasterIdLst>
  <p:sldIdLst>
    <p:sldId id="259" r:id="rId2"/>
    <p:sldId id="258" r:id="rId3"/>
  </p:sldIdLst>
  <p:sldSz cx="17068800" cy="9601200"/>
  <p:notesSz cx="51206400" cy="32918400"/>
  <p:custDataLst>
    <p:tags r:id="rId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" userDrawn="1">
          <p15:clr>
            <a:srgbClr val="A4A3A4"/>
          </p15:clr>
        </p15:guide>
        <p15:guide id="2" orient="horz" pos="5726" userDrawn="1">
          <p15:clr>
            <a:srgbClr val="A4A3A4"/>
          </p15:clr>
        </p15:guide>
        <p15:guide id="3" orient="horz" pos="1088" userDrawn="1">
          <p15:clr>
            <a:srgbClr val="A4A3A4"/>
          </p15:clr>
        </p15:guide>
        <p15:guide id="4" orient="horz" pos="621" userDrawn="1">
          <p15:clr>
            <a:srgbClr val="A4A3A4"/>
          </p15:clr>
        </p15:guide>
        <p15:guide id="5" pos="2480" userDrawn="1">
          <p15:clr>
            <a:srgbClr val="A4A3A4"/>
          </p15:clr>
        </p15:guide>
        <p15:guide id="6" pos="2804" userDrawn="1">
          <p15:clr>
            <a:srgbClr val="A4A3A4"/>
          </p15:clr>
        </p15:guide>
        <p15:guide id="7" pos="5104" userDrawn="1">
          <p15:clr>
            <a:srgbClr val="A4A3A4"/>
          </p15:clr>
        </p15:guide>
        <p15:guide id="8" pos="8179" userDrawn="1">
          <p15:clr>
            <a:srgbClr val="A4A3A4"/>
          </p15:clr>
        </p15:guide>
        <p15:guide id="9" pos="384" userDrawn="1">
          <p15:clr>
            <a:srgbClr val="A4A3A4"/>
          </p15:clr>
        </p15:guide>
        <p15:guide id="10" pos="5444" userDrawn="1">
          <p15:clr>
            <a:srgbClr val="A4A3A4"/>
          </p15:clr>
        </p15:guide>
        <p15:guide id="11" pos="7855" userDrawn="1">
          <p15:clr>
            <a:srgbClr val="A4A3A4"/>
          </p15:clr>
        </p15:guide>
        <p15:guide id="12" pos="1029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FCF"/>
    <a:srgbClr val="800040"/>
    <a:srgbClr val="FFFFE1"/>
    <a:srgbClr val="191919"/>
    <a:srgbClr val="FFFF66"/>
    <a:srgbClr val="FFF3F3"/>
    <a:srgbClr val="004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158" autoAdjust="0"/>
  </p:normalViewPr>
  <p:slideViewPr>
    <p:cSldViewPr snapToGrid="0">
      <p:cViewPr varScale="1">
        <p:scale>
          <a:sx n="48" d="100"/>
          <a:sy n="48" d="100"/>
        </p:scale>
        <p:origin x="1272" y="72"/>
      </p:cViewPr>
      <p:guideLst>
        <p:guide orient="horz" pos="209"/>
        <p:guide orient="horz" pos="5726"/>
        <p:guide orient="horz" pos="1088"/>
        <p:guide orient="horz" pos="621"/>
        <p:guide pos="2480"/>
        <p:guide pos="2804"/>
        <p:guide pos="5104"/>
        <p:guide pos="8179"/>
        <p:guide pos="384"/>
        <p:guide pos="5444"/>
        <p:guide pos="7855"/>
        <p:guide pos="1029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tags" Target="tags/tag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A4FE84-6F11-4EA0-8BCB-50F62F126E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2" y="0"/>
            <a:ext cx="22190428" cy="164612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66AC13-B780-4C7D-8E14-A18B2CC4AF3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29006096" y="0"/>
            <a:ext cx="22187959" cy="164612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05E7A6F-8693-4A7F-9647-9F3273C4569D}" type="datetime1">
              <a:rPr lang="en-US" altLang="en-US"/>
              <a:pPr>
                <a:defRPr/>
              </a:pPr>
              <a:t>11/24/2022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929BFF7-FCE7-47A5-A53A-2AF3C0405F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4630400" y="2468563"/>
            <a:ext cx="21945600" cy="1234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C7BD446-C85C-4278-8CCB-9A37CB700B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21628" y="15636649"/>
            <a:ext cx="40963144" cy="14813076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2953A-8CBE-4A92-B7F3-53D0CCDF54C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2" y="31267174"/>
            <a:ext cx="22190428" cy="1645104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283B4-E10C-4BF7-B4C1-DDEC0E5CC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29006096" y="31267174"/>
            <a:ext cx="22187959" cy="1645104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923D312-81F4-4DCC-AA98-A7CE685A25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pitchFamily="-111" charset="-128"/>
      </a:defRPr>
    </a:lvl1pPr>
    <a:lvl2pPr marL="123044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2pPr>
    <a:lvl3pPr marL="246088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3pPr>
    <a:lvl4pPr marL="369133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4pPr>
    <a:lvl5pPr marL="492177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5pPr>
    <a:lvl6pPr marL="615222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6pPr>
    <a:lvl7pPr marL="738266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7pPr>
    <a:lvl8pPr marL="861312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8pPr>
    <a:lvl9pPr marL="984356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6937" y="2026921"/>
            <a:ext cx="12355921" cy="4661413"/>
          </a:xfrm>
        </p:spPr>
        <p:txBody>
          <a:bodyPr anchor="b"/>
          <a:lstStyle>
            <a:lvl1pPr>
              <a:defRPr sz="100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6937" y="6688332"/>
            <a:ext cx="12355921" cy="1205988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72E36-9215-41CE-85DA-312040A0DC7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41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806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9" y="4006427"/>
            <a:ext cx="12355920" cy="2681906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16937" y="6688333"/>
            <a:ext cx="12355921" cy="1204560"/>
          </a:xfrm>
        </p:spPr>
        <p:txBody>
          <a:bodyPr anchor="t"/>
          <a:lstStyle>
            <a:lvl1pPr marL="0" indent="0" algn="l">
              <a:buNone/>
              <a:defRPr sz="28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85FE1F-4DDE-48B1-8D81-514C93A5969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9486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44637" y="2884806"/>
            <a:ext cx="6154875" cy="5874068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16291" y="2878530"/>
            <a:ext cx="6154877" cy="5880343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0559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4638" y="2667000"/>
            <a:ext cx="6154873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4637" y="3520440"/>
            <a:ext cx="6154875" cy="5238433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6294" y="2667000"/>
            <a:ext cx="6154875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916294" y="3520440"/>
            <a:ext cx="6154875" cy="5238433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5106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CDF892-0838-48F5-95DB-4835DD296DF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812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D33CDA-3D9D-45CA-89BB-1AC57179B2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99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4" y="2026920"/>
            <a:ext cx="4761490" cy="2026920"/>
          </a:xfrm>
        </p:spPr>
        <p:txBody>
          <a:bodyPr anchor="b"/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98463" y="2026920"/>
            <a:ext cx="7274396" cy="6400800"/>
          </a:xfrm>
        </p:spPr>
        <p:txBody>
          <a:bodyPr anchor="ctr">
            <a:normAutofit/>
          </a:bodyPr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1960"/>
            </a:lvl4pPr>
            <a:lvl5pPr>
              <a:defRPr sz="1960"/>
            </a:lvl5pPr>
            <a:lvl6pPr>
              <a:defRPr sz="1960"/>
            </a:lvl6pPr>
            <a:lvl7pPr>
              <a:defRPr sz="1960"/>
            </a:lvl7pPr>
            <a:lvl8pPr>
              <a:defRPr sz="1960"/>
            </a:lvl8pPr>
            <a:lvl9pPr>
              <a:defRPr sz="19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5" y="4380993"/>
            <a:ext cx="4761488" cy="4053839"/>
          </a:xfrm>
        </p:spPr>
        <p:txBody>
          <a:bodyPr/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8778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5470" y="2595869"/>
            <a:ext cx="7130068" cy="2204731"/>
          </a:xfrm>
        </p:spPr>
        <p:txBody>
          <a:bodyPr anchor="b">
            <a:normAutofit/>
          </a:bodyPr>
          <a:lstStyle>
            <a:lvl1pPr algn="l">
              <a:defRPr sz="504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729364" y="1600200"/>
            <a:ext cx="4480560" cy="6400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6" y="5120640"/>
            <a:ext cx="7118971" cy="1920240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820179-56E3-4C19-80B7-A499C708AC0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1842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9" y="6720822"/>
            <a:ext cx="1235592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616937" y="960120"/>
            <a:ext cx="12355921" cy="509693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9" y="7514255"/>
            <a:ext cx="12355918" cy="691197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5871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6" y="2026920"/>
            <a:ext cx="12355923" cy="2773680"/>
          </a:xfrm>
        </p:spPr>
        <p:txBody>
          <a:bodyPr/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6" y="5120640"/>
            <a:ext cx="12355923" cy="3307080"/>
          </a:xfrm>
        </p:spPr>
        <p:txBody>
          <a:bodyPr anchor="ctr">
            <a:normAutofit/>
          </a:bodyPr>
          <a:lstStyle>
            <a:lvl1pPr marL="0" indent="0">
              <a:buNone/>
              <a:defRPr sz="252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01733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4722" y="2026920"/>
            <a:ext cx="11199041" cy="3252724"/>
          </a:xfrm>
        </p:spPr>
        <p:txBody>
          <a:bodyPr/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702561" y="5279643"/>
            <a:ext cx="10191509" cy="47904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96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6" y="6090920"/>
            <a:ext cx="12355923" cy="2346960"/>
          </a:xfrm>
        </p:spPr>
        <p:txBody>
          <a:bodyPr anchor="ctr">
            <a:normAutofit/>
          </a:bodyPr>
          <a:lstStyle>
            <a:lvl1pPr marL="0" indent="0">
              <a:buNone/>
              <a:defRPr sz="252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1257613" y="1359755"/>
            <a:ext cx="1122677" cy="2720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708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062686" y="3659303"/>
            <a:ext cx="1122677" cy="2720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708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2249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6" y="4373881"/>
            <a:ext cx="12355924" cy="2314452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16936" y="6688333"/>
            <a:ext cx="12355923" cy="1204560"/>
          </a:xfrm>
        </p:spPr>
        <p:txBody>
          <a:bodyPr anchor="t"/>
          <a:lstStyle>
            <a:lvl1pPr marL="0" indent="0" algn="l">
              <a:buNone/>
              <a:defRPr sz="28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0765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8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6126" y="2773680"/>
            <a:ext cx="4125612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448" y="3733800"/>
            <a:ext cx="4098290" cy="502507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37124" y="2773680"/>
            <a:ext cx="4110737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5422348" y="3733800"/>
            <a:ext cx="4125512" cy="502507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74581" y="2773680"/>
            <a:ext cx="4104958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9974581" y="3733800"/>
            <a:ext cx="4104958" cy="502507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5216599" y="2987040"/>
            <a:ext cx="0" cy="554736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9747118" y="2987040"/>
            <a:ext cx="0" cy="5553635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7426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8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448" y="5951329"/>
            <a:ext cx="4116070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448" y="3093720"/>
            <a:ext cx="4116070" cy="213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448" y="6758096"/>
            <a:ext cx="4116070" cy="9228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45126" y="5951329"/>
            <a:ext cx="4102735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445124" y="3093720"/>
            <a:ext cx="4102735" cy="213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5443231" y="6758095"/>
            <a:ext cx="4108168" cy="9228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74581" y="5951329"/>
            <a:ext cx="4104958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974579" y="3093720"/>
            <a:ext cx="4104958" cy="213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9974406" y="6758092"/>
            <a:ext cx="4110396" cy="9228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216599" y="2987040"/>
            <a:ext cx="0" cy="554736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9747118" y="2987040"/>
            <a:ext cx="0" cy="5553635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4411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36351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25898" y="602299"/>
            <a:ext cx="2453641" cy="815657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449" y="1242379"/>
            <a:ext cx="10392409" cy="75164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1217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3737560"/>
            <a:ext cx="5651817" cy="58636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4049287"/>
            <a:ext cx="2131377" cy="3311634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2052617" y="2346960"/>
            <a:ext cx="3947160" cy="394716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11199177" y="1"/>
            <a:ext cx="2244742" cy="15979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2048229" y="8534400"/>
            <a:ext cx="1391228" cy="10668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4612937" y="0"/>
            <a:ext cx="96012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4556" y="633805"/>
            <a:ext cx="13166612" cy="19607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4638" y="2874086"/>
            <a:ext cx="12525157" cy="58736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4217895" y="2506982"/>
            <a:ext cx="1386839" cy="42671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54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2532203" y="4515417"/>
            <a:ext cx="5403713" cy="42672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54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4493557" y="414021"/>
            <a:ext cx="1173479" cy="10747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92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55350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13" r:id="rId1"/>
    <p:sldLayoutId id="2147484314" r:id="rId2"/>
    <p:sldLayoutId id="2147484315" r:id="rId3"/>
    <p:sldLayoutId id="2147484316" r:id="rId4"/>
    <p:sldLayoutId id="2147484317" r:id="rId5"/>
    <p:sldLayoutId id="2147484318" r:id="rId6"/>
    <p:sldLayoutId id="2147484319" r:id="rId7"/>
    <p:sldLayoutId id="2147484320" r:id="rId8"/>
    <p:sldLayoutId id="2147484321" r:id="rId9"/>
    <p:sldLayoutId id="2147484322" r:id="rId10"/>
    <p:sldLayoutId id="2147484323" r:id="rId11"/>
    <p:sldLayoutId id="2147484324" r:id="rId12"/>
    <p:sldLayoutId id="2147484325" r:id="rId13"/>
    <p:sldLayoutId id="2147484326" r:id="rId14"/>
    <p:sldLayoutId id="2147484327" r:id="rId15"/>
    <p:sldLayoutId id="2147484328" r:id="rId16"/>
    <p:sldLayoutId id="2147484329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588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8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52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24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5084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28D4449-8E2F-2612-2524-0EEC7C749C93}"/>
              </a:ext>
            </a:extLst>
          </p:cNvPr>
          <p:cNvSpPr/>
          <p:nvPr/>
        </p:nvSpPr>
        <p:spPr>
          <a:xfrm>
            <a:off x="2807368" y="1588167"/>
            <a:ext cx="11053011" cy="186088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rgbClr val="C00000"/>
                </a:solidFill>
                <a:latin typeface="+mj-lt"/>
              </a:rPr>
              <a:t>Foreign Languages and Cultural Awareness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3F5E6E-8F2D-5965-2DA3-AAE52C4B300D}"/>
              </a:ext>
            </a:extLst>
          </p:cNvPr>
          <p:cNvSpPr/>
          <p:nvPr/>
        </p:nvSpPr>
        <p:spPr>
          <a:xfrm>
            <a:off x="2807368" y="3449052"/>
            <a:ext cx="11053012" cy="245444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Student Name: Rubel Ahmed</a:t>
            </a:r>
          </a:p>
          <a:p>
            <a:pPr algn="ctr"/>
            <a:r>
              <a:rPr lang="en-GB" sz="4000" b="1" dirty="0"/>
              <a:t>Student ID: 2108421</a:t>
            </a:r>
          </a:p>
        </p:txBody>
      </p:sp>
    </p:spTree>
    <p:extLst>
      <p:ext uri="{BB962C8B-B14F-4D97-AF65-F5344CB8AC3E}">
        <p14:creationId xmlns:p14="http://schemas.microsoft.com/office/powerpoint/2010/main" val="983576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E47027-6C91-66AC-A5D0-6A1B337DB4ED}"/>
              </a:ext>
            </a:extLst>
          </p:cNvPr>
          <p:cNvSpPr/>
          <p:nvPr/>
        </p:nvSpPr>
        <p:spPr>
          <a:xfrm>
            <a:off x="6721642" y="1251284"/>
            <a:ext cx="4973054" cy="709061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masis MT Pro Black" panose="02040A04050005020304" pitchFamily="18" charset="0"/>
            </a:endParaRPr>
          </a:p>
          <a:p>
            <a:pPr algn="ctr"/>
            <a:r>
              <a:rPr lang="en-GB" sz="24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masis MT Pro Black" panose="02040A04050005020304" pitchFamily="18" charset="0"/>
              </a:rPr>
              <a:t>CAUTION</a:t>
            </a:r>
          </a:p>
          <a:p>
            <a:pPr algn="ctr"/>
            <a:r>
              <a:rPr lang="en-GB" sz="24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masis MT Pro Black" panose="02040A04050005020304" pitchFamily="18" charset="0"/>
              </a:rPr>
              <a:t>WET FLOOR</a:t>
            </a:r>
          </a:p>
          <a:p>
            <a:pPr algn="ctr"/>
            <a:endParaRPr lang="en-GB" sz="2400" b="1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masis MT Pro Black" panose="02040A04050005020304" pitchFamily="18" charset="0"/>
            </a:endParaRPr>
          </a:p>
          <a:p>
            <a:pPr algn="ctr"/>
            <a:r>
              <a:rPr lang="en-GB" sz="24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masis MT Pro Black" panose="02040A04050005020304" pitchFamily="18" charset="0"/>
              </a:rPr>
              <a:t>PRECAUCIÓN</a:t>
            </a:r>
          </a:p>
          <a:p>
            <a:pPr algn="ctr"/>
            <a:r>
              <a:rPr lang="en-GB" sz="2400" b="1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masis MT Pro Black" panose="02040A04050005020304" pitchFamily="18" charset="0"/>
              </a:rPr>
              <a:t>PISO MOJADO</a:t>
            </a:r>
          </a:p>
          <a:p>
            <a:pPr algn="ctr"/>
            <a:endParaRPr lang="en-GB" sz="2400" b="1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masis MT Pro Black" panose="02040A04050005020304" pitchFamily="18" charset="0"/>
            </a:endParaRPr>
          </a:p>
          <a:p>
            <a:pPr algn="ctr"/>
            <a:endParaRPr lang="en-GB" sz="2400" b="1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masis MT Pro Black" panose="02040A04050005020304" pitchFamily="18" charset="0"/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Amasis MT Pro Black" panose="02040A04050005020304" pitchFamily="18" charset="0"/>
              </a:rPr>
              <a:t>CLEANING IN PROGRESS</a:t>
            </a:r>
          </a:p>
          <a:p>
            <a:pPr algn="ctr"/>
            <a:endParaRPr lang="en-GB" sz="2400" dirty="0">
              <a:solidFill>
                <a:schemeClr val="bg1"/>
              </a:solidFill>
              <a:latin typeface="Amasis MT Pro Black" panose="02040A04050005020304" pitchFamily="18" charset="0"/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Amasis MT Pro Black" panose="02040A04050005020304" pitchFamily="18" charset="0"/>
              </a:rPr>
              <a:t>LIMPIEZA EN PROGRESO</a:t>
            </a:r>
          </a:p>
        </p:txBody>
      </p:sp>
      <p:pic>
        <p:nvPicPr>
          <p:cNvPr id="15" name="Graphic 14" descr="Slippery outline">
            <a:extLst>
              <a:ext uri="{FF2B5EF4-FFF2-40B4-BE49-F238E27FC236}">
                <a16:creationId xmlns:a16="http://schemas.microsoft.com/office/drawing/2014/main" id="{4B855263-25FD-C0F3-87A2-F447B9216C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12369" y="3618800"/>
            <a:ext cx="3391599" cy="339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69666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dfc06241-3497-4dfc-9fad-e5fa97652bd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26</Words>
  <Application>Microsoft Office PowerPoint</Application>
  <PresentationFormat>Custom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Amasis MT Pro Black</vt:lpstr>
      <vt:lpstr>Arial</vt:lpstr>
      <vt:lpstr>Calibri</vt:lpstr>
      <vt:lpstr>Century Gothic</vt:lpstr>
      <vt:lpstr>Wingdings 3</vt:lpstr>
      <vt:lpstr>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2022-10-30T04:31:28Z</dcterms:created>
  <dcterms:modified xsi:type="dcterms:W3CDTF">2022-11-24T17:37:32Z</dcterms:modified>
  <cp:category/>
</cp:coreProperties>
</file>