
<file path=[Content_Types].xml><?xml version="1.0" encoding="utf-8"?>
<Types xmlns="http://schemas.openxmlformats.org/package/2006/content-types">
  <Default Extension="gif" ContentType="image/gif"/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90" r:id="rId3"/>
    <p:sldId id="256" r:id="rId4"/>
    <p:sldId id="257" r:id="rId5"/>
    <p:sldId id="258" r:id="rId6"/>
    <p:sldId id="259" r:id="rId7"/>
    <p:sldId id="260" r:id="rId8"/>
    <p:sldId id="263" r:id="rId9"/>
    <p:sldId id="264" r:id="rId10"/>
    <p:sldId id="266" r:id="rId11"/>
    <p:sldId id="267" r:id="rId12"/>
    <p:sldId id="276" r:id="rId13"/>
    <p:sldId id="268" r:id="rId14"/>
    <p:sldId id="270" r:id="rId15"/>
    <p:sldId id="271" r:id="rId16"/>
    <p:sldId id="272" r:id="rId17"/>
    <p:sldId id="273" r:id="rId18"/>
    <p:sldId id="274" r:id="rId19"/>
    <p:sldId id="275" r:id="rId20"/>
    <p:sldId id="265" r:id="rId21"/>
    <p:sldId id="277" r:id="rId22"/>
    <p:sldId id="278" r:id="rId23"/>
    <p:sldId id="269" r:id="rId24"/>
    <p:sldId id="279" r:id="rId25"/>
    <p:sldId id="281" r:id="rId26"/>
    <p:sldId id="282" r:id="rId27"/>
    <p:sldId id="289" r:id="rId28"/>
    <p:sldId id="283" r:id="rId29"/>
    <p:sldId id="284" r:id="rId30"/>
    <p:sldId id="262" r:id="rId31"/>
    <p:sldId id="285" r:id="rId32"/>
    <p:sldId id="286" r:id="rId33"/>
    <p:sldId id="287" r:id="rId34"/>
    <p:sldId id="288" r:id="rId35"/>
    <p:sldId id="291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5969" autoAdjust="0"/>
    <p:restoredTop sz="94660"/>
  </p:normalViewPr>
  <p:slideViewPr>
    <p:cSldViewPr snapToGrid="0">
      <p:cViewPr varScale="1">
        <p:scale>
          <a:sx n="90" d="100"/>
          <a:sy n="90" d="100"/>
        </p:scale>
        <p:origin x="12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11011-77D4-2C3B-B5B9-216424E2C9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0468A3-DD22-F515-5296-625B8161F3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51B229-2B99-145F-C663-77DF5008F1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CFCE0-EDA7-4360-84A2-0B2799921D8A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02EDA9-D39B-4113-2975-A4A6B4B50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4151C4-1520-5A9E-086B-A0439B8B12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AD2FF-1819-41BF-B64A-5448063F76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5505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078AE-FDFD-C760-653B-75AE9FCB3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BA0DE4-9B31-A031-7B8C-DE11834DC4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C1FDD0-A4BE-2827-F3EC-16A7FC1FE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CFCE0-EDA7-4360-84A2-0B2799921D8A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BD271E-28B8-62F3-F420-6CF6BE50C9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6D7921-F9E1-1714-7A3C-D2CE101D1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AD2FF-1819-41BF-B64A-5448063F76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068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BF191-3CFB-65B2-7B69-8F85AD0B8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12A59C-204E-B0A0-DECC-851F624D08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D7A95-A624-006D-D44D-A77AE1BA05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CFCE0-EDA7-4360-84A2-0B2799921D8A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7DE76E-0E58-8B98-D7B2-449B37D57B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07CAE1-276B-79E1-6959-C9C44AD3F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AD2FF-1819-41BF-B64A-5448063F76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188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29B08-6E2B-4470-8A38-C547E0E6D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4C5849-8CC9-1849-4A91-A8B752B848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75F770-7545-F21D-8CA2-B0CEAB54E1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D54414-1299-E8CD-6DC8-2A7DACDABD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CFCE0-EDA7-4360-84A2-0B2799921D8A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5C8C96-D03D-D883-DDA9-C28D4BF270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BF2E19-83C3-C21A-D99A-8D9186FC4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AD2FF-1819-41BF-B64A-5448063F76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044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88F8C-AF73-8B3A-87ED-611B05FE0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2B63AA-8648-7E78-26E7-189097DE83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408902-03BA-EB40-EC1F-5596406A14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8F3524-7129-BCAD-158E-3ABDBAC45C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3492ED-4155-343D-A591-97C3ED0824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A125A7-0056-361F-F9E4-2444D7770C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CFCE0-EDA7-4360-84A2-0B2799921D8A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E6A5E31-6786-C34A-4A70-85668C8C95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379D1E-9B3B-4DEA-7CBA-C44F7F88D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AD2FF-1819-41BF-B64A-5448063F76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3580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8F63B5-180C-A650-5407-1EAAA1D9B9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08AFE7-37D3-77D4-55BA-C35660E9D8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CFCE0-EDA7-4360-84A2-0B2799921D8A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79D9EE-F080-7FAA-E589-8A30FD0390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ED5DF5-DF48-7258-77AE-B913362AA3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AD2FF-1819-41BF-B64A-5448063F76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3867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787863-76C7-4374-7A9B-F06038AD9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CFCE0-EDA7-4360-84A2-0B2799921D8A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1C914E-C40F-89C3-0E3E-A9CEED42DE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464CF1-7085-71AF-5B0D-1A5468681B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AD2FF-1819-41BF-B64A-5448063F76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5185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E321B-4E08-FB4D-9476-CBD63A8662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E3800B-095C-EF73-16F1-D8523D4860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D93D56-1DE8-88E8-E890-167F00DC3F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614C8A-6F5E-58C5-AA14-8F31110937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CFCE0-EDA7-4360-84A2-0B2799921D8A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C6DB5F-F480-03CA-8938-3E371D12A2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06D935-F713-342E-0801-3516A4098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AD2FF-1819-41BF-B64A-5448063F76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134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BDF8F-3175-0038-D9BE-491351DDEF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7E878E-8828-070A-CAAF-4FFDEDA2A29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4B7D71-529E-A28A-8C17-66B032FDE9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0FB29E-8F12-40CB-A64F-D3470473D7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CFCE0-EDA7-4360-84A2-0B2799921D8A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CB847-68F6-ACA1-79FE-67E00A859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3A56E6-9CCB-C14E-15DE-D843F8E8AD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AD2FF-1819-41BF-B64A-5448063F76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026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B7F1C-631B-CAA2-35D6-BB2E1544E2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E8C924-7267-1BFB-144F-B5AA33EDB3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E47C21-CA9F-1637-3969-EE847A8103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CFCE0-EDA7-4360-84A2-0B2799921D8A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63ED72-1B3F-D352-212F-3A01A59213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9381E0-EDFC-9E95-7920-23BA910B3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AD2FF-1819-41BF-B64A-5448063F76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41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2EA013-CCFA-5DB8-7171-CD538A8CC81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8A46BB-4021-F855-B6E8-0CDE76A481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D459E1-E4E6-446D-0E69-1F6722A198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CFCE0-EDA7-4360-84A2-0B2799921D8A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3B49B-5461-33E6-4447-CB56670645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AEA8C5-C8FE-231C-7592-F97F84ED7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BAD2FF-1819-41BF-B64A-5448063F76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9597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E0638C3-8BC1-0076-EFBE-8E69F4377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2F7599-4319-ADBB-EEF6-B48A0EF5B0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68A5FA-0964-BF9E-F69F-CD630545DE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ECFCE0-EDA7-4360-84A2-0B2799921D8A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ECF03F-ECA7-7183-34BE-634A3F5158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692B3E-7EE8-3BB2-872E-D2DDEC2D6B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BAD2FF-1819-41BF-B64A-5448063F76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345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jp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fif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logo with a black background&#10;&#10;Description automatically generated">
            <a:extLst>
              <a:ext uri="{FF2B5EF4-FFF2-40B4-BE49-F238E27FC236}">
                <a16:creationId xmlns:a16="http://schemas.microsoft.com/office/drawing/2014/main" id="{7513126A-FD3A-2131-CF38-9CC460D9F8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5233" y="834887"/>
            <a:ext cx="7830402" cy="5128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700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ack and white logo&#10;&#10;Description automatically generated">
            <a:extLst>
              <a:ext uri="{FF2B5EF4-FFF2-40B4-BE49-F238E27FC236}">
                <a16:creationId xmlns:a16="http://schemas.microsoft.com/office/drawing/2014/main" id="{808B4166-AF44-D142-B790-EAF37F04A9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8542" y="2169000"/>
            <a:ext cx="7974915" cy="25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3294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A high angle view of a green landscape&#10;&#10;Description automatically generated">
            <a:extLst>
              <a:ext uri="{FF2B5EF4-FFF2-40B4-BE49-F238E27FC236}">
                <a16:creationId xmlns:a16="http://schemas.microsoft.com/office/drawing/2014/main" id="{BC3939A6-94FA-6C67-DEEA-79EFF8114A1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03" b="4643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559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map of a town&#10;&#10;Description automatically generated">
            <a:extLst>
              <a:ext uri="{FF2B5EF4-FFF2-40B4-BE49-F238E27FC236}">
                <a16:creationId xmlns:a16="http://schemas.microsoft.com/office/drawing/2014/main" id="{27104516-AB90-AB73-D3E5-815E5E4AFA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9032" y="0"/>
            <a:ext cx="973393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3140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stone arch and tree&#10;&#10;Description automatically generated">
            <a:extLst>
              <a:ext uri="{FF2B5EF4-FFF2-40B4-BE49-F238E27FC236}">
                <a16:creationId xmlns:a16="http://schemas.microsoft.com/office/drawing/2014/main" id="{C981B30A-9ECD-8F49-E8FE-8F53041366E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34" b="7012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8816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cross carved into a rock&#10;&#10;Description automatically generated">
            <a:extLst>
              <a:ext uri="{FF2B5EF4-FFF2-40B4-BE49-F238E27FC236}">
                <a16:creationId xmlns:a16="http://schemas.microsoft.com/office/drawing/2014/main" id="{47A93856-2CBE-F745-C5A7-B509E7FC36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6" r="1875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43336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in a hat&#10;&#10;Description automatically generated">
            <a:extLst>
              <a:ext uri="{FF2B5EF4-FFF2-40B4-BE49-F238E27FC236}">
                <a16:creationId xmlns:a16="http://schemas.microsoft.com/office/drawing/2014/main" id="{D1EB62FF-F34F-6A69-193E-E349C8199C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632" y="1459014"/>
            <a:ext cx="2560320" cy="3933825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0DA1EB8-87CF-4588-A1FD-4756F9A28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10079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 descr="A book cover with a tree and a stone building&#10;&#10;Description automatically generated">
            <a:extLst>
              <a:ext uri="{FF2B5EF4-FFF2-40B4-BE49-F238E27FC236}">
                <a16:creationId xmlns:a16="http://schemas.microsoft.com/office/drawing/2014/main" id="{D990F487-BCA8-EE06-5971-07585EBD8A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4631" y="1546982"/>
            <a:ext cx="2560320" cy="3757889"/>
          </a:xfrm>
          <a:prstGeom prst="rect">
            <a:avLst/>
          </a:prstGeom>
        </p:spPr>
      </p:pic>
      <p:cxnSp>
        <p:nvCxnSpPr>
          <p:cNvPr id="19" name="Straight Connector 15">
            <a:extLst>
              <a:ext uri="{FF2B5EF4-FFF2-40B4-BE49-F238E27FC236}">
                <a16:creationId xmlns:a16="http://schemas.microsoft.com/office/drawing/2014/main" id="{D7A4E378-EA57-47B9-B1EB-58B998F6C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72595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book cover with a group of people&#10;&#10;Description automatically generated">
            <a:extLst>
              <a:ext uri="{FF2B5EF4-FFF2-40B4-BE49-F238E27FC236}">
                <a16:creationId xmlns:a16="http://schemas.microsoft.com/office/drawing/2014/main" id="{E5EE1538-415E-287A-9889-D3A6F12E52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5726" y="1563876"/>
            <a:ext cx="2560320" cy="3724101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2B31ED6-76F0-425A-9A41-C947AEF9C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662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close-up of a drawing&#10;&#10;Description automatically generated">
            <a:extLst>
              <a:ext uri="{FF2B5EF4-FFF2-40B4-BE49-F238E27FC236}">
                <a16:creationId xmlns:a16="http://schemas.microsoft.com/office/drawing/2014/main" id="{F9E42308-1B30-E67A-E52A-F2922DD0A14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0662" y="2241779"/>
            <a:ext cx="2560320" cy="2368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8112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screen on a table&#10;&#10;Description automatically generated">
            <a:extLst>
              <a:ext uri="{FF2B5EF4-FFF2-40B4-BE49-F238E27FC236}">
                <a16:creationId xmlns:a16="http://schemas.microsoft.com/office/drawing/2014/main" id="{D8CBFC44-784C-A138-D481-AA1E5E060CF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23" b="1399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352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0CCAACE-815D-4A79-875A-B7EFC28F7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stone wall with words on it&#10;&#10;Description automatically generated">
            <a:extLst>
              <a:ext uri="{FF2B5EF4-FFF2-40B4-BE49-F238E27FC236}">
                <a16:creationId xmlns:a16="http://schemas.microsoft.com/office/drawing/2014/main" id="{37C8D54A-4188-356E-66A6-278EC017071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25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pic>
        <p:nvPicPr>
          <p:cNvPr id="5" name="Picture 4" descr="A close-up of a road with words written on it&#10;&#10;Description automatically generated">
            <a:extLst>
              <a:ext uri="{FF2B5EF4-FFF2-40B4-BE49-F238E27FC236}">
                <a16:creationId xmlns:a16="http://schemas.microsoft.com/office/drawing/2014/main" id="{62B2C94E-6BB1-9ED6-7B78-0466A37A94E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332" r="-2" b="3573"/>
          <a:stretch/>
        </p:blipFill>
        <p:spPr>
          <a:xfrm>
            <a:off x="6096000" y="10"/>
            <a:ext cx="60960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68904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building with red trim&#10;&#10;Description automatically generated">
            <a:extLst>
              <a:ext uri="{FF2B5EF4-FFF2-40B4-BE49-F238E27FC236}">
                <a16:creationId xmlns:a16="http://schemas.microsoft.com/office/drawing/2014/main" id="{7E6E5EBB-F44F-B842-200D-25BEAC7A0E3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826" r="1" b="6574"/>
          <a:stretch/>
        </p:blipFill>
        <p:spPr>
          <a:xfrm>
            <a:off x="196850" y="173518"/>
            <a:ext cx="11798300" cy="6512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3506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stone building with a door and a tree&#10;&#10;Description automatically generated">
            <a:extLst>
              <a:ext uri="{FF2B5EF4-FFF2-40B4-BE49-F238E27FC236}">
                <a16:creationId xmlns:a16="http://schemas.microsoft.com/office/drawing/2014/main" id="{365518A3-A973-9CC5-754E-779EB88A4A2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98" r="1" b="17168"/>
          <a:stretch/>
        </p:blipFill>
        <p:spPr>
          <a:xfrm>
            <a:off x="196850" y="173518"/>
            <a:ext cx="11798300" cy="6512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3717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close-up of a metal fence&#10;&#10;Description automatically generated">
            <a:extLst>
              <a:ext uri="{FF2B5EF4-FFF2-40B4-BE49-F238E27FC236}">
                <a16:creationId xmlns:a16="http://schemas.microsoft.com/office/drawing/2014/main" id="{B400A160-2B5F-4FE5-BED4-7563D3A7774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89" b="9157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3842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n aerial view of a building&#10;&#10;Description automatically generated">
            <a:extLst>
              <a:ext uri="{FF2B5EF4-FFF2-40B4-BE49-F238E27FC236}">
                <a16:creationId xmlns:a16="http://schemas.microsoft.com/office/drawing/2014/main" id="{52170574-5328-098E-BB3F-93B9BE4403C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356" b="3542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56136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close-up of a stone floor&#10;&#10;Description automatically generated">
            <a:extLst>
              <a:ext uri="{FF2B5EF4-FFF2-40B4-BE49-F238E27FC236}">
                <a16:creationId xmlns:a16="http://schemas.microsoft.com/office/drawing/2014/main" id="{7E46F37C-354C-8D80-B74D-B0337323C0C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78" b="9236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1752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room with a fireplace and chairs&#10;&#10;Description automatically generated">
            <a:extLst>
              <a:ext uri="{FF2B5EF4-FFF2-40B4-BE49-F238E27FC236}">
                <a16:creationId xmlns:a16="http://schemas.microsoft.com/office/drawing/2014/main" id="{AC7A08A7-8D40-96BC-433B-9570A28072D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53" b="22947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1983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using a tool&#10;&#10;Description automatically generated">
            <a:extLst>
              <a:ext uri="{FF2B5EF4-FFF2-40B4-BE49-F238E27FC236}">
                <a16:creationId xmlns:a16="http://schemas.microsoft.com/office/drawing/2014/main" id="{A9E7A6A0-169E-AEED-DF0C-F1073CFF49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8500" y="0"/>
            <a:ext cx="5143500" cy="6858000"/>
          </a:xfrm>
          <a:prstGeom prst="rect">
            <a:avLst/>
          </a:prstGeom>
        </p:spPr>
      </p:pic>
      <p:pic>
        <p:nvPicPr>
          <p:cNvPr id="5" name="Picture 4" descr="A person pushing a machine in a cemetery&#10;&#10;Description automatically generated">
            <a:extLst>
              <a:ext uri="{FF2B5EF4-FFF2-40B4-BE49-F238E27FC236}">
                <a16:creationId xmlns:a16="http://schemas.microsoft.com/office/drawing/2014/main" id="{34859438-CF07-A4E5-B03F-BDA17AEB80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344" y="891208"/>
            <a:ext cx="6769559" cy="5075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9672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rawing of a building&#10;&#10;Description automatically generated">
            <a:extLst>
              <a:ext uri="{FF2B5EF4-FFF2-40B4-BE49-F238E27FC236}">
                <a16:creationId xmlns:a16="http://schemas.microsoft.com/office/drawing/2014/main" id="{D0D16EC3-F05C-5E85-EAA1-340DA81F83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548" y="0"/>
            <a:ext cx="4491461" cy="6880780"/>
          </a:xfrm>
          <a:prstGeom prst="rect">
            <a:avLst/>
          </a:prstGeom>
        </p:spPr>
      </p:pic>
      <p:pic>
        <p:nvPicPr>
          <p:cNvPr id="5" name="Picture 4" descr="A diagram of a building&#10;&#10;Description automatically generated">
            <a:extLst>
              <a:ext uri="{FF2B5EF4-FFF2-40B4-BE49-F238E27FC236}">
                <a16:creationId xmlns:a16="http://schemas.microsoft.com/office/drawing/2014/main" id="{0810D490-825A-C0B3-B916-055E7C7421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5845" y="22780"/>
            <a:ext cx="500615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1197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stone wall with a carved stone&#10;&#10;Description automatically generated">
            <a:extLst>
              <a:ext uri="{FF2B5EF4-FFF2-40B4-BE49-F238E27FC236}">
                <a16:creationId xmlns:a16="http://schemas.microsoft.com/office/drawing/2014/main" id="{234ED98E-4384-D15D-B4A5-214F9E24BB1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65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74609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ack and white drawing of a gate&#10;&#10;Description automatically generated">
            <a:extLst>
              <a:ext uri="{FF2B5EF4-FFF2-40B4-BE49-F238E27FC236}">
                <a16:creationId xmlns:a16="http://schemas.microsoft.com/office/drawing/2014/main" id="{72A40562-14EC-7226-57A9-91104CEF61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2859" y="832402"/>
            <a:ext cx="6866282" cy="5501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30939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group of people working in a trench&#10;&#10;Description automatically generated">
            <a:extLst>
              <a:ext uri="{FF2B5EF4-FFF2-40B4-BE49-F238E27FC236}">
                <a16:creationId xmlns:a16="http://schemas.microsoft.com/office/drawing/2014/main" id="{7F7E8261-9C09-5B97-0B3B-8F0E5040D28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92" r="1" b="1400"/>
          <a:stretch/>
        </p:blipFill>
        <p:spPr>
          <a:xfrm>
            <a:off x="196850" y="173518"/>
            <a:ext cx="11798300" cy="6512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47878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stone stairs leading up to a window&#10;&#10;Description automatically generated">
            <a:extLst>
              <a:ext uri="{FF2B5EF4-FFF2-40B4-BE49-F238E27FC236}">
                <a16:creationId xmlns:a16="http://schemas.microsoft.com/office/drawing/2014/main" id="{C5B1C03C-75D7-3631-0DB5-D5D125398F6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25" b="1158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2070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n old stone wall with a archway&#10;&#10;Description automatically generated">
            <a:extLst>
              <a:ext uri="{FF2B5EF4-FFF2-40B4-BE49-F238E27FC236}">
                <a16:creationId xmlns:a16="http://schemas.microsoft.com/office/drawing/2014/main" id="{BC3CF7F7-E94C-D8A0-1ECD-40DC58B9C2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1754" y="0"/>
            <a:ext cx="93884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9766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rawing of a building&#10;&#10;Description automatically generated">
            <a:extLst>
              <a:ext uri="{FF2B5EF4-FFF2-40B4-BE49-F238E27FC236}">
                <a16:creationId xmlns:a16="http://schemas.microsoft.com/office/drawing/2014/main" id="{E4A96E18-5570-D177-550C-4CFA95BAC0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9074" y="0"/>
            <a:ext cx="913385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04578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close-up of a carved wooden surface&#10;&#10;Description automatically generated">
            <a:extLst>
              <a:ext uri="{FF2B5EF4-FFF2-40B4-BE49-F238E27FC236}">
                <a16:creationId xmlns:a16="http://schemas.microsoft.com/office/drawing/2014/main" id="{A5F566DB-D184-C5C1-57E6-74ED884983C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65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0282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drawing of a building&#10;&#10;Description automatically generated">
            <a:extLst>
              <a:ext uri="{FF2B5EF4-FFF2-40B4-BE49-F238E27FC236}">
                <a16:creationId xmlns:a16="http://schemas.microsoft.com/office/drawing/2014/main" id="{25C953B4-DAA5-674A-F6AB-B02CFAB3CDA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82" b="667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52649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n aerial view of a field school&#10;&#10;Description automatically generated">
            <a:extLst>
              <a:ext uri="{FF2B5EF4-FFF2-40B4-BE49-F238E27FC236}">
                <a16:creationId xmlns:a16="http://schemas.microsoft.com/office/drawing/2014/main" id="{5FE2ECE4-6BE9-85EE-C33D-98B41ACBD2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0617"/>
            <a:ext cx="4823791" cy="6842256"/>
          </a:xfrm>
          <a:prstGeom prst="rect">
            <a:avLst/>
          </a:prstGeom>
        </p:spPr>
      </p:pic>
      <p:pic>
        <p:nvPicPr>
          <p:cNvPr id="5" name="Picture 4" descr="An archway in a stone wall&#10;&#10;Description automatically generated">
            <a:extLst>
              <a:ext uri="{FF2B5EF4-FFF2-40B4-BE49-F238E27FC236}">
                <a16:creationId xmlns:a16="http://schemas.microsoft.com/office/drawing/2014/main" id="{9F01E3A3-1B7F-970E-32EB-95009A8798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1357" y="0"/>
            <a:ext cx="6970643" cy="6886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27802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starry sky with trees and a stone arch&#10;&#10;Description automatically generated">
            <a:extLst>
              <a:ext uri="{FF2B5EF4-FFF2-40B4-BE49-F238E27FC236}">
                <a16:creationId xmlns:a16="http://schemas.microsoft.com/office/drawing/2014/main" id="{30A4A9BF-AF33-4143-790B-952FE993058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46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5" name="Picture 4" descr="A flyer with a picture of a stone arch&#10;&#10;Description automatically generated">
            <a:extLst>
              <a:ext uri="{FF2B5EF4-FFF2-40B4-BE49-F238E27FC236}">
                <a16:creationId xmlns:a16="http://schemas.microsoft.com/office/drawing/2014/main" id="{DBFD39BD-332E-B82B-95AD-65A62881B7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9737" y="0"/>
            <a:ext cx="487073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7038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stone block with a picture on it&#10;&#10;Description automatically generated with medium confidence">
            <a:extLst>
              <a:ext uri="{FF2B5EF4-FFF2-40B4-BE49-F238E27FC236}">
                <a16:creationId xmlns:a16="http://schemas.microsoft.com/office/drawing/2014/main" id="{38E74A96-60EF-0343-6F3D-8EC456F677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398" b="10616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079000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person working on a mosaic&#10;&#10;Description automatically generated">
            <a:extLst>
              <a:ext uri="{FF2B5EF4-FFF2-40B4-BE49-F238E27FC236}">
                <a16:creationId xmlns:a16="http://schemas.microsoft.com/office/drawing/2014/main" id="{E3F9A6C3-5FB8-2907-6327-E52739A4EE0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014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052282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painting of a stone wall&#10;&#10;Description automatically generated">
            <a:extLst>
              <a:ext uri="{FF2B5EF4-FFF2-40B4-BE49-F238E27FC236}">
                <a16:creationId xmlns:a16="http://schemas.microsoft.com/office/drawing/2014/main" id="{74B5E4FC-D021-26BF-BFB8-BDD6B204E8D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3" b="2644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380456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painting&#10;&#10;Description automatically generated">
            <a:extLst>
              <a:ext uri="{FF2B5EF4-FFF2-40B4-BE49-F238E27FC236}">
                <a16:creationId xmlns:a16="http://schemas.microsoft.com/office/drawing/2014/main" id="{583808F8-0AFB-0AE8-E6FF-862C520648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7263" y="0"/>
            <a:ext cx="5839954" cy="6858000"/>
          </a:xfrm>
          <a:prstGeom prst="rect">
            <a:avLst/>
          </a:prstGeom>
        </p:spPr>
      </p:pic>
      <p:pic>
        <p:nvPicPr>
          <p:cNvPr id="5" name="Picture 4" descr="A close-up of a book&#10;&#10;Description automatically generated">
            <a:extLst>
              <a:ext uri="{FF2B5EF4-FFF2-40B4-BE49-F238E27FC236}">
                <a16:creationId xmlns:a16="http://schemas.microsoft.com/office/drawing/2014/main" id="{A39FF190-8131-29D7-EA82-9EBD3695C7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8632" y="0"/>
            <a:ext cx="509336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89825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gate with a stone arch in the background&#10;&#10;Description automatically generated">
            <a:extLst>
              <a:ext uri="{FF2B5EF4-FFF2-40B4-BE49-F238E27FC236}">
                <a16:creationId xmlns:a16="http://schemas.microsoft.com/office/drawing/2014/main" id="{0D890FDF-A010-C22C-A633-3E33DFC7728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05" b="914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996064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wooden sculpture of a person holding a stick&#10;&#10;Description automatically generated">
            <a:extLst>
              <a:ext uri="{FF2B5EF4-FFF2-40B4-BE49-F238E27FC236}">
                <a16:creationId xmlns:a16="http://schemas.microsoft.com/office/drawing/2014/main" id="{E3AEF5CA-8358-DBEC-2339-F1E483F9866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34" b="2812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33702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forest with trees and grass&#10;&#10;Description automatically generated">
            <a:extLst>
              <a:ext uri="{FF2B5EF4-FFF2-40B4-BE49-F238E27FC236}">
                <a16:creationId xmlns:a16="http://schemas.microsoft.com/office/drawing/2014/main" id="{C4C69219-47D3-C35D-27F0-6E272905266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014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39868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DEA5A4F-5220-3013-9F0B-83665AD6C5BB}"/>
              </a:ext>
            </a:extLst>
          </p:cNvPr>
          <p:cNvSpPr txBox="1"/>
          <p:nvPr/>
        </p:nvSpPr>
        <p:spPr>
          <a:xfrm>
            <a:off x="669851" y="318977"/>
            <a:ext cx="2987749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Pilgramage</a:t>
            </a:r>
            <a:endParaRPr lang="en-GB" sz="36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en-GB" sz="36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His/Herstory</a:t>
            </a:r>
          </a:p>
          <a:p>
            <a:r>
              <a:rPr lang="en-GB" sz="36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Community</a:t>
            </a:r>
          </a:p>
          <a:p>
            <a:r>
              <a:rPr lang="en-GB" sz="36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Identity</a:t>
            </a:r>
          </a:p>
          <a:p>
            <a:r>
              <a:rPr lang="en-GB" sz="36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Aesthetic</a:t>
            </a:r>
          </a:p>
          <a:p>
            <a:r>
              <a:rPr lang="en-GB" sz="36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Place</a:t>
            </a:r>
          </a:p>
          <a:p>
            <a:r>
              <a:rPr lang="en-GB" sz="36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Language</a:t>
            </a:r>
          </a:p>
          <a:p>
            <a:r>
              <a:rPr lang="en-GB" sz="36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Resonances</a:t>
            </a:r>
          </a:p>
          <a:p>
            <a:r>
              <a:rPr lang="en-GB" sz="36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Movement</a:t>
            </a:r>
          </a:p>
          <a:p>
            <a:r>
              <a:rPr lang="en-GB" sz="36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Value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C6FA0A-C819-2866-C9B8-E469D7E02021}"/>
              </a:ext>
            </a:extLst>
          </p:cNvPr>
          <p:cNvSpPr txBox="1"/>
          <p:nvPr/>
        </p:nvSpPr>
        <p:spPr>
          <a:xfrm>
            <a:off x="7247860" y="318977"/>
            <a:ext cx="4543647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accent6">
                    <a:lumMod val="75000"/>
                  </a:schemeClr>
                </a:solidFill>
              </a:rPr>
              <a:t>Order / Arrangement</a:t>
            </a:r>
          </a:p>
          <a:p>
            <a:r>
              <a:rPr lang="en-GB" sz="3600" b="1" dirty="0">
                <a:solidFill>
                  <a:schemeClr val="accent6">
                    <a:lumMod val="75000"/>
                  </a:schemeClr>
                </a:solidFill>
              </a:rPr>
              <a:t>Design / Structure</a:t>
            </a:r>
          </a:p>
          <a:p>
            <a:endParaRPr lang="en-GB" sz="3600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sz="3600" b="1" dirty="0">
                <a:solidFill>
                  <a:schemeClr val="accent6">
                    <a:lumMod val="75000"/>
                  </a:schemeClr>
                </a:solidFill>
              </a:rPr>
              <a:t>Self / Others</a:t>
            </a:r>
          </a:p>
          <a:p>
            <a:r>
              <a:rPr lang="en-GB" sz="3600" b="1" dirty="0">
                <a:solidFill>
                  <a:schemeClr val="accent6">
                    <a:lumMod val="75000"/>
                  </a:schemeClr>
                </a:solidFill>
              </a:rPr>
              <a:t>Explicit / Implicit</a:t>
            </a:r>
          </a:p>
          <a:p>
            <a:endParaRPr lang="en-GB" sz="3600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sz="3600" b="1" dirty="0">
                <a:solidFill>
                  <a:schemeClr val="accent6">
                    <a:lumMod val="75000"/>
                  </a:schemeClr>
                </a:solidFill>
              </a:rPr>
              <a:t>Display / Encounter</a:t>
            </a:r>
          </a:p>
          <a:p>
            <a:r>
              <a:rPr lang="en-GB" sz="3600" b="1" dirty="0">
                <a:solidFill>
                  <a:schemeClr val="accent6">
                    <a:lumMod val="75000"/>
                  </a:schemeClr>
                </a:solidFill>
              </a:rPr>
              <a:t>Memory / Imagination</a:t>
            </a:r>
          </a:p>
          <a:p>
            <a:endParaRPr lang="en-GB" sz="3600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sz="3600" b="1" dirty="0">
                <a:solidFill>
                  <a:schemeClr val="accent6">
                    <a:lumMod val="75000"/>
                  </a:schemeClr>
                </a:solidFill>
              </a:rPr>
              <a:t>Journey / Destination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96078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33</Words>
  <Application>Microsoft Office PowerPoint</Application>
  <PresentationFormat>Widescreen</PresentationFormat>
  <Paragraphs>21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Quentin Drew</dc:creator>
  <cp:lastModifiedBy>Quentin Drew</cp:lastModifiedBy>
  <cp:revision>1</cp:revision>
  <dcterms:created xsi:type="dcterms:W3CDTF">2023-10-02T09:50:43Z</dcterms:created>
  <dcterms:modified xsi:type="dcterms:W3CDTF">2023-10-02T11:44:01Z</dcterms:modified>
</cp:coreProperties>
</file>