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76" r:id="rId4"/>
  </p:sldMasterIdLst>
  <p:notesMasterIdLst>
    <p:notesMasterId r:id="rId16"/>
  </p:notesMasterIdLst>
  <p:sldIdLst>
    <p:sldId id="285" r:id="rId5"/>
    <p:sldId id="292" r:id="rId6"/>
    <p:sldId id="289" r:id="rId7"/>
    <p:sldId id="290" r:id="rId8"/>
    <p:sldId id="298" r:id="rId9"/>
    <p:sldId id="293" r:id="rId10"/>
    <p:sldId id="296" r:id="rId11"/>
    <p:sldId id="297" r:id="rId12"/>
    <p:sldId id="299" r:id="rId13"/>
    <p:sldId id="300" r:id="rId14"/>
    <p:sldId id="29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8DDBD"/>
    <a:srgbClr val="FFCC99"/>
    <a:srgbClr val="FF5050"/>
    <a:srgbClr val="333399"/>
    <a:srgbClr val="CC6600"/>
    <a:srgbClr val="FF9966"/>
    <a:srgbClr val="F13723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0" d="100"/>
          <a:sy n="60" d="100"/>
        </p:scale>
        <p:origin x="252" y="4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publica.org/article/mumbai-plot-fbi-was-warned-years-in-advance" TargetMode="External"/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12" Type="http://schemas.openxmlformats.org/officeDocument/2006/relationships/hyperlink" Target="http://www.sacerdotus.com/2015/11/friday-13th-paris-attack-japan.html" TargetMode="External"/><Relationship Id="rId2" Type="http://schemas.openxmlformats.org/officeDocument/2006/relationships/hyperlink" Target="http://blacksunreview.wordpress.com/category/freedom/page/2/" TargetMode="External"/><Relationship Id="rId1" Type="http://schemas.openxmlformats.org/officeDocument/2006/relationships/image" Target="../media/image4.jpg"/><Relationship Id="rId6" Type="http://schemas.openxmlformats.org/officeDocument/2006/relationships/hyperlink" Target="http://julyseventh.co.uk/" TargetMode="External"/><Relationship Id="rId11" Type="http://schemas.openxmlformats.org/officeDocument/2006/relationships/image" Target="../media/image9.jpg"/><Relationship Id="rId5" Type="http://schemas.openxmlformats.org/officeDocument/2006/relationships/image" Target="../media/image6.jpg"/><Relationship Id="rId10" Type="http://schemas.openxmlformats.org/officeDocument/2006/relationships/hyperlink" Target="http://qpol.qub.ac.uk/is-anywhere-safe-security-challenges-after-the-terrorist-attacks-in-tunisia/" TargetMode="External"/><Relationship Id="rId4" Type="http://schemas.openxmlformats.org/officeDocument/2006/relationships/hyperlink" Target="http://captaintarekdreams.blogspot.com/2016/04/muslim-brotherhood-terrorism-violence.html" TargetMode="External"/><Relationship Id="rId9" Type="http://schemas.openxmlformats.org/officeDocument/2006/relationships/image" Target="../media/image8.jp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publica.org/article/mumbai-plot-fbi-was-warned-years-in-advance" TargetMode="External"/><Relationship Id="rId3" Type="http://schemas.openxmlformats.org/officeDocument/2006/relationships/image" Target="../media/image5.jpg"/><Relationship Id="rId7" Type="http://schemas.openxmlformats.org/officeDocument/2006/relationships/image" Target="../media/image7.jpg"/><Relationship Id="rId12" Type="http://schemas.openxmlformats.org/officeDocument/2006/relationships/hyperlink" Target="http://www.sacerdotus.com/2015/11/friday-13th-paris-attack-japan.html" TargetMode="External"/><Relationship Id="rId2" Type="http://schemas.openxmlformats.org/officeDocument/2006/relationships/hyperlink" Target="http://blacksunreview.wordpress.com/category/freedom/page/2/" TargetMode="External"/><Relationship Id="rId1" Type="http://schemas.openxmlformats.org/officeDocument/2006/relationships/image" Target="../media/image4.jpg"/><Relationship Id="rId6" Type="http://schemas.openxmlformats.org/officeDocument/2006/relationships/hyperlink" Target="http://julyseventh.co.uk/" TargetMode="External"/><Relationship Id="rId11" Type="http://schemas.openxmlformats.org/officeDocument/2006/relationships/image" Target="../media/image9.jpg"/><Relationship Id="rId5" Type="http://schemas.openxmlformats.org/officeDocument/2006/relationships/image" Target="../media/image6.jpg"/><Relationship Id="rId10" Type="http://schemas.openxmlformats.org/officeDocument/2006/relationships/hyperlink" Target="http://qpol.qub.ac.uk/is-anywhere-safe-security-challenges-after-the-terrorist-attacks-in-tunisia/" TargetMode="External"/><Relationship Id="rId4" Type="http://schemas.openxmlformats.org/officeDocument/2006/relationships/hyperlink" Target="http://captaintarekdreams.blogspot.com/2016/04/muslim-brotherhood-terrorism-violence.html" TargetMode="External"/><Relationship Id="rId9" Type="http://schemas.openxmlformats.org/officeDocument/2006/relationships/image" Target="../media/image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7ABB1E-CB69-44E5-8079-DB7F5955D926}" type="doc">
      <dgm:prSet loTypeId="urn:microsoft.com/office/officeart/2008/layout/TitlePictureLineup" loCatId="picture" qsTypeId="urn:microsoft.com/office/officeart/2005/8/quickstyle/simple4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611E47AF-C61B-4BA4-844A-26AB3FDEEF30}">
      <dgm:prSet/>
      <dgm:spPr/>
      <dgm:t>
        <a:bodyPr/>
        <a:lstStyle/>
        <a:p>
          <a:r>
            <a:rPr lang="en-US" dirty="0"/>
            <a:t>2001</a:t>
          </a:r>
        </a:p>
      </dgm:t>
    </dgm:pt>
    <dgm:pt modelId="{687DC825-000F-4F8F-9621-019450C2E1B4}" type="parTrans" cxnId="{19564FD3-9555-4ACF-8413-DBE46FCAB590}">
      <dgm:prSet/>
      <dgm:spPr/>
      <dgm:t>
        <a:bodyPr/>
        <a:lstStyle/>
        <a:p>
          <a:endParaRPr lang="en-US"/>
        </a:p>
      </dgm:t>
    </dgm:pt>
    <dgm:pt modelId="{8C1C84A3-A40E-46BD-8673-066A3E806E00}" type="sibTrans" cxnId="{19564FD3-9555-4ACF-8413-DBE46FCAB590}">
      <dgm:prSet/>
      <dgm:spPr/>
      <dgm:t>
        <a:bodyPr/>
        <a:lstStyle/>
        <a:p>
          <a:endParaRPr lang="en-US"/>
        </a:p>
      </dgm:t>
    </dgm:pt>
    <dgm:pt modelId="{2A6E2CEF-D93C-42CC-B4B8-FE4756FFBED7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New York</a:t>
          </a:r>
        </a:p>
        <a:p>
          <a:r>
            <a:rPr lang="en-US" dirty="0">
              <a:solidFill>
                <a:schemeClr val="tx1"/>
              </a:solidFill>
            </a:rPr>
            <a:t>(North America)</a:t>
          </a:r>
        </a:p>
      </dgm:t>
    </dgm:pt>
    <dgm:pt modelId="{338D5843-E3B6-4AFD-B725-9B085D79E8DE}" type="parTrans" cxnId="{CA129D73-90A1-47FB-81DF-827877BD9920}">
      <dgm:prSet/>
      <dgm:spPr/>
      <dgm:t>
        <a:bodyPr/>
        <a:lstStyle/>
        <a:p>
          <a:endParaRPr lang="en-US"/>
        </a:p>
      </dgm:t>
    </dgm:pt>
    <dgm:pt modelId="{AFC491B1-DCB5-4849-B107-08875D2F8F18}" type="sibTrans" cxnId="{CA129D73-90A1-47FB-81DF-827877BD9920}">
      <dgm:prSet/>
      <dgm:spPr/>
      <dgm:t>
        <a:bodyPr/>
        <a:lstStyle/>
        <a:p>
          <a:endParaRPr lang="en-US"/>
        </a:p>
      </dgm:t>
    </dgm:pt>
    <dgm:pt modelId="{31D257AA-603D-416F-8FB2-4A07D62C7F9E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Sharm El-Sheikh</a:t>
          </a:r>
        </a:p>
        <a:p>
          <a:r>
            <a:rPr lang="en-US" dirty="0">
              <a:solidFill>
                <a:schemeClr val="tx1"/>
              </a:solidFill>
            </a:rPr>
            <a:t>(Africa)</a:t>
          </a:r>
        </a:p>
      </dgm:t>
    </dgm:pt>
    <dgm:pt modelId="{3B247BF7-3078-46B6-841C-B3D46A3DBE55}" type="parTrans" cxnId="{17F6E48A-2A5C-4F50-82D4-A282DAE4F42E}">
      <dgm:prSet/>
      <dgm:spPr/>
      <dgm:t>
        <a:bodyPr/>
        <a:lstStyle/>
        <a:p>
          <a:endParaRPr lang="en-US"/>
        </a:p>
      </dgm:t>
    </dgm:pt>
    <dgm:pt modelId="{8E998CC1-3A68-4D86-8932-7DF93F81814D}" type="sibTrans" cxnId="{17F6E48A-2A5C-4F50-82D4-A282DAE4F42E}">
      <dgm:prSet/>
      <dgm:spPr/>
      <dgm:t>
        <a:bodyPr/>
        <a:lstStyle/>
        <a:p>
          <a:endParaRPr lang="en-US"/>
        </a:p>
      </dgm:t>
    </dgm:pt>
    <dgm:pt modelId="{5DA95C0A-A1DC-413D-BDF4-CBAD197E4673}">
      <dgm:prSet/>
      <dgm:spPr/>
      <dgm:t>
        <a:bodyPr/>
        <a:lstStyle/>
        <a:p>
          <a:r>
            <a:rPr lang="en-US" dirty="0"/>
            <a:t>2008</a:t>
          </a:r>
        </a:p>
      </dgm:t>
    </dgm:pt>
    <dgm:pt modelId="{3748892B-82BA-4A37-91DD-273EFF4A20F1}" type="parTrans" cxnId="{DE33BA09-F231-4377-A2F2-B2D22FF15755}">
      <dgm:prSet/>
      <dgm:spPr/>
      <dgm:t>
        <a:bodyPr/>
        <a:lstStyle/>
        <a:p>
          <a:endParaRPr lang="en-US"/>
        </a:p>
      </dgm:t>
    </dgm:pt>
    <dgm:pt modelId="{C1ABFCFD-878B-4AAF-BB24-024750031560}" type="sibTrans" cxnId="{DE33BA09-F231-4377-A2F2-B2D22FF15755}">
      <dgm:prSet/>
      <dgm:spPr/>
      <dgm:t>
        <a:bodyPr/>
        <a:lstStyle/>
        <a:p>
          <a:endParaRPr lang="en-US"/>
        </a:p>
      </dgm:t>
    </dgm:pt>
    <dgm:pt modelId="{1D420285-2759-49CC-8CFF-EE5B957ABBF8}">
      <dgm:prSet/>
      <dgm:spPr/>
      <dgm:t>
        <a:bodyPr/>
        <a:lstStyle/>
        <a:p>
          <a:r>
            <a:rPr lang="en-US" dirty="0"/>
            <a:t>Mumbai</a:t>
          </a:r>
        </a:p>
        <a:p>
          <a:r>
            <a:rPr lang="en-US" dirty="0"/>
            <a:t>(Asia)</a:t>
          </a:r>
        </a:p>
      </dgm:t>
    </dgm:pt>
    <dgm:pt modelId="{DCF52FFD-3585-453D-A3DF-FD15EAA34B3B}" type="parTrans" cxnId="{BAD40440-CB99-4180-A178-6154F8FC4EB1}">
      <dgm:prSet/>
      <dgm:spPr/>
      <dgm:t>
        <a:bodyPr/>
        <a:lstStyle/>
        <a:p>
          <a:endParaRPr lang="en-US"/>
        </a:p>
      </dgm:t>
    </dgm:pt>
    <dgm:pt modelId="{4575AF13-1485-4CE5-8E23-679A14844036}" type="sibTrans" cxnId="{BAD40440-CB99-4180-A178-6154F8FC4EB1}">
      <dgm:prSet/>
      <dgm:spPr/>
      <dgm:t>
        <a:bodyPr/>
        <a:lstStyle/>
        <a:p>
          <a:endParaRPr lang="en-US"/>
        </a:p>
      </dgm:t>
    </dgm:pt>
    <dgm:pt modelId="{1B072A47-3177-445C-BE6A-9D5989EAEA22}">
      <dgm:prSet/>
      <dgm:spPr/>
      <dgm:t>
        <a:bodyPr/>
        <a:lstStyle/>
        <a:p>
          <a:r>
            <a:rPr lang="en-US" dirty="0"/>
            <a:t>2015</a:t>
          </a:r>
        </a:p>
      </dgm:t>
    </dgm:pt>
    <dgm:pt modelId="{4AD654C6-117D-456C-8F73-9D88B6C3CA69}" type="parTrans" cxnId="{8CDF6C45-50E4-4FEE-A8BF-B92BCC6D7BD6}">
      <dgm:prSet/>
      <dgm:spPr/>
      <dgm:t>
        <a:bodyPr/>
        <a:lstStyle/>
        <a:p>
          <a:endParaRPr lang="en-US"/>
        </a:p>
      </dgm:t>
    </dgm:pt>
    <dgm:pt modelId="{611D60A5-FEDD-4E70-A0F7-554031383763}" type="sibTrans" cxnId="{8CDF6C45-50E4-4FEE-A8BF-B92BCC6D7BD6}">
      <dgm:prSet/>
      <dgm:spPr/>
      <dgm:t>
        <a:bodyPr/>
        <a:lstStyle/>
        <a:p>
          <a:endParaRPr lang="en-US"/>
        </a:p>
      </dgm:t>
    </dgm:pt>
    <dgm:pt modelId="{DF034DB3-CE68-4CB3-AA2C-C0D085B26BE8}">
      <dgm:prSet/>
      <dgm:spPr/>
      <dgm:t>
        <a:bodyPr/>
        <a:lstStyle/>
        <a:p>
          <a:r>
            <a:rPr lang="en-US" dirty="0"/>
            <a:t>Tunisia</a:t>
          </a:r>
        </a:p>
        <a:p>
          <a:r>
            <a:rPr lang="en-US" dirty="0"/>
            <a:t>(Africa)</a:t>
          </a:r>
        </a:p>
      </dgm:t>
    </dgm:pt>
    <dgm:pt modelId="{2B376A2A-F502-46C9-B3E2-6CC842FEAABE}" type="parTrans" cxnId="{3B749ADC-920E-42F6-AD7D-2CEE780B7BC7}">
      <dgm:prSet/>
      <dgm:spPr/>
      <dgm:t>
        <a:bodyPr/>
        <a:lstStyle/>
        <a:p>
          <a:endParaRPr lang="en-US"/>
        </a:p>
      </dgm:t>
    </dgm:pt>
    <dgm:pt modelId="{3792044F-E6FD-4B50-AAE6-E64A897BE8C0}" type="sibTrans" cxnId="{3B749ADC-920E-42F6-AD7D-2CEE780B7BC7}">
      <dgm:prSet/>
      <dgm:spPr/>
      <dgm:t>
        <a:bodyPr/>
        <a:lstStyle/>
        <a:p>
          <a:endParaRPr lang="en-US"/>
        </a:p>
      </dgm:t>
    </dgm:pt>
    <dgm:pt modelId="{6586A170-8336-49FE-9FF0-D4AC77D95B19}">
      <dgm:prSet/>
      <dgm:spPr/>
      <dgm:t>
        <a:bodyPr/>
        <a:lstStyle/>
        <a:p>
          <a:r>
            <a:rPr lang="en-US" dirty="0"/>
            <a:t>2015</a:t>
          </a:r>
        </a:p>
      </dgm:t>
    </dgm:pt>
    <dgm:pt modelId="{68734F2A-B49D-470B-94E9-B55A13F7CF60}" type="parTrans" cxnId="{BC3B057F-729F-4C56-8E95-4D5C509710E2}">
      <dgm:prSet/>
      <dgm:spPr/>
      <dgm:t>
        <a:bodyPr/>
        <a:lstStyle/>
        <a:p>
          <a:endParaRPr lang="en-US"/>
        </a:p>
      </dgm:t>
    </dgm:pt>
    <dgm:pt modelId="{1E292716-B605-472A-A7AF-6DC7AE4CE6CD}" type="sibTrans" cxnId="{BC3B057F-729F-4C56-8E95-4D5C509710E2}">
      <dgm:prSet/>
      <dgm:spPr/>
      <dgm:t>
        <a:bodyPr/>
        <a:lstStyle/>
        <a:p>
          <a:endParaRPr lang="en-US"/>
        </a:p>
      </dgm:t>
    </dgm:pt>
    <dgm:pt modelId="{7E778AAA-4786-4585-B46B-15D391FE7914}">
      <dgm:prSet/>
      <dgm:spPr/>
      <dgm:t>
        <a:bodyPr/>
        <a:lstStyle/>
        <a:p>
          <a:r>
            <a:rPr lang="en-US" dirty="0"/>
            <a:t>Paris</a:t>
          </a:r>
        </a:p>
        <a:p>
          <a:r>
            <a:rPr lang="en-US" dirty="0"/>
            <a:t>(Europe)</a:t>
          </a:r>
        </a:p>
      </dgm:t>
    </dgm:pt>
    <dgm:pt modelId="{23E32EE7-341B-4AB1-A981-477EB7E13019}" type="parTrans" cxnId="{51936038-8B59-4FCA-ACA4-DB69F4BB6542}">
      <dgm:prSet/>
      <dgm:spPr/>
      <dgm:t>
        <a:bodyPr/>
        <a:lstStyle/>
        <a:p>
          <a:endParaRPr lang="en-US"/>
        </a:p>
      </dgm:t>
    </dgm:pt>
    <dgm:pt modelId="{271C3B73-04EF-4ADF-B9B2-D8EAA9DECC7C}" type="sibTrans" cxnId="{51936038-8B59-4FCA-ACA4-DB69F4BB6542}">
      <dgm:prSet/>
      <dgm:spPr/>
      <dgm:t>
        <a:bodyPr/>
        <a:lstStyle/>
        <a:p>
          <a:endParaRPr lang="en-US"/>
        </a:p>
      </dgm:t>
    </dgm:pt>
    <dgm:pt modelId="{90B4BE10-F9F6-462A-9171-D6F041613594}">
      <dgm:prSet/>
      <dgm:spPr/>
      <dgm:t>
        <a:bodyPr/>
        <a:lstStyle/>
        <a:p>
          <a:r>
            <a:rPr lang="en-US" dirty="0"/>
            <a:t>2005</a:t>
          </a:r>
        </a:p>
      </dgm:t>
    </dgm:pt>
    <dgm:pt modelId="{2C715408-5081-4D32-9C29-BD6969A4F9E4}" type="parTrans" cxnId="{B4498E09-A94A-476B-AFCD-04E56750B133}">
      <dgm:prSet/>
      <dgm:spPr/>
      <dgm:t>
        <a:bodyPr/>
        <a:lstStyle/>
        <a:p>
          <a:endParaRPr lang="en-GB"/>
        </a:p>
      </dgm:t>
    </dgm:pt>
    <dgm:pt modelId="{A892D351-6D96-4AFE-B6BF-3F95D09AD87C}" type="sibTrans" cxnId="{B4498E09-A94A-476B-AFCD-04E56750B133}">
      <dgm:prSet/>
      <dgm:spPr/>
      <dgm:t>
        <a:bodyPr/>
        <a:lstStyle/>
        <a:p>
          <a:endParaRPr lang="en-GB"/>
        </a:p>
      </dgm:t>
    </dgm:pt>
    <dgm:pt modelId="{707258BF-EA28-4004-850D-E3FE5432B9F7}">
      <dgm:prSet/>
      <dgm:spPr/>
      <dgm:t>
        <a:bodyPr/>
        <a:lstStyle/>
        <a:p>
          <a:r>
            <a:rPr lang="en-US" dirty="0"/>
            <a:t>2005</a:t>
          </a:r>
        </a:p>
      </dgm:t>
    </dgm:pt>
    <dgm:pt modelId="{5680E6EC-5DAB-4781-899E-A47A589832A2}" type="parTrans" cxnId="{7183ED1D-9BF0-477B-B5FE-A83CBFEDB647}">
      <dgm:prSet/>
      <dgm:spPr/>
      <dgm:t>
        <a:bodyPr/>
        <a:lstStyle/>
        <a:p>
          <a:endParaRPr lang="en-GB"/>
        </a:p>
      </dgm:t>
    </dgm:pt>
    <dgm:pt modelId="{13C91449-81E7-4073-8A7A-BE4AC5E58A32}" type="sibTrans" cxnId="{7183ED1D-9BF0-477B-B5FE-A83CBFEDB647}">
      <dgm:prSet/>
      <dgm:spPr/>
      <dgm:t>
        <a:bodyPr/>
        <a:lstStyle/>
        <a:p>
          <a:endParaRPr lang="en-GB"/>
        </a:p>
      </dgm:t>
    </dgm:pt>
    <dgm:pt modelId="{20BFECBE-1809-4CB0-ABA1-C95A6760C277}">
      <dgm:prSet/>
      <dgm:spPr/>
      <dgm:t>
        <a:bodyPr/>
        <a:lstStyle/>
        <a:p>
          <a:r>
            <a:rPr lang="en-GB" dirty="0"/>
            <a:t>London</a:t>
          </a:r>
        </a:p>
        <a:p>
          <a:r>
            <a:rPr lang="en-GB" dirty="0"/>
            <a:t>(Europe)</a:t>
          </a:r>
        </a:p>
      </dgm:t>
    </dgm:pt>
    <dgm:pt modelId="{6F19FE04-5DD9-4B57-BE8D-12B39372CC54}" type="parTrans" cxnId="{AC93CAAA-9256-41CE-80C6-642741EBAEA3}">
      <dgm:prSet/>
      <dgm:spPr/>
      <dgm:t>
        <a:bodyPr/>
        <a:lstStyle/>
        <a:p>
          <a:endParaRPr lang="en-GB"/>
        </a:p>
      </dgm:t>
    </dgm:pt>
    <dgm:pt modelId="{D1BC505E-7D1C-436F-971C-7392E221307B}" type="sibTrans" cxnId="{AC93CAAA-9256-41CE-80C6-642741EBAEA3}">
      <dgm:prSet/>
      <dgm:spPr/>
      <dgm:t>
        <a:bodyPr/>
        <a:lstStyle/>
        <a:p>
          <a:endParaRPr lang="en-GB"/>
        </a:p>
      </dgm:t>
    </dgm:pt>
    <dgm:pt modelId="{DEB8B8B8-1F24-47BD-8150-FA2C60BCA4ED}" type="pres">
      <dgm:prSet presAssocID="{407ABB1E-CB69-44E5-8079-DB7F5955D926}" presName="Name0" presStyleCnt="0">
        <dgm:presLayoutVars>
          <dgm:dir/>
        </dgm:presLayoutVars>
      </dgm:prSet>
      <dgm:spPr/>
    </dgm:pt>
    <dgm:pt modelId="{575965C8-5CA2-4310-88BD-D6BD2E9FA74B}" type="pres">
      <dgm:prSet presAssocID="{611E47AF-C61B-4BA4-844A-26AB3FDEEF30}" presName="composite" presStyleCnt="0"/>
      <dgm:spPr/>
    </dgm:pt>
    <dgm:pt modelId="{F8DD45B4-0EFA-4AC9-B907-1B4ECE0167D3}" type="pres">
      <dgm:prSet presAssocID="{611E47AF-C61B-4BA4-844A-26AB3FDEEF30}" presName="Accent" presStyleLbl="alignAcc1" presStyleIdx="0" presStyleCnt="6"/>
      <dgm:spPr/>
    </dgm:pt>
    <dgm:pt modelId="{6BA5FCD5-0537-4745-A27D-D35181D83601}" type="pres">
      <dgm:prSet presAssocID="{611E47AF-C61B-4BA4-844A-26AB3FDEEF30}" presName="Image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t="-16000" b="-16000"/>
          </a:stretch>
        </a:blipFill>
      </dgm:spPr>
    </dgm:pt>
    <dgm:pt modelId="{0E390530-6F9E-4B2B-98FD-BBBF054B7C89}" type="pres">
      <dgm:prSet presAssocID="{611E47AF-C61B-4BA4-844A-26AB3FDEEF30}" presName="Child" presStyleLbl="revTx" presStyleIdx="0" presStyleCnt="6">
        <dgm:presLayoutVars>
          <dgm:bulletEnabled val="1"/>
        </dgm:presLayoutVars>
      </dgm:prSet>
      <dgm:spPr/>
    </dgm:pt>
    <dgm:pt modelId="{176644F8-9990-41E1-B333-DA7C66CD0D83}" type="pres">
      <dgm:prSet presAssocID="{611E47AF-C61B-4BA4-844A-26AB3FDEEF30}" presName="Parent" presStyleLbl="alignNode1" presStyleIdx="0" presStyleCnt="6">
        <dgm:presLayoutVars>
          <dgm:bulletEnabled val="1"/>
        </dgm:presLayoutVars>
      </dgm:prSet>
      <dgm:spPr/>
    </dgm:pt>
    <dgm:pt modelId="{CB7A3514-11C7-48BA-8289-DB31CBE44D69}" type="pres">
      <dgm:prSet presAssocID="{8C1C84A3-A40E-46BD-8673-066A3E806E00}" presName="sibTrans" presStyleCnt="0"/>
      <dgm:spPr/>
    </dgm:pt>
    <dgm:pt modelId="{F3372E3B-CDB2-4775-B11D-A24D4FA3CF9D}" type="pres">
      <dgm:prSet presAssocID="{90B4BE10-F9F6-462A-9171-D6F041613594}" presName="composite" presStyleCnt="0"/>
      <dgm:spPr/>
    </dgm:pt>
    <dgm:pt modelId="{6ADC6347-E98C-436E-ABDA-35E3BF6E8824}" type="pres">
      <dgm:prSet presAssocID="{90B4BE10-F9F6-462A-9171-D6F041613594}" presName="Accent" presStyleLbl="alignAcc1" presStyleIdx="1" presStyleCnt="6"/>
      <dgm:spPr/>
    </dgm:pt>
    <dgm:pt modelId="{C397EA2A-0495-4A46-BF06-388634C9C935}" type="pres">
      <dgm:prSet presAssocID="{90B4BE10-F9F6-462A-9171-D6F041613594}" presName="Image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4000" r="-4000"/>
          </a:stretch>
        </a:blipFill>
      </dgm:spPr>
    </dgm:pt>
    <dgm:pt modelId="{23B89D87-FA82-4378-AC54-8F6FFB515674}" type="pres">
      <dgm:prSet presAssocID="{90B4BE10-F9F6-462A-9171-D6F041613594}" presName="Child" presStyleLbl="revTx" presStyleIdx="1" presStyleCnt="6">
        <dgm:presLayoutVars>
          <dgm:bulletEnabled val="1"/>
        </dgm:presLayoutVars>
      </dgm:prSet>
      <dgm:spPr/>
    </dgm:pt>
    <dgm:pt modelId="{AFDFCE7D-D6CB-478D-AD6E-BB4E658486C4}" type="pres">
      <dgm:prSet presAssocID="{90B4BE10-F9F6-462A-9171-D6F041613594}" presName="Parent" presStyleLbl="alignNode1" presStyleIdx="1" presStyleCnt="6">
        <dgm:presLayoutVars>
          <dgm:bulletEnabled val="1"/>
        </dgm:presLayoutVars>
      </dgm:prSet>
      <dgm:spPr/>
    </dgm:pt>
    <dgm:pt modelId="{0F76EA11-ABC7-4320-B585-B717521B41B2}" type="pres">
      <dgm:prSet presAssocID="{A892D351-6D96-4AFE-B6BF-3F95D09AD87C}" presName="sibTrans" presStyleCnt="0"/>
      <dgm:spPr/>
    </dgm:pt>
    <dgm:pt modelId="{CFB85A71-44D1-487F-9D5C-C7CEAAE11AEF}" type="pres">
      <dgm:prSet presAssocID="{707258BF-EA28-4004-850D-E3FE5432B9F7}" presName="composite" presStyleCnt="0"/>
      <dgm:spPr/>
    </dgm:pt>
    <dgm:pt modelId="{54232EA9-D82B-4FE6-8772-22FB6842C57C}" type="pres">
      <dgm:prSet presAssocID="{707258BF-EA28-4004-850D-E3FE5432B9F7}" presName="Accent" presStyleLbl="alignAcc1" presStyleIdx="2" presStyleCnt="6"/>
      <dgm:spPr/>
    </dgm:pt>
    <dgm:pt modelId="{66A2563C-63A4-41B3-B472-D3A14763ECCE}" type="pres">
      <dgm:prSet presAssocID="{707258BF-EA28-4004-850D-E3FE5432B9F7}" presName="Image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3000" r="-3000"/>
          </a:stretch>
        </a:blipFill>
      </dgm:spPr>
    </dgm:pt>
    <dgm:pt modelId="{CBB56609-665A-4F10-8C52-86824901A19C}" type="pres">
      <dgm:prSet presAssocID="{707258BF-EA28-4004-850D-E3FE5432B9F7}" presName="Child" presStyleLbl="revTx" presStyleIdx="2" presStyleCnt="6">
        <dgm:presLayoutVars>
          <dgm:bulletEnabled val="1"/>
        </dgm:presLayoutVars>
      </dgm:prSet>
      <dgm:spPr/>
    </dgm:pt>
    <dgm:pt modelId="{BE249460-160E-4142-BA9A-FC71C4F3D3D9}" type="pres">
      <dgm:prSet presAssocID="{707258BF-EA28-4004-850D-E3FE5432B9F7}" presName="Parent" presStyleLbl="alignNode1" presStyleIdx="2" presStyleCnt="6">
        <dgm:presLayoutVars>
          <dgm:bulletEnabled val="1"/>
        </dgm:presLayoutVars>
      </dgm:prSet>
      <dgm:spPr/>
    </dgm:pt>
    <dgm:pt modelId="{F05A58A1-B485-4904-A6E5-A5E0D71CBEE0}" type="pres">
      <dgm:prSet presAssocID="{13C91449-81E7-4073-8A7A-BE4AC5E58A32}" presName="sibTrans" presStyleCnt="0"/>
      <dgm:spPr/>
    </dgm:pt>
    <dgm:pt modelId="{2218A17E-2D07-4107-9828-55E621392A27}" type="pres">
      <dgm:prSet presAssocID="{5DA95C0A-A1DC-413D-BDF4-CBAD197E4673}" presName="composite" presStyleCnt="0"/>
      <dgm:spPr/>
    </dgm:pt>
    <dgm:pt modelId="{B85AAEA1-4888-4F80-B278-B707395D96A7}" type="pres">
      <dgm:prSet presAssocID="{5DA95C0A-A1DC-413D-BDF4-CBAD197E4673}" presName="Accent" presStyleLbl="alignAcc1" presStyleIdx="3" presStyleCnt="6"/>
      <dgm:spPr/>
    </dgm:pt>
    <dgm:pt modelId="{6AC0FAF9-5358-4FD3-91F4-6DEAE148FDF3}" type="pres">
      <dgm:prSet presAssocID="{5DA95C0A-A1DC-413D-BDF4-CBAD197E4673}" presName="Image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14000" r="-14000"/>
          </a:stretch>
        </a:blipFill>
      </dgm:spPr>
    </dgm:pt>
    <dgm:pt modelId="{C26B9EF6-4FA6-4C10-A59B-6AB0AD7B630F}" type="pres">
      <dgm:prSet presAssocID="{5DA95C0A-A1DC-413D-BDF4-CBAD197E4673}" presName="Child" presStyleLbl="revTx" presStyleIdx="3" presStyleCnt="6">
        <dgm:presLayoutVars>
          <dgm:bulletEnabled val="1"/>
        </dgm:presLayoutVars>
      </dgm:prSet>
      <dgm:spPr/>
    </dgm:pt>
    <dgm:pt modelId="{C2BD9A49-9C87-4D1E-A806-96E0D9436DA3}" type="pres">
      <dgm:prSet presAssocID="{5DA95C0A-A1DC-413D-BDF4-CBAD197E4673}" presName="Parent" presStyleLbl="alignNode1" presStyleIdx="3" presStyleCnt="6">
        <dgm:presLayoutVars>
          <dgm:bulletEnabled val="1"/>
        </dgm:presLayoutVars>
      </dgm:prSet>
      <dgm:spPr/>
    </dgm:pt>
    <dgm:pt modelId="{2859D66B-FC60-459E-A09B-3DD095F02409}" type="pres">
      <dgm:prSet presAssocID="{C1ABFCFD-878B-4AAF-BB24-024750031560}" presName="sibTrans" presStyleCnt="0"/>
      <dgm:spPr/>
    </dgm:pt>
    <dgm:pt modelId="{7B32F307-1F10-4D50-9CE7-154D7AA73ABE}" type="pres">
      <dgm:prSet presAssocID="{1B072A47-3177-445C-BE6A-9D5989EAEA22}" presName="composite" presStyleCnt="0"/>
      <dgm:spPr/>
    </dgm:pt>
    <dgm:pt modelId="{87E1E0BD-30A1-4C9A-9CF6-3EBE72931956}" type="pres">
      <dgm:prSet presAssocID="{1B072A47-3177-445C-BE6A-9D5989EAEA22}" presName="Accent" presStyleLbl="alignAcc1" presStyleIdx="4" presStyleCnt="6"/>
      <dgm:spPr/>
    </dgm:pt>
    <dgm:pt modelId="{7BA4C6AD-3D8F-4C9D-9B1D-184407DBB849}" type="pres">
      <dgm:prSet presAssocID="{1B072A47-3177-445C-BE6A-9D5989EAEA22}" presName="Image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l="-14000" r="-14000"/>
          </a:stretch>
        </a:blipFill>
      </dgm:spPr>
    </dgm:pt>
    <dgm:pt modelId="{759B9603-B940-457D-A237-F92436EE9968}" type="pres">
      <dgm:prSet presAssocID="{1B072A47-3177-445C-BE6A-9D5989EAEA22}" presName="Child" presStyleLbl="revTx" presStyleIdx="4" presStyleCnt="6">
        <dgm:presLayoutVars>
          <dgm:bulletEnabled val="1"/>
        </dgm:presLayoutVars>
      </dgm:prSet>
      <dgm:spPr/>
    </dgm:pt>
    <dgm:pt modelId="{1B308D48-1741-4B0A-B2F5-34A758D4ED46}" type="pres">
      <dgm:prSet presAssocID="{1B072A47-3177-445C-BE6A-9D5989EAEA22}" presName="Parent" presStyleLbl="alignNode1" presStyleIdx="4" presStyleCnt="6">
        <dgm:presLayoutVars>
          <dgm:bulletEnabled val="1"/>
        </dgm:presLayoutVars>
      </dgm:prSet>
      <dgm:spPr/>
    </dgm:pt>
    <dgm:pt modelId="{CC44EBCE-0C09-4322-B1A1-9BB633CBFC8E}" type="pres">
      <dgm:prSet presAssocID="{611D60A5-FEDD-4E70-A0F7-554031383763}" presName="sibTrans" presStyleCnt="0"/>
      <dgm:spPr/>
    </dgm:pt>
    <dgm:pt modelId="{D23FF1E5-CB9F-4D17-A212-AB933E9D8CBA}" type="pres">
      <dgm:prSet presAssocID="{6586A170-8336-49FE-9FF0-D4AC77D95B19}" presName="composite" presStyleCnt="0"/>
      <dgm:spPr/>
    </dgm:pt>
    <dgm:pt modelId="{1E7A9E01-4D3D-40A7-BF81-4A5A0BE31D37}" type="pres">
      <dgm:prSet presAssocID="{6586A170-8336-49FE-9FF0-D4AC77D95B19}" presName="Accent" presStyleLbl="alignAcc1" presStyleIdx="5" presStyleCnt="6"/>
      <dgm:spPr/>
    </dgm:pt>
    <dgm:pt modelId="{F22902E4-1831-41A5-B128-31DD22F5DCCA}" type="pres">
      <dgm:prSet presAssocID="{6586A170-8336-49FE-9FF0-D4AC77D95B19}" presName="Image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 l="-13000" r="-13000"/>
          </a:stretch>
        </a:blipFill>
      </dgm:spPr>
    </dgm:pt>
    <dgm:pt modelId="{1B48C056-6E8E-4DE0-A6AD-7FE775C4925B}" type="pres">
      <dgm:prSet presAssocID="{6586A170-8336-49FE-9FF0-D4AC77D95B19}" presName="Child" presStyleLbl="revTx" presStyleIdx="5" presStyleCnt="6">
        <dgm:presLayoutVars>
          <dgm:bulletEnabled val="1"/>
        </dgm:presLayoutVars>
      </dgm:prSet>
      <dgm:spPr/>
    </dgm:pt>
    <dgm:pt modelId="{D143DA68-40AE-4343-BD62-41B24D503A1E}" type="pres">
      <dgm:prSet presAssocID="{6586A170-8336-49FE-9FF0-D4AC77D95B19}" presName="Parent" presStyleLbl="alignNode1" presStyleIdx="5" presStyleCnt="6">
        <dgm:presLayoutVars>
          <dgm:bulletEnabled val="1"/>
        </dgm:presLayoutVars>
      </dgm:prSet>
      <dgm:spPr/>
    </dgm:pt>
  </dgm:ptLst>
  <dgm:cxnLst>
    <dgm:cxn modelId="{B4498E09-A94A-476B-AFCD-04E56750B133}" srcId="{407ABB1E-CB69-44E5-8079-DB7F5955D926}" destId="{90B4BE10-F9F6-462A-9171-D6F041613594}" srcOrd="1" destOrd="0" parTransId="{2C715408-5081-4D32-9C29-BD6969A4F9E4}" sibTransId="{A892D351-6D96-4AFE-B6BF-3F95D09AD87C}"/>
    <dgm:cxn modelId="{DE33BA09-F231-4377-A2F2-B2D22FF15755}" srcId="{407ABB1E-CB69-44E5-8079-DB7F5955D926}" destId="{5DA95C0A-A1DC-413D-BDF4-CBAD197E4673}" srcOrd="3" destOrd="0" parTransId="{3748892B-82BA-4A37-91DD-273EFF4A20F1}" sibTransId="{C1ABFCFD-878B-4AAF-BB24-024750031560}"/>
    <dgm:cxn modelId="{4FBBC91A-C182-4C17-9708-CA47088F77E4}" type="presOf" srcId="{31D257AA-603D-416F-8FB2-4A07D62C7F9E}" destId="{23B89D87-FA82-4378-AC54-8F6FFB515674}" srcOrd="0" destOrd="0" presId="urn:microsoft.com/office/officeart/2008/layout/TitlePictureLineup"/>
    <dgm:cxn modelId="{7183ED1D-9BF0-477B-B5FE-A83CBFEDB647}" srcId="{407ABB1E-CB69-44E5-8079-DB7F5955D926}" destId="{707258BF-EA28-4004-850D-E3FE5432B9F7}" srcOrd="2" destOrd="0" parTransId="{5680E6EC-5DAB-4781-899E-A47A589832A2}" sibTransId="{13C91449-81E7-4073-8A7A-BE4AC5E58A32}"/>
    <dgm:cxn modelId="{F094451F-1595-4004-8FA0-9502EC812C2B}" type="presOf" srcId="{407ABB1E-CB69-44E5-8079-DB7F5955D926}" destId="{DEB8B8B8-1F24-47BD-8150-FA2C60BCA4ED}" srcOrd="0" destOrd="0" presId="urn:microsoft.com/office/officeart/2008/layout/TitlePictureLineup"/>
    <dgm:cxn modelId="{7DA00826-FD17-4A19-BB57-BB17B125F65A}" type="presOf" srcId="{1D420285-2759-49CC-8CFF-EE5B957ABBF8}" destId="{C26B9EF6-4FA6-4C10-A59B-6AB0AD7B630F}" srcOrd="0" destOrd="0" presId="urn:microsoft.com/office/officeart/2008/layout/TitlePictureLineup"/>
    <dgm:cxn modelId="{F53E6227-8D49-45C1-8768-6C584F6580D3}" type="presOf" srcId="{7E778AAA-4786-4585-B46B-15D391FE7914}" destId="{1B48C056-6E8E-4DE0-A6AD-7FE775C4925B}" srcOrd="0" destOrd="0" presId="urn:microsoft.com/office/officeart/2008/layout/TitlePictureLineup"/>
    <dgm:cxn modelId="{0D28A430-4B0C-4B49-98FA-AE2EBD6E0848}" type="presOf" srcId="{90B4BE10-F9F6-462A-9171-D6F041613594}" destId="{AFDFCE7D-D6CB-478D-AD6E-BB4E658486C4}" srcOrd="0" destOrd="0" presId="urn:microsoft.com/office/officeart/2008/layout/TitlePictureLineup"/>
    <dgm:cxn modelId="{2B8DF234-B197-4C11-A5D1-0E3BF7EA8602}" type="presOf" srcId="{20BFECBE-1809-4CB0-ABA1-C95A6760C277}" destId="{CBB56609-665A-4F10-8C52-86824901A19C}" srcOrd="0" destOrd="0" presId="urn:microsoft.com/office/officeart/2008/layout/TitlePictureLineup"/>
    <dgm:cxn modelId="{51936038-8B59-4FCA-ACA4-DB69F4BB6542}" srcId="{6586A170-8336-49FE-9FF0-D4AC77D95B19}" destId="{7E778AAA-4786-4585-B46B-15D391FE7914}" srcOrd="0" destOrd="0" parTransId="{23E32EE7-341B-4AB1-A981-477EB7E13019}" sibTransId="{271C3B73-04EF-4ADF-B9B2-D8EAA9DECC7C}"/>
    <dgm:cxn modelId="{BAD40440-CB99-4180-A178-6154F8FC4EB1}" srcId="{5DA95C0A-A1DC-413D-BDF4-CBAD197E4673}" destId="{1D420285-2759-49CC-8CFF-EE5B957ABBF8}" srcOrd="0" destOrd="0" parTransId="{DCF52FFD-3585-453D-A3DF-FD15EAA34B3B}" sibTransId="{4575AF13-1485-4CE5-8E23-679A14844036}"/>
    <dgm:cxn modelId="{8CDF6C45-50E4-4FEE-A8BF-B92BCC6D7BD6}" srcId="{407ABB1E-CB69-44E5-8079-DB7F5955D926}" destId="{1B072A47-3177-445C-BE6A-9D5989EAEA22}" srcOrd="4" destOrd="0" parTransId="{4AD654C6-117D-456C-8F73-9D88B6C3CA69}" sibTransId="{611D60A5-FEDD-4E70-A0F7-554031383763}"/>
    <dgm:cxn modelId="{CA129D73-90A1-47FB-81DF-827877BD9920}" srcId="{611E47AF-C61B-4BA4-844A-26AB3FDEEF30}" destId="{2A6E2CEF-D93C-42CC-B4B8-FE4756FFBED7}" srcOrd="0" destOrd="0" parTransId="{338D5843-E3B6-4AFD-B725-9B085D79E8DE}" sibTransId="{AFC491B1-DCB5-4849-B107-08875D2F8F18}"/>
    <dgm:cxn modelId="{BC3B057F-729F-4C56-8E95-4D5C509710E2}" srcId="{407ABB1E-CB69-44E5-8079-DB7F5955D926}" destId="{6586A170-8336-49FE-9FF0-D4AC77D95B19}" srcOrd="5" destOrd="0" parTransId="{68734F2A-B49D-470B-94E9-B55A13F7CF60}" sibTransId="{1E292716-B605-472A-A7AF-6DC7AE4CE6CD}"/>
    <dgm:cxn modelId="{17F6E48A-2A5C-4F50-82D4-A282DAE4F42E}" srcId="{90B4BE10-F9F6-462A-9171-D6F041613594}" destId="{31D257AA-603D-416F-8FB2-4A07D62C7F9E}" srcOrd="0" destOrd="0" parTransId="{3B247BF7-3078-46B6-841C-B3D46A3DBE55}" sibTransId="{8E998CC1-3A68-4D86-8932-7DF93F81814D}"/>
    <dgm:cxn modelId="{4887AE9B-C45A-4BB0-BF65-176673DF846F}" type="presOf" srcId="{707258BF-EA28-4004-850D-E3FE5432B9F7}" destId="{BE249460-160E-4142-BA9A-FC71C4F3D3D9}" srcOrd="0" destOrd="0" presId="urn:microsoft.com/office/officeart/2008/layout/TitlePictureLineup"/>
    <dgm:cxn modelId="{26C665A1-4127-4075-ADD3-2D87680475B9}" type="presOf" srcId="{611E47AF-C61B-4BA4-844A-26AB3FDEEF30}" destId="{176644F8-9990-41E1-B333-DA7C66CD0D83}" srcOrd="0" destOrd="0" presId="urn:microsoft.com/office/officeart/2008/layout/TitlePictureLineup"/>
    <dgm:cxn modelId="{BDEC9BA6-2FF6-430E-A357-A8C8B1021518}" type="presOf" srcId="{5DA95C0A-A1DC-413D-BDF4-CBAD197E4673}" destId="{C2BD9A49-9C87-4D1E-A806-96E0D9436DA3}" srcOrd="0" destOrd="0" presId="urn:microsoft.com/office/officeart/2008/layout/TitlePictureLineup"/>
    <dgm:cxn modelId="{AC93CAAA-9256-41CE-80C6-642741EBAEA3}" srcId="{707258BF-EA28-4004-850D-E3FE5432B9F7}" destId="{20BFECBE-1809-4CB0-ABA1-C95A6760C277}" srcOrd="0" destOrd="0" parTransId="{6F19FE04-5DD9-4B57-BE8D-12B39372CC54}" sibTransId="{D1BC505E-7D1C-436F-971C-7392E221307B}"/>
    <dgm:cxn modelId="{50EE62AD-031A-440F-9ED8-B55DBBFDA3F4}" type="presOf" srcId="{6586A170-8336-49FE-9FF0-D4AC77D95B19}" destId="{D143DA68-40AE-4343-BD62-41B24D503A1E}" srcOrd="0" destOrd="0" presId="urn:microsoft.com/office/officeart/2008/layout/TitlePictureLineup"/>
    <dgm:cxn modelId="{D99E95AD-59EE-4085-BBFA-2C1B45FB5A7E}" type="presOf" srcId="{2A6E2CEF-D93C-42CC-B4B8-FE4756FFBED7}" destId="{0E390530-6F9E-4B2B-98FD-BBBF054B7C89}" srcOrd="0" destOrd="0" presId="urn:microsoft.com/office/officeart/2008/layout/TitlePictureLineup"/>
    <dgm:cxn modelId="{19564FD3-9555-4ACF-8413-DBE46FCAB590}" srcId="{407ABB1E-CB69-44E5-8079-DB7F5955D926}" destId="{611E47AF-C61B-4BA4-844A-26AB3FDEEF30}" srcOrd="0" destOrd="0" parTransId="{687DC825-000F-4F8F-9621-019450C2E1B4}" sibTransId="{8C1C84A3-A40E-46BD-8673-066A3E806E00}"/>
    <dgm:cxn modelId="{DDB911D8-6D28-48E6-BA09-91832D7E218D}" type="presOf" srcId="{DF034DB3-CE68-4CB3-AA2C-C0D085B26BE8}" destId="{759B9603-B940-457D-A237-F92436EE9968}" srcOrd="0" destOrd="0" presId="urn:microsoft.com/office/officeart/2008/layout/TitlePictureLineup"/>
    <dgm:cxn modelId="{3B749ADC-920E-42F6-AD7D-2CEE780B7BC7}" srcId="{1B072A47-3177-445C-BE6A-9D5989EAEA22}" destId="{DF034DB3-CE68-4CB3-AA2C-C0D085B26BE8}" srcOrd="0" destOrd="0" parTransId="{2B376A2A-F502-46C9-B3E2-6CC842FEAABE}" sibTransId="{3792044F-E6FD-4B50-AAE6-E64A897BE8C0}"/>
    <dgm:cxn modelId="{9CDE2BDD-3076-4288-B037-76CC594FF0F7}" type="presOf" srcId="{1B072A47-3177-445C-BE6A-9D5989EAEA22}" destId="{1B308D48-1741-4B0A-B2F5-34A758D4ED46}" srcOrd="0" destOrd="0" presId="urn:microsoft.com/office/officeart/2008/layout/TitlePictureLineup"/>
    <dgm:cxn modelId="{B1153849-1D32-4BF3-AFC0-86B36390AF5F}" type="presParOf" srcId="{DEB8B8B8-1F24-47BD-8150-FA2C60BCA4ED}" destId="{575965C8-5CA2-4310-88BD-D6BD2E9FA74B}" srcOrd="0" destOrd="0" presId="urn:microsoft.com/office/officeart/2008/layout/TitlePictureLineup"/>
    <dgm:cxn modelId="{1AF1316E-DCAB-4B9D-A4E1-4538E9C68903}" type="presParOf" srcId="{575965C8-5CA2-4310-88BD-D6BD2E9FA74B}" destId="{F8DD45B4-0EFA-4AC9-B907-1B4ECE0167D3}" srcOrd="0" destOrd="0" presId="urn:microsoft.com/office/officeart/2008/layout/TitlePictureLineup"/>
    <dgm:cxn modelId="{C2587185-846A-4E7C-950C-8DA57D004BC9}" type="presParOf" srcId="{575965C8-5CA2-4310-88BD-D6BD2E9FA74B}" destId="{6BA5FCD5-0537-4745-A27D-D35181D83601}" srcOrd="1" destOrd="0" presId="urn:microsoft.com/office/officeart/2008/layout/TitlePictureLineup"/>
    <dgm:cxn modelId="{A075C9F8-347B-4AA1-BC51-1EE94BDFFC53}" type="presParOf" srcId="{575965C8-5CA2-4310-88BD-D6BD2E9FA74B}" destId="{0E390530-6F9E-4B2B-98FD-BBBF054B7C89}" srcOrd="2" destOrd="0" presId="urn:microsoft.com/office/officeart/2008/layout/TitlePictureLineup"/>
    <dgm:cxn modelId="{01EE844B-CFF0-462F-B6AA-D1D04B30D436}" type="presParOf" srcId="{575965C8-5CA2-4310-88BD-D6BD2E9FA74B}" destId="{176644F8-9990-41E1-B333-DA7C66CD0D83}" srcOrd="3" destOrd="0" presId="urn:microsoft.com/office/officeart/2008/layout/TitlePictureLineup"/>
    <dgm:cxn modelId="{E5FE32BA-BFA9-4F0A-A7A2-FC4CF838842F}" type="presParOf" srcId="{DEB8B8B8-1F24-47BD-8150-FA2C60BCA4ED}" destId="{CB7A3514-11C7-48BA-8289-DB31CBE44D69}" srcOrd="1" destOrd="0" presId="urn:microsoft.com/office/officeart/2008/layout/TitlePictureLineup"/>
    <dgm:cxn modelId="{D9B4D7C6-B812-4405-825C-BDCB50CB7BE5}" type="presParOf" srcId="{DEB8B8B8-1F24-47BD-8150-FA2C60BCA4ED}" destId="{F3372E3B-CDB2-4775-B11D-A24D4FA3CF9D}" srcOrd="2" destOrd="0" presId="urn:microsoft.com/office/officeart/2008/layout/TitlePictureLineup"/>
    <dgm:cxn modelId="{FE8D24AE-F0F4-4671-B591-5CDBF2173BED}" type="presParOf" srcId="{F3372E3B-CDB2-4775-B11D-A24D4FA3CF9D}" destId="{6ADC6347-E98C-436E-ABDA-35E3BF6E8824}" srcOrd="0" destOrd="0" presId="urn:microsoft.com/office/officeart/2008/layout/TitlePictureLineup"/>
    <dgm:cxn modelId="{291BE227-A4F3-40AA-8641-B2BAE06343CB}" type="presParOf" srcId="{F3372E3B-CDB2-4775-B11D-A24D4FA3CF9D}" destId="{C397EA2A-0495-4A46-BF06-388634C9C935}" srcOrd="1" destOrd="0" presId="urn:microsoft.com/office/officeart/2008/layout/TitlePictureLineup"/>
    <dgm:cxn modelId="{64E68CCA-B81A-4098-925E-1CB419956003}" type="presParOf" srcId="{F3372E3B-CDB2-4775-B11D-A24D4FA3CF9D}" destId="{23B89D87-FA82-4378-AC54-8F6FFB515674}" srcOrd="2" destOrd="0" presId="urn:microsoft.com/office/officeart/2008/layout/TitlePictureLineup"/>
    <dgm:cxn modelId="{8DB27488-5ED6-4254-B922-B305B5485376}" type="presParOf" srcId="{F3372E3B-CDB2-4775-B11D-A24D4FA3CF9D}" destId="{AFDFCE7D-D6CB-478D-AD6E-BB4E658486C4}" srcOrd="3" destOrd="0" presId="urn:microsoft.com/office/officeart/2008/layout/TitlePictureLineup"/>
    <dgm:cxn modelId="{67B3AEF9-34B9-4534-9F46-7563D0FB88CC}" type="presParOf" srcId="{DEB8B8B8-1F24-47BD-8150-FA2C60BCA4ED}" destId="{0F76EA11-ABC7-4320-B585-B717521B41B2}" srcOrd="3" destOrd="0" presId="urn:microsoft.com/office/officeart/2008/layout/TitlePictureLineup"/>
    <dgm:cxn modelId="{1E44C29B-EEED-4E12-B47E-1B555481479C}" type="presParOf" srcId="{DEB8B8B8-1F24-47BD-8150-FA2C60BCA4ED}" destId="{CFB85A71-44D1-487F-9D5C-C7CEAAE11AEF}" srcOrd="4" destOrd="0" presId="urn:microsoft.com/office/officeart/2008/layout/TitlePictureLineup"/>
    <dgm:cxn modelId="{6E55E448-4CA4-4505-BCD7-5A4B66FF0E62}" type="presParOf" srcId="{CFB85A71-44D1-487F-9D5C-C7CEAAE11AEF}" destId="{54232EA9-D82B-4FE6-8772-22FB6842C57C}" srcOrd="0" destOrd="0" presId="urn:microsoft.com/office/officeart/2008/layout/TitlePictureLineup"/>
    <dgm:cxn modelId="{560A73A7-BB0A-439B-A957-3AFDF00DE4B3}" type="presParOf" srcId="{CFB85A71-44D1-487F-9D5C-C7CEAAE11AEF}" destId="{66A2563C-63A4-41B3-B472-D3A14763ECCE}" srcOrd="1" destOrd="0" presId="urn:microsoft.com/office/officeart/2008/layout/TitlePictureLineup"/>
    <dgm:cxn modelId="{6769C1B2-9835-41F6-89EC-799210404679}" type="presParOf" srcId="{CFB85A71-44D1-487F-9D5C-C7CEAAE11AEF}" destId="{CBB56609-665A-4F10-8C52-86824901A19C}" srcOrd="2" destOrd="0" presId="urn:microsoft.com/office/officeart/2008/layout/TitlePictureLineup"/>
    <dgm:cxn modelId="{1826A9FD-2794-49E5-B26A-4D9953B1CF21}" type="presParOf" srcId="{CFB85A71-44D1-487F-9D5C-C7CEAAE11AEF}" destId="{BE249460-160E-4142-BA9A-FC71C4F3D3D9}" srcOrd="3" destOrd="0" presId="urn:microsoft.com/office/officeart/2008/layout/TitlePictureLineup"/>
    <dgm:cxn modelId="{AAF46A72-4794-4203-A1E6-2BE11D1B01ED}" type="presParOf" srcId="{DEB8B8B8-1F24-47BD-8150-FA2C60BCA4ED}" destId="{F05A58A1-B485-4904-A6E5-A5E0D71CBEE0}" srcOrd="5" destOrd="0" presId="urn:microsoft.com/office/officeart/2008/layout/TitlePictureLineup"/>
    <dgm:cxn modelId="{E559DE45-0D5F-44B7-AA6D-EFD7AE48C126}" type="presParOf" srcId="{DEB8B8B8-1F24-47BD-8150-FA2C60BCA4ED}" destId="{2218A17E-2D07-4107-9828-55E621392A27}" srcOrd="6" destOrd="0" presId="urn:microsoft.com/office/officeart/2008/layout/TitlePictureLineup"/>
    <dgm:cxn modelId="{DF471408-ABA1-41BF-9461-B0893E8B0802}" type="presParOf" srcId="{2218A17E-2D07-4107-9828-55E621392A27}" destId="{B85AAEA1-4888-4F80-B278-B707395D96A7}" srcOrd="0" destOrd="0" presId="urn:microsoft.com/office/officeart/2008/layout/TitlePictureLineup"/>
    <dgm:cxn modelId="{E6E71FAB-F9CF-42D3-971D-044E164C547D}" type="presParOf" srcId="{2218A17E-2D07-4107-9828-55E621392A27}" destId="{6AC0FAF9-5358-4FD3-91F4-6DEAE148FDF3}" srcOrd="1" destOrd="0" presId="urn:microsoft.com/office/officeart/2008/layout/TitlePictureLineup"/>
    <dgm:cxn modelId="{3278BC7A-D655-460F-9375-3DA82068F26E}" type="presParOf" srcId="{2218A17E-2D07-4107-9828-55E621392A27}" destId="{C26B9EF6-4FA6-4C10-A59B-6AB0AD7B630F}" srcOrd="2" destOrd="0" presId="urn:microsoft.com/office/officeart/2008/layout/TitlePictureLineup"/>
    <dgm:cxn modelId="{FC64EB64-B578-4930-BA5B-011B8EA7BC0E}" type="presParOf" srcId="{2218A17E-2D07-4107-9828-55E621392A27}" destId="{C2BD9A49-9C87-4D1E-A806-96E0D9436DA3}" srcOrd="3" destOrd="0" presId="urn:microsoft.com/office/officeart/2008/layout/TitlePictureLineup"/>
    <dgm:cxn modelId="{0486C88D-ACD9-486E-A3A2-FC8837D2BFCC}" type="presParOf" srcId="{DEB8B8B8-1F24-47BD-8150-FA2C60BCA4ED}" destId="{2859D66B-FC60-459E-A09B-3DD095F02409}" srcOrd="7" destOrd="0" presId="urn:microsoft.com/office/officeart/2008/layout/TitlePictureLineup"/>
    <dgm:cxn modelId="{8B1BFE7B-20AF-47D7-BDDB-C19D69A89514}" type="presParOf" srcId="{DEB8B8B8-1F24-47BD-8150-FA2C60BCA4ED}" destId="{7B32F307-1F10-4D50-9CE7-154D7AA73ABE}" srcOrd="8" destOrd="0" presId="urn:microsoft.com/office/officeart/2008/layout/TitlePictureLineup"/>
    <dgm:cxn modelId="{D95F23BD-8677-438A-83DA-D11D1F0036E1}" type="presParOf" srcId="{7B32F307-1F10-4D50-9CE7-154D7AA73ABE}" destId="{87E1E0BD-30A1-4C9A-9CF6-3EBE72931956}" srcOrd="0" destOrd="0" presId="urn:microsoft.com/office/officeart/2008/layout/TitlePictureLineup"/>
    <dgm:cxn modelId="{2F7CE651-54E5-40D6-88EA-6EFB490504C9}" type="presParOf" srcId="{7B32F307-1F10-4D50-9CE7-154D7AA73ABE}" destId="{7BA4C6AD-3D8F-4C9D-9B1D-184407DBB849}" srcOrd="1" destOrd="0" presId="urn:microsoft.com/office/officeart/2008/layout/TitlePictureLineup"/>
    <dgm:cxn modelId="{12F5374A-CD74-43D4-9949-0AD4DFFB4AD2}" type="presParOf" srcId="{7B32F307-1F10-4D50-9CE7-154D7AA73ABE}" destId="{759B9603-B940-457D-A237-F92436EE9968}" srcOrd="2" destOrd="0" presId="urn:microsoft.com/office/officeart/2008/layout/TitlePictureLineup"/>
    <dgm:cxn modelId="{B2DAEE05-BD66-499F-9351-161A4DA7DBA1}" type="presParOf" srcId="{7B32F307-1F10-4D50-9CE7-154D7AA73ABE}" destId="{1B308D48-1741-4B0A-B2F5-34A758D4ED46}" srcOrd="3" destOrd="0" presId="urn:microsoft.com/office/officeart/2008/layout/TitlePictureLineup"/>
    <dgm:cxn modelId="{4E7B83EB-5D5A-4237-90FB-51961538181C}" type="presParOf" srcId="{DEB8B8B8-1F24-47BD-8150-FA2C60BCA4ED}" destId="{CC44EBCE-0C09-4322-B1A1-9BB633CBFC8E}" srcOrd="9" destOrd="0" presId="urn:microsoft.com/office/officeart/2008/layout/TitlePictureLineup"/>
    <dgm:cxn modelId="{894A04FE-9A2B-490A-9AF8-CEE66D506719}" type="presParOf" srcId="{DEB8B8B8-1F24-47BD-8150-FA2C60BCA4ED}" destId="{D23FF1E5-CB9F-4D17-A212-AB933E9D8CBA}" srcOrd="10" destOrd="0" presId="urn:microsoft.com/office/officeart/2008/layout/TitlePictureLineup"/>
    <dgm:cxn modelId="{067FA492-B5D0-4EC5-AF08-B2B8FEA37B48}" type="presParOf" srcId="{D23FF1E5-CB9F-4D17-A212-AB933E9D8CBA}" destId="{1E7A9E01-4D3D-40A7-BF81-4A5A0BE31D37}" srcOrd="0" destOrd="0" presId="urn:microsoft.com/office/officeart/2008/layout/TitlePictureLineup"/>
    <dgm:cxn modelId="{C3EC2368-6D49-4D31-81D1-DD3C76247014}" type="presParOf" srcId="{D23FF1E5-CB9F-4D17-A212-AB933E9D8CBA}" destId="{F22902E4-1831-41A5-B128-31DD22F5DCCA}" srcOrd="1" destOrd="0" presId="urn:microsoft.com/office/officeart/2008/layout/TitlePictureLineup"/>
    <dgm:cxn modelId="{55C33D12-5BBD-4C19-8953-EE0EA20239AB}" type="presParOf" srcId="{D23FF1E5-CB9F-4D17-A212-AB933E9D8CBA}" destId="{1B48C056-6E8E-4DE0-A6AD-7FE775C4925B}" srcOrd="2" destOrd="0" presId="urn:microsoft.com/office/officeart/2008/layout/TitlePictureLineup"/>
    <dgm:cxn modelId="{42041D92-D133-4E3B-8D1A-E9CD537334EE}" type="presParOf" srcId="{D23FF1E5-CB9F-4D17-A212-AB933E9D8CBA}" destId="{D143DA68-40AE-4343-BD62-41B24D503A1E}" srcOrd="3" destOrd="0" presId="urn:microsoft.com/office/officeart/2008/layout/TitlePictureLineup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DD45B4-0EFA-4AC9-B907-1B4ECE0167D3}">
      <dsp:nvSpPr>
        <dsp:cNvPr id="0" name=""/>
        <dsp:cNvSpPr/>
      </dsp:nvSpPr>
      <dsp:spPr>
        <a:xfrm>
          <a:off x="1513" y="1465656"/>
          <a:ext cx="0" cy="2134821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A5FCD5-0537-4745-A27D-D35181D83601}">
      <dsp:nvSpPr>
        <dsp:cNvPr id="0" name=""/>
        <dsp:cNvSpPr/>
      </dsp:nvSpPr>
      <dsp:spPr>
        <a:xfrm>
          <a:off x="60813" y="1536817"/>
          <a:ext cx="1122797" cy="9606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rcRect/>
          <a:stretch>
            <a:fillRect t="-16000" b="-16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390530-6F9E-4B2B-98FD-BBBF054B7C89}">
      <dsp:nvSpPr>
        <dsp:cNvPr id="0" name=""/>
        <dsp:cNvSpPr/>
      </dsp:nvSpPr>
      <dsp:spPr>
        <a:xfrm>
          <a:off x="60813" y="2497486"/>
          <a:ext cx="1122797" cy="110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New York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(North America)</a:t>
          </a:r>
        </a:p>
      </dsp:txBody>
      <dsp:txXfrm>
        <a:off x="60813" y="2497486"/>
        <a:ext cx="1122797" cy="1102991"/>
      </dsp:txXfrm>
    </dsp:sp>
    <dsp:sp modelId="{176644F8-9990-41E1-B333-DA7C66CD0D83}">
      <dsp:nvSpPr>
        <dsp:cNvPr id="0" name=""/>
        <dsp:cNvSpPr/>
      </dsp:nvSpPr>
      <dsp:spPr>
        <a:xfrm>
          <a:off x="1513" y="1228453"/>
          <a:ext cx="1186012" cy="237202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2001</a:t>
          </a:r>
        </a:p>
      </dsp:txBody>
      <dsp:txXfrm>
        <a:off x="1513" y="1228453"/>
        <a:ext cx="1186012" cy="237202"/>
      </dsp:txXfrm>
    </dsp:sp>
    <dsp:sp modelId="{6ADC6347-E98C-436E-ABDA-35E3BF6E8824}">
      <dsp:nvSpPr>
        <dsp:cNvPr id="0" name=""/>
        <dsp:cNvSpPr/>
      </dsp:nvSpPr>
      <dsp:spPr>
        <a:xfrm>
          <a:off x="1386852" y="1465656"/>
          <a:ext cx="0" cy="2134821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542120"/>
              <a:satOff val="20000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97EA2A-0495-4A46-BF06-388634C9C935}">
      <dsp:nvSpPr>
        <dsp:cNvPr id="0" name=""/>
        <dsp:cNvSpPr/>
      </dsp:nvSpPr>
      <dsp:spPr>
        <a:xfrm>
          <a:off x="1446152" y="1536817"/>
          <a:ext cx="1122797" cy="9606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l="-4000" r="-4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3B89D87-FA82-4378-AC54-8F6FFB515674}">
      <dsp:nvSpPr>
        <dsp:cNvPr id="0" name=""/>
        <dsp:cNvSpPr/>
      </dsp:nvSpPr>
      <dsp:spPr>
        <a:xfrm>
          <a:off x="1446152" y="2497486"/>
          <a:ext cx="1122797" cy="110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Sharm El-Sheikh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solidFill>
                <a:schemeClr val="tx1"/>
              </a:solidFill>
            </a:rPr>
            <a:t>(Africa)</a:t>
          </a:r>
        </a:p>
      </dsp:txBody>
      <dsp:txXfrm>
        <a:off x="1446152" y="2497486"/>
        <a:ext cx="1122797" cy="1102991"/>
      </dsp:txXfrm>
    </dsp:sp>
    <dsp:sp modelId="{AFDFCE7D-D6CB-478D-AD6E-BB4E658486C4}">
      <dsp:nvSpPr>
        <dsp:cNvPr id="0" name=""/>
        <dsp:cNvSpPr/>
      </dsp:nvSpPr>
      <dsp:spPr>
        <a:xfrm>
          <a:off x="1386852" y="1228453"/>
          <a:ext cx="1186012" cy="237202"/>
        </a:xfrm>
        <a:prstGeom prst="rect">
          <a:avLst/>
        </a:prstGeom>
        <a:gradFill rotWithShape="0">
          <a:gsLst>
            <a:gs pos="0">
              <a:schemeClr val="accent3">
                <a:hueOff val="542120"/>
                <a:satOff val="20000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542120"/>
                <a:satOff val="20000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542120"/>
                <a:satOff val="20000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542120"/>
              <a:satOff val="20000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2005</a:t>
          </a:r>
        </a:p>
      </dsp:txBody>
      <dsp:txXfrm>
        <a:off x="1386852" y="1228453"/>
        <a:ext cx="1186012" cy="237202"/>
      </dsp:txXfrm>
    </dsp:sp>
    <dsp:sp modelId="{54232EA9-D82B-4FE6-8772-22FB6842C57C}">
      <dsp:nvSpPr>
        <dsp:cNvPr id="0" name=""/>
        <dsp:cNvSpPr/>
      </dsp:nvSpPr>
      <dsp:spPr>
        <a:xfrm>
          <a:off x="2772190" y="1465656"/>
          <a:ext cx="0" cy="2134821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1084240"/>
              <a:satOff val="40000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2563C-63A4-41B3-B472-D3A14763ECCE}">
      <dsp:nvSpPr>
        <dsp:cNvPr id="0" name=""/>
        <dsp:cNvSpPr/>
      </dsp:nvSpPr>
      <dsp:spPr>
        <a:xfrm>
          <a:off x="2831491" y="1536817"/>
          <a:ext cx="1122797" cy="9606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/>
          <a:stretch>
            <a:fillRect l="-3000" r="-3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B56609-665A-4F10-8C52-86824901A19C}">
      <dsp:nvSpPr>
        <dsp:cNvPr id="0" name=""/>
        <dsp:cNvSpPr/>
      </dsp:nvSpPr>
      <dsp:spPr>
        <a:xfrm>
          <a:off x="2831491" y="2497486"/>
          <a:ext cx="1122797" cy="110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London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(Europe)</a:t>
          </a:r>
        </a:p>
      </dsp:txBody>
      <dsp:txXfrm>
        <a:off x="2831491" y="2497486"/>
        <a:ext cx="1122797" cy="1102991"/>
      </dsp:txXfrm>
    </dsp:sp>
    <dsp:sp modelId="{BE249460-160E-4142-BA9A-FC71C4F3D3D9}">
      <dsp:nvSpPr>
        <dsp:cNvPr id="0" name=""/>
        <dsp:cNvSpPr/>
      </dsp:nvSpPr>
      <dsp:spPr>
        <a:xfrm>
          <a:off x="2772190" y="1228453"/>
          <a:ext cx="1186012" cy="237202"/>
        </a:xfrm>
        <a:prstGeom prst="rect">
          <a:avLst/>
        </a:prstGeom>
        <a:gradFill rotWithShape="0">
          <a:gsLst>
            <a:gs pos="0">
              <a:schemeClr val="accent3">
                <a:hueOff val="1084240"/>
                <a:satOff val="40000"/>
                <a:lumOff val="-588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084240"/>
                <a:satOff val="40000"/>
                <a:lumOff val="-588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084240"/>
                <a:satOff val="40000"/>
                <a:lumOff val="-588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084240"/>
              <a:satOff val="40000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2005</a:t>
          </a:r>
        </a:p>
      </dsp:txBody>
      <dsp:txXfrm>
        <a:off x="2772190" y="1228453"/>
        <a:ext cx="1186012" cy="237202"/>
      </dsp:txXfrm>
    </dsp:sp>
    <dsp:sp modelId="{B85AAEA1-4888-4F80-B278-B707395D96A7}">
      <dsp:nvSpPr>
        <dsp:cNvPr id="0" name=""/>
        <dsp:cNvSpPr/>
      </dsp:nvSpPr>
      <dsp:spPr>
        <a:xfrm>
          <a:off x="4157529" y="1465656"/>
          <a:ext cx="0" cy="2134821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1626359"/>
              <a:satOff val="60000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C0FAF9-5358-4FD3-91F4-6DEAE148FDF3}">
      <dsp:nvSpPr>
        <dsp:cNvPr id="0" name=""/>
        <dsp:cNvSpPr/>
      </dsp:nvSpPr>
      <dsp:spPr>
        <a:xfrm>
          <a:off x="4216830" y="1536817"/>
          <a:ext cx="1122797" cy="9606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/>
          <a:stretch>
            <a:fillRect l="-14000" r="-14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26B9EF6-4FA6-4C10-A59B-6AB0AD7B630F}">
      <dsp:nvSpPr>
        <dsp:cNvPr id="0" name=""/>
        <dsp:cNvSpPr/>
      </dsp:nvSpPr>
      <dsp:spPr>
        <a:xfrm>
          <a:off x="4216830" y="2497486"/>
          <a:ext cx="1122797" cy="110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Mumbai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(Asia)</a:t>
          </a:r>
        </a:p>
      </dsp:txBody>
      <dsp:txXfrm>
        <a:off x="4216830" y="2497486"/>
        <a:ext cx="1122797" cy="1102991"/>
      </dsp:txXfrm>
    </dsp:sp>
    <dsp:sp modelId="{C2BD9A49-9C87-4D1E-A806-96E0D9436DA3}">
      <dsp:nvSpPr>
        <dsp:cNvPr id="0" name=""/>
        <dsp:cNvSpPr/>
      </dsp:nvSpPr>
      <dsp:spPr>
        <a:xfrm>
          <a:off x="4157529" y="1228453"/>
          <a:ext cx="1186012" cy="237202"/>
        </a:xfrm>
        <a:prstGeom prst="rect">
          <a:avLst/>
        </a:prstGeom>
        <a:gradFill rotWithShape="0">
          <a:gsLst>
            <a:gs pos="0">
              <a:schemeClr val="accent3">
                <a:hueOff val="1626359"/>
                <a:satOff val="60000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1626359"/>
                <a:satOff val="60000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1626359"/>
                <a:satOff val="60000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1626359"/>
              <a:satOff val="60000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2008</a:t>
          </a:r>
        </a:p>
      </dsp:txBody>
      <dsp:txXfrm>
        <a:off x="4157529" y="1228453"/>
        <a:ext cx="1186012" cy="237202"/>
      </dsp:txXfrm>
    </dsp:sp>
    <dsp:sp modelId="{87E1E0BD-30A1-4C9A-9CF6-3EBE72931956}">
      <dsp:nvSpPr>
        <dsp:cNvPr id="0" name=""/>
        <dsp:cNvSpPr/>
      </dsp:nvSpPr>
      <dsp:spPr>
        <a:xfrm>
          <a:off x="5542868" y="1465656"/>
          <a:ext cx="0" cy="2134821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2168479"/>
              <a:satOff val="80000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A4C6AD-3D8F-4C9D-9B1D-184407DBB849}">
      <dsp:nvSpPr>
        <dsp:cNvPr id="0" name=""/>
        <dsp:cNvSpPr/>
      </dsp:nvSpPr>
      <dsp:spPr>
        <a:xfrm>
          <a:off x="5602169" y="1536817"/>
          <a:ext cx="1122797" cy="9606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/>
          <a:stretch>
            <a:fillRect l="-14000" r="-14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9B9603-B940-457D-A237-F92436EE9968}">
      <dsp:nvSpPr>
        <dsp:cNvPr id="0" name=""/>
        <dsp:cNvSpPr/>
      </dsp:nvSpPr>
      <dsp:spPr>
        <a:xfrm>
          <a:off x="5602169" y="2497486"/>
          <a:ext cx="1122797" cy="110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Tunisia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(Africa)</a:t>
          </a:r>
        </a:p>
      </dsp:txBody>
      <dsp:txXfrm>
        <a:off x="5602169" y="2497486"/>
        <a:ext cx="1122797" cy="1102991"/>
      </dsp:txXfrm>
    </dsp:sp>
    <dsp:sp modelId="{1B308D48-1741-4B0A-B2F5-34A758D4ED46}">
      <dsp:nvSpPr>
        <dsp:cNvPr id="0" name=""/>
        <dsp:cNvSpPr/>
      </dsp:nvSpPr>
      <dsp:spPr>
        <a:xfrm>
          <a:off x="5542868" y="1228453"/>
          <a:ext cx="1186012" cy="237202"/>
        </a:xfrm>
        <a:prstGeom prst="rect">
          <a:avLst/>
        </a:prstGeom>
        <a:gradFill rotWithShape="0">
          <a:gsLst>
            <a:gs pos="0">
              <a:schemeClr val="accent3">
                <a:hueOff val="2168479"/>
                <a:satOff val="80000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168479"/>
                <a:satOff val="80000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168479"/>
                <a:satOff val="80000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168479"/>
              <a:satOff val="80000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2015</a:t>
          </a:r>
        </a:p>
      </dsp:txBody>
      <dsp:txXfrm>
        <a:off x="5542868" y="1228453"/>
        <a:ext cx="1186012" cy="237202"/>
      </dsp:txXfrm>
    </dsp:sp>
    <dsp:sp modelId="{1E7A9E01-4D3D-40A7-BF81-4A5A0BE31D37}">
      <dsp:nvSpPr>
        <dsp:cNvPr id="0" name=""/>
        <dsp:cNvSpPr/>
      </dsp:nvSpPr>
      <dsp:spPr>
        <a:xfrm>
          <a:off x="6928207" y="1465656"/>
          <a:ext cx="0" cy="2134821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2902E4-1831-41A5-B128-31DD22F5DCCA}">
      <dsp:nvSpPr>
        <dsp:cNvPr id="0" name=""/>
        <dsp:cNvSpPr/>
      </dsp:nvSpPr>
      <dsp:spPr>
        <a:xfrm>
          <a:off x="6987508" y="1536817"/>
          <a:ext cx="1122797" cy="96066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/>
          <a:stretch>
            <a:fillRect l="-13000" r="-13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B48C056-6E8E-4DE0-A6AD-7FE775C4925B}">
      <dsp:nvSpPr>
        <dsp:cNvPr id="0" name=""/>
        <dsp:cNvSpPr/>
      </dsp:nvSpPr>
      <dsp:spPr>
        <a:xfrm>
          <a:off x="6987508" y="2497486"/>
          <a:ext cx="1122797" cy="1102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Paris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(Europe)</a:t>
          </a:r>
        </a:p>
      </dsp:txBody>
      <dsp:txXfrm>
        <a:off x="6987508" y="2497486"/>
        <a:ext cx="1122797" cy="1102991"/>
      </dsp:txXfrm>
    </dsp:sp>
    <dsp:sp modelId="{D143DA68-40AE-4343-BD62-41B24D503A1E}">
      <dsp:nvSpPr>
        <dsp:cNvPr id="0" name=""/>
        <dsp:cNvSpPr/>
      </dsp:nvSpPr>
      <dsp:spPr>
        <a:xfrm>
          <a:off x="6928207" y="1228453"/>
          <a:ext cx="1186012" cy="237202"/>
        </a:xfrm>
        <a:prstGeom prst="rect">
          <a:avLst/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2710599"/>
              <a:satOff val="100000"/>
              <a:lumOff val="-14706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2015</a:t>
          </a:r>
        </a:p>
      </dsp:txBody>
      <dsp:txXfrm>
        <a:off x="6928207" y="1228453"/>
        <a:ext cx="1186012" cy="237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TitlePictureLineup">
  <dgm:title val=""/>
  <dgm:desc val=""/>
  <dgm:catLst>
    <dgm:cat type="picture" pri="18000"/>
    <dgm:cat type="pictureconvert" pri="18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linDir" val="fromL"/>
          <dgm:param type="fallback" val="1D"/>
          <dgm:param type="horzAlign" val="ctr"/>
          <dgm:param type="vertAlign" val="mid"/>
          <dgm:param type="nodeVertAlign" val="t"/>
        </dgm:alg>
      </dgm:if>
      <dgm:else name="Name3">
        <dgm:alg type="lin">
          <dgm:param type="linDir" val="fromR"/>
          <dgm:param type="fallback" val="1D"/>
          <dgm:param type="horzAlign" val="ctr"/>
          <dgm:param type="vertAlign" val="mid"/>
          <dgm:param type="nodeVertAlign" val="t"/>
        </dgm:alg>
      </dgm:else>
    </dgm:choose>
    <dgm:shape xmlns:r="http://schemas.openxmlformats.org/officeDocument/2006/relationships" r:blip="">
      <dgm:adjLst/>
    </dgm:shape>
    <dgm:constrLst>
      <dgm:constr type="h" for="des" forName="Child" op="equ"/>
      <dgm:constr type="w" for="des" forName="Child" op="equ"/>
      <dgm:constr type="h" for="des" forName="Accent" op="equ"/>
      <dgm:constr type="w" for="des" forName="Accent" op="equ"/>
      <dgm:constr type="primFontSz" for="des" forName="Parent" op="equ"/>
      <dgm:constr type="primFontSz" for="des" forName="Child" op="equ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05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0.5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 fact="0"/>
              <dgm:constr type="b" for="ch" forName="Accent" refType="h"/>
              <dgm:constr type="w" for="ch" forName="Accent" refType="w" fact="0"/>
              <dgm:constr type="h" for="ch" forName="Accent" refType="h" fact="0.9"/>
              <dgm:constr type="l" for="ch" forName="Image" refType="w" fact="0.05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.05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if>
          <dgm:else name="Name6">
            <dgm:constrLst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 fact="0.1"/>
              <dgm:constr type="l" for="ch" forName="Accent" refType="w"/>
              <dgm:constr type="b" for="ch" forName="Accent" refType="h"/>
              <dgm:constr type="h" for="ch" forName="Accent" refType="h" fact="0.9"/>
              <dgm:constr type="l" for="ch" forName="Image" refType="w" fact="0"/>
              <dgm:constr type="t" for="ch" forName="Image" refType="h" fact="0.13"/>
              <dgm:constr type="w" for="ch" forName="Image" refType="w" fact="0.9467"/>
              <dgm:constr type="h" for="ch" forName="Image" refType="h" fact="0.405"/>
              <dgm:constr type="l" for="ch" forName="Child" refType="w" fact="0"/>
              <dgm:constr type="t" for="ch" forName="Child" refType="h" fact="0.535"/>
              <dgm:constr type="w" for="ch" forName="Child" refType="w" fact="0.9467"/>
              <dgm:constr type="h" for="ch" forName="Child" refType="h" fact="0.465"/>
            </dgm:constrLst>
          </dgm:else>
        </dgm:choose>
        <dgm:forEach name="Name7" axis="self" ptType="node">
          <dgm:layoutNode name="Accent" styleLbl="alignAcc1">
            <dgm:alg type="sp"/>
            <dgm:shape xmlns:r="http://schemas.openxmlformats.org/officeDocument/2006/relationships" type="line" r:blip="">
              <dgm:adjLst/>
            </dgm:shape>
            <dgm:presOf/>
          </dgm:layoutNode>
          <dgm:layoutNode name="Image">
            <dgm:alg type="sp"/>
            <dgm:shape xmlns:r="http://schemas.openxmlformats.org/officeDocument/2006/relationships" type="rect" r:blip="" blipPhldr="1">
              <dgm:adjLst/>
            </dgm:shape>
            <dgm:presOf/>
          </dgm:layoutNode>
          <dgm:layoutNode name="Child" styleLbl="revTx">
            <dgm:varLst>
              <dgm:bulletEnabled val="1"/>
            </dgm:varLst>
            <dgm:choose name="Name8">
              <dgm:if name="Name9" axis="ch" ptType="node" func="cnt" op="gt" val="1">
                <dgm:choose name="Name10">
                  <dgm:if name="Name11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if>
                  <dgm:else name="Name12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1"/>
                    </dgm:alg>
                  </dgm:else>
                </dgm:choose>
              </dgm:if>
              <dgm:else name="Name13">
                <dgm:choose name="Name14">
                  <dgm:if name="Name15" func="var" arg="dir" op="equ" val="norm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if>
                  <dgm:else name="Name16">
                    <dgm:alg type="tx">
                      <dgm:param type="shpTxLTRAlignCh" val="l"/>
                      <dgm:param type="shpTxRTLAlignCh" val="r"/>
                      <dgm:param type="txAnchorVert" val="t"/>
                      <dgm:param type="stBulletLvl" val="2"/>
                    </dgm:alg>
                  </dgm:else>
                </dgm:choose>
              </dgm:else>
            </dgm:choose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  <dgm:layoutNode name="Parent" styleLbl="alignNode1">
            <dgm:varLst>
              <dgm:bulletEnabled val="1"/>
            </dgm:varLst>
            <dgm:alg type="tx">
              <dgm:param type="shpTxLTRAlignCh" val="ctr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lMarg" refType="primFontSz" fact="0.2"/>
              <dgm:constr type="rMarg" refType="primFontSz" fact="0.2"/>
              <dgm:constr type="tMarg" refType="primFontSz" fact="0.2"/>
              <dgm:constr type="bMarg" refType="primFontSz" fact="0.2"/>
            </dgm:constrLst>
            <dgm:ruleLst>
              <dgm:rule type="primFontSz" val="5" fact="NaN" max="NaN"/>
            </dgm:ruleLst>
          </dgm:layoutNode>
        </dgm:forEach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938646-CEA8-41F9-BD9F-D1FA107D99CC}" type="datetimeFigureOut">
              <a:rPr lang="en-US" smtClean="0"/>
              <a:t>11/16/2019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040C8-62D2-4EA7-B200-D3B8C06AAF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067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F6453-E505-4DC6-B78F-61F0A6D5E2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0FF1E-D271-4D78-AD62-F1B2F65AF8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5FCD13-6AE8-45A8-8481-432460092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E39389-D342-42C9-A280-8ADE336DA885}" type="datetime1">
              <a:rPr lang="en-US" smtClean="0"/>
              <a:t>11/16/2019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FC098F-B1DE-4DB5-98C3-ED07A6BB7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6E4E0-519A-4149-87F9-FDB48F5DD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880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0622E-A100-49ED-A3C7-6877FC87B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7AC00D-544C-4DBE-80E2-6D94FD34AA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1AC16B-E78C-4999-8DF9-DC37D7170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6D699-0EC5-487F-81B6-4D9F8CE93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4E877-13EA-45E4-AAB2-C7F88E73D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39503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2788D-2110-42F1-A84F-BF2878163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ED1B5-9094-45DC-84EA-93D37008B4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CFDB4E-2A3A-453B-BF6E-8EF8CDD2A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96AA6-1553-455E-A701-5DB89675312A}" type="datetime1">
              <a:rPr lang="en-US" smtClean="0"/>
              <a:t>11/16/2019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DC885D-311C-4313-93F8-1FBA0FF38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3F78FF-2985-435B-A1E5-F0629EE2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423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07BE-9C09-4E07-ABD7-71DBB8F94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A1382-1EFD-4838-968E-92AEF6C6A4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EA3A63-39CE-4635-8AE4-6B05AF7D4F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376F51-A690-447C-BA56-4DA0FC053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AE259C-C166-4E37-93F8-801B44739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3A18E8-6F30-46DF-9236-3578A2455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408880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2025C-B96C-4E50-81D7-66E7598FC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FFAFA-5842-4017-9945-85201C5F8E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4B1F54-8A19-4443-B8C6-3B2CFAC09B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4207B1-5A05-4DE8-B32D-C62CE11528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50EB5D-213B-44F4-B3D2-3BBDD659B1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51DED-8E66-432A-8DE0-F6351E4FE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142279-5162-4E98-B199-A6A30CCAB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9B4A9C-CA13-441B-B5B1-E937E9677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65278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5D0A2-F68B-4829-BB27-ACFE36EF9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03870C-DF55-4C95-9AE1-771C90BD0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62E2D-C320-4C5E-98F1-D60DBA71A352}" type="datetime1">
              <a:rPr lang="en-US" smtClean="0"/>
              <a:t>11/16/2019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3214B2-E4A5-4310-A02F-0A9F1FBDB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493610-7BAE-48D1-87F6-C0FA140D8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0286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D74019-E9D4-4C88-9B78-9DFF27D259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6C99D-E4E2-4DDF-8629-131208CB18B0}" type="datetime1">
              <a:rPr lang="en-US" smtClean="0"/>
              <a:t>11/16/2019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663F75-7617-4033-B0A3-E024AC1E5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1769A1-ACAD-4CAE-B4C8-DC72AC49E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3974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70B414-D825-446F-8163-91762B972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7CECD-491B-4FE6-92B8-74CEB1DDB2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4B0EE6-6207-4C41-9084-78EE778770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384ADB-262F-4D69-A0C4-F08616EB8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B84140-21D2-4D2E-A345-1DE816980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193CD4-6995-4FA5-B342-F6369DFCA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29117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F5BB0-C9B0-4BF8-A2C4-159575EF0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ED8554-1CA1-4756-8ADB-A42D6BD5F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5D5919-BE24-43C8-8AF6-09BE1586DF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7C5998-D983-41AC-BEAD-D0AAEF469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9CFD00-BE1A-4F9B-9C0B-1824CC9D6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7F33E5-2AC7-40D1-B332-BCC34A752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000232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4C80B-5B9C-4DEC-A186-EA28E12F65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4E6DC-3805-4DF1-A6D1-13D38EC53D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10419-CE93-46B8-ABCF-9C42E9267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E39B53-392B-4F35-BBB6-086A4C5C9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EB4E7F-22C9-4013-87BF-E5DF90CB8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74164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636BAF-6CD6-4EA2-9C9D-8EB6374DA5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31650-80DF-4038-8BD4-0BE0A0DC38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19DDDF-B8F7-40A3-9F70-CF07723F0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F5A293-01B0-4DFB-85B0-CF4A17FFF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41B2B-3831-4329-92DD-F57307C80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08652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D15CA5-D6AD-40AC-968F-27D268D36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FDB8C3-49F1-4210-BE07-DC6035DA06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91071-BB11-416E-A321-DDE11DB743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8B6D2-5532-4B59-9C5A-AB106F128946}" type="datetime1">
              <a:rPr lang="en-US" smtClean="0"/>
              <a:t>11/16/2019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F7C5B2-C5DE-418E-AF02-FDC7402D80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AC7D6-028D-4588-8FA5-F09C5F2272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583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jpg"/><Relationship Id="rId7" Type="http://schemas.openxmlformats.org/officeDocument/2006/relationships/image" Target="../media/image16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10" Type="http://schemas.openxmlformats.org/officeDocument/2006/relationships/image" Target="../media/image19.png"/><Relationship Id="rId4" Type="http://schemas.openxmlformats.org/officeDocument/2006/relationships/image" Target="../media/image13.jp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ved=&amp;url=https%3A%2F%2Fwww.pinknbluebaby.com%2Fblogs%2Fnews%2F66835141-we-stand-with-paris-we-stand-with-france&amp;psig=AOvVaw3llkAGUmr3uhqg89u-9oXC&amp;ust=1574013626121852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atellite view of the Earth">
            <a:extLst>
              <a:ext uri="{FF2B5EF4-FFF2-40B4-BE49-F238E27FC236}">
                <a16:creationId xmlns:a16="http://schemas.microsoft.com/office/drawing/2014/main" id="{997CF875-7865-4B60-BE3C-F759090A4D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25" b="3125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6D0423-92ED-41A8-B13E-ED2A99FC38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1494" y="1807105"/>
            <a:ext cx="8328991" cy="1825096"/>
          </a:xfrm>
          <a:solidFill>
            <a:schemeClr val="bg1">
              <a:alpha val="6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How WE RECOVERED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B4D8F8-4E82-4BDB-B682-C4008F4B24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5510" y="3646559"/>
            <a:ext cx="2020957" cy="76752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Elysia Williams</a:t>
            </a:r>
          </a:p>
        </p:txBody>
      </p:sp>
    </p:spTree>
    <p:extLst>
      <p:ext uri="{BB962C8B-B14F-4D97-AF65-F5344CB8AC3E}">
        <p14:creationId xmlns:p14="http://schemas.microsoft.com/office/powerpoint/2010/main" val="240106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indoor, light, window, room&#10;&#10;Description automatically generated">
            <a:extLst>
              <a:ext uri="{FF2B5EF4-FFF2-40B4-BE49-F238E27FC236}">
                <a16:creationId xmlns:a16="http://schemas.microsoft.com/office/drawing/2014/main" id="{74774195-C48B-4FAC-9688-F5DB4733E3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29888" y="153478"/>
            <a:ext cx="10532224" cy="65510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0DC292-F677-4F37-9160-E784FC8B0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4323" y="0"/>
            <a:ext cx="2823354" cy="2936643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Terrorism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91E43-A03B-4DFE-A14B-19043F436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5727" y="3913328"/>
            <a:ext cx="5554870" cy="29366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Century Gothic" panose="020B0502020202020204" pitchFamily="34" charset="0"/>
              </a:rPr>
              <a:t>No one knows when, No one knows how, No one knows where, No one knows why! 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  <a:latin typeface="Century Gothic" panose="020B0502020202020204" pitchFamily="34" charset="0"/>
              </a:rPr>
              <a:t>But what we can know is what we do next!</a:t>
            </a:r>
          </a:p>
        </p:txBody>
      </p:sp>
    </p:spTree>
    <p:extLst>
      <p:ext uri="{BB962C8B-B14F-4D97-AF65-F5344CB8AC3E}">
        <p14:creationId xmlns:p14="http://schemas.microsoft.com/office/powerpoint/2010/main" val="8860012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A sunset over a body of water with a city in the background&#10;&#10;Description automatically generated">
            <a:extLst>
              <a:ext uri="{FF2B5EF4-FFF2-40B4-BE49-F238E27FC236}">
                <a16:creationId xmlns:a16="http://schemas.microsoft.com/office/drawing/2014/main" id="{E323A1EB-614E-47C4-9317-B240623A91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</a:blip>
          <a:srcRect l="20036" t="1" r="8591" b="15528"/>
          <a:stretch/>
        </p:blipFill>
        <p:spPr>
          <a:xfrm>
            <a:off x="-22" y="0"/>
            <a:ext cx="12192022" cy="6858000"/>
          </a:xfrm>
          <a:prstGeom prst="rect">
            <a:avLst/>
          </a:prstGeom>
        </p:spPr>
      </p:pic>
      <p:graphicFrame>
        <p:nvGraphicFramePr>
          <p:cNvPr id="17" name="Content Placeholder 2" descr="SmartArt Timeline graphic placeholder">
            <a:extLst>
              <a:ext uri="{FF2B5EF4-FFF2-40B4-BE49-F238E27FC236}">
                <a16:creationId xmlns:a16="http://schemas.microsoft.com/office/drawing/2014/main" id="{662D6D54-7197-47D2-9945-0EBFD0CAFE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3605104"/>
              </p:ext>
            </p:extLst>
          </p:nvPr>
        </p:nvGraphicFramePr>
        <p:xfrm>
          <a:off x="332082" y="682210"/>
          <a:ext cx="8115733" cy="4828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6DBD0EA5-99F1-4524-9A1A-3CA7B02A64D9}"/>
              </a:ext>
            </a:extLst>
          </p:cNvPr>
          <p:cNvSpPr/>
          <p:nvPr/>
        </p:nvSpPr>
        <p:spPr>
          <a:xfrm>
            <a:off x="219207" y="295422"/>
            <a:ext cx="8580300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latin typeface="Century Gothic" panose="020B0502020202020204" pitchFamily="34" charset="0"/>
              </a:rPr>
              <a:t>I Will be looking at these six different terrorist attacks from around the world and looking at how countries recover.</a:t>
            </a:r>
            <a:endParaRPr lang="en-US" sz="2400" b="0" cap="none" spc="0" dirty="0">
              <a:ln w="0"/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385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person wearing a helmet&#10;&#10;Description automatically generated">
            <a:extLst>
              <a:ext uri="{FF2B5EF4-FFF2-40B4-BE49-F238E27FC236}">
                <a16:creationId xmlns:a16="http://schemas.microsoft.com/office/drawing/2014/main" id="{18F76837-B4A3-4F3E-817B-3ED375E0B1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b="21082"/>
          <a:stretch/>
        </p:blipFill>
        <p:spPr>
          <a:xfrm>
            <a:off x="0" y="0"/>
            <a:ext cx="12192000" cy="685536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7D7F2C5-3F53-4B9F-80D3-3070E95C2A3F}"/>
              </a:ext>
            </a:extLst>
          </p:cNvPr>
          <p:cNvSpPr/>
          <p:nvPr/>
        </p:nvSpPr>
        <p:spPr>
          <a:xfrm>
            <a:off x="1216180" y="140542"/>
            <a:ext cx="63658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rgbClr val="FFFF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</a:rPr>
              <a:t>What I’m looking into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AA239A-5089-4111-8C8A-A1DED08C2DF9}"/>
              </a:ext>
            </a:extLst>
          </p:cNvPr>
          <p:cNvSpPr/>
          <p:nvPr/>
        </p:nvSpPr>
        <p:spPr>
          <a:xfrm>
            <a:off x="-338102" y="1441261"/>
            <a:ext cx="7670041" cy="236988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For each destination I will look at: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The attack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What was done &amp; happened next e.g. Social media, economy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H</a:t>
            </a:r>
            <a:r>
              <a:rPr lang="en-US" sz="2400" b="0" cap="none" spc="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ow they recovered</a:t>
            </a:r>
          </a:p>
          <a:p>
            <a:pPr algn="ctr"/>
            <a:endParaRPr lang="en-US" sz="28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01ABBD-3AC8-47D1-B206-05680A38F0E8}"/>
              </a:ext>
            </a:extLst>
          </p:cNvPr>
          <p:cNvSpPr/>
          <p:nvPr/>
        </p:nvSpPr>
        <p:spPr>
          <a:xfrm>
            <a:off x="181441" y="4188531"/>
            <a:ext cx="8435322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0" cap="none" spc="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Then I will compare if: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40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Cities recover faster &amp; Better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Do beach des</a:t>
            </a:r>
            <a:r>
              <a:rPr lang="en-US" sz="240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tination suffer more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400" b="0" cap="none" spc="0" dirty="0">
                <a:ln w="0"/>
                <a:solidFill>
                  <a:srgbClr val="FFFF00"/>
                </a:solidFill>
                <a:latin typeface="Century Gothic" panose="020B0502020202020204" pitchFamily="34" charset="0"/>
              </a:rPr>
              <a:t>Does the location of the country effect the recovery</a:t>
            </a:r>
          </a:p>
        </p:txBody>
      </p:sp>
    </p:spTree>
    <p:extLst>
      <p:ext uri="{BB962C8B-B14F-4D97-AF65-F5344CB8AC3E}">
        <p14:creationId xmlns:p14="http://schemas.microsoft.com/office/powerpoint/2010/main" val="750460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DD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le of snow&#10;&#10;Description automatically generated">
            <a:extLst>
              <a:ext uri="{FF2B5EF4-FFF2-40B4-BE49-F238E27FC236}">
                <a16:creationId xmlns:a16="http://schemas.microsoft.com/office/drawing/2014/main" id="{95F6E459-0E1E-4277-AED6-C845BC8EAB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l="738" t="4659" r="2379" b="5656"/>
          <a:stretch/>
        </p:blipFill>
        <p:spPr>
          <a:xfrm>
            <a:off x="1510240" y="328738"/>
            <a:ext cx="2646949" cy="1836170"/>
          </a:xfrm>
          <a:prstGeom prst="rect">
            <a:avLst/>
          </a:prstGeom>
        </p:spPr>
      </p:pic>
      <p:pic>
        <p:nvPicPr>
          <p:cNvPr id="6" name="Picture 5" descr="A person lying on a sandy beach&#10;&#10;Description automatically generated">
            <a:extLst>
              <a:ext uri="{FF2B5EF4-FFF2-40B4-BE49-F238E27FC236}">
                <a16:creationId xmlns:a16="http://schemas.microsoft.com/office/drawing/2014/main" id="{FF9D1795-909E-4815-A68A-CAE117B6DED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3964684" y="142413"/>
            <a:ext cx="2889584" cy="1926389"/>
          </a:xfrm>
          <a:prstGeom prst="rect">
            <a:avLst/>
          </a:prstGeom>
        </p:spPr>
      </p:pic>
      <p:pic>
        <p:nvPicPr>
          <p:cNvPr id="8" name="Picture 7" descr="A person standing in front of a picnic table&#10;&#10;Description automatically generated">
            <a:extLst>
              <a:ext uri="{FF2B5EF4-FFF2-40B4-BE49-F238E27FC236}">
                <a16:creationId xmlns:a16="http://schemas.microsoft.com/office/drawing/2014/main" id="{43B4C287-FE34-40C6-A4E6-883E14ECBF6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70000"/>
          </a:blip>
          <a:srcRect t="2725" r="2536"/>
          <a:stretch/>
        </p:blipFill>
        <p:spPr>
          <a:xfrm>
            <a:off x="6605337" y="542016"/>
            <a:ext cx="2889584" cy="1622891"/>
          </a:xfrm>
          <a:prstGeom prst="rect">
            <a:avLst/>
          </a:prstGeom>
        </p:spPr>
      </p:pic>
      <p:pic>
        <p:nvPicPr>
          <p:cNvPr id="10" name="Picture 9" descr="A group of people walking in the sand&#10;&#10;Description automatically generated">
            <a:extLst>
              <a:ext uri="{FF2B5EF4-FFF2-40B4-BE49-F238E27FC236}">
                <a16:creationId xmlns:a16="http://schemas.microsoft.com/office/drawing/2014/main" id="{C55056FC-698D-4F50-8B5C-9AEDE914EF16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9302416" y="142413"/>
            <a:ext cx="2889584" cy="1714160"/>
          </a:xfrm>
          <a:prstGeom prst="rect">
            <a:avLst/>
          </a:prstGeom>
        </p:spPr>
      </p:pic>
      <p:pic>
        <p:nvPicPr>
          <p:cNvPr id="12" name="Picture 11" descr="A group of people standing on a skateboard&#10;&#10;Description automatically generated">
            <a:extLst>
              <a:ext uri="{FF2B5EF4-FFF2-40B4-BE49-F238E27FC236}">
                <a16:creationId xmlns:a16="http://schemas.microsoft.com/office/drawing/2014/main" id="{18713AEA-2935-42E0-80DA-6807BF2341B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alphaModFix amt="70000"/>
          </a:blip>
          <a:srcRect l="11381" t="948" r="17778" b="948"/>
          <a:stretch/>
        </p:blipFill>
        <p:spPr>
          <a:xfrm>
            <a:off x="15025" y="4639295"/>
            <a:ext cx="2889584" cy="20008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AE21FCF-6871-4C84-9C72-A8AFB456661B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70000"/>
          </a:blip>
          <a:stretch>
            <a:fillRect/>
          </a:stretch>
        </p:blipFill>
        <p:spPr>
          <a:xfrm>
            <a:off x="2833714" y="4400622"/>
            <a:ext cx="3080084" cy="205339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D3B4D4C-A6AC-4058-8DE7-54F53F311AFD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70000"/>
          </a:blip>
          <a:stretch>
            <a:fillRect/>
          </a:stretch>
        </p:blipFill>
        <p:spPr>
          <a:xfrm>
            <a:off x="5842903" y="4637693"/>
            <a:ext cx="2889584" cy="200081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C2C2B0C-7AA7-4C45-A1A5-C535EAC982E3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70000"/>
          </a:blip>
          <a:stretch>
            <a:fillRect/>
          </a:stretch>
        </p:blipFill>
        <p:spPr>
          <a:xfrm>
            <a:off x="8682233" y="4400622"/>
            <a:ext cx="3494742" cy="20008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0DE83DD-4DC9-429D-B527-1F3D5C843A05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alphaModFix amt="70000"/>
          </a:blip>
          <a:srcRect l="7790" r="6711"/>
          <a:stretch/>
        </p:blipFill>
        <p:spPr>
          <a:xfrm>
            <a:off x="0" y="142413"/>
            <a:ext cx="2182714" cy="171416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5726C47-269B-4505-A318-2323E2EE96F8}"/>
              </a:ext>
            </a:extLst>
          </p:cNvPr>
          <p:cNvSpPr/>
          <p:nvPr/>
        </p:nvSpPr>
        <p:spPr>
          <a:xfrm>
            <a:off x="0" y="2690336"/>
            <a:ext cx="121920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The attack:</a:t>
            </a:r>
          </a:p>
          <a:p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Tunisia 26</a:t>
            </a:r>
            <a:r>
              <a:rPr lang="en-GB" sz="2000" baseline="30000" dirty="0">
                <a:solidFill>
                  <a:srgbClr val="002060"/>
                </a:solidFill>
                <a:latin typeface="Century Gothic" panose="020B0502020202020204" pitchFamily="34" charset="0"/>
              </a:rPr>
              <a:t>th</a:t>
            </a:r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 June</a:t>
            </a:r>
          </a:p>
          <a:p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The attack took place in the popular resort Port El </a:t>
            </a:r>
            <a:r>
              <a:rPr lang="en-GB" sz="2000" dirty="0" err="1">
                <a:solidFill>
                  <a:srgbClr val="002060"/>
                </a:solidFill>
                <a:latin typeface="Century Gothic" panose="020B0502020202020204" pitchFamily="34" charset="0"/>
              </a:rPr>
              <a:t>Kantaoui</a:t>
            </a:r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, North of Sousse, Africa. A gunman walked the beach shooting and setting grenades off looking for tourists.</a:t>
            </a:r>
          </a:p>
          <a:p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38 people were killed and 36 wounded, 30 of the 38 were British. 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7F4643A8-8DB7-48D9-8E15-38336AB82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2902" y="177382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002060"/>
                </a:solidFill>
              </a:rPr>
              <a:t>An Example</a:t>
            </a:r>
          </a:p>
        </p:txBody>
      </p:sp>
    </p:spTree>
    <p:extLst>
      <p:ext uri="{BB962C8B-B14F-4D97-AF65-F5344CB8AC3E}">
        <p14:creationId xmlns:p14="http://schemas.microsoft.com/office/powerpoint/2010/main" val="2617922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E132B0-3C9B-4BCD-B90F-84FBC46500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79" t="30634" r="25132" b="14139"/>
          <a:stretch/>
        </p:blipFill>
        <p:spPr>
          <a:xfrm>
            <a:off x="10895" y="0"/>
            <a:ext cx="12181105" cy="684997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319756-B18A-471F-B357-C55AA2700443}"/>
              </a:ext>
            </a:extLst>
          </p:cNvPr>
          <p:cNvSpPr txBox="1"/>
          <p:nvPr/>
        </p:nvSpPr>
        <p:spPr>
          <a:xfrm>
            <a:off x="178904" y="2435852"/>
            <a:ext cx="1183419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The Aftermath:</a:t>
            </a:r>
          </a:p>
          <a:p>
            <a:r>
              <a:rPr lang="en-GB" sz="2000" dirty="0">
                <a:solidFill>
                  <a:srgbClr val="002060"/>
                </a:solidFill>
                <a:latin typeface="Century Gothic" panose="020B0502020202020204" pitchFamily="34" charset="0"/>
              </a:rPr>
              <a:t>After the attack Tunisia fell into economic crisis and their tourist numbers had fallen to their lowest in decades. LSE.ac.uk found that ‘100 hotels have closed and 35% of tourist revenue had dropped a year on after the attack. Then two years on Tunisia become a high threat with the UK foreign &amp; common wealth advising against all but essential travel.’</a:t>
            </a:r>
          </a:p>
        </p:txBody>
      </p:sp>
    </p:spTree>
    <p:extLst>
      <p:ext uri="{BB962C8B-B14F-4D97-AF65-F5344CB8AC3E}">
        <p14:creationId xmlns:p14="http://schemas.microsoft.com/office/powerpoint/2010/main" val="1659462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81BAF67D-46C6-43FD-948D-09E0DF6EE42F}"/>
              </a:ext>
            </a:extLst>
          </p:cNvPr>
          <p:cNvSpPr txBox="1"/>
          <p:nvPr/>
        </p:nvSpPr>
        <p:spPr>
          <a:xfrm>
            <a:off x="772147" y="1619250"/>
            <a:ext cx="10942982" cy="34932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The second country I looked at was Paris.</a:t>
            </a:r>
          </a:p>
          <a:p>
            <a:pPr algn="ctr"/>
            <a:endParaRPr lang="en-GB" sz="1700" dirty="0">
              <a:solidFill>
                <a:srgbClr val="FF0000"/>
              </a:solidFill>
              <a:latin typeface="Century Gothic" panose="020B0502020202020204" pitchFamily="34" charset="0"/>
            </a:endParaRPr>
          </a:p>
          <a:p>
            <a:pPr algn="ctr"/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The attack:</a:t>
            </a:r>
          </a:p>
          <a:p>
            <a:pPr algn="ctr"/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Paris 13</a:t>
            </a:r>
            <a:r>
              <a:rPr lang="en-GB" sz="1700" baseline="30000" dirty="0">
                <a:solidFill>
                  <a:srgbClr val="FF0000"/>
                </a:solidFill>
                <a:latin typeface="Century Gothic" panose="020B0502020202020204" pitchFamily="34" charset="0"/>
              </a:rPr>
              <a:t>th</a:t>
            </a: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 – 14</a:t>
            </a:r>
            <a:r>
              <a:rPr lang="en-GB" sz="1700" baseline="30000" dirty="0">
                <a:solidFill>
                  <a:srgbClr val="FF0000"/>
                </a:solidFill>
                <a:latin typeface="Century Gothic" panose="020B0502020202020204" pitchFamily="34" charset="0"/>
              </a:rPr>
              <a:t>th</a:t>
            </a: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 November</a:t>
            </a:r>
          </a:p>
          <a:p>
            <a:pPr algn="ctr"/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There was a number of locations that the attacks took place around the city. The attacks consisted of gunmen and suicide bombers, the locations that people was attacked around the city was: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The football stadium, The Stade De France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Le Petit </a:t>
            </a:r>
            <a:r>
              <a:rPr lang="en-GB" sz="1700" dirty="0" err="1">
                <a:solidFill>
                  <a:srgbClr val="FF0000"/>
                </a:solidFill>
                <a:latin typeface="Century Gothic" panose="020B0502020202020204" pitchFamily="34" charset="0"/>
              </a:rPr>
              <a:t>cambodge</a:t>
            </a: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 </a:t>
            </a:r>
            <a:r>
              <a:rPr lang="en-GB" sz="1700" dirty="0" err="1">
                <a:solidFill>
                  <a:srgbClr val="FF0000"/>
                </a:solidFill>
                <a:latin typeface="Century Gothic" panose="020B0502020202020204" pitchFamily="34" charset="0"/>
              </a:rPr>
              <a:t>restuarnt</a:t>
            </a: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 and the Le Carillon bar.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Café Bonne </a:t>
            </a:r>
            <a:r>
              <a:rPr lang="en-GB" sz="1700" dirty="0" err="1">
                <a:solidFill>
                  <a:srgbClr val="FF0000"/>
                </a:solidFill>
                <a:latin typeface="Century Gothic" panose="020B0502020202020204" pitchFamily="34" charset="0"/>
              </a:rPr>
              <a:t>Biere</a:t>
            </a: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 and the restaurant La Belle </a:t>
            </a:r>
            <a:r>
              <a:rPr lang="en-GB" sz="1700" dirty="0" err="1">
                <a:solidFill>
                  <a:srgbClr val="FF0000"/>
                </a:solidFill>
                <a:latin typeface="Century Gothic" panose="020B0502020202020204" pitchFamily="34" charset="0"/>
              </a:rPr>
              <a:t>Equipe</a:t>
            </a: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The restaurant </a:t>
            </a:r>
            <a:r>
              <a:rPr lang="en-GB" sz="1700" dirty="0" err="1">
                <a:solidFill>
                  <a:srgbClr val="FF0000"/>
                </a:solidFill>
                <a:latin typeface="Century Gothic" panose="020B0502020202020204" pitchFamily="34" charset="0"/>
              </a:rPr>
              <a:t>Comptoir</a:t>
            </a: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 Voltaire.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Then the last location was Bataclan concert hall, when the US band Eagles of death metal was playing.</a:t>
            </a:r>
          </a:p>
          <a:p>
            <a:pPr algn="ctr"/>
            <a:r>
              <a:rPr lang="en-GB" sz="1700" dirty="0">
                <a:solidFill>
                  <a:srgbClr val="FF0000"/>
                </a:solidFill>
                <a:latin typeface="Century Gothic" panose="020B0502020202020204" pitchFamily="34" charset="0"/>
              </a:rPr>
              <a:t>In total from all of the attacks 131 people were killed and 494 wounded.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36420C8A-01E2-47EF-9622-64EE19D9A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" y="1369615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An Example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2C9F329-59FC-44A2-96E0-DBE56693E8DF}"/>
              </a:ext>
            </a:extLst>
          </p:cNvPr>
          <p:cNvGrpSpPr/>
          <p:nvPr/>
        </p:nvGrpSpPr>
        <p:grpSpPr>
          <a:xfrm>
            <a:off x="190500" y="104775"/>
            <a:ext cx="11811000" cy="6629399"/>
            <a:chOff x="190500" y="104775"/>
            <a:chExt cx="11811000" cy="6629399"/>
          </a:xfrm>
        </p:grpSpPr>
        <p:pic>
          <p:nvPicPr>
            <p:cNvPr id="4" name="Picture 3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058FC6B8-D090-48EE-BB2C-23A91B341E6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1258" t="2516" r="75944" b="76239"/>
            <a:stretch/>
          </p:blipFill>
          <p:spPr>
            <a:xfrm>
              <a:off x="190500" y="171450"/>
              <a:ext cx="2762250" cy="1447800"/>
            </a:xfrm>
            <a:prstGeom prst="rect">
              <a:avLst/>
            </a:prstGeom>
          </p:spPr>
        </p:pic>
        <p:pic>
          <p:nvPicPr>
            <p:cNvPr id="5" name="Picture 4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2277174A-8143-442C-8714-A22806FDD0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26101" t="2516" r="51100" b="76241"/>
            <a:stretch/>
          </p:blipFill>
          <p:spPr>
            <a:xfrm>
              <a:off x="2609850" y="238125"/>
              <a:ext cx="2762250" cy="1447800"/>
            </a:xfrm>
            <a:prstGeom prst="rect">
              <a:avLst/>
            </a:prstGeom>
          </p:spPr>
        </p:pic>
        <p:pic>
          <p:nvPicPr>
            <p:cNvPr id="6" name="Picture 5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FA13DCE6-04D4-4186-BC44-6ACF57154EB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50472" t="2516" r="25629" b="76241"/>
            <a:stretch/>
          </p:blipFill>
          <p:spPr>
            <a:xfrm>
              <a:off x="4795838" y="104775"/>
              <a:ext cx="2895600" cy="1447800"/>
            </a:xfrm>
            <a:prstGeom prst="rect">
              <a:avLst/>
            </a:prstGeom>
          </p:spPr>
        </p:pic>
        <p:pic>
          <p:nvPicPr>
            <p:cNvPr id="7" name="Picture 6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A0BD4F4E-2AAF-48F2-8E58-82F3C6E5613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75942" t="2516" r="1259" b="76241"/>
            <a:stretch/>
          </p:blipFill>
          <p:spPr>
            <a:xfrm>
              <a:off x="7417594" y="171450"/>
              <a:ext cx="2762250" cy="1447800"/>
            </a:xfrm>
            <a:prstGeom prst="rect">
              <a:avLst/>
            </a:prstGeom>
          </p:spPr>
        </p:pic>
        <p:pic>
          <p:nvPicPr>
            <p:cNvPr id="8" name="Picture 7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9F3DBAC1-EBAF-4802-B1D1-2082B83DC73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1258" t="26834" r="75944" b="51922"/>
            <a:stretch/>
          </p:blipFill>
          <p:spPr>
            <a:xfrm>
              <a:off x="4195764" y="5105400"/>
              <a:ext cx="2762250" cy="1447800"/>
            </a:xfrm>
            <a:prstGeom prst="rect">
              <a:avLst/>
            </a:prstGeom>
          </p:spPr>
        </p:pic>
        <p:pic>
          <p:nvPicPr>
            <p:cNvPr id="9" name="Picture 8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EB094E2D-B29C-4C75-8111-0B418C0EABF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1259" t="51152" r="75942" b="27604"/>
            <a:stretch/>
          </p:blipFill>
          <p:spPr>
            <a:xfrm>
              <a:off x="190500" y="5105400"/>
              <a:ext cx="2762250" cy="1447800"/>
            </a:xfrm>
            <a:prstGeom prst="rect">
              <a:avLst/>
            </a:prstGeom>
          </p:spPr>
        </p:pic>
        <p:pic>
          <p:nvPicPr>
            <p:cNvPr id="11" name="Picture 10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F853E445-F03F-4566-9610-7F59D63E184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63837" t="74912" r="19182" b="1887"/>
            <a:stretch/>
          </p:blipFill>
          <p:spPr>
            <a:xfrm>
              <a:off x="9944100" y="104775"/>
              <a:ext cx="2057400" cy="1581150"/>
            </a:xfrm>
            <a:prstGeom prst="rect">
              <a:avLst/>
            </a:prstGeom>
          </p:spPr>
        </p:pic>
        <p:pic>
          <p:nvPicPr>
            <p:cNvPr id="12" name="Picture 11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D85B4D94-120A-4FCB-AD64-BBE0B8F2388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75629" t="27952" r="1572" b="52341"/>
            <a:stretch/>
          </p:blipFill>
          <p:spPr>
            <a:xfrm>
              <a:off x="6648450" y="5391149"/>
              <a:ext cx="2762250" cy="1343025"/>
            </a:xfrm>
            <a:prstGeom prst="rect">
              <a:avLst/>
            </a:prstGeom>
          </p:spPr>
        </p:pic>
        <p:pic>
          <p:nvPicPr>
            <p:cNvPr id="13" name="Picture 12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00025992-0CA1-467F-888F-F8B95DC4CB7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75472" t="52271" r="1730" b="28441"/>
            <a:stretch/>
          </p:blipFill>
          <p:spPr>
            <a:xfrm>
              <a:off x="9239250" y="5286375"/>
              <a:ext cx="2762250" cy="1314450"/>
            </a:xfrm>
            <a:prstGeom prst="rect">
              <a:avLst/>
            </a:prstGeom>
          </p:spPr>
        </p:pic>
        <p:pic>
          <p:nvPicPr>
            <p:cNvPr id="18" name="Picture 17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6E90BD32-4F93-4449-9C06-512F091B4CD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32697" t="76906" r="53613" b="3389"/>
            <a:stretch/>
          </p:blipFill>
          <p:spPr>
            <a:xfrm>
              <a:off x="1914528" y="5286375"/>
              <a:ext cx="2537220" cy="134302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40519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62179C93-1417-47A1-AE6C-43FB3101BB04}"/>
              </a:ext>
            </a:extLst>
          </p:cNvPr>
          <p:cNvGrpSpPr/>
          <p:nvPr/>
        </p:nvGrpSpPr>
        <p:grpSpPr>
          <a:xfrm>
            <a:off x="190500" y="104775"/>
            <a:ext cx="11811000" cy="6629399"/>
            <a:chOff x="190500" y="104775"/>
            <a:chExt cx="11811000" cy="6629399"/>
          </a:xfrm>
        </p:grpSpPr>
        <p:pic>
          <p:nvPicPr>
            <p:cNvPr id="5" name="Picture 4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1A253110-E550-4447-A02D-1D1081E3ABD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1258" t="2516" r="75944" b="76239"/>
            <a:stretch/>
          </p:blipFill>
          <p:spPr>
            <a:xfrm>
              <a:off x="190500" y="171450"/>
              <a:ext cx="2762250" cy="1447800"/>
            </a:xfrm>
            <a:prstGeom prst="rect">
              <a:avLst/>
            </a:prstGeom>
          </p:spPr>
        </p:pic>
        <p:pic>
          <p:nvPicPr>
            <p:cNvPr id="6" name="Picture 5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269391AD-BE43-41E8-8F40-EE9F9CD8826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26101" t="2516" r="51100" b="76241"/>
            <a:stretch/>
          </p:blipFill>
          <p:spPr>
            <a:xfrm>
              <a:off x="2609850" y="238125"/>
              <a:ext cx="2762250" cy="1447800"/>
            </a:xfrm>
            <a:prstGeom prst="rect">
              <a:avLst/>
            </a:prstGeom>
          </p:spPr>
        </p:pic>
        <p:pic>
          <p:nvPicPr>
            <p:cNvPr id="7" name="Picture 6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ABB94599-8D0C-41A4-8CB4-E8E18E3E201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50472" t="2516" r="25629" b="76241"/>
            <a:stretch/>
          </p:blipFill>
          <p:spPr>
            <a:xfrm>
              <a:off x="4795838" y="104775"/>
              <a:ext cx="2895600" cy="1447800"/>
            </a:xfrm>
            <a:prstGeom prst="rect">
              <a:avLst/>
            </a:prstGeom>
          </p:spPr>
        </p:pic>
        <p:pic>
          <p:nvPicPr>
            <p:cNvPr id="8" name="Picture 7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FC55C41B-9949-4869-8D7A-FE7606B2A5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75942" t="2516" r="1259" b="76241"/>
            <a:stretch/>
          </p:blipFill>
          <p:spPr>
            <a:xfrm>
              <a:off x="7417594" y="171450"/>
              <a:ext cx="2762250" cy="1447800"/>
            </a:xfrm>
            <a:prstGeom prst="rect">
              <a:avLst/>
            </a:prstGeom>
          </p:spPr>
        </p:pic>
        <p:pic>
          <p:nvPicPr>
            <p:cNvPr id="9" name="Picture 8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99E823F7-CA14-4EF3-9CA0-8515329D72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1258" t="26834" r="75944" b="51922"/>
            <a:stretch/>
          </p:blipFill>
          <p:spPr>
            <a:xfrm>
              <a:off x="4195764" y="5105400"/>
              <a:ext cx="2762250" cy="1447800"/>
            </a:xfrm>
            <a:prstGeom prst="rect">
              <a:avLst/>
            </a:prstGeom>
          </p:spPr>
        </p:pic>
        <p:pic>
          <p:nvPicPr>
            <p:cNvPr id="10" name="Picture 9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C68BCF0B-307D-4264-9EBE-9CB9DEF702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1259" t="51152" r="75942" b="27604"/>
            <a:stretch/>
          </p:blipFill>
          <p:spPr>
            <a:xfrm>
              <a:off x="190500" y="5105400"/>
              <a:ext cx="2762250" cy="1447800"/>
            </a:xfrm>
            <a:prstGeom prst="rect">
              <a:avLst/>
            </a:prstGeom>
          </p:spPr>
        </p:pic>
        <p:pic>
          <p:nvPicPr>
            <p:cNvPr id="11" name="Picture 10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B919B0E3-03E2-4E2C-9C25-2075C543730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63837" t="74912" r="19182" b="1887"/>
            <a:stretch/>
          </p:blipFill>
          <p:spPr>
            <a:xfrm>
              <a:off x="9944100" y="104775"/>
              <a:ext cx="2057400" cy="1581150"/>
            </a:xfrm>
            <a:prstGeom prst="rect">
              <a:avLst/>
            </a:prstGeom>
          </p:spPr>
        </p:pic>
        <p:pic>
          <p:nvPicPr>
            <p:cNvPr id="12" name="Picture 11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1ED8EDD5-42E2-4092-B5D5-AD8940966E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75629" t="27952" r="1572" b="52341"/>
            <a:stretch/>
          </p:blipFill>
          <p:spPr>
            <a:xfrm>
              <a:off x="6648450" y="5391149"/>
              <a:ext cx="2762250" cy="1343025"/>
            </a:xfrm>
            <a:prstGeom prst="rect">
              <a:avLst/>
            </a:prstGeom>
          </p:spPr>
        </p:pic>
        <p:pic>
          <p:nvPicPr>
            <p:cNvPr id="13" name="Picture 12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79D04120-D965-4AF5-92A6-F006E1737B5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75472" t="52271" r="1730" b="28441"/>
            <a:stretch/>
          </p:blipFill>
          <p:spPr>
            <a:xfrm>
              <a:off x="9239250" y="5286375"/>
              <a:ext cx="2762250" cy="1314450"/>
            </a:xfrm>
            <a:prstGeom prst="rect">
              <a:avLst/>
            </a:prstGeom>
          </p:spPr>
        </p:pic>
        <p:pic>
          <p:nvPicPr>
            <p:cNvPr id="14" name="Picture 13" descr="A picture containing photo, showing, different, colorful&#10;&#10;Description automatically generated">
              <a:extLst>
                <a:ext uri="{FF2B5EF4-FFF2-40B4-BE49-F238E27FC236}">
                  <a16:creationId xmlns:a16="http://schemas.microsoft.com/office/drawing/2014/main" id="{BA3DB32F-1DE7-4D95-BA54-2CB9E57144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alphaModFix amt="35000"/>
            </a:blip>
            <a:srcRect l="32697" t="76906" r="53613" b="3389"/>
            <a:stretch/>
          </p:blipFill>
          <p:spPr>
            <a:xfrm>
              <a:off x="1914528" y="5286375"/>
              <a:ext cx="2537220" cy="1343025"/>
            </a:xfrm>
            <a:prstGeom prst="rect">
              <a:avLst/>
            </a:prstGeom>
          </p:spPr>
        </p:pic>
      </p:grpSp>
      <p:pic>
        <p:nvPicPr>
          <p:cNvPr id="15" name="Picture 2" descr="Image result for we stand with paris">
            <a:hlinkClick r:id="rId3"/>
            <a:extLst>
              <a:ext uri="{FF2B5EF4-FFF2-40B4-BE49-F238E27FC236}">
                <a16:creationId xmlns:a16="http://schemas.microsoft.com/office/drawing/2014/main" id="{E7F63E63-7AF4-4769-9330-C6FD1F8587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clrChange>
              <a:clrFrom>
                <a:srgbClr val="FAFAFA"/>
              </a:clrFrom>
              <a:clrTo>
                <a:srgbClr val="FAFAFA">
                  <a:alpha val="0"/>
                </a:srgbClr>
              </a:clrTo>
            </a:clrChange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22" t="4244" r="27491" b="2911"/>
          <a:stretch/>
        </p:blipFill>
        <p:spPr bwMode="auto">
          <a:xfrm>
            <a:off x="162513" y="1899539"/>
            <a:ext cx="2790237" cy="2853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EF160FBD-7770-4664-AD95-C9C5B2BF60D6}"/>
              </a:ext>
            </a:extLst>
          </p:cNvPr>
          <p:cNvSpPr txBox="1"/>
          <p:nvPr/>
        </p:nvSpPr>
        <p:spPr>
          <a:xfrm>
            <a:off x="2990850" y="2027903"/>
            <a:ext cx="901065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  <a:latin typeface="Century Gothic" panose="020B0502020202020204" pitchFamily="34" charset="0"/>
              </a:rPr>
              <a:t>The aftermath:</a:t>
            </a:r>
          </a:p>
          <a:p>
            <a:pPr algn="ctr"/>
            <a:r>
              <a:rPr lang="en-GB" sz="2000" dirty="0">
                <a:solidFill>
                  <a:srgbClr val="FF0000"/>
                </a:solidFill>
                <a:latin typeface="Century Gothic" panose="020B0502020202020204" pitchFamily="34" charset="0"/>
              </a:rPr>
              <a:t>Seconds are the attacks the whole world knew and ‘We stand with Paris’/ ‘Pray for Paris’ become a global trend, along with the sketch of the Eiffel tower in a peace sign, all social media had become focused on the event and was using these things to show support. As Paris turned the light out on the Eiffel Tower as a sign of their mourning the whole world light up in French colours to show their support. They carried on as normal not letting the attack effect them.</a:t>
            </a:r>
          </a:p>
        </p:txBody>
      </p:sp>
    </p:spTree>
    <p:extLst>
      <p:ext uri="{BB962C8B-B14F-4D97-AF65-F5344CB8AC3E}">
        <p14:creationId xmlns:p14="http://schemas.microsoft.com/office/powerpoint/2010/main" val="30452285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EB0C970-64EE-49DC-BA06-6C697EE3AF6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70000"/>
          </a:blip>
          <a:srcRect l="3488" r="3882"/>
          <a:stretch/>
        </p:blipFill>
        <p:spPr>
          <a:xfrm>
            <a:off x="0" y="-23780"/>
            <a:ext cx="12192000" cy="688178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7B45FD8-FE12-46AF-929D-C0DC9A891774}"/>
              </a:ext>
            </a:extLst>
          </p:cNvPr>
          <p:cNvSpPr/>
          <p:nvPr/>
        </p:nvSpPr>
        <p:spPr>
          <a:xfrm>
            <a:off x="4403558" y="0"/>
            <a:ext cx="33848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YOU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A74217-AC50-4315-B1CC-D636087CC80A}"/>
              </a:ext>
            </a:extLst>
          </p:cNvPr>
          <p:cNvSpPr txBox="1"/>
          <p:nvPr/>
        </p:nvSpPr>
        <p:spPr>
          <a:xfrm>
            <a:off x="0" y="1347537"/>
            <a:ext cx="12192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entury Gothic" panose="020B0502020202020204" pitchFamily="34" charset="0"/>
              </a:rPr>
              <a:t>This documentary will be for the public by airing on channel 4, however it will be aimed at travel agents and different countries/ destinations who are in need of information and help when it comes to a terrorism plan.</a:t>
            </a:r>
          </a:p>
          <a:p>
            <a:pPr algn="ctr"/>
            <a:endParaRPr lang="en-GB" dirty="0">
              <a:latin typeface="Century Gothic" panose="020B0502020202020204" pitchFamily="34" charset="0"/>
            </a:endParaRPr>
          </a:p>
          <a:p>
            <a:pPr algn="ctr"/>
            <a:r>
              <a:rPr lang="en-GB" dirty="0">
                <a:latin typeface="Century Gothic" panose="020B0502020202020204" pitchFamily="34" charset="0"/>
              </a:rPr>
              <a:t>It will help give everyone information they need on how to get past what they have experienced or may experience one day.</a:t>
            </a:r>
          </a:p>
          <a:p>
            <a:pPr algn="ctr"/>
            <a:endParaRPr lang="en-GB" dirty="0">
              <a:latin typeface="Century Gothic" panose="020B0502020202020204" pitchFamily="34" charset="0"/>
            </a:endParaRPr>
          </a:p>
          <a:p>
            <a:pPr algn="ctr"/>
            <a:r>
              <a:rPr lang="en-GB" dirty="0">
                <a:latin typeface="Century Gothic" panose="020B0502020202020204" pitchFamily="34" charset="0"/>
              </a:rPr>
              <a:t>It will also hopefully get the message across that ‘If we can stand through THIS together we can stand through anything’. </a:t>
            </a:r>
          </a:p>
        </p:txBody>
      </p:sp>
    </p:spTree>
    <p:extLst>
      <p:ext uri="{BB962C8B-B14F-4D97-AF65-F5344CB8AC3E}">
        <p14:creationId xmlns:p14="http://schemas.microsoft.com/office/powerpoint/2010/main" val="3230930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17AE2AB-61B3-4A8A-AA4C-42513986E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F01EB97-5481-48B5-B054-D3E4154D6D70}"/>
              </a:ext>
            </a:extLst>
          </p:cNvPr>
          <p:cNvSpPr/>
          <p:nvPr/>
        </p:nvSpPr>
        <p:spPr>
          <a:xfrm>
            <a:off x="2726551" y="1988767"/>
            <a:ext cx="6738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Thank you for listening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2CEE56B-F3BE-40D8-9F69-1F98A7106061}"/>
              </a:ext>
            </a:extLst>
          </p:cNvPr>
          <p:cNvSpPr/>
          <p:nvPr/>
        </p:nvSpPr>
        <p:spPr>
          <a:xfrm>
            <a:off x="3638147" y="3945903"/>
            <a:ext cx="49157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9439569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6772D-41EC-430D-997D-187A1C1DF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AA694-4FAC-44C3-A7A7-BE4D4A3304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/>
              <a:t>https://www.google.co.uk/search?q=city+and+beach&amp;sxsrf=ACYBGNQfk016X9MzpNxmSCgtcy376T92zQ:1573845598576&amp;source=lnms&amp;tbm=isch&amp;sa=X&amp;ved=0ahUKEwj6_NXe9-zlAhUEhlwKHRvLDs8Q_AUIESgB&amp;biw=1821&amp;bih=873#imgrc=4efqb6tlk2cyiM:</a:t>
            </a:r>
          </a:p>
          <a:p>
            <a:r>
              <a:rPr lang="en-GB" sz="1200" dirty="0"/>
              <a:t>https://www.google.com/</a:t>
            </a:r>
            <a:r>
              <a:rPr lang="en-GB" sz="1200" dirty="0" err="1"/>
              <a:t>search?biw</a:t>
            </a:r>
            <a:r>
              <a:rPr lang="en-GB" sz="1200" dirty="0"/>
              <a:t>=1449&amp;bih=768&amp;tbm=</a:t>
            </a:r>
            <a:r>
              <a:rPr lang="en-GB" sz="1200" dirty="0" err="1"/>
              <a:t>isch&amp;sa</a:t>
            </a:r>
            <a:r>
              <a:rPr lang="en-GB" sz="1200" dirty="0"/>
              <a:t>=1&amp;ei=Mn_QXeKkMKTF8gKU76SoDQ&amp;q=</a:t>
            </a:r>
            <a:r>
              <a:rPr lang="en-GB" sz="1200" dirty="0" err="1"/>
              <a:t>together&amp;oq</a:t>
            </a:r>
            <a:r>
              <a:rPr lang="en-GB" sz="1200" dirty="0"/>
              <a:t>=</a:t>
            </a:r>
            <a:r>
              <a:rPr lang="en-GB" sz="1200" dirty="0" err="1"/>
              <a:t>together&amp;gs_l</a:t>
            </a:r>
            <a:r>
              <a:rPr lang="en-GB" sz="1200" dirty="0"/>
              <a:t>=img.3..0i67l10.18494.23297..23638...1.0..0.167.3195.7j20......0....1..gws-wiz-img.....0..0i30j0i8i30j0j0i131.Dowvr7r-YLA&amp;ved=0ahUKEwjihZPH6u_lAhWkolwKHZQ3CdUQ4dUDCAY&amp;uact=5#imgrc=6FeIkunRakDiVM:</a:t>
            </a:r>
          </a:p>
          <a:p>
            <a:r>
              <a:rPr lang="en-GB" sz="1200" dirty="0"/>
              <a:t>https://www.google.com/</a:t>
            </a:r>
            <a:r>
              <a:rPr lang="en-GB" sz="1200" dirty="0" err="1"/>
              <a:t>search?biw</a:t>
            </a:r>
            <a:r>
              <a:rPr lang="en-GB" sz="1200" dirty="0"/>
              <a:t>=1449&amp;bih=768&amp;tbm=</a:t>
            </a:r>
            <a:r>
              <a:rPr lang="en-GB" sz="1200" dirty="0" err="1"/>
              <a:t>isch&amp;sa</a:t>
            </a:r>
            <a:r>
              <a:rPr lang="en-GB" sz="1200" dirty="0"/>
              <a:t>=1&amp;ei=TX_QXaynBJK_gQa1kbm4CA&amp;q=</a:t>
            </a:r>
            <a:r>
              <a:rPr lang="en-GB" sz="1200" dirty="0" err="1"/>
              <a:t>we+stand+with+paris&amp;oq</a:t>
            </a:r>
            <a:r>
              <a:rPr lang="en-GB" sz="1200" dirty="0"/>
              <a:t>=</a:t>
            </a:r>
            <a:r>
              <a:rPr lang="en-GB" sz="1200" dirty="0" err="1"/>
              <a:t>we+stand+with+paris&amp;gs_l</a:t>
            </a:r>
            <a:r>
              <a:rPr lang="en-GB" sz="1200" dirty="0"/>
              <a:t>=img.3...1242444.1248009..1248564...0.0..0.172.2821.11j15......0....1..gws-wiz-img.....0..0i67j0j0i8i30j0i24.Tht73bUlNpQ&amp;ved=0ahUKEwjsgdfT6u_lAhWSX8AKHbVIDocQ4dUDCAY&amp;uact=5#imgrc=7k2PclMr0-jg_M:</a:t>
            </a:r>
          </a:p>
          <a:p>
            <a:r>
              <a:rPr lang="en-GB" sz="1200" dirty="0"/>
              <a:t>https://www.google.com/</a:t>
            </a:r>
            <a:r>
              <a:rPr lang="en-GB" sz="1200" dirty="0" err="1"/>
              <a:t>search?biw</a:t>
            </a:r>
            <a:r>
              <a:rPr lang="en-GB" sz="1200" dirty="0"/>
              <a:t>=1449&amp;bih=768&amp;tbm=</a:t>
            </a:r>
            <a:r>
              <a:rPr lang="en-GB" sz="1200" dirty="0" err="1"/>
              <a:t>isch&amp;sa</a:t>
            </a:r>
            <a:r>
              <a:rPr lang="en-GB" sz="1200" dirty="0"/>
              <a:t>=1&amp;ei=M4TQXeWmMdSP8gK5mLPICg&amp;q=Tunisisa+attack+2015&amp;oq=Tunisisa+attack+2015&amp;gs_l=img.3...56826.69092..69410...0.0..0.144.3842.22j16......0....1..gws-wiz-img.....0..0j0i24j0i8i30j0i67j0i131j0i10i67j0i10.uGsi_KnQtDg&amp;ved=0ahUKEwiljP6p7-_lAhXUh1wKHTnMDKkQ4dUDCAY&amp;uact=5</a:t>
            </a:r>
          </a:p>
          <a:p>
            <a:r>
              <a:rPr lang="en-GB" sz="1200" dirty="0"/>
              <a:t>https://www.google.com/</a:t>
            </a:r>
            <a:r>
              <a:rPr lang="en-GB" sz="1200" dirty="0" err="1"/>
              <a:t>search?biw</a:t>
            </a:r>
            <a:r>
              <a:rPr lang="en-GB" sz="1200" dirty="0"/>
              <a:t>=1449&amp;bih=768&amp;tbm=</a:t>
            </a:r>
            <a:r>
              <a:rPr lang="en-GB" sz="1200" dirty="0" err="1"/>
              <a:t>isch&amp;sa</a:t>
            </a:r>
            <a:r>
              <a:rPr lang="en-GB" sz="1200" dirty="0"/>
              <a:t>=1&amp;ei=zoTQXfXrKZG9gQaA6oCICA&amp;q=plane+crash+twin+towers+9+11&amp;oq=9%2F11+twin+towers+plane+cr&amp;gs_l=img.3.0.0i8i30.51591.55125..56610...0.0..0.129.1488.5j9......0....1..gws-wiz-img.......0i24j0.fYaFiFn5fC4</a:t>
            </a:r>
          </a:p>
          <a:p>
            <a:r>
              <a:rPr lang="en-GB" sz="1200" dirty="0"/>
              <a:t>https://www.google.com/</a:t>
            </a:r>
            <a:r>
              <a:rPr lang="en-GB" sz="1200" dirty="0" err="1"/>
              <a:t>search?biw</a:t>
            </a:r>
            <a:r>
              <a:rPr lang="en-GB" sz="1200" dirty="0"/>
              <a:t>=1449&amp;bih=768&amp;tbm=</a:t>
            </a:r>
            <a:r>
              <a:rPr lang="en-GB" sz="1200" dirty="0" err="1"/>
              <a:t>isch&amp;sa</a:t>
            </a:r>
            <a:r>
              <a:rPr lang="en-GB" sz="1200" dirty="0"/>
              <a:t>=1&amp;ei=e4TQXefpA4yugQbW2oeoAQ&amp;q=9%2F11+firemen&amp;oq=9%2F11+firemen&amp;gs_l=img.3..0j0i10l3j0i24l4j0i10i24l2.21182.30011..30240...1.0..0.201.3439.10j21j1......0....1..gws-wiz-img.....0..0i10i67j0i67j0i131i67j0i131j0i5i30.BVgFG6BpTkA&amp;ved=0ahUKEwink_vL7-_lAhUMV8AKHVbtARUQ4dUDCAY&amp;uact=5#imgrc=bGxyKsYHFY7MzM:</a:t>
            </a:r>
          </a:p>
          <a:p>
            <a:r>
              <a:rPr lang="en-GB" sz="1200" dirty="0"/>
              <a:t>http://www.lse.ac.uk/News/Research-Highlights/World-regions-and-development/Terrorism-and-tourism</a:t>
            </a: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94343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8775A23-75CA-4614-9647-C9B2CE742CA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F009F5EF-575C-40E7-A9C5-EC1F2A5548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451F4C-A3A1-4FF3-AEA5-AE3EFF175B0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1097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Century Gothic</vt:lpstr>
      <vt:lpstr>Office Theme</vt:lpstr>
      <vt:lpstr>How WE RECOVERED</vt:lpstr>
      <vt:lpstr>Terrorism</vt:lpstr>
      <vt:lpstr>PowerPoint Presentation</vt:lpstr>
      <vt:lpstr>PowerPoint Presentation</vt:lpstr>
      <vt:lpstr>An Example</vt:lpstr>
      <vt:lpstr>PowerPoint Presentation</vt:lpstr>
      <vt:lpstr>An Example</vt:lpstr>
      <vt:lpstr>PowerPoint Presentation</vt:lpstr>
      <vt:lpstr>PowerPoint Presentation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2019-11-14T17:14:35Z</dcterms:created>
  <dcterms:modified xsi:type="dcterms:W3CDTF">2019-11-16T23:42:02Z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