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235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120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532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805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217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400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366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970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514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466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136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221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0A021-AA38-44A2-BFDF-F682465059E1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E89E1-B536-45F1-BA65-D61E00AE5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438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2.wdp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12" Type="http://schemas.openxmlformats.org/officeDocument/2006/relationships/image" Target="../media/image9.png"/><Relationship Id="rId2" Type="http://schemas.openxmlformats.org/officeDocument/2006/relationships/hyperlink" Target="http://www.smithhotel.co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microsoft.com/office/2007/relationships/hdphoto" Target="../media/hdphoto1.wdp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93993" y="674386"/>
            <a:ext cx="298440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  <a:cs typeface="Times New Roman" panose="02020603050405020304" pitchFamily="18" charset="0"/>
              </a:rPr>
              <a:t>Hotel Trinity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101647" y="1208474"/>
            <a:ext cx="676909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rial Rounded MT Bold" panose="020F0704030504030204" pitchFamily="34" charset="0"/>
              </a:rPr>
              <a:t>Coast on Swansea, South wales</a:t>
            </a:r>
            <a:endParaRPr lang="en-US" sz="2000" b="1" cap="none" spc="0" dirty="0">
              <a:ln w="0"/>
              <a:solidFill>
                <a:schemeClr val="accent4">
                  <a:lumMod val="60000"/>
                  <a:lumOff val="40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2304" y="9198114"/>
            <a:ext cx="2946384" cy="70788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r>
              <a:rPr lang="en-US" sz="2000" b="1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For Online Orders</a:t>
            </a:r>
          </a:p>
          <a:p>
            <a:r>
              <a:rPr lang="en-US" sz="2000" b="1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hlinkClick r:id="rId2"/>
              </a:rPr>
              <a:t>www.smithhotel.co.uk</a:t>
            </a:r>
            <a:endParaRPr lang="en-US" sz="2000" b="1" dirty="0">
              <a:ln w="0"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112" y="8039100"/>
            <a:ext cx="1824285" cy="1778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Rectangle 6"/>
          <p:cNvSpPr/>
          <p:nvPr/>
        </p:nvSpPr>
        <p:spPr>
          <a:xfrm>
            <a:off x="4873437" y="7700546"/>
            <a:ext cx="1939634" cy="33855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Scan to pay instantly</a:t>
            </a:r>
          </a:p>
        </p:txBody>
      </p:sp>
      <p:sp>
        <p:nvSpPr>
          <p:cNvPr id="8" name="Rectangle 7"/>
          <p:cNvSpPr/>
          <p:nvPr/>
        </p:nvSpPr>
        <p:spPr>
          <a:xfrm>
            <a:off x="162304" y="8143070"/>
            <a:ext cx="3067699" cy="104644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r>
              <a:rPr lang="en-US" sz="2000" b="1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Contact Us</a:t>
            </a:r>
          </a:p>
          <a:p>
            <a:r>
              <a:rPr lang="en-US" sz="140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Phone Number: +44 1136 054321</a:t>
            </a:r>
          </a:p>
          <a:p>
            <a:r>
              <a:rPr lang="en-US" sz="140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Gmail: contact@hoteltrinity.com</a:t>
            </a:r>
          </a:p>
          <a:p>
            <a:r>
              <a:rPr lang="en-US" sz="1400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Facebook: fb.com/</a:t>
            </a:r>
            <a:r>
              <a:rPr lang="en-US" sz="1400" cap="none" spc="0" dirty="0" err="1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hoteltrinity</a:t>
            </a:r>
            <a:endParaRPr lang="en-US" sz="1400" cap="none" spc="0" dirty="0">
              <a:ln w="0"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683253" y="2034766"/>
            <a:ext cx="2286844" cy="64633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Welsh </a:t>
            </a:r>
            <a:r>
              <a:rPr lang="en-US" b="1" cap="none" spc="0" dirty="0" err="1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Lavercake</a:t>
            </a:r>
            <a:r>
              <a:rPr lang="en-US" b="1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 </a:t>
            </a:r>
          </a:p>
          <a:p>
            <a:pPr algn="ctr"/>
            <a:r>
              <a:rPr lang="en-US" b="1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with Bacon &amp; Eggs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279263" y="2010761"/>
            <a:ext cx="3533808" cy="64660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Traditional </a:t>
            </a:r>
            <a:r>
              <a:rPr lang="en-US" b="1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Cawl</a:t>
            </a:r>
            <a:r>
              <a:rPr lang="en-US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  Stew </a:t>
            </a:r>
          </a:p>
          <a:p>
            <a:pPr algn="ctr"/>
            <a:r>
              <a:rPr lang="en-US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+ Alamos </a:t>
            </a:r>
            <a:r>
              <a:rPr lang="en-US" b="1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Malbec</a:t>
            </a:r>
            <a:r>
              <a:rPr lang="en-US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 2018 &amp; 2020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96636" y="5150677"/>
            <a:ext cx="3615156" cy="615553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7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Roast Beef &amp; Yorkshire </a:t>
            </a:r>
            <a:r>
              <a:rPr lang="en-US" sz="17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Pudding </a:t>
            </a:r>
          </a:p>
          <a:p>
            <a:pPr algn="ctr"/>
            <a:r>
              <a:rPr lang="en-US" sz="17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+ Barista </a:t>
            </a:r>
            <a:r>
              <a:rPr lang="en-US" sz="1700" b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Pinotage</a:t>
            </a:r>
            <a:r>
              <a:rPr lang="en-US" sz="17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 2019 &amp; 2021</a:t>
            </a:r>
            <a:endParaRPr lang="en-US" sz="1700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4185601" y="5226132"/>
            <a:ext cx="2514086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Welsh </a:t>
            </a:r>
            <a:r>
              <a:rPr lang="en-US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Apple Dessert</a:t>
            </a:r>
            <a:endParaRPr lang="en-US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Rounded MT Bold" panose="020F0704030504030204" pitchFamily="34" charset="0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992" y="2753256"/>
            <a:ext cx="1407367" cy="114935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3602" y="5659583"/>
            <a:ext cx="1464070" cy="109127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917" y="6191659"/>
            <a:ext cx="1435100" cy="106835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09461" y="2946139"/>
            <a:ext cx="1497495" cy="102478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BD31105-91AF-4EFB-BBFC-8EEB4D1C94E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24159" y="2755428"/>
            <a:ext cx="779885" cy="139832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BD31105-91AF-4EFB-BBFC-8EEB4D1C94E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31488" y="5864288"/>
            <a:ext cx="779885" cy="139832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28" name="Rectangle 27"/>
          <p:cNvSpPr/>
          <p:nvPr/>
        </p:nvSpPr>
        <p:spPr>
          <a:xfrm>
            <a:off x="483521" y="3974765"/>
            <a:ext cx="2757416" cy="754053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£15.99 </a:t>
            </a:r>
          </a:p>
          <a:p>
            <a:pPr algn="ctr"/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6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08:00 am - 11:00 am</a:t>
            </a:r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/>
            <a:r>
              <a:rPr lang="en-US" sz="1100" b="1" i="1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100.4 </a:t>
            </a:r>
            <a:r>
              <a:rPr lang="en-US" sz="1100" b="1" i="1" cap="none" spc="0" dirty="0" err="1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KCal</a:t>
            </a:r>
            <a:r>
              <a:rPr lang="en-US" sz="1100" b="1" i="1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(Fat 6g); </a:t>
            </a:r>
            <a:r>
              <a:rPr lang="en-GB" sz="1100" b="1" i="1" cap="none" spc="0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Allergens</a:t>
            </a:r>
            <a:r>
              <a:rPr lang="en-US" sz="1100" b="1" i="1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 Beef</a:t>
            </a:r>
          </a:p>
        </p:txBody>
      </p:sp>
      <p:sp>
        <p:nvSpPr>
          <p:cNvPr id="29" name="Rectangle 28"/>
          <p:cNvSpPr/>
          <p:nvPr/>
        </p:nvSpPr>
        <p:spPr>
          <a:xfrm>
            <a:off x="322717" y="7304025"/>
            <a:ext cx="2892137" cy="100027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US" sz="16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.99</a:t>
            </a:r>
          </a:p>
          <a:p>
            <a:pPr algn="ctr"/>
            <a:r>
              <a:rPr lang="en-US" sz="16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06:30 pm - 09:30 pm</a:t>
            </a:r>
          </a:p>
          <a:p>
            <a:pPr algn="ctr"/>
            <a:r>
              <a:rPr lang="en-US" sz="11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351 </a:t>
            </a:r>
            <a:r>
              <a:rPr lang="en-US" sz="1100" b="1" i="1" cap="none" spc="0" dirty="0" err="1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KCal</a:t>
            </a:r>
            <a:r>
              <a:rPr lang="en-US" sz="11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(Fat 14g); Allergens</a:t>
            </a:r>
            <a:r>
              <a:rPr lang="en-US" sz="11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Beef, Pudding </a:t>
            </a:r>
          </a:p>
          <a:p>
            <a:pPr algn="ctr"/>
            <a:endParaRPr lang="en-US" sz="1600" b="1" i="1" dirty="0">
              <a:ln w="0"/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4423639" y="6783555"/>
            <a:ext cx="2081018" cy="754053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£9.99 </a:t>
            </a:r>
          </a:p>
          <a:p>
            <a:pPr algn="ctr"/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6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06:30 pm - 10:00 pm</a:t>
            </a:r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/>
            <a:r>
              <a:rPr lang="en-US" sz="11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US" sz="11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.4 </a:t>
            </a:r>
            <a:r>
              <a:rPr lang="en-US" sz="1100" b="1" i="1" cap="none" spc="0" dirty="0" err="1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KCal</a:t>
            </a:r>
            <a:r>
              <a:rPr lang="en-US" sz="11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(Fat </a:t>
            </a:r>
            <a:r>
              <a:rPr lang="en-US" sz="11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11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g)</a:t>
            </a:r>
            <a:endParaRPr lang="en-US" sz="1100" b="1" i="1" dirty="0">
              <a:ln w="0"/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4065409" y="4096968"/>
            <a:ext cx="2292614" cy="186204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US" sz="16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35</a:t>
            </a:r>
            <a:r>
              <a:rPr lang="en-US" sz="16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.99</a:t>
            </a:r>
          </a:p>
          <a:p>
            <a:pPr algn="ctr"/>
            <a:r>
              <a:rPr lang="en-US" sz="16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(11:30 am - 02:30 pm)</a:t>
            </a:r>
          </a:p>
          <a:p>
            <a:pPr algn="ctr"/>
            <a:r>
              <a:rPr lang="en-US" sz="11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315</a:t>
            </a:r>
            <a:r>
              <a:rPr lang="en-US" sz="11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i="1" cap="none" spc="0" dirty="0" err="1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KCal</a:t>
            </a:r>
            <a:r>
              <a:rPr lang="en-US" sz="1100" b="1" i="1" cap="none" spc="0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(Fat 12g); Allergens</a:t>
            </a:r>
            <a:r>
              <a:rPr lang="en-US" sz="1100" b="1" i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Beef</a:t>
            </a:r>
          </a:p>
          <a:p>
            <a:pPr algn="ctr"/>
            <a:endParaRPr lang="en-US" sz="7200" b="1" i="1" dirty="0">
              <a:ln w="0"/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7436" y="73367"/>
            <a:ext cx="817520" cy="65647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10" name="Straight Arrow Connector 9"/>
          <p:cNvCxnSpPr/>
          <p:nvPr/>
        </p:nvCxnSpPr>
        <p:spPr>
          <a:xfrm>
            <a:off x="3214854" y="1902941"/>
            <a:ext cx="0" cy="2940908"/>
          </a:xfrm>
          <a:prstGeom prst="straightConnector1">
            <a:avLst/>
          </a:prstGeom>
          <a:ln w="38100">
            <a:solidFill>
              <a:schemeClr val="bg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4033905" y="5150677"/>
            <a:ext cx="0" cy="2940908"/>
          </a:xfrm>
          <a:prstGeom prst="straightConnector1">
            <a:avLst/>
          </a:prstGeom>
          <a:ln w="38100">
            <a:solidFill>
              <a:schemeClr val="bg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2530359" y="1608584"/>
            <a:ext cx="4475922" cy="6490"/>
          </a:xfrm>
          <a:prstGeom prst="straightConnector1">
            <a:avLst/>
          </a:prstGeom>
          <a:ln w="38100">
            <a:solidFill>
              <a:schemeClr val="bg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3214853" y="8640766"/>
            <a:ext cx="1610093" cy="988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3B985E3A-B7CF-4B9B-AA33-0160CED2A52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53" b="97105" l="1778" r="97111">
                        <a14:foregroundMark x1="9444" y1="28421" x2="9444" y2="28421"/>
                        <a14:foregroundMark x1="4333" y1="48421" x2="4333" y2="48421"/>
                        <a14:foregroundMark x1="18444" y1="7632" x2="18444" y2="7632"/>
                        <a14:foregroundMark x1="19778" y1="90263" x2="19778" y2="90263"/>
                        <a14:foregroundMark x1="23333" y1="64211" x2="23333" y2="64211"/>
                        <a14:foregroundMark x1="1778" y1="50789" x2="1778" y2="50789"/>
                        <a14:foregroundMark x1="32333" y1="3947" x2="32333" y2="3947"/>
                        <a14:foregroundMark x1="19778" y1="1053" x2="19778" y2="1053"/>
                        <a14:foregroundMark x1="20222" y1="90789" x2="20222" y2="90789"/>
                        <a14:foregroundMark x1="30778" y1="66053" x2="30778" y2="66053"/>
                        <a14:foregroundMark x1="25333" y1="60000" x2="25333" y2="60000"/>
                        <a14:foregroundMark x1="23111" y1="61053" x2="38000" y2="61053"/>
                        <a14:foregroundMark x1="30222" y1="66579" x2="30222" y2="66579"/>
                        <a14:foregroundMark x1="21000" y1="60526" x2="29556" y2="72368"/>
                        <a14:foregroundMark x1="29556" y1="72368" x2="37556" y2="72105"/>
                        <a14:foregroundMark x1="37556" y1="72105" x2="41333" y2="62895"/>
                        <a14:foregroundMark x1="8222" y1="63684" x2="8222" y2="63684"/>
                        <a14:foregroundMark x1="8222" y1="63684" x2="6889" y2="65263"/>
                        <a14:foregroundMark x1="9444" y1="59211" x2="10000" y2="63684"/>
                        <a14:foregroundMark x1="8222" y1="60000" x2="8222" y2="60000"/>
                        <a14:foregroundMark x1="6111" y1="60526" x2="9444" y2="68421"/>
                        <a14:foregroundMark x1="19222" y1="62895" x2="18667" y2="62895"/>
                        <a14:foregroundMark x1="19000" y1="62895" x2="19222" y2="64211"/>
                        <a14:foregroundMark x1="12778" y1="91579" x2="29000" y2="94474"/>
                        <a14:foregroundMark x1="29000" y1="94474" x2="36556" y2="92895"/>
                        <a14:foregroundMark x1="36556" y1="92895" x2="28556" y2="86842"/>
                        <a14:foregroundMark x1="28556" y1="86842" x2="13889" y2="91316"/>
                        <a14:foregroundMark x1="13889" y1="91316" x2="13556" y2="92105"/>
                        <a14:foregroundMark x1="52778" y1="66053" x2="60000" y2="68684"/>
                        <a14:foregroundMark x1="60000" y1="68684" x2="60778" y2="67895"/>
                        <a14:foregroundMark x1="61333" y1="64211" x2="61778" y2="60526"/>
                        <a14:foregroundMark x1="61000" y1="58158" x2="62333" y2="60526"/>
                        <a14:foregroundMark x1="55889" y1="47895" x2="62222" y2="55789"/>
                        <a14:foregroundMark x1="62222" y1="55789" x2="62333" y2="56316"/>
                        <a14:foregroundMark x1="52000" y1="44737" x2="55889" y2="50789"/>
                        <a14:foregroundMark x1="52000" y1="42368" x2="55111" y2="34474"/>
                        <a14:foregroundMark x1="54667" y1="34474" x2="60222" y2="35000"/>
                        <a14:foregroundMark x1="78667" y1="38158" x2="72333" y2="35526"/>
                        <a14:foregroundMark x1="70222" y1="35000" x2="68000" y2="44211"/>
                        <a14:foregroundMark x1="67222" y1="46579" x2="68444" y2="66053"/>
                        <a14:foregroundMark x1="69000" y1="63684" x2="76111" y2="67895"/>
                        <a14:foregroundMark x1="77444" y1="65263" x2="79222" y2="64211"/>
                        <a14:foregroundMark x1="83556" y1="67895" x2="86111" y2="50000"/>
                        <a14:foregroundMark x1="86111" y1="50000" x2="89000" y2="41579"/>
                        <a14:foregroundMark x1="89444" y1="37368" x2="92333" y2="36842"/>
                        <a14:foregroundMark x1="96667" y1="64737" x2="96667" y2="68947"/>
                        <a14:foregroundMark x1="50778" y1="90789" x2="50778" y2="90789"/>
                        <a14:foregroundMark x1="54889" y1="85526" x2="52778" y2="84211"/>
                        <a14:foregroundMark x1="50778" y1="96842" x2="50778" y2="96842"/>
                        <a14:foregroundMark x1="54333" y1="96053" x2="54333" y2="96053"/>
                        <a14:foregroundMark x1="57222" y1="88947" x2="57222" y2="88947"/>
                        <a14:foregroundMark x1="58889" y1="93421" x2="58889" y2="93421"/>
                        <a14:foregroundMark x1="56000" y1="96053" x2="56000" y2="96053"/>
                        <a14:foregroundMark x1="59556" y1="87895" x2="59556" y2="87895"/>
                        <a14:foregroundMark x1="61667" y1="93684" x2="61667" y2="93684"/>
                        <a14:foregroundMark x1="66111" y1="92105" x2="66111" y2="92105"/>
                        <a14:foregroundMark x1="69111" y1="91053" x2="69111" y2="91053"/>
                        <a14:foregroundMark x1="63444" y1="92895" x2="63444" y2="92895"/>
                        <a14:foregroundMark x1="65778" y1="87895" x2="65778" y2="87895"/>
                        <a14:foregroundMark x1="78778" y1="85526" x2="78778" y2="85526"/>
                        <a14:foregroundMark x1="78222" y1="89211" x2="78222" y2="89211"/>
                        <a14:foregroundMark x1="81444" y1="87895" x2="81444" y2="87895"/>
                        <a14:foregroundMark x1="75889" y1="90000" x2="75889" y2="90000"/>
                        <a14:foregroundMark x1="73222" y1="89474" x2="73222" y2="89474"/>
                        <a14:foregroundMark x1="84778" y1="88421" x2="84778" y2="88421"/>
                        <a14:foregroundMark x1="90000" y1="91579" x2="90000" y2="91579"/>
                        <a14:foregroundMark x1="90889" y1="83158" x2="90889" y2="83158"/>
                        <a14:foregroundMark x1="93889" y1="83684" x2="93889" y2="83684"/>
                        <a14:foregroundMark x1="97222" y1="88421" x2="97222" y2="88421"/>
                        <a14:foregroundMark x1="91667" y1="97105" x2="91667" y2="9710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92178" y="9189510"/>
            <a:ext cx="534486" cy="22567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C8F62508-9935-4405-939A-8D0444D9A62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316" b="89833" l="6848" r="94022">
                        <a14:foregroundMark x1="6848" y1="29545" x2="6848" y2="29545"/>
                        <a14:foregroundMark x1="93152" y1="35885" x2="93152" y2="35885"/>
                        <a14:foregroundMark x1="42391" y1="70933" x2="42391" y2="70933"/>
                        <a14:foregroundMark x1="41413" y1="70215" x2="41413" y2="70215"/>
                        <a14:foregroundMark x1="41630" y1="73565" x2="41630" y2="73565"/>
                        <a14:foregroundMark x1="32935" y1="71770" x2="32935" y2="71770"/>
                        <a14:foregroundMark x1="31957" y1="1435" x2="31957" y2="1435"/>
                        <a14:foregroundMark x1="14783" y1="72727" x2="14783" y2="72727"/>
                        <a14:foregroundMark x1="14783" y1="72727" x2="14783" y2="77392"/>
                        <a14:foregroundMark x1="20435" y1="74761" x2="19783" y2="78230"/>
                        <a14:foregroundMark x1="10000" y1="72967" x2="9565" y2="76435"/>
                        <a14:foregroundMark x1="23804" y1="72129" x2="23804" y2="75598"/>
                        <a14:foregroundMark x1="33804" y1="73804" x2="37174" y2="75359"/>
                        <a14:foregroundMark x1="47174" y1="74043" x2="49239" y2="76675"/>
                        <a14:foregroundMark x1="56630" y1="71651" x2="56630" y2="77392"/>
                        <a14:foregroundMark x1="66957" y1="70574" x2="62609" y2="71411"/>
                        <a14:foregroundMark x1="49783" y1="73804" x2="49783" y2="73804"/>
                        <a14:foregroundMark x1="50217" y1="74282" x2="50217" y2="74282"/>
                        <a14:foregroundMark x1="61957" y1="73206" x2="61957" y2="73206"/>
                        <a14:foregroundMark x1="64239" y1="77632" x2="64239" y2="77632"/>
                        <a14:foregroundMark x1="13587" y1="70096" x2="13587" y2="70096"/>
                        <a14:foregroundMark x1="17609" y1="70096" x2="17609" y2="70096"/>
                        <a14:foregroundMark x1="69239" y1="74043" x2="69239" y2="74043"/>
                        <a14:foregroundMark x1="73370" y1="76914" x2="73370" y2="76914"/>
                        <a14:foregroundMark x1="72391" y1="69856" x2="72391" y2="69856"/>
                        <a14:foregroundMark x1="69783" y1="71651" x2="69783" y2="71651"/>
                        <a14:foregroundMark x1="78804" y1="71890" x2="78804" y2="75837"/>
                        <a14:foregroundMark x1="79239" y1="70096" x2="79239" y2="70096"/>
                        <a14:foregroundMark x1="78804" y1="69856" x2="80000" y2="70574"/>
                        <a14:foregroundMark x1="90217" y1="69617" x2="90761" y2="76914"/>
                        <a14:foregroundMark x1="88587" y1="70574" x2="84783" y2="72488"/>
                        <a14:foregroundMark x1="94022" y1="77392" x2="94022" y2="773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33905" y="9189510"/>
            <a:ext cx="363549" cy="33035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4" name="Rectangle 33"/>
          <p:cNvSpPr/>
          <p:nvPr/>
        </p:nvSpPr>
        <p:spPr>
          <a:xfrm>
            <a:off x="3288732" y="8785678"/>
            <a:ext cx="1364869" cy="33855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We </a:t>
            </a:r>
            <a:r>
              <a:rPr lang="en-US" sz="1600" b="1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recieve</a:t>
            </a:r>
            <a:endParaRPr lang="en-US" sz="1600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6948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145</Words>
  <Application>Microsoft Office PowerPoint</Application>
  <PresentationFormat>A4 Paper (210x297 mm)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Arial Rounded MT Bold</vt:lpstr>
      <vt:lpstr>Calibri</vt:lpstr>
      <vt:lpstr>Calibri Light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2022-05-05T20:07:55Z</dcterms:created>
  <dcterms:modified xsi:type="dcterms:W3CDTF">2022-06-16T20:16:25Z</dcterms:modified>
</cp:coreProperties>
</file>