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9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1" r:id="rId8"/>
    <p:sldId id="262" r:id="rId9"/>
    <p:sldId id="263" r:id="rId10"/>
    <p:sldId id="260" r:id="rId11"/>
    <p:sldId id="266" r:id="rId12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7EC387-3389-9343-B058-2DC6CB15E7A9}" v="738" dt="2022-02-25T18:11:20.684"/>
    <p1510:client id="{8264BA8D-72FF-4977-C7D6-46796B2AC8DB}" v="166" dt="2022-02-26T22:48:56.464"/>
    <p1510:client id="{85849157-5590-2D2F-1C45-1A5A72505AA8}" v="2" dt="2022-02-25T16:29:30.888"/>
    <p1510:client id="{961C2F98-7B32-E20E-9F74-47ACD291C000}" v="833" dt="2022-02-26T13:10:43.881"/>
    <p1510:client id="{A83F6706-C6AE-4BF8-BE89-1DF5F4FF3995}" v="2191" dt="2022-02-25T15:53:17.637"/>
    <p1510:client id="{D57161C3-3390-4044-56DD-6BBDCB571AD0}" v="918" dt="2022-02-25T16:23:00.6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na Codreanu (2118364)" userId="S::2118364@student.uwtsd.ac.uk::f2d18989-7599-4200-853a-e0c9e13b02d6" providerId="AD" clId="Web-{27E09804-ED20-488A-8F8C-CE71A8156E9B}"/>
    <pc:docChg chg="addSld modSld addMainMaster delMainMaster">
      <pc:chgData name="Mariana Codreanu (2118364)" userId="S::2118364@student.uwtsd.ac.uk::f2d18989-7599-4200-853a-e0c9e13b02d6" providerId="AD" clId="Web-{27E09804-ED20-488A-8F8C-CE71A8156E9B}" dt="2022-02-17T00:18:46.240" v="153" actId="20577"/>
      <pc:docMkLst>
        <pc:docMk/>
      </pc:docMkLst>
      <pc:sldChg chg="addSp delSp modSp mod setBg modClrScheme setClrOvrMap chgLayout">
        <pc:chgData name="Mariana Codreanu (2118364)" userId="S::2118364@student.uwtsd.ac.uk::f2d18989-7599-4200-853a-e0c9e13b02d6" providerId="AD" clId="Web-{27E09804-ED20-488A-8F8C-CE71A8156E9B}" dt="2022-02-17T00:11:28.023" v="141"/>
        <pc:sldMkLst>
          <pc:docMk/>
          <pc:sldMk cId="2499791184" sldId="256"/>
        </pc:sldMkLst>
        <pc:spChg chg="add del mod">
          <ac:chgData name="Mariana Codreanu (2118364)" userId="S::2118364@student.uwtsd.ac.uk::f2d18989-7599-4200-853a-e0c9e13b02d6" providerId="AD" clId="Web-{27E09804-ED20-488A-8F8C-CE71A8156E9B}" dt="2022-02-16T23:45:48.082" v="16"/>
          <ac:spMkLst>
            <pc:docMk/>
            <pc:sldMk cId="2499791184" sldId="256"/>
            <ac:spMk id="2" creationId="{00000000-0000-0000-0000-000000000000}"/>
          </ac:spMkLst>
        </pc:spChg>
        <pc:spChg chg="mod">
          <ac:chgData name="Mariana Codreanu (2118364)" userId="S::2118364@student.uwtsd.ac.uk::f2d18989-7599-4200-853a-e0c9e13b02d6" providerId="AD" clId="Web-{27E09804-ED20-488A-8F8C-CE71A8156E9B}" dt="2022-02-17T00:03:41.817" v="122" actId="1076"/>
          <ac:spMkLst>
            <pc:docMk/>
            <pc:sldMk cId="2499791184" sldId="256"/>
            <ac:spMk id="3" creationId="{00000000-0000-0000-0000-000000000000}"/>
          </ac:spMkLst>
        </pc:spChg>
        <pc:spChg chg="add del mod">
          <ac:chgData name="Mariana Codreanu (2118364)" userId="S::2118364@student.uwtsd.ac.uk::f2d18989-7599-4200-853a-e0c9e13b02d6" providerId="AD" clId="Web-{27E09804-ED20-488A-8F8C-CE71A8156E9B}" dt="2022-02-16T23:45:03.017" v="10"/>
          <ac:spMkLst>
            <pc:docMk/>
            <pc:sldMk cId="2499791184" sldId="256"/>
            <ac:spMk id="6" creationId="{5BDF0045-DF43-4D65-85E0-FEEAF66AA5A0}"/>
          </ac:spMkLst>
        </pc:spChg>
        <pc:spChg chg="add del">
          <ac:chgData name="Mariana Codreanu (2118364)" userId="S::2118364@student.uwtsd.ac.uk::f2d18989-7599-4200-853a-e0c9e13b02d6" providerId="AD" clId="Web-{27E09804-ED20-488A-8F8C-CE71A8156E9B}" dt="2022-02-17T00:04:57.276" v="128"/>
          <ac:spMkLst>
            <pc:docMk/>
            <pc:sldMk cId="2499791184" sldId="256"/>
            <ac:spMk id="7" creationId="{93C210AF-8D20-4755-AE19-99207419915D}"/>
          </ac:spMkLst>
        </pc:spChg>
        <pc:spChg chg="add mod">
          <ac:chgData name="Mariana Codreanu (2118364)" userId="S::2118364@student.uwtsd.ac.uk::f2d18989-7599-4200-853a-e0c9e13b02d6" providerId="AD" clId="Web-{27E09804-ED20-488A-8F8C-CE71A8156E9B}" dt="2022-02-17T00:04:44.572" v="127" actId="1076"/>
          <ac:spMkLst>
            <pc:docMk/>
            <pc:sldMk cId="2499791184" sldId="256"/>
            <ac:spMk id="8" creationId="{9D463724-7C5A-45C1-843B-0D2D7C48891B}"/>
          </ac:spMkLst>
        </pc:spChg>
        <pc:spChg chg="add del">
          <ac:chgData name="Mariana Codreanu (2118364)" userId="S::2118364@student.uwtsd.ac.uk::f2d18989-7599-4200-853a-e0c9e13b02d6" providerId="AD" clId="Web-{27E09804-ED20-488A-8F8C-CE71A8156E9B}" dt="2022-02-16T23:45:48.082" v="16"/>
          <ac:spMkLst>
            <pc:docMk/>
            <pc:sldMk cId="2499791184" sldId="256"/>
            <ac:spMk id="9" creationId="{F2E5B6AE-5EFE-45F0-A2AE-ED771CA3D7DD}"/>
          </ac:spMkLst>
        </pc:spChg>
        <pc:spChg chg="add mod">
          <ac:chgData name="Mariana Codreanu (2118364)" userId="S::2118364@student.uwtsd.ac.uk::f2d18989-7599-4200-853a-e0c9e13b02d6" providerId="AD" clId="Web-{27E09804-ED20-488A-8F8C-CE71A8156E9B}" dt="2022-02-17T00:03:25.988" v="120" actId="1076"/>
          <ac:spMkLst>
            <pc:docMk/>
            <pc:sldMk cId="2499791184" sldId="256"/>
            <ac:spMk id="10" creationId="{0EDC17CC-BE56-4EC6-A2E5-80173FBF9B5F}"/>
          </ac:spMkLst>
        </pc:spChg>
        <pc:spChg chg="add del">
          <ac:chgData name="Mariana Codreanu (2118364)" userId="S::2118364@student.uwtsd.ac.uk::f2d18989-7599-4200-853a-e0c9e13b02d6" providerId="AD" clId="Web-{27E09804-ED20-488A-8F8C-CE71A8156E9B}" dt="2022-02-16T23:45:48.051" v="15"/>
          <ac:spMkLst>
            <pc:docMk/>
            <pc:sldMk cId="2499791184" sldId="256"/>
            <ac:spMk id="16" creationId="{9B37791B-B040-4694-BFDC-8DD132D86E8E}"/>
          </ac:spMkLst>
        </pc:spChg>
        <pc:spChg chg="add">
          <ac:chgData name="Mariana Codreanu (2118364)" userId="S::2118364@student.uwtsd.ac.uk::f2d18989-7599-4200-853a-e0c9e13b02d6" providerId="AD" clId="Web-{27E09804-ED20-488A-8F8C-CE71A8156E9B}" dt="2022-02-16T23:45:48.082" v="16"/>
          <ac:spMkLst>
            <pc:docMk/>
            <pc:sldMk cId="2499791184" sldId="256"/>
            <ac:spMk id="20" creationId="{EDEE9D42-BBE7-4427-9BC3-971CE96F1E29}"/>
          </ac:spMkLst>
        </pc:spChg>
        <pc:spChg chg="add">
          <ac:chgData name="Mariana Codreanu (2118364)" userId="S::2118364@student.uwtsd.ac.uk::f2d18989-7599-4200-853a-e0c9e13b02d6" providerId="AD" clId="Web-{27E09804-ED20-488A-8F8C-CE71A8156E9B}" dt="2022-02-16T23:45:48.082" v="16"/>
          <ac:spMkLst>
            <pc:docMk/>
            <pc:sldMk cId="2499791184" sldId="256"/>
            <ac:spMk id="22" creationId="{4AA13AD3-0A4F-475A-BEBB-DEEFF5C096C3}"/>
          </ac:spMkLst>
        </pc:spChg>
        <pc:spChg chg="add">
          <ac:chgData name="Mariana Codreanu (2118364)" userId="S::2118364@student.uwtsd.ac.uk::f2d18989-7599-4200-853a-e0c9e13b02d6" providerId="AD" clId="Web-{27E09804-ED20-488A-8F8C-CE71A8156E9B}" dt="2022-02-16T23:45:48.082" v="16"/>
          <ac:spMkLst>
            <pc:docMk/>
            <pc:sldMk cId="2499791184" sldId="256"/>
            <ac:spMk id="23" creationId="{4AB109E1-45E3-4986-9663-C3EAAC041219}"/>
          </ac:spMkLst>
        </pc:spChg>
        <pc:grpChg chg="add del">
          <ac:chgData name="Mariana Codreanu (2118364)" userId="S::2118364@student.uwtsd.ac.uk::f2d18989-7599-4200-853a-e0c9e13b02d6" providerId="AD" clId="Web-{27E09804-ED20-488A-8F8C-CE71A8156E9B}" dt="2022-02-16T23:45:48.051" v="15"/>
          <ac:grpSpMkLst>
            <pc:docMk/>
            <pc:sldMk cId="2499791184" sldId="256"/>
            <ac:grpSpMk id="18" creationId="{4252769E-B9F0-4068-A645-5BBEF16E9C28}"/>
          </ac:grpSpMkLst>
        </pc:grpChg>
        <pc:picChg chg="add mod ord">
          <ac:chgData name="Mariana Codreanu (2118364)" userId="S::2118364@student.uwtsd.ac.uk::f2d18989-7599-4200-853a-e0c9e13b02d6" providerId="AD" clId="Web-{27E09804-ED20-488A-8F8C-CE71A8156E9B}" dt="2022-02-17T00:07:39.510" v="139" actId="14100"/>
          <ac:picMkLst>
            <pc:docMk/>
            <pc:sldMk cId="2499791184" sldId="256"/>
            <ac:picMk id="4" creationId="{8B93E3BB-9EEB-48A7-B824-456A41C787F9}"/>
          </ac:picMkLst>
        </pc:picChg>
        <pc:picChg chg="add mod">
          <ac:chgData name="Mariana Codreanu (2118364)" userId="S::2118364@student.uwtsd.ac.uk::f2d18989-7599-4200-853a-e0c9e13b02d6" providerId="AD" clId="Web-{27E09804-ED20-488A-8F8C-CE71A8156E9B}" dt="2022-02-17T00:07:34.853" v="138" actId="1076"/>
          <ac:picMkLst>
            <pc:docMk/>
            <pc:sldMk cId="2499791184" sldId="256"/>
            <ac:picMk id="12" creationId="{469347E8-8272-467A-8050-01A7F18E7EE9}"/>
          </ac:picMkLst>
        </pc:picChg>
        <pc:picChg chg="add del mod">
          <ac:chgData name="Mariana Codreanu (2118364)" userId="S::2118364@student.uwtsd.ac.uk::f2d18989-7599-4200-853a-e0c9e13b02d6" providerId="AD" clId="Web-{27E09804-ED20-488A-8F8C-CE71A8156E9B}" dt="2022-02-17T00:11:28.023" v="141"/>
          <ac:picMkLst>
            <pc:docMk/>
            <pc:sldMk cId="2499791184" sldId="256"/>
            <ac:picMk id="13" creationId="{C4377F67-E021-441E-9A94-CE7F41A36526}"/>
          </ac:picMkLst>
        </pc:picChg>
        <pc:cxnChg chg="add del">
          <ac:chgData name="Mariana Codreanu (2118364)" userId="S::2118364@student.uwtsd.ac.uk::f2d18989-7599-4200-853a-e0c9e13b02d6" providerId="AD" clId="Web-{27E09804-ED20-488A-8F8C-CE71A8156E9B}" dt="2022-02-16T23:45:48.082" v="16"/>
          <ac:cxnSpMkLst>
            <pc:docMk/>
            <pc:sldMk cId="2499791184" sldId="256"/>
            <ac:cxnSpMk id="11" creationId="{D255B435-D9F3-4A31-B89E-36741390DB4B}"/>
          </ac:cxnSpMkLst>
        </pc:cxnChg>
      </pc:sldChg>
      <pc:sldChg chg="modSp new">
        <pc:chgData name="Mariana Codreanu (2118364)" userId="S::2118364@student.uwtsd.ac.uk::f2d18989-7599-4200-853a-e0c9e13b02d6" providerId="AD" clId="Web-{27E09804-ED20-488A-8F8C-CE71A8156E9B}" dt="2022-02-17T00:18:46.240" v="153" actId="20577"/>
        <pc:sldMkLst>
          <pc:docMk/>
          <pc:sldMk cId="3781722263" sldId="257"/>
        </pc:sldMkLst>
        <pc:spChg chg="mod">
          <ac:chgData name="Mariana Codreanu (2118364)" userId="S::2118364@student.uwtsd.ac.uk::f2d18989-7599-4200-853a-e0c9e13b02d6" providerId="AD" clId="Web-{27E09804-ED20-488A-8F8C-CE71A8156E9B}" dt="2022-02-17T00:18:46.240" v="153" actId="20577"/>
          <ac:spMkLst>
            <pc:docMk/>
            <pc:sldMk cId="3781722263" sldId="257"/>
            <ac:spMk id="2" creationId="{259A7EA5-6A63-4BC3-9C0F-7B7DAF928198}"/>
          </ac:spMkLst>
        </pc:spChg>
      </pc:sldChg>
      <pc:sldMasterChg chg="del delSldLayout">
        <pc:chgData name="Mariana Codreanu (2118364)" userId="S::2118364@student.uwtsd.ac.uk::f2d18989-7599-4200-853a-e0c9e13b02d6" providerId="AD" clId="Web-{27E09804-ED20-488A-8F8C-CE71A8156E9B}" dt="2022-02-16T23:42:59.150" v="2"/>
        <pc:sldMasterMkLst>
          <pc:docMk/>
          <pc:sldMasterMk cId="2934950202" sldId="2147483648"/>
        </pc:sldMasterMkLst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106736027" sldId="2147483649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2792769509" sldId="2147483650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2703149142" sldId="2147483651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4139618703" sldId="2147483652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3652911608" sldId="2147483653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3836998024" sldId="2147483654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1895968748" sldId="2147483655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2243803359" sldId="2147483656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1525016920" sldId="2147483657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881899748" sldId="2147483658"/>
          </pc:sldLayoutMkLst>
        </pc:sldLayoutChg>
        <pc:sldLayoutChg chg="del">
          <pc:chgData name="Mariana Codreanu (2118364)" userId="S::2118364@student.uwtsd.ac.uk::f2d18989-7599-4200-853a-e0c9e13b02d6" providerId="AD" clId="Web-{27E09804-ED20-488A-8F8C-CE71A8156E9B}" dt="2022-02-16T23:42:59.150" v="2"/>
          <pc:sldLayoutMkLst>
            <pc:docMk/>
            <pc:sldMasterMk cId="2934950202" sldId="2147483648"/>
            <pc:sldLayoutMk cId="3668357131" sldId="2147483659"/>
          </pc:sldLayoutMkLst>
        </pc:sldLayoutChg>
      </pc:sldMasterChg>
      <pc:sldMasterChg chg="add del addSldLayout delSldLayout">
        <pc:chgData name="Mariana Codreanu (2118364)" userId="S::2118364@student.uwtsd.ac.uk::f2d18989-7599-4200-853a-e0c9e13b02d6" providerId="AD" clId="Web-{27E09804-ED20-488A-8F8C-CE71A8156E9B}" dt="2022-02-16T23:45:48.082" v="16"/>
        <pc:sldMasterMkLst>
          <pc:docMk/>
          <pc:sldMasterMk cId="4122624810" sldId="2147483725"/>
        </pc:sldMasterMkLst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2282207981" sldId="2147483714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794473400" sldId="2147483715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3466999951" sldId="2147483716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467339605" sldId="2147483717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1268079146" sldId="2147483718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4107715852" sldId="2147483719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842802225" sldId="2147483720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1582578750" sldId="2147483721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2743833479" sldId="2147483722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1143084588" sldId="2147483723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4122624810" sldId="2147483725"/>
            <pc:sldLayoutMk cId="758331822" sldId="2147483724"/>
          </pc:sldLayoutMkLst>
        </pc:sldLayoutChg>
      </pc:sldMasterChg>
      <pc:sldMasterChg chg="add del addSldLayout delSldLayout">
        <pc:chgData name="Mariana Codreanu (2118364)" userId="S::2118364@student.uwtsd.ac.uk::f2d18989-7599-4200-853a-e0c9e13b02d6" providerId="AD" clId="Web-{27E09804-ED20-488A-8F8C-CE71A8156E9B}" dt="2022-02-16T23:45:48.051" v="15"/>
        <pc:sldMasterMkLst>
          <pc:docMk/>
          <pc:sldMasterMk cId="3357632631" sldId="2147483726"/>
        </pc:sldMasterMkLst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67559345" sldId="2147483727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1062135322" sldId="2147483728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3607157134" sldId="2147483729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1835634166" sldId="2147483730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1610708352" sldId="2147483731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808271013" sldId="2147483732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3720291642" sldId="2147483733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3301091716" sldId="2147483734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1920274990" sldId="2147483735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2173126560" sldId="2147483736"/>
          </pc:sldLayoutMkLst>
        </pc:sldLayoutChg>
        <pc:sldLayoutChg chg="add del">
          <pc:chgData name="Mariana Codreanu (2118364)" userId="S::2118364@student.uwtsd.ac.uk::f2d18989-7599-4200-853a-e0c9e13b02d6" providerId="AD" clId="Web-{27E09804-ED20-488A-8F8C-CE71A8156E9B}" dt="2022-02-16T23:45:48.051" v="15"/>
          <pc:sldLayoutMkLst>
            <pc:docMk/>
            <pc:sldMasterMk cId="3357632631" sldId="2147483726"/>
            <pc:sldLayoutMk cId="1357823648" sldId="2147483737"/>
          </pc:sldLayoutMkLst>
        </pc:sldLayoutChg>
      </pc:sldMasterChg>
      <pc:sldMasterChg chg="add addSldLayout">
        <pc:chgData name="Mariana Codreanu (2118364)" userId="S::2118364@student.uwtsd.ac.uk::f2d18989-7599-4200-853a-e0c9e13b02d6" providerId="AD" clId="Web-{27E09804-ED20-488A-8F8C-CE71A8156E9B}" dt="2022-02-16T23:45:48.082" v="16"/>
        <pc:sldMasterMkLst>
          <pc:docMk/>
          <pc:sldMasterMk cId="2662199786" sldId="2147483788"/>
        </pc:sldMasterMkLst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248145044" sldId="2147483777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2929222515" sldId="2147483778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115707358" sldId="2147483779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1912735528" sldId="2147483780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3213321614" sldId="2147483781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2144231823" sldId="2147483782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2924484289" sldId="2147483783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3990105942" sldId="2147483784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2162090182" sldId="2147483785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337404870" sldId="2147483786"/>
          </pc:sldLayoutMkLst>
        </pc:sldLayoutChg>
        <pc:sldLayoutChg chg="add">
          <pc:chgData name="Mariana Codreanu (2118364)" userId="S::2118364@student.uwtsd.ac.uk::f2d18989-7599-4200-853a-e0c9e13b02d6" providerId="AD" clId="Web-{27E09804-ED20-488A-8F8C-CE71A8156E9B}" dt="2022-02-16T23:45:48.082" v="16"/>
          <pc:sldLayoutMkLst>
            <pc:docMk/>
            <pc:sldMasterMk cId="2662199786" sldId="2147483788"/>
            <pc:sldLayoutMk cId="3189325115" sldId="2147483787"/>
          </pc:sldLayoutMkLst>
        </pc:sldLayoutChg>
      </pc:sldMasterChg>
    </pc:docChg>
  </pc:docChgLst>
  <pc:docChgLst>
    <pc:chgData name="Maria Kirvejova (2120065)" userId="S::2120065@student.uwtsd.ac.uk::06e1791d-30ba-4b6c-b997-5bc4316a3558" providerId="AD" clId="Web-{A83F6706-C6AE-4BF8-BE89-1DF5F4FF3995}"/>
    <pc:docChg chg="modSld">
      <pc:chgData name="Maria Kirvejova (2120065)" userId="S::2120065@student.uwtsd.ac.uk::06e1791d-30ba-4b6c-b997-5bc4316a3558" providerId="AD" clId="Web-{A83F6706-C6AE-4BF8-BE89-1DF5F4FF3995}" dt="2022-02-25T15:53:16.841" v="2156"/>
      <pc:docMkLst>
        <pc:docMk/>
      </pc:docMkLst>
      <pc:sldChg chg="addSp delSp modSp">
        <pc:chgData name="Maria Kirvejova (2120065)" userId="S::2120065@student.uwtsd.ac.uk::06e1791d-30ba-4b6c-b997-5bc4316a3558" providerId="AD" clId="Web-{A83F6706-C6AE-4BF8-BE89-1DF5F4FF3995}" dt="2022-02-25T15:53:16.841" v="2156"/>
        <pc:sldMkLst>
          <pc:docMk/>
          <pc:sldMk cId="1178508687" sldId="262"/>
        </pc:sldMkLst>
        <pc:spChg chg="del">
          <ac:chgData name="Maria Kirvejova (2120065)" userId="S::2120065@student.uwtsd.ac.uk::06e1791d-30ba-4b6c-b997-5bc4316a3558" providerId="AD" clId="Web-{A83F6706-C6AE-4BF8-BE89-1DF5F4FF3995}" dt="2022-02-25T14:55:46.586" v="0"/>
          <ac:spMkLst>
            <pc:docMk/>
            <pc:sldMk cId="1178508687" sldId="262"/>
            <ac:spMk id="3" creationId="{C0E58407-0A86-4FAC-918D-BB250DCCC36F}"/>
          </ac:spMkLst>
        </pc:spChg>
        <pc:spChg chg="add del mod">
          <ac:chgData name="Maria Kirvejova (2120065)" userId="S::2120065@student.uwtsd.ac.uk::06e1791d-30ba-4b6c-b997-5bc4316a3558" providerId="AD" clId="Web-{A83F6706-C6AE-4BF8-BE89-1DF5F4FF3995}" dt="2022-02-25T15:06:03.779" v="588"/>
          <ac:spMkLst>
            <pc:docMk/>
            <pc:sldMk cId="1178508687" sldId="262"/>
            <ac:spMk id="6" creationId="{9BC610CF-B7C4-4255-9FD6-607A595C640B}"/>
          </ac:spMkLst>
        </pc:spChg>
        <pc:spChg chg="add del mod">
          <ac:chgData name="Maria Kirvejova (2120065)" userId="S::2120065@student.uwtsd.ac.uk::06e1791d-30ba-4b6c-b997-5bc4316a3558" providerId="AD" clId="Web-{A83F6706-C6AE-4BF8-BE89-1DF5F4FF3995}" dt="2022-02-25T15:08:23.350" v="681"/>
          <ac:spMkLst>
            <pc:docMk/>
            <pc:sldMk cId="1178508687" sldId="262"/>
            <ac:spMk id="9" creationId="{D1DB2CAE-15BD-49AC-8653-C9C86C1050A4}"/>
          </ac:spMkLst>
        </pc:spChg>
        <pc:spChg chg="add del mod">
          <ac:chgData name="Maria Kirvejova (2120065)" userId="S::2120065@student.uwtsd.ac.uk::06e1791d-30ba-4b6c-b997-5bc4316a3558" providerId="AD" clId="Web-{A83F6706-C6AE-4BF8-BE89-1DF5F4FF3995}" dt="2022-02-25T15:17:32.914" v="811"/>
          <ac:spMkLst>
            <pc:docMk/>
            <pc:sldMk cId="1178508687" sldId="262"/>
            <ac:spMk id="12" creationId="{D146FF5E-6629-4AAA-AAD9-E6F38D10D42B}"/>
          </ac:spMkLst>
        </pc:spChg>
        <pc:graphicFrameChg chg="add del mod ord modGraphic">
          <ac:chgData name="Maria Kirvejova (2120065)" userId="S::2120065@student.uwtsd.ac.uk::06e1791d-30ba-4b6c-b997-5bc4316a3558" providerId="AD" clId="Web-{A83F6706-C6AE-4BF8-BE89-1DF5F4FF3995}" dt="2022-02-25T15:02:39.673" v="587"/>
          <ac:graphicFrameMkLst>
            <pc:docMk/>
            <pc:sldMk cId="1178508687" sldId="262"/>
            <ac:graphicFrameMk id="4" creationId="{8086A293-307E-4A75-9618-2E2D6B54301A}"/>
          </ac:graphicFrameMkLst>
        </pc:graphicFrameChg>
        <pc:graphicFrameChg chg="add del mod ord modGraphic">
          <ac:chgData name="Maria Kirvejova (2120065)" userId="S::2120065@student.uwtsd.ac.uk::06e1791d-30ba-4b6c-b997-5bc4316a3558" providerId="AD" clId="Web-{A83F6706-C6AE-4BF8-BE89-1DF5F4FF3995}" dt="2022-02-25T15:07:52.488" v="680"/>
          <ac:graphicFrameMkLst>
            <pc:docMk/>
            <pc:sldMk cId="1178508687" sldId="262"/>
            <ac:graphicFrameMk id="7" creationId="{E559F34A-68A2-41A1-9A55-68842F109172}"/>
          </ac:graphicFrameMkLst>
        </pc:graphicFrameChg>
        <pc:graphicFrameChg chg="add del mod ord modGraphic">
          <ac:chgData name="Maria Kirvejova (2120065)" userId="S::2120065@student.uwtsd.ac.uk::06e1791d-30ba-4b6c-b997-5bc4316a3558" providerId="AD" clId="Web-{A83F6706-C6AE-4BF8-BE89-1DF5F4FF3995}" dt="2022-02-25T15:17:24.882" v="810"/>
          <ac:graphicFrameMkLst>
            <pc:docMk/>
            <pc:sldMk cId="1178508687" sldId="262"/>
            <ac:graphicFrameMk id="10" creationId="{C79EC356-00F9-4BD0-AD13-13357535AFF5}"/>
          </ac:graphicFrameMkLst>
        </pc:graphicFrameChg>
        <pc:graphicFrameChg chg="add mod ord modGraphic">
          <ac:chgData name="Maria Kirvejova (2120065)" userId="S::2120065@student.uwtsd.ac.uk::06e1791d-30ba-4b6c-b997-5bc4316a3558" providerId="AD" clId="Web-{A83F6706-C6AE-4BF8-BE89-1DF5F4FF3995}" dt="2022-02-25T15:53:16.841" v="2156"/>
          <ac:graphicFrameMkLst>
            <pc:docMk/>
            <pc:sldMk cId="1178508687" sldId="262"/>
            <ac:graphicFrameMk id="13" creationId="{60429BC2-D8C4-44CA-9A6F-B7EF8069E8C2}"/>
          </ac:graphicFrameMkLst>
        </pc:graphicFrameChg>
      </pc:sldChg>
    </pc:docChg>
  </pc:docChgLst>
  <pc:docChgLst>
    <pc:chgData name="Mariana Codreanu (2118364)" userId="S::2118364@student.uwtsd.ac.uk::f2d18989-7599-4200-853a-e0c9e13b02d6" providerId="AD" clId="Web-{D57161C3-3390-4044-56DD-6BBDCB571AD0}"/>
    <pc:docChg chg="mod addSld delSld modSld addMainMaster delMainMaster modMainMaster">
      <pc:chgData name="Mariana Codreanu (2118364)" userId="S::2118364@student.uwtsd.ac.uk::f2d18989-7599-4200-853a-e0c9e13b02d6" providerId="AD" clId="Web-{D57161C3-3390-4044-56DD-6BBDCB571AD0}" dt="2022-02-25T16:23:00.684" v="880" actId="14100"/>
      <pc:docMkLst>
        <pc:docMk/>
      </pc:docMkLst>
      <pc:sldChg chg="addSp delSp modSp mod modTransition modClrScheme delDesignElem chgLayout">
        <pc:chgData name="Mariana Codreanu (2118364)" userId="S::2118364@student.uwtsd.ac.uk::f2d18989-7599-4200-853a-e0c9e13b02d6" providerId="AD" clId="Web-{D57161C3-3390-4044-56DD-6BBDCB571AD0}" dt="2022-02-25T16:12:27.167" v="759"/>
        <pc:sldMkLst>
          <pc:docMk/>
          <pc:sldMk cId="2499791184" sldId="256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499791184" sldId="256"/>
            <ac:spMk id="2" creationId="{00000000-0000-0000-0000-000000000000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499791184" sldId="256"/>
            <ac:spMk id="3" creationId="{00000000-0000-0000-0000-000000000000}"/>
          </ac:spMkLst>
        </pc:spChg>
        <pc:spChg chg="mod">
          <ac:chgData name="Mariana Codreanu (2118364)" userId="S::2118364@student.uwtsd.ac.uk::f2d18989-7599-4200-853a-e0c9e13b02d6" providerId="AD" clId="Web-{D57161C3-3390-4044-56DD-6BBDCB571AD0}" dt="2022-02-25T16:08:42.725" v="741" actId="20577"/>
          <ac:spMkLst>
            <pc:docMk/>
            <pc:sldMk cId="2499791184" sldId="256"/>
            <ac:spMk id="5" creationId="{41A6F3FF-FED7-40A6-B30A-BAABFF10650A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47.393" v="724"/>
          <ac:spMkLst>
            <pc:docMk/>
            <pc:sldMk cId="2499791184" sldId="256"/>
            <ac:spMk id="6" creationId="{41C575B7-64E0-480E-A90D-A7DF9D7E1FBA}"/>
          </ac:spMkLst>
        </pc:spChg>
        <pc:spChg chg="add del">
          <ac:chgData name="Mariana Codreanu (2118364)" userId="S::2118364@student.uwtsd.ac.uk::f2d18989-7599-4200-853a-e0c9e13b02d6" providerId="AD" clId="Web-{D57161C3-3390-4044-56DD-6BBDCB571AD0}" dt="2022-02-25T16:10:45.962" v="750"/>
          <ac:spMkLst>
            <pc:docMk/>
            <pc:sldMk cId="2499791184" sldId="256"/>
            <ac:spMk id="7" creationId="{7CE59513-0E72-4377-97CA-D49565DCE55A}"/>
          </ac:spMkLst>
        </pc:spChg>
        <pc:spChg chg="mod">
          <ac:chgData name="Mariana Codreanu (2118364)" userId="S::2118364@student.uwtsd.ac.uk::f2d18989-7599-4200-853a-e0c9e13b02d6" providerId="AD" clId="Web-{D57161C3-3390-4044-56DD-6BBDCB571AD0}" dt="2022-02-25T16:11:06.884" v="752" actId="20577"/>
          <ac:spMkLst>
            <pc:docMk/>
            <pc:sldMk cId="2499791184" sldId="256"/>
            <ac:spMk id="8" creationId="{9D463724-7C5A-45C1-843B-0D2D7C48891B}"/>
          </ac:spMkLst>
        </pc:spChg>
        <pc:spChg chg="del">
          <ac:chgData name="Mariana Codreanu (2118364)" userId="S::2118364@student.uwtsd.ac.uk::f2d18989-7599-4200-853a-e0c9e13b02d6" providerId="AD" clId="Web-{D57161C3-3390-4044-56DD-6BBDCB571AD0}" dt="2022-02-25T16:07:55.083" v="738"/>
          <ac:spMkLst>
            <pc:docMk/>
            <pc:sldMk cId="2499791184" sldId="256"/>
            <ac:spMk id="20" creationId="{EDEE9D42-BBE7-4427-9BC3-971CE96F1E29}"/>
          </ac:spMkLst>
        </pc:spChg>
        <pc:spChg chg="del">
          <ac:chgData name="Mariana Codreanu (2118364)" userId="S::2118364@student.uwtsd.ac.uk::f2d18989-7599-4200-853a-e0c9e13b02d6" providerId="AD" clId="Web-{D57161C3-3390-4044-56DD-6BBDCB571AD0}" dt="2022-02-25T16:07:55.083" v="738"/>
          <ac:spMkLst>
            <pc:docMk/>
            <pc:sldMk cId="2499791184" sldId="256"/>
            <ac:spMk id="22" creationId="{4AA13AD3-0A4F-475A-BEBB-DEEFF5C096C3}"/>
          </ac:spMkLst>
        </pc:spChg>
        <pc:spChg chg="del">
          <ac:chgData name="Mariana Codreanu (2118364)" userId="S::2118364@student.uwtsd.ac.uk::f2d18989-7599-4200-853a-e0c9e13b02d6" providerId="AD" clId="Web-{D57161C3-3390-4044-56DD-6BBDCB571AD0}" dt="2022-02-25T16:07:55.083" v="738"/>
          <ac:spMkLst>
            <pc:docMk/>
            <pc:sldMk cId="2499791184" sldId="256"/>
            <ac:spMk id="23" creationId="{4AB109E1-45E3-4986-9663-C3EAAC041219}"/>
          </ac:spMkLst>
        </pc:sp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19:55.944" v="777" actId="1076"/>
        <pc:sldMkLst>
          <pc:docMk/>
          <pc:sldMk cId="3781722263" sldId="257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781722263" sldId="257"/>
            <ac:spMk id="2" creationId="{259A7EA5-6A63-4BC3-9C0F-7B7DAF928198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19:55.944" v="777" actId="1076"/>
          <ac:spMkLst>
            <pc:docMk/>
            <pc:sldMk cId="3781722263" sldId="257"/>
            <ac:spMk id="3" creationId="{63F3EE3D-EAF1-44C7-9BDC-0E8ACCCC2208}"/>
          </ac:spMkLst>
        </pc:spChg>
        <pc:spChg chg="mod">
          <ac:chgData name="Mariana Codreanu (2118364)" userId="S::2118364@student.uwtsd.ac.uk::f2d18989-7599-4200-853a-e0c9e13b02d6" providerId="AD" clId="Web-{D57161C3-3390-4044-56DD-6BBDCB571AD0}" dt="2022-02-25T16:11:53.151" v="757" actId="1076"/>
          <ac:spMkLst>
            <pc:docMk/>
            <pc:sldMk cId="3781722263" sldId="257"/>
            <ac:spMk id="4" creationId="{9EB9184A-25C1-43A2-8FB5-952F68A93F53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3781722263" sldId="257"/>
            <ac:spMk id="386" creationId="{752369D5-7466-4378-9A05-D5E2567E1392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781722263" sldId="257"/>
            <ac:spMk id="405" creationId="{A03AA43C-2723-4DEA-94D8-BF91377FD850}"/>
          </ac:spMkLst>
        </pc:spChg>
        <pc:graphicFrameChg chg="add mod modGraphic">
          <ac:chgData name="Mariana Codreanu (2118364)" userId="S::2118364@student.uwtsd.ac.uk::f2d18989-7599-4200-853a-e0c9e13b02d6" providerId="AD" clId="Web-{D57161C3-3390-4044-56DD-6BBDCB571AD0}" dt="2022-02-25T16:19:43.115" v="772" actId="1076"/>
          <ac:graphicFrameMkLst>
            <pc:docMk/>
            <pc:sldMk cId="3781722263" sldId="257"/>
            <ac:graphicFrameMk id="6" creationId="{8F7911D9-8FB7-4905-93FF-396286B5CDC3}"/>
          </ac:graphicFrameMkLst>
        </pc:graphicFrameChg>
        <pc:picChg chg="mod">
          <ac:chgData name="Mariana Codreanu (2118364)" userId="S::2118364@student.uwtsd.ac.uk::f2d18989-7599-4200-853a-e0c9e13b02d6" providerId="AD" clId="Web-{D57161C3-3390-4044-56DD-6BBDCB571AD0}" dt="2022-02-25T16:11:21.760" v="753" actId="1076"/>
          <ac:picMkLst>
            <pc:docMk/>
            <pc:sldMk cId="3781722263" sldId="257"/>
            <ac:picMk id="5" creationId="{24794C64-ADE3-49CC-B32C-30FAC02CBD8D}"/>
          </ac:picMkLst>
        </pc:pic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12:27.167" v="759"/>
        <pc:sldMkLst>
          <pc:docMk/>
          <pc:sldMk cId="2178163123" sldId="258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178163123" sldId="258"/>
            <ac:spMk id="2" creationId="{D9F49CE0-28F1-48FC-8968-6F09ECCF3982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178163123" sldId="258"/>
            <ac:spMk id="3" creationId="{4FD5E836-FD48-4324-8211-A9A1A5EDEC6D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4:47:00.674" v="259"/>
          <ac:spMkLst>
            <pc:docMk/>
            <pc:sldMk cId="2178163123" sldId="258"/>
            <ac:spMk id="4" creationId="{8C267D97-7D8A-4BD5-A4B0-988FA9726C77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4:47:26.628" v="262"/>
          <ac:spMkLst>
            <pc:docMk/>
            <pc:sldMk cId="2178163123" sldId="258"/>
            <ac:spMk id="5" creationId="{54238752-8692-4456-88E2-3279B023D8A3}"/>
          </ac:spMkLst>
        </pc:spChg>
        <pc:spChg chg="add mod">
          <ac:chgData name="Mariana Codreanu (2118364)" userId="S::2118364@student.uwtsd.ac.uk::f2d18989-7599-4200-853a-e0c9e13b02d6" providerId="AD" clId="Web-{D57161C3-3390-4044-56DD-6BBDCB571AD0}" dt="2022-02-25T15:42:34.332" v="729" actId="1076"/>
          <ac:spMkLst>
            <pc:docMk/>
            <pc:sldMk cId="2178163123" sldId="258"/>
            <ac:spMk id="6" creationId="{647ED85C-8735-419D-A5E3-3C0E4B7F2A64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2178163123" sldId="258"/>
            <ac:spMk id="7" creationId="{2455482B-2E4E-44A5-88B6-407C17765B31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178163123" sldId="258"/>
            <ac:spMk id="8" creationId="{EBFDBA66-565B-439F-AE44-18BAD56B3A94}"/>
          </ac:spMkLst>
        </pc:sp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22:46.887" v="879" actId="20577"/>
        <pc:sldMkLst>
          <pc:docMk/>
          <pc:sldMk cId="3830919297" sldId="259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830919297" sldId="259"/>
            <ac:spMk id="2" creationId="{872A492D-62EF-4459-B913-16F9BD549341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22:46.887" v="879" actId="20577"/>
          <ac:spMkLst>
            <pc:docMk/>
            <pc:sldMk cId="3830919297" sldId="259"/>
            <ac:spMk id="3" creationId="{119C1DB4-557A-4392-BB16-75BEDDC0A892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3830919297" sldId="259"/>
            <ac:spMk id="4" creationId="{946326CE-3EC8-410D-B978-765379CF79B8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830919297" sldId="259"/>
            <ac:spMk id="5" creationId="{4FAFD99E-EEAD-438E-9670-922CA41513A4}"/>
          </ac:spMkLst>
        </pc:spChg>
        <pc:spChg chg="add mod">
          <ac:chgData name="Mariana Codreanu (2118364)" userId="S::2118364@student.uwtsd.ac.uk::f2d18989-7599-4200-853a-e0c9e13b02d6" providerId="AD" clId="Web-{D57161C3-3390-4044-56DD-6BBDCB571AD0}" dt="2022-02-25T16:21:22.557" v="821" actId="1076"/>
          <ac:spMkLst>
            <pc:docMk/>
            <pc:sldMk cId="3830919297" sldId="259"/>
            <ac:spMk id="6" creationId="{30844E86-1FD2-417B-BA28-FF6D3453969A}"/>
          </ac:spMkLst>
        </pc:sp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12:27.167" v="759"/>
        <pc:sldMkLst>
          <pc:docMk/>
          <pc:sldMk cId="2524048503" sldId="260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524048503" sldId="260"/>
            <ac:spMk id="2" creationId="{8C8013FC-A8D0-40C1-9731-3EDE860D0319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524048503" sldId="260"/>
            <ac:spMk id="3" creationId="{80EEC05A-FB20-406F-BC75-FD7D58DAB5D2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2524048503" sldId="260"/>
            <ac:spMk id="4" creationId="{1EC61AD2-7FC1-49F3-9DC2-75896AA66641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2524048503" sldId="260"/>
            <ac:spMk id="5" creationId="{42363CC5-BFE0-43CF-A483-A375D9AD8649}"/>
          </ac:spMkLst>
        </pc:sp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12:27.167" v="759"/>
        <pc:sldMkLst>
          <pc:docMk/>
          <pc:sldMk cId="3837671933" sldId="261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837671933" sldId="261"/>
            <ac:spMk id="2" creationId="{1576E8E4-E074-473F-BF64-0F0038C91597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837671933" sldId="261"/>
            <ac:spMk id="3" creationId="{A7C304DD-B0DD-4230-8399-060C3F948CAC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3837671933" sldId="261"/>
            <ac:spMk id="4" creationId="{E8EAB953-6E59-446A-A29B-0767EFDDB23C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837671933" sldId="261"/>
            <ac:spMk id="5" creationId="{92DCBE48-02D9-456C-AE41-B99C4339BFCB}"/>
          </ac:spMkLst>
        </pc:sp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12:27.167" v="759"/>
        <pc:sldMkLst>
          <pc:docMk/>
          <pc:sldMk cId="1178508687" sldId="262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1178508687" sldId="262"/>
            <ac:spMk id="2" creationId="{C31E0F4D-B08E-4471-A61F-5B0AD46E8AB0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1178508687" sldId="262"/>
            <ac:spMk id="3" creationId="{FFCA8E7D-332A-4877-9B38-83C53127356C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1178508687" sldId="262"/>
            <ac:spMk id="5" creationId="{DCA503C0-6703-4B1C-8E53-5C3CCB6BB806}"/>
          </ac:spMkLst>
        </pc:spChg>
        <pc:graphicFrameChg chg="mod ord modGraphic">
          <ac:chgData name="Mariana Codreanu (2118364)" userId="S::2118364@student.uwtsd.ac.uk::f2d18989-7599-4200-853a-e0c9e13b02d6" providerId="AD" clId="Web-{D57161C3-3390-4044-56DD-6BBDCB571AD0}" dt="2022-02-25T16:08:12.193" v="739"/>
          <ac:graphicFrameMkLst>
            <pc:docMk/>
            <pc:sldMk cId="1178508687" sldId="262"/>
            <ac:graphicFrameMk id="13" creationId="{60429BC2-D8C4-44CA-9A6F-B7EF8069E8C2}"/>
          </ac:graphicFrameMkLst>
        </pc:graphicFrame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12:27.167" v="759"/>
        <pc:sldMkLst>
          <pc:docMk/>
          <pc:sldMk cId="463124377" sldId="263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463124377" sldId="263"/>
            <ac:spMk id="2" creationId="{98F15679-0463-47C5-99B0-5393DF82616F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463124377" sldId="263"/>
            <ac:spMk id="3" creationId="{50F837DA-2B54-4FF2-93A5-E96D86835DCB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463124377" sldId="263"/>
            <ac:spMk id="4" creationId="{0D983C0F-834C-494F-8578-6062E80270A6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463124377" sldId="263"/>
            <ac:spMk id="5" creationId="{FEFB787B-7616-4DA7-BD22-4BB9FD580EC9}"/>
          </ac:spMkLst>
        </pc:spChg>
      </pc:sldChg>
      <pc:sldChg chg="addSp delSp modSp mod modTransition modClrScheme chgLayout">
        <pc:chgData name="Mariana Codreanu (2118364)" userId="S::2118364@student.uwtsd.ac.uk::f2d18989-7599-4200-853a-e0c9e13b02d6" providerId="AD" clId="Web-{D57161C3-3390-4044-56DD-6BBDCB571AD0}" dt="2022-02-25T16:23:00.684" v="880" actId="14100"/>
        <pc:sldMkLst>
          <pc:docMk/>
          <pc:sldMk cId="4102309287" sldId="264"/>
        </pc:sldMkLst>
        <pc:spChg chg="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4102309287" sldId="264"/>
            <ac:spMk id="2" creationId="{57FEBD46-C783-4BB4-A0E7-D6915CCF99FA}"/>
          </ac:spMkLst>
        </pc:spChg>
        <pc:spChg chg="mod ord">
          <ac:chgData name="Mariana Codreanu (2118364)" userId="S::2118364@student.uwtsd.ac.uk::f2d18989-7599-4200-853a-e0c9e13b02d6" providerId="AD" clId="Web-{D57161C3-3390-4044-56DD-6BBDCB571AD0}" dt="2022-02-25T16:23:00.684" v="880" actId="14100"/>
          <ac:spMkLst>
            <pc:docMk/>
            <pc:sldMk cId="4102309287" sldId="264"/>
            <ac:spMk id="3" creationId="{CE8C496D-FDF6-417B-80B3-88AD8B0A588E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4:59:42.081" v="367"/>
          <ac:spMkLst>
            <pc:docMk/>
            <pc:sldMk cId="4102309287" sldId="264"/>
            <ac:spMk id="16" creationId="{9B62349F-869E-45FD-8CF7-CF51194751A5}"/>
          </ac:spMkLst>
        </pc:spChg>
        <pc:spChg chg="add mod">
          <ac:chgData name="Mariana Codreanu (2118364)" userId="S::2118364@student.uwtsd.ac.uk::f2d18989-7599-4200-853a-e0c9e13b02d6" providerId="AD" clId="Web-{D57161C3-3390-4044-56DD-6BBDCB571AD0}" dt="2022-02-25T15:33:10.958" v="578" actId="20577"/>
          <ac:spMkLst>
            <pc:docMk/>
            <pc:sldMk cId="4102309287" sldId="264"/>
            <ac:spMk id="17" creationId="{D95D662B-A63F-4DD9-910E-6556BE5FCACD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0:23.345" v="698"/>
          <ac:spMkLst>
            <pc:docMk/>
            <pc:sldMk cId="4102309287" sldId="264"/>
            <ac:spMk id="18" creationId="{07616007-1095-47CC-BC7F-C7747B8E6914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4102309287" sldId="264"/>
            <ac:spMk id="30" creationId="{B1DD875D-6C64-4D2A-A8FA-E693844FBD1C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4102309287" sldId="264"/>
            <ac:spMk id="53" creationId="{62AE37FD-A0E5-4419-A108-643391393D3A}"/>
          </ac:spMkLst>
        </pc:spChg>
        <pc:spChg chg="add mod">
          <ac:chgData name="Mariana Codreanu (2118364)" userId="S::2118364@student.uwtsd.ac.uk::f2d18989-7599-4200-853a-e0c9e13b02d6" providerId="AD" clId="Web-{D57161C3-3390-4044-56DD-6BBDCB571AD0}" dt="2022-02-25T16:18:23.159" v="769" actId="1076"/>
          <ac:spMkLst>
            <pc:docMk/>
            <pc:sldMk cId="4102309287" sldId="264"/>
            <ac:spMk id="1303" creationId="{27ED2B70-3EB6-402F-B5F4-9349DF2249D9}"/>
          </ac:spMkLst>
        </pc:spChg>
        <pc:spChg chg="add mod">
          <ac:chgData name="Mariana Codreanu (2118364)" userId="S::2118364@student.uwtsd.ac.uk::f2d18989-7599-4200-853a-e0c9e13b02d6" providerId="AD" clId="Web-{D57161C3-3390-4044-56DD-6BBDCB571AD0}" dt="2022-02-25T11:35:40.079" v="164" actId="1076"/>
          <ac:spMkLst>
            <pc:docMk/>
            <pc:sldMk cId="4102309287" sldId="264"/>
            <ac:spMk id="1337" creationId="{BB815878-BFF6-46D7-BCB1-1D15546C840D}"/>
          </ac:spMkLst>
        </pc:spChg>
        <pc:graphicFrameChg chg="add mod modGraphic">
          <ac:chgData name="Mariana Codreanu (2118364)" userId="S::2118364@student.uwtsd.ac.uk::f2d18989-7599-4200-853a-e0c9e13b02d6" providerId="AD" clId="Web-{D57161C3-3390-4044-56DD-6BBDCB571AD0}" dt="2022-02-25T16:18:16.612" v="768" actId="1076"/>
          <ac:graphicFrameMkLst>
            <pc:docMk/>
            <pc:sldMk cId="4102309287" sldId="264"/>
            <ac:graphicFrameMk id="4" creationId="{572B37EA-2C2C-4187-9917-E50B387046A9}"/>
          </ac:graphicFrameMkLst>
        </pc:graphicFrameChg>
      </pc:sldChg>
      <pc:sldChg chg="delSp modSp new del">
        <pc:chgData name="Mariana Codreanu (2118364)" userId="S::2118364@student.uwtsd.ac.uk::f2d18989-7599-4200-853a-e0c9e13b02d6" providerId="AD" clId="Web-{D57161C3-3390-4044-56DD-6BBDCB571AD0}" dt="2022-02-25T15:32:50.457" v="576"/>
        <pc:sldMkLst>
          <pc:docMk/>
          <pc:sldMk cId="2309576034" sldId="265"/>
        </pc:sldMkLst>
        <pc:spChg chg="del">
          <ac:chgData name="Mariana Codreanu (2118364)" userId="S::2118364@student.uwtsd.ac.uk::f2d18989-7599-4200-853a-e0c9e13b02d6" providerId="AD" clId="Web-{D57161C3-3390-4044-56DD-6BBDCB571AD0}" dt="2022-02-25T15:31:48.222" v="574"/>
          <ac:spMkLst>
            <pc:docMk/>
            <pc:sldMk cId="2309576034" sldId="265"/>
            <ac:spMk id="2" creationId="{F4A6705E-4590-4D61-A003-7BD02A4B94C7}"/>
          </ac:spMkLst>
        </pc:spChg>
        <pc:spChg chg="mod">
          <ac:chgData name="Mariana Codreanu (2118364)" userId="S::2118364@student.uwtsd.ac.uk::f2d18989-7599-4200-853a-e0c9e13b02d6" providerId="AD" clId="Web-{D57161C3-3390-4044-56DD-6BBDCB571AD0}" dt="2022-02-25T15:31:55.425" v="575" actId="14100"/>
          <ac:spMkLst>
            <pc:docMk/>
            <pc:sldMk cId="2309576034" sldId="265"/>
            <ac:spMk id="3" creationId="{C08B3817-F770-4349-AFEE-463ABFCF4A38}"/>
          </ac:spMkLst>
        </pc:spChg>
      </pc:sldChg>
      <pc:sldChg chg="addSp delSp modSp new mod modTransition modClrScheme chgLayout">
        <pc:chgData name="Mariana Codreanu (2118364)" userId="S::2118364@student.uwtsd.ac.uk::f2d18989-7599-4200-853a-e0c9e13b02d6" providerId="AD" clId="Web-{D57161C3-3390-4044-56DD-6BBDCB571AD0}" dt="2022-02-25T16:12:27.167" v="759"/>
        <pc:sldMkLst>
          <pc:docMk/>
          <pc:sldMk cId="3196254887" sldId="265"/>
        </pc:sldMkLst>
        <pc:spChg chg="del mod">
          <ac:chgData name="Mariana Codreanu (2118364)" userId="S::2118364@student.uwtsd.ac.uk::f2d18989-7599-4200-853a-e0c9e13b02d6" providerId="AD" clId="Web-{D57161C3-3390-4044-56DD-6BBDCB571AD0}" dt="2022-02-25T15:38:52.715" v="690"/>
          <ac:spMkLst>
            <pc:docMk/>
            <pc:sldMk cId="3196254887" sldId="265"/>
            <ac:spMk id="2" creationId="{0DD3A34A-77FC-45F5-A8BE-582426C6DD40}"/>
          </ac:spMkLst>
        </pc:spChg>
        <pc:spChg chg="del">
          <ac:chgData name="Mariana Codreanu (2118364)" userId="S::2118364@student.uwtsd.ac.uk::f2d18989-7599-4200-853a-e0c9e13b02d6" providerId="AD" clId="Web-{D57161C3-3390-4044-56DD-6BBDCB571AD0}" dt="2022-02-25T15:34:06.209" v="587"/>
          <ac:spMkLst>
            <pc:docMk/>
            <pc:sldMk cId="3196254887" sldId="265"/>
            <ac:spMk id="3" creationId="{D3075DE2-6646-42A7-9B31-A705A599A0DB}"/>
          </ac:spMkLst>
        </pc:spChg>
        <pc:spChg chg="add mod">
          <ac:chgData name="Mariana Codreanu (2118364)" userId="S::2118364@student.uwtsd.ac.uk::f2d18989-7599-4200-853a-e0c9e13b02d6" providerId="AD" clId="Web-{D57161C3-3390-4044-56DD-6BBDCB571AD0}" dt="2022-02-25T15:41:06.096" v="720" actId="1076"/>
          <ac:spMkLst>
            <pc:docMk/>
            <pc:sldMk cId="3196254887" sldId="265"/>
            <ac:spMk id="865" creationId="{10C1562C-4A58-4FB3-8CDC-4C3F9045B31D}"/>
          </ac:spMkLst>
        </pc:spChg>
        <pc:spChg chg="add del mod">
          <ac:chgData name="Mariana Codreanu (2118364)" userId="S::2118364@student.uwtsd.ac.uk::f2d18989-7599-4200-853a-e0c9e13b02d6" providerId="AD" clId="Web-{D57161C3-3390-4044-56DD-6BBDCB571AD0}" dt="2022-02-25T15:41:50.440" v="725"/>
          <ac:spMkLst>
            <pc:docMk/>
            <pc:sldMk cId="3196254887" sldId="265"/>
            <ac:spMk id="873" creationId="{6586B0E6-349D-47DE-9635-2CF0264CDE4B}"/>
          </ac:spMkLst>
        </pc:spChg>
        <pc:spChg chg="add mod ord">
          <ac:chgData name="Mariana Codreanu (2118364)" userId="S::2118364@student.uwtsd.ac.uk::f2d18989-7599-4200-853a-e0c9e13b02d6" providerId="AD" clId="Web-{D57161C3-3390-4044-56DD-6BBDCB571AD0}" dt="2022-02-25T16:08:12.193" v="739"/>
          <ac:spMkLst>
            <pc:docMk/>
            <pc:sldMk cId="3196254887" sldId="265"/>
            <ac:spMk id="888" creationId="{190EFF44-B7D1-4240-83EF-B73CBD84523D}"/>
          </ac:spMkLst>
        </pc:spChg>
        <pc:graphicFrameChg chg="add mod ord modGraphic">
          <ac:chgData name="Mariana Codreanu (2118364)" userId="S::2118364@student.uwtsd.ac.uk::f2d18989-7599-4200-853a-e0c9e13b02d6" providerId="AD" clId="Web-{D57161C3-3390-4044-56DD-6BBDCB571AD0}" dt="2022-02-25T16:08:12.193" v="739"/>
          <ac:graphicFrameMkLst>
            <pc:docMk/>
            <pc:sldMk cId="3196254887" sldId="265"/>
            <ac:graphicFrameMk id="4" creationId="{B1881400-007E-45C1-849F-4AA05D7CAC21}"/>
          </ac:graphicFrameMkLst>
        </pc:graphicFrameChg>
      </pc:sldChg>
      <pc:sldChg chg="new del">
        <pc:chgData name="Mariana Codreanu (2118364)" userId="S::2118364@student.uwtsd.ac.uk::f2d18989-7599-4200-853a-e0c9e13b02d6" providerId="AD" clId="Web-{D57161C3-3390-4044-56DD-6BBDCB571AD0}" dt="2022-02-25T16:12:39.074" v="761"/>
        <pc:sldMkLst>
          <pc:docMk/>
          <pc:sldMk cId="3476396645" sldId="266"/>
        </pc:sldMkLst>
      </pc:sldChg>
      <pc:sldMasterChg chg="del mod delSldLayout modSldLayout">
        <pc:chgData name="Mariana Codreanu (2118364)" userId="S::2118364@student.uwtsd.ac.uk::f2d18989-7599-4200-853a-e0c9e13b02d6" providerId="AD" clId="Web-{D57161C3-3390-4044-56DD-6BBDCB571AD0}" dt="2022-02-25T16:07:55.083" v="738"/>
        <pc:sldMasterMkLst>
          <pc:docMk/>
          <pc:sldMasterMk cId="2662199786" sldId="2147483788"/>
        </pc:sldMasterMkLst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248145044" sldId="2147483777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2929222515" sldId="2147483778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115707358" sldId="2147483779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1912735528" sldId="2147483780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3213321614" sldId="2147483781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2144231823" sldId="2147483782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2924484289" sldId="2147483783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3990105942" sldId="2147483784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2162090182" sldId="2147483785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337404870" sldId="2147483786"/>
          </pc:sldLayoutMkLst>
        </pc:sldLayoutChg>
        <pc:sldLayoutChg chg="del mod">
          <pc:chgData name="Mariana Codreanu (2118364)" userId="S::2118364@student.uwtsd.ac.uk::f2d18989-7599-4200-853a-e0c9e13b02d6" providerId="AD" clId="Web-{D57161C3-3390-4044-56DD-6BBDCB571AD0}" dt="2022-02-25T16:07:55.083" v="738"/>
          <pc:sldLayoutMkLst>
            <pc:docMk/>
            <pc:sldMasterMk cId="2662199786" sldId="2147483788"/>
            <pc:sldLayoutMk cId="3189325115" sldId="2147483787"/>
          </pc:sldLayoutMkLst>
        </pc:sldLayoutChg>
      </pc:sldMasterChg>
      <pc:sldMasterChg chg="add del addSldLayout delSldLayout modSldLayout">
        <pc:chgData name="Mariana Codreanu (2118364)" userId="S::2118364@student.uwtsd.ac.uk::f2d18989-7599-4200-853a-e0c9e13b02d6" providerId="AD" clId="Web-{D57161C3-3390-4044-56DD-6BBDCB571AD0}" dt="2022-02-25T16:08:12.193" v="739"/>
        <pc:sldMasterMkLst>
          <pc:docMk/>
          <pc:sldMasterMk cId="2476180357" sldId="2147483789"/>
        </pc:sldMasterMkLst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4213580250" sldId="2147483790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3366866148" sldId="2147483791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2584408614" sldId="2147483792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2645727355" sldId="2147483793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3667378228" sldId="2147483794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3837921958" sldId="2147483795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3255221519" sldId="2147483796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3477510896" sldId="2147483797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1562277872" sldId="2147483798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2683862040" sldId="2147483799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3775198468" sldId="2147483800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4124338700" sldId="2147483801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1270866231" sldId="2147483802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890981592" sldId="2147483803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680111315" sldId="2147483804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4094394065" sldId="2147483805"/>
          </pc:sldLayoutMkLst>
        </pc:sldLayoutChg>
        <pc:sldLayoutChg chg="add del mod replId">
          <pc:chgData name="Mariana Codreanu (2118364)" userId="S::2118364@student.uwtsd.ac.uk::f2d18989-7599-4200-853a-e0c9e13b02d6" providerId="AD" clId="Web-{D57161C3-3390-4044-56DD-6BBDCB571AD0}" dt="2022-02-25T16:08:12.193" v="739"/>
          <pc:sldLayoutMkLst>
            <pc:docMk/>
            <pc:sldMasterMk cId="2476180357" sldId="2147483789"/>
            <pc:sldLayoutMk cId="1221637039" sldId="2147483806"/>
          </pc:sldLayoutMkLst>
        </pc:sldLayoutChg>
      </pc:sldMasterChg>
      <pc:sldMasterChg chg="add modTransition addSldLayout modSldLayout">
        <pc:chgData name="Mariana Codreanu (2118364)" userId="S::2118364@student.uwtsd.ac.uk::f2d18989-7599-4200-853a-e0c9e13b02d6" providerId="AD" clId="Web-{D57161C3-3390-4044-56DD-6BBDCB571AD0}" dt="2022-02-25T16:12:27.167" v="759"/>
        <pc:sldMasterMkLst>
          <pc:docMk/>
          <pc:sldMasterMk cId="3081571386" sldId="2147483807"/>
        </pc:sldMasterMkLst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2012513490" sldId="2147483808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4005831166" sldId="2147483809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2368499859" sldId="2147483810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3031225613" sldId="2147483811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2670982427" sldId="2147483812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3312283027" sldId="2147483813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2186680189" sldId="2147483814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2294561181" sldId="2147483815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559841737" sldId="2147483816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3100289179" sldId="2147483817"/>
          </pc:sldLayoutMkLst>
        </pc:sldLayoutChg>
        <pc:sldLayoutChg chg="add mod replId modTransition">
          <pc:chgData name="Mariana Codreanu (2118364)" userId="S::2118364@student.uwtsd.ac.uk::f2d18989-7599-4200-853a-e0c9e13b02d6" providerId="AD" clId="Web-{D57161C3-3390-4044-56DD-6BBDCB571AD0}" dt="2022-02-25T16:12:27.167" v="759"/>
          <pc:sldLayoutMkLst>
            <pc:docMk/>
            <pc:sldMasterMk cId="3081571386" sldId="2147483807"/>
            <pc:sldLayoutMk cId="1517455117" sldId="2147483818"/>
          </pc:sldLayoutMkLst>
        </pc:sldLayoutChg>
      </pc:sldMasterChg>
    </pc:docChg>
  </pc:docChgLst>
  <pc:docChgLst>
    <pc:chgData name="Mariana Codreanu (2118364)" userId="S::2118364@student.uwtsd.ac.uk::f2d18989-7599-4200-853a-e0c9e13b02d6" providerId="AD" clId="Web-{85849157-5590-2D2F-1C45-1A5A72505AA8}"/>
    <pc:docChg chg="modSld">
      <pc:chgData name="Mariana Codreanu (2118364)" userId="S::2118364@student.uwtsd.ac.uk::f2d18989-7599-4200-853a-e0c9e13b02d6" providerId="AD" clId="Web-{85849157-5590-2D2F-1C45-1A5A72505AA8}" dt="2022-02-25T16:29:30.888" v="2"/>
      <pc:docMkLst>
        <pc:docMk/>
      </pc:docMkLst>
      <pc:sldChg chg="addSp delSp modSp">
        <pc:chgData name="Mariana Codreanu (2118364)" userId="S::2118364@student.uwtsd.ac.uk::f2d18989-7599-4200-853a-e0c9e13b02d6" providerId="AD" clId="Web-{85849157-5590-2D2F-1C45-1A5A72505AA8}" dt="2022-02-25T16:29:30.888" v="2"/>
        <pc:sldMkLst>
          <pc:docMk/>
          <pc:sldMk cId="3837671933" sldId="261"/>
        </pc:sldMkLst>
        <pc:graphicFrameChg chg="add del mod modGraphic">
          <ac:chgData name="Mariana Codreanu (2118364)" userId="S::2118364@student.uwtsd.ac.uk::f2d18989-7599-4200-853a-e0c9e13b02d6" providerId="AD" clId="Web-{85849157-5590-2D2F-1C45-1A5A72505AA8}" dt="2022-02-25T16:29:30.888" v="2"/>
          <ac:graphicFrameMkLst>
            <pc:docMk/>
            <pc:sldMk cId="3837671933" sldId="261"/>
            <ac:graphicFrameMk id="4" creationId="{71CF02EF-7ADD-4736-9407-CE9D13A569F0}"/>
          </ac:graphicFrameMkLst>
        </pc:graphicFrameChg>
      </pc:sldChg>
    </pc:docChg>
  </pc:docChgLst>
  <pc:docChgLst>
    <pc:chgData name="Maria Pohlodkova (2123603)" userId="f7ae0042-5fc8-4f53-aa96-c9ad62cc483a" providerId="ADAL" clId="{547EC387-3389-9343-B058-2DC6CB15E7A9}"/>
    <pc:docChg chg="undo redo custSel addSld modSld">
      <pc:chgData name="Maria Pohlodkova (2123603)" userId="f7ae0042-5fc8-4f53-aa96-c9ad62cc483a" providerId="ADAL" clId="{547EC387-3389-9343-B058-2DC6CB15E7A9}" dt="2022-02-26T15:29:41.199" v="1695" actId="20577"/>
      <pc:docMkLst>
        <pc:docMk/>
      </pc:docMkLst>
      <pc:sldChg chg="addSp delSp modSp mod modClrScheme chgLayout">
        <pc:chgData name="Maria Pohlodkova (2123603)" userId="f7ae0042-5fc8-4f53-aa96-c9ad62cc483a" providerId="ADAL" clId="{547EC387-3389-9343-B058-2DC6CB15E7A9}" dt="2022-02-26T15:29:41.199" v="1695" actId="20577"/>
        <pc:sldMkLst>
          <pc:docMk/>
          <pc:sldMk cId="3837671933" sldId="261"/>
        </pc:sldMkLst>
        <pc:spChg chg="mod ord">
          <ac:chgData name="Maria Pohlodkova (2123603)" userId="f7ae0042-5fc8-4f53-aa96-c9ad62cc483a" providerId="ADAL" clId="{547EC387-3389-9343-B058-2DC6CB15E7A9}" dt="2022-02-26T14:23:00.252" v="1117" actId="700"/>
          <ac:spMkLst>
            <pc:docMk/>
            <pc:sldMk cId="3837671933" sldId="261"/>
            <ac:spMk id="2" creationId="{1576E8E4-E074-473F-BF64-0F0038C91597}"/>
          </ac:spMkLst>
        </pc:spChg>
        <pc:spChg chg="del mod ord">
          <ac:chgData name="Maria Pohlodkova (2123603)" userId="f7ae0042-5fc8-4f53-aa96-c9ad62cc483a" providerId="ADAL" clId="{547EC387-3389-9343-B058-2DC6CB15E7A9}" dt="2022-02-25T18:09:42.787" v="672" actId="21"/>
          <ac:spMkLst>
            <pc:docMk/>
            <pc:sldMk cId="3837671933" sldId="261"/>
            <ac:spMk id="3" creationId="{A7C304DD-B0DD-4230-8399-060C3F948CAC}"/>
          </ac:spMkLst>
        </pc:spChg>
        <pc:spChg chg="add del">
          <ac:chgData name="Maria Pohlodkova (2123603)" userId="f7ae0042-5fc8-4f53-aa96-c9ad62cc483a" providerId="ADAL" clId="{547EC387-3389-9343-B058-2DC6CB15E7A9}" dt="2022-02-26T14:25:04.366" v="1139" actId="478"/>
          <ac:spMkLst>
            <pc:docMk/>
            <pc:sldMk cId="3837671933" sldId="261"/>
            <ac:spMk id="4" creationId="{B4D3F02C-DFDC-F943-8FC6-13A039C6C3DB}"/>
          </ac:spMkLst>
        </pc:spChg>
        <pc:spChg chg="add">
          <ac:chgData name="Maria Pohlodkova (2123603)" userId="f7ae0042-5fc8-4f53-aa96-c9ad62cc483a" providerId="ADAL" clId="{547EC387-3389-9343-B058-2DC6CB15E7A9}" dt="2022-02-26T15:07:59.593" v="1303" actId="139"/>
          <ac:spMkLst>
            <pc:docMk/>
            <pc:sldMk cId="3837671933" sldId="261"/>
            <ac:spMk id="4" creationId="{C3175A65-C327-884F-A76B-95DCACBFF019}"/>
          </ac:spMkLst>
        </pc:spChg>
        <pc:spChg chg="add del mod">
          <ac:chgData name="Maria Pohlodkova (2123603)" userId="f7ae0042-5fc8-4f53-aa96-c9ad62cc483a" providerId="ADAL" clId="{547EC387-3389-9343-B058-2DC6CB15E7A9}" dt="2022-02-25T18:09:31.433" v="671" actId="21"/>
          <ac:spMkLst>
            <pc:docMk/>
            <pc:sldMk cId="3837671933" sldId="261"/>
            <ac:spMk id="4" creationId="{C52B7D50-AC39-324A-98B5-2CE67B074C08}"/>
          </ac:spMkLst>
        </pc:spChg>
        <pc:spChg chg="add mod">
          <ac:chgData name="Maria Pohlodkova (2123603)" userId="f7ae0042-5fc8-4f53-aa96-c9ad62cc483a" providerId="ADAL" clId="{547EC387-3389-9343-B058-2DC6CB15E7A9}" dt="2022-02-26T15:17:10.813" v="1417" actId="688"/>
          <ac:spMkLst>
            <pc:docMk/>
            <pc:sldMk cId="3837671933" sldId="261"/>
            <ac:spMk id="5" creationId="{63150C95-9AA0-7F4F-8D8D-D551DDCB83DC}"/>
          </ac:spMkLst>
        </pc:spChg>
        <pc:spChg chg="del mod ord">
          <ac:chgData name="Maria Pohlodkova (2123603)" userId="f7ae0042-5fc8-4f53-aa96-c9ad62cc483a" providerId="ADAL" clId="{547EC387-3389-9343-B058-2DC6CB15E7A9}" dt="2022-02-25T17:53:24.338" v="614" actId="21"/>
          <ac:spMkLst>
            <pc:docMk/>
            <pc:sldMk cId="3837671933" sldId="261"/>
            <ac:spMk id="5" creationId="{92DCBE48-02D9-456C-AE41-B99C4339BFCB}"/>
          </ac:spMkLst>
        </pc:spChg>
        <pc:spChg chg="add del">
          <ac:chgData name="Maria Pohlodkova (2123603)" userId="f7ae0042-5fc8-4f53-aa96-c9ad62cc483a" providerId="ADAL" clId="{547EC387-3389-9343-B058-2DC6CB15E7A9}" dt="2022-02-25T18:06:24.946" v="630" actId="139"/>
          <ac:spMkLst>
            <pc:docMk/>
            <pc:sldMk cId="3837671933" sldId="261"/>
            <ac:spMk id="5" creationId="{B1D90901-1888-EB49-A41C-338E1F15B698}"/>
          </ac:spMkLst>
        </pc:spChg>
        <pc:spChg chg="add del">
          <ac:chgData name="Maria Pohlodkova (2123603)" userId="f7ae0042-5fc8-4f53-aa96-c9ad62cc483a" providerId="ADAL" clId="{547EC387-3389-9343-B058-2DC6CB15E7A9}" dt="2022-02-26T14:25:04.367" v="1140" actId="478"/>
          <ac:spMkLst>
            <pc:docMk/>
            <pc:sldMk cId="3837671933" sldId="261"/>
            <ac:spMk id="6" creationId="{B0923565-0B2E-364E-A279-5060D5E122F1}"/>
          </ac:spMkLst>
        </pc:spChg>
        <pc:spChg chg="add del mod ord">
          <ac:chgData name="Maria Pohlodkova (2123603)" userId="f7ae0042-5fc8-4f53-aa96-c9ad62cc483a" providerId="ADAL" clId="{547EC387-3389-9343-B058-2DC6CB15E7A9}" dt="2022-02-25T17:49:07.791" v="598" actId="21"/>
          <ac:spMkLst>
            <pc:docMk/>
            <pc:sldMk cId="3837671933" sldId="261"/>
            <ac:spMk id="6" creationId="{B3690E28-62E0-AF42-9EA8-3E22376C7900}"/>
          </ac:spMkLst>
        </pc:spChg>
        <pc:spChg chg="add mod">
          <ac:chgData name="Maria Pohlodkova (2123603)" userId="f7ae0042-5fc8-4f53-aa96-c9ad62cc483a" providerId="ADAL" clId="{547EC387-3389-9343-B058-2DC6CB15E7A9}" dt="2022-02-26T15:10:04.754" v="1356" actId="208"/>
          <ac:spMkLst>
            <pc:docMk/>
            <pc:sldMk cId="3837671933" sldId="261"/>
            <ac:spMk id="6" creationId="{B7CA589A-BCFD-F642-8238-256D82E3028A}"/>
          </ac:spMkLst>
        </pc:spChg>
        <pc:spChg chg="add del mod ord">
          <ac:chgData name="Maria Pohlodkova (2123603)" userId="f7ae0042-5fc8-4f53-aa96-c9ad62cc483a" providerId="ADAL" clId="{547EC387-3389-9343-B058-2DC6CB15E7A9}" dt="2022-02-25T17:49:05.459" v="597" actId="21"/>
          <ac:spMkLst>
            <pc:docMk/>
            <pc:sldMk cId="3837671933" sldId="261"/>
            <ac:spMk id="7" creationId="{27BAF85B-331C-9746-82A6-A18BB89B16D5}"/>
          </ac:spMkLst>
        </pc:spChg>
        <pc:spChg chg="add del mod">
          <ac:chgData name="Maria Pohlodkova (2123603)" userId="f7ae0042-5fc8-4f53-aa96-c9ad62cc483a" providerId="ADAL" clId="{547EC387-3389-9343-B058-2DC6CB15E7A9}" dt="2022-02-26T14:14:13.171" v="847" actId="21"/>
          <ac:spMkLst>
            <pc:docMk/>
            <pc:sldMk cId="3837671933" sldId="261"/>
            <ac:spMk id="7" creationId="{50983EC5-A14D-8D4B-B6C5-A99B1750726A}"/>
          </ac:spMkLst>
        </pc:spChg>
        <pc:spChg chg="add mod">
          <ac:chgData name="Maria Pohlodkova (2123603)" userId="f7ae0042-5fc8-4f53-aa96-c9ad62cc483a" providerId="ADAL" clId="{547EC387-3389-9343-B058-2DC6CB15E7A9}" dt="2022-02-26T15:28:57.219" v="1693" actId="1076"/>
          <ac:spMkLst>
            <pc:docMk/>
            <pc:sldMk cId="3837671933" sldId="261"/>
            <ac:spMk id="7" creationId="{F6E04109-57AB-844A-B551-956D99C8EBCF}"/>
          </ac:spMkLst>
        </pc:spChg>
        <pc:spChg chg="add mod">
          <ac:chgData name="Maria Pohlodkova (2123603)" userId="f7ae0042-5fc8-4f53-aa96-c9ad62cc483a" providerId="ADAL" clId="{547EC387-3389-9343-B058-2DC6CB15E7A9}" dt="2022-02-26T15:27:25.718" v="1667" actId="1076"/>
          <ac:spMkLst>
            <pc:docMk/>
            <pc:sldMk cId="3837671933" sldId="261"/>
            <ac:spMk id="8" creationId="{4E939888-EEB1-7B4D-BA65-5128A9F70EB5}"/>
          </ac:spMkLst>
        </pc:spChg>
        <pc:spChg chg="add del mod ord">
          <ac:chgData name="Maria Pohlodkova (2123603)" userId="f7ae0042-5fc8-4f53-aa96-c9ad62cc483a" providerId="ADAL" clId="{547EC387-3389-9343-B058-2DC6CB15E7A9}" dt="2022-02-25T17:49:00.767" v="595" actId="3680"/>
          <ac:spMkLst>
            <pc:docMk/>
            <pc:sldMk cId="3837671933" sldId="261"/>
            <ac:spMk id="8" creationId="{C45D4EA3-B8E3-A84D-9B3E-92644F21DC8D}"/>
          </ac:spMkLst>
        </pc:spChg>
        <pc:spChg chg="add">
          <ac:chgData name="Maria Pohlodkova (2123603)" userId="f7ae0042-5fc8-4f53-aa96-c9ad62cc483a" providerId="ADAL" clId="{547EC387-3389-9343-B058-2DC6CB15E7A9}" dt="2022-02-26T15:24:27.571" v="1586" actId="139"/>
          <ac:spMkLst>
            <pc:docMk/>
            <pc:sldMk cId="3837671933" sldId="261"/>
            <ac:spMk id="9" creationId="{CD9B92DB-1ABD-3343-A28C-561F237EEEEA}"/>
          </ac:spMkLst>
        </pc:spChg>
        <pc:spChg chg="add del mod">
          <ac:chgData name="Maria Pohlodkova (2123603)" userId="f7ae0042-5fc8-4f53-aa96-c9ad62cc483a" providerId="ADAL" clId="{547EC387-3389-9343-B058-2DC6CB15E7A9}" dt="2022-02-26T14:14:47.193" v="854" actId="3680"/>
          <ac:spMkLst>
            <pc:docMk/>
            <pc:sldMk cId="3837671933" sldId="261"/>
            <ac:spMk id="9" creationId="{E81B0939-0D0A-8842-A50A-4B30B3984F4A}"/>
          </ac:spMkLst>
        </pc:spChg>
        <pc:spChg chg="add mod">
          <ac:chgData name="Maria Pohlodkova (2123603)" userId="f7ae0042-5fc8-4f53-aa96-c9ad62cc483a" providerId="ADAL" clId="{547EC387-3389-9343-B058-2DC6CB15E7A9}" dt="2022-02-26T15:24:53.594" v="1593" actId="14100"/>
          <ac:spMkLst>
            <pc:docMk/>
            <pc:sldMk cId="3837671933" sldId="261"/>
            <ac:spMk id="10" creationId="{56091B5D-B5BB-5844-9383-7B232387BE13}"/>
          </ac:spMkLst>
        </pc:spChg>
        <pc:spChg chg="add">
          <ac:chgData name="Maria Pohlodkova (2123603)" userId="f7ae0042-5fc8-4f53-aa96-c9ad62cc483a" providerId="ADAL" clId="{547EC387-3389-9343-B058-2DC6CB15E7A9}" dt="2022-02-26T15:25:00.611" v="1594" actId="139"/>
          <ac:spMkLst>
            <pc:docMk/>
            <pc:sldMk cId="3837671933" sldId="261"/>
            <ac:spMk id="11" creationId="{97DCDCD6-D2C2-B947-89F8-A69304CFBB0E}"/>
          </ac:spMkLst>
        </pc:spChg>
        <pc:spChg chg="add del mod">
          <ac:chgData name="Maria Pohlodkova (2123603)" userId="f7ae0042-5fc8-4f53-aa96-c9ad62cc483a" providerId="ADAL" clId="{547EC387-3389-9343-B058-2DC6CB15E7A9}" dt="2022-02-25T17:52:12.459" v="602" actId="21"/>
          <ac:spMkLst>
            <pc:docMk/>
            <pc:sldMk cId="3837671933" sldId="261"/>
            <ac:spMk id="11" creationId="{F9C071CC-CE1C-FF41-8989-ABAB37009DF2}"/>
          </ac:spMkLst>
        </pc:spChg>
        <pc:spChg chg="add del mod">
          <ac:chgData name="Maria Pohlodkova (2123603)" userId="f7ae0042-5fc8-4f53-aa96-c9ad62cc483a" providerId="ADAL" clId="{547EC387-3389-9343-B058-2DC6CB15E7A9}" dt="2022-02-26T14:15:00.037" v="857" actId="21"/>
          <ac:spMkLst>
            <pc:docMk/>
            <pc:sldMk cId="3837671933" sldId="261"/>
            <ac:spMk id="12" creationId="{108FEC90-CDFB-8644-82DD-94946A9F1956}"/>
          </ac:spMkLst>
        </pc:spChg>
        <pc:spChg chg="add mod">
          <ac:chgData name="Maria Pohlodkova (2123603)" userId="f7ae0042-5fc8-4f53-aa96-c9ad62cc483a" providerId="ADAL" clId="{547EC387-3389-9343-B058-2DC6CB15E7A9}" dt="2022-02-26T15:26:15.653" v="1652" actId="208"/>
          <ac:spMkLst>
            <pc:docMk/>
            <pc:sldMk cId="3837671933" sldId="261"/>
            <ac:spMk id="12" creationId="{667AB3BA-607F-5549-AFAB-49B294B5FC79}"/>
          </ac:spMkLst>
        </pc:spChg>
        <pc:spChg chg="add mod">
          <ac:chgData name="Maria Pohlodkova (2123603)" userId="f7ae0042-5fc8-4f53-aa96-c9ad62cc483a" providerId="ADAL" clId="{547EC387-3389-9343-B058-2DC6CB15E7A9}" dt="2022-02-26T15:27:18.890" v="1666" actId="14100"/>
          <ac:spMkLst>
            <pc:docMk/>
            <pc:sldMk cId="3837671933" sldId="261"/>
            <ac:spMk id="13" creationId="{EC0B42D2-C6F6-094C-88DC-967EB3B4F40F}"/>
          </ac:spMkLst>
        </pc:spChg>
        <pc:spChg chg="add mod">
          <ac:chgData name="Maria Pohlodkova (2123603)" userId="f7ae0042-5fc8-4f53-aa96-c9ad62cc483a" providerId="ADAL" clId="{547EC387-3389-9343-B058-2DC6CB15E7A9}" dt="2022-02-26T14:28:58.151" v="1161" actId="207"/>
          <ac:spMkLst>
            <pc:docMk/>
            <pc:sldMk cId="3837671933" sldId="261"/>
            <ac:spMk id="14" creationId="{A31ABF74-EE23-2341-B39C-76DDCF2A1ACE}"/>
          </ac:spMkLst>
        </pc:spChg>
        <pc:spChg chg="add mod">
          <ac:chgData name="Maria Pohlodkova (2123603)" userId="f7ae0042-5fc8-4f53-aa96-c9ad62cc483a" providerId="ADAL" clId="{547EC387-3389-9343-B058-2DC6CB15E7A9}" dt="2022-02-26T14:34:51.795" v="1232" actId="688"/>
          <ac:spMkLst>
            <pc:docMk/>
            <pc:sldMk cId="3837671933" sldId="261"/>
            <ac:spMk id="15" creationId="{C014CEFF-98EF-7740-A2E5-8C8863FBD5D3}"/>
          </ac:spMkLst>
        </pc:spChg>
        <pc:spChg chg="add mod">
          <ac:chgData name="Maria Pohlodkova (2123603)" userId="f7ae0042-5fc8-4f53-aa96-c9ad62cc483a" providerId="ADAL" clId="{547EC387-3389-9343-B058-2DC6CB15E7A9}" dt="2022-02-26T14:28:17.667" v="1156" actId="207"/>
          <ac:spMkLst>
            <pc:docMk/>
            <pc:sldMk cId="3837671933" sldId="261"/>
            <ac:spMk id="16" creationId="{E59F9B63-F104-9241-BC22-C6676F191FA5}"/>
          </ac:spMkLst>
        </pc:spChg>
        <pc:spChg chg="add mod">
          <ac:chgData name="Maria Pohlodkova (2123603)" userId="f7ae0042-5fc8-4f53-aa96-c9ad62cc483a" providerId="ADAL" clId="{547EC387-3389-9343-B058-2DC6CB15E7A9}" dt="2022-02-26T15:15:37.133" v="1383" actId="1076"/>
          <ac:spMkLst>
            <pc:docMk/>
            <pc:sldMk cId="3837671933" sldId="261"/>
            <ac:spMk id="17" creationId="{B88DB35B-B5B1-8D4D-9226-5ABB2F0C3473}"/>
          </ac:spMkLst>
        </pc:spChg>
        <pc:spChg chg="add mod">
          <ac:chgData name="Maria Pohlodkova (2123603)" userId="f7ae0042-5fc8-4f53-aa96-c9ad62cc483a" providerId="ADAL" clId="{547EC387-3389-9343-B058-2DC6CB15E7A9}" dt="2022-02-26T14:28:24.819" v="1157" actId="207"/>
          <ac:spMkLst>
            <pc:docMk/>
            <pc:sldMk cId="3837671933" sldId="261"/>
            <ac:spMk id="18" creationId="{E7682157-D3DB-7042-98F5-A10E771E5405}"/>
          </ac:spMkLst>
        </pc:spChg>
        <pc:spChg chg="add">
          <ac:chgData name="Maria Pohlodkova (2123603)" userId="f7ae0042-5fc8-4f53-aa96-c9ad62cc483a" providerId="ADAL" clId="{547EC387-3389-9343-B058-2DC6CB15E7A9}" dt="2022-02-26T15:28:02.922" v="1668" actId="139"/>
          <ac:spMkLst>
            <pc:docMk/>
            <pc:sldMk cId="3837671933" sldId="261"/>
            <ac:spMk id="19" creationId="{021552EF-5C71-B345-94D3-24FE3611438E}"/>
          </ac:spMkLst>
        </pc:spChg>
        <pc:spChg chg="add">
          <ac:chgData name="Maria Pohlodkova (2123603)" userId="f7ae0042-5fc8-4f53-aa96-c9ad62cc483a" providerId="ADAL" clId="{547EC387-3389-9343-B058-2DC6CB15E7A9}" dt="2022-02-26T15:28:06.222" v="1669" actId="139"/>
          <ac:spMkLst>
            <pc:docMk/>
            <pc:sldMk cId="3837671933" sldId="261"/>
            <ac:spMk id="20" creationId="{2F76E3FC-13D5-7244-8495-8AB861FBDF7F}"/>
          </ac:spMkLst>
        </pc:spChg>
        <pc:spChg chg="add del mod ord">
          <ac:chgData name="Maria Pohlodkova (2123603)" userId="f7ae0042-5fc8-4f53-aa96-c9ad62cc483a" providerId="ADAL" clId="{547EC387-3389-9343-B058-2DC6CB15E7A9}" dt="2022-02-26T14:23:04.033" v="1118" actId="3680"/>
          <ac:spMkLst>
            <pc:docMk/>
            <pc:sldMk cId="3837671933" sldId="261"/>
            <ac:spMk id="20" creationId="{458F6635-82B1-B442-8CD3-9A2043490425}"/>
          </ac:spMkLst>
        </pc:spChg>
        <pc:spChg chg="add del mod ord">
          <ac:chgData name="Maria Pohlodkova (2123603)" userId="f7ae0042-5fc8-4f53-aa96-c9ad62cc483a" providerId="ADAL" clId="{547EC387-3389-9343-B058-2DC6CB15E7A9}" dt="2022-02-26T14:23:21.542" v="1122" actId="21"/>
          <ac:spMkLst>
            <pc:docMk/>
            <pc:sldMk cId="3837671933" sldId="261"/>
            <ac:spMk id="21" creationId="{7F0F2543-60A6-D249-A8AD-99470798685F}"/>
          </ac:spMkLst>
        </pc:spChg>
        <pc:spChg chg="add">
          <ac:chgData name="Maria Pohlodkova (2123603)" userId="f7ae0042-5fc8-4f53-aa96-c9ad62cc483a" providerId="ADAL" clId="{547EC387-3389-9343-B058-2DC6CB15E7A9}" dt="2022-02-26T15:28:12.231" v="1670" actId="139"/>
          <ac:spMkLst>
            <pc:docMk/>
            <pc:sldMk cId="3837671933" sldId="261"/>
            <ac:spMk id="21" creationId="{D9A5C566-6E7E-9844-8E4B-4C51AEE5928C}"/>
          </ac:spMkLst>
        </pc:spChg>
        <pc:spChg chg="add del mod">
          <ac:chgData name="Maria Pohlodkova (2123603)" userId="f7ae0042-5fc8-4f53-aa96-c9ad62cc483a" providerId="ADAL" clId="{547EC387-3389-9343-B058-2DC6CB15E7A9}" dt="2022-02-26T14:23:18.572" v="1121" actId="21"/>
          <ac:spMkLst>
            <pc:docMk/>
            <pc:sldMk cId="3837671933" sldId="261"/>
            <ac:spMk id="24" creationId="{C0E424C8-4B0D-2946-8CF9-59B390EABD64}"/>
          </ac:spMkLst>
        </pc:spChg>
        <pc:spChg chg="add del mod">
          <ac:chgData name="Maria Pohlodkova (2123603)" userId="f7ae0042-5fc8-4f53-aa96-c9ad62cc483a" providerId="ADAL" clId="{547EC387-3389-9343-B058-2DC6CB15E7A9}" dt="2022-02-26T14:25:04.364" v="1138" actId="14267"/>
          <ac:spMkLst>
            <pc:docMk/>
            <pc:sldMk cId="3837671933" sldId="261"/>
            <ac:spMk id="25" creationId="{AE7A7F48-2348-8248-B754-A4F1FA709E3D}"/>
          </ac:spMkLst>
        </pc:spChg>
        <pc:spChg chg="add">
          <ac:chgData name="Maria Pohlodkova (2123603)" userId="f7ae0042-5fc8-4f53-aa96-c9ad62cc483a" providerId="ADAL" clId="{547EC387-3389-9343-B058-2DC6CB15E7A9}" dt="2022-02-26T14:32:13.021" v="1163" actId="139"/>
          <ac:spMkLst>
            <pc:docMk/>
            <pc:sldMk cId="3837671933" sldId="261"/>
            <ac:spMk id="27" creationId="{B7E5BD2D-47E8-4B46-A21D-FFCF218D81FA}"/>
          </ac:spMkLst>
        </pc:spChg>
        <pc:spChg chg="add mod">
          <ac:chgData name="Maria Pohlodkova (2123603)" userId="f7ae0042-5fc8-4f53-aa96-c9ad62cc483a" providerId="ADAL" clId="{547EC387-3389-9343-B058-2DC6CB15E7A9}" dt="2022-02-26T14:35:03.434" v="1235" actId="1076"/>
          <ac:spMkLst>
            <pc:docMk/>
            <pc:sldMk cId="3837671933" sldId="261"/>
            <ac:spMk id="28" creationId="{726F1C1A-5D27-D547-A9B7-E8D4D55273FD}"/>
          </ac:spMkLst>
        </pc:spChg>
        <pc:spChg chg="add mod">
          <ac:chgData name="Maria Pohlodkova (2123603)" userId="f7ae0042-5fc8-4f53-aa96-c9ad62cc483a" providerId="ADAL" clId="{547EC387-3389-9343-B058-2DC6CB15E7A9}" dt="2022-02-26T15:29:41.199" v="1695" actId="20577"/>
          <ac:spMkLst>
            <pc:docMk/>
            <pc:sldMk cId="3837671933" sldId="261"/>
            <ac:spMk id="29" creationId="{5631C33B-F41B-7746-8C29-7336F6803924}"/>
          </ac:spMkLst>
        </pc:spChg>
        <pc:graphicFrameChg chg="add del mod">
          <ac:chgData name="Maria Pohlodkova (2123603)" userId="f7ae0042-5fc8-4f53-aa96-c9ad62cc483a" providerId="ADAL" clId="{547EC387-3389-9343-B058-2DC6CB15E7A9}" dt="2022-02-26T14:11:29.332" v="812" actId="21"/>
          <ac:graphicFrameMkLst>
            <pc:docMk/>
            <pc:sldMk cId="3837671933" sldId="261"/>
            <ac:graphicFrameMk id="3" creationId="{7186238E-257F-4D43-BA83-A1967AA7BDE2}"/>
          </ac:graphicFrameMkLst>
        </pc:graphicFrameChg>
        <pc:graphicFrameChg chg="add del">
          <ac:chgData name="Maria Pohlodkova (2123603)" userId="f7ae0042-5fc8-4f53-aa96-c9ad62cc483a" providerId="ADAL" clId="{547EC387-3389-9343-B058-2DC6CB15E7A9}" dt="2022-02-26T15:06:48.100" v="1302" actId="21"/>
          <ac:graphicFrameMkLst>
            <pc:docMk/>
            <pc:sldMk cId="3837671933" sldId="261"/>
            <ac:graphicFrameMk id="3" creationId="{C726F540-D05B-9745-A877-9619E01FF5DB}"/>
          </ac:graphicFrameMkLst>
        </pc:graphicFrameChg>
        <pc:graphicFrameChg chg="add del mod">
          <ac:chgData name="Maria Pohlodkova (2123603)" userId="f7ae0042-5fc8-4f53-aa96-c9ad62cc483a" providerId="ADAL" clId="{547EC387-3389-9343-B058-2DC6CB15E7A9}" dt="2022-02-25T17:01:16.072" v="165" actId="21"/>
          <ac:graphicFrameMkLst>
            <pc:docMk/>
            <pc:sldMk cId="3837671933" sldId="261"/>
            <ac:graphicFrameMk id="4" creationId="{8A924C0E-0668-7843-84B7-66028DF12B13}"/>
          </ac:graphicFrameMkLst>
        </pc:graphicFrameChg>
        <pc:graphicFrameChg chg="add del mod modGraphic">
          <ac:chgData name="Maria Pohlodkova (2123603)" userId="f7ae0042-5fc8-4f53-aa96-c9ad62cc483a" providerId="ADAL" clId="{547EC387-3389-9343-B058-2DC6CB15E7A9}" dt="2022-02-26T14:13:00.120" v="834" actId="21"/>
          <ac:graphicFrameMkLst>
            <pc:docMk/>
            <pc:sldMk cId="3837671933" sldId="261"/>
            <ac:graphicFrameMk id="5" creationId="{CA775D7E-3737-4D47-8B32-698C79336AFA}"/>
          </ac:graphicFrameMkLst>
        </pc:graphicFrameChg>
        <pc:graphicFrameChg chg="add del mod ord modGraphic">
          <ac:chgData name="Maria Pohlodkova (2123603)" userId="f7ae0042-5fc8-4f53-aa96-c9ad62cc483a" providerId="ADAL" clId="{547EC387-3389-9343-B058-2DC6CB15E7A9}" dt="2022-02-25T17:51:45.237" v="600" actId="21"/>
          <ac:graphicFrameMkLst>
            <pc:docMk/>
            <pc:sldMk cId="3837671933" sldId="261"/>
            <ac:graphicFrameMk id="9" creationId="{C6BA8C0F-55E7-794E-AD18-9B1313533A1D}"/>
          </ac:graphicFrameMkLst>
        </pc:graphicFrameChg>
        <pc:graphicFrameChg chg="add del mod ord modGraphic">
          <ac:chgData name="Maria Pohlodkova (2123603)" userId="f7ae0042-5fc8-4f53-aa96-c9ad62cc483a" providerId="ADAL" clId="{547EC387-3389-9343-B058-2DC6CB15E7A9}" dt="2022-02-26T14:14:51.595" v="855" actId="21"/>
          <ac:graphicFrameMkLst>
            <pc:docMk/>
            <pc:sldMk cId="3837671933" sldId="261"/>
            <ac:graphicFrameMk id="10" creationId="{33F54082-00DE-A641-AFC5-5FA4F04A0132}"/>
          </ac:graphicFrameMkLst>
        </pc:graphicFrameChg>
        <pc:graphicFrameChg chg="add del mod modGraphic">
          <ac:chgData name="Maria Pohlodkova (2123603)" userId="f7ae0042-5fc8-4f53-aa96-c9ad62cc483a" providerId="ADAL" clId="{547EC387-3389-9343-B058-2DC6CB15E7A9}" dt="2022-02-25T17:54:03.443" v="618" actId="21"/>
          <ac:graphicFrameMkLst>
            <pc:docMk/>
            <pc:sldMk cId="3837671933" sldId="261"/>
            <ac:graphicFrameMk id="12" creationId="{2C5C828E-C123-E547-AB52-8A158BD7E981}"/>
          </ac:graphicFrameMkLst>
        </pc:graphicFrameChg>
        <pc:graphicFrameChg chg="add del modGraphic">
          <ac:chgData name="Maria Pohlodkova (2123603)" userId="f7ae0042-5fc8-4f53-aa96-c9ad62cc483a" providerId="ADAL" clId="{547EC387-3389-9343-B058-2DC6CB15E7A9}" dt="2022-02-26T14:22:53.549" v="1116" actId="21"/>
          <ac:graphicFrameMkLst>
            <pc:docMk/>
            <pc:sldMk cId="3837671933" sldId="261"/>
            <ac:graphicFrameMk id="19" creationId="{96470DB9-A10A-2443-9B37-96107D449F63}"/>
          </ac:graphicFrameMkLst>
        </pc:graphicFrameChg>
        <pc:graphicFrameChg chg="add del mod ord modGraphic">
          <ac:chgData name="Maria Pohlodkova (2123603)" userId="f7ae0042-5fc8-4f53-aa96-c9ad62cc483a" providerId="ADAL" clId="{547EC387-3389-9343-B058-2DC6CB15E7A9}" dt="2022-02-26T14:23:15.443" v="1120" actId="21"/>
          <ac:graphicFrameMkLst>
            <pc:docMk/>
            <pc:sldMk cId="3837671933" sldId="261"/>
            <ac:graphicFrameMk id="22" creationId="{DBAB69F2-668B-7F43-9A2A-633AF12AEE6A}"/>
          </ac:graphicFrameMkLst>
        </pc:graphicFrameChg>
        <pc:graphicFrameChg chg="add del">
          <ac:chgData name="Maria Pohlodkova (2123603)" userId="f7ae0042-5fc8-4f53-aa96-c9ad62cc483a" providerId="ADAL" clId="{547EC387-3389-9343-B058-2DC6CB15E7A9}" dt="2022-02-26T14:24:53.523" v="1132" actId="3680"/>
          <ac:graphicFrameMkLst>
            <pc:docMk/>
            <pc:sldMk cId="3837671933" sldId="261"/>
            <ac:graphicFrameMk id="26" creationId="{2264E766-CD84-2145-8EC3-9CA889737022}"/>
          </ac:graphicFrameMkLst>
        </pc:graphicFrameChg>
      </pc:sldChg>
      <pc:sldChg chg="modSp">
        <pc:chgData name="Maria Pohlodkova (2123603)" userId="f7ae0042-5fc8-4f53-aa96-c9ad62cc483a" providerId="ADAL" clId="{547EC387-3389-9343-B058-2DC6CB15E7A9}" dt="2022-02-25T18:04:06.752" v="623" actId="1076"/>
        <pc:sldMkLst>
          <pc:docMk/>
          <pc:sldMk cId="3196254887" sldId="265"/>
        </pc:sldMkLst>
        <pc:graphicFrameChg chg="mod">
          <ac:chgData name="Maria Pohlodkova (2123603)" userId="f7ae0042-5fc8-4f53-aa96-c9ad62cc483a" providerId="ADAL" clId="{547EC387-3389-9343-B058-2DC6CB15E7A9}" dt="2022-02-25T18:04:06.752" v="623" actId="1076"/>
          <ac:graphicFrameMkLst>
            <pc:docMk/>
            <pc:sldMk cId="3196254887" sldId="265"/>
            <ac:graphicFrameMk id="4" creationId="{B1881400-007E-45C1-849F-4AA05D7CAC21}"/>
          </ac:graphicFrameMkLst>
        </pc:graphicFrameChg>
      </pc:sldChg>
      <pc:sldChg chg="new">
        <pc:chgData name="Maria Pohlodkova (2123603)" userId="f7ae0042-5fc8-4f53-aa96-c9ad62cc483a" providerId="ADAL" clId="{547EC387-3389-9343-B058-2DC6CB15E7A9}" dt="2022-02-26T14:29:25.819" v="1162" actId="680"/>
        <pc:sldMkLst>
          <pc:docMk/>
          <pc:sldMk cId="3696546662" sldId="266"/>
        </pc:sldMkLst>
      </pc:sldChg>
    </pc:docChg>
  </pc:docChgLst>
  <pc:docChgLst>
    <pc:chgData name="Mariana Codreanu (2118364)" userId="S::2118364@student.uwtsd.ac.uk::f2d18989-7599-4200-853a-e0c9e13b02d6" providerId="AD" clId="Web-{27ED4D78-E969-93E3-F7FA-42379E495E4C}"/>
    <pc:docChg chg="addSld modSld">
      <pc:chgData name="Mariana Codreanu (2118364)" userId="S::2118364@student.uwtsd.ac.uk::f2d18989-7599-4200-853a-e0c9e13b02d6" providerId="AD" clId="Web-{27ED4D78-E969-93E3-F7FA-42379E495E4C}" dt="2022-02-23T13:01:36.294" v="514" actId="20577"/>
      <pc:docMkLst>
        <pc:docMk/>
      </pc:docMkLst>
      <pc:sldChg chg="addSp modSp">
        <pc:chgData name="Mariana Codreanu (2118364)" userId="S::2118364@student.uwtsd.ac.uk::f2d18989-7599-4200-853a-e0c9e13b02d6" providerId="AD" clId="Web-{27ED4D78-E969-93E3-F7FA-42379E495E4C}" dt="2022-02-23T10:34:42.718" v="80" actId="1076"/>
        <pc:sldMkLst>
          <pc:docMk/>
          <pc:sldMk cId="2499791184" sldId="256"/>
        </pc:sldMkLst>
        <pc:spChg chg="add mod">
          <ac:chgData name="Mariana Codreanu (2118364)" userId="S::2118364@student.uwtsd.ac.uk::f2d18989-7599-4200-853a-e0c9e13b02d6" providerId="AD" clId="Web-{27ED4D78-E969-93E3-F7FA-42379E495E4C}" dt="2022-02-23T10:34:42.718" v="80" actId="1076"/>
          <ac:spMkLst>
            <pc:docMk/>
            <pc:sldMk cId="2499791184" sldId="256"/>
            <ac:spMk id="5" creationId="{41A6F3FF-FED7-40A6-B30A-BAABFF10650A}"/>
          </ac:spMkLst>
        </pc:spChg>
      </pc:sldChg>
      <pc:sldChg chg="addSp delSp modSp">
        <pc:chgData name="Mariana Codreanu (2118364)" userId="S::2118364@student.uwtsd.ac.uk::f2d18989-7599-4200-853a-e0c9e13b02d6" providerId="AD" clId="Web-{27ED4D78-E969-93E3-F7FA-42379E495E4C}" dt="2022-02-23T12:21:13.831" v="507" actId="20577"/>
        <pc:sldMkLst>
          <pc:docMk/>
          <pc:sldMk cId="3781722263" sldId="257"/>
        </pc:sldMkLst>
        <pc:spChg chg="mod">
          <ac:chgData name="Mariana Codreanu (2118364)" userId="S::2118364@student.uwtsd.ac.uk::f2d18989-7599-4200-853a-e0c9e13b02d6" providerId="AD" clId="Web-{27ED4D78-E969-93E3-F7FA-42379E495E4C}" dt="2022-02-23T11:46:05.155" v="409" actId="20577"/>
          <ac:spMkLst>
            <pc:docMk/>
            <pc:sldMk cId="3781722263" sldId="257"/>
            <ac:spMk id="3" creationId="{63F3EE3D-EAF1-44C7-9BDC-0E8ACCCC2208}"/>
          </ac:spMkLst>
        </pc:spChg>
        <pc:spChg chg="add mod">
          <ac:chgData name="Mariana Codreanu (2118364)" userId="S::2118364@student.uwtsd.ac.uk::f2d18989-7599-4200-853a-e0c9e13b02d6" providerId="AD" clId="Web-{27ED4D78-E969-93E3-F7FA-42379E495E4C}" dt="2022-02-23T12:21:13.831" v="507" actId="20577"/>
          <ac:spMkLst>
            <pc:docMk/>
            <pc:sldMk cId="3781722263" sldId="257"/>
            <ac:spMk id="4" creationId="{9EB9184A-25C1-43A2-8FB5-952F68A93F53}"/>
          </ac:spMkLst>
        </pc:spChg>
        <pc:spChg chg="add del mod">
          <ac:chgData name="Mariana Codreanu (2118364)" userId="S::2118364@student.uwtsd.ac.uk::f2d18989-7599-4200-853a-e0c9e13b02d6" providerId="AD" clId="Web-{27ED4D78-E969-93E3-F7FA-42379E495E4C}" dt="2022-02-23T11:08:35.913" v="314"/>
          <ac:spMkLst>
            <pc:docMk/>
            <pc:sldMk cId="3781722263" sldId="257"/>
            <ac:spMk id="6" creationId="{7E644F53-770D-42FA-9A28-5DAC8BB691B2}"/>
          </ac:spMkLst>
        </pc:spChg>
        <pc:spChg chg="add mod">
          <ac:chgData name="Mariana Codreanu (2118364)" userId="S::2118364@student.uwtsd.ac.uk::f2d18989-7599-4200-853a-e0c9e13b02d6" providerId="AD" clId="Web-{27ED4D78-E969-93E3-F7FA-42379E495E4C}" dt="2022-02-23T12:15:19.026" v="505" actId="1076"/>
          <ac:spMkLst>
            <pc:docMk/>
            <pc:sldMk cId="3781722263" sldId="257"/>
            <ac:spMk id="7" creationId="{B8212D44-0ADC-48E4-8062-BAFD244022C1}"/>
          </ac:spMkLst>
        </pc:spChg>
        <pc:picChg chg="add mod">
          <ac:chgData name="Mariana Codreanu (2118364)" userId="S::2118364@student.uwtsd.ac.uk::f2d18989-7599-4200-853a-e0c9e13b02d6" providerId="AD" clId="Web-{27ED4D78-E969-93E3-F7FA-42379E495E4C}" dt="2022-02-23T11:07:21.787" v="304" actId="14100"/>
          <ac:picMkLst>
            <pc:docMk/>
            <pc:sldMk cId="3781722263" sldId="257"/>
            <ac:picMk id="5" creationId="{24794C64-ADE3-49CC-B32C-30FAC02CBD8D}"/>
          </ac:picMkLst>
        </pc:picChg>
      </pc:sldChg>
      <pc:sldChg chg="modSp new">
        <pc:chgData name="Mariana Codreanu (2118364)" userId="S::2118364@student.uwtsd.ac.uk::f2d18989-7599-4200-853a-e0c9e13b02d6" providerId="AD" clId="Web-{27ED4D78-E969-93E3-F7FA-42379E495E4C}" dt="2022-02-23T13:01:36.294" v="514" actId="20577"/>
        <pc:sldMkLst>
          <pc:docMk/>
          <pc:sldMk cId="2178163123" sldId="258"/>
        </pc:sldMkLst>
        <pc:spChg chg="mod">
          <ac:chgData name="Mariana Codreanu (2118364)" userId="S::2118364@student.uwtsd.ac.uk::f2d18989-7599-4200-853a-e0c9e13b02d6" providerId="AD" clId="Web-{27ED4D78-E969-93E3-F7FA-42379E495E4C}" dt="2022-02-23T11:26:43.705" v="320" actId="20577"/>
          <ac:spMkLst>
            <pc:docMk/>
            <pc:sldMk cId="2178163123" sldId="258"/>
            <ac:spMk id="2" creationId="{D9F49CE0-28F1-48FC-8968-6F09ECCF3982}"/>
          </ac:spMkLst>
        </pc:spChg>
        <pc:spChg chg="mod">
          <ac:chgData name="Mariana Codreanu (2118364)" userId="S::2118364@student.uwtsd.ac.uk::f2d18989-7599-4200-853a-e0c9e13b02d6" providerId="AD" clId="Web-{27ED4D78-E969-93E3-F7FA-42379E495E4C}" dt="2022-02-23T13:01:36.294" v="514" actId="20577"/>
          <ac:spMkLst>
            <pc:docMk/>
            <pc:sldMk cId="2178163123" sldId="258"/>
            <ac:spMk id="3" creationId="{4FD5E836-FD48-4324-8211-A9A1A5EDEC6D}"/>
          </ac:spMkLst>
        </pc:spChg>
      </pc:sldChg>
      <pc:sldChg chg="modSp new">
        <pc:chgData name="Mariana Codreanu (2118364)" userId="S::2118364@student.uwtsd.ac.uk::f2d18989-7599-4200-853a-e0c9e13b02d6" providerId="AD" clId="Web-{27ED4D78-E969-93E3-F7FA-42379E495E4C}" dt="2022-02-23T11:27:35.972" v="336" actId="20577"/>
        <pc:sldMkLst>
          <pc:docMk/>
          <pc:sldMk cId="3830919297" sldId="259"/>
        </pc:sldMkLst>
        <pc:spChg chg="mod">
          <ac:chgData name="Mariana Codreanu (2118364)" userId="S::2118364@student.uwtsd.ac.uk::f2d18989-7599-4200-853a-e0c9e13b02d6" providerId="AD" clId="Web-{27ED4D78-E969-93E3-F7FA-42379E495E4C}" dt="2022-02-23T11:27:35.972" v="336" actId="20577"/>
          <ac:spMkLst>
            <pc:docMk/>
            <pc:sldMk cId="3830919297" sldId="259"/>
            <ac:spMk id="2" creationId="{872A492D-62EF-4459-B913-16F9BD549341}"/>
          </ac:spMkLst>
        </pc:spChg>
      </pc:sldChg>
      <pc:sldChg chg="modSp new">
        <pc:chgData name="Mariana Codreanu (2118364)" userId="S::2118364@student.uwtsd.ac.uk::f2d18989-7599-4200-853a-e0c9e13b02d6" providerId="AD" clId="Web-{27ED4D78-E969-93E3-F7FA-42379E495E4C}" dt="2022-02-23T10:42:18.991" v="147" actId="20577"/>
        <pc:sldMkLst>
          <pc:docMk/>
          <pc:sldMk cId="2524048503" sldId="260"/>
        </pc:sldMkLst>
        <pc:spChg chg="mod">
          <ac:chgData name="Mariana Codreanu (2118364)" userId="S::2118364@student.uwtsd.ac.uk::f2d18989-7599-4200-853a-e0c9e13b02d6" providerId="AD" clId="Web-{27ED4D78-E969-93E3-F7FA-42379E495E4C}" dt="2022-02-23T10:42:18.991" v="147" actId="20577"/>
          <ac:spMkLst>
            <pc:docMk/>
            <pc:sldMk cId="2524048503" sldId="260"/>
            <ac:spMk id="2" creationId="{8C8013FC-A8D0-40C1-9731-3EDE860D0319}"/>
          </ac:spMkLst>
        </pc:spChg>
        <pc:spChg chg="mod">
          <ac:chgData name="Mariana Codreanu (2118364)" userId="S::2118364@student.uwtsd.ac.uk::f2d18989-7599-4200-853a-e0c9e13b02d6" providerId="AD" clId="Web-{27ED4D78-E969-93E3-F7FA-42379E495E4C}" dt="2022-02-23T10:41:53.616" v="144" actId="20577"/>
          <ac:spMkLst>
            <pc:docMk/>
            <pc:sldMk cId="2524048503" sldId="260"/>
            <ac:spMk id="3" creationId="{80EEC05A-FB20-406F-BC75-FD7D58DAB5D2}"/>
          </ac:spMkLst>
        </pc:spChg>
      </pc:sldChg>
      <pc:sldChg chg="modSp new">
        <pc:chgData name="Mariana Codreanu (2118364)" userId="S::2118364@student.uwtsd.ac.uk::f2d18989-7599-4200-853a-e0c9e13b02d6" providerId="AD" clId="Web-{27ED4D78-E969-93E3-F7FA-42379E495E4C}" dt="2022-02-23T11:28:07.973" v="351" actId="20577"/>
        <pc:sldMkLst>
          <pc:docMk/>
          <pc:sldMk cId="3837671933" sldId="261"/>
        </pc:sldMkLst>
        <pc:spChg chg="mod">
          <ac:chgData name="Mariana Codreanu (2118364)" userId="S::2118364@student.uwtsd.ac.uk::f2d18989-7599-4200-853a-e0c9e13b02d6" providerId="AD" clId="Web-{27ED4D78-E969-93E3-F7FA-42379E495E4C}" dt="2022-02-23T11:28:07.973" v="351" actId="20577"/>
          <ac:spMkLst>
            <pc:docMk/>
            <pc:sldMk cId="3837671933" sldId="261"/>
            <ac:spMk id="2" creationId="{1576E8E4-E074-473F-BF64-0F0038C91597}"/>
          </ac:spMkLst>
        </pc:spChg>
      </pc:sldChg>
      <pc:sldChg chg="modSp new">
        <pc:chgData name="Mariana Codreanu (2118364)" userId="S::2118364@student.uwtsd.ac.uk::f2d18989-7599-4200-853a-e0c9e13b02d6" providerId="AD" clId="Web-{27ED4D78-E969-93E3-F7FA-42379E495E4C}" dt="2022-02-23T11:28:44.802" v="363" actId="20577"/>
        <pc:sldMkLst>
          <pc:docMk/>
          <pc:sldMk cId="1178508687" sldId="262"/>
        </pc:sldMkLst>
        <pc:spChg chg="mod">
          <ac:chgData name="Mariana Codreanu (2118364)" userId="S::2118364@student.uwtsd.ac.uk::f2d18989-7599-4200-853a-e0c9e13b02d6" providerId="AD" clId="Web-{27ED4D78-E969-93E3-F7FA-42379E495E4C}" dt="2022-02-23T11:28:44.802" v="363" actId="20577"/>
          <ac:spMkLst>
            <pc:docMk/>
            <pc:sldMk cId="1178508687" sldId="262"/>
            <ac:spMk id="2" creationId="{C31E0F4D-B08E-4471-A61F-5B0AD46E8AB0}"/>
          </ac:spMkLst>
        </pc:spChg>
      </pc:sldChg>
      <pc:sldChg chg="modSp new">
        <pc:chgData name="Mariana Codreanu (2118364)" userId="S::2118364@student.uwtsd.ac.uk::f2d18989-7599-4200-853a-e0c9e13b02d6" providerId="AD" clId="Web-{27ED4D78-E969-93E3-F7FA-42379E495E4C}" dt="2022-02-23T11:29:11.787" v="373" actId="20577"/>
        <pc:sldMkLst>
          <pc:docMk/>
          <pc:sldMk cId="463124377" sldId="263"/>
        </pc:sldMkLst>
        <pc:spChg chg="mod">
          <ac:chgData name="Mariana Codreanu (2118364)" userId="S::2118364@student.uwtsd.ac.uk::f2d18989-7599-4200-853a-e0c9e13b02d6" providerId="AD" clId="Web-{27ED4D78-E969-93E3-F7FA-42379E495E4C}" dt="2022-02-23T11:29:11.787" v="373" actId="20577"/>
          <ac:spMkLst>
            <pc:docMk/>
            <pc:sldMk cId="463124377" sldId="263"/>
            <ac:spMk id="2" creationId="{98F15679-0463-47C5-99B0-5393DF82616F}"/>
          </ac:spMkLst>
        </pc:spChg>
      </pc:sldChg>
    </pc:docChg>
  </pc:docChgLst>
  <pc:docChgLst>
    <pc:chgData name="Maria Kirvejova (2120065)" userId="S::2120065@student.uwtsd.ac.uk::06e1791d-30ba-4b6c-b997-5bc4316a3558" providerId="AD" clId="Web-{28A342BA-E564-45A5-8240-55FF76FAA659}"/>
    <pc:docChg chg="modSld">
      <pc:chgData name="Maria Kirvejova (2120065)" userId="S::2120065@student.uwtsd.ac.uk::06e1791d-30ba-4b6c-b997-5bc4316a3558" providerId="AD" clId="Web-{28A342BA-E564-45A5-8240-55FF76FAA659}" dt="2022-02-24T15:38:46.437" v="149" actId="20577"/>
      <pc:docMkLst>
        <pc:docMk/>
      </pc:docMkLst>
      <pc:sldChg chg="modSp">
        <pc:chgData name="Maria Kirvejova (2120065)" userId="S::2120065@student.uwtsd.ac.uk::06e1791d-30ba-4b6c-b997-5bc4316a3558" providerId="AD" clId="Web-{28A342BA-E564-45A5-8240-55FF76FAA659}" dt="2022-02-24T15:38:46.437" v="149" actId="20577"/>
        <pc:sldMkLst>
          <pc:docMk/>
          <pc:sldMk cId="3830919297" sldId="259"/>
        </pc:sldMkLst>
        <pc:spChg chg="mod">
          <ac:chgData name="Maria Kirvejova (2120065)" userId="S::2120065@student.uwtsd.ac.uk::06e1791d-30ba-4b6c-b997-5bc4316a3558" providerId="AD" clId="Web-{28A342BA-E564-45A5-8240-55FF76FAA659}" dt="2022-02-24T15:38:46.437" v="149" actId="20577"/>
          <ac:spMkLst>
            <pc:docMk/>
            <pc:sldMk cId="3830919297" sldId="259"/>
            <ac:spMk id="3" creationId="{119C1DB4-557A-4392-BB16-75BEDDC0A892}"/>
          </ac:spMkLst>
        </pc:spChg>
      </pc:sldChg>
      <pc:sldChg chg="modSp">
        <pc:chgData name="Maria Kirvejova (2120065)" userId="S::2120065@student.uwtsd.ac.uk::06e1791d-30ba-4b6c-b997-5bc4316a3558" providerId="AD" clId="Web-{28A342BA-E564-45A5-8240-55FF76FAA659}" dt="2022-02-24T15:38:00.139" v="122" actId="20577"/>
        <pc:sldMkLst>
          <pc:docMk/>
          <pc:sldMk cId="2524048503" sldId="260"/>
        </pc:sldMkLst>
        <pc:spChg chg="mod">
          <ac:chgData name="Maria Kirvejova (2120065)" userId="S::2120065@student.uwtsd.ac.uk::06e1791d-30ba-4b6c-b997-5bc4316a3558" providerId="AD" clId="Web-{28A342BA-E564-45A5-8240-55FF76FAA659}" dt="2022-02-24T15:38:00.139" v="122" actId="20577"/>
          <ac:spMkLst>
            <pc:docMk/>
            <pc:sldMk cId="2524048503" sldId="260"/>
            <ac:spMk id="3" creationId="{80EEC05A-FB20-406F-BC75-FD7D58DAB5D2}"/>
          </ac:spMkLst>
        </pc:spChg>
      </pc:sldChg>
    </pc:docChg>
  </pc:docChgLst>
  <pc:docChgLst>
    <pc:chgData name="Mariana Codreanu (2118364)" userId="S::2118364@student.uwtsd.ac.uk::f2d18989-7599-4200-853a-e0c9e13b02d6" providerId="AD" clId="Web-{961C2F98-7B32-E20E-9F74-47ACD291C000}"/>
    <pc:docChg chg="modSld">
      <pc:chgData name="Mariana Codreanu (2118364)" userId="S::2118364@student.uwtsd.ac.uk::f2d18989-7599-4200-853a-e0c9e13b02d6" providerId="AD" clId="Web-{961C2F98-7B32-E20E-9F74-47ACD291C000}" dt="2022-02-26T13:10:43.881" v="738"/>
      <pc:docMkLst>
        <pc:docMk/>
      </pc:docMkLst>
      <pc:sldChg chg="modTransition">
        <pc:chgData name="Mariana Codreanu (2118364)" userId="S::2118364@student.uwtsd.ac.uk::f2d18989-7599-4200-853a-e0c9e13b02d6" providerId="AD" clId="Web-{961C2F98-7B32-E20E-9F74-47ACD291C000}" dt="2022-02-26T13:05:05.951" v="703"/>
        <pc:sldMkLst>
          <pc:docMk/>
          <pc:sldMk cId="2499791184" sldId="256"/>
        </pc:sldMkLst>
      </pc:sldChg>
      <pc:sldChg chg="modTransition addAnim modAnim">
        <pc:chgData name="Mariana Codreanu (2118364)" userId="S::2118364@student.uwtsd.ac.uk::f2d18989-7599-4200-853a-e0c9e13b02d6" providerId="AD" clId="Web-{961C2F98-7B32-E20E-9F74-47ACD291C000}" dt="2022-02-26T13:09:13.613" v="735"/>
        <pc:sldMkLst>
          <pc:docMk/>
          <pc:sldMk cId="3781722263" sldId="257"/>
        </pc:sldMkLst>
      </pc:sldChg>
      <pc:sldChg chg="modTransition addAnim modAnim">
        <pc:chgData name="Mariana Codreanu (2118364)" userId="S::2118364@student.uwtsd.ac.uk::f2d18989-7599-4200-853a-e0c9e13b02d6" providerId="AD" clId="Web-{961C2F98-7B32-E20E-9F74-47ACD291C000}" dt="2022-02-26T13:06:29.390" v="715"/>
        <pc:sldMkLst>
          <pc:docMk/>
          <pc:sldMk cId="2178163123" sldId="258"/>
        </pc:sldMkLst>
      </pc:sldChg>
      <pc:sldChg chg="modTransition addAnim modAnim">
        <pc:chgData name="Mariana Codreanu (2118364)" userId="S::2118364@student.uwtsd.ac.uk::f2d18989-7599-4200-853a-e0c9e13b02d6" providerId="AD" clId="Web-{961C2F98-7B32-E20E-9F74-47ACD291C000}" dt="2022-02-26T13:06:45.985" v="717"/>
        <pc:sldMkLst>
          <pc:docMk/>
          <pc:sldMk cId="3830919297" sldId="259"/>
        </pc:sldMkLst>
      </pc:sldChg>
      <pc:sldChg chg="addSp modSp modTransition addAnim modAnim">
        <pc:chgData name="Mariana Codreanu (2118364)" userId="S::2118364@student.uwtsd.ac.uk::f2d18989-7599-4200-853a-e0c9e13b02d6" providerId="AD" clId="Web-{961C2F98-7B32-E20E-9F74-47ACD291C000}" dt="2022-02-26T13:08:18.237" v="729"/>
        <pc:sldMkLst>
          <pc:docMk/>
          <pc:sldMk cId="2524048503" sldId="260"/>
        </pc:sldMkLst>
        <pc:spChg chg="mod">
          <ac:chgData name="Mariana Codreanu (2118364)" userId="S::2118364@student.uwtsd.ac.uk::f2d18989-7599-4200-853a-e0c9e13b02d6" providerId="AD" clId="Web-{961C2F98-7B32-E20E-9F74-47ACD291C000}" dt="2022-02-26T13:02:16.564" v="681" actId="20577"/>
          <ac:spMkLst>
            <pc:docMk/>
            <pc:sldMk cId="2524048503" sldId="260"/>
            <ac:spMk id="3" creationId="{80EEC05A-FB20-406F-BC75-FD7D58DAB5D2}"/>
          </ac:spMkLst>
        </pc:spChg>
        <pc:spChg chg="add mod">
          <ac:chgData name="Mariana Codreanu (2118364)" userId="S::2118364@student.uwtsd.ac.uk::f2d18989-7599-4200-853a-e0c9e13b02d6" providerId="AD" clId="Web-{961C2F98-7B32-E20E-9F74-47ACD291C000}" dt="2022-02-26T13:02:46.002" v="701" actId="1076"/>
          <ac:spMkLst>
            <pc:docMk/>
            <pc:sldMk cId="2524048503" sldId="260"/>
            <ac:spMk id="4" creationId="{5C59533D-19C1-4382-BCE4-D30F6C1BB950}"/>
          </ac:spMkLst>
        </pc:spChg>
      </pc:sldChg>
      <pc:sldChg chg="modTransition">
        <pc:chgData name="Mariana Codreanu (2118364)" userId="S::2118364@student.uwtsd.ac.uk::f2d18989-7599-4200-853a-e0c9e13b02d6" providerId="AD" clId="Web-{961C2F98-7B32-E20E-9F74-47ACD291C000}" dt="2022-02-26T13:05:36.561" v="708"/>
        <pc:sldMkLst>
          <pc:docMk/>
          <pc:sldMk cId="3837671933" sldId="261"/>
        </pc:sldMkLst>
      </pc:sldChg>
      <pc:sldChg chg="modTransition">
        <pc:chgData name="Mariana Codreanu (2118364)" userId="S::2118364@student.uwtsd.ac.uk::f2d18989-7599-4200-853a-e0c9e13b02d6" providerId="AD" clId="Web-{961C2F98-7B32-E20E-9F74-47ACD291C000}" dt="2022-02-26T13:05:41.983" v="709"/>
        <pc:sldMkLst>
          <pc:docMk/>
          <pc:sldMk cId="1178508687" sldId="262"/>
        </pc:sldMkLst>
      </pc:sldChg>
      <pc:sldChg chg="addSp delSp modSp modTransition addAnim modAnim">
        <pc:chgData name="Mariana Codreanu (2118364)" userId="S::2118364@student.uwtsd.ac.uk::f2d18989-7599-4200-853a-e0c9e13b02d6" providerId="AD" clId="Web-{961C2F98-7B32-E20E-9F74-47ACD291C000}" dt="2022-02-26T13:08:50.925" v="731"/>
        <pc:sldMkLst>
          <pc:docMk/>
          <pc:sldMk cId="463124377" sldId="263"/>
        </pc:sldMkLst>
        <pc:spChg chg="del mod">
          <ac:chgData name="Mariana Codreanu (2118364)" userId="S::2118364@student.uwtsd.ac.uk::f2d18989-7599-4200-853a-e0c9e13b02d6" providerId="AD" clId="Web-{961C2F98-7B32-E20E-9F74-47ACD291C000}" dt="2022-02-26T12:33:06.718" v="17"/>
          <ac:spMkLst>
            <pc:docMk/>
            <pc:sldMk cId="463124377" sldId="263"/>
            <ac:spMk id="3" creationId="{50F837DA-2B54-4FF2-93A5-E96D86835DCB}"/>
          </ac:spMkLst>
        </pc:spChg>
        <pc:spChg chg="add del mod">
          <ac:chgData name="Mariana Codreanu (2118364)" userId="S::2118364@student.uwtsd.ac.uk::f2d18989-7599-4200-853a-e0c9e13b02d6" providerId="AD" clId="Web-{961C2F98-7B32-E20E-9F74-47ACD291C000}" dt="2022-02-26T12:34:32.884" v="37"/>
          <ac:spMkLst>
            <pc:docMk/>
            <pc:sldMk cId="463124377" sldId="263"/>
            <ac:spMk id="160" creationId="{9D8FB375-5E07-4548-92AC-8112CAB6F191}"/>
          </ac:spMkLst>
        </pc:spChg>
        <pc:spChg chg="add del mod">
          <ac:chgData name="Mariana Codreanu (2118364)" userId="S::2118364@student.uwtsd.ac.uk::f2d18989-7599-4200-853a-e0c9e13b02d6" providerId="AD" clId="Web-{961C2F98-7B32-E20E-9F74-47ACD291C000}" dt="2022-02-26T12:34:45.587" v="41"/>
          <ac:spMkLst>
            <pc:docMk/>
            <pc:sldMk cId="463124377" sldId="263"/>
            <ac:spMk id="167" creationId="{FEB31916-FBF5-4FC6-80EA-02AA16785A2D}"/>
          </ac:spMkLst>
        </pc:spChg>
        <pc:spChg chg="add mod">
          <ac:chgData name="Mariana Codreanu (2118364)" userId="S::2118364@student.uwtsd.ac.uk::f2d18989-7599-4200-853a-e0c9e13b02d6" providerId="AD" clId="Web-{961C2F98-7B32-E20E-9F74-47ACD291C000}" dt="2022-02-26T12:51:14.861" v="300" actId="1076"/>
          <ac:spMkLst>
            <pc:docMk/>
            <pc:sldMk cId="463124377" sldId="263"/>
            <ac:spMk id="649" creationId="{6B302915-A70B-49FD-A0E1-63B8E119C42C}"/>
          </ac:spMkLst>
        </pc:spChg>
        <pc:spChg chg="add mod">
          <ac:chgData name="Mariana Codreanu (2118364)" userId="S::2118364@student.uwtsd.ac.uk::f2d18989-7599-4200-853a-e0c9e13b02d6" providerId="AD" clId="Web-{961C2F98-7B32-E20E-9F74-47ACD291C000}" dt="2022-02-26T12:51:58.112" v="321" actId="1076"/>
          <ac:spMkLst>
            <pc:docMk/>
            <pc:sldMk cId="463124377" sldId="263"/>
            <ac:spMk id="650" creationId="{673008A3-F886-4BFB-8ECD-707887620F01}"/>
          </ac:spMkLst>
        </pc:spChg>
        <pc:graphicFrameChg chg="add del mod ord modGraphic">
          <ac:chgData name="Mariana Codreanu (2118364)" userId="S::2118364@student.uwtsd.ac.uk::f2d18989-7599-4200-853a-e0c9e13b02d6" providerId="AD" clId="Web-{961C2F98-7B32-E20E-9F74-47ACD291C000}" dt="2022-02-26T12:34:11.133" v="36"/>
          <ac:graphicFrameMkLst>
            <pc:docMk/>
            <pc:sldMk cId="463124377" sldId="263"/>
            <ac:graphicFrameMk id="4" creationId="{F1010BD2-37CE-4505-88FB-58AA653C25A7}"/>
          </ac:graphicFrameMkLst>
        </pc:graphicFrameChg>
        <pc:graphicFrameChg chg="add mod ord modGraphic">
          <ac:chgData name="Mariana Codreanu (2118364)" userId="S::2118364@student.uwtsd.ac.uk::f2d18989-7599-4200-853a-e0c9e13b02d6" providerId="AD" clId="Web-{961C2F98-7B32-E20E-9F74-47ACD291C000}" dt="2022-02-26T13:08:50.925" v="731"/>
          <ac:graphicFrameMkLst>
            <pc:docMk/>
            <pc:sldMk cId="463124377" sldId="263"/>
            <ac:graphicFrameMk id="161" creationId="{D2CF3F37-3479-4B34-BDA4-8B5AC0BFB6C5}"/>
          </ac:graphicFrameMkLst>
        </pc:graphicFrameChg>
      </pc:sldChg>
      <pc:sldChg chg="modSp modTransition addAnim delAnim modAnim">
        <pc:chgData name="Mariana Codreanu (2118364)" userId="S::2118364@student.uwtsd.ac.uk::f2d18989-7599-4200-853a-e0c9e13b02d6" providerId="AD" clId="Web-{961C2F98-7B32-E20E-9F74-47ACD291C000}" dt="2022-02-26T13:10:43.881" v="738"/>
        <pc:sldMkLst>
          <pc:docMk/>
          <pc:sldMk cId="4102309287" sldId="264"/>
        </pc:sldMkLst>
        <pc:graphicFrameChg chg="modGraphic">
          <ac:chgData name="Mariana Codreanu (2118364)" userId="S::2118364@student.uwtsd.ac.uk::f2d18989-7599-4200-853a-e0c9e13b02d6" providerId="AD" clId="Web-{961C2F98-7B32-E20E-9F74-47ACD291C000}" dt="2022-02-26T13:08:30.565" v="730"/>
          <ac:graphicFrameMkLst>
            <pc:docMk/>
            <pc:sldMk cId="4102309287" sldId="264"/>
            <ac:graphicFrameMk id="4" creationId="{572B37EA-2C2C-4187-9917-E50B387046A9}"/>
          </ac:graphicFrameMkLst>
        </pc:graphicFrameChg>
      </pc:sldChg>
      <pc:sldChg chg="addAnim modAnim">
        <pc:chgData name="Mariana Codreanu (2118364)" userId="S::2118364@student.uwtsd.ac.uk::f2d18989-7599-4200-853a-e0c9e13b02d6" providerId="AD" clId="Web-{961C2F98-7B32-E20E-9F74-47ACD291C000}" dt="2022-02-26T13:07:31.704" v="723"/>
        <pc:sldMkLst>
          <pc:docMk/>
          <pc:sldMk cId="3196254887" sldId="265"/>
        </pc:sldMkLst>
      </pc:sldChg>
    </pc:docChg>
  </pc:docChgLst>
  <pc:docChgLst>
    <pc:chgData name="Mariana Codreanu (2118364)" userId="S::2118364@student.uwtsd.ac.uk::f2d18989-7599-4200-853a-e0c9e13b02d6" providerId="AD" clId="Web-{254E5928-ECB8-4E5B-B990-8D4C5AB64295}"/>
    <pc:docChg chg="addSld modSld">
      <pc:chgData name="Mariana Codreanu (2118364)" userId="S::2118364@student.uwtsd.ac.uk::f2d18989-7599-4200-853a-e0c9e13b02d6" providerId="AD" clId="Web-{254E5928-ECB8-4E5B-B990-8D4C5AB64295}" dt="2022-02-25T11:09:11.521" v="196" actId="20577"/>
      <pc:docMkLst>
        <pc:docMk/>
      </pc:docMkLst>
      <pc:sldChg chg="modSp">
        <pc:chgData name="Mariana Codreanu (2118364)" userId="S::2118364@student.uwtsd.ac.uk::f2d18989-7599-4200-853a-e0c9e13b02d6" providerId="AD" clId="Web-{254E5928-ECB8-4E5B-B990-8D4C5AB64295}" dt="2022-02-25T11:02:03.338" v="27" actId="20577"/>
        <pc:sldMkLst>
          <pc:docMk/>
          <pc:sldMk cId="2178163123" sldId="258"/>
        </pc:sldMkLst>
        <pc:spChg chg="mod">
          <ac:chgData name="Mariana Codreanu (2118364)" userId="S::2118364@student.uwtsd.ac.uk::f2d18989-7599-4200-853a-e0c9e13b02d6" providerId="AD" clId="Web-{254E5928-ECB8-4E5B-B990-8D4C5AB64295}" dt="2022-02-25T11:02:03.338" v="27" actId="20577"/>
          <ac:spMkLst>
            <pc:docMk/>
            <pc:sldMk cId="2178163123" sldId="258"/>
            <ac:spMk id="3" creationId="{4FD5E836-FD48-4324-8211-A9A1A5EDEC6D}"/>
          </ac:spMkLst>
        </pc:spChg>
      </pc:sldChg>
      <pc:sldChg chg="addSp delSp modSp new">
        <pc:chgData name="Mariana Codreanu (2118364)" userId="S::2118364@student.uwtsd.ac.uk::f2d18989-7599-4200-853a-e0c9e13b02d6" providerId="AD" clId="Web-{254E5928-ECB8-4E5B-B990-8D4C5AB64295}" dt="2022-02-25T11:09:11.521" v="196" actId="20577"/>
        <pc:sldMkLst>
          <pc:docMk/>
          <pc:sldMk cId="4102309287" sldId="264"/>
        </pc:sldMkLst>
        <pc:spChg chg="mod">
          <ac:chgData name="Mariana Codreanu (2118364)" userId="S::2118364@student.uwtsd.ac.uk::f2d18989-7599-4200-853a-e0c9e13b02d6" providerId="AD" clId="Web-{254E5928-ECB8-4E5B-B990-8D4C5AB64295}" dt="2022-02-25T11:02:50.355" v="34" actId="20577"/>
          <ac:spMkLst>
            <pc:docMk/>
            <pc:sldMk cId="4102309287" sldId="264"/>
            <ac:spMk id="2" creationId="{57FEBD46-C783-4BB4-A0E7-D6915CCF99FA}"/>
          </ac:spMkLst>
        </pc:spChg>
        <pc:spChg chg="mod">
          <ac:chgData name="Mariana Codreanu (2118364)" userId="S::2118364@student.uwtsd.ac.uk::f2d18989-7599-4200-853a-e0c9e13b02d6" providerId="AD" clId="Web-{254E5928-ECB8-4E5B-B990-8D4C5AB64295}" dt="2022-02-25T11:09:11.521" v="196" actId="20577"/>
          <ac:spMkLst>
            <pc:docMk/>
            <pc:sldMk cId="4102309287" sldId="264"/>
            <ac:spMk id="3" creationId="{CE8C496D-FDF6-417B-80B3-88AD8B0A588E}"/>
          </ac:spMkLst>
        </pc:spChg>
        <pc:spChg chg="add del">
          <ac:chgData name="Mariana Codreanu (2118364)" userId="S::2118364@student.uwtsd.ac.uk::f2d18989-7599-4200-853a-e0c9e13b02d6" providerId="AD" clId="Web-{254E5928-ECB8-4E5B-B990-8D4C5AB64295}" dt="2022-02-25T11:08:40.223" v="189"/>
          <ac:spMkLst>
            <pc:docMk/>
            <pc:sldMk cId="4102309287" sldId="264"/>
            <ac:spMk id="4" creationId="{DB94AB3E-57CD-4617-9A79-66A5405C7A79}"/>
          </ac:spMkLst>
        </pc:spChg>
      </pc:sldChg>
    </pc:docChg>
  </pc:docChgLst>
  <pc:docChgLst>
    <pc:chgData name="Mariana Codreanu (2118364)" userId="S::2118364@student.uwtsd.ac.uk::f2d18989-7599-4200-853a-e0c9e13b02d6" providerId="AD" clId="Web-{8264BA8D-72FF-4977-C7D6-46796B2AC8DB}"/>
    <pc:docChg chg="addSld delSld modSld addMainMaster delMainMaster modMainMaster">
      <pc:chgData name="Mariana Codreanu (2118364)" userId="S::2118364@student.uwtsd.ac.uk::f2d18989-7599-4200-853a-e0c9e13b02d6" providerId="AD" clId="Web-{8264BA8D-72FF-4977-C7D6-46796B2AC8DB}" dt="2022-02-26T22:48:56.464" v="174"/>
      <pc:docMkLst>
        <pc:docMk/>
      </pc:docMkLst>
      <pc:sldChg chg="modSp mod chgLayout">
        <pc:chgData name="Mariana Codreanu (2118364)" userId="S::2118364@student.uwtsd.ac.uk::f2d18989-7599-4200-853a-e0c9e13b02d6" providerId="AD" clId="Web-{8264BA8D-72FF-4977-C7D6-46796B2AC8DB}" dt="2022-02-26T22:36:52.085" v="71"/>
        <pc:sldMkLst>
          <pc:docMk/>
          <pc:sldMk cId="2499791184" sldId="256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2499791184" sldId="256"/>
            <ac:spMk id="2" creationId="{00000000-0000-0000-0000-000000000000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2499791184" sldId="256"/>
            <ac:spMk id="3" creationId="{00000000-0000-0000-0000-000000000000}"/>
          </ac:spMkLst>
        </pc:spChg>
      </pc:sldChg>
      <pc:sldChg chg="modSp mod modTransition modClrScheme chgLayout">
        <pc:chgData name="Mariana Codreanu (2118364)" userId="S::2118364@student.uwtsd.ac.uk::f2d18989-7599-4200-853a-e0c9e13b02d6" providerId="AD" clId="Web-{8264BA8D-72FF-4977-C7D6-46796B2AC8DB}" dt="2022-02-26T22:46:31.929" v="168"/>
        <pc:sldMkLst>
          <pc:docMk/>
          <pc:sldMk cId="3781722263" sldId="257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781722263" sldId="257"/>
            <ac:spMk id="2" creationId="{259A7EA5-6A63-4BC3-9C0F-7B7DAF928198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781722263" sldId="257"/>
            <ac:spMk id="3" creationId="{63F3EE3D-EAF1-44C7-9BDC-0E8ACCCC2208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781722263" sldId="257"/>
            <ac:spMk id="405" creationId="{A03AA43C-2723-4DEA-94D8-BF91377FD850}"/>
          </ac:spMkLst>
        </pc:spChg>
      </pc:sldChg>
      <pc:sldChg chg="modSp mod modClrScheme chgLayout">
        <pc:chgData name="Mariana Codreanu (2118364)" userId="S::2118364@student.uwtsd.ac.uk::f2d18989-7599-4200-853a-e0c9e13b02d6" providerId="AD" clId="Web-{8264BA8D-72FF-4977-C7D6-46796B2AC8DB}" dt="2022-02-26T22:36:52.085" v="71"/>
        <pc:sldMkLst>
          <pc:docMk/>
          <pc:sldMk cId="2178163123" sldId="258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2178163123" sldId="258"/>
            <ac:spMk id="2" creationId="{D9F49CE0-28F1-48FC-8968-6F09ECCF3982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2178163123" sldId="258"/>
            <ac:spMk id="3" creationId="{4FD5E836-FD48-4324-8211-A9A1A5EDEC6D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2178163123" sldId="258"/>
            <ac:spMk id="8" creationId="{EBFDBA66-565B-439F-AE44-18BAD56B3A94}"/>
          </ac:spMkLst>
        </pc:spChg>
      </pc:sldChg>
      <pc:sldChg chg="modSp mod modClrScheme chgLayout">
        <pc:chgData name="Mariana Codreanu (2118364)" userId="S::2118364@student.uwtsd.ac.uk::f2d18989-7599-4200-853a-e0c9e13b02d6" providerId="AD" clId="Web-{8264BA8D-72FF-4977-C7D6-46796B2AC8DB}" dt="2022-02-26T22:36:52.085" v="71"/>
        <pc:sldMkLst>
          <pc:docMk/>
          <pc:sldMk cId="3830919297" sldId="259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830919297" sldId="259"/>
            <ac:spMk id="2" creationId="{872A492D-62EF-4459-B913-16F9BD549341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830919297" sldId="259"/>
            <ac:spMk id="3" creationId="{119C1DB4-557A-4392-BB16-75BEDDC0A892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830919297" sldId="259"/>
            <ac:spMk id="5" creationId="{4FAFD99E-EEAD-438E-9670-922CA41513A4}"/>
          </ac:spMkLst>
        </pc:spChg>
      </pc:sldChg>
      <pc:sldChg chg="modSp mod modClrScheme chgLayout">
        <pc:chgData name="Mariana Codreanu (2118364)" userId="S::2118364@student.uwtsd.ac.uk::f2d18989-7599-4200-853a-e0c9e13b02d6" providerId="AD" clId="Web-{8264BA8D-72FF-4977-C7D6-46796B2AC8DB}" dt="2022-02-26T22:41:19.702" v="132" actId="20577"/>
        <pc:sldMkLst>
          <pc:docMk/>
          <pc:sldMk cId="2524048503" sldId="260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2524048503" sldId="260"/>
            <ac:spMk id="2" creationId="{8C8013FC-A8D0-40C1-9731-3EDE860D0319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41:19.702" v="132" actId="20577"/>
          <ac:spMkLst>
            <pc:docMk/>
            <pc:sldMk cId="2524048503" sldId="260"/>
            <ac:spMk id="3" creationId="{80EEC05A-FB20-406F-BC75-FD7D58DAB5D2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2524048503" sldId="260"/>
            <ac:spMk id="5" creationId="{42363CC5-BFE0-43CF-A483-A375D9AD8649}"/>
          </ac:spMkLst>
        </pc:spChg>
      </pc:sldChg>
      <pc:sldChg chg="modSp mod modTransition modClrScheme chgLayout">
        <pc:chgData name="Mariana Codreanu (2118364)" userId="S::2118364@student.uwtsd.ac.uk::f2d18989-7599-4200-853a-e0c9e13b02d6" providerId="AD" clId="Web-{8264BA8D-72FF-4977-C7D6-46796B2AC8DB}" dt="2022-02-26T22:39:21.980" v="94"/>
        <pc:sldMkLst>
          <pc:docMk/>
          <pc:sldMk cId="3837671933" sldId="261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837671933" sldId="261"/>
            <ac:spMk id="2" creationId="{1576E8E4-E074-473F-BF64-0F0038C91597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22.135" v="86" actId="1076"/>
          <ac:spMkLst>
            <pc:docMk/>
            <pc:sldMk cId="3837671933" sldId="261"/>
            <ac:spMk id="5" creationId="{63150C95-9AA0-7F4F-8D8D-D551DDCB83DC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16.744" v="85" actId="1076"/>
          <ac:spMkLst>
            <pc:docMk/>
            <pc:sldMk cId="3837671933" sldId="261"/>
            <ac:spMk id="6" creationId="{B7CA589A-BCFD-F642-8238-256D82E3028A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5:37.065" v="70" actId="1076"/>
          <ac:spMkLst>
            <pc:docMk/>
            <pc:sldMk cId="3837671933" sldId="261"/>
            <ac:spMk id="7" creationId="{F6E04109-57AB-844A-B551-956D99C8EBCF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42.666" v="90" actId="1076"/>
          <ac:spMkLst>
            <pc:docMk/>
            <pc:sldMk cId="3837671933" sldId="261"/>
            <ac:spMk id="8" creationId="{4E939888-EEB1-7B4D-BA65-5128A9F70EB5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7:25.555" v="75" actId="1076"/>
          <ac:spMkLst>
            <pc:docMk/>
            <pc:sldMk cId="3837671933" sldId="261"/>
            <ac:spMk id="12" creationId="{667AB3BA-607F-5549-AFAB-49B294B5FC79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40.338" v="89" actId="1076"/>
          <ac:spMkLst>
            <pc:docMk/>
            <pc:sldMk cId="3837671933" sldId="261"/>
            <ac:spMk id="13" creationId="{EC0B42D2-C6F6-094C-88DC-967EB3B4F40F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9:02.807" v="93" actId="1076"/>
          <ac:spMkLst>
            <pc:docMk/>
            <pc:sldMk cId="3837671933" sldId="261"/>
            <ac:spMk id="14" creationId="{A31ABF74-EE23-2341-B39C-76DDCF2A1ACE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48.651" v="91" actId="1076"/>
          <ac:spMkLst>
            <pc:docMk/>
            <pc:sldMk cId="3837671933" sldId="261"/>
            <ac:spMk id="15" creationId="{C014CEFF-98EF-7740-A2E5-8C8863FBD5D3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24.619" v="87" actId="1076"/>
          <ac:spMkLst>
            <pc:docMk/>
            <pc:sldMk cId="3837671933" sldId="261"/>
            <ac:spMk id="17" creationId="{B88DB35B-B5B1-8D4D-9226-5ABB2F0C3473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11.837" v="84" actId="1076"/>
          <ac:spMkLst>
            <pc:docMk/>
            <pc:sldMk cId="3837671933" sldId="261"/>
            <ac:spMk id="18" creationId="{E7682157-D3DB-7042-98F5-A10E771E5405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7:47.181" v="78" actId="1076"/>
          <ac:spMkLst>
            <pc:docMk/>
            <pc:sldMk cId="3837671933" sldId="261"/>
            <ac:spMk id="21" creationId="{D9A5C566-6E7E-9844-8E4B-4C51AEE5928C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51.542" v="92" actId="1076"/>
          <ac:spMkLst>
            <pc:docMk/>
            <pc:sldMk cId="3837671933" sldId="261"/>
            <ac:spMk id="28" creationId="{726F1C1A-5D27-D547-A9B7-E8D4D55273FD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8:29.791" v="88" actId="1076"/>
          <ac:spMkLst>
            <pc:docMk/>
            <pc:sldMk cId="3837671933" sldId="261"/>
            <ac:spMk id="29" creationId="{5631C33B-F41B-7746-8C29-7336F6803924}"/>
          </ac:spMkLst>
        </pc:spChg>
      </pc:sldChg>
      <pc:sldChg chg="addSp modSp mod modTransition modClrScheme chgLayout">
        <pc:chgData name="Mariana Codreanu (2118364)" userId="S::2118364@student.uwtsd.ac.uk::f2d18989-7599-4200-853a-e0c9e13b02d6" providerId="AD" clId="Web-{8264BA8D-72FF-4977-C7D6-46796B2AC8DB}" dt="2022-02-26T22:40:20.466" v="126"/>
        <pc:sldMkLst>
          <pc:docMk/>
          <pc:sldMk cId="1178508687" sldId="262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1178508687" sldId="262"/>
            <ac:spMk id="2" creationId="{C31E0F4D-B08E-4471-A61F-5B0AD46E8AB0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1178508687" sldId="262"/>
            <ac:spMk id="3" creationId="{FFCA8E7D-332A-4877-9B38-83C53127356C}"/>
          </ac:spMkLst>
        </pc:spChg>
        <pc:spChg chg="add mod">
          <ac:chgData name="Mariana Codreanu (2118364)" userId="S::2118364@student.uwtsd.ac.uk::f2d18989-7599-4200-853a-e0c9e13b02d6" providerId="AD" clId="Web-{8264BA8D-72FF-4977-C7D6-46796B2AC8DB}" dt="2022-02-26T22:34:00.343" v="47" actId="20577"/>
          <ac:spMkLst>
            <pc:docMk/>
            <pc:sldMk cId="1178508687" sldId="262"/>
            <ac:spMk id="4" creationId="{A4E0916D-0ABA-4C92-8E21-643C529F2EF4}"/>
          </ac:spMkLst>
        </pc:spChg>
        <pc:spChg chg="add mod">
          <ac:chgData name="Mariana Codreanu (2118364)" userId="S::2118364@student.uwtsd.ac.uk::f2d18989-7599-4200-853a-e0c9e13b02d6" providerId="AD" clId="Web-{8264BA8D-72FF-4977-C7D6-46796B2AC8DB}" dt="2022-02-26T22:34:52.314" v="63" actId="1076"/>
          <ac:spMkLst>
            <pc:docMk/>
            <pc:sldMk cId="1178508687" sldId="262"/>
            <ac:spMk id="5" creationId="{91F99B3D-89BA-4A8B-8B18-07E8F5EF5AB5}"/>
          </ac:spMkLst>
        </pc:spChg>
        <pc:graphicFrameChg chg="mod ord modGraphic">
          <ac:chgData name="Mariana Codreanu (2118364)" userId="S::2118364@student.uwtsd.ac.uk::f2d18989-7599-4200-853a-e0c9e13b02d6" providerId="AD" clId="Web-{8264BA8D-72FF-4977-C7D6-46796B2AC8DB}" dt="2022-02-26T22:40:20.466" v="126"/>
          <ac:graphicFrameMkLst>
            <pc:docMk/>
            <pc:sldMk cId="1178508687" sldId="262"/>
            <ac:graphicFrameMk id="13" creationId="{60429BC2-D8C4-44CA-9A6F-B7EF8069E8C2}"/>
          </ac:graphicFrameMkLst>
        </pc:graphicFrameChg>
      </pc:sldChg>
      <pc:sldChg chg="addSp delSp modSp mod modTransition modClrScheme chgLayout">
        <pc:chgData name="Mariana Codreanu (2118364)" userId="S::2118364@student.uwtsd.ac.uk::f2d18989-7599-4200-853a-e0c9e13b02d6" providerId="AD" clId="Web-{8264BA8D-72FF-4977-C7D6-46796B2AC8DB}" dt="2022-02-26T22:48:56.464" v="174"/>
        <pc:sldMkLst>
          <pc:docMk/>
          <pc:sldMk cId="463124377" sldId="263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463124377" sldId="263"/>
            <ac:spMk id="2" creationId="{98F15679-0463-47C5-99B0-5393DF82616F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463124377" sldId="263"/>
            <ac:spMk id="5" creationId="{FEFB787B-7616-4DA7-BD22-4BB9FD580EC9}"/>
          </ac:spMkLst>
        </pc:spChg>
        <pc:spChg chg="add del">
          <ac:chgData name="Mariana Codreanu (2118364)" userId="S::2118364@student.uwtsd.ac.uk::f2d18989-7599-4200-853a-e0c9e13b02d6" providerId="AD" clId="Web-{8264BA8D-72FF-4977-C7D6-46796B2AC8DB}" dt="2022-02-26T22:48:35.198" v="172"/>
          <ac:spMkLst>
            <pc:docMk/>
            <pc:sldMk cId="463124377" sldId="263"/>
            <ac:spMk id="29" creationId="{F9C72FBF-4204-4D99-BE2C-373E3E18BE8A}"/>
          </ac:spMkLst>
        </pc:spChg>
        <pc:spChg chg="add del">
          <ac:chgData name="Mariana Codreanu (2118364)" userId="S::2118364@student.uwtsd.ac.uk::f2d18989-7599-4200-853a-e0c9e13b02d6" providerId="AD" clId="Web-{8264BA8D-72FF-4977-C7D6-46796B2AC8DB}" dt="2022-02-26T22:48:56.464" v="174"/>
          <ac:spMkLst>
            <pc:docMk/>
            <pc:sldMk cId="463124377" sldId="263"/>
            <ac:spMk id="30" creationId="{67F731D9-0C8F-4278-A95E-7FBD026A11FE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40:55.935" v="129" actId="20577"/>
          <ac:spMkLst>
            <pc:docMk/>
            <pc:sldMk cId="463124377" sldId="263"/>
            <ac:spMk id="649" creationId="{6B302915-A70B-49FD-A0E1-63B8E119C42C}"/>
          </ac:spMkLst>
        </pc:spChg>
        <pc:graphicFrameChg chg="mod ord">
          <ac:chgData name="Mariana Codreanu (2118364)" userId="S::2118364@student.uwtsd.ac.uk::f2d18989-7599-4200-853a-e0c9e13b02d6" providerId="AD" clId="Web-{8264BA8D-72FF-4977-C7D6-46796B2AC8DB}" dt="2022-02-26T22:36:52.085" v="71"/>
          <ac:graphicFrameMkLst>
            <pc:docMk/>
            <pc:sldMk cId="463124377" sldId="263"/>
            <ac:graphicFrameMk id="161" creationId="{D2CF3F37-3479-4B34-BDA4-8B5AC0BFB6C5}"/>
          </ac:graphicFrameMkLst>
        </pc:graphicFrameChg>
      </pc:sldChg>
      <pc:sldChg chg="modSp mod modClrScheme chgLayout">
        <pc:chgData name="Mariana Codreanu (2118364)" userId="S::2118364@student.uwtsd.ac.uk::f2d18989-7599-4200-853a-e0c9e13b02d6" providerId="AD" clId="Web-{8264BA8D-72FF-4977-C7D6-46796B2AC8DB}" dt="2022-02-26T22:36:52.085" v="71"/>
        <pc:sldMkLst>
          <pc:docMk/>
          <pc:sldMk cId="4102309287" sldId="264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4102309287" sldId="264"/>
            <ac:spMk id="2" creationId="{57FEBD46-C783-4BB4-A0E7-D6915CCF99FA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4102309287" sldId="264"/>
            <ac:spMk id="3" creationId="{CE8C496D-FDF6-417B-80B3-88AD8B0A588E}"/>
          </ac:spMkLst>
        </pc:spChg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4102309287" sldId="264"/>
            <ac:spMk id="53" creationId="{62AE37FD-A0E5-4419-A108-643391393D3A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33:03.075" v="44" actId="1076"/>
          <ac:spMkLst>
            <pc:docMk/>
            <pc:sldMk cId="4102309287" sldId="264"/>
            <ac:spMk id="1303" creationId="{27ED2B70-3EB6-402F-B5F4-9349DF2249D9}"/>
          </ac:spMkLst>
        </pc:spChg>
        <pc:graphicFrameChg chg="mod modGraphic">
          <ac:chgData name="Mariana Codreanu (2118364)" userId="S::2118364@student.uwtsd.ac.uk::f2d18989-7599-4200-853a-e0c9e13b02d6" providerId="AD" clId="Web-{8264BA8D-72FF-4977-C7D6-46796B2AC8DB}" dt="2022-02-26T22:32:51.872" v="42" actId="14100"/>
          <ac:graphicFrameMkLst>
            <pc:docMk/>
            <pc:sldMk cId="4102309287" sldId="264"/>
            <ac:graphicFrameMk id="4" creationId="{572B37EA-2C2C-4187-9917-E50B387046A9}"/>
          </ac:graphicFrameMkLst>
        </pc:graphicFrameChg>
      </pc:sldChg>
      <pc:sldChg chg="modSp mod modTransition modClrScheme chgLayout">
        <pc:chgData name="Mariana Codreanu (2118364)" userId="S::2118364@student.uwtsd.ac.uk::f2d18989-7599-4200-853a-e0c9e13b02d6" providerId="AD" clId="Web-{8264BA8D-72FF-4977-C7D6-46796B2AC8DB}" dt="2022-02-26T22:39:27.293" v="95"/>
        <pc:sldMkLst>
          <pc:docMk/>
          <pc:sldMk cId="3196254887" sldId="265"/>
        </pc:sldMkLst>
        <pc:spChg chg="mod ord">
          <ac:chgData name="Mariana Codreanu (2118364)" userId="S::2118364@student.uwtsd.ac.uk::f2d18989-7599-4200-853a-e0c9e13b02d6" providerId="AD" clId="Web-{8264BA8D-72FF-4977-C7D6-46796B2AC8DB}" dt="2022-02-26T22:36:52.085" v="71"/>
          <ac:spMkLst>
            <pc:docMk/>
            <pc:sldMk cId="3196254887" sldId="265"/>
            <ac:spMk id="888" creationId="{190EFF44-B7D1-4240-83EF-B73CBD84523D}"/>
          </ac:spMkLst>
        </pc:spChg>
        <pc:graphicFrameChg chg="mod ord">
          <ac:chgData name="Mariana Codreanu (2118364)" userId="S::2118364@student.uwtsd.ac.uk::f2d18989-7599-4200-853a-e0c9e13b02d6" providerId="AD" clId="Web-{8264BA8D-72FF-4977-C7D6-46796B2AC8DB}" dt="2022-02-26T22:37:04.851" v="72" actId="1076"/>
          <ac:graphicFrameMkLst>
            <pc:docMk/>
            <pc:sldMk cId="3196254887" sldId="265"/>
            <ac:graphicFrameMk id="4" creationId="{B1881400-007E-45C1-849F-4AA05D7CAC21}"/>
          </ac:graphicFrameMkLst>
        </pc:graphicFrameChg>
      </pc:sldChg>
      <pc:sldChg chg="new del">
        <pc:chgData name="Mariana Codreanu (2118364)" userId="S::2118364@student.uwtsd.ac.uk::f2d18989-7599-4200-853a-e0c9e13b02d6" providerId="AD" clId="Web-{8264BA8D-72FF-4977-C7D6-46796B2AC8DB}" dt="2022-02-26T22:41:34.218" v="134"/>
        <pc:sldMkLst>
          <pc:docMk/>
          <pc:sldMk cId="938597474" sldId="266"/>
        </pc:sldMkLst>
      </pc:sldChg>
      <pc:sldChg chg="delSp modSp new modTransition">
        <pc:chgData name="Mariana Codreanu (2118364)" userId="S::2118364@student.uwtsd.ac.uk::f2d18989-7599-4200-853a-e0c9e13b02d6" providerId="AD" clId="Web-{8264BA8D-72FF-4977-C7D6-46796B2AC8DB}" dt="2022-02-26T22:44:06.847" v="164"/>
        <pc:sldMkLst>
          <pc:docMk/>
          <pc:sldMk cId="2596526221" sldId="266"/>
        </pc:sldMkLst>
        <pc:spChg chg="del">
          <ac:chgData name="Mariana Codreanu (2118364)" userId="S::2118364@student.uwtsd.ac.uk::f2d18989-7599-4200-853a-e0c9e13b02d6" providerId="AD" clId="Web-{8264BA8D-72FF-4977-C7D6-46796B2AC8DB}" dt="2022-02-26T22:43:21.674" v="161"/>
          <ac:spMkLst>
            <pc:docMk/>
            <pc:sldMk cId="2596526221" sldId="266"/>
            <ac:spMk id="2" creationId="{EDC8FB5D-309D-40C9-8485-1000D372703B}"/>
          </ac:spMkLst>
        </pc:spChg>
        <pc:spChg chg="mod">
          <ac:chgData name="Mariana Codreanu (2118364)" userId="S::2118364@student.uwtsd.ac.uk::f2d18989-7599-4200-853a-e0c9e13b02d6" providerId="AD" clId="Web-{8264BA8D-72FF-4977-C7D6-46796B2AC8DB}" dt="2022-02-26T22:43:34.236" v="163" actId="1076"/>
          <ac:spMkLst>
            <pc:docMk/>
            <pc:sldMk cId="2596526221" sldId="266"/>
            <ac:spMk id="3" creationId="{454DD4D4-0379-4073-8F8B-CB6C690F59C3}"/>
          </ac:spMkLst>
        </pc:spChg>
      </pc:sldChg>
      <pc:sldChg chg="del">
        <pc:chgData name="Mariana Codreanu (2118364)" userId="S::2118364@student.uwtsd.ac.uk::f2d18989-7599-4200-853a-e0c9e13b02d6" providerId="AD" clId="Web-{8264BA8D-72FF-4977-C7D6-46796B2AC8DB}" dt="2022-02-26T22:33:30.264" v="45"/>
        <pc:sldMkLst>
          <pc:docMk/>
          <pc:sldMk cId="3696546662" sldId="266"/>
        </pc:sldMkLst>
      </pc:sldChg>
      <pc:sldMasterChg chg="del delSldLayout">
        <pc:chgData name="Mariana Codreanu (2118364)" userId="S::2118364@student.uwtsd.ac.uk::f2d18989-7599-4200-853a-e0c9e13b02d6" providerId="AD" clId="Web-{8264BA8D-72FF-4977-C7D6-46796B2AC8DB}" dt="2022-02-26T22:36:52.085" v="71"/>
        <pc:sldMasterMkLst>
          <pc:docMk/>
          <pc:sldMasterMk cId="2662199786" sldId="2147483788"/>
        </pc:sldMasterMkLst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248145044" sldId="2147483777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2929222515" sldId="2147483778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115707358" sldId="2147483779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1912735528" sldId="2147483780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3213321614" sldId="2147483781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2144231823" sldId="2147483782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2924484289" sldId="2147483783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3990105942" sldId="2147483784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2162090182" sldId="2147483785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337404870" sldId="2147483786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662199786" sldId="2147483788"/>
            <pc:sldLayoutMk cId="3189325115" sldId="2147483787"/>
          </pc:sldLayoutMkLst>
        </pc:sldLayoutChg>
      </pc:sldMasterChg>
      <pc:sldMasterChg chg="del delSldLayout">
        <pc:chgData name="Mariana Codreanu (2118364)" userId="S::2118364@student.uwtsd.ac.uk::f2d18989-7599-4200-853a-e0c9e13b02d6" providerId="AD" clId="Web-{8264BA8D-72FF-4977-C7D6-46796B2AC8DB}" dt="2022-02-26T22:36:52.085" v="71"/>
        <pc:sldMasterMkLst>
          <pc:docMk/>
          <pc:sldMasterMk cId="3081571386" sldId="2147483807"/>
        </pc:sldMasterMkLst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2012513490" sldId="2147483808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4005831166" sldId="2147483809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2368499859" sldId="2147483810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3031225613" sldId="2147483811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2670982427" sldId="2147483812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3312283027" sldId="2147483813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2186680189" sldId="2147483814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2294561181" sldId="2147483815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559841737" sldId="2147483816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3100289179" sldId="2147483817"/>
          </pc:sldLayoutMkLst>
        </pc:sldLayoutChg>
        <pc:sldLayoutChg chg="del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3081571386" sldId="2147483807"/>
            <pc:sldLayoutMk cId="1517455117" sldId="2147483818"/>
          </pc:sldLayoutMkLst>
        </pc:sldLayoutChg>
      </pc:sldMasterChg>
      <pc:sldMasterChg chg="add modTransition addSldLayout modSldLayout">
        <pc:chgData name="Mariana Codreanu (2118364)" userId="S::2118364@student.uwtsd.ac.uk::f2d18989-7599-4200-853a-e0c9e13b02d6" providerId="AD" clId="Web-{8264BA8D-72FF-4977-C7D6-46796B2AC8DB}" dt="2022-02-26T22:36:52.085" v="71"/>
        <pc:sldMasterMkLst>
          <pc:docMk/>
          <pc:sldMasterMk cId="2427041716" sldId="2147483819"/>
        </pc:sldMasterMkLst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2774294564" sldId="2147483820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419734382" sldId="2147483821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2463961042" sldId="2147483822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1254391870" sldId="2147483823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2349040778" sldId="2147483824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2977987237" sldId="2147483825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481307739" sldId="2147483826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2828613864" sldId="2147483827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3168907482" sldId="2147483828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2741649503" sldId="2147483829"/>
          </pc:sldLayoutMkLst>
        </pc:sldLayoutChg>
        <pc:sldLayoutChg chg="add mod replId">
          <pc:chgData name="Mariana Codreanu (2118364)" userId="S::2118364@student.uwtsd.ac.uk::f2d18989-7599-4200-853a-e0c9e13b02d6" providerId="AD" clId="Web-{8264BA8D-72FF-4977-C7D6-46796B2AC8DB}" dt="2022-02-26T22:36:52.085" v="71"/>
          <pc:sldLayoutMkLst>
            <pc:docMk/>
            <pc:sldMasterMk cId="2427041716" sldId="2147483819"/>
            <pc:sldLayoutMk cId="275235814" sldId="2147483830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1675A8-1D97-4C74-BA4D-EE781F132E9A}" type="doc">
      <dgm:prSet loTypeId="urn:microsoft.com/office/officeart/2005/8/layout/cycle6" loCatId="cycle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o-RO"/>
        </a:p>
      </dgm:t>
    </dgm:pt>
    <dgm:pt modelId="{9959A531-748E-49BA-9A1C-4B1314E942ED}">
      <dgm:prSet phldrT="[Text]" phldr="0"/>
      <dgm:spPr/>
      <dgm:t>
        <a:bodyPr/>
        <a:lstStyle/>
        <a:p>
          <a:r>
            <a:rPr lang="ro-RO" err="1">
              <a:latin typeface="Franklin Gothic Demi Cond"/>
            </a:rPr>
            <a:t>Easier</a:t>
          </a:r>
          <a:endParaRPr lang="ro-RO" err="1"/>
        </a:p>
      </dgm:t>
    </dgm:pt>
    <dgm:pt modelId="{0E57895B-4303-41EA-959C-F8CE1B5E6AF8}" type="parTrans" cxnId="{981E7B8D-C3A3-4548-943D-7AE6DD8E5FEA}">
      <dgm:prSet/>
      <dgm:spPr/>
      <dgm:t>
        <a:bodyPr/>
        <a:lstStyle/>
        <a:p>
          <a:endParaRPr lang="ro-RO"/>
        </a:p>
      </dgm:t>
    </dgm:pt>
    <dgm:pt modelId="{922F8DF0-C8BD-42AC-9DB0-83800C2C9622}" type="sibTrans" cxnId="{981E7B8D-C3A3-4548-943D-7AE6DD8E5FEA}">
      <dgm:prSet/>
      <dgm:spPr/>
      <dgm:t>
        <a:bodyPr/>
        <a:lstStyle/>
        <a:p>
          <a:endParaRPr lang="ro-RO"/>
        </a:p>
      </dgm:t>
    </dgm:pt>
    <dgm:pt modelId="{0F7B5FF6-7519-4A94-A4B8-61CF1C0BFB41}">
      <dgm:prSet phldrT="[Text]" phldr="0"/>
      <dgm:spPr/>
      <dgm:t>
        <a:bodyPr/>
        <a:lstStyle/>
        <a:p>
          <a:r>
            <a:rPr lang="ro-RO">
              <a:latin typeface="Franklin Gothic Demi Cond"/>
            </a:rPr>
            <a:t>Effective</a:t>
          </a:r>
          <a:endParaRPr lang="ro-RO"/>
        </a:p>
      </dgm:t>
    </dgm:pt>
    <dgm:pt modelId="{2E8CA8D2-A23A-463B-882A-DD012608CF1F}" type="parTrans" cxnId="{20BD72CD-9B37-401C-ADF4-8EF4E9C3A0EF}">
      <dgm:prSet/>
      <dgm:spPr/>
      <dgm:t>
        <a:bodyPr/>
        <a:lstStyle/>
        <a:p>
          <a:endParaRPr lang="ro-RO"/>
        </a:p>
      </dgm:t>
    </dgm:pt>
    <dgm:pt modelId="{D16B9A2E-1A3B-42A4-85BC-989E1D5BEC3A}" type="sibTrans" cxnId="{20BD72CD-9B37-401C-ADF4-8EF4E9C3A0EF}">
      <dgm:prSet/>
      <dgm:spPr/>
      <dgm:t>
        <a:bodyPr/>
        <a:lstStyle/>
        <a:p>
          <a:endParaRPr lang="ro-RO"/>
        </a:p>
      </dgm:t>
    </dgm:pt>
    <dgm:pt modelId="{E81A03EE-9DF1-4465-8105-C7BF5153DC6C}">
      <dgm:prSet phldrT="[Text]" phldr="0"/>
      <dgm:spPr/>
      <dgm:t>
        <a:bodyPr/>
        <a:lstStyle/>
        <a:p>
          <a:r>
            <a:rPr lang="ro-RO" err="1">
              <a:latin typeface="Franklin Gothic Demi Cond"/>
            </a:rPr>
            <a:t>Faster</a:t>
          </a:r>
          <a:endParaRPr lang="ro-RO" err="1"/>
        </a:p>
      </dgm:t>
    </dgm:pt>
    <dgm:pt modelId="{D00B1A2E-EA8B-44C8-A257-4B9D63C468B1}" type="parTrans" cxnId="{43FB3A79-B9B4-44F8-8814-D93FF091601C}">
      <dgm:prSet/>
      <dgm:spPr/>
      <dgm:t>
        <a:bodyPr/>
        <a:lstStyle/>
        <a:p>
          <a:endParaRPr lang="ro-RO"/>
        </a:p>
      </dgm:t>
    </dgm:pt>
    <dgm:pt modelId="{0DC51699-9CC4-4591-BF20-8F0F90BA522F}" type="sibTrans" cxnId="{43FB3A79-B9B4-44F8-8814-D93FF091601C}">
      <dgm:prSet/>
      <dgm:spPr/>
      <dgm:t>
        <a:bodyPr/>
        <a:lstStyle/>
        <a:p>
          <a:endParaRPr lang="ro-RO"/>
        </a:p>
      </dgm:t>
    </dgm:pt>
    <dgm:pt modelId="{20AB6681-B002-4586-BBED-85C03F97F49E}">
      <dgm:prSet phldrT="[Text]" phldr="0"/>
      <dgm:spPr/>
      <dgm:t>
        <a:bodyPr/>
        <a:lstStyle/>
        <a:p>
          <a:r>
            <a:rPr lang="ro-RO" err="1">
              <a:latin typeface="Franklin Gothic Demi Cond"/>
            </a:rPr>
            <a:t>Comfortable</a:t>
          </a:r>
          <a:endParaRPr lang="ro-RO" err="1"/>
        </a:p>
      </dgm:t>
    </dgm:pt>
    <dgm:pt modelId="{3EAA9892-EB03-40DE-A792-83E6EAA4CD05}" type="parTrans" cxnId="{43DA1BFF-6609-4352-97F6-03090148A165}">
      <dgm:prSet/>
      <dgm:spPr/>
      <dgm:t>
        <a:bodyPr/>
        <a:lstStyle/>
        <a:p>
          <a:endParaRPr lang="ro-RO"/>
        </a:p>
      </dgm:t>
    </dgm:pt>
    <dgm:pt modelId="{084DD967-2E3C-483D-9CCD-FB5C7BA90C3D}" type="sibTrans" cxnId="{43DA1BFF-6609-4352-97F6-03090148A165}">
      <dgm:prSet/>
      <dgm:spPr/>
      <dgm:t>
        <a:bodyPr/>
        <a:lstStyle/>
        <a:p>
          <a:endParaRPr lang="ro-RO"/>
        </a:p>
      </dgm:t>
    </dgm:pt>
    <dgm:pt modelId="{4C296A7F-D172-4B8F-AD50-7A3EE7D3B350}" type="pres">
      <dgm:prSet presAssocID="{721675A8-1D97-4C74-BA4D-EE781F132E9A}" presName="cycle" presStyleCnt="0">
        <dgm:presLayoutVars>
          <dgm:dir/>
          <dgm:resizeHandles val="exact"/>
        </dgm:presLayoutVars>
      </dgm:prSet>
      <dgm:spPr/>
    </dgm:pt>
    <dgm:pt modelId="{EAA63F28-2057-419E-8DD3-D5BA0DAAC307}" type="pres">
      <dgm:prSet presAssocID="{9959A531-748E-49BA-9A1C-4B1314E942ED}" presName="node" presStyleLbl="node1" presStyleIdx="0" presStyleCnt="4">
        <dgm:presLayoutVars>
          <dgm:bulletEnabled val="1"/>
        </dgm:presLayoutVars>
      </dgm:prSet>
      <dgm:spPr/>
    </dgm:pt>
    <dgm:pt modelId="{C710BDA5-23F7-4286-8DC3-6062088AE543}" type="pres">
      <dgm:prSet presAssocID="{9959A531-748E-49BA-9A1C-4B1314E942ED}" presName="spNode" presStyleCnt="0"/>
      <dgm:spPr/>
    </dgm:pt>
    <dgm:pt modelId="{1195B6FD-2C58-4AB2-99ED-FA2766EBC87B}" type="pres">
      <dgm:prSet presAssocID="{922F8DF0-C8BD-42AC-9DB0-83800C2C9622}" presName="sibTrans" presStyleLbl="sibTrans1D1" presStyleIdx="0" presStyleCnt="4"/>
      <dgm:spPr/>
    </dgm:pt>
    <dgm:pt modelId="{7E9454BB-87ED-4DD0-93FD-4DFB36360E5C}" type="pres">
      <dgm:prSet presAssocID="{0F7B5FF6-7519-4A94-A4B8-61CF1C0BFB41}" presName="node" presStyleLbl="node1" presStyleIdx="1" presStyleCnt="4">
        <dgm:presLayoutVars>
          <dgm:bulletEnabled val="1"/>
        </dgm:presLayoutVars>
      </dgm:prSet>
      <dgm:spPr/>
    </dgm:pt>
    <dgm:pt modelId="{6B7681F4-77F2-435A-97E4-18CE78D04CB4}" type="pres">
      <dgm:prSet presAssocID="{0F7B5FF6-7519-4A94-A4B8-61CF1C0BFB41}" presName="spNode" presStyleCnt="0"/>
      <dgm:spPr/>
    </dgm:pt>
    <dgm:pt modelId="{287EB46E-BA5C-4885-8EA0-A16AD8AE948A}" type="pres">
      <dgm:prSet presAssocID="{D16B9A2E-1A3B-42A4-85BC-989E1D5BEC3A}" presName="sibTrans" presStyleLbl="sibTrans1D1" presStyleIdx="1" presStyleCnt="4"/>
      <dgm:spPr/>
    </dgm:pt>
    <dgm:pt modelId="{7612AF86-50B2-4ED9-AB89-CE5D45C02871}" type="pres">
      <dgm:prSet presAssocID="{E81A03EE-9DF1-4465-8105-C7BF5153DC6C}" presName="node" presStyleLbl="node1" presStyleIdx="2" presStyleCnt="4">
        <dgm:presLayoutVars>
          <dgm:bulletEnabled val="1"/>
        </dgm:presLayoutVars>
      </dgm:prSet>
      <dgm:spPr/>
    </dgm:pt>
    <dgm:pt modelId="{3D2AF839-684C-4324-8C49-9C8548CFC6AB}" type="pres">
      <dgm:prSet presAssocID="{E81A03EE-9DF1-4465-8105-C7BF5153DC6C}" presName="spNode" presStyleCnt="0"/>
      <dgm:spPr/>
    </dgm:pt>
    <dgm:pt modelId="{EFA2C02C-C434-41C2-A76C-0FC52D179BEA}" type="pres">
      <dgm:prSet presAssocID="{0DC51699-9CC4-4591-BF20-8F0F90BA522F}" presName="sibTrans" presStyleLbl="sibTrans1D1" presStyleIdx="2" presStyleCnt="4"/>
      <dgm:spPr/>
    </dgm:pt>
    <dgm:pt modelId="{0981DF99-3C26-4A73-988F-66AF74F45A1E}" type="pres">
      <dgm:prSet presAssocID="{20AB6681-B002-4586-BBED-85C03F97F49E}" presName="node" presStyleLbl="node1" presStyleIdx="3" presStyleCnt="4">
        <dgm:presLayoutVars>
          <dgm:bulletEnabled val="1"/>
        </dgm:presLayoutVars>
      </dgm:prSet>
      <dgm:spPr/>
    </dgm:pt>
    <dgm:pt modelId="{7E936A47-68BF-43F9-89DF-AFB9FD6048E4}" type="pres">
      <dgm:prSet presAssocID="{20AB6681-B002-4586-BBED-85C03F97F49E}" presName="spNode" presStyleCnt="0"/>
      <dgm:spPr/>
    </dgm:pt>
    <dgm:pt modelId="{E2080889-5C0A-478C-9E58-B9FF54DB3A1D}" type="pres">
      <dgm:prSet presAssocID="{084DD967-2E3C-483D-9CCD-FB5C7BA90C3D}" presName="sibTrans" presStyleLbl="sibTrans1D1" presStyleIdx="3" presStyleCnt="4"/>
      <dgm:spPr/>
    </dgm:pt>
  </dgm:ptLst>
  <dgm:cxnLst>
    <dgm:cxn modelId="{49664B48-FDEC-4154-88FA-ABCF1B5DED8E}" type="presOf" srcId="{922F8DF0-C8BD-42AC-9DB0-83800C2C9622}" destId="{1195B6FD-2C58-4AB2-99ED-FA2766EBC87B}" srcOrd="0" destOrd="0" presId="urn:microsoft.com/office/officeart/2005/8/layout/cycle6"/>
    <dgm:cxn modelId="{43FB3A79-B9B4-44F8-8814-D93FF091601C}" srcId="{721675A8-1D97-4C74-BA4D-EE781F132E9A}" destId="{E81A03EE-9DF1-4465-8105-C7BF5153DC6C}" srcOrd="2" destOrd="0" parTransId="{D00B1A2E-EA8B-44C8-A257-4B9D63C468B1}" sibTransId="{0DC51699-9CC4-4591-BF20-8F0F90BA522F}"/>
    <dgm:cxn modelId="{EB69655A-60C1-47C5-BD11-76CB51A99F38}" type="presOf" srcId="{084DD967-2E3C-483D-9CCD-FB5C7BA90C3D}" destId="{E2080889-5C0A-478C-9E58-B9FF54DB3A1D}" srcOrd="0" destOrd="0" presId="urn:microsoft.com/office/officeart/2005/8/layout/cycle6"/>
    <dgm:cxn modelId="{981E7B8D-C3A3-4548-943D-7AE6DD8E5FEA}" srcId="{721675A8-1D97-4C74-BA4D-EE781F132E9A}" destId="{9959A531-748E-49BA-9A1C-4B1314E942ED}" srcOrd="0" destOrd="0" parTransId="{0E57895B-4303-41EA-959C-F8CE1B5E6AF8}" sibTransId="{922F8DF0-C8BD-42AC-9DB0-83800C2C9622}"/>
    <dgm:cxn modelId="{34225196-3AEC-46F6-BD59-3EEF15D50493}" type="presOf" srcId="{721675A8-1D97-4C74-BA4D-EE781F132E9A}" destId="{4C296A7F-D172-4B8F-AD50-7A3EE7D3B350}" srcOrd="0" destOrd="0" presId="urn:microsoft.com/office/officeart/2005/8/layout/cycle6"/>
    <dgm:cxn modelId="{0A216F98-1920-4F22-871B-DA7C6DE924F5}" type="presOf" srcId="{D16B9A2E-1A3B-42A4-85BC-989E1D5BEC3A}" destId="{287EB46E-BA5C-4885-8EA0-A16AD8AE948A}" srcOrd="0" destOrd="0" presId="urn:microsoft.com/office/officeart/2005/8/layout/cycle6"/>
    <dgm:cxn modelId="{052129B9-C102-4F5D-AABD-4B5B803EAD51}" type="presOf" srcId="{0DC51699-9CC4-4591-BF20-8F0F90BA522F}" destId="{EFA2C02C-C434-41C2-A76C-0FC52D179BEA}" srcOrd="0" destOrd="0" presId="urn:microsoft.com/office/officeart/2005/8/layout/cycle6"/>
    <dgm:cxn modelId="{28ACB7BE-FD9F-455F-A85E-5E84F2B270D8}" type="presOf" srcId="{0F7B5FF6-7519-4A94-A4B8-61CF1C0BFB41}" destId="{7E9454BB-87ED-4DD0-93FD-4DFB36360E5C}" srcOrd="0" destOrd="0" presId="urn:microsoft.com/office/officeart/2005/8/layout/cycle6"/>
    <dgm:cxn modelId="{53884BBF-8010-4CF4-A503-9B3B63D34611}" type="presOf" srcId="{9959A531-748E-49BA-9A1C-4B1314E942ED}" destId="{EAA63F28-2057-419E-8DD3-D5BA0DAAC307}" srcOrd="0" destOrd="0" presId="urn:microsoft.com/office/officeart/2005/8/layout/cycle6"/>
    <dgm:cxn modelId="{C56BBFC7-082D-4E3B-808A-4A540268C573}" type="presOf" srcId="{E81A03EE-9DF1-4465-8105-C7BF5153DC6C}" destId="{7612AF86-50B2-4ED9-AB89-CE5D45C02871}" srcOrd="0" destOrd="0" presId="urn:microsoft.com/office/officeart/2005/8/layout/cycle6"/>
    <dgm:cxn modelId="{20BD72CD-9B37-401C-ADF4-8EF4E9C3A0EF}" srcId="{721675A8-1D97-4C74-BA4D-EE781F132E9A}" destId="{0F7B5FF6-7519-4A94-A4B8-61CF1C0BFB41}" srcOrd="1" destOrd="0" parTransId="{2E8CA8D2-A23A-463B-882A-DD012608CF1F}" sibTransId="{D16B9A2E-1A3B-42A4-85BC-989E1D5BEC3A}"/>
    <dgm:cxn modelId="{75E027F6-10D1-4C88-B06F-F30216EF0EFA}" type="presOf" srcId="{20AB6681-B002-4586-BBED-85C03F97F49E}" destId="{0981DF99-3C26-4A73-988F-66AF74F45A1E}" srcOrd="0" destOrd="0" presId="urn:microsoft.com/office/officeart/2005/8/layout/cycle6"/>
    <dgm:cxn modelId="{43DA1BFF-6609-4352-97F6-03090148A165}" srcId="{721675A8-1D97-4C74-BA4D-EE781F132E9A}" destId="{20AB6681-B002-4586-BBED-85C03F97F49E}" srcOrd="3" destOrd="0" parTransId="{3EAA9892-EB03-40DE-A792-83E6EAA4CD05}" sibTransId="{084DD967-2E3C-483D-9CCD-FB5C7BA90C3D}"/>
    <dgm:cxn modelId="{B2D0D467-9EAB-4689-964C-B8D392F81131}" type="presParOf" srcId="{4C296A7F-D172-4B8F-AD50-7A3EE7D3B350}" destId="{EAA63F28-2057-419E-8DD3-D5BA0DAAC307}" srcOrd="0" destOrd="0" presId="urn:microsoft.com/office/officeart/2005/8/layout/cycle6"/>
    <dgm:cxn modelId="{F9031622-9C9E-4879-AB6C-A51698887D23}" type="presParOf" srcId="{4C296A7F-D172-4B8F-AD50-7A3EE7D3B350}" destId="{C710BDA5-23F7-4286-8DC3-6062088AE543}" srcOrd="1" destOrd="0" presId="urn:microsoft.com/office/officeart/2005/8/layout/cycle6"/>
    <dgm:cxn modelId="{B0061634-5937-4B35-A919-2C789948E315}" type="presParOf" srcId="{4C296A7F-D172-4B8F-AD50-7A3EE7D3B350}" destId="{1195B6FD-2C58-4AB2-99ED-FA2766EBC87B}" srcOrd="2" destOrd="0" presId="urn:microsoft.com/office/officeart/2005/8/layout/cycle6"/>
    <dgm:cxn modelId="{19182E4D-686F-45FB-BB80-A55664C28168}" type="presParOf" srcId="{4C296A7F-D172-4B8F-AD50-7A3EE7D3B350}" destId="{7E9454BB-87ED-4DD0-93FD-4DFB36360E5C}" srcOrd="3" destOrd="0" presId="urn:microsoft.com/office/officeart/2005/8/layout/cycle6"/>
    <dgm:cxn modelId="{0C1F2A81-35F3-4D84-A66B-2F38F9CB77DE}" type="presParOf" srcId="{4C296A7F-D172-4B8F-AD50-7A3EE7D3B350}" destId="{6B7681F4-77F2-435A-97E4-18CE78D04CB4}" srcOrd="4" destOrd="0" presId="urn:microsoft.com/office/officeart/2005/8/layout/cycle6"/>
    <dgm:cxn modelId="{9E3B06D2-1A74-492D-A4A1-C43D3FD0FD7B}" type="presParOf" srcId="{4C296A7F-D172-4B8F-AD50-7A3EE7D3B350}" destId="{287EB46E-BA5C-4885-8EA0-A16AD8AE948A}" srcOrd="5" destOrd="0" presId="urn:microsoft.com/office/officeart/2005/8/layout/cycle6"/>
    <dgm:cxn modelId="{C95C6695-3B0B-40CD-B4D6-DDBE78C34DAB}" type="presParOf" srcId="{4C296A7F-D172-4B8F-AD50-7A3EE7D3B350}" destId="{7612AF86-50B2-4ED9-AB89-CE5D45C02871}" srcOrd="6" destOrd="0" presId="urn:microsoft.com/office/officeart/2005/8/layout/cycle6"/>
    <dgm:cxn modelId="{2DF510F9-9564-40B4-BE56-9609EA461BB6}" type="presParOf" srcId="{4C296A7F-D172-4B8F-AD50-7A3EE7D3B350}" destId="{3D2AF839-684C-4324-8C49-9C8548CFC6AB}" srcOrd="7" destOrd="0" presId="urn:microsoft.com/office/officeart/2005/8/layout/cycle6"/>
    <dgm:cxn modelId="{B39B9F7D-849C-43ED-8746-83E17B355EF7}" type="presParOf" srcId="{4C296A7F-D172-4B8F-AD50-7A3EE7D3B350}" destId="{EFA2C02C-C434-41C2-A76C-0FC52D179BEA}" srcOrd="8" destOrd="0" presId="urn:microsoft.com/office/officeart/2005/8/layout/cycle6"/>
    <dgm:cxn modelId="{9F10A518-8A01-41E1-91E8-567C99746E44}" type="presParOf" srcId="{4C296A7F-D172-4B8F-AD50-7A3EE7D3B350}" destId="{0981DF99-3C26-4A73-988F-66AF74F45A1E}" srcOrd="9" destOrd="0" presId="urn:microsoft.com/office/officeart/2005/8/layout/cycle6"/>
    <dgm:cxn modelId="{FD134B81-8579-4B71-A510-96A5EC9DC51D}" type="presParOf" srcId="{4C296A7F-D172-4B8F-AD50-7A3EE7D3B350}" destId="{7E936A47-68BF-43F9-89DF-AFB9FD6048E4}" srcOrd="10" destOrd="0" presId="urn:microsoft.com/office/officeart/2005/8/layout/cycle6"/>
    <dgm:cxn modelId="{D88B68AE-1D39-4A4D-A9AB-32EA76733DDA}" type="presParOf" srcId="{4C296A7F-D172-4B8F-AD50-7A3EE7D3B350}" destId="{E2080889-5C0A-478C-9E58-B9FF54DB3A1D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570E3B-4A72-4581-8E60-01A83D6DC08E}" type="doc">
      <dgm:prSet loTypeId="urn:microsoft.com/office/officeart/2005/8/layout/radial2" loCatId="relationship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o-RO"/>
        </a:p>
      </dgm:t>
    </dgm:pt>
    <dgm:pt modelId="{D7B52603-2DA0-46DF-A54A-F1607665CCB9}">
      <dgm:prSet phldrT="[Text]" phldr="0"/>
      <dgm:spPr/>
      <dgm:t>
        <a:bodyPr/>
        <a:lstStyle/>
        <a:p>
          <a:r>
            <a:rPr lang="ro-RO" err="1">
              <a:latin typeface="Franklin Gothic Demi Cond"/>
            </a:rPr>
            <a:t>closed</a:t>
          </a:r>
          <a:endParaRPr lang="ro-RO"/>
        </a:p>
      </dgm:t>
    </dgm:pt>
    <dgm:pt modelId="{E3CBF729-C3F5-4B8D-8873-03859BACE923}" type="parTrans" cxnId="{511B5EAB-D60F-47F5-9F32-7A780DFC98C3}">
      <dgm:prSet/>
      <dgm:spPr/>
      <dgm:t>
        <a:bodyPr/>
        <a:lstStyle/>
        <a:p>
          <a:endParaRPr lang="ro-RO"/>
        </a:p>
      </dgm:t>
    </dgm:pt>
    <dgm:pt modelId="{C2445CA6-D877-4005-BAF9-FC2643B6ED09}" type="sibTrans" cxnId="{511B5EAB-D60F-47F5-9F32-7A780DFC98C3}">
      <dgm:prSet/>
      <dgm:spPr/>
      <dgm:t>
        <a:bodyPr/>
        <a:lstStyle/>
        <a:p>
          <a:endParaRPr lang="ro-RO"/>
        </a:p>
      </dgm:t>
    </dgm:pt>
    <dgm:pt modelId="{70CE104E-23A8-494D-B8B2-23F258317C7F}">
      <dgm:prSet phldrT="[Text]" phldr="0"/>
      <dgm:spPr/>
      <dgm:t>
        <a:bodyPr/>
        <a:lstStyle/>
        <a:p>
          <a:pPr rtl="0"/>
          <a:r>
            <a:rPr lang="ro-RO" dirty="0" err="1">
              <a:latin typeface="Franklin Gothic Demi Cond"/>
            </a:rPr>
            <a:t>most</a:t>
          </a:r>
          <a:r>
            <a:rPr lang="ro-RO" dirty="0">
              <a:latin typeface="Franklin Gothic Demi Cond"/>
            </a:rPr>
            <a:t> </a:t>
          </a:r>
          <a:r>
            <a:rPr lang="ro-RO" dirty="0" err="1">
              <a:latin typeface="Franklin Gothic Demi Cond"/>
            </a:rPr>
            <a:t>common</a:t>
          </a:r>
          <a:endParaRPr lang="ro-RO" dirty="0" err="1"/>
        </a:p>
      </dgm:t>
    </dgm:pt>
    <dgm:pt modelId="{3AC8E6AB-9A73-4AE5-99E8-24C4F5C99AD2}" type="parTrans" cxnId="{E9668BF3-4400-4F86-8570-1686B66E8A22}">
      <dgm:prSet/>
      <dgm:spPr/>
      <dgm:t>
        <a:bodyPr/>
        <a:lstStyle/>
        <a:p>
          <a:endParaRPr lang="ro-RO"/>
        </a:p>
      </dgm:t>
    </dgm:pt>
    <dgm:pt modelId="{789FD45A-7E6F-4E01-922E-E0DA34687D3C}" type="sibTrans" cxnId="{E9668BF3-4400-4F86-8570-1686B66E8A22}">
      <dgm:prSet/>
      <dgm:spPr/>
      <dgm:t>
        <a:bodyPr/>
        <a:lstStyle/>
        <a:p>
          <a:endParaRPr lang="ro-RO"/>
        </a:p>
      </dgm:t>
    </dgm:pt>
    <dgm:pt modelId="{CD48810E-13BD-421A-AB13-B5894CFCA253}">
      <dgm:prSet phldrT="[Text]" phldr="0"/>
      <dgm:spPr/>
      <dgm:t>
        <a:bodyPr/>
        <a:lstStyle/>
        <a:p>
          <a:pPr rtl="0"/>
          <a:r>
            <a:rPr lang="ro-RO" dirty="0" err="1">
              <a:latin typeface="Franklin Gothic Demi Cond"/>
            </a:rPr>
            <a:t>quantitative</a:t>
          </a:r>
          <a:r>
            <a:rPr lang="ro-RO" dirty="0">
              <a:latin typeface="Franklin Gothic Demi Cond"/>
            </a:rPr>
            <a:t> </a:t>
          </a:r>
          <a:r>
            <a:rPr lang="ro-RO" dirty="0" err="1">
              <a:latin typeface="Franklin Gothic Demi Cond"/>
            </a:rPr>
            <a:t>research</a:t>
          </a:r>
          <a:endParaRPr lang="ro-RO" dirty="0"/>
        </a:p>
      </dgm:t>
    </dgm:pt>
    <dgm:pt modelId="{782E6217-2B95-4179-91E5-C3D308252D03}" type="parTrans" cxnId="{7C95D4E5-14B1-48DE-8C4E-F1416B9FD433}">
      <dgm:prSet/>
      <dgm:spPr/>
      <dgm:t>
        <a:bodyPr/>
        <a:lstStyle/>
        <a:p>
          <a:endParaRPr lang="ro-RO"/>
        </a:p>
      </dgm:t>
    </dgm:pt>
    <dgm:pt modelId="{1DA82BE1-E4F0-435A-9010-D5E4CDA8479E}" type="sibTrans" cxnId="{7C95D4E5-14B1-48DE-8C4E-F1416B9FD433}">
      <dgm:prSet/>
      <dgm:spPr/>
      <dgm:t>
        <a:bodyPr/>
        <a:lstStyle/>
        <a:p>
          <a:endParaRPr lang="ro-RO"/>
        </a:p>
      </dgm:t>
    </dgm:pt>
    <dgm:pt modelId="{2C5BCD39-A283-41DC-8F1F-D73A9413E47B}">
      <dgm:prSet phldrT="[Text]" phldr="0"/>
      <dgm:spPr/>
      <dgm:t>
        <a:bodyPr/>
        <a:lstStyle/>
        <a:p>
          <a:r>
            <a:rPr lang="ro-RO" dirty="0">
              <a:latin typeface="Franklin Gothic Demi Cond"/>
            </a:rPr>
            <a:t>open</a:t>
          </a:r>
          <a:endParaRPr lang="ro-RO" dirty="0"/>
        </a:p>
      </dgm:t>
    </dgm:pt>
    <dgm:pt modelId="{7FCAD20F-5FE7-44B9-8A80-DE00C49EDFEF}" type="parTrans" cxnId="{60B8A1C7-85A9-4001-8CDE-ABABC2F4B2CF}">
      <dgm:prSet/>
      <dgm:spPr/>
      <dgm:t>
        <a:bodyPr/>
        <a:lstStyle/>
        <a:p>
          <a:endParaRPr lang="ro-RO"/>
        </a:p>
      </dgm:t>
    </dgm:pt>
    <dgm:pt modelId="{ACF8B6BB-2F47-4950-9441-9FACB3C60E27}" type="sibTrans" cxnId="{60B8A1C7-85A9-4001-8CDE-ABABC2F4B2CF}">
      <dgm:prSet/>
      <dgm:spPr/>
      <dgm:t>
        <a:bodyPr/>
        <a:lstStyle/>
        <a:p>
          <a:endParaRPr lang="ro-RO"/>
        </a:p>
      </dgm:t>
    </dgm:pt>
    <dgm:pt modelId="{EE43B905-6F49-4931-A31A-DBA45DEA4C53}">
      <dgm:prSet phldrT="[Text]" phldr="0"/>
      <dgm:spPr/>
      <dgm:t>
        <a:bodyPr/>
        <a:lstStyle/>
        <a:p>
          <a:pPr rtl="0"/>
          <a:r>
            <a:rPr lang="ro-RO" dirty="0">
              <a:latin typeface="Franklin Gothic Demi Cond"/>
            </a:rPr>
            <a:t>more complex</a:t>
          </a:r>
          <a:endParaRPr lang="ro-RO" dirty="0"/>
        </a:p>
      </dgm:t>
    </dgm:pt>
    <dgm:pt modelId="{DEE280B0-C1A3-43D1-91E5-9804107ED0FE}" type="parTrans" cxnId="{50B0B77A-E60F-47ED-BABF-A6697A3E95D5}">
      <dgm:prSet/>
      <dgm:spPr/>
      <dgm:t>
        <a:bodyPr/>
        <a:lstStyle/>
        <a:p>
          <a:endParaRPr lang="ro-RO"/>
        </a:p>
      </dgm:t>
    </dgm:pt>
    <dgm:pt modelId="{E857AA16-0D2B-4283-B15F-5BF02695C995}" type="sibTrans" cxnId="{50B0B77A-E60F-47ED-BABF-A6697A3E95D5}">
      <dgm:prSet/>
      <dgm:spPr/>
      <dgm:t>
        <a:bodyPr/>
        <a:lstStyle/>
        <a:p>
          <a:endParaRPr lang="ro-RO"/>
        </a:p>
      </dgm:t>
    </dgm:pt>
    <dgm:pt modelId="{AB755E49-62B2-4D13-8548-0398F72E232B}">
      <dgm:prSet phldrT="[Text]" phldr="0"/>
      <dgm:spPr/>
      <dgm:t>
        <a:bodyPr/>
        <a:lstStyle/>
        <a:p>
          <a:pPr rtl="0"/>
          <a:r>
            <a:rPr lang="ro-RO" dirty="0" err="1">
              <a:latin typeface="Franklin Gothic Demi Cond"/>
            </a:rPr>
            <a:t>qualitative</a:t>
          </a:r>
          <a:r>
            <a:rPr lang="ro-RO" dirty="0">
              <a:latin typeface="Franklin Gothic Demi Cond"/>
            </a:rPr>
            <a:t> </a:t>
          </a:r>
          <a:r>
            <a:rPr lang="ro-RO" dirty="0" err="1">
              <a:latin typeface="Franklin Gothic Demi Cond"/>
            </a:rPr>
            <a:t>research</a:t>
          </a:r>
          <a:endParaRPr lang="ro-RO" dirty="0"/>
        </a:p>
      </dgm:t>
    </dgm:pt>
    <dgm:pt modelId="{4ADEE6EC-FBA0-4709-9FDB-656F6334352C}" type="parTrans" cxnId="{DB2AC833-112D-40FC-BA84-0D38390B2588}">
      <dgm:prSet/>
      <dgm:spPr/>
      <dgm:t>
        <a:bodyPr/>
        <a:lstStyle/>
        <a:p>
          <a:endParaRPr lang="ro-RO"/>
        </a:p>
      </dgm:t>
    </dgm:pt>
    <dgm:pt modelId="{75F2023D-BD99-4B5A-A3C9-D564E7B8C5B7}" type="sibTrans" cxnId="{DB2AC833-112D-40FC-BA84-0D38390B2588}">
      <dgm:prSet/>
      <dgm:spPr/>
      <dgm:t>
        <a:bodyPr/>
        <a:lstStyle/>
        <a:p>
          <a:endParaRPr lang="ro-RO"/>
        </a:p>
      </dgm:t>
    </dgm:pt>
    <dgm:pt modelId="{7D488F41-6D1A-4D6B-AFC3-F4CFD806AB19}">
      <dgm:prSet phldrT="[Text]" phldr="0"/>
      <dgm:spPr/>
      <dgm:t>
        <a:bodyPr/>
        <a:lstStyle/>
        <a:p>
          <a:r>
            <a:rPr lang="ro-RO" err="1">
              <a:latin typeface="Franklin Gothic Demi Cond"/>
            </a:rPr>
            <a:t>combinated</a:t>
          </a:r>
          <a:endParaRPr lang="ro-RO"/>
        </a:p>
      </dgm:t>
    </dgm:pt>
    <dgm:pt modelId="{0B4D0A39-565E-41A6-A16D-F5903F9BDCA3}" type="parTrans" cxnId="{184D1356-A2CF-4D03-955E-FF452C394862}">
      <dgm:prSet/>
      <dgm:spPr/>
      <dgm:t>
        <a:bodyPr/>
        <a:lstStyle/>
        <a:p>
          <a:endParaRPr lang="ro-RO"/>
        </a:p>
      </dgm:t>
    </dgm:pt>
    <dgm:pt modelId="{1B6D17CA-D078-4240-B10E-46E016861729}" type="sibTrans" cxnId="{184D1356-A2CF-4D03-955E-FF452C394862}">
      <dgm:prSet/>
      <dgm:spPr/>
      <dgm:t>
        <a:bodyPr/>
        <a:lstStyle/>
        <a:p>
          <a:endParaRPr lang="ro-RO"/>
        </a:p>
      </dgm:t>
    </dgm:pt>
    <dgm:pt modelId="{A87D5C73-84F8-4C42-89AC-0DAEA8A753DC}">
      <dgm:prSet phldrT="[Text]" phldr="0"/>
      <dgm:spPr/>
      <dgm:t>
        <a:bodyPr/>
        <a:lstStyle/>
        <a:p>
          <a:pPr rtl="0"/>
          <a:r>
            <a:rPr lang="ro-RO" dirty="0" err="1">
              <a:latin typeface="Franklin Gothic Demi Cond"/>
            </a:rPr>
            <a:t>most</a:t>
          </a:r>
          <a:r>
            <a:rPr lang="ro-RO" dirty="0">
              <a:latin typeface="Franklin Gothic Demi Cond"/>
            </a:rPr>
            <a:t> </a:t>
          </a:r>
          <a:r>
            <a:rPr lang="ro-RO" dirty="0" err="1">
              <a:latin typeface="Franklin Gothic Demi Cond"/>
            </a:rPr>
            <a:t>used</a:t>
          </a:r>
          <a:endParaRPr lang="ro-RO" dirty="0"/>
        </a:p>
      </dgm:t>
    </dgm:pt>
    <dgm:pt modelId="{6998C473-C309-4504-8494-037B51202C97}" type="parTrans" cxnId="{A2868D98-BC77-47C9-9E2C-8D1783340588}">
      <dgm:prSet/>
      <dgm:spPr/>
      <dgm:t>
        <a:bodyPr/>
        <a:lstStyle/>
        <a:p>
          <a:endParaRPr lang="ro-RO"/>
        </a:p>
      </dgm:t>
    </dgm:pt>
    <dgm:pt modelId="{B2BBE46B-7D4E-455F-897F-098CAD5E2035}" type="sibTrans" cxnId="{A2868D98-BC77-47C9-9E2C-8D1783340588}">
      <dgm:prSet/>
      <dgm:spPr/>
      <dgm:t>
        <a:bodyPr/>
        <a:lstStyle/>
        <a:p>
          <a:endParaRPr lang="ro-RO"/>
        </a:p>
      </dgm:t>
    </dgm:pt>
    <dgm:pt modelId="{BFCC4B01-5E5C-4044-8C8D-A082DAA92D42}">
      <dgm:prSet phldrT="[Text]" phldr="0"/>
      <dgm:spPr/>
      <dgm:t>
        <a:bodyPr/>
        <a:lstStyle/>
        <a:p>
          <a:pPr rtl="0"/>
          <a:r>
            <a:rPr lang="ro-RO" dirty="0">
              <a:latin typeface="Franklin Gothic Demi Cond"/>
            </a:rPr>
            <a:t>self-</a:t>
          </a:r>
          <a:r>
            <a:rPr lang="ro-RO" dirty="0" err="1">
              <a:latin typeface="Franklin Gothic Demi Cond"/>
            </a:rPr>
            <a:t>selecting</a:t>
          </a:r>
          <a:r>
            <a:rPr lang="ro-RO" dirty="0">
              <a:latin typeface="Franklin Gothic Demi Cond"/>
            </a:rPr>
            <a:t> </a:t>
          </a:r>
          <a:r>
            <a:rPr lang="ro-RO" dirty="0" err="1">
              <a:latin typeface="Franklin Gothic Demi Cond"/>
            </a:rPr>
            <a:t>participants</a:t>
          </a:r>
          <a:endParaRPr lang="ro-RO" dirty="0" err="1"/>
        </a:p>
      </dgm:t>
    </dgm:pt>
    <dgm:pt modelId="{C1D2BEB6-C8CC-4C80-9D3F-D8FDAEEEF577}" type="parTrans" cxnId="{10395BE4-72F8-494F-A20D-1BB9F40671EF}">
      <dgm:prSet/>
      <dgm:spPr/>
      <dgm:t>
        <a:bodyPr/>
        <a:lstStyle/>
        <a:p>
          <a:endParaRPr lang="ro-RO"/>
        </a:p>
      </dgm:t>
    </dgm:pt>
    <dgm:pt modelId="{EBA41D35-7A1E-4477-8B37-DC9AE1651D03}" type="sibTrans" cxnId="{10395BE4-72F8-494F-A20D-1BB9F40671EF}">
      <dgm:prSet/>
      <dgm:spPr/>
      <dgm:t>
        <a:bodyPr/>
        <a:lstStyle/>
        <a:p>
          <a:endParaRPr lang="ro-RO"/>
        </a:p>
      </dgm:t>
    </dgm:pt>
    <dgm:pt modelId="{5EA2FEA9-0A14-4D4B-ACA2-0812FE1DC91B}">
      <dgm:prSet phldr="0"/>
      <dgm:spPr/>
      <dgm:t>
        <a:bodyPr/>
        <a:lstStyle/>
        <a:p>
          <a:pPr rtl="0"/>
          <a:r>
            <a:rPr lang="ro-RO" dirty="0">
              <a:latin typeface="Franklin Gothic Demi Cond"/>
            </a:rPr>
            <a:t>Likert scale questions</a:t>
          </a:r>
        </a:p>
      </dgm:t>
    </dgm:pt>
    <dgm:pt modelId="{D52D546F-697D-4DBF-B248-E786800B718C}" type="parTrans" cxnId="{B92279ED-86A5-4519-BADD-58471EE9E294}">
      <dgm:prSet/>
      <dgm:spPr/>
    </dgm:pt>
    <dgm:pt modelId="{48B726FA-3A75-4DBC-8717-AF9D6A901EAF}" type="sibTrans" cxnId="{B92279ED-86A5-4519-BADD-58471EE9E294}">
      <dgm:prSet/>
      <dgm:spPr/>
    </dgm:pt>
    <dgm:pt modelId="{4D5648C8-E5A9-4F8A-9705-D58FDEEB5FF9}" type="pres">
      <dgm:prSet presAssocID="{2C570E3B-4A72-4581-8E60-01A83D6DC08E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8EC51F7A-F26F-4B0B-B28A-C435BE605101}" type="pres">
      <dgm:prSet presAssocID="{2C570E3B-4A72-4581-8E60-01A83D6DC08E}" presName="cycle" presStyleCnt="0"/>
      <dgm:spPr/>
    </dgm:pt>
    <dgm:pt modelId="{28DD8A77-53C8-44BE-942F-E66051C88DCE}" type="pres">
      <dgm:prSet presAssocID="{2C570E3B-4A72-4581-8E60-01A83D6DC08E}" presName="centerShape" presStyleCnt="0"/>
      <dgm:spPr/>
    </dgm:pt>
    <dgm:pt modelId="{B5C72E8C-1256-4F3C-9794-3F29F0802987}" type="pres">
      <dgm:prSet presAssocID="{2C570E3B-4A72-4581-8E60-01A83D6DC08E}" presName="connSite" presStyleLbl="node1" presStyleIdx="0" presStyleCnt="5"/>
      <dgm:spPr/>
    </dgm:pt>
    <dgm:pt modelId="{6F42AEB2-6F6C-45BE-846A-9629861E70B6}" type="pres">
      <dgm:prSet presAssocID="{2C570E3B-4A72-4581-8E60-01A83D6DC08E}" presName="visible" presStyleLbl="node1" presStyleIdx="0" presStyleCnt="5"/>
      <dgm:spPr/>
    </dgm:pt>
    <dgm:pt modelId="{BC9E9E45-DB4E-4213-B1F4-70F6C651E978}" type="pres">
      <dgm:prSet presAssocID="{E3CBF729-C3F5-4B8D-8873-03859BACE923}" presName="Name25" presStyleLbl="parChTrans1D1" presStyleIdx="0" presStyleCnt="4"/>
      <dgm:spPr/>
    </dgm:pt>
    <dgm:pt modelId="{649CA739-C5F8-494F-B07D-8739C918C6E4}" type="pres">
      <dgm:prSet presAssocID="{D7B52603-2DA0-46DF-A54A-F1607665CCB9}" presName="node" presStyleCnt="0"/>
      <dgm:spPr/>
    </dgm:pt>
    <dgm:pt modelId="{6E17E442-15E8-443D-A33B-2A53C72FBE93}" type="pres">
      <dgm:prSet presAssocID="{D7B52603-2DA0-46DF-A54A-F1607665CCB9}" presName="parentNode" presStyleLbl="node1" presStyleIdx="1" presStyleCnt="5">
        <dgm:presLayoutVars>
          <dgm:chMax val="1"/>
          <dgm:bulletEnabled val="1"/>
        </dgm:presLayoutVars>
      </dgm:prSet>
      <dgm:spPr/>
    </dgm:pt>
    <dgm:pt modelId="{2492F5D8-983B-4685-9EE0-23D6927C2464}" type="pres">
      <dgm:prSet presAssocID="{D7B52603-2DA0-46DF-A54A-F1607665CCB9}" presName="childNode" presStyleLbl="revTx" presStyleIdx="0" presStyleCnt="3">
        <dgm:presLayoutVars>
          <dgm:bulletEnabled val="1"/>
        </dgm:presLayoutVars>
      </dgm:prSet>
      <dgm:spPr/>
    </dgm:pt>
    <dgm:pt modelId="{FD9F34EC-EAFE-4C8D-A7D3-33056C3F15D9}" type="pres">
      <dgm:prSet presAssocID="{7FCAD20F-5FE7-44B9-8A80-DE00C49EDFEF}" presName="Name25" presStyleLbl="parChTrans1D1" presStyleIdx="1" presStyleCnt="4"/>
      <dgm:spPr/>
    </dgm:pt>
    <dgm:pt modelId="{6CF4E2E9-0A1F-495E-B1C5-8A7C23CB177A}" type="pres">
      <dgm:prSet presAssocID="{2C5BCD39-A283-41DC-8F1F-D73A9413E47B}" presName="node" presStyleCnt="0"/>
      <dgm:spPr/>
    </dgm:pt>
    <dgm:pt modelId="{5FB29002-A198-47D9-87B1-DEE820A60B77}" type="pres">
      <dgm:prSet presAssocID="{2C5BCD39-A283-41DC-8F1F-D73A9413E47B}" presName="parentNode" presStyleLbl="node1" presStyleIdx="2" presStyleCnt="5">
        <dgm:presLayoutVars>
          <dgm:chMax val="1"/>
          <dgm:bulletEnabled val="1"/>
        </dgm:presLayoutVars>
      </dgm:prSet>
      <dgm:spPr/>
    </dgm:pt>
    <dgm:pt modelId="{7DA69E58-B478-42C3-9EBD-C52BFCC4AB19}" type="pres">
      <dgm:prSet presAssocID="{2C5BCD39-A283-41DC-8F1F-D73A9413E47B}" presName="childNode" presStyleLbl="revTx" presStyleIdx="1" presStyleCnt="3">
        <dgm:presLayoutVars>
          <dgm:bulletEnabled val="1"/>
        </dgm:presLayoutVars>
      </dgm:prSet>
      <dgm:spPr/>
    </dgm:pt>
    <dgm:pt modelId="{D32DB683-AC0C-47F8-BE23-A732E90821D8}" type="pres">
      <dgm:prSet presAssocID="{0B4D0A39-565E-41A6-A16D-F5903F9BDCA3}" presName="Name25" presStyleLbl="parChTrans1D1" presStyleIdx="2" presStyleCnt="4"/>
      <dgm:spPr/>
    </dgm:pt>
    <dgm:pt modelId="{BB37D35A-87C9-4749-9977-DD434703C6C4}" type="pres">
      <dgm:prSet presAssocID="{7D488F41-6D1A-4D6B-AFC3-F4CFD806AB19}" presName="node" presStyleCnt="0"/>
      <dgm:spPr/>
    </dgm:pt>
    <dgm:pt modelId="{D6FBEB9E-96BE-42C0-A3C0-CCAD2E21B395}" type="pres">
      <dgm:prSet presAssocID="{7D488F41-6D1A-4D6B-AFC3-F4CFD806AB19}" presName="parentNode" presStyleLbl="node1" presStyleIdx="3" presStyleCnt="5">
        <dgm:presLayoutVars>
          <dgm:chMax val="1"/>
          <dgm:bulletEnabled val="1"/>
        </dgm:presLayoutVars>
      </dgm:prSet>
      <dgm:spPr/>
    </dgm:pt>
    <dgm:pt modelId="{40790F37-6FD9-419D-B585-A6BEC60DDC85}" type="pres">
      <dgm:prSet presAssocID="{7D488F41-6D1A-4D6B-AFC3-F4CFD806AB19}" presName="childNode" presStyleLbl="revTx" presStyleIdx="2" presStyleCnt="3">
        <dgm:presLayoutVars>
          <dgm:bulletEnabled val="1"/>
        </dgm:presLayoutVars>
      </dgm:prSet>
      <dgm:spPr/>
    </dgm:pt>
    <dgm:pt modelId="{3E876DC1-4B44-496B-8000-07D70AEDF4F7}" type="pres">
      <dgm:prSet presAssocID="{D52D546F-697D-4DBF-B248-E786800B718C}" presName="Name25" presStyleLbl="parChTrans1D1" presStyleIdx="3" presStyleCnt="4"/>
      <dgm:spPr/>
    </dgm:pt>
    <dgm:pt modelId="{BEE1832B-975A-4D49-A559-E10EC6FBE911}" type="pres">
      <dgm:prSet presAssocID="{5EA2FEA9-0A14-4D4B-ACA2-0812FE1DC91B}" presName="node" presStyleCnt="0"/>
      <dgm:spPr/>
    </dgm:pt>
    <dgm:pt modelId="{D149232E-850B-4AB2-9F01-B0BE710A120F}" type="pres">
      <dgm:prSet presAssocID="{5EA2FEA9-0A14-4D4B-ACA2-0812FE1DC91B}" presName="parentNode" presStyleLbl="node1" presStyleIdx="4" presStyleCnt="5">
        <dgm:presLayoutVars>
          <dgm:chMax val="1"/>
          <dgm:bulletEnabled val="1"/>
        </dgm:presLayoutVars>
      </dgm:prSet>
      <dgm:spPr/>
    </dgm:pt>
    <dgm:pt modelId="{837F72D7-0F95-45C2-8BC3-5E8D2640A36C}" type="pres">
      <dgm:prSet presAssocID="{5EA2FEA9-0A14-4D4B-ACA2-0812FE1DC91B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083BD806-D559-4118-8DAE-4037DC91BE6C}" type="presOf" srcId="{0B4D0A39-565E-41A6-A16D-F5903F9BDCA3}" destId="{D32DB683-AC0C-47F8-BE23-A732E90821D8}" srcOrd="0" destOrd="0" presId="urn:microsoft.com/office/officeart/2005/8/layout/radial2"/>
    <dgm:cxn modelId="{6A3B131A-5B44-4FA9-A243-391ED9AD5301}" type="presOf" srcId="{70CE104E-23A8-494D-B8B2-23F258317C7F}" destId="{2492F5D8-983B-4685-9EE0-23D6927C2464}" srcOrd="0" destOrd="0" presId="urn:microsoft.com/office/officeart/2005/8/layout/radial2"/>
    <dgm:cxn modelId="{DB2AC833-112D-40FC-BA84-0D38390B2588}" srcId="{2C5BCD39-A283-41DC-8F1F-D73A9413E47B}" destId="{AB755E49-62B2-4D13-8548-0398F72E232B}" srcOrd="1" destOrd="0" parTransId="{4ADEE6EC-FBA0-4709-9FDB-656F6334352C}" sibTransId="{75F2023D-BD99-4B5A-A3C9-D564E7B8C5B7}"/>
    <dgm:cxn modelId="{DA86C63E-D4DF-4357-B5A4-4356A2773742}" type="presOf" srcId="{BFCC4B01-5E5C-4044-8C8D-A082DAA92D42}" destId="{40790F37-6FD9-419D-B585-A6BEC60DDC85}" srcOrd="0" destOrd="1" presId="urn:microsoft.com/office/officeart/2005/8/layout/radial2"/>
    <dgm:cxn modelId="{24153C6B-D9E6-4F5F-8A91-48F34AAEA689}" type="presOf" srcId="{A87D5C73-84F8-4C42-89AC-0DAEA8A753DC}" destId="{40790F37-6FD9-419D-B585-A6BEC60DDC85}" srcOrd="0" destOrd="0" presId="urn:microsoft.com/office/officeart/2005/8/layout/radial2"/>
    <dgm:cxn modelId="{184D1356-A2CF-4D03-955E-FF452C394862}" srcId="{2C570E3B-4A72-4581-8E60-01A83D6DC08E}" destId="{7D488F41-6D1A-4D6B-AFC3-F4CFD806AB19}" srcOrd="2" destOrd="0" parTransId="{0B4D0A39-565E-41A6-A16D-F5903F9BDCA3}" sibTransId="{1B6D17CA-D078-4240-B10E-46E016861729}"/>
    <dgm:cxn modelId="{50B0B77A-E60F-47ED-BABF-A6697A3E95D5}" srcId="{2C5BCD39-A283-41DC-8F1F-D73A9413E47B}" destId="{EE43B905-6F49-4931-A31A-DBA45DEA4C53}" srcOrd="0" destOrd="0" parTransId="{DEE280B0-C1A3-43D1-91E5-9804107ED0FE}" sibTransId="{E857AA16-0D2B-4283-B15F-5BF02695C995}"/>
    <dgm:cxn modelId="{F91E6D85-A5EB-4095-8446-DA7A557F7CB6}" type="presOf" srcId="{AB755E49-62B2-4D13-8548-0398F72E232B}" destId="{7DA69E58-B478-42C3-9EBD-C52BFCC4AB19}" srcOrd="0" destOrd="1" presId="urn:microsoft.com/office/officeart/2005/8/layout/radial2"/>
    <dgm:cxn modelId="{C3A8EE89-D701-4DD7-ACEC-F47E29B0D5C1}" type="presOf" srcId="{D7B52603-2DA0-46DF-A54A-F1607665CCB9}" destId="{6E17E442-15E8-443D-A33B-2A53C72FBE93}" srcOrd="0" destOrd="0" presId="urn:microsoft.com/office/officeart/2005/8/layout/radial2"/>
    <dgm:cxn modelId="{859E7C97-BEB9-4E94-9819-DEAB75105998}" type="presOf" srcId="{EE43B905-6F49-4931-A31A-DBA45DEA4C53}" destId="{7DA69E58-B478-42C3-9EBD-C52BFCC4AB19}" srcOrd="0" destOrd="0" presId="urn:microsoft.com/office/officeart/2005/8/layout/radial2"/>
    <dgm:cxn modelId="{A2868D98-BC77-47C9-9E2C-8D1783340588}" srcId="{7D488F41-6D1A-4D6B-AFC3-F4CFD806AB19}" destId="{A87D5C73-84F8-4C42-89AC-0DAEA8A753DC}" srcOrd="0" destOrd="0" parTransId="{6998C473-C309-4504-8494-037B51202C97}" sibTransId="{B2BBE46B-7D4E-455F-897F-098CAD5E2035}"/>
    <dgm:cxn modelId="{2849F4A5-6508-4472-98CF-C62961D90750}" type="presOf" srcId="{CD48810E-13BD-421A-AB13-B5894CFCA253}" destId="{2492F5D8-983B-4685-9EE0-23D6927C2464}" srcOrd="0" destOrd="1" presId="urn:microsoft.com/office/officeart/2005/8/layout/radial2"/>
    <dgm:cxn modelId="{9ED945A9-FFE2-4EF5-9984-FA44392C2844}" type="presOf" srcId="{D52D546F-697D-4DBF-B248-E786800B718C}" destId="{3E876DC1-4B44-496B-8000-07D70AEDF4F7}" srcOrd="0" destOrd="0" presId="urn:microsoft.com/office/officeart/2005/8/layout/radial2"/>
    <dgm:cxn modelId="{511B5EAB-D60F-47F5-9F32-7A780DFC98C3}" srcId="{2C570E3B-4A72-4581-8E60-01A83D6DC08E}" destId="{D7B52603-2DA0-46DF-A54A-F1607665CCB9}" srcOrd="0" destOrd="0" parTransId="{E3CBF729-C3F5-4B8D-8873-03859BACE923}" sibTransId="{C2445CA6-D877-4005-BAF9-FC2643B6ED09}"/>
    <dgm:cxn modelId="{9E3052B2-B4D4-4BE0-8572-37AA89EACCC0}" type="presOf" srcId="{2C570E3B-4A72-4581-8E60-01A83D6DC08E}" destId="{4D5648C8-E5A9-4F8A-9705-D58FDEEB5FF9}" srcOrd="0" destOrd="0" presId="urn:microsoft.com/office/officeart/2005/8/layout/radial2"/>
    <dgm:cxn modelId="{60B8A1C7-85A9-4001-8CDE-ABABC2F4B2CF}" srcId="{2C570E3B-4A72-4581-8E60-01A83D6DC08E}" destId="{2C5BCD39-A283-41DC-8F1F-D73A9413E47B}" srcOrd="1" destOrd="0" parTransId="{7FCAD20F-5FE7-44B9-8A80-DE00C49EDFEF}" sibTransId="{ACF8B6BB-2F47-4950-9441-9FACB3C60E27}"/>
    <dgm:cxn modelId="{6E106FCA-69DD-4073-A96E-486AB8E86F36}" type="presOf" srcId="{7D488F41-6D1A-4D6B-AFC3-F4CFD806AB19}" destId="{D6FBEB9E-96BE-42C0-A3C0-CCAD2E21B395}" srcOrd="0" destOrd="0" presId="urn:microsoft.com/office/officeart/2005/8/layout/radial2"/>
    <dgm:cxn modelId="{B59D1ECF-D5C6-422B-A8BF-F8413F398972}" type="presOf" srcId="{5EA2FEA9-0A14-4D4B-ACA2-0812FE1DC91B}" destId="{D149232E-850B-4AB2-9F01-B0BE710A120F}" srcOrd="0" destOrd="0" presId="urn:microsoft.com/office/officeart/2005/8/layout/radial2"/>
    <dgm:cxn modelId="{689383D0-9E8C-4BB9-84A7-49288B3A7584}" type="presOf" srcId="{7FCAD20F-5FE7-44B9-8A80-DE00C49EDFEF}" destId="{FD9F34EC-EAFE-4C8D-A7D3-33056C3F15D9}" srcOrd="0" destOrd="0" presId="urn:microsoft.com/office/officeart/2005/8/layout/radial2"/>
    <dgm:cxn modelId="{AD13E1DE-9359-45CB-88B5-64D5808D6E6D}" type="presOf" srcId="{2C5BCD39-A283-41DC-8F1F-D73A9413E47B}" destId="{5FB29002-A198-47D9-87B1-DEE820A60B77}" srcOrd="0" destOrd="0" presId="urn:microsoft.com/office/officeart/2005/8/layout/radial2"/>
    <dgm:cxn modelId="{10395BE4-72F8-494F-A20D-1BB9F40671EF}" srcId="{7D488F41-6D1A-4D6B-AFC3-F4CFD806AB19}" destId="{BFCC4B01-5E5C-4044-8C8D-A082DAA92D42}" srcOrd="1" destOrd="0" parTransId="{C1D2BEB6-C8CC-4C80-9D3F-D8FDAEEEF577}" sibTransId="{EBA41D35-7A1E-4477-8B37-DC9AE1651D03}"/>
    <dgm:cxn modelId="{7C95D4E5-14B1-48DE-8C4E-F1416B9FD433}" srcId="{D7B52603-2DA0-46DF-A54A-F1607665CCB9}" destId="{CD48810E-13BD-421A-AB13-B5894CFCA253}" srcOrd="1" destOrd="0" parTransId="{782E6217-2B95-4179-91E5-C3D308252D03}" sibTransId="{1DA82BE1-E4F0-435A-9010-D5E4CDA8479E}"/>
    <dgm:cxn modelId="{B92279ED-86A5-4519-BADD-58471EE9E294}" srcId="{2C570E3B-4A72-4581-8E60-01A83D6DC08E}" destId="{5EA2FEA9-0A14-4D4B-ACA2-0812FE1DC91B}" srcOrd="3" destOrd="0" parTransId="{D52D546F-697D-4DBF-B248-E786800B718C}" sibTransId="{48B726FA-3A75-4DBC-8717-AF9D6A901EAF}"/>
    <dgm:cxn modelId="{E9668BF3-4400-4F86-8570-1686B66E8A22}" srcId="{D7B52603-2DA0-46DF-A54A-F1607665CCB9}" destId="{70CE104E-23A8-494D-B8B2-23F258317C7F}" srcOrd="0" destOrd="0" parTransId="{3AC8E6AB-9A73-4AE5-99E8-24C4F5C99AD2}" sibTransId="{789FD45A-7E6F-4E01-922E-E0DA34687D3C}"/>
    <dgm:cxn modelId="{4D828BFC-8A4B-42D6-98FF-19ECE810F0A6}" type="presOf" srcId="{E3CBF729-C3F5-4B8D-8873-03859BACE923}" destId="{BC9E9E45-DB4E-4213-B1F4-70F6C651E978}" srcOrd="0" destOrd="0" presId="urn:microsoft.com/office/officeart/2005/8/layout/radial2"/>
    <dgm:cxn modelId="{C228FBF4-BD2F-46AD-A0FC-A6CB2E8341BF}" type="presParOf" srcId="{4D5648C8-E5A9-4F8A-9705-D58FDEEB5FF9}" destId="{8EC51F7A-F26F-4B0B-B28A-C435BE605101}" srcOrd="0" destOrd="0" presId="urn:microsoft.com/office/officeart/2005/8/layout/radial2"/>
    <dgm:cxn modelId="{A4A009EA-C6F4-49BE-8552-EA0CF959ECA8}" type="presParOf" srcId="{8EC51F7A-F26F-4B0B-B28A-C435BE605101}" destId="{28DD8A77-53C8-44BE-942F-E66051C88DCE}" srcOrd="0" destOrd="0" presId="urn:microsoft.com/office/officeart/2005/8/layout/radial2"/>
    <dgm:cxn modelId="{C1EB6D73-28E1-48F1-9C05-90C75C87E84B}" type="presParOf" srcId="{28DD8A77-53C8-44BE-942F-E66051C88DCE}" destId="{B5C72E8C-1256-4F3C-9794-3F29F0802987}" srcOrd="0" destOrd="0" presId="urn:microsoft.com/office/officeart/2005/8/layout/radial2"/>
    <dgm:cxn modelId="{11002289-480D-4FEE-BAB2-94F4D17C5CD9}" type="presParOf" srcId="{28DD8A77-53C8-44BE-942F-E66051C88DCE}" destId="{6F42AEB2-6F6C-45BE-846A-9629861E70B6}" srcOrd="1" destOrd="0" presId="urn:microsoft.com/office/officeart/2005/8/layout/radial2"/>
    <dgm:cxn modelId="{00E1AFB1-C206-4B5C-8E8E-D9B64CC28B15}" type="presParOf" srcId="{8EC51F7A-F26F-4B0B-B28A-C435BE605101}" destId="{BC9E9E45-DB4E-4213-B1F4-70F6C651E978}" srcOrd="1" destOrd="0" presId="urn:microsoft.com/office/officeart/2005/8/layout/radial2"/>
    <dgm:cxn modelId="{8F3E3F18-6765-4A37-B36C-B7905755B6D9}" type="presParOf" srcId="{8EC51F7A-F26F-4B0B-B28A-C435BE605101}" destId="{649CA739-C5F8-494F-B07D-8739C918C6E4}" srcOrd="2" destOrd="0" presId="urn:microsoft.com/office/officeart/2005/8/layout/radial2"/>
    <dgm:cxn modelId="{8D5C6CB5-68B5-4B67-95EE-592B815AC126}" type="presParOf" srcId="{649CA739-C5F8-494F-B07D-8739C918C6E4}" destId="{6E17E442-15E8-443D-A33B-2A53C72FBE93}" srcOrd="0" destOrd="0" presId="urn:microsoft.com/office/officeart/2005/8/layout/radial2"/>
    <dgm:cxn modelId="{B8B5B043-95DD-48DB-B6CB-9A7D1362E51C}" type="presParOf" srcId="{649CA739-C5F8-494F-B07D-8739C918C6E4}" destId="{2492F5D8-983B-4685-9EE0-23D6927C2464}" srcOrd="1" destOrd="0" presId="urn:microsoft.com/office/officeart/2005/8/layout/radial2"/>
    <dgm:cxn modelId="{2F495AA0-890A-4DEA-B100-A04AB8700922}" type="presParOf" srcId="{8EC51F7A-F26F-4B0B-B28A-C435BE605101}" destId="{FD9F34EC-EAFE-4C8D-A7D3-33056C3F15D9}" srcOrd="3" destOrd="0" presId="urn:microsoft.com/office/officeart/2005/8/layout/radial2"/>
    <dgm:cxn modelId="{638553E7-DF3F-4C62-A777-42EAE7DAD0CA}" type="presParOf" srcId="{8EC51F7A-F26F-4B0B-B28A-C435BE605101}" destId="{6CF4E2E9-0A1F-495E-B1C5-8A7C23CB177A}" srcOrd="4" destOrd="0" presId="urn:microsoft.com/office/officeart/2005/8/layout/radial2"/>
    <dgm:cxn modelId="{B68DEC48-5BB7-4A69-877F-6E0ABEB1DF58}" type="presParOf" srcId="{6CF4E2E9-0A1F-495E-B1C5-8A7C23CB177A}" destId="{5FB29002-A198-47D9-87B1-DEE820A60B77}" srcOrd="0" destOrd="0" presId="urn:microsoft.com/office/officeart/2005/8/layout/radial2"/>
    <dgm:cxn modelId="{8D80377A-505A-449E-AE0C-FAB0A133CA8C}" type="presParOf" srcId="{6CF4E2E9-0A1F-495E-B1C5-8A7C23CB177A}" destId="{7DA69E58-B478-42C3-9EBD-C52BFCC4AB19}" srcOrd="1" destOrd="0" presId="urn:microsoft.com/office/officeart/2005/8/layout/radial2"/>
    <dgm:cxn modelId="{FCBC4DD2-232C-4A0A-A009-9A991289442F}" type="presParOf" srcId="{8EC51F7A-F26F-4B0B-B28A-C435BE605101}" destId="{D32DB683-AC0C-47F8-BE23-A732E90821D8}" srcOrd="5" destOrd="0" presId="urn:microsoft.com/office/officeart/2005/8/layout/radial2"/>
    <dgm:cxn modelId="{5EA2F733-029A-44AF-B0F4-EC59A3A8E375}" type="presParOf" srcId="{8EC51F7A-F26F-4B0B-B28A-C435BE605101}" destId="{BB37D35A-87C9-4749-9977-DD434703C6C4}" srcOrd="6" destOrd="0" presId="urn:microsoft.com/office/officeart/2005/8/layout/radial2"/>
    <dgm:cxn modelId="{ED4C35ED-1EA1-436E-A1F2-312CD3E9EAD8}" type="presParOf" srcId="{BB37D35A-87C9-4749-9977-DD434703C6C4}" destId="{D6FBEB9E-96BE-42C0-A3C0-CCAD2E21B395}" srcOrd="0" destOrd="0" presId="urn:microsoft.com/office/officeart/2005/8/layout/radial2"/>
    <dgm:cxn modelId="{577DBCAA-3EB0-41CB-9BE9-11FD1E42BD51}" type="presParOf" srcId="{BB37D35A-87C9-4749-9977-DD434703C6C4}" destId="{40790F37-6FD9-419D-B585-A6BEC60DDC85}" srcOrd="1" destOrd="0" presId="urn:microsoft.com/office/officeart/2005/8/layout/radial2"/>
    <dgm:cxn modelId="{A3556979-0746-4EF8-BBA6-5F2104677BA1}" type="presParOf" srcId="{8EC51F7A-F26F-4B0B-B28A-C435BE605101}" destId="{3E876DC1-4B44-496B-8000-07D70AEDF4F7}" srcOrd="7" destOrd="0" presId="urn:microsoft.com/office/officeart/2005/8/layout/radial2"/>
    <dgm:cxn modelId="{39A88CF9-6A58-4CCB-962C-7E9A13E13EFA}" type="presParOf" srcId="{8EC51F7A-F26F-4B0B-B28A-C435BE605101}" destId="{BEE1832B-975A-4D49-A559-E10EC6FBE911}" srcOrd="8" destOrd="0" presId="urn:microsoft.com/office/officeart/2005/8/layout/radial2"/>
    <dgm:cxn modelId="{4E285204-E2C2-4F1F-AEA3-76888394D493}" type="presParOf" srcId="{BEE1832B-975A-4D49-A559-E10EC6FBE911}" destId="{D149232E-850B-4AB2-9F01-B0BE710A120F}" srcOrd="0" destOrd="0" presId="urn:microsoft.com/office/officeart/2005/8/layout/radial2"/>
    <dgm:cxn modelId="{8FEB45F1-F13F-4627-BA7B-31D263E21D41}" type="presParOf" srcId="{BEE1832B-975A-4D49-A559-E10EC6FBE911}" destId="{837F72D7-0F95-45C2-8BC3-5E8D2640A36C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273438-DBDF-4947-B75F-0C347B6B37FD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o-RO"/>
        </a:p>
      </dgm:t>
    </dgm:pt>
    <dgm:pt modelId="{057A1615-BCE1-4920-AFAA-1BE7890CEC5B}">
      <dgm:prSet phldrT="[Text]"/>
      <dgm:spPr/>
      <dgm:t>
        <a:bodyPr/>
        <a:lstStyle/>
        <a:p>
          <a:r>
            <a:rPr lang="ro-RO">
              <a:latin typeface="Franklin Gothic Demi Cond"/>
            </a:rPr>
            <a:t>What?</a:t>
          </a:r>
          <a:endParaRPr lang="ro-RO"/>
        </a:p>
      </dgm:t>
    </dgm:pt>
    <dgm:pt modelId="{7FD0C5E1-E481-477C-8BE6-17102B99E39E}" type="parTrans" cxnId="{03C42195-D39B-4904-840A-B457ECE4C9FE}">
      <dgm:prSet/>
      <dgm:spPr/>
      <dgm:t>
        <a:bodyPr/>
        <a:lstStyle/>
        <a:p>
          <a:endParaRPr lang="ro-RO"/>
        </a:p>
      </dgm:t>
    </dgm:pt>
    <dgm:pt modelId="{1F3111FF-F3E9-4941-8E26-0A4F3D4B492C}" type="sibTrans" cxnId="{03C42195-D39B-4904-840A-B457ECE4C9FE}">
      <dgm:prSet/>
      <dgm:spPr/>
      <dgm:t>
        <a:bodyPr/>
        <a:lstStyle/>
        <a:p>
          <a:endParaRPr lang="ro-RO"/>
        </a:p>
      </dgm:t>
    </dgm:pt>
    <dgm:pt modelId="{73A9B7D2-D69B-4A2D-8F6D-F5A65A1487CB}">
      <dgm:prSet phldrT="[Text]" phldr="0"/>
      <dgm:spPr/>
      <dgm:t>
        <a:bodyPr/>
        <a:lstStyle/>
        <a:p>
          <a:r>
            <a:rPr lang="ro-RO">
              <a:latin typeface="Franklin Gothic Demi Cond"/>
            </a:rPr>
            <a:t>questionaire</a:t>
          </a:r>
          <a:endParaRPr lang="ro-RO"/>
        </a:p>
      </dgm:t>
    </dgm:pt>
    <dgm:pt modelId="{1BC43C67-C5DA-4607-9E51-AE0240D37586}" type="parTrans" cxnId="{6AB0B84D-0301-49C0-A19A-056A41D14A2F}">
      <dgm:prSet/>
      <dgm:spPr/>
      <dgm:t>
        <a:bodyPr/>
        <a:lstStyle/>
        <a:p>
          <a:endParaRPr lang="ro-RO"/>
        </a:p>
      </dgm:t>
    </dgm:pt>
    <dgm:pt modelId="{52DA9368-2857-4D31-83D4-7A70A38313FF}" type="sibTrans" cxnId="{6AB0B84D-0301-49C0-A19A-056A41D14A2F}">
      <dgm:prSet/>
      <dgm:spPr/>
      <dgm:t>
        <a:bodyPr/>
        <a:lstStyle/>
        <a:p>
          <a:endParaRPr lang="ro-RO"/>
        </a:p>
      </dgm:t>
    </dgm:pt>
    <dgm:pt modelId="{D3F45524-E99C-4C8D-9601-9F97B01DC825}">
      <dgm:prSet phldrT="[Text]" phldr="0"/>
      <dgm:spPr/>
      <dgm:t>
        <a:bodyPr/>
        <a:lstStyle/>
        <a:p>
          <a:r>
            <a:rPr lang="ro-RO">
              <a:latin typeface="Franklin Gothic Demi Cond"/>
            </a:rPr>
            <a:t>Who?</a:t>
          </a:r>
          <a:endParaRPr lang="ro-RO"/>
        </a:p>
      </dgm:t>
    </dgm:pt>
    <dgm:pt modelId="{59AB6666-AA16-466B-8674-E9397AAC1B02}" type="parTrans" cxnId="{362BB35D-8535-457E-A559-7AB7E7280E8B}">
      <dgm:prSet/>
      <dgm:spPr/>
      <dgm:t>
        <a:bodyPr/>
        <a:lstStyle/>
        <a:p>
          <a:endParaRPr lang="ro-RO"/>
        </a:p>
      </dgm:t>
    </dgm:pt>
    <dgm:pt modelId="{AD785D97-B676-4D44-B9AD-EE711B5DCB81}" type="sibTrans" cxnId="{362BB35D-8535-457E-A559-7AB7E7280E8B}">
      <dgm:prSet/>
      <dgm:spPr/>
      <dgm:t>
        <a:bodyPr/>
        <a:lstStyle/>
        <a:p>
          <a:endParaRPr lang="ro-RO"/>
        </a:p>
      </dgm:t>
    </dgm:pt>
    <dgm:pt modelId="{4EE85731-891B-4B3E-962E-DAD00B79D5E3}">
      <dgm:prSet phldrT="[Text]" phldr="0"/>
      <dgm:spPr/>
      <dgm:t>
        <a:bodyPr/>
        <a:lstStyle/>
        <a:p>
          <a:pPr rtl="0"/>
          <a:r>
            <a:rPr lang="ro-RO">
              <a:latin typeface="Franklin Gothic Demi Cond"/>
            </a:rPr>
            <a:t> UWTSD students</a:t>
          </a:r>
        </a:p>
      </dgm:t>
    </dgm:pt>
    <dgm:pt modelId="{039F322F-816E-4360-95F4-757F56D96B80}" type="parTrans" cxnId="{FE153BC5-EE34-499D-A60B-3D5869011C6C}">
      <dgm:prSet/>
      <dgm:spPr/>
      <dgm:t>
        <a:bodyPr/>
        <a:lstStyle/>
        <a:p>
          <a:endParaRPr lang="ro-RO"/>
        </a:p>
      </dgm:t>
    </dgm:pt>
    <dgm:pt modelId="{54A216B3-7F84-4577-9101-D1F40C0FFEAA}" type="sibTrans" cxnId="{FE153BC5-EE34-499D-A60B-3D5869011C6C}">
      <dgm:prSet/>
      <dgm:spPr/>
      <dgm:t>
        <a:bodyPr/>
        <a:lstStyle/>
        <a:p>
          <a:endParaRPr lang="ro-RO"/>
        </a:p>
      </dgm:t>
    </dgm:pt>
    <dgm:pt modelId="{AD3E4799-0C0A-48BD-A544-51023814353E}">
      <dgm:prSet phldrT="[Text]"/>
      <dgm:spPr/>
      <dgm:t>
        <a:bodyPr/>
        <a:lstStyle/>
        <a:p>
          <a:r>
            <a:rPr lang="ro-RO">
              <a:latin typeface="Franklin Gothic Demi Cond"/>
            </a:rPr>
            <a:t>How?</a:t>
          </a:r>
          <a:endParaRPr lang="ro-RO"/>
        </a:p>
      </dgm:t>
    </dgm:pt>
    <dgm:pt modelId="{2DB9B5CA-388A-4719-9F65-A5E4D9415807}" type="parTrans" cxnId="{B10BC38C-ABF4-4374-B5FE-B142CC3EC95B}">
      <dgm:prSet/>
      <dgm:spPr/>
      <dgm:t>
        <a:bodyPr/>
        <a:lstStyle/>
        <a:p>
          <a:endParaRPr lang="ro-RO"/>
        </a:p>
      </dgm:t>
    </dgm:pt>
    <dgm:pt modelId="{0A2544A2-8A15-459D-BB76-CB6BC25C3867}" type="sibTrans" cxnId="{B10BC38C-ABF4-4374-B5FE-B142CC3EC95B}">
      <dgm:prSet/>
      <dgm:spPr/>
      <dgm:t>
        <a:bodyPr/>
        <a:lstStyle/>
        <a:p>
          <a:endParaRPr lang="ro-RO"/>
        </a:p>
      </dgm:t>
    </dgm:pt>
    <dgm:pt modelId="{89F6E872-E7CF-4B7B-B809-75AB94E6A1E5}">
      <dgm:prSet phldrT="[Text]" phldr="0"/>
      <dgm:spPr/>
      <dgm:t>
        <a:bodyPr/>
        <a:lstStyle/>
        <a:p>
          <a:pPr rtl="0"/>
          <a:r>
            <a:rPr lang="ro-RO">
              <a:latin typeface="Franklin Gothic Demi Cond"/>
            </a:rPr>
            <a:t>Microsoft Teams</a:t>
          </a:r>
          <a:endParaRPr lang="ro-RO"/>
        </a:p>
      </dgm:t>
    </dgm:pt>
    <dgm:pt modelId="{9E02DA1C-46D4-49AE-81AE-D6CC343F1D8B}" type="parTrans" cxnId="{1D5EE60E-F600-43AA-BDB1-2ABC3E93DD03}">
      <dgm:prSet/>
      <dgm:spPr/>
      <dgm:t>
        <a:bodyPr/>
        <a:lstStyle/>
        <a:p>
          <a:endParaRPr lang="ro-RO"/>
        </a:p>
      </dgm:t>
    </dgm:pt>
    <dgm:pt modelId="{F125AA44-AD20-4586-B7F5-D7403F459380}" type="sibTrans" cxnId="{1D5EE60E-F600-43AA-BDB1-2ABC3E93DD03}">
      <dgm:prSet/>
      <dgm:spPr/>
      <dgm:t>
        <a:bodyPr/>
        <a:lstStyle/>
        <a:p>
          <a:endParaRPr lang="ro-RO"/>
        </a:p>
      </dgm:t>
    </dgm:pt>
    <dgm:pt modelId="{17D4DC5F-64B4-4F8E-BD16-C606FA93D218}">
      <dgm:prSet phldr="0"/>
      <dgm:spPr/>
      <dgm:t>
        <a:bodyPr/>
        <a:lstStyle/>
        <a:p>
          <a:pPr rtl="0"/>
          <a:r>
            <a:rPr lang="ro-RO">
              <a:latin typeface="Franklin Gothic Demi Cond"/>
            </a:rPr>
            <a:t>UWTSD lecturers</a:t>
          </a:r>
          <a:endParaRPr lang="ro-RO"/>
        </a:p>
      </dgm:t>
    </dgm:pt>
    <dgm:pt modelId="{23AB0D7E-0F02-4DA8-8EE2-319533487E23}" type="parTrans" cxnId="{E1F9034C-4EBF-43D7-A8EE-9ABF2825FE0E}">
      <dgm:prSet/>
      <dgm:spPr/>
      <dgm:t>
        <a:bodyPr/>
        <a:lstStyle/>
        <a:p>
          <a:endParaRPr lang="en-GB"/>
        </a:p>
      </dgm:t>
    </dgm:pt>
    <dgm:pt modelId="{FEF9A1C2-BBCC-4C70-89FB-1D214D2F7BF7}" type="sibTrans" cxnId="{E1F9034C-4EBF-43D7-A8EE-9ABF2825FE0E}">
      <dgm:prSet/>
      <dgm:spPr/>
      <dgm:t>
        <a:bodyPr/>
        <a:lstStyle/>
        <a:p>
          <a:endParaRPr lang="en-GB"/>
        </a:p>
      </dgm:t>
    </dgm:pt>
    <dgm:pt modelId="{C8D6EDF9-3770-4B35-A608-06A7561778E0}" type="pres">
      <dgm:prSet presAssocID="{CF273438-DBDF-4947-B75F-0C347B6B37FD}" presName="Name0" presStyleCnt="0">
        <dgm:presLayoutVars>
          <dgm:dir/>
          <dgm:animLvl val="lvl"/>
          <dgm:resizeHandles val="exact"/>
        </dgm:presLayoutVars>
      </dgm:prSet>
      <dgm:spPr/>
    </dgm:pt>
    <dgm:pt modelId="{8EA778CB-40DC-4407-8E2C-A5E9DB694EBB}" type="pres">
      <dgm:prSet presAssocID="{057A1615-BCE1-4920-AFAA-1BE7890CEC5B}" presName="composite" presStyleCnt="0"/>
      <dgm:spPr/>
    </dgm:pt>
    <dgm:pt modelId="{1D998A47-D13F-4825-858B-A1E331B134A8}" type="pres">
      <dgm:prSet presAssocID="{057A1615-BCE1-4920-AFAA-1BE7890CEC5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37072DF-C295-4051-8843-D3EC2B78B335}" type="pres">
      <dgm:prSet presAssocID="{057A1615-BCE1-4920-AFAA-1BE7890CEC5B}" presName="desTx" presStyleLbl="alignAccFollowNode1" presStyleIdx="0" presStyleCnt="3">
        <dgm:presLayoutVars>
          <dgm:bulletEnabled val="1"/>
        </dgm:presLayoutVars>
      </dgm:prSet>
      <dgm:spPr/>
    </dgm:pt>
    <dgm:pt modelId="{E56305EA-698B-4ABD-8E58-C88C7CBD37FF}" type="pres">
      <dgm:prSet presAssocID="{1F3111FF-F3E9-4941-8E26-0A4F3D4B492C}" presName="space" presStyleCnt="0"/>
      <dgm:spPr/>
    </dgm:pt>
    <dgm:pt modelId="{D6C410B8-D952-442D-ADA2-863F54E39BCC}" type="pres">
      <dgm:prSet presAssocID="{D3F45524-E99C-4C8D-9601-9F97B01DC825}" presName="composite" presStyleCnt="0"/>
      <dgm:spPr/>
    </dgm:pt>
    <dgm:pt modelId="{B7FADAF5-C81D-40A4-AF41-1E13EF3797EB}" type="pres">
      <dgm:prSet presAssocID="{D3F45524-E99C-4C8D-9601-9F97B01DC82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5647E64-9DF1-4C37-82E0-1D5B66B52868}" type="pres">
      <dgm:prSet presAssocID="{D3F45524-E99C-4C8D-9601-9F97B01DC825}" presName="desTx" presStyleLbl="alignAccFollowNode1" presStyleIdx="1" presStyleCnt="3">
        <dgm:presLayoutVars>
          <dgm:bulletEnabled val="1"/>
        </dgm:presLayoutVars>
      </dgm:prSet>
      <dgm:spPr/>
    </dgm:pt>
    <dgm:pt modelId="{BCC85C51-4D28-4D2E-B254-F0B4582BBA77}" type="pres">
      <dgm:prSet presAssocID="{AD785D97-B676-4D44-B9AD-EE711B5DCB81}" presName="space" presStyleCnt="0"/>
      <dgm:spPr/>
    </dgm:pt>
    <dgm:pt modelId="{49F90701-8B66-4301-B38D-21E209C27CDD}" type="pres">
      <dgm:prSet presAssocID="{AD3E4799-0C0A-48BD-A544-51023814353E}" presName="composite" presStyleCnt="0"/>
      <dgm:spPr/>
    </dgm:pt>
    <dgm:pt modelId="{0307E663-5BE9-495A-B7C3-E2E49EB9134B}" type="pres">
      <dgm:prSet presAssocID="{AD3E4799-0C0A-48BD-A544-51023814353E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91510D78-5C06-4F7F-BC6A-12BF34CE0C30}" type="pres">
      <dgm:prSet presAssocID="{AD3E4799-0C0A-48BD-A544-51023814353E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1D5EE60E-F600-43AA-BDB1-2ABC3E93DD03}" srcId="{AD3E4799-0C0A-48BD-A544-51023814353E}" destId="{89F6E872-E7CF-4B7B-B809-75AB94E6A1E5}" srcOrd="0" destOrd="0" parTransId="{9E02DA1C-46D4-49AE-81AE-D6CC343F1D8B}" sibTransId="{F125AA44-AD20-4586-B7F5-D7403F459380}"/>
    <dgm:cxn modelId="{67DDD420-DA5C-48BD-A9FE-07F6B6ADEF58}" type="presOf" srcId="{17D4DC5F-64B4-4F8E-BD16-C606FA93D218}" destId="{C5647E64-9DF1-4C37-82E0-1D5B66B52868}" srcOrd="0" destOrd="1" presId="urn:microsoft.com/office/officeart/2005/8/layout/hList1"/>
    <dgm:cxn modelId="{72B0423C-DE07-48AA-97B5-69756F0974DB}" type="presOf" srcId="{057A1615-BCE1-4920-AFAA-1BE7890CEC5B}" destId="{1D998A47-D13F-4825-858B-A1E331B134A8}" srcOrd="0" destOrd="0" presId="urn:microsoft.com/office/officeart/2005/8/layout/hList1"/>
    <dgm:cxn modelId="{362BB35D-8535-457E-A559-7AB7E7280E8B}" srcId="{CF273438-DBDF-4947-B75F-0C347B6B37FD}" destId="{D3F45524-E99C-4C8D-9601-9F97B01DC825}" srcOrd="1" destOrd="0" parTransId="{59AB6666-AA16-466B-8674-E9397AAC1B02}" sibTransId="{AD785D97-B676-4D44-B9AD-EE711B5DCB81}"/>
    <dgm:cxn modelId="{E1F9034C-4EBF-43D7-A8EE-9ABF2825FE0E}" srcId="{D3F45524-E99C-4C8D-9601-9F97B01DC825}" destId="{17D4DC5F-64B4-4F8E-BD16-C606FA93D218}" srcOrd="1" destOrd="0" parTransId="{23AB0D7E-0F02-4DA8-8EE2-319533487E23}" sibTransId="{FEF9A1C2-BBCC-4C70-89FB-1D214D2F7BF7}"/>
    <dgm:cxn modelId="{6AB0B84D-0301-49C0-A19A-056A41D14A2F}" srcId="{057A1615-BCE1-4920-AFAA-1BE7890CEC5B}" destId="{73A9B7D2-D69B-4A2D-8F6D-F5A65A1487CB}" srcOrd="0" destOrd="0" parTransId="{1BC43C67-C5DA-4607-9E51-AE0240D37586}" sibTransId="{52DA9368-2857-4D31-83D4-7A70A38313FF}"/>
    <dgm:cxn modelId="{D94FB154-1F99-406D-8352-AB6B88FB8FA6}" type="presOf" srcId="{D3F45524-E99C-4C8D-9601-9F97B01DC825}" destId="{B7FADAF5-C81D-40A4-AF41-1E13EF3797EB}" srcOrd="0" destOrd="0" presId="urn:microsoft.com/office/officeart/2005/8/layout/hList1"/>
    <dgm:cxn modelId="{B0330959-E5C4-4F80-9326-4D599012EE52}" type="presOf" srcId="{89F6E872-E7CF-4B7B-B809-75AB94E6A1E5}" destId="{91510D78-5C06-4F7F-BC6A-12BF34CE0C30}" srcOrd="0" destOrd="0" presId="urn:microsoft.com/office/officeart/2005/8/layout/hList1"/>
    <dgm:cxn modelId="{B10BC38C-ABF4-4374-B5FE-B142CC3EC95B}" srcId="{CF273438-DBDF-4947-B75F-0C347B6B37FD}" destId="{AD3E4799-0C0A-48BD-A544-51023814353E}" srcOrd="2" destOrd="0" parTransId="{2DB9B5CA-388A-4719-9F65-A5E4D9415807}" sibTransId="{0A2544A2-8A15-459D-BB76-CB6BC25C3867}"/>
    <dgm:cxn modelId="{03C42195-D39B-4904-840A-B457ECE4C9FE}" srcId="{CF273438-DBDF-4947-B75F-0C347B6B37FD}" destId="{057A1615-BCE1-4920-AFAA-1BE7890CEC5B}" srcOrd="0" destOrd="0" parTransId="{7FD0C5E1-E481-477C-8BE6-17102B99E39E}" sibTransId="{1F3111FF-F3E9-4941-8E26-0A4F3D4B492C}"/>
    <dgm:cxn modelId="{E8AD8EA1-A4AF-4486-AB69-F4071390107A}" type="presOf" srcId="{AD3E4799-0C0A-48BD-A544-51023814353E}" destId="{0307E663-5BE9-495A-B7C3-E2E49EB9134B}" srcOrd="0" destOrd="0" presId="urn:microsoft.com/office/officeart/2005/8/layout/hList1"/>
    <dgm:cxn modelId="{FAA8C3A5-2AE0-49C9-A4F5-F8BD021C5200}" type="presOf" srcId="{4EE85731-891B-4B3E-962E-DAD00B79D5E3}" destId="{C5647E64-9DF1-4C37-82E0-1D5B66B52868}" srcOrd="0" destOrd="0" presId="urn:microsoft.com/office/officeart/2005/8/layout/hList1"/>
    <dgm:cxn modelId="{FE153BC5-EE34-499D-A60B-3D5869011C6C}" srcId="{D3F45524-E99C-4C8D-9601-9F97B01DC825}" destId="{4EE85731-891B-4B3E-962E-DAD00B79D5E3}" srcOrd="0" destOrd="0" parTransId="{039F322F-816E-4360-95F4-757F56D96B80}" sibTransId="{54A216B3-7F84-4577-9101-D1F40C0FFEAA}"/>
    <dgm:cxn modelId="{1CDB04FA-FACB-4C9B-A6C0-EE229DD2BB1E}" type="presOf" srcId="{CF273438-DBDF-4947-B75F-0C347B6B37FD}" destId="{C8D6EDF9-3770-4B35-A608-06A7561778E0}" srcOrd="0" destOrd="0" presId="urn:microsoft.com/office/officeart/2005/8/layout/hList1"/>
    <dgm:cxn modelId="{0579E2FB-D059-4E7D-9C8C-8E1C4BEC7D64}" type="presOf" srcId="{73A9B7D2-D69B-4A2D-8F6D-F5A65A1487CB}" destId="{E37072DF-C295-4051-8843-D3EC2B78B335}" srcOrd="0" destOrd="0" presId="urn:microsoft.com/office/officeart/2005/8/layout/hList1"/>
    <dgm:cxn modelId="{EC3B0018-F9C1-4061-AD23-0F10FCB6C727}" type="presParOf" srcId="{C8D6EDF9-3770-4B35-A608-06A7561778E0}" destId="{8EA778CB-40DC-4407-8E2C-A5E9DB694EBB}" srcOrd="0" destOrd="0" presId="urn:microsoft.com/office/officeart/2005/8/layout/hList1"/>
    <dgm:cxn modelId="{6FB38407-4409-4DFE-A336-F2C5BCD68E3A}" type="presParOf" srcId="{8EA778CB-40DC-4407-8E2C-A5E9DB694EBB}" destId="{1D998A47-D13F-4825-858B-A1E331B134A8}" srcOrd="0" destOrd="0" presId="urn:microsoft.com/office/officeart/2005/8/layout/hList1"/>
    <dgm:cxn modelId="{11C2C517-1FAF-4DAB-A82A-68C1E8EEB3B7}" type="presParOf" srcId="{8EA778CB-40DC-4407-8E2C-A5E9DB694EBB}" destId="{E37072DF-C295-4051-8843-D3EC2B78B335}" srcOrd="1" destOrd="0" presId="urn:microsoft.com/office/officeart/2005/8/layout/hList1"/>
    <dgm:cxn modelId="{E2306196-497F-4BD0-BE43-637D56F0B54B}" type="presParOf" srcId="{C8D6EDF9-3770-4B35-A608-06A7561778E0}" destId="{E56305EA-698B-4ABD-8E58-C88C7CBD37FF}" srcOrd="1" destOrd="0" presId="urn:microsoft.com/office/officeart/2005/8/layout/hList1"/>
    <dgm:cxn modelId="{2C925DAB-7414-44FA-8B85-BFC83C47B121}" type="presParOf" srcId="{C8D6EDF9-3770-4B35-A608-06A7561778E0}" destId="{D6C410B8-D952-442D-ADA2-863F54E39BCC}" srcOrd="2" destOrd="0" presId="urn:microsoft.com/office/officeart/2005/8/layout/hList1"/>
    <dgm:cxn modelId="{25D546A1-74C2-466C-938C-17E8396D7111}" type="presParOf" srcId="{D6C410B8-D952-442D-ADA2-863F54E39BCC}" destId="{B7FADAF5-C81D-40A4-AF41-1E13EF3797EB}" srcOrd="0" destOrd="0" presId="urn:microsoft.com/office/officeart/2005/8/layout/hList1"/>
    <dgm:cxn modelId="{C35047C5-30D3-4ED8-9C99-98645689AD22}" type="presParOf" srcId="{D6C410B8-D952-442D-ADA2-863F54E39BCC}" destId="{C5647E64-9DF1-4C37-82E0-1D5B66B52868}" srcOrd="1" destOrd="0" presId="urn:microsoft.com/office/officeart/2005/8/layout/hList1"/>
    <dgm:cxn modelId="{BDFBDCED-BAB1-4CB8-95D7-0C9AA77E188E}" type="presParOf" srcId="{C8D6EDF9-3770-4B35-A608-06A7561778E0}" destId="{BCC85C51-4D28-4D2E-B254-F0B4582BBA77}" srcOrd="3" destOrd="0" presId="urn:microsoft.com/office/officeart/2005/8/layout/hList1"/>
    <dgm:cxn modelId="{75C679E9-8312-4A21-B3F7-2E0E69BB30A0}" type="presParOf" srcId="{C8D6EDF9-3770-4B35-A608-06A7561778E0}" destId="{49F90701-8B66-4301-B38D-21E209C27CDD}" srcOrd="4" destOrd="0" presId="urn:microsoft.com/office/officeart/2005/8/layout/hList1"/>
    <dgm:cxn modelId="{3DC0F0E3-87F4-457D-B4A8-8AF66E637441}" type="presParOf" srcId="{49F90701-8B66-4301-B38D-21E209C27CDD}" destId="{0307E663-5BE9-495A-B7C3-E2E49EB9134B}" srcOrd="0" destOrd="0" presId="urn:microsoft.com/office/officeart/2005/8/layout/hList1"/>
    <dgm:cxn modelId="{7C596271-B9E0-4CFC-B1DA-F16486207A8D}" type="presParOf" srcId="{49F90701-8B66-4301-B38D-21E209C27CDD}" destId="{91510D78-5C06-4F7F-BC6A-12BF34CE0C3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14F58A-A678-4635-92CF-FBB52AE198FC}" type="doc">
      <dgm:prSet loTypeId="urn:microsoft.com/office/officeart/2005/8/layout/hProcess9" loCatId="process" qsTypeId="urn:microsoft.com/office/officeart/2005/8/quickstyle/simple1" qsCatId="simple" csTypeId="urn:microsoft.com/office/officeart/2005/8/colors/accent5_4" csCatId="accent5" phldr="1"/>
      <dgm:spPr/>
    </dgm:pt>
    <dgm:pt modelId="{CE120967-54C0-446D-8A56-4C19929CBC09}">
      <dgm:prSet phldrT="[Text]" phldr="0"/>
      <dgm:spPr/>
      <dgm:t>
        <a:bodyPr/>
        <a:lstStyle/>
        <a:p>
          <a:pPr rtl="0"/>
          <a:r>
            <a:rPr lang="ro-RO" dirty="0" err="1">
              <a:latin typeface="Corbel" panose="020B0503020204020204"/>
            </a:rPr>
            <a:t>Collecting</a:t>
          </a:r>
          <a:r>
            <a:rPr lang="ro-RO" dirty="0">
              <a:latin typeface="Corbel" panose="020B0503020204020204"/>
            </a:rPr>
            <a:t> data</a:t>
          </a:r>
          <a:endParaRPr lang="ro-RO" dirty="0"/>
        </a:p>
      </dgm:t>
    </dgm:pt>
    <dgm:pt modelId="{DD188103-A084-4AC1-87BC-0E040998444B}" type="parTrans" cxnId="{3324F466-2B2E-4F03-9787-AF68B0EECD91}">
      <dgm:prSet/>
      <dgm:spPr/>
    </dgm:pt>
    <dgm:pt modelId="{2B6040FD-9717-4267-B1DA-02F26BAC1C60}" type="sibTrans" cxnId="{3324F466-2B2E-4F03-9787-AF68B0EECD91}">
      <dgm:prSet/>
      <dgm:spPr/>
    </dgm:pt>
    <dgm:pt modelId="{4CC6D32C-9D27-4FCD-8ECE-11E55EB1B0A7}">
      <dgm:prSet phldrT="[Text]" phldr="0"/>
      <dgm:spPr/>
      <dgm:t>
        <a:bodyPr/>
        <a:lstStyle/>
        <a:p>
          <a:pPr rtl="0"/>
          <a:r>
            <a:rPr lang="ro-RO" dirty="0" err="1">
              <a:latin typeface="Corbel" panose="020B0503020204020204"/>
            </a:rPr>
            <a:t>Finding</a:t>
          </a:r>
          <a:r>
            <a:rPr lang="ro-RO" dirty="0">
              <a:latin typeface="Corbel" panose="020B0503020204020204"/>
            </a:rPr>
            <a:t> a </a:t>
          </a:r>
          <a:r>
            <a:rPr lang="ro-RO" dirty="0" err="1">
              <a:latin typeface="Corbel" panose="020B0503020204020204"/>
            </a:rPr>
            <a:t>method</a:t>
          </a:r>
          <a:r>
            <a:rPr lang="ro-RO" dirty="0">
              <a:latin typeface="Corbel" panose="020B0503020204020204"/>
            </a:rPr>
            <a:t> </a:t>
          </a:r>
          <a:r>
            <a:rPr lang="ro-RO" dirty="0" err="1">
              <a:latin typeface="Corbel" panose="020B0503020204020204"/>
            </a:rPr>
            <a:t>to</a:t>
          </a:r>
          <a:r>
            <a:rPr lang="ro-RO" dirty="0">
              <a:latin typeface="Corbel" panose="020B0503020204020204"/>
            </a:rPr>
            <a:t> </a:t>
          </a:r>
          <a:r>
            <a:rPr lang="ro-RO" dirty="0" err="1">
              <a:latin typeface="Corbel" panose="020B0503020204020204"/>
            </a:rPr>
            <a:t>analyse</a:t>
          </a:r>
          <a:r>
            <a:rPr lang="ro-RO" dirty="0">
              <a:latin typeface="Corbel" panose="020B0503020204020204"/>
            </a:rPr>
            <a:t> </a:t>
          </a:r>
          <a:r>
            <a:rPr lang="ro-RO" dirty="0" err="1">
              <a:latin typeface="Corbel" panose="020B0503020204020204"/>
            </a:rPr>
            <a:t>our</a:t>
          </a:r>
          <a:r>
            <a:rPr lang="ro-RO" dirty="0">
              <a:latin typeface="Corbel" panose="020B0503020204020204"/>
            </a:rPr>
            <a:t> data</a:t>
          </a:r>
          <a:endParaRPr lang="ro-RO" dirty="0"/>
        </a:p>
      </dgm:t>
    </dgm:pt>
    <dgm:pt modelId="{D8F744BC-47F0-496E-ABAB-82B3183760A4}" type="parTrans" cxnId="{01538310-4060-40BB-8DD7-666275CD2E6B}">
      <dgm:prSet/>
      <dgm:spPr/>
    </dgm:pt>
    <dgm:pt modelId="{E875028D-9700-4696-89A3-98477AF658AF}" type="sibTrans" cxnId="{01538310-4060-40BB-8DD7-666275CD2E6B}">
      <dgm:prSet/>
      <dgm:spPr/>
    </dgm:pt>
    <dgm:pt modelId="{2CDF10E6-02D4-4179-A358-A998BE5615F6}">
      <dgm:prSet phldrT="[Text]" phldr="0"/>
      <dgm:spPr/>
      <dgm:t>
        <a:bodyPr/>
        <a:lstStyle/>
        <a:p>
          <a:pPr rtl="0"/>
          <a:r>
            <a:rPr lang="ro-RO" dirty="0">
              <a:latin typeface="Corbel" panose="020B0503020204020204"/>
            </a:rPr>
            <a:t>Final hypothesis</a:t>
          </a:r>
          <a:endParaRPr lang="ro-RO" dirty="0"/>
        </a:p>
      </dgm:t>
    </dgm:pt>
    <dgm:pt modelId="{082DED1B-960C-4A06-8BF3-7E9EB32E6C80}" type="parTrans" cxnId="{DF76ECD0-A3EA-4D22-A0FB-728F646E2185}">
      <dgm:prSet/>
      <dgm:spPr/>
    </dgm:pt>
    <dgm:pt modelId="{1BA3CC48-0320-4C29-AFAC-F62CFEF862A5}" type="sibTrans" cxnId="{DF76ECD0-A3EA-4D22-A0FB-728F646E2185}">
      <dgm:prSet/>
      <dgm:spPr/>
    </dgm:pt>
    <dgm:pt modelId="{20E8F548-4392-44B9-9E91-4B52B68F926B}" type="pres">
      <dgm:prSet presAssocID="{9C14F58A-A678-4635-92CF-FBB52AE198FC}" presName="CompostProcess" presStyleCnt="0">
        <dgm:presLayoutVars>
          <dgm:dir/>
          <dgm:resizeHandles val="exact"/>
        </dgm:presLayoutVars>
      </dgm:prSet>
      <dgm:spPr/>
    </dgm:pt>
    <dgm:pt modelId="{537DB616-2515-4D3F-AC2C-7F7967DA5852}" type="pres">
      <dgm:prSet presAssocID="{9C14F58A-A678-4635-92CF-FBB52AE198FC}" presName="arrow" presStyleLbl="bgShp" presStyleIdx="0" presStyleCnt="1"/>
      <dgm:spPr/>
    </dgm:pt>
    <dgm:pt modelId="{6FD81E35-3FE0-48A5-81AC-F5CB81883F14}" type="pres">
      <dgm:prSet presAssocID="{9C14F58A-A678-4635-92CF-FBB52AE198FC}" presName="linearProcess" presStyleCnt="0"/>
      <dgm:spPr/>
    </dgm:pt>
    <dgm:pt modelId="{054937E9-3FD7-4517-B4C6-C21F406A78EA}" type="pres">
      <dgm:prSet presAssocID="{CE120967-54C0-446D-8A56-4C19929CBC09}" presName="textNode" presStyleLbl="node1" presStyleIdx="0" presStyleCnt="3">
        <dgm:presLayoutVars>
          <dgm:bulletEnabled val="1"/>
        </dgm:presLayoutVars>
      </dgm:prSet>
      <dgm:spPr/>
    </dgm:pt>
    <dgm:pt modelId="{5E33C31B-635B-469B-B8F3-4A714BF01021}" type="pres">
      <dgm:prSet presAssocID="{2B6040FD-9717-4267-B1DA-02F26BAC1C60}" presName="sibTrans" presStyleCnt="0"/>
      <dgm:spPr/>
    </dgm:pt>
    <dgm:pt modelId="{24AF7819-43D2-4218-8421-2D56CC8A8F61}" type="pres">
      <dgm:prSet presAssocID="{4CC6D32C-9D27-4FCD-8ECE-11E55EB1B0A7}" presName="textNode" presStyleLbl="node1" presStyleIdx="1" presStyleCnt="3">
        <dgm:presLayoutVars>
          <dgm:bulletEnabled val="1"/>
        </dgm:presLayoutVars>
      </dgm:prSet>
      <dgm:spPr/>
    </dgm:pt>
    <dgm:pt modelId="{F0947E87-AF90-4784-B4D0-C99017FA9672}" type="pres">
      <dgm:prSet presAssocID="{E875028D-9700-4696-89A3-98477AF658AF}" presName="sibTrans" presStyleCnt="0"/>
      <dgm:spPr/>
    </dgm:pt>
    <dgm:pt modelId="{DAE475D0-4EAC-4724-B566-097A4D239686}" type="pres">
      <dgm:prSet presAssocID="{2CDF10E6-02D4-4179-A358-A998BE5615F6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01538310-4060-40BB-8DD7-666275CD2E6B}" srcId="{9C14F58A-A678-4635-92CF-FBB52AE198FC}" destId="{4CC6D32C-9D27-4FCD-8ECE-11E55EB1B0A7}" srcOrd="1" destOrd="0" parTransId="{D8F744BC-47F0-496E-ABAB-82B3183760A4}" sibTransId="{E875028D-9700-4696-89A3-98477AF658AF}"/>
    <dgm:cxn modelId="{B2C8B420-F866-4657-8542-6EE7C2A6CF95}" type="presOf" srcId="{9C14F58A-A678-4635-92CF-FBB52AE198FC}" destId="{20E8F548-4392-44B9-9E91-4B52B68F926B}" srcOrd="0" destOrd="0" presId="urn:microsoft.com/office/officeart/2005/8/layout/hProcess9"/>
    <dgm:cxn modelId="{3324F466-2B2E-4F03-9787-AF68B0EECD91}" srcId="{9C14F58A-A678-4635-92CF-FBB52AE198FC}" destId="{CE120967-54C0-446D-8A56-4C19929CBC09}" srcOrd="0" destOrd="0" parTransId="{DD188103-A084-4AC1-87BC-0E040998444B}" sibTransId="{2B6040FD-9717-4267-B1DA-02F26BAC1C60}"/>
    <dgm:cxn modelId="{9D2BAB48-2EB5-444B-A2BD-B01B254F99C8}" type="presOf" srcId="{4CC6D32C-9D27-4FCD-8ECE-11E55EB1B0A7}" destId="{24AF7819-43D2-4218-8421-2D56CC8A8F61}" srcOrd="0" destOrd="0" presId="urn:microsoft.com/office/officeart/2005/8/layout/hProcess9"/>
    <dgm:cxn modelId="{C6C1FC49-0D86-4CFA-8DC5-7934A9D4909F}" type="presOf" srcId="{CE120967-54C0-446D-8A56-4C19929CBC09}" destId="{054937E9-3FD7-4517-B4C6-C21F406A78EA}" srcOrd="0" destOrd="0" presId="urn:microsoft.com/office/officeart/2005/8/layout/hProcess9"/>
    <dgm:cxn modelId="{7915ACC0-C757-4AD5-9AD0-E69AECAED1D2}" type="presOf" srcId="{2CDF10E6-02D4-4179-A358-A998BE5615F6}" destId="{DAE475D0-4EAC-4724-B566-097A4D239686}" srcOrd="0" destOrd="0" presId="urn:microsoft.com/office/officeart/2005/8/layout/hProcess9"/>
    <dgm:cxn modelId="{DF76ECD0-A3EA-4D22-A0FB-728F646E2185}" srcId="{9C14F58A-A678-4635-92CF-FBB52AE198FC}" destId="{2CDF10E6-02D4-4179-A358-A998BE5615F6}" srcOrd="2" destOrd="0" parTransId="{082DED1B-960C-4A06-8BF3-7E9EB32E6C80}" sibTransId="{1BA3CC48-0320-4C29-AFAC-F62CFEF862A5}"/>
    <dgm:cxn modelId="{F914D468-D649-493C-85E6-132D4B05AFA3}" type="presParOf" srcId="{20E8F548-4392-44B9-9E91-4B52B68F926B}" destId="{537DB616-2515-4D3F-AC2C-7F7967DA5852}" srcOrd="0" destOrd="0" presId="urn:microsoft.com/office/officeart/2005/8/layout/hProcess9"/>
    <dgm:cxn modelId="{69041F45-B527-4167-AF4F-513A14478F75}" type="presParOf" srcId="{20E8F548-4392-44B9-9E91-4B52B68F926B}" destId="{6FD81E35-3FE0-48A5-81AC-F5CB81883F14}" srcOrd="1" destOrd="0" presId="urn:microsoft.com/office/officeart/2005/8/layout/hProcess9"/>
    <dgm:cxn modelId="{B321BDF2-1DA4-4A7F-8C08-0A3AABBFBE2C}" type="presParOf" srcId="{6FD81E35-3FE0-48A5-81AC-F5CB81883F14}" destId="{054937E9-3FD7-4517-B4C6-C21F406A78EA}" srcOrd="0" destOrd="0" presId="urn:microsoft.com/office/officeart/2005/8/layout/hProcess9"/>
    <dgm:cxn modelId="{CBC72446-D0CC-4914-AE1C-511C7045B947}" type="presParOf" srcId="{6FD81E35-3FE0-48A5-81AC-F5CB81883F14}" destId="{5E33C31B-635B-469B-B8F3-4A714BF01021}" srcOrd="1" destOrd="0" presId="urn:microsoft.com/office/officeart/2005/8/layout/hProcess9"/>
    <dgm:cxn modelId="{D0CE6397-F371-40F8-9756-761C76BA8438}" type="presParOf" srcId="{6FD81E35-3FE0-48A5-81AC-F5CB81883F14}" destId="{24AF7819-43D2-4218-8421-2D56CC8A8F61}" srcOrd="2" destOrd="0" presId="urn:microsoft.com/office/officeart/2005/8/layout/hProcess9"/>
    <dgm:cxn modelId="{AC1C46B7-E87C-4C31-A4E0-E09E44D2038A}" type="presParOf" srcId="{6FD81E35-3FE0-48A5-81AC-F5CB81883F14}" destId="{F0947E87-AF90-4784-B4D0-C99017FA9672}" srcOrd="3" destOrd="0" presId="urn:microsoft.com/office/officeart/2005/8/layout/hProcess9"/>
    <dgm:cxn modelId="{F12872B0-D650-4E7E-B31B-B55FCCE42038}" type="presParOf" srcId="{6FD81E35-3FE0-48A5-81AC-F5CB81883F14}" destId="{DAE475D0-4EAC-4724-B566-097A4D23968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63F28-2057-419E-8DD3-D5BA0DAAC307}">
      <dsp:nvSpPr>
        <dsp:cNvPr id="0" name=""/>
        <dsp:cNvSpPr/>
      </dsp:nvSpPr>
      <dsp:spPr>
        <a:xfrm>
          <a:off x="2988236" y="1927"/>
          <a:ext cx="1302632" cy="846711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700" kern="1200" err="1">
              <a:latin typeface="Franklin Gothic Demi Cond"/>
            </a:rPr>
            <a:t>Easier</a:t>
          </a:r>
          <a:endParaRPr lang="ro-RO" sz="1700" kern="1200" err="1"/>
        </a:p>
      </dsp:txBody>
      <dsp:txXfrm>
        <a:off x="3029569" y="43260"/>
        <a:ext cx="1219966" cy="764045"/>
      </dsp:txXfrm>
    </dsp:sp>
    <dsp:sp modelId="{1195B6FD-2C58-4AB2-99ED-FA2766EBC87B}">
      <dsp:nvSpPr>
        <dsp:cNvPr id="0" name=""/>
        <dsp:cNvSpPr/>
      </dsp:nvSpPr>
      <dsp:spPr>
        <a:xfrm>
          <a:off x="2241050" y="425283"/>
          <a:ext cx="2797005" cy="2797005"/>
        </a:xfrm>
        <a:custGeom>
          <a:avLst/>
          <a:gdLst/>
          <a:ahLst/>
          <a:cxnLst/>
          <a:rect l="0" t="0" r="0" b="0"/>
          <a:pathLst>
            <a:path>
              <a:moveTo>
                <a:pt x="2059197" y="165906"/>
              </a:moveTo>
              <a:arcTo wR="1398502" hR="1398502" stAng="17891527" swAng="2625106"/>
            </a:path>
          </a:pathLst>
        </a:custGeom>
        <a:noFill/>
        <a:ln w="9525" cap="flat" cmpd="sng" algn="ctr">
          <a:solidFill>
            <a:schemeClr val="accent2">
              <a:shade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9454BB-87ED-4DD0-93FD-4DFB36360E5C}">
      <dsp:nvSpPr>
        <dsp:cNvPr id="0" name=""/>
        <dsp:cNvSpPr/>
      </dsp:nvSpPr>
      <dsp:spPr>
        <a:xfrm>
          <a:off x="4386739" y="1400430"/>
          <a:ext cx="1302632" cy="846711"/>
        </a:xfrm>
        <a:prstGeom prst="roundRect">
          <a:avLst/>
        </a:prstGeom>
        <a:solidFill>
          <a:schemeClr val="accent2">
            <a:shade val="80000"/>
            <a:hueOff val="-179916"/>
            <a:satOff val="-2120"/>
            <a:lumOff val="11362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700" kern="1200">
              <a:latin typeface="Franklin Gothic Demi Cond"/>
            </a:rPr>
            <a:t>Effective</a:t>
          </a:r>
          <a:endParaRPr lang="ro-RO" sz="1700" kern="1200"/>
        </a:p>
      </dsp:txBody>
      <dsp:txXfrm>
        <a:off x="4428072" y="1441763"/>
        <a:ext cx="1219966" cy="764045"/>
      </dsp:txXfrm>
    </dsp:sp>
    <dsp:sp modelId="{287EB46E-BA5C-4885-8EA0-A16AD8AE948A}">
      <dsp:nvSpPr>
        <dsp:cNvPr id="0" name=""/>
        <dsp:cNvSpPr/>
      </dsp:nvSpPr>
      <dsp:spPr>
        <a:xfrm>
          <a:off x="2241050" y="425283"/>
          <a:ext cx="2797005" cy="2797005"/>
        </a:xfrm>
        <a:custGeom>
          <a:avLst/>
          <a:gdLst/>
          <a:ahLst/>
          <a:cxnLst/>
          <a:rect l="0" t="0" r="0" b="0"/>
          <a:pathLst>
            <a:path>
              <a:moveTo>
                <a:pt x="2728134" y="1831966"/>
              </a:moveTo>
              <a:arcTo wR="1398502" hR="1398502" stAng="1083367" swAng="2625106"/>
            </a:path>
          </a:pathLst>
        </a:custGeom>
        <a:noFill/>
        <a:ln w="9525" cap="flat" cmpd="sng" algn="ctr">
          <a:solidFill>
            <a:schemeClr val="accent2">
              <a:shade val="90000"/>
              <a:hueOff val="-180842"/>
              <a:satOff val="-2120"/>
              <a:lumOff val="1057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12AF86-50B2-4ED9-AB89-CE5D45C02871}">
      <dsp:nvSpPr>
        <dsp:cNvPr id="0" name=""/>
        <dsp:cNvSpPr/>
      </dsp:nvSpPr>
      <dsp:spPr>
        <a:xfrm>
          <a:off x="2988236" y="2798933"/>
          <a:ext cx="1302632" cy="846711"/>
        </a:xfrm>
        <a:prstGeom prst="roundRect">
          <a:avLst/>
        </a:prstGeom>
        <a:solidFill>
          <a:schemeClr val="accent2">
            <a:shade val="80000"/>
            <a:hueOff val="-359832"/>
            <a:satOff val="-4241"/>
            <a:lumOff val="2272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700" kern="1200" err="1">
              <a:latin typeface="Franklin Gothic Demi Cond"/>
            </a:rPr>
            <a:t>Faster</a:t>
          </a:r>
          <a:endParaRPr lang="ro-RO" sz="1700" kern="1200" err="1"/>
        </a:p>
      </dsp:txBody>
      <dsp:txXfrm>
        <a:off x="3029569" y="2840266"/>
        <a:ext cx="1219966" cy="764045"/>
      </dsp:txXfrm>
    </dsp:sp>
    <dsp:sp modelId="{EFA2C02C-C434-41C2-A76C-0FC52D179BEA}">
      <dsp:nvSpPr>
        <dsp:cNvPr id="0" name=""/>
        <dsp:cNvSpPr/>
      </dsp:nvSpPr>
      <dsp:spPr>
        <a:xfrm>
          <a:off x="2241050" y="425283"/>
          <a:ext cx="2797005" cy="2797005"/>
        </a:xfrm>
        <a:custGeom>
          <a:avLst/>
          <a:gdLst/>
          <a:ahLst/>
          <a:cxnLst/>
          <a:rect l="0" t="0" r="0" b="0"/>
          <a:pathLst>
            <a:path>
              <a:moveTo>
                <a:pt x="737808" y="2631099"/>
              </a:moveTo>
              <a:arcTo wR="1398502" hR="1398502" stAng="7091527" swAng="2625106"/>
            </a:path>
          </a:pathLst>
        </a:custGeom>
        <a:noFill/>
        <a:ln w="9525" cap="flat" cmpd="sng" algn="ctr">
          <a:solidFill>
            <a:schemeClr val="accent2">
              <a:shade val="90000"/>
              <a:hueOff val="-361684"/>
              <a:satOff val="-4241"/>
              <a:lumOff val="2114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81DF99-3C26-4A73-988F-66AF74F45A1E}">
      <dsp:nvSpPr>
        <dsp:cNvPr id="0" name=""/>
        <dsp:cNvSpPr/>
      </dsp:nvSpPr>
      <dsp:spPr>
        <a:xfrm>
          <a:off x="1589733" y="1400430"/>
          <a:ext cx="1302632" cy="846711"/>
        </a:xfrm>
        <a:prstGeom prst="roundRect">
          <a:avLst/>
        </a:prstGeom>
        <a:solidFill>
          <a:schemeClr val="accent2">
            <a:shade val="80000"/>
            <a:hueOff val="-539748"/>
            <a:satOff val="-6361"/>
            <a:lumOff val="34085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700" kern="1200" err="1">
              <a:latin typeface="Franklin Gothic Demi Cond"/>
            </a:rPr>
            <a:t>Comfortable</a:t>
          </a:r>
          <a:endParaRPr lang="ro-RO" sz="1700" kern="1200" err="1"/>
        </a:p>
      </dsp:txBody>
      <dsp:txXfrm>
        <a:off x="1631066" y="1441763"/>
        <a:ext cx="1219966" cy="764045"/>
      </dsp:txXfrm>
    </dsp:sp>
    <dsp:sp modelId="{E2080889-5C0A-478C-9E58-B9FF54DB3A1D}">
      <dsp:nvSpPr>
        <dsp:cNvPr id="0" name=""/>
        <dsp:cNvSpPr/>
      </dsp:nvSpPr>
      <dsp:spPr>
        <a:xfrm>
          <a:off x="2241050" y="425283"/>
          <a:ext cx="2797005" cy="2797005"/>
        </a:xfrm>
        <a:custGeom>
          <a:avLst/>
          <a:gdLst/>
          <a:ahLst/>
          <a:cxnLst/>
          <a:rect l="0" t="0" r="0" b="0"/>
          <a:pathLst>
            <a:path>
              <a:moveTo>
                <a:pt x="68871" y="965039"/>
              </a:moveTo>
              <a:arcTo wR="1398502" hR="1398502" stAng="11883367" swAng="2625106"/>
            </a:path>
          </a:pathLst>
        </a:custGeom>
        <a:noFill/>
        <a:ln w="9525" cap="flat" cmpd="sng" algn="ctr">
          <a:solidFill>
            <a:schemeClr val="accent2">
              <a:shade val="90000"/>
              <a:hueOff val="-542526"/>
              <a:satOff val="-6361"/>
              <a:lumOff val="317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876DC1-4B44-496B-8000-07D70AEDF4F7}">
      <dsp:nvSpPr>
        <dsp:cNvPr id="0" name=""/>
        <dsp:cNvSpPr/>
      </dsp:nvSpPr>
      <dsp:spPr>
        <a:xfrm rot="3682613">
          <a:off x="2981026" y="3890101"/>
          <a:ext cx="1023665" cy="39594"/>
        </a:xfrm>
        <a:custGeom>
          <a:avLst/>
          <a:gdLst/>
          <a:ahLst/>
          <a:cxnLst/>
          <a:rect l="0" t="0" r="0" b="0"/>
          <a:pathLst>
            <a:path>
              <a:moveTo>
                <a:pt x="0" y="19797"/>
              </a:moveTo>
              <a:lnTo>
                <a:pt x="1023665" y="19797"/>
              </a:lnTo>
            </a:path>
          </a:pathLst>
        </a:custGeom>
        <a:noFill/>
        <a:ln w="1079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2DB683-AC0C-47F8-BE23-A732E90821D8}">
      <dsp:nvSpPr>
        <dsp:cNvPr id="0" name=""/>
        <dsp:cNvSpPr/>
      </dsp:nvSpPr>
      <dsp:spPr>
        <a:xfrm rot="1312369">
          <a:off x="3543580" y="3152509"/>
          <a:ext cx="731729" cy="39594"/>
        </a:xfrm>
        <a:custGeom>
          <a:avLst/>
          <a:gdLst/>
          <a:ahLst/>
          <a:cxnLst/>
          <a:rect l="0" t="0" r="0" b="0"/>
          <a:pathLst>
            <a:path>
              <a:moveTo>
                <a:pt x="0" y="19797"/>
              </a:moveTo>
              <a:lnTo>
                <a:pt x="731729" y="19797"/>
              </a:lnTo>
            </a:path>
          </a:pathLst>
        </a:custGeom>
        <a:noFill/>
        <a:ln w="1079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9F34EC-EAFE-4C8D-A7D3-33056C3F15D9}">
      <dsp:nvSpPr>
        <dsp:cNvPr id="0" name=""/>
        <dsp:cNvSpPr/>
      </dsp:nvSpPr>
      <dsp:spPr>
        <a:xfrm rot="20287631">
          <a:off x="3543580" y="2310335"/>
          <a:ext cx="731729" cy="39594"/>
        </a:xfrm>
        <a:custGeom>
          <a:avLst/>
          <a:gdLst/>
          <a:ahLst/>
          <a:cxnLst/>
          <a:rect l="0" t="0" r="0" b="0"/>
          <a:pathLst>
            <a:path>
              <a:moveTo>
                <a:pt x="0" y="19797"/>
              </a:moveTo>
              <a:lnTo>
                <a:pt x="731729" y="19797"/>
              </a:lnTo>
            </a:path>
          </a:pathLst>
        </a:custGeom>
        <a:noFill/>
        <a:ln w="1079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9E9E45-DB4E-4213-B1F4-70F6C651E978}">
      <dsp:nvSpPr>
        <dsp:cNvPr id="0" name=""/>
        <dsp:cNvSpPr/>
      </dsp:nvSpPr>
      <dsp:spPr>
        <a:xfrm rot="17917387">
          <a:off x="2981026" y="1572743"/>
          <a:ext cx="1023665" cy="39594"/>
        </a:xfrm>
        <a:custGeom>
          <a:avLst/>
          <a:gdLst/>
          <a:ahLst/>
          <a:cxnLst/>
          <a:rect l="0" t="0" r="0" b="0"/>
          <a:pathLst>
            <a:path>
              <a:moveTo>
                <a:pt x="0" y="19797"/>
              </a:moveTo>
              <a:lnTo>
                <a:pt x="1023665" y="19797"/>
              </a:lnTo>
            </a:path>
          </a:pathLst>
        </a:custGeom>
        <a:noFill/>
        <a:ln w="1079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42AEB2-6F6C-45BE-846A-9629861E70B6}">
      <dsp:nvSpPr>
        <dsp:cNvPr id="0" name=""/>
        <dsp:cNvSpPr/>
      </dsp:nvSpPr>
      <dsp:spPr>
        <a:xfrm>
          <a:off x="1847095" y="1737794"/>
          <a:ext cx="2026850" cy="202685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17E442-15E8-443D-A33B-2A53C72FBE93}">
      <dsp:nvSpPr>
        <dsp:cNvPr id="0" name=""/>
        <dsp:cNvSpPr/>
      </dsp:nvSpPr>
      <dsp:spPr>
        <a:xfrm>
          <a:off x="3421282" y="1459"/>
          <a:ext cx="1216110" cy="1216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400" kern="1200" err="1">
              <a:latin typeface="Franklin Gothic Demi Cond"/>
            </a:rPr>
            <a:t>closed</a:t>
          </a:r>
          <a:endParaRPr lang="ro-RO" sz="1400" kern="1200"/>
        </a:p>
      </dsp:txBody>
      <dsp:txXfrm>
        <a:off x="3599377" y="179554"/>
        <a:ext cx="859920" cy="859920"/>
      </dsp:txXfrm>
    </dsp:sp>
    <dsp:sp modelId="{2492F5D8-983B-4685-9EE0-23D6927C2464}">
      <dsp:nvSpPr>
        <dsp:cNvPr id="0" name=""/>
        <dsp:cNvSpPr/>
      </dsp:nvSpPr>
      <dsp:spPr>
        <a:xfrm>
          <a:off x="4759003" y="1459"/>
          <a:ext cx="1824165" cy="1216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2300" kern="1200" dirty="0" err="1">
              <a:latin typeface="Franklin Gothic Demi Cond"/>
            </a:rPr>
            <a:t>most</a:t>
          </a:r>
          <a:r>
            <a:rPr lang="ro-RO" sz="2300" kern="1200" dirty="0">
              <a:latin typeface="Franklin Gothic Demi Cond"/>
            </a:rPr>
            <a:t> </a:t>
          </a:r>
          <a:r>
            <a:rPr lang="ro-RO" sz="2300" kern="1200" dirty="0" err="1">
              <a:latin typeface="Franklin Gothic Demi Cond"/>
            </a:rPr>
            <a:t>common</a:t>
          </a:r>
          <a:endParaRPr lang="ro-RO" sz="2300" kern="1200" dirty="0" err="1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2300" kern="1200" dirty="0" err="1">
              <a:latin typeface="Franklin Gothic Demi Cond"/>
            </a:rPr>
            <a:t>quantitative</a:t>
          </a:r>
          <a:r>
            <a:rPr lang="ro-RO" sz="2300" kern="1200" dirty="0">
              <a:latin typeface="Franklin Gothic Demi Cond"/>
            </a:rPr>
            <a:t> </a:t>
          </a:r>
          <a:r>
            <a:rPr lang="ro-RO" sz="2300" kern="1200" dirty="0" err="1">
              <a:latin typeface="Franklin Gothic Demi Cond"/>
            </a:rPr>
            <a:t>research</a:t>
          </a:r>
          <a:endParaRPr lang="ro-RO" sz="2300" kern="1200" dirty="0"/>
        </a:p>
      </dsp:txBody>
      <dsp:txXfrm>
        <a:off x="4759003" y="1459"/>
        <a:ext cx="1824165" cy="1216110"/>
      </dsp:txXfrm>
    </dsp:sp>
    <dsp:sp modelId="{5FB29002-A198-47D9-87B1-DEE820A60B77}">
      <dsp:nvSpPr>
        <dsp:cNvPr id="0" name=""/>
        <dsp:cNvSpPr/>
      </dsp:nvSpPr>
      <dsp:spPr>
        <a:xfrm>
          <a:off x="4205200" y="1359246"/>
          <a:ext cx="1216110" cy="1216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400" kern="1200" dirty="0">
              <a:latin typeface="Franklin Gothic Demi Cond"/>
            </a:rPr>
            <a:t>open</a:t>
          </a:r>
          <a:endParaRPr lang="ro-RO" sz="1400" kern="1200" dirty="0"/>
        </a:p>
      </dsp:txBody>
      <dsp:txXfrm>
        <a:off x="4383295" y="1537341"/>
        <a:ext cx="859920" cy="859920"/>
      </dsp:txXfrm>
    </dsp:sp>
    <dsp:sp modelId="{7DA69E58-B478-42C3-9EBD-C52BFCC4AB19}">
      <dsp:nvSpPr>
        <dsp:cNvPr id="0" name=""/>
        <dsp:cNvSpPr/>
      </dsp:nvSpPr>
      <dsp:spPr>
        <a:xfrm>
          <a:off x="5542921" y="1359246"/>
          <a:ext cx="1824165" cy="1216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2300" kern="1200" dirty="0">
              <a:latin typeface="Franklin Gothic Demi Cond"/>
            </a:rPr>
            <a:t>more complex</a:t>
          </a:r>
          <a:endParaRPr lang="ro-RO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2300" kern="1200" dirty="0" err="1">
              <a:latin typeface="Franklin Gothic Demi Cond"/>
            </a:rPr>
            <a:t>qualitative</a:t>
          </a:r>
          <a:r>
            <a:rPr lang="ro-RO" sz="2300" kern="1200" dirty="0">
              <a:latin typeface="Franklin Gothic Demi Cond"/>
            </a:rPr>
            <a:t> </a:t>
          </a:r>
          <a:r>
            <a:rPr lang="ro-RO" sz="2300" kern="1200" dirty="0" err="1">
              <a:latin typeface="Franklin Gothic Demi Cond"/>
            </a:rPr>
            <a:t>research</a:t>
          </a:r>
          <a:endParaRPr lang="ro-RO" sz="2300" kern="1200" dirty="0"/>
        </a:p>
      </dsp:txBody>
      <dsp:txXfrm>
        <a:off x="5542921" y="1359246"/>
        <a:ext cx="1824165" cy="1216110"/>
      </dsp:txXfrm>
    </dsp:sp>
    <dsp:sp modelId="{D6FBEB9E-96BE-42C0-A3C0-CCAD2E21B395}">
      <dsp:nvSpPr>
        <dsp:cNvPr id="0" name=""/>
        <dsp:cNvSpPr/>
      </dsp:nvSpPr>
      <dsp:spPr>
        <a:xfrm>
          <a:off x="4205200" y="2927083"/>
          <a:ext cx="1216110" cy="1216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400" kern="1200" err="1">
              <a:latin typeface="Franklin Gothic Demi Cond"/>
            </a:rPr>
            <a:t>combinated</a:t>
          </a:r>
          <a:endParaRPr lang="ro-RO" sz="1400" kern="1200"/>
        </a:p>
      </dsp:txBody>
      <dsp:txXfrm>
        <a:off x="4383295" y="3105178"/>
        <a:ext cx="859920" cy="859920"/>
      </dsp:txXfrm>
    </dsp:sp>
    <dsp:sp modelId="{40790F37-6FD9-419D-B585-A6BEC60DDC85}">
      <dsp:nvSpPr>
        <dsp:cNvPr id="0" name=""/>
        <dsp:cNvSpPr/>
      </dsp:nvSpPr>
      <dsp:spPr>
        <a:xfrm>
          <a:off x="5542921" y="2927083"/>
          <a:ext cx="1824165" cy="1216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2300" kern="1200" dirty="0" err="1">
              <a:latin typeface="Franklin Gothic Demi Cond"/>
            </a:rPr>
            <a:t>most</a:t>
          </a:r>
          <a:r>
            <a:rPr lang="ro-RO" sz="2300" kern="1200" dirty="0">
              <a:latin typeface="Franklin Gothic Demi Cond"/>
            </a:rPr>
            <a:t> </a:t>
          </a:r>
          <a:r>
            <a:rPr lang="ro-RO" sz="2300" kern="1200" dirty="0" err="1">
              <a:latin typeface="Franklin Gothic Demi Cond"/>
            </a:rPr>
            <a:t>used</a:t>
          </a:r>
          <a:endParaRPr lang="ro-RO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2300" kern="1200" dirty="0">
              <a:latin typeface="Franklin Gothic Demi Cond"/>
            </a:rPr>
            <a:t>self-</a:t>
          </a:r>
          <a:r>
            <a:rPr lang="ro-RO" sz="2300" kern="1200" dirty="0" err="1">
              <a:latin typeface="Franklin Gothic Demi Cond"/>
            </a:rPr>
            <a:t>selecting</a:t>
          </a:r>
          <a:r>
            <a:rPr lang="ro-RO" sz="2300" kern="1200" dirty="0">
              <a:latin typeface="Franklin Gothic Demi Cond"/>
            </a:rPr>
            <a:t> </a:t>
          </a:r>
          <a:r>
            <a:rPr lang="ro-RO" sz="2300" kern="1200" dirty="0" err="1">
              <a:latin typeface="Franklin Gothic Demi Cond"/>
            </a:rPr>
            <a:t>participants</a:t>
          </a:r>
          <a:endParaRPr lang="ro-RO" sz="2300" kern="1200" dirty="0" err="1"/>
        </a:p>
      </dsp:txBody>
      <dsp:txXfrm>
        <a:off x="5542921" y="2927083"/>
        <a:ext cx="1824165" cy="1216110"/>
      </dsp:txXfrm>
    </dsp:sp>
    <dsp:sp modelId="{D149232E-850B-4AB2-9F01-B0BE710A120F}">
      <dsp:nvSpPr>
        <dsp:cNvPr id="0" name=""/>
        <dsp:cNvSpPr/>
      </dsp:nvSpPr>
      <dsp:spPr>
        <a:xfrm>
          <a:off x="3421282" y="4284870"/>
          <a:ext cx="1216110" cy="1216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400" kern="1200" dirty="0">
              <a:latin typeface="Franklin Gothic Demi Cond"/>
            </a:rPr>
            <a:t>Likert scale questions</a:t>
          </a:r>
        </a:p>
      </dsp:txBody>
      <dsp:txXfrm>
        <a:off x="3599377" y="4462965"/>
        <a:ext cx="859920" cy="8599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998A47-D13F-4825-858B-A1E331B134A8}">
      <dsp:nvSpPr>
        <dsp:cNvPr id="0" name=""/>
        <dsp:cNvSpPr/>
      </dsp:nvSpPr>
      <dsp:spPr>
        <a:xfrm>
          <a:off x="3208" y="748080"/>
          <a:ext cx="3128516" cy="10944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154432" rIns="270256" bIns="154432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800" kern="1200">
              <a:latin typeface="Franklin Gothic Demi Cond"/>
            </a:rPr>
            <a:t>What?</a:t>
          </a:r>
          <a:endParaRPr lang="ro-RO" sz="3800" kern="1200"/>
        </a:p>
      </dsp:txBody>
      <dsp:txXfrm>
        <a:off x="3208" y="748080"/>
        <a:ext cx="3128516" cy="1094400"/>
      </dsp:txXfrm>
    </dsp:sp>
    <dsp:sp modelId="{E37072DF-C295-4051-8843-D3EC2B78B335}">
      <dsp:nvSpPr>
        <dsp:cNvPr id="0" name=""/>
        <dsp:cNvSpPr/>
      </dsp:nvSpPr>
      <dsp:spPr>
        <a:xfrm>
          <a:off x="3208" y="1842480"/>
          <a:ext cx="3128516" cy="260775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692" tIns="202692" rIns="270256" bIns="304038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3800" kern="1200">
              <a:latin typeface="Franklin Gothic Demi Cond"/>
            </a:rPr>
            <a:t>questionaire</a:t>
          </a:r>
          <a:endParaRPr lang="ro-RO" sz="3800" kern="1200"/>
        </a:p>
      </dsp:txBody>
      <dsp:txXfrm>
        <a:off x="3208" y="1842480"/>
        <a:ext cx="3128516" cy="2607750"/>
      </dsp:txXfrm>
    </dsp:sp>
    <dsp:sp modelId="{B7FADAF5-C81D-40A4-AF41-1E13EF3797EB}">
      <dsp:nvSpPr>
        <dsp:cNvPr id="0" name=""/>
        <dsp:cNvSpPr/>
      </dsp:nvSpPr>
      <dsp:spPr>
        <a:xfrm>
          <a:off x="3569716" y="748080"/>
          <a:ext cx="3128516" cy="1094400"/>
        </a:xfrm>
        <a:prstGeom prst="rect">
          <a:avLst/>
        </a:prstGeom>
        <a:solidFill>
          <a:schemeClr val="accent3">
            <a:hueOff val="-1495338"/>
            <a:satOff val="12512"/>
            <a:lumOff val="2353"/>
            <a:alphaOff val="0"/>
          </a:schemeClr>
        </a:solidFill>
        <a:ln w="10795" cap="flat" cmpd="sng" algn="ctr">
          <a:solidFill>
            <a:schemeClr val="accent3">
              <a:hueOff val="-1495338"/>
              <a:satOff val="12512"/>
              <a:lumOff val="23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154432" rIns="270256" bIns="154432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800" kern="1200">
              <a:latin typeface="Franklin Gothic Demi Cond"/>
            </a:rPr>
            <a:t>Who?</a:t>
          </a:r>
          <a:endParaRPr lang="ro-RO" sz="3800" kern="1200"/>
        </a:p>
      </dsp:txBody>
      <dsp:txXfrm>
        <a:off x="3569716" y="748080"/>
        <a:ext cx="3128516" cy="1094400"/>
      </dsp:txXfrm>
    </dsp:sp>
    <dsp:sp modelId="{C5647E64-9DF1-4C37-82E0-1D5B66B52868}">
      <dsp:nvSpPr>
        <dsp:cNvPr id="0" name=""/>
        <dsp:cNvSpPr/>
      </dsp:nvSpPr>
      <dsp:spPr>
        <a:xfrm>
          <a:off x="3569716" y="1842480"/>
          <a:ext cx="3128516" cy="2607750"/>
        </a:xfrm>
        <a:prstGeom prst="rect">
          <a:avLst/>
        </a:prstGeom>
        <a:solidFill>
          <a:schemeClr val="accent3">
            <a:tint val="40000"/>
            <a:alpha val="90000"/>
            <a:hueOff val="-2206450"/>
            <a:satOff val="20829"/>
            <a:lumOff val="1624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-2206450"/>
              <a:satOff val="20829"/>
              <a:lumOff val="16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692" tIns="202692" rIns="270256" bIns="304038" numCol="1" spcCol="1270" anchor="t" anchorCtr="0">
          <a:noAutofit/>
        </a:bodyPr>
        <a:lstStyle/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3800" kern="1200">
              <a:latin typeface="Franklin Gothic Demi Cond"/>
            </a:rPr>
            <a:t> UWTSD students</a:t>
          </a:r>
        </a:p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3800" kern="1200">
              <a:latin typeface="Franklin Gothic Demi Cond"/>
            </a:rPr>
            <a:t>UWTSD lecturers</a:t>
          </a:r>
          <a:endParaRPr lang="ro-RO" sz="3800" kern="1200"/>
        </a:p>
      </dsp:txBody>
      <dsp:txXfrm>
        <a:off x="3569716" y="1842480"/>
        <a:ext cx="3128516" cy="2607750"/>
      </dsp:txXfrm>
    </dsp:sp>
    <dsp:sp modelId="{0307E663-5BE9-495A-B7C3-E2E49EB9134B}">
      <dsp:nvSpPr>
        <dsp:cNvPr id="0" name=""/>
        <dsp:cNvSpPr/>
      </dsp:nvSpPr>
      <dsp:spPr>
        <a:xfrm>
          <a:off x="7136225" y="748080"/>
          <a:ext cx="3128516" cy="1094400"/>
        </a:xfrm>
        <a:prstGeom prst="rect">
          <a:avLst/>
        </a:prstGeom>
        <a:solidFill>
          <a:schemeClr val="accent3">
            <a:hueOff val="-2990677"/>
            <a:satOff val="25025"/>
            <a:lumOff val="4706"/>
            <a:alphaOff val="0"/>
          </a:schemeClr>
        </a:solidFill>
        <a:ln w="10795" cap="flat" cmpd="sng" algn="ctr">
          <a:solidFill>
            <a:schemeClr val="accent3">
              <a:hueOff val="-2990677"/>
              <a:satOff val="25025"/>
              <a:lumOff val="47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154432" rIns="270256" bIns="154432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800" kern="1200">
              <a:latin typeface="Franklin Gothic Demi Cond"/>
            </a:rPr>
            <a:t>How?</a:t>
          </a:r>
          <a:endParaRPr lang="ro-RO" sz="3800" kern="1200"/>
        </a:p>
      </dsp:txBody>
      <dsp:txXfrm>
        <a:off x="7136225" y="748080"/>
        <a:ext cx="3128516" cy="1094400"/>
      </dsp:txXfrm>
    </dsp:sp>
    <dsp:sp modelId="{91510D78-5C06-4F7F-BC6A-12BF34CE0C30}">
      <dsp:nvSpPr>
        <dsp:cNvPr id="0" name=""/>
        <dsp:cNvSpPr/>
      </dsp:nvSpPr>
      <dsp:spPr>
        <a:xfrm>
          <a:off x="7136225" y="1842480"/>
          <a:ext cx="3128516" cy="2607750"/>
        </a:xfrm>
        <a:prstGeom prst="rect">
          <a:avLst/>
        </a:prstGeom>
        <a:solidFill>
          <a:schemeClr val="accent3">
            <a:tint val="40000"/>
            <a:alpha val="90000"/>
            <a:hueOff val="-4412899"/>
            <a:satOff val="41658"/>
            <a:lumOff val="3248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-4412899"/>
              <a:satOff val="41658"/>
              <a:lumOff val="32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692" tIns="202692" rIns="270256" bIns="304038" numCol="1" spcCol="1270" anchor="t" anchorCtr="0">
          <a:noAutofit/>
        </a:bodyPr>
        <a:lstStyle/>
        <a:p>
          <a:pPr marL="285750" lvl="1" indent="-285750" algn="l" defTabSz="1689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3800" kern="1200">
              <a:latin typeface="Franklin Gothic Demi Cond"/>
            </a:rPr>
            <a:t>Microsoft Teams</a:t>
          </a:r>
          <a:endParaRPr lang="ro-RO" sz="3800" kern="1200"/>
        </a:p>
      </dsp:txBody>
      <dsp:txXfrm>
        <a:off x="7136225" y="1842480"/>
        <a:ext cx="3128516" cy="26077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DB616-2515-4D3F-AC2C-7F7967DA5852}">
      <dsp:nvSpPr>
        <dsp:cNvPr id="0" name=""/>
        <dsp:cNvSpPr/>
      </dsp:nvSpPr>
      <dsp:spPr>
        <a:xfrm>
          <a:off x="468930" y="0"/>
          <a:ext cx="5314549" cy="3537118"/>
        </a:xfrm>
        <a:prstGeom prst="rightArrow">
          <a:avLst/>
        </a:prstGeom>
        <a:solidFill>
          <a:schemeClr val="accent5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4937E9-3FD7-4517-B4C6-C21F406A78EA}">
      <dsp:nvSpPr>
        <dsp:cNvPr id="0" name=""/>
        <dsp:cNvSpPr/>
      </dsp:nvSpPr>
      <dsp:spPr>
        <a:xfrm>
          <a:off x="211873" y="1061135"/>
          <a:ext cx="1875723" cy="1414847"/>
        </a:xfrm>
        <a:prstGeom prst="round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2000" kern="1200" dirty="0" err="1">
              <a:latin typeface="Corbel" panose="020B0503020204020204"/>
            </a:rPr>
            <a:t>Collecting</a:t>
          </a:r>
          <a:r>
            <a:rPr lang="ro-RO" sz="2000" kern="1200" dirty="0">
              <a:latin typeface="Corbel" panose="020B0503020204020204"/>
            </a:rPr>
            <a:t> data</a:t>
          </a:r>
          <a:endParaRPr lang="ro-RO" sz="2000" kern="1200" dirty="0"/>
        </a:p>
      </dsp:txBody>
      <dsp:txXfrm>
        <a:off x="280940" y="1130202"/>
        <a:ext cx="1737589" cy="1276713"/>
      </dsp:txXfrm>
    </dsp:sp>
    <dsp:sp modelId="{24AF7819-43D2-4218-8421-2D56CC8A8F61}">
      <dsp:nvSpPr>
        <dsp:cNvPr id="0" name=""/>
        <dsp:cNvSpPr/>
      </dsp:nvSpPr>
      <dsp:spPr>
        <a:xfrm>
          <a:off x="2188343" y="1061135"/>
          <a:ext cx="1875723" cy="1414847"/>
        </a:xfrm>
        <a:prstGeom prst="roundRect">
          <a:avLst/>
        </a:prstGeom>
        <a:solidFill>
          <a:schemeClr val="accent5">
            <a:shade val="50000"/>
            <a:hueOff val="-202921"/>
            <a:satOff val="-29832"/>
            <a:lumOff val="32798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2000" kern="1200" dirty="0" err="1">
              <a:latin typeface="Corbel" panose="020B0503020204020204"/>
            </a:rPr>
            <a:t>Finding</a:t>
          </a:r>
          <a:r>
            <a:rPr lang="ro-RO" sz="2000" kern="1200" dirty="0">
              <a:latin typeface="Corbel" panose="020B0503020204020204"/>
            </a:rPr>
            <a:t> a </a:t>
          </a:r>
          <a:r>
            <a:rPr lang="ro-RO" sz="2000" kern="1200" dirty="0" err="1">
              <a:latin typeface="Corbel" panose="020B0503020204020204"/>
            </a:rPr>
            <a:t>method</a:t>
          </a:r>
          <a:r>
            <a:rPr lang="ro-RO" sz="2000" kern="1200" dirty="0">
              <a:latin typeface="Corbel" panose="020B0503020204020204"/>
            </a:rPr>
            <a:t> </a:t>
          </a:r>
          <a:r>
            <a:rPr lang="ro-RO" sz="2000" kern="1200" dirty="0" err="1">
              <a:latin typeface="Corbel" panose="020B0503020204020204"/>
            </a:rPr>
            <a:t>to</a:t>
          </a:r>
          <a:r>
            <a:rPr lang="ro-RO" sz="2000" kern="1200" dirty="0">
              <a:latin typeface="Corbel" panose="020B0503020204020204"/>
            </a:rPr>
            <a:t> </a:t>
          </a:r>
          <a:r>
            <a:rPr lang="ro-RO" sz="2000" kern="1200" dirty="0" err="1">
              <a:latin typeface="Corbel" panose="020B0503020204020204"/>
            </a:rPr>
            <a:t>analyse</a:t>
          </a:r>
          <a:r>
            <a:rPr lang="ro-RO" sz="2000" kern="1200" dirty="0">
              <a:latin typeface="Corbel" panose="020B0503020204020204"/>
            </a:rPr>
            <a:t> </a:t>
          </a:r>
          <a:r>
            <a:rPr lang="ro-RO" sz="2000" kern="1200" dirty="0" err="1">
              <a:latin typeface="Corbel" panose="020B0503020204020204"/>
            </a:rPr>
            <a:t>our</a:t>
          </a:r>
          <a:r>
            <a:rPr lang="ro-RO" sz="2000" kern="1200" dirty="0">
              <a:latin typeface="Corbel" panose="020B0503020204020204"/>
            </a:rPr>
            <a:t> data</a:t>
          </a:r>
          <a:endParaRPr lang="ro-RO" sz="2000" kern="1200" dirty="0"/>
        </a:p>
      </dsp:txBody>
      <dsp:txXfrm>
        <a:off x="2257410" y="1130202"/>
        <a:ext cx="1737589" cy="1276713"/>
      </dsp:txXfrm>
    </dsp:sp>
    <dsp:sp modelId="{DAE475D0-4EAC-4724-B566-097A4D239686}">
      <dsp:nvSpPr>
        <dsp:cNvPr id="0" name=""/>
        <dsp:cNvSpPr/>
      </dsp:nvSpPr>
      <dsp:spPr>
        <a:xfrm>
          <a:off x="4164814" y="1061135"/>
          <a:ext cx="1875723" cy="1414847"/>
        </a:xfrm>
        <a:prstGeom prst="roundRect">
          <a:avLst/>
        </a:prstGeom>
        <a:solidFill>
          <a:schemeClr val="accent5">
            <a:shade val="50000"/>
            <a:hueOff val="-202921"/>
            <a:satOff val="-29832"/>
            <a:lumOff val="32798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2000" kern="1200" dirty="0">
              <a:latin typeface="Corbel" panose="020B0503020204020204"/>
            </a:rPr>
            <a:t>Final hypothesis</a:t>
          </a:r>
          <a:endParaRPr lang="ro-RO" sz="2000" kern="1200" dirty="0"/>
        </a:p>
      </dsp:txBody>
      <dsp:txXfrm>
        <a:off x="4233881" y="1130202"/>
        <a:ext cx="1737589" cy="1276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294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3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961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39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40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987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307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61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90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649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35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041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view.php?id=530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960121" y="1240403"/>
            <a:ext cx="5943600" cy="2941983"/>
          </a:xfrm>
        </p:spPr>
        <p:txBody>
          <a:bodyPr anchor="ctr">
            <a:normAutofit/>
          </a:bodyPr>
          <a:lstStyle/>
          <a:p>
            <a:pPr algn="l"/>
            <a:r>
              <a:rPr lang="ro-RO" sz="4800" err="1">
                <a:latin typeface="Arial"/>
                <a:ea typeface="+mj-lt"/>
                <a:cs typeface="+mj-lt"/>
              </a:rPr>
              <a:t>How</a:t>
            </a:r>
            <a:r>
              <a:rPr lang="ro-RO" sz="4800">
                <a:latin typeface="Arial"/>
                <a:ea typeface="+mj-lt"/>
                <a:cs typeface="+mj-lt"/>
              </a:rPr>
              <a:t> do </a:t>
            </a:r>
            <a:r>
              <a:rPr lang="ro-RO" sz="4800" err="1">
                <a:latin typeface="Arial"/>
                <a:ea typeface="+mj-lt"/>
                <a:cs typeface="+mj-lt"/>
              </a:rPr>
              <a:t>we</a:t>
            </a:r>
            <a:r>
              <a:rPr lang="ro-RO" sz="4800">
                <a:latin typeface="Arial"/>
                <a:ea typeface="+mj-lt"/>
                <a:cs typeface="+mj-lt"/>
              </a:rPr>
              <a:t> </a:t>
            </a:r>
            <a:r>
              <a:rPr lang="ro-RO" sz="4800" err="1">
                <a:latin typeface="Arial"/>
                <a:ea typeface="+mj-lt"/>
                <a:cs typeface="+mj-lt"/>
              </a:rPr>
              <a:t>use</a:t>
            </a:r>
            <a:r>
              <a:rPr lang="ro-RO" sz="4800">
                <a:latin typeface="Arial"/>
                <a:ea typeface="+mj-lt"/>
                <a:cs typeface="+mj-lt"/>
              </a:rPr>
              <a:t> </a:t>
            </a:r>
            <a:r>
              <a:rPr lang="ro-RO" sz="4800" err="1">
                <a:latin typeface="Arial"/>
                <a:ea typeface="+mj-lt"/>
                <a:cs typeface="+mj-lt"/>
              </a:rPr>
              <a:t>technology</a:t>
            </a:r>
            <a:r>
              <a:rPr lang="ro-RO" sz="4800">
                <a:latin typeface="Arial"/>
                <a:ea typeface="+mj-lt"/>
                <a:cs typeface="+mj-lt"/>
              </a:rPr>
              <a:t> </a:t>
            </a:r>
            <a:r>
              <a:rPr lang="ro-RO" sz="4800" err="1">
                <a:latin typeface="Arial"/>
                <a:ea typeface="+mj-lt"/>
                <a:cs typeface="+mj-lt"/>
              </a:rPr>
              <a:t>to</a:t>
            </a:r>
            <a:r>
              <a:rPr lang="ro-RO" sz="4800">
                <a:latin typeface="Arial"/>
                <a:ea typeface="+mj-lt"/>
                <a:cs typeface="+mj-lt"/>
              </a:rPr>
              <a:t> </a:t>
            </a:r>
            <a:r>
              <a:rPr lang="ro-RO" sz="4800" err="1">
                <a:latin typeface="Arial"/>
                <a:ea typeface="+mj-lt"/>
                <a:cs typeface="+mj-lt"/>
              </a:rPr>
              <a:t>collaborate</a:t>
            </a:r>
            <a:r>
              <a:rPr lang="ro-RO" sz="4800">
                <a:latin typeface="Arial"/>
                <a:ea typeface="+mj-lt"/>
                <a:cs typeface="+mj-lt"/>
              </a:rPr>
              <a:t> at UWTSD?</a:t>
            </a:r>
            <a:endParaRPr lang="ro-RO" sz="4800">
              <a:latin typeface="Arial"/>
            </a:endParaRPr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8214777" y="4851344"/>
            <a:ext cx="3640356" cy="12327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ro-RO" sz="1600">
                <a:latin typeface="Arial"/>
                <a:cs typeface="Arial"/>
              </a:rPr>
              <a:t>Mariana Codreanu(2118364)</a:t>
            </a:r>
          </a:p>
          <a:p>
            <a:pPr algn="l"/>
            <a:r>
              <a:rPr lang="ro-RO" sz="1600">
                <a:latin typeface="Arial"/>
                <a:cs typeface="Arial"/>
              </a:rPr>
              <a:t>Maria </a:t>
            </a:r>
            <a:r>
              <a:rPr lang="ro-RO" sz="1600" err="1">
                <a:latin typeface="Arial"/>
                <a:cs typeface="Arial"/>
              </a:rPr>
              <a:t>Kirvejova</a:t>
            </a:r>
            <a:r>
              <a:rPr lang="ro-RO" sz="1600">
                <a:latin typeface="Arial"/>
                <a:cs typeface="Arial"/>
              </a:rPr>
              <a:t>(2120065)</a:t>
            </a:r>
          </a:p>
          <a:p>
            <a:pPr algn="l"/>
            <a:r>
              <a:rPr lang="ro-RO" sz="1600">
                <a:latin typeface="Arial"/>
                <a:cs typeface="Arial"/>
              </a:rPr>
              <a:t>Maria </a:t>
            </a:r>
            <a:r>
              <a:rPr lang="ro-RO" sz="1600" err="1">
                <a:latin typeface="Arial"/>
                <a:cs typeface="Arial"/>
              </a:rPr>
              <a:t>Pohlodkova</a:t>
            </a:r>
            <a:r>
              <a:rPr lang="ro-RO" sz="1600">
                <a:latin typeface="Arial"/>
                <a:cs typeface="Arial"/>
              </a:rPr>
              <a:t>(2123603)</a:t>
            </a:r>
          </a:p>
        </p:txBody>
      </p:sp>
      <p:pic>
        <p:nvPicPr>
          <p:cNvPr id="4" name="Picture 3" descr="Sphere of mesh and nodes">
            <a:extLst>
              <a:ext uri="{FF2B5EF4-FFF2-40B4-BE49-F238E27FC236}">
                <a16:creationId xmlns:a16="http://schemas.microsoft.com/office/drawing/2014/main" id="{8B93E3BB-9EEB-48A7-B824-456A41C787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985" r="-2" b="36377"/>
          <a:stretch/>
        </p:blipFill>
        <p:spPr>
          <a:xfrm>
            <a:off x="6729382" y="2053584"/>
            <a:ext cx="5351505" cy="2557515"/>
          </a:xfrm>
          <a:prstGeom prst="rect">
            <a:avLst/>
          </a:prstGeom>
        </p:spPr>
      </p:pic>
      <p:sp>
        <p:nvSpPr>
          <p:cNvPr id="8" name="CasetăText 7">
            <a:extLst>
              <a:ext uri="{FF2B5EF4-FFF2-40B4-BE49-F238E27FC236}">
                <a16:creationId xmlns:a16="http://schemas.microsoft.com/office/drawing/2014/main" id="{9D463724-7C5A-45C1-843B-0D2D7C48891B}"/>
              </a:ext>
            </a:extLst>
          </p:cNvPr>
          <p:cNvSpPr txBox="1"/>
          <p:nvPr/>
        </p:nvSpPr>
        <p:spPr>
          <a:xfrm>
            <a:off x="827631" y="4804645"/>
            <a:ext cx="274319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>
                <a:hlinkClick r:id="rId3"/>
              </a:rPr>
              <a:t>Digital Skills and Research Methods (BMSW4003_BIRM)</a:t>
            </a:r>
            <a:endParaRPr lang="ro-RO"/>
          </a:p>
          <a:p>
            <a:pPr algn="l"/>
            <a:endParaRPr lang="ro-RO"/>
          </a:p>
        </p:txBody>
      </p:sp>
      <p:sp>
        <p:nvSpPr>
          <p:cNvPr id="10" name="CasetăText 9">
            <a:extLst>
              <a:ext uri="{FF2B5EF4-FFF2-40B4-BE49-F238E27FC236}">
                <a16:creationId xmlns:a16="http://schemas.microsoft.com/office/drawing/2014/main" id="{0EDC17CC-BE56-4EC6-A2E5-80173FBF9B5F}"/>
              </a:ext>
            </a:extLst>
          </p:cNvPr>
          <p:cNvSpPr txBox="1"/>
          <p:nvPr/>
        </p:nvSpPr>
        <p:spPr>
          <a:xfrm>
            <a:off x="6565466" y="4801384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err="1">
                <a:solidFill>
                  <a:schemeClr val="bg1"/>
                </a:solidFill>
              </a:rPr>
              <a:t>Elaborated</a:t>
            </a:r>
            <a:r>
              <a:rPr lang="ro-RO">
                <a:solidFill>
                  <a:schemeClr val="bg1"/>
                </a:solidFill>
              </a:rPr>
              <a:t> </a:t>
            </a:r>
            <a:r>
              <a:rPr lang="ro-RO" err="1">
                <a:solidFill>
                  <a:schemeClr val="bg1"/>
                </a:solidFill>
              </a:rPr>
              <a:t>by</a:t>
            </a:r>
            <a:r>
              <a:rPr lang="ro-RO">
                <a:solidFill>
                  <a:schemeClr val="bg1"/>
                </a:solidFill>
              </a:rPr>
              <a:t>:</a:t>
            </a:r>
          </a:p>
        </p:txBody>
      </p:sp>
      <p:pic>
        <p:nvPicPr>
          <p:cNvPr id="12" name="Imagine 12" descr="Businessman using digital tablet in meeting">
            <a:extLst>
              <a:ext uri="{FF2B5EF4-FFF2-40B4-BE49-F238E27FC236}">
                <a16:creationId xmlns:a16="http://schemas.microsoft.com/office/drawing/2014/main" id="{469347E8-8272-467A-8050-01A7F18E7E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2591" y="959508"/>
            <a:ext cx="3860103" cy="2569476"/>
          </a:xfrm>
          <a:prstGeom prst="rect">
            <a:avLst/>
          </a:prstGeom>
        </p:spPr>
      </p:pic>
      <p:sp>
        <p:nvSpPr>
          <p:cNvPr id="5" name="CasetăText 4">
            <a:extLst>
              <a:ext uri="{FF2B5EF4-FFF2-40B4-BE49-F238E27FC236}">
                <a16:creationId xmlns:a16="http://schemas.microsoft.com/office/drawing/2014/main" id="{41A6F3FF-FED7-40A6-B30A-BAABFF10650A}"/>
              </a:ext>
            </a:extLst>
          </p:cNvPr>
          <p:cNvSpPr txBox="1"/>
          <p:nvPr/>
        </p:nvSpPr>
        <p:spPr>
          <a:xfrm>
            <a:off x="824163" y="6148138"/>
            <a:ext cx="333475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err="1"/>
              <a:t>Lecturer</a:t>
            </a:r>
            <a:r>
              <a:rPr lang="ro-RO"/>
              <a:t>: </a:t>
            </a:r>
            <a:r>
              <a:rPr lang="ro-RO" err="1"/>
              <a:t>Abdi</a:t>
            </a:r>
            <a:r>
              <a:rPr lang="ro-RO"/>
              <a:t> Rahman</a:t>
            </a:r>
          </a:p>
        </p:txBody>
      </p:sp>
    </p:spTree>
    <p:extLst>
      <p:ext uri="{BB962C8B-B14F-4D97-AF65-F5344CB8AC3E}">
        <p14:creationId xmlns:p14="http://schemas.microsoft.com/office/powerpoint/2010/main" val="24997911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59A7EA5-6A63-4BC3-9C0F-7B7DAF928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Introduction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63F3EE3D-EAF1-44C7-9BDC-0E8ACCCC22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251" y="5094333"/>
            <a:ext cx="6097765" cy="17186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o-RO" sz="2400" b="1" err="1">
                <a:latin typeface="Arial"/>
                <a:cs typeface="Arial"/>
              </a:rPr>
              <a:t>Research</a:t>
            </a:r>
            <a:r>
              <a:rPr lang="ro-RO" sz="2800" b="1">
                <a:latin typeface="Arial"/>
                <a:cs typeface="Arial"/>
              </a:rPr>
              <a:t> </a:t>
            </a:r>
            <a:r>
              <a:rPr lang="ro-RO" sz="2800" b="1" err="1">
                <a:latin typeface="Arial"/>
                <a:cs typeface="Arial"/>
              </a:rPr>
              <a:t>Question</a:t>
            </a:r>
            <a:r>
              <a:rPr lang="ro-RO" sz="2800">
                <a:latin typeface="Arial"/>
                <a:cs typeface="Arial"/>
              </a:rPr>
              <a:t> : Are staff </a:t>
            </a:r>
            <a:r>
              <a:rPr lang="ro-RO" sz="2800" err="1">
                <a:latin typeface="Arial"/>
                <a:cs typeface="Arial"/>
              </a:rPr>
              <a:t>and</a:t>
            </a:r>
            <a:r>
              <a:rPr lang="ro-RO" sz="2800">
                <a:latin typeface="Arial"/>
                <a:cs typeface="Arial"/>
              </a:rPr>
              <a:t> </a:t>
            </a:r>
            <a:r>
              <a:rPr lang="ro-RO" sz="2800" err="1">
                <a:latin typeface="Arial"/>
                <a:cs typeface="Arial"/>
              </a:rPr>
              <a:t>students</a:t>
            </a:r>
            <a:r>
              <a:rPr lang="ro-RO" sz="2800">
                <a:latin typeface="Arial"/>
                <a:cs typeface="Arial"/>
              </a:rPr>
              <a:t> confident in </a:t>
            </a:r>
            <a:r>
              <a:rPr lang="ro-RO" sz="2800" err="1">
                <a:latin typeface="Arial"/>
                <a:cs typeface="Arial"/>
              </a:rPr>
              <a:t>using</a:t>
            </a:r>
            <a:r>
              <a:rPr lang="ro-RO" sz="2800">
                <a:latin typeface="Arial"/>
                <a:cs typeface="Arial"/>
              </a:rPr>
              <a:t> </a:t>
            </a:r>
            <a:r>
              <a:rPr lang="ro-RO" sz="2800" err="1">
                <a:latin typeface="Arial"/>
                <a:cs typeface="Arial"/>
              </a:rPr>
              <a:t>technology</a:t>
            </a:r>
            <a:r>
              <a:rPr lang="ro-RO" sz="2800">
                <a:latin typeface="Arial"/>
                <a:cs typeface="Arial"/>
              </a:rPr>
              <a:t> </a:t>
            </a:r>
            <a:r>
              <a:rPr lang="ro-RO" sz="2800" err="1">
                <a:latin typeface="Arial"/>
                <a:cs typeface="Arial"/>
              </a:rPr>
              <a:t>to</a:t>
            </a:r>
            <a:r>
              <a:rPr lang="ro-RO" sz="2800">
                <a:latin typeface="Arial"/>
                <a:cs typeface="Arial"/>
              </a:rPr>
              <a:t> </a:t>
            </a:r>
            <a:r>
              <a:rPr lang="ro-RO" sz="2800" err="1">
                <a:latin typeface="Arial"/>
                <a:cs typeface="Arial"/>
              </a:rPr>
              <a:t>collaborate</a:t>
            </a:r>
            <a:r>
              <a:rPr lang="ro-RO" sz="2800">
                <a:latin typeface="Arial"/>
                <a:cs typeface="Arial"/>
              </a:rPr>
              <a:t>?</a:t>
            </a:r>
            <a:r>
              <a:rPr lang="ro-RO" sz="2800"/>
              <a:t> </a:t>
            </a:r>
          </a:p>
        </p:txBody>
      </p:sp>
      <p:sp>
        <p:nvSpPr>
          <p:cNvPr id="405" name="Substituent număr diapozitiv 404">
            <a:extLst>
              <a:ext uri="{FF2B5EF4-FFF2-40B4-BE49-F238E27FC236}">
                <a16:creationId xmlns:a16="http://schemas.microsoft.com/office/drawing/2014/main" id="{A03AA43C-2723-4DEA-94D8-BF91377FD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2</a:t>
            </a:fld>
            <a:endParaRPr lang="ro-RO"/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9EB9184A-25C1-43A2-8FB5-952F68A93F53}"/>
              </a:ext>
            </a:extLst>
          </p:cNvPr>
          <p:cNvSpPr txBox="1"/>
          <p:nvPr/>
        </p:nvSpPr>
        <p:spPr>
          <a:xfrm>
            <a:off x="3571374" y="473241"/>
            <a:ext cx="3124200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>
                <a:latin typeface="Arial"/>
                <a:cs typeface="Arial"/>
              </a:rPr>
              <a:t>     Over </a:t>
            </a:r>
            <a:r>
              <a:rPr lang="ro-RO" err="1">
                <a:latin typeface="Arial"/>
                <a:cs typeface="Arial"/>
              </a:rPr>
              <a:t>the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years</a:t>
            </a:r>
            <a:r>
              <a:rPr lang="ro-RO" b="1">
                <a:latin typeface="Arial"/>
                <a:cs typeface="Arial"/>
              </a:rPr>
              <a:t> </a:t>
            </a:r>
            <a:r>
              <a:rPr lang="ro-RO" b="1" err="1">
                <a:latin typeface="Arial"/>
                <a:cs typeface="Arial"/>
              </a:rPr>
              <a:t>technology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has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revolutionized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our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world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and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daily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lives</a:t>
            </a:r>
            <a:r>
              <a:rPr lang="ro-RO">
                <a:latin typeface="Arial"/>
                <a:cs typeface="Arial"/>
              </a:rPr>
              <a:t>, </a:t>
            </a:r>
            <a:r>
              <a:rPr lang="ro-RO" err="1">
                <a:latin typeface="Arial"/>
                <a:cs typeface="Arial"/>
              </a:rPr>
              <a:t>opened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up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new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opportunities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and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created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amazing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tools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and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resourses</a:t>
            </a:r>
            <a:r>
              <a:rPr lang="ro-RO">
                <a:latin typeface="Arial"/>
                <a:cs typeface="Arial"/>
              </a:rPr>
              <a:t>. </a:t>
            </a:r>
            <a:r>
              <a:rPr lang="ro-RO" err="1">
                <a:latin typeface="Arial"/>
                <a:cs typeface="Arial"/>
              </a:rPr>
              <a:t>Techonoly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makes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our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collaboration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today</a:t>
            </a:r>
            <a:r>
              <a:rPr lang="ro-RO">
                <a:latin typeface="Arial"/>
                <a:cs typeface="Arial"/>
              </a:rPr>
              <a:t>:</a:t>
            </a:r>
          </a:p>
          <a:p>
            <a:pPr marL="285750" indent="-285750">
              <a:buFont typeface="Arial"/>
              <a:buChar char="•"/>
            </a:pPr>
            <a:endParaRPr lang="ro-RO">
              <a:latin typeface="Arial"/>
              <a:cs typeface="Arial"/>
            </a:endParaRPr>
          </a:p>
        </p:txBody>
      </p:sp>
      <p:pic>
        <p:nvPicPr>
          <p:cNvPr id="5" name="Imagine 5" descr="Schoolboy with laptop in robotics class">
            <a:extLst>
              <a:ext uri="{FF2B5EF4-FFF2-40B4-BE49-F238E27FC236}">
                <a16:creationId xmlns:a16="http://schemas.microsoft.com/office/drawing/2014/main" id="{24794C64-ADE3-49CC-B32C-30FAC02CBD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3926" y="619850"/>
            <a:ext cx="3294646" cy="2189300"/>
          </a:xfrm>
          <a:prstGeom prst="rect">
            <a:avLst/>
          </a:prstGeom>
        </p:spPr>
      </p:pic>
      <p:sp>
        <p:nvSpPr>
          <p:cNvPr id="7" name="CasetăText 6">
            <a:extLst>
              <a:ext uri="{FF2B5EF4-FFF2-40B4-BE49-F238E27FC236}">
                <a16:creationId xmlns:a16="http://schemas.microsoft.com/office/drawing/2014/main" id="{B8212D44-0ADC-48E4-8062-BAFD244022C1}"/>
              </a:ext>
            </a:extLst>
          </p:cNvPr>
          <p:cNvSpPr txBox="1"/>
          <p:nvPr/>
        </p:nvSpPr>
        <p:spPr>
          <a:xfrm>
            <a:off x="9376611" y="6228347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1400">
                <a:latin typeface="Arial"/>
                <a:cs typeface="Arial"/>
              </a:rPr>
              <a:t>Mariana Codreanu(2118364)</a:t>
            </a:r>
            <a:endParaRPr lang="ro-RO" sz="1400"/>
          </a:p>
        </p:txBody>
      </p:sp>
      <p:graphicFrame>
        <p:nvGraphicFramePr>
          <p:cNvPr id="6" name="Nomogramă 7">
            <a:extLst>
              <a:ext uri="{FF2B5EF4-FFF2-40B4-BE49-F238E27FC236}">
                <a16:creationId xmlns:a16="http://schemas.microsoft.com/office/drawing/2014/main" id="{8F7911D9-8FB7-4905-93FF-396286B5CD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487033"/>
              </p:ext>
            </p:extLst>
          </p:nvPr>
        </p:nvGraphicFramePr>
        <p:xfrm>
          <a:off x="4201027" y="1981201"/>
          <a:ext cx="7279106" cy="3647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81722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9F49CE0-28F1-48FC-8968-6F09ECCF3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err="1"/>
              <a:t>Rationale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4FD5E836-FD48-4324-8211-A9A1A5EDEC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457200" indent="-457200">
              <a:lnSpc>
                <a:spcPct val="170000"/>
              </a:lnSpc>
              <a:buChar char="•"/>
            </a:pPr>
            <a:r>
              <a:rPr lang="ro-RO" sz="1800" err="1">
                <a:latin typeface="Arial"/>
                <a:ea typeface="+mn-lt"/>
                <a:cs typeface="+mn-lt"/>
              </a:rPr>
              <a:t>Our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framework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follows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closely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that</a:t>
            </a:r>
            <a:r>
              <a:rPr lang="ro-RO" sz="1800">
                <a:latin typeface="Arial"/>
                <a:ea typeface="+mn-lt"/>
                <a:cs typeface="+mn-lt"/>
              </a:rPr>
              <a:t> of Sarma et al. (2010), listing </a:t>
            </a:r>
            <a:r>
              <a:rPr lang="ro-RO" sz="1800" err="1">
                <a:latin typeface="Arial"/>
                <a:ea typeface="+mn-lt"/>
                <a:cs typeface="+mn-lt"/>
              </a:rPr>
              <a:t>technologies</a:t>
            </a:r>
            <a:r>
              <a:rPr lang="ro-RO" sz="1800">
                <a:latin typeface="Arial"/>
                <a:ea typeface="+mn-lt"/>
                <a:cs typeface="+mn-lt"/>
              </a:rPr>
              <a:t> as </a:t>
            </a:r>
            <a:r>
              <a:rPr lang="ro-RO" sz="1800" err="1">
                <a:latin typeface="Arial"/>
                <a:ea typeface="+mn-lt"/>
                <a:cs typeface="+mn-lt"/>
              </a:rPr>
              <a:t>communication</a:t>
            </a:r>
            <a:r>
              <a:rPr lang="ro-RO" sz="1800">
                <a:latin typeface="Arial"/>
                <a:ea typeface="+mn-lt"/>
                <a:cs typeface="+mn-lt"/>
              </a:rPr>
              <a:t>, </a:t>
            </a:r>
            <a:r>
              <a:rPr lang="ro-RO" sz="1800" err="1">
                <a:latin typeface="Arial"/>
                <a:ea typeface="+mn-lt"/>
                <a:cs typeface="+mn-lt"/>
              </a:rPr>
              <a:t>coordination</a:t>
            </a:r>
            <a:r>
              <a:rPr lang="ro-RO" sz="1800">
                <a:latin typeface="Arial"/>
                <a:ea typeface="+mn-lt"/>
                <a:cs typeface="+mn-lt"/>
              </a:rPr>
              <a:t>, </a:t>
            </a:r>
            <a:r>
              <a:rPr lang="ro-RO" sz="1800" err="1">
                <a:latin typeface="Arial"/>
                <a:ea typeface="+mn-lt"/>
                <a:cs typeface="+mn-lt"/>
              </a:rPr>
              <a:t>and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information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repositories</a:t>
            </a:r>
            <a:r>
              <a:rPr lang="ro-RO" sz="1800">
                <a:latin typeface="Arial"/>
                <a:ea typeface="+mn-lt"/>
                <a:cs typeface="+mn-lt"/>
              </a:rPr>
              <a:t>, </a:t>
            </a:r>
            <a:r>
              <a:rPr lang="ro-RO" sz="1800" err="1">
                <a:latin typeface="Arial"/>
                <a:ea typeface="+mn-lt"/>
                <a:cs typeface="+mn-lt"/>
              </a:rPr>
              <a:t>adding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significant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aspects</a:t>
            </a:r>
            <a:r>
              <a:rPr lang="ro-RO" sz="1800">
                <a:latin typeface="Arial"/>
                <a:ea typeface="+mn-lt"/>
                <a:cs typeface="+mn-lt"/>
              </a:rPr>
              <a:t> of </a:t>
            </a:r>
            <a:r>
              <a:rPr lang="ro-RO" sz="1800" err="1">
                <a:latin typeface="Arial"/>
                <a:ea typeface="+mn-lt"/>
                <a:cs typeface="+mn-lt"/>
              </a:rPr>
              <a:t>the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computational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environment</a:t>
            </a:r>
            <a:r>
              <a:rPr lang="ro-RO" sz="1800" b="1">
                <a:latin typeface="Arial"/>
                <a:ea typeface="+mn-lt"/>
                <a:cs typeface="+mn-lt"/>
              </a:rPr>
              <a:t>(</a:t>
            </a:r>
            <a:r>
              <a:rPr lang="ro-RO" sz="1800" b="1" err="1">
                <a:latin typeface="Arial"/>
                <a:ea typeface="+mn-lt"/>
                <a:cs typeface="+mn-lt"/>
              </a:rPr>
              <a:t>Working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Together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Apart</a:t>
            </a:r>
            <a:r>
              <a:rPr lang="ro-RO" sz="1800" b="1">
                <a:latin typeface="Arial"/>
                <a:ea typeface="+mn-lt"/>
                <a:cs typeface="+mn-lt"/>
              </a:rPr>
              <a:t>: </a:t>
            </a:r>
            <a:r>
              <a:rPr lang="ro-RO" sz="1800" b="1" err="1">
                <a:latin typeface="Arial"/>
                <a:ea typeface="+mn-lt"/>
                <a:cs typeface="+mn-lt"/>
              </a:rPr>
              <a:t>Collaboration</a:t>
            </a:r>
            <a:r>
              <a:rPr lang="ro-RO" sz="1800" b="1">
                <a:latin typeface="Arial"/>
                <a:ea typeface="+mn-lt"/>
                <a:cs typeface="+mn-lt"/>
              </a:rPr>
              <a:t> over </a:t>
            </a:r>
            <a:r>
              <a:rPr lang="ro-RO" sz="1800" b="1" err="1">
                <a:latin typeface="Arial"/>
                <a:ea typeface="+mn-lt"/>
                <a:cs typeface="+mn-lt"/>
              </a:rPr>
              <a:t>the</a:t>
            </a:r>
            <a:r>
              <a:rPr lang="ro-RO" sz="1800" b="1">
                <a:latin typeface="Arial"/>
                <a:ea typeface="+mn-lt"/>
                <a:cs typeface="+mn-lt"/>
              </a:rPr>
              <a:t> Internet </a:t>
            </a:r>
            <a:r>
              <a:rPr lang="ro-RO" sz="1800" b="1" err="1">
                <a:latin typeface="Arial"/>
                <a:ea typeface="+mn-lt"/>
                <a:cs typeface="+mn-lt"/>
              </a:rPr>
              <a:t>Judith</a:t>
            </a:r>
            <a:r>
              <a:rPr lang="ro-RO" sz="1800" b="1">
                <a:latin typeface="Arial"/>
                <a:ea typeface="+mn-lt"/>
                <a:cs typeface="+mn-lt"/>
              </a:rPr>
              <a:t> S. Olson </a:t>
            </a:r>
            <a:r>
              <a:rPr lang="ro-RO" sz="1800" b="1" err="1">
                <a:latin typeface="Arial"/>
                <a:ea typeface="+mn-lt"/>
                <a:cs typeface="+mn-lt"/>
              </a:rPr>
              <a:t>and</a:t>
            </a:r>
            <a:r>
              <a:rPr lang="ro-RO" sz="1800" b="1">
                <a:latin typeface="Arial"/>
                <a:ea typeface="+mn-lt"/>
                <a:cs typeface="+mn-lt"/>
              </a:rPr>
              <a:t> Gary M. Olson 2013).</a:t>
            </a:r>
            <a:endParaRPr lang="ro-RO" b="1"/>
          </a:p>
          <a:p>
            <a:pPr marL="457200" indent="-457200">
              <a:lnSpc>
                <a:spcPct val="170000"/>
              </a:lnSpc>
              <a:buChar char="•"/>
            </a:pPr>
            <a:r>
              <a:rPr lang="ro-RO" sz="1800" err="1">
                <a:latin typeface="Arial"/>
                <a:ea typeface="+mn-lt"/>
                <a:cs typeface="+mn-lt"/>
              </a:rPr>
              <a:t>Future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collaborative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projects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will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be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undertaken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everywhere</a:t>
            </a:r>
            <a:r>
              <a:rPr lang="ro-RO" sz="1800">
                <a:latin typeface="Arial"/>
                <a:ea typeface="+mn-lt"/>
                <a:cs typeface="+mn-lt"/>
              </a:rPr>
              <a:t>; </a:t>
            </a:r>
            <a:r>
              <a:rPr lang="ro-RO" sz="1800" err="1">
                <a:latin typeface="Arial"/>
                <a:ea typeface="+mn-lt"/>
                <a:cs typeface="+mn-lt"/>
              </a:rPr>
              <a:t>globalisation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is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here</a:t>
            </a:r>
            <a:r>
              <a:rPr lang="ro-RO" sz="1800">
                <a:latin typeface="Arial"/>
                <a:ea typeface="+mn-lt"/>
                <a:cs typeface="+mn-lt"/>
              </a:rPr>
              <a:t> .</a:t>
            </a:r>
            <a:r>
              <a:rPr lang="ro-RO" sz="1800" b="1">
                <a:latin typeface="Arial"/>
                <a:ea typeface="+mn-lt"/>
                <a:cs typeface="+mn-lt"/>
              </a:rPr>
              <a:t>(</a:t>
            </a:r>
            <a:r>
              <a:rPr lang="ro-RO" sz="1800" b="1" err="1">
                <a:latin typeface="Arial"/>
                <a:ea typeface="+mn-lt"/>
                <a:cs typeface="+mn-lt"/>
              </a:rPr>
              <a:t>Friedman</a:t>
            </a:r>
            <a:r>
              <a:rPr lang="ro-RO" sz="1800" b="1">
                <a:latin typeface="Arial"/>
                <a:ea typeface="+mn-lt"/>
                <a:cs typeface="+mn-lt"/>
              </a:rPr>
              <a:t>, T. L. (2006). </a:t>
            </a:r>
            <a:r>
              <a:rPr lang="ro-RO" sz="1800" b="1" i="1">
                <a:latin typeface="Arial"/>
                <a:ea typeface="+mn-lt"/>
                <a:cs typeface="+mn-lt"/>
              </a:rPr>
              <a:t>The World </a:t>
            </a:r>
            <a:r>
              <a:rPr lang="ro-RO" sz="1800" b="1" i="1" err="1">
                <a:latin typeface="Arial"/>
                <a:ea typeface="+mn-lt"/>
                <a:cs typeface="+mn-lt"/>
              </a:rPr>
              <a:t>is</a:t>
            </a:r>
            <a:r>
              <a:rPr lang="ro-RO" sz="1800" b="1" i="1">
                <a:latin typeface="Arial"/>
                <a:ea typeface="+mn-lt"/>
                <a:cs typeface="+mn-lt"/>
              </a:rPr>
              <a:t> </a:t>
            </a:r>
            <a:r>
              <a:rPr lang="ro-RO" sz="1800" b="1" i="1" err="1">
                <a:latin typeface="Arial"/>
                <a:ea typeface="+mn-lt"/>
                <a:cs typeface="+mn-lt"/>
              </a:rPr>
              <a:t>Flat</a:t>
            </a:r>
            <a:r>
              <a:rPr lang="ro-RO" sz="1800" b="1" i="1">
                <a:latin typeface="Arial"/>
                <a:ea typeface="+mn-lt"/>
                <a:cs typeface="+mn-lt"/>
              </a:rPr>
              <a:t>: The </a:t>
            </a:r>
            <a:r>
              <a:rPr lang="ro-RO" sz="1800" b="1" i="1" err="1">
                <a:latin typeface="Arial"/>
                <a:ea typeface="+mn-lt"/>
                <a:cs typeface="+mn-lt"/>
              </a:rPr>
              <a:t>Globalized</a:t>
            </a:r>
            <a:r>
              <a:rPr lang="ro-RO" sz="1800" b="1" i="1">
                <a:latin typeface="Arial"/>
                <a:ea typeface="+mn-lt"/>
                <a:cs typeface="+mn-lt"/>
              </a:rPr>
              <a:t> World in </a:t>
            </a:r>
            <a:r>
              <a:rPr lang="ro-RO" sz="1800" b="1" i="1" err="1">
                <a:latin typeface="Arial"/>
                <a:ea typeface="+mn-lt"/>
                <a:cs typeface="+mn-lt"/>
              </a:rPr>
              <a:t>the</a:t>
            </a:r>
            <a:r>
              <a:rPr lang="ro-RO" sz="1800" b="1" i="1">
                <a:latin typeface="Arial"/>
                <a:ea typeface="+mn-lt"/>
                <a:cs typeface="+mn-lt"/>
              </a:rPr>
              <a:t> </a:t>
            </a:r>
            <a:r>
              <a:rPr lang="ro-RO" sz="1800" b="1" i="1" err="1">
                <a:latin typeface="Arial"/>
                <a:ea typeface="+mn-lt"/>
                <a:cs typeface="+mn-lt"/>
              </a:rPr>
              <a:t>Twenty-First</a:t>
            </a:r>
            <a:r>
              <a:rPr lang="ro-RO" sz="1800" b="1" i="1">
                <a:latin typeface="Arial"/>
                <a:ea typeface="+mn-lt"/>
                <a:cs typeface="+mn-lt"/>
              </a:rPr>
              <a:t> </a:t>
            </a:r>
            <a:r>
              <a:rPr lang="ro-RO" sz="1800" b="1" i="1" err="1">
                <a:latin typeface="Arial"/>
                <a:ea typeface="+mn-lt"/>
                <a:cs typeface="+mn-lt"/>
              </a:rPr>
              <a:t>century</a:t>
            </a:r>
            <a:r>
              <a:rPr lang="ro-RO" sz="1800" b="1">
                <a:latin typeface="Arial"/>
                <a:ea typeface="+mn-lt"/>
                <a:cs typeface="+mn-lt"/>
              </a:rPr>
              <a:t> (</a:t>
            </a:r>
            <a:r>
              <a:rPr lang="ro-RO" sz="1800" b="1" err="1">
                <a:latin typeface="Arial"/>
                <a:ea typeface="+mn-lt"/>
                <a:cs typeface="+mn-lt"/>
              </a:rPr>
              <a:t>Updated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and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expanded</a:t>
            </a:r>
            <a:r>
              <a:rPr lang="ro-RO" sz="1800" b="1">
                <a:latin typeface="Arial"/>
                <a:ea typeface="+mn-lt"/>
                <a:cs typeface="+mn-lt"/>
              </a:rPr>
              <a:t> ed.). London: </a:t>
            </a:r>
            <a:r>
              <a:rPr lang="ro-RO" sz="1800" b="1" err="1">
                <a:latin typeface="Arial"/>
                <a:ea typeface="+mn-lt"/>
                <a:cs typeface="+mn-lt"/>
              </a:rPr>
              <a:t>Penguin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Books</a:t>
            </a:r>
            <a:r>
              <a:rPr lang="ro-RO" sz="1800" b="1">
                <a:latin typeface="Arial"/>
                <a:ea typeface="+mn-lt"/>
                <a:cs typeface="+mn-lt"/>
              </a:rPr>
              <a:t>).</a:t>
            </a:r>
            <a:endParaRPr lang="ro-RO" sz="1800" b="1">
              <a:latin typeface="Arial"/>
              <a:cs typeface="Arial"/>
            </a:endParaRPr>
          </a:p>
          <a:p>
            <a:pPr marL="457200" indent="-457200">
              <a:lnSpc>
                <a:spcPct val="170000"/>
              </a:lnSpc>
              <a:buChar char="•"/>
            </a:pPr>
            <a:r>
              <a:rPr lang="ro-RO" sz="1800" err="1">
                <a:latin typeface="Arial"/>
                <a:ea typeface="+mn-lt"/>
                <a:cs typeface="+mn-lt"/>
              </a:rPr>
              <a:t>When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using</a:t>
            </a:r>
            <a:r>
              <a:rPr lang="ro-RO" sz="1800">
                <a:latin typeface="Arial"/>
                <a:ea typeface="+mn-lt"/>
                <a:cs typeface="+mn-lt"/>
              </a:rPr>
              <a:t> a </a:t>
            </a:r>
            <a:r>
              <a:rPr lang="ro-RO" sz="1800" err="1">
                <a:latin typeface="Arial"/>
                <a:ea typeface="+mn-lt"/>
                <a:cs typeface="+mn-lt"/>
              </a:rPr>
              <a:t>questionnaire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to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collect</a:t>
            </a:r>
            <a:r>
              <a:rPr lang="ro-RO" sz="1800">
                <a:latin typeface="Arial"/>
                <a:ea typeface="+mn-lt"/>
                <a:cs typeface="+mn-lt"/>
              </a:rPr>
              <a:t> data for </a:t>
            </a:r>
            <a:r>
              <a:rPr lang="ro-RO" sz="1800" err="1">
                <a:latin typeface="Arial"/>
                <a:ea typeface="+mn-lt"/>
                <a:cs typeface="+mn-lt"/>
              </a:rPr>
              <a:t>the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purpose</a:t>
            </a:r>
            <a:r>
              <a:rPr lang="ro-RO" sz="1800">
                <a:latin typeface="Arial"/>
                <a:ea typeface="+mn-lt"/>
                <a:cs typeface="+mn-lt"/>
              </a:rPr>
              <a:t> of </a:t>
            </a:r>
            <a:r>
              <a:rPr lang="ro-RO" sz="1800" err="1">
                <a:latin typeface="Arial"/>
                <a:ea typeface="+mn-lt"/>
                <a:cs typeface="+mn-lt"/>
              </a:rPr>
              <a:t>addressing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the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research</a:t>
            </a:r>
            <a:r>
              <a:rPr lang="ro-RO" sz="1800">
                <a:latin typeface="Arial"/>
                <a:ea typeface="+mn-lt"/>
                <a:cs typeface="+mn-lt"/>
              </a:rPr>
              <a:t> problem, it </a:t>
            </a:r>
            <a:r>
              <a:rPr lang="ro-RO" sz="1800" err="1">
                <a:latin typeface="Arial"/>
                <a:ea typeface="+mn-lt"/>
                <a:cs typeface="+mn-lt"/>
              </a:rPr>
              <a:t>is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essential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that</a:t>
            </a:r>
            <a:r>
              <a:rPr lang="ro-RO" sz="1800">
                <a:latin typeface="Arial"/>
                <a:ea typeface="+mn-lt"/>
                <a:cs typeface="+mn-lt"/>
              </a:rPr>
              <a:t> it </a:t>
            </a:r>
            <a:r>
              <a:rPr lang="ro-RO" sz="1800" err="1">
                <a:latin typeface="Arial"/>
                <a:ea typeface="+mn-lt"/>
                <a:cs typeface="+mn-lt"/>
              </a:rPr>
              <a:t>should</a:t>
            </a:r>
            <a:r>
              <a:rPr lang="ro-RO" sz="1800">
                <a:latin typeface="Arial"/>
                <a:ea typeface="+mn-lt"/>
                <a:cs typeface="+mn-lt"/>
              </a:rPr>
              <a:t> generate </a:t>
            </a:r>
            <a:r>
              <a:rPr lang="ro-RO" sz="1800" err="1">
                <a:latin typeface="Arial"/>
                <a:ea typeface="+mn-lt"/>
                <a:cs typeface="+mn-lt"/>
              </a:rPr>
              <a:t>reliable</a:t>
            </a:r>
            <a:r>
              <a:rPr lang="ro-RO" sz="1800">
                <a:latin typeface="Arial"/>
                <a:ea typeface="+mn-lt"/>
                <a:cs typeface="+mn-lt"/>
              </a:rPr>
              <a:t> </a:t>
            </a:r>
            <a:r>
              <a:rPr lang="ro-RO" sz="1800" err="1">
                <a:latin typeface="Arial"/>
                <a:ea typeface="+mn-lt"/>
                <a:cs typeface="+mn-lt"/>
              </a:rPr>
              <a:t>and</a:t>
            </a:r>
            <a:r>
              <a:rPr lang="ro-RO" sz="1800">
                <a:latin typeface="Arial"/>
                <a:ea typeface="+mn-lt"/>
                <a:cs typeface="+mn-lt"/>
              </a:rPr>
              <a:t> valid </a:t>
            </a:r>
            <a:r>
              <a:rPr lang="ro-RO" sz="1800" err="1">
                <a:latin typeface="Arial"/>
                <a:ea typeface="+mn-lt"/>
                <a:cs typeface="+mn-lt"/>
              </a:rPr>
              <a:t>information</a:t>
            </a:r>
            <a:r>
              <a:rPr lang="ro-RO" sz="1800" b="1">
                <a:latin typeface="Arial"/>
                <a:ea typeface="+mn-lt"/>
                <a:cs typeface="+mn-lt"/>
              </a:rPr>
              <a:t>.(</a:t>
            </a:r>
            <a:r>
              <a:rPr lang="ro-RO" sz="1800" b="1" err="1">
                <a:latin typeface="Arial"/>
                <a:ea typeface="+mn-lt"/>
                <a:cs typeface="+mn-lt"/>
              </a:rPr>
              <a:t>Designing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research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questionnaires</a:t>
            </a:r>
            <a:r>
              <a:rPr lang="ro-RO" sz="1800" b="1">
                <a:latin typeface="Arial"/>
                <a:ea typeface="+mn-lt"/>
                <a:cs typeface="+mn-lt"/>
              </a:rPr>
              <a:t> for business </a:t>
            </a:r>
            <a:r>
              <a:rPr lang="ro-RO" sz="1800" b="1" err="1">
                <a:latin typeface="Arial"/>
                <a:ea typeface="+mn-lt"/>
                <a:cs typeface="+mn-lt"/>
              </a:rPr>
              <a:t>and</a:t>
            </a:r>
            <a:r>
              <a:rPr lang="ro-RO" sz="1800" b="1">
                <a:latin typeface="Arial"/>
                <a:ea typeface="+mn-lt"/>
                <a:cs typeface="+mn-lt"/>
              </a:rPr>
              <a:t> management </a:t>
            </a:r>
            <a:r>
              <a:rPr lang="ro-RO" sz="1800" b="1" err="1">
                <a:latin typeface="Arial"/>
                <a:ea typeface="+mn-lt"/>
                <a:cs typeface="+mn-lt"/>
              </a:rPr>
              <a:t>students</a:t>
            </a:r>
            <a:r>
              <a:rPr lang="ro-RO" sz="1800" b="1">
                <a:latin typeface="Arial"/>
                <a:ea typeface="+mn-lt"/>
                <a:cs typeface="+mn-lt"/>
              </a:rPr>
              <a:t>.,</a:t>
            </a:r>
            <a:r>
              <a:rPr lang="ro-RO" sz="1800" b="1" err="1">
                <a:latin typeface="Arial"/>
                <a:ea typeface="+mn-lt"/>
                <a:cs typeface="+mn-lt"/>
              </a:rPr>
              <a:t>Ekinci</a:t>
            </a:r>
            <a:r>
              <a:rPr lang="ro-RO" sz="1800" b="1">
                <a:latin typeface="Arial"/>
                <a:ea typeface="+mn-lt"/>
                <a:cs typeface="+mn-lt"/>
              </a:rPr>
              <a:t> </a:t>
            </a:r>
            <a:r>
              <a:rPr lang="ro-RO" sz="1800" b="1" err="1">
                <a:latin typeface="Arial"/>
                <a:ea typeface="+mn-lt"/>
                <a:cs typeface="+mn-lt"/>
              </a:rPr>
              <a:t>Yuksel</a:t>
            </a:r>
            <a:r>
              <a:rPr lang="ro-RO" sz="1800" b="1">
                <a:latin typeface="Arial"/>
                <a:ea typeface="+mn-lt"/>
                <a:cs typeface="+mn-lt"/>
              </a:rPr>
              <a:t>, 2015, SAGE </a:t>
            </a:r>
            <a:r>
              <a:rPr lang="ro-RO" sz="1800" b="1" err="1">
                <a:latin typeface="Arial"/>
                <a:ea typeface="+mn-lt"/>
                <a:cs typeface="+mn-lt"/>
              </a:rPr>
              <a:t>publications</a:t>
            </a:r>
            <a:r>
              <a:rPr lang="ro-RO" sz="1800" b="1">
                <a:latin typeface="Arial"/>
                <a:ea typeface="+mn-lt"/>
                <a:cs typeface="+mn-lt"/>
              </a:rPr>
              <a:t> </a:t>
            </a:r>
            <a:r>
              <a:rPr lang="ro-RO" sz="1800" b="1" err="1">
                <a:latin typeface="Arial"/>
                <a:ea typeface="+mn-lt"/>
                <a:cs typeface="+mn-lt"/>
              </a:rPr>
              <a:t>ltd,London</a:t>
            </a:r>
            <a:r>
              <a:rPr lang="ro-RO" sz="1800" b="1">
                <a:latin typeface="Arial"/>
                <a:ea typeface="+mn-lt"/>
                <a:cs typeface="+mn-lt"/>
              </a:rPr>
              <a:t>).</a:t>
            </a:r>
          </a:p>
          <a:p>
            <a:pPr marL="457200" indent="-457200">
              <a:lnSpc>
                <a:spcPct val="150000"/>
              </a:lnSpc>
              <a:buChar char="•"/>
            </a:pPr>
            <a:endParaRPr lang="ro-RO" sz="1800">
              <a:latin typeface="Arial"/>
              <a:cs typeface="Arial"/>
            </a:endParaRPr>
          </a:p>
          <a:p>
            <a:pPr marL="457200" indent="-457200">
              <a:lnSpc>
                <a:spcPct val="150000"/>
              </a:lnSpc>
              <a:buChar char="•"/>
            </a:pPr>
            <a:endParaRPr lang="ro-RO" sz="1800">
              <a:latin typeface="Arial"/>
              <a:cs typeface="Arial"/>
            </a:endParaRPr>
          </a:p>
          <a:p>
            <a:pPr marL="457200" indent="-457200">
              <a:lnSpc>
                <a:spcPct val="150000"/>
              </a:lnSpc>
              <a:buChar char="•"/>
            </a:pPr>
            <a:endParaRPr lang="ro-RO" sz="1800">
              <a:latin typeface="Arial"/>
              <a:cs typeface="Arial"/>
            </a:endParaRPr>
          </a:p>
        </p:txBody>
      </p:sp>
      <p:sp>
        <p:nvSpPr>
          <p:cNvPr id="8" name="Substituent număr diapozitiv 7">
            <a:extLst>
              <a:ext uri="{FF2B5EF4-FFF2-40B4-BE49-F238E27FC236}">
                <a16:creationId xmlns:a16="http://schemas.microsoft.com/office/drawing/2014/main" id="{EBFDBA66-565B-439F-AE44-18BAD56B3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3</a:t>
            </a:fld>
            <a:endParaRPr lang="ro-RO"/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647ED85C-8735-419D-A5E3-3C0E4B7F2A64}"/>
              </a:ext>
            </a:extLst>
          </p:cNvPr>
          <p:cNvSpPr txBox="1"/>
          <p:nvPr/>
        </p:nvSpPr>
        <p:spPr>
          <a:xfrm>
            <a:off x="8979472" y="6360818"/>
            <a:ext cx="274320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1600">
                <a:latin typeface="Arial"/>
                <a:cs typeface="Arial"/>
              </a:rPr>
              <a:t>Mariana Codreanu</a:t>
            </a:r>
          </a:p>
        </p:txBody>
      </p:sp>
    </p:spTree>
    <p:extLst>
      <p:ext uri="{BB962C8B-B14F-4D97-AF65-F5344CB8AC3E}">
        <p14:creationId xmlns:p14="http://schemas.microsoft.com/office/powerpoint/2010/main" val="21781631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72A492D-62EF-4459-B913-16F9BD549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err="1"/>
              <a:t>Proposed</a:t>
            </a:r>
            <a:r>
              <a:rPr lang="ro-RO"/>
              <a:t> </a:t>
            </a:r>
            <a:r>
              <a:rPr lang="ro-RO" err="1"/>
              <a:t>method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119C1DB4-557A-4392-BB16-75BEDDC0A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415463" cy="4910087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457200" indent="-457200">
              <a:lnSpc>
                <a:spcPct val="160000"/>
              </a:lnSpc>
              <a:buChar char="•"/>
            </a:pPr>
            <a:r>
              <a:rPr lang="ro-RO" sz="3400" err="1">
                <a:latin typeface="Arial"/>
                <a:cs typeface="Arial"/>
              </a:rPr>
              <a:t>Proposed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method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have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to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be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always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first</a:t>
            </a:r>
            <a:r>
              <a:rPr lang="ro-RO" sz="3400">
                <a:latin typeface="Arial"/>
                <a:cs typeface="Arial"/>
              </a:rPr>
              <a:t> task in </a:t>
            </a:r>
            <a:r>
              <a:rPr lang="ro-RO" sz="3400" err="1">
                <a:latin typeface="Arial"/>
                <a:cs typeface="Arial"/>
              </a:rPr>
              <a:t>the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process</a:t>
            </a:r>
            <a:r>
              <a:rPr lang="ro-RO" sz="3400">
                <a:latin typeface="Arial"/>
                <a:cs typeface="Arial"/>
              </a:rPr>
              <a:t> of </a:t>
            </a:r>
            <a:r>
              <a:rPr lang="ro-RO" sz="3400" err="1">
                <a:latin typeface="Arial"/>
                <a:cs typeface="Arial"/>
              </a:rPr>
              <a:t>research</a:t>
            </a:r>
            <a:r>
              <a:rPr lang="ro-RO" sz="3400">
                <a:latin typeface="Arial"/>
                <a:cs typeface="Arial"/>
              </a:rPr>
              <a:t> </a:t>
            </a:r>
            <a:r>
              <a:rPr lang="ro-RO" sz="3400" err="1">
                <a:latin typeface="Arial"/>
                <a:cs typeface="Arial"/>
              </a:rPr>
              <a:t>so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your</a:t>
            </a:r>
            <a:r>
              <a:rPr lang="ro-RO" sz="3400">
                <a:latin typeface="Arial"/>
                <a:cs typeface="Arial"/>
              </a:rPr>
              <a:t> idea must </a:t>
            </a:r>
            <a:r>
              <a:rPr lang="ro-RO" sz="3400" err="1">
                <a:latin typeface="Arial"/>
                <a:cs typeface="Arial"/>
              </a:rPr>
              <a:t>be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first</a:t>
            </a:r>
            <a:r>
              <a:rPr lang="ro-RO" sz="3400">
                <a:latin typeface="Arial"/>
                <a:cs typeface="Arial"/>
              </a:rPr>
              <a:t> on </a:t>
            </a:r>
            <a:r>
              <a:rPr lang="ro-RO" sz="3400" err="1">
                <a:latin typeface="Arial"/>
                <a:cs typeface="Arial"/>
              </a:rPr>
              <a:t>the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paper</a:t>
            </a:r>
            <a:r>
              <a:rPr lang="ro-RO" sz="3400">
                <a:latin typeface="Arial"/>
                <a:cs typeface="Arial"/>
              </a:rPr>
              <a:t>.</a:t>
            </a:r>
            <a:endParaRPr lang="ro-RO" sz="3400"/>
          </a:p>
          <a:p>
            <a:pPr marL="457200" indent="-457200">
              <a:lnSpc>
                <a:spcPct val="160000"/>
              </a:lnSpc>
              <a:buChar char="•"/>
            </a:pPr>
            <a:r>
              <a:rPr lang="ro-RO" sz="3400">
                <a:latin typeface="Arial"/>
                <a:cs typeface="Arial"/>
              </a:rPr>
              <a:t>It </a:t>
            </a:r>
            <a:r>
              <a:rPr lang="ro-RO" sz="3400" err="1">
                <a:latin typeface="Arial"/>
                <a:cs typeface="Arial"/>
              </a:rPr>
              <a:t>helps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to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understand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the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technique</a:t>
            </a:r>
            <a:r>
              <a:rPr lang="ro-RO" sz="3400">
                <a:latin typeface="Arial"/>
                <a:cs typeface="Arial"/>
              </a:rPr>
              <a:t> </a:t>
            </a:r>
            <a:r>
              <a:rPr lang="ro-RO" sz="3400" err="1">
                <a:latin typeface="Arial"/>
                <a:cs typeface="Arial"/>
              </a:rPr>
              <a:t>used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behind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the</a:t>
            </a:r>
            <a:r>
              <a:rPr lang="ro-RO" sz="3400">
                <a:latin typeface="Arial"/>
                <a:cs typeface="Arial"/>
              </a:rPr>
              <a:t> idea.</a:t>
            </a:r>
          </a:p>
          <a:p>
            <a:pPr marL="457200" indent="-457200">
              <a:lnSpc>
                <a:spcPct val="160000"/>
              </a:lnSpc>
              <a:buChar char="•"/>
            </a:pPr>
            <a:r>
              <a:rPr lang="ro-RO" sz="3400" err="1">
                <a:latin typeface="Arial"/>
                <a:cs typeface="Arial"/>
              </a:rPr>
              <a:t>Use</a:t>
            </a:r>
            <a:r>
              <a:rPr lang="ro-RO" sz="3400">
                <a:latin typeface="Arial"/>
                <a:cs typeface="Arial"/>
              </a:rPr>
              <a:t> </a:t>
            </a:r>
            <a:r>
              <a:rPr lang="ro-RO" sz="3400" err="1">
                <a:latin typeface="Arial"/>
                <a:cs typeface="Arial"/>
              </a:rPr>
              <a:t>flowchart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to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present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your</a:t>
            </a:r>
            <a:r>
              <a:rPr lang="ro-RO" sz="3400">
                <a:latin typeface="Arial"/>
                <a:cs typeface="Arial"/>
              </a:rPr>
              <a:t> idea. </a:t>
            </a:r>
            <a:r>
              <a:rPr lang="ro-RO" sz="3400" err="1">
                <a:latin typeface="Arial"/>
                <a:cs typeface="Arial"/>
              </a:rPr>
              <a:t>Use</a:t>
            </a:r>
            <a:r>
              <a:rPr lang="ro-RO" sz="3400">
                <a:latin typeface="Arial"/>
                <a:cs typeface="Arial"/>
              </a:rPr>
              <a:t> step </a:t>
            </a:r>
            <a:r>
              <a:rPr lang="ro-RO" sz="3400" err="1">
                <a:latin typeface="Arial"/>
                <a:cs typeface="Arial"/>
              </a:rPr>
              <a:t>by</a:t>
            </a:r>
            <a:r>
              <a:rPr lang="ro-RO" sz="3400">
                <a:latin typeface="Arial"/>
                <a:cs typeface="Arial"/>
              </a:rPr>
              <a:t> step </a:t>
            </a:r>
            <a:r>
              <a:rPr lang="ro-RO" sz="3400" err="1">
                <a:latin typeface="Arial"/>
                <a:cs typeface="Arial"/>
              </a:rPr>
              <a:t>procedure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to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present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your</a:t>
            </a:r>
            <a:r>
              <a:rPr lang="ro-RO" sz="3400">
                <a:latin typeface="Arial"/>
                <a:cs typeface="Arial"/>
              </a:rPr>
              <a:t> idea.</a:t>
            </a:r>
          </a:p>
          <a:p>
            <a:pPr marL="457200" indent="-457200">
              <a:lnSpc>
                <a:spcPct val="160000"/>
              </a:lnSpc>
              <a:buChar char="•"/>
            </a:pPr>
            <a:r>
              <a:rPr lang="ro-RO" sz="3400">
                <a:latin typeface="Arial"/>
                <a:cs typeface="Arial"/>
              </a:rPr>
              <a:t>The </a:t>
            </a:r>
            <a:r>
              <a:rPr lang="ro-RO" sz="3400" err="1">
                <a:latin typeface="Arial"/>
                <a:cs typeface="Arial"/>
              </a:rPr>
              <a:t>proposed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method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was</a:t>
            </a:r>
            <a:r>
              <a:rPr lang="ro-RO" sz="3400">
                <a:latin typeface="Arial"/>
                <a:cs typeface="Arial"/>
              </a:rPr>
              <a:t> </a:t>
            </a:r>
            <a:r>
              <a:rPr lang="ro-RO" sz="3400" err="1">
                <a:latin typeface="Arial"/>
                <a:cs typeface="Arial"/>
              </a:rPr>
              <a:t>found</a:t>
            </a:r>
            <a:r>
              <a:rPr lang="ro-RO" sz="3400">
                <a:latin typeface="Arial"/>
                <a:cs typeface="Arial"/>
              </a:rPr>
              <a:t> in </a:t>
            </a:r>
            <a:r>
              <a:rPr lang="ro-RO" sz="3400" err="1">
                <a:latin typeface="Arial"/>
                <a:cs typeface="Arial"/>
              </a:rPr>
              <a:t>literature</a:t>
            </a:r>
            <a:r>
              <a:rPr lang="ro-RO" sz="3400">
                <a:latin typeface="Arial"/>
                <a:cs typeface="Arial"/>
              </a:rPr>
              <a:t>.</a:t>
            </a:r>
          </a:p>
          <a:p>
            <a:pPr marL="457200" indent="-457200">
              <a:lnSpc>
                <a:spcPct val="160000"/>
              </a:lnSpc>
              <a:buChar char="•"/>
            </a:pPr>
            <a:r>
              <a:rPr lang="en" sz="3400">
                <a:latin typeface="Arial"/>
                <a:cs typeface="Arial"/>
              </a:rPr>
              <a:t>There are 4 types of data that we can group based on methods: observational, experimental, simulation and derived.</a:t>
            </a:r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4FAFD99E-EEAD-438E-9670-922CA4151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4</a:t>
            </a:fld>
            <a:endParaRPr lang="ro-RO"/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30844E86-1FD2-417B-BA28-FF6D3453969A}"/>
              </a:ext>
            </a:extLst>
          </p:cNvPr>
          <p:cNvSpPr txBox="1"/>
          <p:nvPr/>
        </p:nvSpPr>
        <p:spPr>
          <a:xfrm>
            <a:off x="9918032" y="604787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/>
              <a:t>Maria </a:t>
            </a:r>
            <a:r>
              <a:rPr lang="ro-RO" err="1"/>
              <a:t>Kirvejova</a:t>
            </a:r>
          </a:p>
        </p:txBody>
      </p:sp>
    </p:spTree>
    <p:extLst>
      <p:ext uri="{BB962C8B-B14F-4D97-AF65-F5344CB8AC3E}">
        <p14:creationId xmlns:p14="http://schemas.microsoft.com/office/powerpoint/2010/main" val="38309192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57FEBD46-C783-4BB4-A0E7-D6915CCF9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err="1"/>
              <a:t>Proposed</a:t>
            </a:r>
            <a:r>
              <a:rPr lang="ro-RO"/>
              <a:t> </a:t>
            </a:r>
            <a:r>
              <a:rPr lang="ro-RO" err="1"/>
              <a:t>Method</a:t>
            </a:r>
            <a:r>
              <a:rPr lang="ro-RO"/>
              <a:t> 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E8C496D-FDF6-417B-80B3-88AD8B0A5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5990" y="261648"/>
            <a:ext cx="8203290" cy="15081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o-RO" err="1">
                <a:latin typeface="Arial"/>
                <a:cs typeface="Arial"/>
              </a:rPr>
              <a:t>Research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methods</a:t>
            </a:r>
            <a:r>
              <a:rPr lang="ro-RO">
                <a:latin typeface="Arial"/>
                <a:cs typeface="Arial"/>
              </a:rPr>
              <a:t> are </a:t>
            </a:r>
            <a:r>
              <a:rPr lang="ro-RO" err="1">
                <a:latin typeface="Arial"/>
                <a:cs typeface="Arial"/>
              </a:rPr>
              <a:t>the</a:t>
            </a:r>
            <a:r>
              <a:rPr lang="ro-RO">
                <a:latin typeface="Arial"/>
                <a:cs typeface="Arial"/>
              </a:rPr>
              <a:t> </a:t>
            </a:r>
            <a:r>
              <a:rPr lang="ro-RO" err="1">
                <a:latin typeface="Arial"/>
                <a:cs typeface="Arial"/>
              </a:rPr>
              <a:t>tools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to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collect</a:t>
            </a:r>
            <a:r>
              <a:rPr lang="ro-RO">
                <a:latin typeface="Arial"/>
                <a:cs typeface="Arial"/>
              </a:rPr>
              <a:t> </a:t>
            </a:r>
            <a:r>
              <a:rPr lang="ro-RO" err="1">
                <a:latin typeface="Arial"/>
                <a:cs typeface="Arial"/>
              </a:rPr>
              <a:t>your</a:t>
            </a:r>
            <a:r>
              <a:rPr lang="ro-RO">
                <a:latin typeface="Arial"/>
                <a:cs typeface="Arial"/>
              </a:rPr>
              <a:t> data. </a:t>
            </a:r>
            <a:r>
              <a:rPr lang="ro-RO" err="1">
                <a:latin typeface="Arial"/>
                <a:cs typeface="Arial"/>
              </a:rPr>
              <a:t>There</a:t>
            </a:r>
            <a:r>
              <a:rPr lang="ro-RO">
                <a:latin typeface="Arial"/>
                <a:cs typeface="Arial"/>
              </a:rPr>
              <a:t> </a:t>
            </a:r>
            <a:r>
              <a:rPr lang="ro-RO" err="1">
                <a:latin typeface="Arial"/>
                <a:cs typeface="Arial"/>
              </a:rPr>
              <a:t>can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be</a:t>
            </a:r>
            <a:r>
              <a:rPr lang="ro-RO">
                <a:latin typeface="Arial"/>
                <a:cs typeface="Arial"/>
              </a:rPr>
              <a:t> </a:t>
            </a:r>
            <a:r>
              <a:rPr lang="ro-RO" err="1">
                <a:latin typeface="Arial"/>
                <a:cs typeface="Arial"/>
              </a:rPr>
              <a:t>different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methods</a:t>
            </a:r>
            <a:r>
              <a:rPr lang="ro-RO">
                <a:latin typeface="Arial"/>
                <a:cs typeface="Arial"/>
              </a:rPr>
              <a:t> for </a:t>
            </a:r>
            <a:r>
              <a:rPr lang="ro-RO" err="1">
                <a:latin typeface="Arial"/>
                <a:cs typeface="Arial"/>
              </a:rPr>
              <a:t>research</a:t>
            </a:r>
            <a:r>
              <a:rPr lang="ro-RO">
                <a:latin typeface="Arial"/>
                <a:cs typeface="Arial"/>
              </a:rPr>
              <a:t>. </a:t>
            </a:r>
            <a:r>
              <a:rPr lang="ro-RO" err="1">
                <a:latin typeface="Arial"/>
                <a:cs typeface="Arial"/>
              </a:rPr>
              <a:t>We</a:t>
            </a:r>
            <a:r>
              <a:rPr lang="ro-RO">
                <a:latin typeface="Arial"/>
                <a:cs typeface="Arial"/>
              </a:rPr>
              <a:t> </a:t>
            </a:r>
            <a:r>
              <a:rPr lang="ro-RO" err="1">
                <a:latin typeface="Arial"/>
                <a:cs typeface="Arial"/>
              </a:rPr>
              <a:t>will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be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using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the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b="1" err="1">
                <a:latin typeface="Arial"/>
                <a:cs typeface="Arial"/>
              </a:rPr>
              <a:t>Questionnaire</a:t>
            </a:r>
            <a:r>
              <a:rPr lang="ro-RO" b="1">
                <a:latin typeface="Arial"/>
                <a:cs typeface="Arial"/>
              </a:rPr>
              <a:t> </a:t>
            </a:r>
            <a:r>
              <a:rPr lang="ro-RO" b="1" err="1">
                <a:latin typeface="Arial"/>
                <a:cs typeface="Arial"/>
              </a:rPr>
              <a:t>method</a:t>
            </a:r>
            <a:r>
              <a:rPr lang="ro-RO" b="1">
                <a:latin typeface="Arial"/>
                <a:cs typeface="Arial"/>
              </a:rPr>
              <a:t>. </a:t>
            </a:r>
          </a:p>
        </p:txBody>
      </p:sp>
      <p:sp>
        <p:nvSpPr>
          <p:cNvPr id="53" name="Substituent număr diapozitiv 52">
            <a:extLst>
              <a:ext uri="{FF2B5EF4-FFF2-40B4-BE49-F238E27FC236}">
                <a16:creationId xmlns:a16="http://schemas.microsoft.com/office/drawing/2014/main" id="{62AE37FD-A0E5-4419-A108-643391393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5</a:t>
            </a:fld>
            <a:endParaRPr lang="ro-RO"/>
          </a:p>
        </p:txBody>
      </p:sp>
      <p:graphicFrame>
        <p:nvGraphicFramePr>
          <p:cNvPr id="4" name="Nomogramă 4">
            <a:extLst>
              <a:ext uri="{FF2B5EF4-FFF2-40B4-BE49-F238E27FC236}">
                <a16:creationId xmlns:a16="http://schemas.microsoft.com/office/drawing/2014/main" id="{572B37EA-2C2C-4187-9917-E50B387046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5487176"/>
              </p:ext>
            </p:extLst>
          </p:nvPr>
        </p:nvGraphicFramePr>
        <p:xfrm>
          <a:off x="2476501" y="1309439"/>
          <a:ext cx="9214182" cy="5502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03" name="CasetăText 1302">
            <a:extLst>
              <a:ext uri="{FF2B5EF4-FFF2-40B4-BE49-F238E27FC236}">
                <a16:creationId xmlns:a16="http://schemas.microsoft.com/office/drawing/2014/main" id="{27ED2B70-3EB6-402F-B5F4-9349DF2249D9}"/>
              </a:ext>
            </a:extLst>
          </p:cNvPr>
          <p:cNvSpPr txBox="1"/>
          <p:nvPr/>
        </p:nvSpPr>
        <p:spPr>
          <a:xfrm>
            <a:off x="4293271" y="3761871"/>
            <a:ext cx="239227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sz="2400" err="1"/>
              <a:t>Questionnaires</a:t>
            </a:r>
            <a:endParaRPr lang="ro-RO"/>
          </a:p>
        </p:txBody>
      </p:sp>
      <p:sp>
        <p:nvSpPr>
          <p:cNvPr id="1337" name="CasetăText 1336">
            <a:extLst>
              <a:ext uri="{FF2B5EF4-FFF2-40B4-BE49-F238E27FC236}">
                <a16:creationId xmlns:a16="http://schemas.microsoft.com/office/drawing/2014/main" id="{BB815878-BFF6-46D7-BCB1-1D15546C840D}"/>
              </a:ext>
            </a:extLst>
          </p:cNvPr>
          <p:cNvSpPr txBox="1"/>
          <p:nvPr/>
        </p:nvSpPr>
        <p:spPr>
          <a:xfrm>
            <a:off x="10241380" y="6551696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1400">
                <a:latin typeface="Arial"/>
                <a:cs typeface="Arial"/>
              </a:rPr>
              <a:t>Mariana Codreanu</a:t>
            </a:r>
          </a:p>
        </p:txBody>
      </p:sp>
      <p:sp>
        <p:nvSpPr>
          <p:cNvPr id="17" name="CasetăText 16">
            <a:extLst>
              <a:ext uri="{FF2B5EF4-FFF2-40B4-BE49-F238E27FC236}">
                <a16:creationId xmlns:a16="http://schemas.microsoft.com/office/drawing/2014/main" id="{D95D662B-A63F-4DD9-910E-6556BE5FCACD}"/>
              </a:ext>
            </a:extLst>
          </p:cNvPr>
          <p:cNvSpPr txBox="1"/>
          <p:nvPr/>
        </p:nvSpPr>
        <p:spPr>
          <a:xfrm>
            <a:off x="503321" y="435342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ro-RO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023092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Nomogramă 4">
            <a:extLst>
              <a:ext uri="{FF2B5EF4-FFF2-40B4-BE49-F238E27FC236}">
                <a16:creationId xmlns:a16="http://schemas.microsoft.com/office/drawing/2014/main" id="{B1881400-007E-45C1-849F-4AA05D7CAC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5790627"/>
              </p:ext>
            </p:extLst>
          </p:nvPr>
        </p:nvGraphicFramePr>
        <p:xfrm>
          <a:off x="880671" y="571092"/>
          <a:ext cx="10267950" cy="5198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88" name="Substituent număr diapozitiv 887">
            <a:extLst>
              <a:ext uri="{FF2B5EF4-FFF2-40B4-BE49-F238E27FC236}">
                <a16:creationId xmlns:a16="http://schemas.microsoft.com/office/drawing/2014/main" id="{190EFF44-B7D1-4240-83EF-B73CBD845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6</a:t>
            </a:fld>
            <a:endParaRPr lang="ro-RO"/>
          </a:p>
        </p:txBody>
      </p:sp>
      <p:sp>
        <p:nvSpPr>
          <p:cNvPr id="865" name="CasetăText 864">
            <a:extLst>
              <a:ext uri="{FF2B5EF4-FFF2-40B4-BE49-F238E27FC236}">
                <a16:creationId xmlns:a16="http://schemas.microsoft.com/office/drawing/2014/main" id="{10C1562C-4A58-4FB3-8CDC-4C3F9045B31D}"/>
              </a:ext>
            </a:extLst>
          </p:cNvPr>
          <p:cNvSpPr txBox="1"/>
          <p:nvPr/>
        </p:nvSpPr>
        <p:spPr>
          <a:xfrm>
            <a:off x="10028321" y="648903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>
                <a:latin typeface="Arial"/>
                <a:cs typeface="Arial"/>
              </a:rPr>
              <a:t>Mariana Codreanu</a:t>
            </a:r>
          </a:p>
        </p:txBody>
      </p:sp>
    </p:spTree>
    <p:extLst>
      <p:ext uri="{BB962C8B-B14F-4D97-AF65-F5344CB8AC3E}">
        <p14:creationId xmlns:p14="http://schemas.microsoft.com/office/powerpoint/2010/main" val="3196254887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576E8E4-E074-473F-BF64-0F0038C91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err="1"/>
              <a:t>Ethical</a:t>
            </a:r>
            <a:r>
              <a:rPr lang="ro-RO"/>
              <a:t> </a:t>
            </a:r>
            <a:r>
              <a:rPr lang="ro-RO" err="1"/>
              <a:t>Considerations</a:t>
            </a:r>
            <a:br>
              <a:rPr lang="en-US"/>
            </a:br>
            <a:endParaRPr lang="ro-RO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0B42D2-C6F6-094C-88DC-967EB3B4F40F}"/>
              </a:ext>
            </a:extLst>
          </p:cNvPr>
          <p:cNvSpPr txBox="1"/>
          <p:nvPr/>
        </p:nvSpPr>
        <p:spPr>
          <a:xfrm flipH="1">
            <a:off x="6020270" y="4086679"/>
            <a:ext cx="1121369" cy="1200329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Privacy of those taking part 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1ABF74-EE23-2341-B39C-76DDCF2A1ACE}"/>
              </a:ext>
            </a:extLst>
          </p:cNvPr>
          <p:cNvSpPr txBox="1"/>
          <p:nvPr/>
        </p:nvSpPr>
        <p:spPr>
          <a:xfrm rot="10800000" flipV="1">
            <a:off x="3170099" y="573623"/>
            <a:ext cx="3609278" cy="646331"/>
          </a:xfrm>
          <a:prstGeom prst="rect">
            <a:avLst/>
          </a:prstGeom>
          <a:solidFill>
            <a:srgbClr val="00B0F0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Integrity, fairness and open mindedness 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14CEFF-98EF-7740-A2E5-8C8863FBD5D3}"/>
              </a:ext>
            </a:extLst>
          </p:cNvPr>
          <p:cNvSpPr txBox="1"/>
          <p:nvPr/>
        </p:nvSpPr>
        <p:spPr>
          <a:xfrm rot="10800000" flipH="1" flipV="1">
            <a:off x="3187277" y="3802420"/>
            <a:ext cx="1121368" cy="92333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Respect for others 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9F9B63-F104-9241-BC22-C6676F191FA5}"/>
              </a:ext>
            </a:extLst>
          </p:cNvPr>
          <p:cNvSpPr txBox="1"/>
          <p:nvPr/>
        </p:nvSpPr>
        <p:spPr>
          <a:xfrm>
            <a:off x="4755376" y="2546684"/>
            <a:ext cx="2261219" cy="92333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Voluntary  nature of participation and right to withdraw 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88DB35B-B5B1-8D4D-9226-5ABB2F0C3473}"/>
              </a:ext>
            </a:extLst>
          </p:cNvPr>
          <p:cNvSpPr txBox="1"/>
          <p:nvPr/>
        </p:nvSpPr>
        <p:spPr>
          <a:xfrm>
            <a:off x="8001776" y="3670664"/>
            <a:ext cx="1828800" cy="646331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Avoidance of harm 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682157-D3DB-7042-98F5-A10E771E5405}"/>
              </a:ext>
            </a:extLst>
          </p:cNvPr>
          <p:cNvSpPr txBox="1"/>
          <p:nvPr/>
        </p:nvSpPr>
        <p:spPr>
          <a:xfrm>
            <a:off x="7089381" y="401022"/>
            <a:ext cx="1828800" cy="92333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Informed consent of those taking part 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7E5BD2D-47E8-4B46-A21D-FFCF218D81FA}"/>
              </a:ext>
            </a:extLst>
          </p:cNvPr>
          <p:cNvSpPr txBox="1"/>
          <p:nvPr/>
        </p:nvSpPr>
        <p:spPr>
          <a:xfrm>
            <a:off x="5187795" y="252389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6F1C1A-5D27-D547-A9B7-E8D4D55273FD}"/>
              </a:ext>
            </a:extLst>
          </p:cNvPr>
          <p:cNvSpPr txBox="1"/>
          <p:nvPr/>
        </p:nvSpPr>
        <p:spPr>
          <a:xfrm>
            <a:off x="3437145" y="4728251"/>
            <a:ext cx="2019548" cy="120032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(Making nice compliments or being genial to others)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631C33B-F41B-7746-8C29-7336F6803924}"/>
              </a:ext>
            </a:extLst>
          </p:cNvPr>
          <p:cNvSpPr txBox="1"/>
          <p:nvPr/>
        </p:nvSpPr>
        <p:spPr>
          <a:xfrm>
            <a:off x="9339285" y="4318033"/>
            <a:ext cx="1820003" cy="147732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Realise any harm that’s brought into force and it’s illegal 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175A65-C327-884F-A76B-95DCACBFF019}"/>
              </a:ext>
            </a:extLst>
          </p:cNvPr>
          <p:cNvSpPr txBox="1"/>
          <p:nvPr/>
        </p:nvSpPr>
        <p:spPr>
          <a:xfrm>
            <a:off x="5187795" y="252389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150C95-9AA0-7F4F-8D8D-D551DDCB83DC}"/>
              </a:ext>
            </a:extLst>
          </p:cNvPr>
          <p:cNvSpPr txBox="1"/>
          <p:nvPr/>
        </p:nvSpPr>
        <p:spPr>
          <a:xfrm rot="10800000" flipV="1">
            <a:off x="6954369" y="2722151"/>
            <a:ext cx="1584641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Have right to study 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CA589A-BCFD-F642-8238-256D82E3028A}"/>
              </a:ext>
            </a:extLst>
          </p:cNvPr>
          <p:cNvSpPr txBox="1"/>
          <p:nvPr/>
        </p:nvSpPr>
        <p:spPr>
          <a:xfrm>
            <a:off x="8918427" y="720799"/>
            <a:ext cx="1392529" cy="120032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Help them to decide if they want to take part 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E04109-57AB-844A-B551-956D99C8EBCF}"/>
              </a:ext>
            </a:extLst>
          </p:cNvPr>
          <p:cNvSpPr txBox="1"/>
          <p:nvPr/>
        </p:nvSpPr>
        <p:spPr>
          <a:xfrm>
            <a:off x="9793601" y="6529757"/>
            <a:ext cx="258102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latin typeface="Arial"/>
                <a:cs typeface="Arial"/>
              </a:rPr>
              <a:t>Maria </a:t>
            </a:r>
            <a:r>
              <a:rPr lang="en-GB" sz="1600" dirty="0" err="1">
                <a:latin typeface="Arial"/>
                <a:cs typeface="Arial"/>
              </a:rPr>
              <a:t>Pohlodkova</a:t>
            </a:r>
            <a:r>
              <a:rPr lang="en-GB" sz="1600" dirty="0">
                <a:latin typeface="Arial"/>
                <a:cs typeface="Arial"/>
              </a:rPr>
              <a:t> </a:t>
            </a:r>
            <a:endParaRPr lang="en-US" sz="1600" dirty="0"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939888-EEB1-7B4D-BA65-5128A9F70EB5}"/>
              </a:ext>
            </a:extLst>
          </p:cNvPr>
          <p:cNvSpPr txBox="1"/>
          <p:nvPr/>
        </p:nvSpPr>
        <p:spPr>
          <a:xfrm>
            <a:off x="6799396" y="5279065"/>
            <a:ext cx="1828799" cy="92333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Taking care of their personal information 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9B92DB-1ABD-3343-A28C-561F237EEEEA}"/>
              </a:ext>
            </a:extLst>
          </p:cNvPr>
          <p:cNvSpPr txBox="1"/>
          <p:nvPr/>
        </p:nvSpPr>
        <p:spPr>
          <a:xfrm>
            <a:off x="5203283" y="252389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091B5D-B5BB-5844-9383-7B232387BE13}"/>
              </a:ext>
            </a:extLst>
          </p:cNvPr>
          <p:cNvSpPr txBox="1"/>
          <p:nvPr/>
        </p:nvSpPr>
        <p:spPr>
          <a:xfrm>
            <a:off x="2766984" y="3498430"/>
            <a:ext cx="1134419" cy="72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DCDCD6-D2C2-B947-89F8-A69304CFBB0E}"/>
              </a:ext>
            </a:extLst>
          </p:cNvPr>
          <p:cNvSpPr txBox="1"/>
          <p:nvPr/>
        </p:nvSpPr>
        <p:spPr>
          <a:xfrm>
            <a:off x="5203283" y="252389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67AB3BA-607F-5549-AFAB-49B294B5FC79}"/>
              </a:ext>
            </a:extLst>
          </p:cNvPr>
          <p:cNvSpPr txBox="1"/>
          <p:nvPr/>
        </p:nvSpPr>
        <p:spPr>
          <a:xfrm>
            <a:off x="3438748" y="1182624"/>
            <a:ext cx="1745165" cy="92333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Treat everyone with the same level of  respect 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21552EF-5C71-B345-94D3-24FE3611438E}"/>
              </a:ext>
            </a:extLst>
          </p:cNvPr>
          <p:cNvSpPr txBox="1"/>
          <p:nvPr/>
        </p:nvSpPr>
        <p:spPr>
          <a:xfrm>
            <a:off x="5203283" y="252389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F76E3FC-13D5-7244-8495-8AB861FBDF7F}"/>
              </a:ext>
            </a:extLst>
          </p:cNvPr>
          <p:cNvSpPr txBox="1"/>
          <p:nvPr/>
        </p:nvSpPr>
        <p:spPr>
          <a:xfrm>
            <a:off x="5203283" y="252389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A5C566-6E7E-9844-8E4B-4C51AEE5928C}"/>
              </a:ext>
            </a:extLst>
          </p:cNvPr>
          <p:cNvSpPr txBox="1"/>
          <p:nvPr/>
        </p:nvSpPr>
        <p:spPr>
          <a:xfrm>
            <a:off x="4972678" y="2243155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671933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31E0F4D-B08E-4471-A61F-5B0AD46E8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err="1"/>
              <a:t>Reaserch</a:t>
            </a:r>
            <a:r>
              <a:rPr lang="ro-RO"/>
              <a:t> </a:t>
            </a:r>
            <a:r>
              <a:rPr lang="ro-RO" err="1"/>
              <a:t>timeline</a:t>
            </a:r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60429BC2-D8C4-44CA-9A6F-B7EF8069E8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8490196"/>
              </p:ext>
            </p:extLst>
          </p:nvPr>
        </p:nvGraphicFramePr>
        <p:xfrm>
          <a:off x="3619500" y="872289"/>
          <a:ext cx="7565868" cy="2530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1467">
                  <a:extLst>
                    <a:ext uri="{9D8B030D-6E8A-4147-A177-3AD203B41FA5}">
                      <a16:colId xmlns:a16="http://schemas.microsoft.com/office/drawing/2014/main" val="761191992"/>
                    </a:ext>
                  </a:extLst>
                </a:gridCol>
                <a:gridCol w="1891467">
                  <a:extLst>
                    <a:ext uri="{9D8B030D-6E8A-4147-A177-3AD203B41FA5}">
                      <a16:colId xmlns:a16="http://schemas.microsoft.com/office/drawing/2014/main" val="2105176982"/>
                    </a:ext>
                  </a:extLst>
                </a:gridCol>
                <a:gridCol w="1891467">
                  <a:extLst>
                    <a:ext uri="{9D8B030D-6E8A-4147-A177-3AD203B41FA5}">
                      <a16:colId xmlns:a16="http://schemas.microsoft.com/office/drawing/2014/main" val="1853189408"/>
                    </a:ext>
                  </a:extLst>
                </a:gridCol>
                <a:gridCol w="1891467">
                  <a:extLst>
                    <a:ext uri="{9D8B030D-6E8A-4147-A177-3AD203B41FA5}">
                      <a16:colId xmlns:a16="http://schemas.microsoft.com/office/drawing/2014/main" val="2618068634"/>
                    </a:ext>
                  </a:extLst>
                </a:gridCol>
              </a:tblGrid>
              <a:tr h="457275">
                <a:tc>
                  <a:txBody>
                    <a:bodyPr/>
                    <a:lstStyle/>
                    <a:p>
                      <a:r>
                        <a:rPr lang="en-GB" dirty="0"/>
                        <a:t>Week 4-5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Week 6-7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Week 8-9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Week 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9656971"/>
                  </a:ext>
                </a:extLst>
              </a:tr>
              <a:tr h="2072978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/>
                        </a:rPr>
                        <a:t>In week 4-5 we are doing the quiz formulation.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 dirty="0">
                          <a:latin typeface="Arial"/>
                        </a:rPr>
                        <a:t>Share the quiz with the participants.</a:t>
                      </a:r>
                    </a:p>
                    <a:p>
                      <a:pPr lvl="0">
                        <a:buNone/>
                      </a:pPr>
                      <a:endParaRPr lang="en-GB" dirty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/>
                        </a:rPr>
                        <a:t>Collecting Data and Analise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/>
                        </a:rPr>
                        <a:t>Hypothesis.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74602"/>
                  </a:ext>
                </a:extLst>
              </a:tr>
            </a:tbl>
          </a:graphicData>
        </a:graphic>
      </p:graphicFrame>
      <p:sp>
        <p:nvSpPr>
          <p:cNvPr id="3" name="Substituent număr diapozitiv 2">
            <a:extLst>
              <a:ext uri="{FF2B5EF4-FFF2-40B4-BE49-F238E27FC236}">
                <a16:creationId xmlns:a16="http://schemas.microsoft.com/office/drawing/2014/main" id="{FFCA8E7D-332A-4877-9B38-83C531273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8</a:t>
            </a:fld>
            <a:endParaRPr lang="ro-RO"/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A4E0916D-0ABA-4C92-8E21-643C529F2EF4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o-RO" dirty="0"/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91F99B3D-89BA-4A8B-8B18-07E8F5EF5AB5}"/>
              </a:ext>
            </a:extLst>
          </p:cNvPr>
          <p:cNvSpPr txBox="1"/>
          <p:nvPr/>
        </p:nvSpPr>
        <p:spPr>
          <a:xfrm>
            <a:off x="9797716" y="5556584"/>
            <a:ext cx="3705726" cy="8494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o-RO" sz="1400" dirty="0">
                <a:latin typeface="Arial"/>
                <a:cs typeface="Arial"/>
              </a:rPr>
              <a:t>Maria </a:t>
            </a:r>
            <a:r>
              <a:rPr lang="ro-RO" sz="1400" dirty="0" err="1">
                <a:latin typeface="Arial"/>
                <a:cs typeface="Arial"/>
              </a:rPr>
              <a:t>Kirvejova</a:t>
            </a:r>
            <a:endParaRPr lang="ro-RO" sz="1400" dirty="0" err="1">
              <a:latin typeface="Arial"/>
              <a:ea typeface="+mn-lt"/>
              <a:cs typeface="Arial"/>
            </a:endParaRPr>
          </a:p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ro-RO" sz="1400" dirty="0">
                <a:latin typeface="Arial"/>
                <a:cs typeface="Arial"/>
              </a:rPr>
              <a:t>Maria </a:t>
            </a:r>
            <a:r>
              <a:rPr lang="ro-RO" sz="1400" dirty="0" err="1">
                <a:latin typeface="Arial"/>
                <a:cs typeface="Arial"/>
              </a:rPr>
              <a:t>Pohlodkova</a:t>
            </a:r>
            <a:endParaRPr lang="ro-RO" sz="1400" dirty="0" err="1">
              <a:latin typeface="Arial"/>
              <a:ea typeface="+mn-lt"/>
              <a:cs typeface="Arial"/>
            </a:endParaRPr>
          </a:p>
          <a:p>
            <a:pPr algn="l"/>
            <a:endParaRPr lang="ro-RO" sz="1400" dirty="0"/>
          </a:p>
        </p:txBody>
      </p:sp>
    </p:spTree>
    <p:extLst>
      <p:ext uri="{BB962C8B-B14F-4D97-AF65-F5344CB8AC3E}">
        <p14:creationId xmlns:p14="http://schemas.microsoft.com/office/powerpoint/2010/main" val="1178508687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8F15679-0463-47C5-99B0-5393DF826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err="1"/>
              <a:t>Hypothesis</a:t>
            </a:r>
          </a:p>
        </p:txBody>
      </p:sp>
      <p:graphicFrame>
        <p:nvGraphicFramePr>
          <p:cNvPr id="161" name="Nomogramă 161">
            <a:extLst>
              <a:ext uri="{FF2B5EF4-FFF2-40B4-BE49-F238E27FC236}">
                <a16:creationId xmlns:a16="http://schemas.microsoft.com/office/drawing/2014/main" id="{D2CF3F37-3479-4B34-BDA4-8B5AC0BFB6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0608468"/>
              </p:ext>
            </p:extLst>
          </p:nvPr>
        </p:nvGraphicFramePr>
        <p:xfrm>
          <a:off x="3958974" y="302125"/>
          <a:ext cx="6252411" cy="3537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FEFB787B-7616-4DA7-BD22-4BB9FD580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9</a:t>
            </a:fld>
            <a:endParaRPr lang="ro-RO"/>
          </a:p>
        </p:txBody>
      </p:sp>
      <p:sp>
        <p:nvSpPr>
          <p:cNvPr id="649" name="CasetăText 648">
            <a:extLst>
              <a:ext uri="{FF2B5EF4-FFF2-40B4-BE49-F238E27FC236}">
                <a16:creationId xmlns:a16="http://schemas.microsoft.com/office/drawing/2014/main" id="{6B302915-A70B-49FD-A0E1-63B8E119C42C}"/>
              </a:ext>
            </a:extLst>
          </p:cNvPr>
          <p:cNvSpPr txBox="1"/>
          <p:nvPr/>
        </p:nvSpPr>
        <p:spPr>
          <a:xfrm>
            <a:off x="3954880" y="3844591"/>
            <a:ext cx="7806488" cy="22486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ro-RO" sz="2400" dirty="0">
                <a:latin typeface="Arial"/>
                <a:cs typeface="Arial"/>
              </a:rPr>
              <a:t>    In </a:t>
            </a:r>
            <a:r>
              <a:rPr lang="ro-RO" sz="2400" dirty="0" err="1">
                <a:latin typeface="Arial"/>
                <a:cs typeface="Arial"/>
              </a:rPr>
              <a:t>our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opinion</a:t>
            </a:r>
            <a:r>
              <a:rPr lang="ro-RO" sz="2400" dirty="0">
                <a:latin typeface="Arial"/>
                <a:cs typeface="Arial"/>
              </a:rPr>
              <a:t>, </a:t>
            </a:r>
            <a:r>
              <a:rPr lang="ro-RO" sz="2400" dirty="0" err="1">
                <a:latin typeface="Arial"/>
                <a:cs typeface="Arial"/>
              </a:rPr>
              <a:t>the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research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process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is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going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well</a:t>
            </a:r>
            <a:r>
              <a:rPr lang="ro-RO" sz="2400" dirty="0">
                <a:latin typeface="Arial"/>
                <a:cs typeface="Arial"/>
              </a:rPr>
              <a:t>. In </a:t>
            </a:r>
            <a:r>
              <a:rPr lang="ro-RO" sz="2400" dirty="0" err="1">
                <a:latin typeface="Arial"/>
                <a:cs typeface="Arial"/>
              </a:rPr>
              <a:t>the</a:t>
            </a:r>
            <a:r>
              <a:rPr lang="ro-RO" sz="2400" dirty="0">
                <a:latin typeface="Arial"/>
                <a:cs typeface="Arial"/>
              </a:rPr>
              <a:t> final </a:t>
            </a:r>
            <a:r>
              <a:rPr lang="ro-RO" sz="2400" dirty="0" err="1">
                <a:latin typeface="Arial"/>
                <a:cs typeface="Arial"/>
              </a:rPr>
              <a:t>stage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we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will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be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able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to</a:t>
            </a:r>
            <a:r>
              <a:rPr lang="ro-RO" sz="2400" dirty="0">
                <a:latin typeface="Arial"/>
                <a:cs typeface="Arial"/>
              </a:rPr>
              <a:t> </a:t>
            </a:r>
            <a:r>
              <a:rPr lang="ro-RO" sz="2400" dirty="0" err="1">
                <a:latin typeface="Arial"/>
                <a:cs typeface="Arial"/>
              </a:rPr>
              <a:t>answer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to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our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proposed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question,also</a:t>
            </a:r>
            <a:r>
              <a:rPr lang="ro-RO" sz="2400" dirty="0">
                <a:latin typeface="Arial"/>
                <a:cs typeface="Arial"/>
              </a:rPr>
              <a:t> </a:t>
            </a:r>
            <a:r>
              <a:rPr lang="ro-RO" sz="2400" dirty="0" err="1">
                <a:latin typeface="Arial"/>
                <a:cs typeface="Arial"/>
              </a:rPr>
              <a:t>to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indentify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all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the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advantages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and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disadvantages</a:t>
            </a:r>
            <a:r>
              <a:rPr lang="ro-RO" sz="2400" dirty="0">
                <a:latin typeface="Arial"/>
                <a:cs typeface="Arial"/>
              </a:rPr>
              <a:t> of  </a:t>
            </a:r>
            <a:r>
              <a:rPr lang="ro-RO" sz="2400" dirty="0" err="1">
                <a:latin typeface="Arial"/>
                <a:cs typeface="Arial"/>
              </a:rPr>
              <a:t>collaboration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using</a:t>
            </a:r>
            <a:r>
              <a:rPr lang="ro-RO" sz="2400" dirty="0">
                <a:latin typeface="Arial"/>
                <a:cs typeface="Arial"/>
              </a:rPr>
              <a:t> </a:t>
            </a:r>
            <a:r>
              <a:rPr lang="ro-RO" sz="2400" dirty="0" err="1">
                <a:latin typeface="Arial"/>
                <a:cs typeface="Arial"/>
              </a:rPr>
              <a:t>technology</a:t>
            </a:r>
            <a:r>
              <a:rPr lang="ro-RO" sz="2400" dirty="0">
                <a:latin typeface="Arial"/>
                <a:cs typeface="Arial"/>
              </a:rPr>
              <a:t>.</a:t>
            </a:r>
            <a:endParaRPr lang="ro-RO"/>
          </a:p>
        </p:txBody>
      </p:sp>
      <p:sp>
        <p:nvSpPr>
          <p:cNvPr id="650" name="CasetăText 649">
            <a:extLst>
              <a:ext uri="{FF2B5EF4-FFF2-40B4-BE49-F238E27FC236}">
                <a16:creationId xmlns:a16="http://schemas.microsoft.com/office/drawing/2014/main" id="{673008A3-F886-4BFB-8ECD-707887620F01}"/>
              </a:ext>
            </a:extLst>
          </p:cNvPr>
          <p:cNvSpPr txBox="1"/>
          <p:nvPr/>
        </p:nvSpPr>
        <p:spPr>
          <a:xfrm>
            <a:off x="8564479" y="6358689"/>
            <a:ext cx="254267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dirty="0"/>
              <a:t>Mariana Codreanu</a:t>
            </a:r>
          </a:p>
        </p:txBody>
      </p:sp>
    </p:spTree>
    <p:extLst>
      <p:ext uri="{BB962C8B-B14F-4D97-AF65-F5344CB8AC3E}">
        <p14:creationId xmlns:p14="http://schemas.microsoft.com/office/powerpoint/2010/main" val="463124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1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C8013FC-A8D0-40C1-9731-3EDE860D0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err="1"/>
              <a:t>Reference</a:t>
            </a:r>
            <a:r>
              <a:rPr lang="ro-RO"/>
              <a:t> </a:t>
            </a:r>
            <a:r>
              <a:rPr lang="ro-RO" err="1"/>
              <a:t>list</a:t>
            </a:r>
            <a:r>
              <a:rPr lang="ro-RO"/>
              <a:t>: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80EEC05A-FB20-406F-BC75-FD7D58DAB5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Working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together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apart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: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collaboration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over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the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internet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. Olson,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Judith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Reithman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.,,Olson, Gary M.,, San Rafael, California(1537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Fourth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 Street), Morgan &amp;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Claypool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, 2014.</a:t>
            </a:r>
            <a:endParaRPr lang="ro-RO" sz="180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Online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collaboration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and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communication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in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contemporary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organizations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.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Kolbaek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Ditte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.,Hershey, Pennsylvania; IGI Global, 2018.</a:t>
            </a:r>
          </a:p>
          <a:p>
            <a:pPr>
              <a:lnSpc>
                <a:spcPct val="150000"/>
              </a:lnSpc>
            </a:pP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An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introduction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to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Quatitative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Research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.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Dyce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Jamie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A.,Williams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Uzma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. 2014</a:t>
            </a:r>
          </a:p>
          <a:p>
            <a:pPr>
              <a:lnSpc>
                <a:spcPct val="150000"/>
              </a:lnSpc>
            </a:pP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Etichcs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 in 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Qualitative</a:t>
            </a:r>
            <a:r>
              <a:rPr lang="ro-RO" sz="1800" i="1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  <a:r>
              <a:rPr lang="ro-RO" sz="1800" i="1" dirty="0" err="1">
                <a:solidFill>
                  <a:schemeClr val="tx1"/>
                </a:solidFill>
                <a:latin typeface="Arial"/>
                <a:cs typeface="Arial"/>
              </a:rPr>
              <a:t>Research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.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Birch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, M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and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Mauthner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, M (</a:t>
            </a:r>
            <a:r>
              <a:rPr lang="ro-RO" sz="1800" dirty="0" err="1">
                <a:solidFill>
                  <a:schemeClr val="tx1"/>
                </a:solidFill>
                <a:latin typeface="Arial"/>
                <a:cs typeface="Arial"/>
              </a:rPr>
              <a:t>eds</a:t>
            </a:r>
            <a:r>
              <a:rPr lang="ro-RO" sz="1800" dirty="0">
                <a:solidFill>
                  <a:schemeClr val="tx1"/>
                </a:solidFill>
                <a:latin typeface="Arial"/>
                <a:cs typeface="Arial"/>
              </a:rPr>
              <a:t>), London, 2002.</a:t>
            </a:r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42363CC5-BFE0-43CF-A483-A375D9AD8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10</a:t>
            </a:fld>
            <a:endParaRPr lang="ro-RO"/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5C59533D-19C1-4382-BCE4-D30F6C1BB950}"/>
              </a:ext>
            </a:extLst>
          </p:cNvPr>
          <p:cNvSpPr txBox="1"/>
          <p:nvPr/>
        </p:nvSpPr>
        <p:spPr>
          <a:xfrm>
            <a:off x="8494294" y="6358690"/>
            <a:ext cx="209149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dirty="0"/>
              <a:t>Mariana Codreanu</a:t>
            </a:r>
          </a:p>
        </p:txBody>
      </p:sp>
    </p:spTree>
    <p:extLst>
      <p:ext uri="{BB962C8B-B14F-4D97-AF65-F5344CB8AC3E}">
        <p14:creationId xmlns:p14="http://schemas.microsoft.com/office/powerpoint/2010/main" val="25240485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454DD4D4-0379-4073-8F8B-CB6C690F5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58189" y="212397"/>
            <a:ext cx="7315200" cy="5120640"/>
          </a:xfrm>
        </p:spPr>
        <p:txBody>
          <a:bodyPr/>
          <a:lstStyle/>
          <a:p>
            <a:pPr marL="0" indent="0">
              <a:buNone/>
            </a:pPr>
            <a:r>
              <a:rPr lang="ro-RO" sz="3600" b="1" dirty="0" err="1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Thank</a:t>
            </a:r>
            <a:r>
              <a:rPr lang="ro-RO" sz="36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ro-RO" sz="3600" b="1" dirty="0" err="1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You</a:t>
            </a:r>
            <a:r>
              <a:rPr lang="ro-RO" sz="36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for </a:t>
            </a:r>
            <a:r>
              <a:rPr lang="ro-RO" sz="3600" b="1" dirty="0" err="1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your</a:t>
            </a:r>
            <a:r>
              <a:rPr lang="ro-RO" sz="36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r>
              <a:rPr lang="ro-RO" sz="3600" b="1" dirty="0" err="1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attention</a:t>
            </a:r>
            <a:r>
              <a:rPr lang="ro-RO" sz="36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96526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Ecran lat</PresentationFormat>
  <Slides>11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12" baseType="lpstr">
      <vt:lpstr>Frame</vt:lpstr>
      <vt:lpstr>How do we use technology to collaborate at UWTSD?</vt:lpstr>
      <vt:lpstr>Introduction</vt:lpstr>
      <vt:lpstr>Rationale</vt:lpstr>
      <vt:lpstr>Proposed method</vt:lpstr>
      <vt:lpstr>Proposed Method </vt:lpstr>
      <vt:lpstr>Prezentare PowerPoint</vt:lpstr>
      <vt:lpstr>Ethical Considerations </vt:lpstr>
      <vt:lpstr>Reaserch timeline</vt:lpstr>
      <vt:lpstr>Hypothesis</vt:lpstr>
      <vt:lpstr>Reference list: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/>
  <cp:lastModifiedBy>Maria Pohlodkova (2123603)</cp:lastModifiedBy>
  <cp:revision>84</cp:revision>
  <dcterms:created xsi:type="dcterms:W3CDTF">2022-02-16T23:40:45Z</dcterms:created>
  <dcterms:modified xsi:type="dcterms:W3CDTF">2022-02-26T22:49:06Z</dcterms:modified>
</cp:coreProperties>
</file>