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70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66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107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709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428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497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609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908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38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3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74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0837" y="2206305"/>
            <a:ext cx="7966620" cy="796954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bg1"/>
                </a:solidFill>
              </a:rPr>
              <a:t>Community Care and Development</a:t>
            </a:r>
            <a:br>
              <a:rPr lang="en-GB" altLang="en-US" sz="5400" b="1" dirty="0">
                <a:solidFill>
                  <a:schemeClr val="bg1"/>
                </a:solidFill>
              </a:rPr>
            </a:br>
            <a:r>
              <a:rPr lang="en-GB" altLang="en-US" sz="5400" b="1" dirty="0">
                <a:solidFill>
                  <a:schemeClr val="bg1"/>
                </a:solidFill>
              </a:rPr>
              <a:t>(BMHP6022_LON)</a:t>
            </a:r>
            <a:br>
              <a:rPr lang="en-GB" altLang="en-US" sz="5400" b="1" dirty="0">
                <a:solidFill>
                  <a:schemeClr val="bg1"/>
                </a:solidFill>
              </a:rPr>
            </a:br>
            <a:br>
              <a:rPr lang="en-GB" altLang="en-US" sz="5400" b="1" dirty="0">
                <a:solidFill>
                  <a:schemeClr val="bg1"/>
                </a:solidFill>
              </a:rPr>
            </a:br>
            <a:endParaRPr lang="en-GB" altLang="en-US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1979801" y="3171039"/>
            <a:ext cx="83889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WEEK NUMBER 7 –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SESSION NUMBER 1 and 2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D9DD6C-FA4D-4F3D-8FAF-AAA1FEF0E30B}"/>
              </a:ext>
            </a:extLst>
          </p:cNvPr>
          <p:cNvSpPr txBox="1"/>
          <p:nvPr/>
        </p:nvSpPr>
        <p:spPr>
          <a:xfrm>
            <a:off x="3393648" y="4371368"/>
            <a:ext cx="603170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0" i="0" dirty="0">
                <a:solidFill>
                  <a:schemeClr val="bg1"/>
                </a:solidFill>
                <a:effectLst/>
                <a:latin typeface="+mj-lt"/>
              </a:rPr>
              <a:t>Potential barriers for successful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3861819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3C0F6-6454-4AA0-B14C-B3C88BE2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A3F44-5590-4912-BB71-1DAB039262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barriers to community development and evaluate their impact on the growth of the community. </a:t>
            </a:r>
          </a:p>
          <a:p>
            <a:r>
              <a:rPr lang="en-GB" dirty="0"/>
              <a:t>Suggest recommendations to overcome these barriers.  </a:t>
            </a:r>
          </a:p>
        </p:txBody>
      </p:sp>
    </p:spTree>
    <p:extLst>
      <p:ext uri="{BB962C8B-B14F-4D97-AF65-F5344CB8AC3E}">
        <p14:creationId xmlns:p14="http://schemas.microsoft.com/office/powerpoint/2010/main" val="4122974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D2DE5-05E4-40BC-9CB4-45DA673BF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Principles of community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32A9B-7230-42FB-89A8-490EA2ED0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Community development is based on some values of human rights, equality social justice, diversity, and respect for people. Community development is based on the principle of self-determination where people and communities have the right to take their own decisions and choices. However, there are some barriers/obstacles in community development. </a:t>
            </a:r>
          </a:p>
        </p:txBody>
      </p:sp>
    </p:spTree>
    <p:extLst>
      <p:ext uri="{BB962C8B-B14F-4D97-AF65-F5344CB8AC3E}">
        <p14:creationId xmlns:p14="http://schemas.microsoft.com/office/powerpoint/2010/main" val="3650712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47728-7BAA-4A0E-910B-132FA6D3C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Barriers/obstacles to community development: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BC4A7-6AB3-4ECE-875C-7B1F4FF7C74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1) Lack of communication/language barriers. </a:t>
            </a:r>
          </a:p>
          <a:p>
            <a:endParaRPr lang="en-GB" dirty="0"/>
          </a:p>
          <a:p>
            <a:r>
              <a:rPr lang="en-GB" dirty="0"/>
              <a:t>2) Lack of public participation</a:t>
            </a:r>
          </a:p>
          <a:p>
            <a:endParaRPr lang="en-GB" dirty="0"/>
          </a:p>
          <a:p>
            <a:r>
              <a:rPr lang="en-GB" dirty="0"/>
              <a:t>3) Lack of competency-based leadership</a:t>
            </a:r>
          </a:p>
          <a:p>
            <a:endParaRPr lang="en-GB" dirty="0"/>
          </a:p>
          <a:p>
            <a:r>
              <a:rPr lang="en-GB" dirty="0"/>
              <a:t>4) Lack of infrastructure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DCE0F5-8EA4-4CC6-897C-F921E5562D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5) No initial funding</a:t>
            </a:r>
          </a:p>
          <a:p>
            <a:endParaRPr lang="en-GB" dirty="0"/>
          </a:p>
          <a:p>
            <a:r>
              <a:rPr lang="en-GB" dirty="0"/>
              <a:t>6) Lack of short-term funding</a:t>
            </a:r>
          </a:p>
          <a:p>
            <a:endParaRPr lang="en-GB" dirty="0"/>
          </a:p>
          <a:p>
            <a:r>
              <a:rPr lang="en-GB" dirty="0"/>
              <a:t>7) Lack of ongoing funding</a:t>
            </a:r>
          </a:p>
          <a:p>
            <a:endParaRPr lang="en-GB" dirty="0"/>
          </a:p>
          <a:p>
            <a:r>
              <a:rPr lang="en-GB" dirty="0"/>
              <a:t>8) Lack of stakeholder participation.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814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171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Myriad Pro</vt:lpstr>
      <vt:lpstr>20140311PresentationUWTSDTemplate</vt:lpstr>
      <vt:lpstr>Community Care and Development (BMHP6022_LON)  </vt:lpstr>
      <vt:lpstr>Learning objectives </vt:lpstr>
      <vt:lpstr>Principles of community development </vt:lpstr>
      <vt:lpstr>Barriers/obstacles to community development: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 (BMHP6022_LON)</dc:title>
  <dc:creator>bianca sanfilippo</dc:creator>
  <cp:lastModifiedBy>Bianca Sanfilippo</cp:lastModifiedBy>
  <cp:revision>5</cp:revision>
  <dcterms:created xsi:type="dcterms:W3CDTF">2021-11-15T20:49:10Z</dcterms:created>
  <dcterms:modified xsi:type="dcterms:W3CDTF">2021-11-16T11:44:21Z</dcterms:modified>
</cp:coreProperties>
</file>