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FC29E26-0DD8-49D5-9135-61AFD6A3D9A4}" type="datetimeFigureOut">
              <a:rPr lang="en-GB" smtClean="0"/>
              <a:t>08/05/2018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412156C-8C33-49CC-99BB-51C59036DB02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bing.com/images/search?view=detailV2&amp;ccid=WRMQJcWX&amp;id=9273CAD3A5C0D5F9C53F8A8EE9F5BEAC51FF7A16&amp;thid=OIP.WRMQJcWX3Ohyz7WVKE7zBAHaEl&amp;mediaurl=http://undertheturniptruck.files.wordpress.com/2011/10/a-confused-person1.jpg&amp;exph=495&amp;expw=800&amp;q=a+confused+person&amp;simid=608030117148951629&amp;selectedIndex=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Karl Marx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SJS14017</a:t>
            </a:r>
          </a:p>
          <a:p>
            <a:r>
              <a:rPr lang="en-GB" dirty="0" smtClean="0"/>
              <a:t>Caroline Lohman-Hancock</a:t>
            </a:r>
          </a:p>
          <a:p>
            <a:r>
              <a:rPr lang="en-GB" dirty="0" smtClean="0"/>
              <a:t>8/05/2018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2954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Who is this Karl Marx fella then?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Born in 1818- died 1883 (64)</a:t>
            </a:r>
          </a:p>
          <a:p>
            <a:r>
              <a:rPr lang="en-GB" dirty="0" smtClean="0"/>
              <a:t>German philosopher</a:t>
            </a:r>
          </a:p>
          <a:p>
            <a:r>
              <a:rPr lang="en-GB" dirty="0" smtClean="0"/>
              <a:t>Journalist, sociologist, economist</a:t>
            </a:r>
          </a:p>
          <a:p>
            <a:r>
              <a:rPr lang="en-GB" dirty="0" smtClean="0"/>
              <a:t>Wrote theories based on classes</a:t>
            </a:r>
          </a:p>
          <a:p>
            <a:r>
              <a:rPr lang="en-GB" dirty="0" smtClean="0"/>
              <a:t>Utopian Socialist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12976"/>
            <a:ext cx="177165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1828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Theories based on social classes.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323652"/>
            <a:ext cx="7560840" cy="3913660"/>
          </a:xfrm>
        </p:spPr>
        <p:txBody>
          <a:bodyPr/>
          <a:lstStyle/>
          <a:p>
            <a:pPr marL="68580" indent="0">
              <a:buNone/>
            </a:pPr>
            <a:r>
              <a:rPr lang="en-GB" dirty="0" smtClean="0"/>
              <a:t>Das Kapital (part 1)</a:t>
            </a:r>
          </a:p>
          <a:p>
            <a:endParaRPr lang="en-GB" dirty="0" smtClean="0"/>
          </a:p>
          <a:p>
            <a:r>
              <a:rPr lang="en-GB" dirty="0" smtClean="0"/>
              <a:t>Human labour (employee)  is a commodity, because the capitalist (employer)pays a set wage and the labour makes them money (profit).</a:t>
            </a:r>
          </a:p>
          <a:p>
            <a:r>
              <a:rPr lang="en-GB" dirty="0" smtClean="0"/>
              <a:t>The capitalist will pay the labour a wage they can survive on but not thrive, keeping them as a valuable commodity to process profit.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643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English Please 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en-GB" dirty="0" smtClean="0"/>
              <a:t>So,,,  </a:t>
            </a:r>
          </a:p>
          <a:p>
            <a:pPr marL="68580" indent="0">
              <a:buNone/>
            </a:pPr>
            <a:endParaRPr lang="en-GB" dirty="0"/>
          </a:p>
          <a:p>
            <a:pPr marL="68580" indent="0">
              <a:buNone/>
            </a:pPr>
            <a:endParaRPr lang="en-GB" dirty="0" smtClean="0"/>
          </a:p>
          <a:p>
            <a:endParaRPr lang="en-GB" dirty="0">
              <a:solidFill>
                <a:srgbClr val="767676"/>
              </a:solidFill>
              <a:hlinkClick r:id="rId2"/>
            </a:endParaRPr>
          </a:p>
          <a:p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36912"/>
            <a:ext cx="6150803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2789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Utopian Society aka Thomas More’s ideas.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Marx’s Utopia is another mans Dystopia. </a:t>
            </a:r>
          </a:p>
          <a:p>
            <a:r>
              <a:rPr lang="en-GB" dirty="0" smtClean="0"/>
              <a:t>Utopian is a perfect living society.</a:t>
            </a:r>
          </a:p>
          <a:p>
            <a:r>
              <a:rPr lang="en-GB" dirty="0" smtClean="0"/>
              <a:t>Everyone has a different Utopia.</a:t>
            </a:r>
          </a:p>
          <a:p>
            <a:endParaRPr lang="en-GB" dirty="0"/>
          </a:p>
          <a:p>
            <a:r>
              <a:rPr lang="en-GB" dirty="0" smtClean="0"/>
              <a:t>Utopia is a fictional work and based in the South Atlantic Ocean.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752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Was Marx’s correct?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Capitalism is thriving in many countries.</a:t>
            </a:r>
          </a:p>
          <a:p>
            <a:r>
              <a:rPr lang="en-GB" dirty="0" smtClean="0"/>
              <a:t>But have things changed?</a:t>
            </a:r>
          </a:p>
          <a:p>
            <a:r>
              <a:rPr lang="en-GB" dirty="0" smtClean="0"/>
              <a:t>Marx felt that capitalism couldn’t evolve. </a:t>
            </a:r>
          </a:p>
          <a:p>
            <a:r>
              <a:rPr lang="en-GB" dirty="0" smtClean="0"/>
              <a:t>Do capitalists still exploit the worker?</a:t>
            </a:r>
          </a:p>
          <a:p>
            <a:r>
              <a:rPr lang="en-GB" dirty="0" smtClean="0"/>
              <a:t>We have a welfare state.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781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Changes to Capitalism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companies now have board of share holders instead of one main boss.</a:t>
            </a:r>
          </a:p>
          <a:p>
            <a:r>
              <a:rPr lang="en-GB" dirty="0" smtClean="0"/>
              <a:t>Companies now offer shares to long term employees.</a:t>
            </a:r>
          </a:p>
          <a:p>
            <a:r>
              <a:rPr lang="en-GB" dirty="0" smtClean="0"/>
              <a:t>More money offered to long term employees.</a:t>
            </a:r>
          </a:p>
          <a:p>
            <a:r>
              <a:rPr lang="en-GB" dirty="0" smtClean="0"/>
              <a:t>Education widely offered.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439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Evolution.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Capitalism has evolved.</a:t>
            </a:r>
          </a:p>
          <a:p>
            <a:r>
              <a:rPr lang="en-GB" dirty="0" smtClean="0"/>
              <a:t>Working in conjunction with companies where the profits are smaller but hard work and enterprise is rewarded.</a:t>
            </a:r>
          </a:p>
          <a:p>
            <a:r>
              <a:rPr lang="en-GB" dirty="0" smtClean="0"/>
              <a:t>Norman Industries.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258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>
                <a:latin typeface="Times New Roman" pitchFamily="18" charset="0"/>
                <a:cs typeface="Times New Roman" pitchFamily="18" charset="0"/>
              </a:rPr>
              <a:t>Marx, K, (2015), </a:t>
            </a:r>
            <a:r>
              <a:rPr lang="en-GB" sz="1800" i="1" dirty="0" smtClean="0">
                <a:latin typeface="Times New Roman" pitchFamily="18" charset="0"/>
                <a:cs typeface="Times New Roman" pitchFamily="18" charset="0"/>
              </a:rPr>
              <a:t>Das </a:t>
            </a:r>
            <a:r>
              <a:rPr lang="en-GB" sz="1800" i="1" dirty="0" err="1" smtClean="0">
                <a:latin typeface="Times New Roman" pitchFamily="18" charset="0"/>
                <a:cs typeface="Times New Roman" pitchFamily="18" charset="0"/>
              </a:rPr>
              <a:t>Kapital</a:t>
            </a:r>
            <a:r>
              <a:rPr lang="en-GB" sz="1800" dirty="0" smtClean="0">
                <a:latin typeface="Times New Roman" pitchFamily="18" charset="0"/>
                <a:cs typeface="Times New Roman" pitchFamily="18" charset="0"/>
              </a:rPr>
              <a:t>, (</a:t>
            </a:r>
            <a:r>
              <a:rPr lang="en-GB" sz="1800" dirty="0" err="1" smtClean="0">
                <a:latin typeface="Times New Roman" pitchFamily="18" charset="0"/>
                <a:cs typeface="Times New Roman" pitchFamily="18" charset="0"/>
              </a:rPr>
              <a:t>Garteway</a:t>
            </a:r>
            <a:r>
              <a:rPr lang="en-GB" sz="1800" dirty="0" smtClean="0">
                <a:latin typeface="Times New Roman" pitchFamily="18" charset="0"/>
                <a:cs typeface="Times New Roman" pitchFamily="18" charset="0"/>
              </a:rPr>
              <a:t> Edition; the </a:t>
            </a:r>
            <a:r>
              <a:rPr lang="en-GB" sz="1800" dirty="0" err="1" smtClean="0">
                <a:latin typeface="Times New Roman" pitchFamily="18" charset="0"/>
                <a:cs typeface="Times New Roman" pitchFamily="18" charset="0"/>
              </a:rPr>
              <a:t>skepital</a:t>
            </a:r>
            <a:r>
              <a:rPr lang="en-GB" sz="1800" dirty="0" smtClean="0">
                <a:latin typeface="Times New Roman" pitchFamily="18" charset="0"/>
                <a:cs typeface="Times New Roman" pitchFamily="18" charset="0"/>
              </a:rPr>
              <a:t> reader series, United States of America; </a:t>
            </a:r>
            <a:r>
              <a:rPr lang="en-GB" sz="1800" dirty="0" err="1" smtClean="0">
                <a:latin typeface="Times New Roman" pitchFamily="18" charset="0"/>
                <a:cs typeface="Times New Roman" pitchFamily="18" charset="0"/>
              </a:rPr>
              <a:t>Regnery</a:t>
            </a:r>
            <a:r>
              <a:rPr lang="en-GB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GB" sz="1800" dirty="0" err="1" smtClean="0">
                <a:latin typeface="Times New Roman" pitchFamily="18" charset="0"/>
                <a:cs typeface="Times New Roman" pitchFamily="18" charset="0"/>
              </a:rPr>
              <a:t>More,T</a:t>
            </a:r>
            <a:r>
              <a:rPr lang="en-GB" sz="1800" dirty="0" smtClean="0">
                <a:latin typeface="Times New Roman" pitchFamily="18" charset="0"/>
                <a:cs typeface="Times New Roman" pitchFamily="18" charset="0"/>
              </a:rPr>
              <a:t>, (1516),  </a:t>
            </a:r>
            <a:r>
              <a:rPr lang="en-GB" sz="1800" i="1" dirty="0" err="1" smtClean="0">
                <a:latin typeface="Times New Roman" pitchFamily="18" charset="0"/>
                <a:cs typeface="Times New Roman" pitchFamily="18" charset="0"/>
              </a:rPr>
              <a:t>Utopa</a:t>
            </a:r>
            <a:r>
              <a:rPr lang="en-GB" sz="1800" i="1" dirty="0" smtClean="0">
                <a:latin typeface="Times New Roman" pitchFamily="18" charset="0"/>
                <a:cs typeface="Times New Roman" pitchFamily="18" charset="0"/>
              </a:rPr>
              <a:t>, (</a:t>
            </a:r>
            <a:r>
              <a:rPr lang="en-GB" sz="1800" dirty="0" smtClean="0">
                <a:latin typeface="Times New Roman" pitchFamily="18" charset="0"/>
                <a:cs typeface="Times New Roman" pitchFamily="18" charset="0"/>
              </a:rPr>
              <a:t>Penguin Classic)London, Penguin Group.</a:t>
            </a:r>
          </a:p>
          <a:p>
            <a:endParaRPr lang="en-GB"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800" dirty="0" smtClean="0">
                <a:latin typeface="Times New Roman" pitchFamily="18" charset="0"/>
                <a:cs typeface="Times New Roman" pitchFamily="18" charset="0"/>
              </a:rPr>
              <a:t>Image; Google search, accessed on 6/05/2018</a:t>
            </a:r>
            <a:endParaRPr lang="en-GB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1585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110</TotalTime>
  <Words>296</Words>
  <Application>Microsoft Office PowerPoint</Application>
  <PresentationFormat>On-screen Show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Austin</vt:lpstr>
      <vt:lpstr>Karl Marx</vt:lpstr>
      <vt:lpstr>Who is this Karl Marx fella then?</vt:lpstr>
      <vt:lpstr>Theories based on social classes.</vt:lpstr>
      <vt:lpstr>In English Please !</vt:lpstr>
      <vt:lpstr>Utopian Society aka Thomas More’s ideas.</vt:lpstr>
      <vt:lpstr>Was Marx’s correct?</vt:lpstr>
      <vt:lpstr>Changes to Capitalism </vt:lpstr>
      <vt:lpstr>Evolution.</vt:lpstr>
      <vt:lpstr>References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 Marx</dc:title>
  <dc:creator>kellynick</dc:creator>
  <cp:lastModifiedBy>kellynick</cp:lastModifiedBy>
  <cp:revision>12</cp:revision>
  <dcterms:created xsi:type="dcterms:W3CDTF">2018-05-08T08:42:21Z</dcterms:created>
  <dcterms:modified xsi:type="dcterms:W3CDTF">2018-05-08T10:37:26Z</dcterms:modified>
</cp:coreProperties>
</file>