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2" r:id="rId2"/>
    <p:sldMasterId id="2147483719" r:id="rId3"/>
  </p:sldMasterIdLst>
  <p:notesMasterIdLst>
    <p:notesMasterId r:id="rId46"/>
  </p:notesMasterIdLst>
  <p:sldIdLst>
    <p:sldId id="256" r:id="rId4"/>
    <p:sldId id="298" r:id="rId5"/>
    <p:sldId id="339" r:id="rId6"/>
    <p:sldId id="330" r:id="rId7"/>
    <p:sldId id="368" r:id="rId8"/>
    <p:sldId id="370" r:id="rId9"/>
    <p:sldId id="371" r:id="rId10"/>
    <p:sldId id="372" r:id="rId11"/>
    <p:sldId id="373" r:id="rId12"/>
    <p:sldId id="374" r:id="rId13"/>
    <p:sldId id="375" r:id="rId14"/>
    <p:sldId id="376" r:id="rId15"/>
    <p:sldId id="300" r:id="rId16"/>
    <p:sldId id="377" r:id="rId17"/>
    <p:sldId id="379" r:id="rId18"/>
    <p:sldId id="257" r:id="rId19"/>
    <p:sldId id="381" r:id="rId20"/>
    <p:sldId id="380" r:id="rId21"/>
    <p:sldId id="382" r:id="rId22"/>
    <p:sldId id="383" r:id="rId23"/>
    <p:sldId id="384" r:id="rId24"/>
    <p:sldId id="385" r:id="rId25"/>
    <p:sldId id="386" r:id="rId26"/>
    <p:sldId id="387" r:id="rId27"/>
    <p:sldId id="389" r:id="rId28"/>
    <p:sldId id="337" r:id="rId29"/>
    <p:sldId id="356" r:id="rId30"/>
    <p:sldId id="357" r:id="rId31"/>
    <p:sldId id="358" r:id="rId32"/>
    <p:sldId id="343" r:id="rId33"/>
    <p:sldId id="411" r:id="rId34"/>
    <p:sldId id="305" r:id="rId35"/>
    <p:sldId id="338" r:id="rId36"/>
    <p:sldId id="341" r:id="rId37"/>
    <p:sldId id="410" r:id="rId38"/>
    <p:sldId id="390" r:id="rId39"/>
    <p:sldId id="405" r:id="rId40"/>
    <p:sldId id="407" r:id="rId41"/>
    <p:sldId id="297" r:id="rId42"/>
    <p:sldId id="409" r:id="rId43"/>
    <p:sldId id="296" r:id="rId44"/>
    <p:sldId id="342" r:id="rId45"/>
  </p:sldIdLst>
  <p:sldSz cx="12192000" cy="6858000"/>
  <p:notesSz cx="6858000" cy="9144000"/>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5E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A80071-B3F6-4452-B958-EEB1C8BE8640}" v="24" dt="2026-10-03T22:12:41.2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45" autoAdjust="0"/>
    <p:restoredTop sz="88571" autoAdjust="0"/>
  </p:normalViewPr>
  <p:slideViewPr>
    <p:cSldViewPr snapToGrid="0">
      <p:cViewPr varScale="1">
        <p:scale>
          <a:sx n="67" d="100"/>
          <a:sy n="67" d="100"/>
        </p:scale>
        <p:origin x="485"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microsoft.com/office/2015/10/relationships/revisionInfo" Target="revisionInfo.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151E9CE8-B21B-4565-A978-68B2E862EE5B}"/>
    <pc:docChg chg="undo redo custSel addSld delSld modSld sldOrd delMainMaster">
      <pc:chgData name="Lisa-Marie Bassler" userId="38f25fa2-f4e2-42aa-a629-d2ccc29b42c2" providerId="ADAL" clId="{151E9CE8-B21B-4565-A978-68B2E862EE5B}" dt="2026-10-03T22:12:52.384" v="4550" actId="20577"/>
      <pc:docMkLst>
        <pc:docMk/>
      </pc:docMkLst>
      <pc:sldChg chg="addSp delSp modSp add mod">
        <pc:chgData name="Lisa-Marie Bassler" userId="38f25fa2-f4e2-42aa-a629-d2ccc29b42c2" providerId="ADAL" clId="{151E9CE8-B21B-4565-A978-68B2E862EE5B}" dt="2026-09-27T16:44:00.195" v="4338"/>
        <pc:sldMkLst>
          <pc:docMk/>
          <pc:sldMk cId="1496449752" sldId="257"/>
        </pc:sldMkLst>
        <pc:spChg chg="mod">
          <ac:chgData name="Lisa-Marie Bassler" userId="38f25fa2-f4e2-42aa-a629-d2ccc29b42c2" providerId="ADAL" clId="{151E9CE8-B21B-4565-A978-68B2E862EE5B}" dt="2026-09-09T20:00:53.733" v="1516" actId="1036"/>
          <ac:spMkLst>
            <pc:docMk/>
            <pc:sldMk cId="1496449752" sldId="257"/>
            <ac:spMk id="2" creationId="{3BA88386-9E8E-FA5E-59EA-13B6ED0E71FE}"/>
          </ac:spMkLst>
        </pc:spChg>
        <pc:spChg chg="mod">
          <ac:chgData name="Lisa-Marie Bassler" userId="38f25fa2-f4e2-42aa-a629-d2ccc29b42c2" providerId="ADAL" clId="{151E9CE8-B21B-4565-A978-68B2E862EE5B}" dt="2026-09-09T20:00:37.676" v="1274"/>
          <ac:spMkLst>
            <pc:docMk/>
            <pc:sldMk cId="1496449752" sldId="257"/>
            <ac:spMk id="3" creationId="{1898C2F1-63E3-CA0A-B211-2BD7F19B519C}"/>
          </ac:spMkLst>
        </pc:spChg>
        <pc:spChg chg="mod">
          <ac:chgData name="Lisa-Marie Bassler" userId="38f25fa2-f4e2-42aa-a629-d2ccc29b42c2" providerId="ADAL" clId="{151E9CE8-B21B-4565-A978-68B2E862EE5B}" dt="2026-09-09T20:00:37.708" v="1275"/>
          <ac:spMkLst>
            <pc:docMk/>
            <pc:sldMk cId="1496449752" sldId="257"/>
            <ac:spMk id="4" creationId="{A6116703-7E4F-08C0-A881-34ECD0347D90}"/>
          </ac:spMkLst>
        </pc:spChg>
        <pc:spChg chg="mod">
          <ac:chgData name="Lisa-Marie Bassler" userId="38f25fa2-f4e2-42aa-a629-d2ccc29b42c2" providerId="ADAL" clId="{151E9CE8-B21B-4565-A978-68B2E862EE5B}" dt="2026-09-09T20:00:39.125" v="1360"/>
          <ac:spMkLst>
            <pc:docMk/>
            <pc:sldMk cId="1496449752" sldId="257"/>
            <ac:spMk id="5" creationId="{2027D873-2C0C-2FAE-C285-94FF890F42D0}"/>
          </ac:spMkLst>
        </pc:spChg>
        <pc:spChg chg="mod">
          <ac:chgData name="Lisa-Marie Bassler" userId="38f25fa2-f4e2-42aa-a629-d2ccc29b42c2" providerId="ADAL" clId="{151E9CE8-B21B-4565-A978-68B2E862EE5B}" dt="2026-09-09T20:00:39.129" v="1364"/>
          <ac:spMkLst>
            <pc:docMk/>
            <pc:sldMk cId="1496449752" sldId="257"/>
            <ac:spMk id="6" creationId="{98B97BF0-4D4C-481C-67BC-B5E1C2041849}"/>
          </ac:spMkLst>
        </pc:spChg>
        <pc:spChg chg="mod">
          <ac:chgData name="Lisa-Marie Bassler" userId="38f25fa2-f4e2-42aa-a629-d2ccc29b42c2" providerId="ADAL" clId="{151E9CE8-B21B-4565-A978-68B2E862EE5B}" dt="2026-09-09T20:00:39.121" v="1356"/>
          <ac:spMkLst>
            <pc:docMk/>
            <pc:sldMk cId="1496449752" sldId="257"/>
            <ac:spMk id="7" creationId="{6D7F7CD5-3FCD-C7F7-C116-CBEA49170231}"/>
          </ac:spMkLst>
        </pc:spChg>
        <pc:spChg chg="mod">
          <ac:chgData name="Lisa-Marie Bassler" userId="38f25fa2-f4e2-42aa-a629-d2ccc29b42c2" providerId="ADAL" clId="{151E9CE8-B21B-4565-A978-68B2E862EE5B}" dt="2026-09-09T20:00:39.129" v="1368"/>
          <ac:spMkLst>
            <pc:docMk/>
            <pc:sldMk cId="1496449752" sldId="257"/>
            <ac:spMk id="8" creationId="{0B62CD57-B2E9-F4BD-279D-974AA1F84153}"/>
          </ac:spMkLst>
        </pc:spChg>
        <pc:spChg chg="mod">
          <ac:chgData name="Lisa-Marie Bassler" userId="38f25fa2-f4e2-42aa-a629-d2ccc29b42c2" providerId="ADAL" clId="{151E9CE8-B21B-4565-A978-68B2E862EE5B}" dt="2026-09-09T20:00:39.138" v="1372"/>
          <ac:spMkLst>
            <pc:docMk/>
            <pc:sldMk cId="1496449752" sldId="257"/>
            <ac:spMk id="9" creationId="{0E70DA46-7AE2-44B7-7C46-36BE5904F3BD}"/>
          </ac:spMkLst>
        </pc:spChg>
        <pc:spChg chg="mod">
          <ac:chgData name="Lisa-Marie Bassler" userId="38f25fa2-f4e2-42aa-a629-d2ccc29b42c2" providerId="ADAL" clId="{151E9CE8-B21B-4565-A978-68B2E862EE5B}" dt="2026-09-09T20:00:39.143" v="1376"/>
          <ac:spMkLst>
            <pc:docMk/>
            <pc:sldMk cId="1496449752" sldId="257"/>
            <ac:spMk id="10" creationId="{2FA965C6-2143-8D42-170D-2D8FFD20C58E}"/>
          </ac:spMkLst>
        </pc:spChg>
        <pc:spChg chg="add mod">
          <ac:chgData name="Lisa-Marie Bassler" userId="38f25fa2-f4e2-42aa-a629-d2ccc29b42c2" providerId="ADAL" clId="{151E9CE8-B21B-4565-A978-68B2E862EE5B}" dt="2026-09-25T20:47:21.355" v="3793"/>
          <ac:spMkLst>
            <pc:docMk/>
            <pc:sldMk cId="1496449752" sldId="257"/>
            <ac:spMk id="12" creationId="{5B11228A-DE71-4366-9D4D-058B62BB3340}"/>
          </ac:spMkLst>
        </pc:spChg>
        <pc:spChg chg="add mod">
          <ac:chgData name="Lisa-Marie Bassler" userId="38f25fa2-f4e2-42aa-a629-d2ccc29b42c2" providerId="ADAL" clId="{151E9CE8-B21B-4565-A978-68B2E862EE5B}" dt="2026-09-25T20:47:31.387" v="3802"/>
          <ac:spMkLst>
            <pc:docMk/>
            <pc:sldMk cId="1496449752" sldId="257"/>
            <ac:spMk id="13" creationId="{50CFA3B1-3E67-42C8-92C7-053DA36BF8D6}"/>
          </ac:spMkLst>
        </pc:spChg>
        <pc:spChg chg="add mod">
          <ac:chgData name="Lisa-Marie Bassler" userId="38f25fa2-f4e2-42aa-a629-d2ccc29b42c2" providerId="ADAL" clId="{151E9CE8-B21B-4565-A978-68B2E862EE5B}" dt="2026-09-09T20:00:38.712" v="1311"/>
          <ac:spMkLst>
            <pc:docMk/>
            <pc:sldMk cId="1496449752" sldId="257"/>
            <ac:spMk id="14" creationId="{37EE160B-0DDE-465D-B95E-4331767415DA}"/>
          </ac:spMkLst>
        </pc:spChg>
        <pc:spChg chg="add mod">
          <ac:chgData name="Lisa-Marie Bassler" userId="38f25fa2-f4e2-42aa-a629-d2ccc29b42c2" providerId="ADAL" clId="{151E9CE8-B21B-4565-A978-68B2E862EE5B}" dt="2026-09-09T20:00:38.724" v="1318"/>
          <ac:spMkLst>
            <pc:docMk/>
            <pc:sldMk cId="1496449752" sldId="257"/>
            <ac:spMk id="15" creationId="{61A61F8B-B40B-44A5-B77B-1CD77E805BFF}"/>
          </ac:spMkLst>
        </pc:spChg>
        <pc:spChg chg="add mod">
          <ac:chgData name="Lisa-Marie Bassler" userId="38f25fa2-f4e2-42aa-a629-d2ccc29b42c2" providerId="ADAL" clId="{151E9CE8-B21B-4565-A978-68B2E862EE5B}" dt="2026-09-27T16:44:00.137" v="4336"/>
          <ac:spMkLst>
            <pc:docMk/>
            <pc:sldMk cId="1496449752" sldId="257"/>
            <ac:spMk id="16" creationId="{F6763403-D286-43B5-A28B-49970912EBC3}"/>
          </ac:spMkLst>
        </pc:spChg>
        <pc:spChg chg="add mod">
          <ac:chgData name="Lisa-Marie Bassler" userId="38f25fa2-f4e2-42aa-a629-d2ccc29b42c2" providerId="ADAL" clId="{151E9CE8-B21B-4565-A978-68B2E862EE5B}" dt="2026-09-09T20:00:41.129" v="1441"/>
          <ac:spMkLst>
            <pc:docMk/>
            <pc:sldMk cId="1496449752" sldId="257"/>
            <ac:spMk id="17" creationId="{1D09FDD5-CDA7-46D5-97F0-DA75B35F3932}"/>
          </ac:spMkLst>
        </pc:spChg>
        <pc:spChg chg="add mod">
          <ac:chgData name="Lisa-Marie Bassler" userId="38f25fa2-f4e2-42aa-a629-d2ccc29b42c2" providerId="ADAL" clId="{151E9CE8-B21B-4565-A978-68B2E862EE5B}" dt="2026-09-27T16:44:00.195" v="4338"/>
          <ac:spMkLst>
            <pc:docMk/>
            <pc:sldMk cId="1496449752" sldId="257"/>
            <ac:spMk id="18" creationId="{84AB72B2-D7D2-477B-87D8-084DBD34A412}"/>
          </ac:spMkLst>
        </pc:spChg>
        <pc:spChg chg="add mod">
          <ac:chgData name="Lisa-Marie Bassler" userId="38f25fa2-f4e2-42aa-a629-d2ccc29b42c2" providerId="ADAL" clId="{151E9CE8-B21B-4565-A978-68B2E862EE5B}" dt="2026-09-09T20:00:39.027" v="1352"/>
          <ac:spMkLst>
            <pc:docMk/>
            <pc:sldMk cId="1496449752" sldId="257"/>
            <ac:spMk id="19" creationId="{FC831619-C754-4FEB-B550-FCBACB7F9800}"/>
          </ac:spMkLst>
        </pc:spChg>
      </pc:sldChg>
      <pc:sldChg chg="modSp mod modAnim">
        <pc:chgData name="Lisa-Marie Bassler" userId="38f25fa2-f4e2-42aa-a629-d2ccc29b42c2" providerId="ADAL" clId="{151E9CE8-B21B-4565-A978-68B2E862EE5B}" dt="2026-09-27T17:11:15.887" v="4525" actId="20577"/>
        <pc:sldMkLst>
          <pc:docMk/>
          <pc:sldMk cId="282396609" sldId="297"/>
        </pc:sldMkLst>
        <pc:spChg chg="mod">
          <ac:chgData name="Lisa-Marie Bassler" userId="38f25fa2-f4e2-42aa-a629-d2ccc29b42c2" providerId="ADAL" clId="{151E9CE8-B21B-4565-A978-68B2E862EE5B}" dt="2026-09-27T17:11:08.237" v="4521" actId="20577"/>
          <ac:spMkLst>
            <pc:docMk/>
            <pc:sldMk cId="282396609" sldId="297"/>
            <ac:spMk id="2" creationId="{ED7246F8-337E-E00C-D63F-096146942015}"/>
          </ac:spMkLst>
        </pc:spChg>
        <pc:spChg chg="mod">
          <ac:chgData name="Lisa-Marie Bassler" userId="38f25fa2-f4e2-42aa-a629-d2ccc29b42c2" providerId="ADAL" clId="{151E9CE8-B21B-4565-A978-68B2E862EE5B}" dt="2026-09-27T17:11:15.887" v="4525" actId="20577"/>
          <ac:spMkLst>
            <pc:docMk/>
            <pc:sldMk cId="282396609" sldId="297"/>
            <ac:spMk id="3" creationId="{1814CAB5-7DDC-A0FB-6B5E-BDF05EB3615E}"/>
          </ac:spMkLst>
        </pc:spChg>
        <pc:spChg chg="mod">
          <ac:chgData name="Lisa-Marie Bassler" userId="38f25fa2-f4e2-42aa-a629-d2ccc29b42c2" providerId="ADAL" clId="{151E9CE8-B21B-4565-A978-68B2E862EE5B}" dt="2026-09-09T21:28:55.391" v="2115" actId="2711"/>
          <ac:spMkLst>
            <pc:docMk/>
            <pc:sldMk cId="282396609" sldId="297"/>
            <ac:spMk id="5" creationId="{A8B4267F-2612-01F1-6054-CCA35AAC9C09}"/>
          </ac:spMkLst>
        </pc:spChg>
      </pc:sldChg>
      <pc:sldChg chg="modSp mod">
        <pc:chgData name="Lisa-Marie Bassler" userId="38f25fa2-f4e2-42aa-a629-d2ccc29b42c2" providerId="ADAL" clId="{151E9CE8-B21B-4565-A978-68B2E862EE5B}" dt="2026-09-25T17:37:30.116" v="3152" actId="20577"/>
        <pc:sldMkLst>
          <pc:docMk/>
          <pc:sldMk cId="1216546759" sldId="298"/>
        </pc:sldMkLst>
        <pc:spChg chg="mod">
          <ac:chgData name="Lisa-Marie Bassler" userId="38f25fa2-f4e2-42aa-a629-d2ccc29b42c2" providerId="ADAL" clId="{151E9CE8-B21B-4565-A978-68B2E862EE5B}" dt="2026-09-25T17:37:30.116" v="3152" actId="20577"/>
          <ac:spMkLst>
            <pc:docMk/>
            <pc:sldMk cId="1216546759" sldId="298"/>
            <ac:spMk id="3" creationId="{FBF59CE3-4B58-F106-9F30-71A26417484F}"/>
          </ac:spMkLst>
        </pc:spChg>
      </pc:sldChg>
      <pc:sldChg chg="addSp delSp modSp mod ord modShow">
        <pc:chgData name="Lisa-Marie Bassler" userId="38f25fa2-f4e2-42aa-a629-d2ccc29b42c2" providerId="ADAL" clId="{151E9CE8-B21B-4565-A978-68B2E862EE5B}" dt="2026-09-27T16:45:17.805" v="4344"/>
        <pc:sldMkLst>
          <pc:docMk/>
          <pc:sldMk cId="131436553" sldId="300"/>
        </pc:sldMkLst>
        <pc:spChg chg="mod">
          <ac:chgData name="Lisa-Marie Bassler" userId="38f25fa2-f4e2-42aa-a629-d2ccc29b42c2" providerId="ADAL" clId="{151E9CE8-B21B-4565-A978-68B2E862EE5B}" dt="2026-09-27T16:43:47.803" v="4325" actId="1076"/>
          <ac:spMkLst>
            <pc:docMk/>
            <pc:sldMk cId="131436553" sldId="300"/>
            <ac:spMk id="17" creationId="{02376633-C2F7-E948-092E-5A42666FE68E}"/>
          </ac:spMkLst>
        </pc:spChg>
        <pc:picChg chg="add mod">
          <ac:chgData name="Lisa-Marie Bassler" userId="38f25fa2-f4e2-42aa-a629-d2ccc29b42c2" providerId="ADAL" clId="{151E9CE8-B21B-4565-A978-68B2E862EE5B}" dt="2026-09-09T21:24:18.921" v="2033" actId="1076"/>
          <ac:picMkLst>
            <pc:docMk/>
            <pc:sldMk cId="131436553" sldId="300"/>
            <ac:picMk id="5" creationId="{B325A6EE-03E6-92F2-7F43-BAA7ABD2415E}"/>
          </ac:picMkLst>
        </pc:picChg>
      </pc:sldChg>
      <pc:sldChg chg="modSp mod ord">
        <pc:chgData name="Lisa-Marie Bassler" userId="38f25fa2-f4e2-42aa-a629-d2ccc29b42c2" providerId="ADAL" clId="{151E9CE8-B21B-4565-A978-68B2E862EE5B}" dt="2026-09-25T17:48:13.747" v="3265" actId="20577"/>
        <pc:sldMkLst>
          <pc:docMk/>
          <pc:sldMk cId="1228989695" sldId="305"/>
        </pc:sldMkLst>
        <pc:spChg chg="mod">
          <ac:chgData name="Lisa-Marie Bassler" userId="38f25fa2-f4e2-42aa-a629-d2ccc29b42c2" providerId="ADAL" clId="{151E9CE8-B21B-4565-A978-68B2E862EE5B}" dt="2026-09-25T17:48:13.747" v="3265" actId="20577"/>
          <ac:spMkLst>
            <pc:docMk/>
            <pc:sldMk cId="1228989695" sldId="305"/>
            <ac:spMk id="17" creationId="{02376633-C2F7-E948-092E-5A42666FE68E}"/>
          </ac:spMkLst>
        </pc:spChg>
      </pc:sldChg>
      <pc:sldChg chg="modSp mod ord">
        <pc:chgData name="Lisa-Marie Bassler" userId="38f25fa2-f4e2-42aa-a629-d2ccc29b42c2" providerId="ADAL" clId="{151E9CE8-B21B-4565-A978-68B2E862EE5B}" dt="2026-09-25T17:46:26.743" v="3244" actId="20577"/>
        <pc:sldMkLst>
          <pc:docMk/>
          <pc:sldMk cId="282053471" sldId="337"/>
        </pc:sldMkLst>
        <pc:spChg chg="mod">
          <ac:chgData name="Lisa-Marie Bassler" userId="38f25fa2-f4e2-42aa-a629-d2ccc29b42c2" providerId="ADAL" clId="{151E9CE8-B21B-4565-A978-68B2E862EE5B}" dt="2026-09-09T21:25:36.679" v="2062" actId="1037"/>
          <ac:spMkLst>
            <pc:docMk/>
            <pc:sldMk cId="282053471" sldId="337"/>
            <ac:spMk id="5" creationId="{EFD45D45-5A17-45DE-AAF9-588976F3D8CC}"/>
          </ac:spMkLst>
        </pc:spChg>
        <pc:spChg chg="mod">
          <ac:chgData name="Lisa-Marie Bassler" userId="38f25fa2-f4e2-42aa-a629-d2ccc29b42c2" providerId="ADAL" clId="{151E9CE8-B21B-4565-A978-68B2E862EE5B}" dt="2026-09-25T17:46:26.743" v="3244" actId="20577"/>
          <ac:spMkLst>
            <pc:docMk/>
            <pc:sldMk cId="282053471" sldId="337"/>
            <ac:spMk id="6" creationId="{8AA4403C-3E2E-8819-6E19-EB5036CD47A0}"/>
          </ac:spMkLst>
        </pc:spChg>
        <pc:spChg chg="mod">
          <ac:chgData name="Lisa-Marie Bassler" userId="38f25fa2-f4e2-42aa-a629-d2ccc29b42c2" providerId="ADAL" clId="{151E9CE8-B21B-4565-A978-68B2E862EE5B}" dt="2026-09-09T21:25:36.679" v="2062" actId="1037"/>
          <ac:spMkLst>
            <pc:docMk/>
            <pc:sldMk cId="282053471" sldId="337"/>
            <ac:spMk id="7" creationId="{DBBF8921-5811-AE63-090E-62642F62ED2D}"/>
          </ac:spMkLst>
        </pc:spChg>
        <pc:spChg chg="mod">
          <ac:chgData name="Lisa-Marie Bassler" userId="38f25fa2-f4e2-42aa-a629-d2ccc29b42c2" providerId="ADAL" clId="{151E9CE8-B21B-4565-A978-68B2E862EE5B}" dt="2026-09-09T21:25:36.679" v="2062" actId="1037"/>
          <ac:spMkLst>
            <pc:docMk/>
            <pc:sldMk cId="282053471" sldId="337"/>
            <ac:spMk id="8" creationId="{E9765C9F-4D76-10F8-0A3E-5D8B801062F6}"/>
          </ac:spMkLst>
        </pc:spChg>
        <pc:spChg chg="mod">
          <ac:chgData name="Lisa-Marie Bassler" userId="38f25fa2-f4e2-42aa-a629-d2ccc29b42c2" providerId="ADAL" clId="{151E9CE8-B21B-4565-A978-68B2E862EE5B}" dt="2026-09-09T21:25:36.679" v="2062" actId="1037"/>
          <ac:spMkLst>
            <pc:docMk/>
            <pc:sldMk cId="282053471" sldId="337"/>
            <ac:spMk id="10" creationId="{5616C0ED-B4E6-8AE6-E1B2-938DFE58C774}"/>
          </ac:spMkLst>
        </pc:spChg>
        <pc:spChg chg="mod">
          <ac:chgData name="Lisa-Marie Bassler" userId="38f25fa2-f4e2-42aa-a629-d2ccc29b42c2" providerId="ADAL" clId="{151E9CE8-B21B-4565-A978-68B2E862EE5B}" dt="2026-09-09T21:25:36.679" v="2062" actId="1037"/>
          <ac:spMkLst>
            <pc:docMk/>
            <pc:sldMk cId="282053471" sldId="337"/>
            <ac:spMk id="11" creationId="{6EB20A72-838F-D96B-55F2-E3B99DE8F1E1}"/>
          </ac:spMkLst>
        </pc:spChg>
        <pc:spChg chg="mod">
          <ac:chgData name="Lisa-Marie Bassler" userId="38f25fa2-f4e2-42aa-a629-d2ccc29b42c2" providerId="ADAL" clId="{151E9CE8-B21B-4565-A978-68B2E862EE5B}" dt="2026-09-09T21:25:36.679" v="2062" actId="1037"/>
          <ac:spMkLst>
            <pc:docMk/>
            <pc:sldMk cId="282053471" sldId="337"/>
            <ac:spMk id="12" creationId="{81DDA016-0F60-B0D6-BE15-B9F743998280}"/>
          </ac:spMkLst>
        </pc:spChg>
        <pc:spChg chg="mod">
          <ac:chgData name="Lisa-Marie Bassler" userId="38f25fa2-f4e2-42aa-a629-d2ccc29b42c2" providerId="ADAL" clId="{151E9CE8-B21B-4565-A978-68B2E862EE5B}" dt="2026-09-09T21:25:36.679" v="2062" actId="1037"/>
          <ac:spMkLst>
            <pc:docMk/>
            <pc:sldMk cId="282053471" sldId="337"/>
            <ac:spMk id="16" creationId="{FE4D2F75-D782-C39D-92DE-5188A62E7418}"/>
          </ac:spMkLst>
        </pc:spChg>
        <pc:spChg chg="mod">
          <ac:chgData name="Lisa-Marie Bassler" userId="38f25fa2-f4e2-42aa-a629-d2ccc29b42c2" providerId="ADAL" clId="{151E9CE8-B21B-4565-A978-68B2E862EE5B}" dt="2026-09-09T21:25:36.679" v="2062" actId="1037"/>
          <ac:spMkLst>
            <pc:docMk/>
            <pc:sldMk cId="282053471" sldId="337"/>
            <ac:spMk id="18" creationId="{4C53A2AE-9368-EA97-0A91-A50D5C0483F1}"/>
          </ac:spMkLst>
        </pc:spChg>
        <pc:spChg chg="mod">
          <ac:chgData name="Lisa-Marie Bassler" userId="38f25fa2-f4e2-42aa-a629-d2ccc29b42c2" providerId="ADAL" clId="{151E9CE8-B21B-4565-A978-68B2E862EE5B}" dt="2026-09-09T21:25:36.679" v="2062" actId="1037"/>
          <ac:spMkLst>
            <pc:docMk/>
            <pc:sldMk cId="282053471" sldId="337"/>
            <ac:spMk id="19" creationId="{EC247D76-5CA8-B543-E06B-0B0FD137CF26}"/>
          </ac:spMkLst>
        </pc:spChg>
        <pc:spChg chg="mod">
          <ac:chgData name="Lisa-Marie Bassler" userId="38f25fa2-f4e2-42aa-a629-d2ccc29b42c2" providerId="ADAL" clId="{151E9CE8-B21B-4565-A978-68B2E862EE5B}" dt="2026-09-09T21:25:36.679" v="2062" actId="1037"/>
          <ac:spMkLst>
            <pc:docMk/>
            <pc:sldMk cId="282053471" sldId="337"/>
            <ac:spMk id="20" creationId="{83F1FB64-7867-E1DD-0C33-EC831A29E964}"/>
          </ac:spMkLst>
        </pc:spChg>
      </pc:sldChg>
      <pc:sldChg chg="modSp mod ord modNotesTx">
        <pc:chgData name="Lisa-Marie Bassler" userId="38f25fa2-f4e2-42aa-a629-d2ccc29b42c2" providerId="ADAL" clId="{151E9CE8-B21B-4565-A978-68B2E862EE5B}" dt="2026-09-28T15:11:53.508" v="4536" actId="20577"/>
        <pc:sldMkLst>
          <pc:docMk/>
          <pc:sldMk cId="2757647998" sldId="338"/>
        </pc:sldMkLst>
        <pc:graphicFrameChg chg="modGraphic">
          <ac:chgData name="Lisa-Marie Bassler" userId="38f25fa2-f4e2-42aa-a629-d2ccc29b42c2" providerId="ADAL" clId="{151E9CE8-B21B-4565-A978-68B2E862EE5B}" dt="2026-09-09T21:24:42.679" v="2036" actId="12"/>
          <ac:graphicFrameMkLst>
            <pc:docMk/>
            <pc:sldMk cId="2757647998" sldId="338"/>
            <ac:graphicFrameMk id="5" creationId="{CF341B07-E680-1A2F-6BF2-BCC4FAC11DE7}"/>
          </ac:graphicFrameMkLst>
        </pc:graphicFrameChg>
      </pc:sldChg>
      <pc:sldChg chg="addSp modSp mod ord">
        <pc:chgData name="Lisa-Marie Bassler" userId="38f25fa2-f4e2-42aa-a629-d2ccc29b42c2" providerId="ADAL" clId="{151E9CE8-B21B-4565-A978-68B2E862EE5B}" dt="2026-09-27T16:06:57.333" v="4300" actId="27636"/>
        <pc:sldMkLst>
          <pc:docMk/>
          <pc:sldMk cId="217773467" sldId="339"/>
        </pc:sldMkLst>
        <pc:spChg chg="mod">
          <ac:chgData name="Lisa-Marie Bassler" userId="38f25fa2-f4e2-42aa-a629-d2ccc29b42c2" providerId="ADAL" clId="{151E9CE8-B21B-4565-A978-68B2E862EE5B}" dt="2026-09-27T16:06:57.333" v="4300" actId="27636"/>
          <ac:spMkLst>
            <pc:docMk/>
            <pc:sldMk cId="217773467" sldId="339"/>
            <ac:spMk id="6" creationId="{3AA90229-7479-FC8C-B091-44BB087F8A03}"/>
          </ac:spMkLst>
        </pc:spChg>
        <pc:picChg chg="add mod">
          <ac:chgData name="Lisa-Marie Bassler" userId="38f25fa2-f4e2-42aa-a629-d2ccc29b42c2" providerId="ADAL" clId="{151E9CE8-B21B-4565-A978-68B2E862EE5B}" dt="2026-09-25T18:08:48.865" v="3650" actId="14100"/>
          <ac:picMkLst>
            <pc:docMk/>
            <pc:sldMk cId="217773467" sldId="339"/>
            <ac:picMk id="4" creationId="{585D5D8A-66A0-F589-CB33-5868162E99ED}"/>
          </ac:picMkLst>
        </pc:picChg>
      </pc:sldChg>
      <pc:sldChg chg="ord modNotesTx">
        <pc:chgData name="Lisa-Marie Bassler" userId="38f25fa2-f4e2-42aa-a629-d2ccc29b42c2" providerId="ADAL" clId="{151E9CE8-B21B-4565-A978-68B2E862EE5B}" dt="2026-09-28T15:11:55.082" v="4537" actId="20577"/>
        <pc:sldMkLst>
          <pc:docMk/>
          <pc:sldMk cId="4027861828" sldId="341"/>
        </pc:sldMkLst>
      </pc:sldChg>
      <pc:sldChg chg="modSp mod">
        <pc:chgData name="Lisa-Marie Bassler" userId="38f25fa2-f4e2-42aa-a629-d2ccc29b42c2" providerId="ADAL" clId="{151E9CE8-B21B-4565-A978-68B2E862EE5B}" dt="2026-09-25T18:05:11.502" v="3633" actId="123"/>
        <pc:sldMkLst>
          <pc:docMk/>
          <pc:sldMk cId="3011973025" sldId="342"/>
        </pc:sldMkLst>
        <pc:spChg chg="mod">
          <ac:chgData name="Lisa-Marie Bassler" userId="38f25fa2-f4e2-42aa-a629-d2ccc29b42c2" providerId="ADAL" clId="{151E9CE8-B21B-4565-A978-68B2E862EE5B}" dt="2026-09-25T18:05:11.502" v="3633" actId="123"/>
          <ac:spMkLst>
            <pc:docMk/>
            <pc:sldMk cId="3011973025" sldId="342"/>
            <ac:spMk id="2" creationId="{42070A06-D7ED-C328-CE8E-189AA7D68BA0}"/>
          </ac:spMkLst>
        </pc:spChg>
      </pc:sldChg>
      <pc:sldChg chg="addSp modSp mod ord">
        <pc:chgData name="Lisa-Marie Bassler" userId="38f25fa2-f4e2-42aa-a629-d2ccc29b42c2" providerId="ADAL" clId="{151E9CE8-B21B-4565-A978-68B2E862EE5B}" dt="2026-09-27T17:06:28.847" v="4427" actId="1076"/>
        <pc:sldMkLst>
          <pc:docMk/>
          <pc:sldMk cId="472939581" sldId="343"/>
        </pc:sldMkLst>
        <pc:spChg chg="mod">
          <ac:chgData name="Lisa-Marie Bassler" userId="38f25fa2-f4e2-42aa-a629-d2ccc29b42c2" providerId="ADAL" clId="{151E9CE8-B21B-4565-A978-68B2E862EE5B}" dt="2026-09-27T17:06:28.847" v="4427" actId="1076"/>
          <ac:spMkLst>
            <pc:docMk/>
            <pc:sldMk cId="472939581" sldId="343"/>
            <ac:spMk id="6" creationId="{823885BE-EF38-6116-C4F7-EE7085B43626}"/>
          </ac:spMkLst>
        </pc:spChg>
        <pc:picChg chg="add mod">
          <ac:chgData name="Lisa-Marie Bassler" userId="38f25fa2-f4e2-42aa-a629-d2ccc29b42c2" providerId="ADAL" clId="{151E9CE8-B21B-4565-A978-68B2E862EE5B}" dt="2026-09-25T17:53:33.100" v="3283" actId="1076"/>
          <ac:picMkLst>
            <pc:docMk/>
            <pc:sldMk cId="472939581" sldId="343"/>
            <ac:picMk id="4" creationId="{D70AECC3-9302-FB54-D578-5F0474EEE91B}"/>
          </ac:picMkLst>
        </pc:picChg>
      </pc:sldChg>
      <pc:sldChg chg="modSp mod ord">
        <pc:chgData name="Lisa-Marie Bassler" userId="38f25fa2-f4e2-42aa-a629-d2ccc29b42c2" providerId="ADAL" clId="{151E9CE8-B21B-4565-A978-68B2E862EE5B}" dt="2026-09-27T17:04:07.896" v="4407" actId="114"/>
        <pc:sldMkLst>
          <pc:docMk/>
          <pc:sldMk cId="3584882621" sldId="356"/>
        </pc:sldMkLst>
        <pc:spChg chg="mod">
          <ac:chgData name="Lisa-Marie Bassler" userId="38f25fa2-f4e2-42aa-a629-d2ccc29b42c2" providerId="ADAL" clId="{151E9CE8-B21B-4565-A978-68B2E862EE5B}" dt="2026-09-27T17:04:07.896" v="4407" actId="114"/>
          <ac:spMkLst>
            <pc:docMk/>
            <pc:sldMk cId="3584882621" sldId="356"/>
            <ac:spMk id="6" creationId="{34D8BDD3-ADEA-7E07-6AC3-EF6FB2097305}"/>
          </ac:spMkLst>
        </pc:spChg>
      </pc:sldChg>
      <pc:sldChg chg="modSp mod ord">
        <pc:chgData name="Lisa-Marie Bassler" userId="38f25fa2-f4e2-42aa-a629-d2ccc29b42c2" providerId="ADAL" clId="{151E9CE8-B21B-4565-A978-68B2E862EE5B}" dt="2026-09-27T17:05:57.662" v="4410" actId="20577"/>
        <pc:sldMkLst>
          <pc:docMk/>
          <pc:sldMk cId="2576959960" sldId="357"/>
        </pc:sldMkLst>
        <pc:spChg chg="mod">
          <ac:chgData name="Lisa-Marie Bassler" userId="38f25fa2-f4e2-42aa-a629-d2ccc29b42c2" providerId="ADAL" clId="{151E9CE8-B21B-4565-A978-68B2E862EE5B}" dt="2026-09-09T21:27:39.879" v="2078" actId="20577"/>
          <ac:spMkLst>
            <pc:docMk/>
            <pc:sldMk cId="2576959960" sldId="357"/>
            <ac:spMk id="4" creationId="{AF4DD4B8-D0A5-C09C-6AF8-4FD793CAD972}"/>
          </ac:spMkLst>
        </pc:spChg>
        <pc:spChg chg="mod">
          <ac:chgData name="Lisa-Marie Bassler" userId="38f25fa2-f4e2-42aa-a629-d2ccc29b42c2" providerId="ADAL" clId="{151E9CE8-B21B-4565-A978-68B2E862EE5B}" dt="2026-09-27T17:05:57.662" v="4410" actId="20577"/>
          <ac:spMkLst>
            <pc:docMk/>
            <pc:sldMk cId="2576959960" sldId="357"/>
            <ac:spMk id="6" creationId="{BA1FAE03-3C9C-F01A-11D7-0AF414B74991}"/>
          </ac:spMkLst>
        </pc:spChg>
      </pc:sldChg>
      <pc:sldChg chg="addSp modSp mod ord">
        <pc:chgData name="Lisa-Marie Bassler" userId="38f25fa2-f4e2-42aa-a629-d2ccc29b42c2" providerId="ADAL" clId="{151E9CE8-B21B-4565-A978-68B2E862EE5B}" dt="2026-09-25T17:47:51.810" v="3249" actId="1076"/>
        <pc:sldMkLst>
          <pc:docMk/>
          <pc:sldMk cId="1523632912" sldId="358"/>
        </pc:sldMkLst>
        <pc:spChg chg="mod">
          <ac:chgData name="Lisa-Marie Bassler" userId="38f25fa2-f4e2-42aa-a629-d2ccc29b42c2" providerId="ADAL" clId="{151E9CE8-B21B-4565-A978-68B2E862EE5B}" dt="2026-09-09T21:27:35.474" v="2076" actId="20577"/>
          <ac:spMkLst>
            <pc:docMk/>
            <pc:sldMk cId="1523632912" sldId="358"/>
            <ac:spMk id="4" creationId="{AF4DD4B8-D0A5-C09C-6AF8-4FD793CAD972}"/>
          </ac:spMkLst>
        </pc:spChg>
        <pc:spChg chg="mod">
          <ac:chgData name="Lisa-Marie Bassler" userId="38f25fa2-f4e2-42aa-a629-d2ccc29b42c2" providerId="ADAL" clId="{151E9CE8-B21B-4565-A978-68B2E862EE5B}" dt="2026-09-09T21:27:17.720" v="2074" actId="2711"/>
          <ac:spMkLst>
            <pc:docMk/>
            <pc:sldMk cId="1523632912" sldId="358"/>
            <ac:spMk id="6" creationId="{BA1FAE03-3C9C-F01A-11D7-0AF414B74991}"/>
          </ac:spMkLst>
        </pc:spChg>
        <pc:picChg chg="add mod">
          <ac:chgData name="Lisa-Marie Bassler" userId="38f25fa2-f4e2-42aa-a629-d2ccc29b42c2" providerId="ADAL" clId="{151E9CE8-B21B-4565-A978-68B2E862EE5B}" dt="2026-09-25T17:47:51.810" v="3249" actId="1076"/>
          <ac:picMkLst>
            <pc:docMk/>
            <pc:sldMk cId="1523632912" sldId="358"/>
            <ac:picMk id="5" creationId="{748F0029-9467-4788-BD31-C0FBD0639E3C}"/>
          </ac:picMkLst>
        </pc:picChg>
      </pc:sldChg>
      <pc:sldChg chg="addSp delSp modSp add mod">
        <pc:chgData name="Lisa-Marie Bassler" userId="38f25fa2-f4e2-42aa-a629-d2ccc29b42c2" providerId="ADAL" clId="{151E9CE8-B21B-4565-A978-68B2E862EE5B}" dt="2026-09-25T22:37:47.308" v="4298" actId="1076"/>
        <pc:sldMkLst>
          <pc:docMk/>
          <pc:sldMk cId="1365284949" sldId="368"/>
        </pc:sldMkLst>
        <pc:spChg chg="mod">
          <ac:chgData name="Lisa-Marie Bassler" userId="38f25fa2-f4e2-42aa-a629-d2ccc29b42c2" providerId="ADAL" clId="{151E9CE8-B21B-4565-A978-68B2E862EE5B}" dt="2026-09-25T22:37:22.252" v="4288" actId="20577"/>
          <ac:spMkLst>
            <pc:docMk/>
            <pc:sldMk cId="1365284949" sldId="368"/>
            <ac:spMk id="2" creationId="{20EACDB5-E59C-EE59-8F9F-C14BCCB6F64D}"/>
          </ac:spMkLst>
        </pc:spChg>
        <pc:spChg chg="mod">
          <ac:chgData name="Lisa-Marie Bassler" userId="38f25fa2-f4e2-42aa-a629-d2ccc29b42c2" providerId="ADAL" clId="{151E9CE8-B21B-4565-A978-68B2E862EE5B}" dt="2026-09-25T22:37:47.308" v="4298" actId="1076"/>
          <ac:spMkLst>
            <pc:docMk/>
            <pc:sldMk cId="1365284949" sldId="368"/>
            <ac:spMk id="6" creationId="{95E8B145-FCE7-3220-D4FE-9918E0ADF969}"/>
          </ac:spMkLst>
        </pc:spChg>
        <pc:picChg chg="add mod">
          <ac:chgData name="Lisa-Marie Bassler" userId="38f25fa2-f4e2-42aa-a629-d2ccc29b42c2" providerId="ADAL" clId="{151E9CE8-B21B-4565-A978-68B2E862EE5B}" dt="2026-09-09T19:41:54.094" v="554" actId="1076"/>
          <ac:picMkLst>
            <pc:docMk/>
            <pc:sldMk cId="1365284949" sldId="368"/>
            <ac:picMk id="5" creationId="{6526929D-5BCD-E595-1132-7C11A57B9246}"/>
          </ac:picMkLst>
        </pc:picChg>
        <pc:picChg chg="add mod">
          <ac:chgData name="Lisa-Marie Bassler" userId="38f25fa2-f4e2-42aa-a629-d2ccc29b42c2" providerId="ADAL" clId="{151E9CE8-B21B-4565-A978-68B2E862EE5B}" dt="2026-09-25T22:37:35.528" v="4292" actId="14100"/>
          <ac:picMkLst>
            <pc:docMk/>
            <pc:sldMk cId="1365284949" sldId="368"/>
            <ac:picMk id="8" creationId="{712A32A6-F998-0451-9C9C-1C93A9D9FA12}"/>
          </ac:picMkLst>
        </pc:picChg>
      </pc:sldChg>
      <pc:sldChg chg="addSp delSp modSp add mod">
        <pc:chgData name="Lisa-Marie Bassler" userId="38f25fa2-f4e2-42aa-a629-d2ccc29b42c2" providerId="ADAL" clId="{151E9CE8-B21B-4565-A978-68B2E862EE5B}" dt="2026-09-27T16:13:04.225" v="4306" actId="20577"/>
        <pc:sldMkLst>
          <pc:docMk/>
          <pc:sldMk cId="1147597313" sldId="370"/>
        </pc:sldMkLst>
        <pc:spChg chg="mod">
          <ac:chgData name="Lisa-Marie Bassler" userId="38f25fa2-f4e2-42aa-a629-d2ccc29b42c2" providerId="ADAL" clId="{151E9CE8-B21B-4565-A978-68B2E862EE5B}" dt="2026-09-27T16:13:04.225" v="4306" actId="20577"/>
          <ac:spMkLst>
            <pc:docMk/>
            <pc:sldMk cId="1147597313" sldId="370"/>
            <ac:spMk id="2" creationId="{FC3AFDF3-6B38-79F3-B418-83F00B885674}"/>
          </ac:spMkLst>
        </pc:spChg>
        <pc:picChg chg="add mod">
          <ac:chgData name="Lisa-Marie Bassler" userId="38f25fa2-f4e2-42aa-a629-d2ccc29b42c2" providerId="ADAL" clId="{151E9CE8-B21B-4565-A978-68B2E862EE5B}" dt="2026-09-09T19:43:07.367" v="589" actId="1076"/>
          <ac:picMkLst>
            <pc:docMk/>
            <pc:sldMk cId="1147597313" sldId="370"/>
            <ac:picMk id="4" creationId="{CC4A7DE4-18C3-823D-EB09-612C63BEFAB9}"/>
          </ac:picMkLst>
        </pc:picChg>
        <pc:picChg chg="add mod">
          <ac:chgData name="Lisa-Marie Bassler" userId="38f25fa2-f4e2-42aa-a629-d2ccc29b42c2" providerId="ADAL" clId="{151E9CE8-B21B-4565-A978-68B2E862EE5B}" dt="2026-09-09T19:43:17.445" v="591" actId="14100"/>
          <ac:picMkLst>
            <pc:docMk/>
            <pc:sldMk cId="1147597313" sldId="370"/>
            <ac:picMk id="5" creationId="{B7362834-03C0-F552-CEE2-42C766819166}"/>
          </ac:picMkLst>
        </pc:picChg>
      </pc:sldChg>
      <pc:sldChg chg="addSp delSp modSp add mod">
        <pc:chgData name="Lisa-Marie Bassler" userId="38f25fa2-f4e2-42aa-a629-d2ccc29b42c2" providerId="ADAL" clId="{151E9CE8-B21B-4565-A978-68B2E862EE5B}" dt="2026-09-09T19:44:02.649" v="606" actId="1076"/>
        <pc:sldMkLst>
          <pc:docMk/>
          <pc:sldMk cId="4265688532" sldId="371"/>
        </pc:sldMkLst>
        <pc:picChg chg="add mod">
          <ac:chgData name="Lisa-Marie Bassler" userId="38f25fa2-f4e2-42aa-a629-d2ccc29b42c2" providerId="ADAL" clId="{151E9CE8-B21B-4565-A978-68B2E862EE5B}" dt="2026-09-09T19:44:02.649" v="606" actId="1076"/>
          <ac:picMkLst>
            <pc:docMk/>
            <pc:sldMk cId="4265688532" sldId="371"/>
            <ac:picMk id="7" creationId="{19329E5F-345B-CCCE-3843-77310ED8491E}"/>
          </ac:picMkLst>
        </pc:picChg>
      </pc:sldChg>
      <pc:sldChg chg="addSp delSp modSp add mod ord">
        <pc:chgData name="Lisa-Marie Bassler" userId="38f25fa2-f4e2-42aa-a629-d2ccc29b42c2" providerId="ADAL" clId="{151E9CE8-B21B-4565-A978-68B2E862EE5B}" dt="2026-09-25T17:39:26.781" v="3163" actId="20577"/>
        <pc:sldMkLst>
          <pc:docMk/>
          <pc:sldMk cId="926836854" sldId="372"/>
        </pc:sldMkLst>
        <pc:spChg chg="mod">
          <ac:chgData name="Lisa-Marie Bassler" userId="38f25fa2-f4e2-42aa-a629-d2ccc29b42c2" providerId="ADAL" clId="{151E9CE8-B21B-4565-A978-68B2E862EE5B}" dt="2026-09-09T19:44:36.766" v="650" actId="6549"/>
          <ac:spMkLst>
            <pc:docMk/>
            <pc:sldMk cId="926836854" sldId="372"/>
            <ac:spMk id="2" creationId="{1C446DEC-4B00-9CCA-85C8-5E43ABE5632E}"/>
          </ac:spMkLst>
        </pc:spChg>
        <pc:spChg chg="add mod">
          <ac:chgData name="Lisa-Marie Bassler" userId="38f25fa2-f4e2-42aa-a629-d2ccc29b42c2" providerId="ADAL" clId="{151E9CE8-B21B-4565-A978-68B2E862EE5B}" dt="2026-09-25T17:39:26.781" v="3163" actId="20577"/>
          <ac:spMkLst>
            <pc:docMk/>
            <pc:sldMk cId="926836854" sldId="372"/>
            <ac:spMk id="6" creationId="{63370F33-880F-CB4B-085C-819176A51817}"/>
          </ac:spMkLst>
        </pc:spChg>
      </pc:sldChg>
      <pc:sldChg chg="modSp add mod">
        <pc:chgData name="Lisa-Marie Bassler" userId="38f25fa2-f4e2-42aa-a629-d2ccc29b42c2" providerId="ADAL" clId="{151E9CE8-B21B-4565-A978-68B2E862EE5B}" dt="2026-09-09T19:46:49.008" v="702" actId="1076"/>
        <pc:sldMkLst>
          <pc:docMk/>
          <pc:sldMk cId="2483154334" sldId="373"/>
        </pc:sldMkLst>
        <pc:spChg chg="mod">
          <ac:chgData name="Lisa-Marie Bassler" userId="38f25fa2-f4e2-42aa-a629-d2ccc29b42c2" providerId="ADAL" clId="{151E9CE8-B21B-4565-A978-68B2E862EE5B}" dt="2026-09-09T19:46:36.752" v="693" actId="20577"/>
          <ac:spMkLst>
            <pc:docMk/>
            <pc:sldMk cId="2483154334" sldId="373"/>
            <ac:spMk id="2" creationId="{06912B41-75BA-02F6-4E19-6958CC3213AA}"/>
          </ac:spMkLst>
        </pc:spChg>
        <pc:spChg chg="mod">
          <ac:chgData name="Lisa-Marie Bassler" userId="38f25fa2-f4e2-42aa-a629-d2ccc29b42c2" providerId="ADAL" clId="{151E9CE8-B21B-4565-A978-68B2E862EE5B}" dt="2026-09-09T19:46:49.008" v="702" actId="1076"/>
          <ac:spMkLst>
            <pc:docMk/>
            <pc:sldMk cId="2483154334" sldId="373"/>
            <ac:spMk id="6" creationId="{C17A09C6-4E1F-D76D-2B74-09CC03D1FB08}"/>
          </ac:spMkLst>
        </pc:spChg>
      </pc:sldChg>
      <pc:sldChg chg="addSp modSp add mod modNotesTx">
        <pc:chgData name="Lisa-Marie Bassler" userId="38f25fa2-f4e2-42aa-a629-d2ccc29b42c2" providerId="ADAL" clId="{151E9CE8-B21B-4565-A978-68B2E862EE5B}" dt="2026-09-09T19:48:11.066" v="781" actId="1076"/>
        <pc:sldMkLst>
          <pc:docMk/>
          <pc:sldMk cId="203355787" sldId="374"/>
        </pc:sldMkLst>
        <pc:spChg chg="mod">
          <ac:chgData name="Lisa-Marie Bassler" userId="38f25fa2-f4e2-42aa-a629-d2ccc29b42c2" providerId="ADAL" clId="{151E9CE8-B21B-4565-A978-68B2E862EE5B}" dt="2026-09-09T19:47:18.012" v="769" actId="6549"/>
          <ac:spMkLst>
            <pc:docMk/>
            <pc:sldMk cId="203355787" sldId="374"/>
            <ac:spMk id="2" creationId="{B80A7F8D-5940-219A-88EB-09AFDBE13CB1}"/>
          </ac:spMkLst>
        </pc:spChg>
        <pc:spChg chg="mod">
          <ac:chgData name="Lisa-Marie Bassler" userId="38f25fa2-f4e2-42aa-a629-d2ccc29b42c2" providerId="ADAL" clId="{151E9CE8-B21B-4565-A978-68B2E862EE5B}" dt="2026-09-09T19:48:11.066" v="781" actId="1076"/>
          <ac:spMkLst>
            <pc:docMk/>
            <pc:sldMk cId="203355787" sldId="374"/>
            <ac:spMk id="6" creationId="{018AFC35-6B56-9638-6468-7D76B724F3A2}"/>
          </ac:spMkLst>
        </pc:spChg>
        <pc:picChg chg="add mod">
          <ac:chgData name="Lisa-Marie Bassler" userId="38f25fa2-f4e2-42aa-a629-d2ccc29b42c2" providerId="ADAL" clId="{151E9CE8-B21B-4565-A978-68B2E862EE5B}" dt="2026-09-09T19:47:51.763" v="778" actId="1076"/>
          <ac:picMkLst>
            <pc:docMk/>
            <pc:sldMk cId="203355787" sldId="374"/>
            <ac:picMk id="4" creationId="{64940C76-1632-7869-7C38-649DFBC71815}"/>
          </ac:picMkLst>
        </pc:picChg>
      </pc:sldChg>
      <pc:sldChg chg="modSp add mod ord modNotesTx">
        <pc:chgData name="Lisa-Marie Bassler" userId="38f25fa2-f4e2-42aa-a629-d2ccc29b42c2" providerId="ADAL" clId="{151E9CE8-B21B-4565-A978-68B2E862EE5B}" dt="2026-09-27T16:42:42.128" v="4322" actId="20577"/>
        <pc:sldMkLst>
          <pc:docMk/>
          <pc:sldMk cId="1400592337" sldId="375"/>
        </pc:sldMkLst>
        <pc:spChg chg="mod">
          <ac:chgData name="Lisa-Marie Bassler" userId="38f25fa2-f4e2-42aa-a629-d2ccc29b42c2" providerId="ADAL" clId="{151E9CE8-B21B-4565-A978-68B2E862EE5B}" dt="2026-09-27T16:42:29.953" v="4311" actId="20577"/>
          <ac:spMkLst>
            <pc:docMk/>
            <pc:sldMk cId="1400592337" sldId="375"/>
            <ac:spMk id="2" creationId="{BB8ED5BB-31E3-A417-0A30-1A40D70C183D}"/>
          </ac:spMkLst>
        </pc:spChg>
        <pc:spChg chg="mod">
          <ac:chgData name="Lisa-Marie Bassler" userId="38f25fa2-f4e2-42aa-a629-d2ccc29b42c2" providerId="ADAL" clId="{151E9CE8-B21B-4565-A978-68B2E862EE5B}" dt="2026-09-27T16:42:42.128" v="4322" actId="20577"/>
          <ac:spMkLst>
            <pc:docMk/>
            <pc:sldMk cId="1400592337" sldId="375"/>
            <ac:spMk id="6" creationId="{B929AFED-C5CE-FE72-65AA-53E985F35FA9}"/>
          </ac:spMkLst>
        </pc:spChg>
      </pc:sldChg>
      <pc:sldChg chg="modSp add mod">
        <pc:chgData name="Lisa-Marie Bassler" userId="38f25fa2-f4e2-42aa-a629-d2ccc29b42c2" providerId="ADAL" clId="{151E9CE8-B21B-4565-A978-68B2E862EE5B}" dt="2026-09-27T16:42:45.317" v="4324" actId="27636"/>
        <pc:sldMkLst>
          <pc:docMk/>
          <pc:sldMk cId="973801844" sldId="376"/>
        </pc:sldMkLst>
        <pc:spChg chg="mod">
          <ac:chgData name="Lisa-Marie Bassler" userId="38f25fa2-f4e2-42aa-a629-d2ccc29b42c2" providerId="ADAL" clId="{151E9CE8-B21B-4565-A978-68B2E862EE5B}" dt="2026-09-27T16:42:36.494" v="4321" actId="20577"/>
          <ac:spMkLst>
            <pc:docMk/>
            <pc:sldMk cId="973801844" sldId="376"/>
            <ac:spMk id="2" creationId="{A0CF19A6-FC8F-F963-0786-82D0E2EBE3E1}"/>
          </ac:spMkLst>
        </pc:spChg>
        <pc:spChg chg="mod">
          <ac:chgData name="Lisa-Marie Bassler" userId="38f25fa2-f4e2-42aa-a629-d2ccc29b42c2" providerId="ADAL" clId="{151E9CE8-B21B-4565-A978-68B2E862EE5B}" dt="2026-09-27T16:42:45.317" v="4324" actId="27636"/>
          <ac:spMkLst>
            <pc:docMk/>
            <pc:sldMk cId="973801844" sldId="376"/>
            <ac:spMk id="6" creationId="{9BB0EFE5-6F9E-2894-1C64-65A27CE0116B}"/>
          </ac:spMkLst>
        </pc:spChg>
      </pc:sldChg>
      <pc:sldChg chg="addSp modSp add mod">
        <pc:chgData name="Lisa-Marie Bassler" userId="38f25fa2-f4e2-42aa-a629-d2ccc29b42c2" providerId="ADAL" clId="{151E9CE8-B21B-4565-A978-68B2E862EE5B}" dt="2026-09-25T17:40:42.569" v="3164" actId="14100"/>
        <pc:sldMkLst>
          <pc:docMk/>
          <pc:sldMk cId="926064070" sldId="377"/>
        </pc:sldMkLst>
        <pc:spChg chg="mod">
          <ac:chgData name="Lisa-Marie Bassler" userId="38f25fa2-f4e2-42aa-a629-d2ccc29b42c2" providerId="ADAL" clId="{151E9CE8-B21B-4565-A978-68B2E862EE5B}" dt="2026-09-09T19:54:23.157" v="969" actId="20577"/>
          <ac:spMkLst>
            <pc:docMk/>
            <pc:sldMk cId="926064070" sldId="377"/>
            <ac:spMk id="2" creationId="{BA8700E9-FC6F-C2A3-520B-D6F845B43289}"/>
          </ac:spMkLst>
        </pc:spChg>
        <pc:spChg chg="mod">
          <ac:chgData name="Lisa-Marie Bassler" userId="38f25fa2-f4e2-42aa-a629-d2ccc29b42c2" providerId="ADAL" clId="{151E9CE8-B21B-4565-A978-68B2E862EE5B}" dt="2026-09-25T17:40:42.569" v="3164" actId="14100"/>
          <ac:spMkLst>
            <pc:docMk/>
            <pc:sldMk cId="926064070" sldId="377"/>
            <ac:spMk id="6" creationId="{C6A3A957-51C2-84BE-A98F-CB45EE2DD448}"/>
          </ac:spMkLst>
        </pc:spChg>
        <pc:picChg chg="add mod">
          <ac:chgData name="Lisa-Marie Bassler" userId="38f25fa2-f4e2-42aa-a629-d2ccc29b42c2" providerId="ADAL" clId="{151E9CE8-B21B-4565-A978-68B2E862EE5B}" dt="2026-09-09T19:56:06.789" v="1034" actId="1076"/>
          <ac:picMkLst>
            <pc:docMk/>
            <pc:sldMk cId="926064070" sldId="377"/>
            <ac:picMk id="4" creationId="{F9FA97C2-1FE7-37DA-4E9F-E144A903E96E}"/>
          </ac:picMkLst>
        </pc:picChg>
        <pc:picChg chg="add mod">
          <ac:chgData name="Lisa-Marie Bassler" userId="38f25fa2-f4e2-42aa-a629-d2ccc29b42c2" providerId="ADAL" clId="{151E9CE8-B21B-4565-A978-68B2E862EE5B}" dt="2026-09-09T19:55:59.803" v="1032" actId="1076"/>
          <ac:picMkLst>
            <pc:docMk/>
            <pc:sldMk cId="926064070" sldId="377"/>
            <ac:picMk id="7" creationId="{64348D55-A208-BA2A-D99A-FD1EFEE18902}"/>
          </ac:picMkLst>
        </pc:picChg>
      </pc:sldChg>
      <pc:sldChg chg="addSp delSp modSp add mod">
        <pc:chgData name="Lisa-Marie Bassler" userId="38f25fa2-f4e2-42aa-a629-d2ccc29b42c2" providerId="ADAL" clId="{151E9CE8-B21B-4565-A978-68B2E862EE5B}" dt="2026-09-25T17:40:59.711" v="3207"/>
        <pc:sldMkLst>
          <pc:docMk/>
          <pc:sldMk cId="1635377456" sldId="379"/>
        </pc:sldMkLst>
        <pc:spChg chg="mod">
          <ac:chgData name="Lisa-Marie Bassler" userId="38f25fa2-f4e2-42aa-a629-d2ccc29b42c2" providerId="ADAL" clId="{151E9CE8-B21B-4565-A978-68B2E862EE5B}" dt="2026-09-09T19:58:17.072" v="1186" actId="2711"/>
          <ac:spMkLst>
            <pc:docMk/>
            <pc:sldMk cId="1635377456" sldId="379"/>
            <ac:spMk id="2" creationId="{9C65432C-6EE4-3A48-B260-083AF2E7E36A}"/>
          </ac:spMkLst>
        </pc:spChg>
        <pc:spChg chg="mod">
          <ac:chgData name="Lisa-Marie Bassler" userId="38f25fa2-f4e2-42aa-a629-d2ccc29b42c2" providerId="ADAL" clId="{151E9CE8-B21B-4565-A978-68B2E862EE5B}" dt="2026-09-25T17:40:58.766" v="3195"/>
          <ac:spMkLst>
            <pc:docMk/>
            <pc:sldMk cId="1635377456" sldId="379"/>
            <ac:spMk id="3" creationId="{69BB87DD-025D-AE43-4A03-910135B61E5D}"/>
          </ac:spMkLst>
        </pc:spChg>
        <pc:spChg chg="add mod">
          <ac:chgData name="Lisa-Marie Bassler" userId="38f25fa2-f4e2-42aa-a629-d2ccc29b42c2" providerId="ADAL" clId="{151E9CE8-B21B-4565-A978-68B2E862EE5B}" dt="2026-09-25T17:40:58.801" v="3202"/>
          <ac:spMkLst>
            <pc:docMk/>
            <pc:sldMk cId="1635377456" sldId="379"/>
            <ac:spMk id="4" creationId="{CD87ADC6-9614-43D2-815B-4AD3A98BF0D8}"/>
          </ac:spMkLst>
        </pc:spChg>
        <pc:spChg chg="add mod">
          <ac:chgData name="Lisa-Marie Bassler" userId="38f25fa2-f4e2-42aa-a629-d2ccc29b42c2" providerId="ADAL" clId="{151E9CE8-B21B-4565-A978-68B2E862EE5B}" dt="2026-09-09T19:58:07.406" v="1184"/>
          <ac:spMkLst>
            <pc:docMk/>
            <pc:sldMk cId="1635377456" sldId="379"/>
            <ac:spMk id="6" creationId="{1B76C7A6-4A25-0914-D67A-005A849BE51C}"/>
          </ac:spMkLst>
        </pc:spChg>
        <pc:picChg chg="add mod">
          <ac:chgData name="Lisa-Marie Bassler" userId="38f25fa2-f4e2-42aa-a629-d2ccc29b42c2" providerId="ADAL" clId="{151E9CE8-B21B-4565-A978-68B2E862EE5B}" dt="2026-09-25T17:40:59.711" v="3207"/>
          <ac:picMkLst>
            <pc:docMk/>
            <pc:sldMk cId="1635377456" sldId="379"/>
            <ac:picMk id="7" creationId="{63BD0B10-BE7C-D521-952A-AA40EF15E7D2}"/>
          </ac:picMkLst>
        </pc:picChg>
      </pc:sldChg>
      <pc:sldChg chg="addSp delSp modSp add mod ord modNotesTx">
        <pc:chgData name="Lisa-Marie Bassler" userId="38f25fa2-f4e2-42aa-a629-d2ccc29b42c2" providerId="ADAL" clId="{151E9CE8-B21B-4565-A978-68B2E862EE5B}" dt="2026-09-25T20:53:36.059" v="3818" actId="20577"/>
        <pc:sldMkLst>
          <pc:docMk/>
          <pc:sldMk cId="2989929595" sldId="380"/>
        </pc:sldMkLst>
        <pc:spChg chg="mod">
          <ac:chgData name="Lisa-Marie Bassler" userId="38f25fa2-f4e2-42aa-a629-d2ccc29b42c2" providerId="ADAL" clId="{151E9CE8-B21B-4565-A978-68B2E862EE5B}" dt="2026-09-09T20:02:53.383" v="1591" actId="404"/>
          <ac:spMkLst>
            <pc:docMk/>
            <pc:sldMk cId="2989929595" sldId="380"/>
            <ac:spMk id="2" creationId="{807436B8-1BA4-F6C6-E432-F0757374E9BC}"/>
          </ac:spMkLst>
        </pc:spChg>
        <pc:graphicFrameChg chg="add mod modGraphic">
          <ac:chgData name="Lisa-Marie Bassler" userId="38f25fa2-f4e2-42aa-a629-d2ccc29b42c2" providerId="ADAL" clId="{151E9CE8-B21B-4565-A978-68B2E862EE5B}" dt="2026-09-25T20:53:36.059" v="3818" actId="20577"/>
          <ac:graphicFrameMkLst>
            <pc:docMk/>
            <pc:sldMk cId="2989929595" sldId="380"/>
            <ac:graphicFrameMk id="5" creationId="{F85D300B-F308-D01A-7150-3C54A51D2969}"/>
          </ac:graphicFrameMkLst>
        </pc:graphicFrameChg>
      </pc:sldChg>
      <pc:sldChg chg="addSp delSp modSp add mod">
        <pc:chgData name="Lisa-Marie Bassler" userId="38f25fa2-f4e2-42aa-a629-d2ccc29b42c2" providerId="ADAL" clId="{151E9CE8-B21B-4565-A978-68B2E862EE5B}" dt="2026-09-27T16:44:00.222" v="4340"/>
        <pc:sldMkLst>
          <pc:docMk/>
          <pc:sldMk cId="1319131912" sldId="381"/>
        </pc:sldMkLst>
        <pc:spChg chg="mod">
          <ac:chgData name="Lisa-Marie Bassler" userId="38f25fa2-f4e2-42aa-a629-d2ccc29b42c2" providerId="ADAL" clId="{151E9CE8-B21B-4565-A978-68B2E862EE5B}" dt="2026-09-09T20:01:04.696" v="1542" actId="1036"/>
          <ac:spMkLst>
            <pc:docMk/>
            <pc:sldMk cId="1319131912" sldId="381"/>
            <ac:spMk id="2" creationId="{3BA88386-9E8E-FA5E-59EA-13B6ED0E71FE}"/>
          </ac:spMkLst>
        </pc:spChg>
        <pc:spChg chg="mod">
          <ac:chgData name="Lisa-Marie Bassler" userId="38f25fa2-f4e2-42aa-a629-d2ccc29b42c2" providerId="ADAL" clId="{151E9CE8-B21B-4565-A978-68B2E862EE5B}" dt="2026-09-09T20:00:40.406" v="1381"/>
          <ac:spMkLst>
            <pc:docMk/>
            <pc:sldMk cId="1319131912" sldId="381"/>
            <ac:spMk id="3" creationId="{1898C2F1-63E3-CA0A-B211-2BD7F19B519C}"/>
          </ac:spMkLst>
        </pc:spChg>
        <pc:spChg chg="mod">
          <ac:chgData name="Lisa-Marie Bassler" userId="38f25fa2-f4e2-42aa-a629-d2ccc29b42c2" providerId="ADAL" clId="{151E9CE8-B21B-4565-A978-68B2E862EE5B}" dt="2026-09-09T20:00:40.448" v="1382"/>
          <ac:spMkLst>
            <pc:docMk/>
            <pc:sldMk cId="1319131912" sldId="381"/>
            <ac:spMk id="4" creationId="{A6116703-7E4F-08C0-A881-34ECD0347D90}"/>
          </ac:spMkLst>
        </pc:spChg>
        <pc:spChg chg="mod">
          <ac:chgData name="Lisa-Marie Bassler" userId="38f25fa2-f4e2-42aa-a629-d2ccc29b42c2" providerId="ADAL" clId="{151E9CE8-B21B-4565-A978-68B2E862EE5B}" dt="2026-09-09T20:00:41.296" v="1466"/>
          <ac:spMkLst>
            <pc:docMk/>
            <pc:sldMk cId="1319131912" sldId="381"/>
            <ac:spMk id="5" creationId="{2027D873-2C0C-2FAE-C285-94FF890F42D0}"/>
          </ac:spMkLst>
        </pc:spChg>
        <pc:spChg chg="mod">
          <ac:chgData name="Lisa-Marie Bassler" userId="38f25fa2-f4e2-42aa-a629-d2ccc29b42c2" providerId="ADAL" clId="{151E9CE8-B21B-4565-A978-68B2E862EE5B}" dt="2026-09-09T20:00:41.307" v="1470"/>
          <ac:spMkLst>
            <pc:docMk/>
            <pc:sldMk cId="1319131912" sldId="381"/>
            <ac:spMk id="6" creationId="{98B97BF0-4D4C-481C-67BC-B5E1C2041849}"/>
          </ac:spMkLst>
        </pc:spChg>
        <pc:spChg chg="mod">
          <ac:chgData name="Lisa-Marie Bassler" userId="38f25fa2-f4e2-42aa-a629-d2ccc29b42c2" providerId="ADAL" clId="{151E9CE8-B21B-4565-A978-68B2E862EE5B}" dt="2026-09-09T20:00:41.296" v="1462"/>
          <ac:spMkLst>
            <pc:docMk/>
            <pc:sldMk cId="1319131912" sldId="381"/>
            <ac:spMk id="7" creationId="{6D7F7CD5-3FCD-C7F7-C116-CBEA49170231}"/>
          </ac:spMkLst>
        </pc:spChg>
        <pc:spChg chg="mod">
          <ac:chgData name="Lisa-Marie Bassler" userId="38f25fa2-f4e2-42aa-a629-d2ccc29b42c2" providerId="ADAL" clId="{151E9CE8-B21B-4565-A978-68B2E862EE5B}" dt="2026-09-09T20:00:41.315" v="1474"/>
          <ac:spMkLst>
            <pc:docMk/>
            <pc:sldMk cId="1319131912" sldId="381"/>
            <ac:spMk id="8" creationId="{0B62CD57-B2E9-F4BD-279D-974AA1F84153}"/>
          </ac:spMkLst>
        </pc:spChg>
        <pc:spChg chg="mod">
          <ac:chgData name="Lisa-Marie Bassler" userId="38f25fa2-f4e2-42aa-a629-d2ccc29b42c2" providerId="ADAL" clId="{151E9CE8-B21B-4565-A978-68B2E862EE5B}" dt="2026-09-09T20:00:41.317" v="1478"/>
          <ac:spMkLst>
            <pc:docMk/>
            <pc:sldMk cId="1319131912" sldId="381"/>
            <ac:spMk id="9" creationId="{0E70DA46-7AE2-44B7-7C46-36BE5904F3BD}"/>
          </ac:spMkLst>
        </pc:spChg>
        <pc:spChg chg="mod">
          <ac:chgData name="Lisa-Marie Bassler" userId="38f25fa2-f4e2-42aa-a629-d2ccc29b42c2" providerId="ADAL" clId="{151E9CE8-B21B-4565-A978-68B2E862EE5B}" dt="2026-09-09T20:00:41.321" v="1482"/>
          <ac:spMkLst>
            <pc:docMk/>
            <pc:sldMk cId="1319131912" sldId="381"/>
            <ac:spMk id="10" creationId="{2FA965C6-2143-8D42-170D-2D8FFD20C58E}"/>
          </ac:spMkLst>
        </pc:spChg>
        <pc:spChg chg="add mod">
          <ac:chgData name="Lisa-Marie Bassler" userId="38f25fa2-f4e2-42aa-a629-d2ccc29b42c2" providerId="ADAL" clId="{151E9CE8-B21B-4565-A978-68B2E862EE5B}" dt="2026-09-25T20:47:21.372" v="3794"/>
          <ac:spMkLst>
            <pc:docMk/>
            <pc:sldMk cId="1319131912" sldId="381"/>
            <ac:spMk id="12" creationId="{5829BBEA-1813-4DF4-A2A8-87048EF968E6}"/>
          </ac:spMkLst>
        </pc:spChg>
        <pc:spChg chg="add mod">
          <ac:chgData name="Lisa-Marie Bassler" userId="38f25fa2-f4e2-42aa-a629-d2ccc29b42c2" providerId="ADAL" clId="{151E9CE8-B21B-4565-A978-68B2E862EE5B}" dt="2026-09-25T20:47:31.468" v="3804"/>
          <ac:spMkLst>
            <pc:docMk/>
            <pc:sldMk cId="1319131912" sldId="381"/>
            <ac:spMk id="13" creationId="{76EC8612-D0A3-48FE-8A81-C31118892023}"/>
          </ac:spMkLst>
        </pc:spChg>
        <pc:spChg chg="add mod">
          <ac:chgData name="Lisa-Marie Bassler" userId="38f25fa2-f4e2-42aa-a629-d2ccc29b42c2" providerId="ADAL" clId="{151E9CE8-B21B-4565-A978-68B2E862EE5B}" dt="2026-09-09T20:00:40.976" v="1418"/>
          <ac:spMkLst>
            <pc:docMk/>
            <pc:sldMk cId="1319131912" sldId="381"/>
            <ac:spMk id="14" creationId="{E34EA987-7B0F-4E4B-8B93-F51680CC79A7}"/>
          </ac:spMkLst>
        </pc:spChg>
        <pc:spChg chg="add mod">
          <ac:chgData name="Lisa-Marie Bassler" userId="38f25fa2-f4e2-42aa-a629-d2ccc29b42c2" providerId="ADAL" clId="{151E9CE8-B21B-4565-A978-68B2E862EE5B}" dt="2026-09-09T20:00:40.990" v="1425"/>
          <ac:spMkLst>
            <pc:docMk/>
            <pc:sldMk cId="1319131912" sldId="381"/>
            <ac:spMk id="15" creationId="{2C92A705-D2AE-4E99-94AF-EF99653644BF}"/>
          </ac:spMkLst>
        </pc:spChg>
        <pc:spChg chg="add mod">
          <ac:chgData name="Lisa-Marie Bassler" userId="38f25fa2-f4e2-42aa-a629-d2ccc29b42c2" providerId="ADAL" clId="{151E9CE8-B21B-4565-A978-68B2E862EE5B}" dt="2026-09-09T20:00:41.147" v="1446"/>
          <ac:spMkLst>
            <pc:docMk/>
            <pc:sldMk cId="1319131912" sldId="381"/>
            <ac:spMk id="16" creationId="{139C299C-FF5E-4EDB-9934-B5C483D8B028}"/>
          </ac:spMkLst>
        </pc:spChg>
        <pc:spChg chg="add mod">
          <ac:chgData name="Lisa-Marie Bassler" userId="38f25fa2-f4e2-42aa-a629-d2ccc29b42c2" providerId="ADAL" clId="{151E9CE8-B21B-4565-A978-68B2E862EE5B}" dt="2026-09-27T16:44:00.222" v="4340"/>
          <ac:spMkLst>
            <pc:docMk/>
            <pc:sldMk cId="1319131912" sldId="381"/>
            <ac:spMk id="17" creationId="{6676715B-745B-4F43-B1BE-E1036B18EB3C}"/>
          </ac:spMkLst>
        </pc:spChg>
        <pc:spChg chg="add mod">
          <ac:chgData name="Lisa-Marie Bassler" userId="38f25fa2-f4e2-42aa-a629-d2ccc29b42c2" providerId="ADAL" clId="{151E9CE8-B21B-4565-A978-68B2E862EE5B}" dt="2026-09-09T20:00:41.218" v="1458"/>
          <ac:spMkLst>
            <pc:docMk/>
            <pc:sldMk cId="1319131912" sldId="381"/>
            <ac:spMk id="18" creationId="{024D531F-2958-4547-9F89-933338B30A47}"/>
          </ac:spMkLst>
        </pc:spChg>
        <pc:spChg chg="add mod">
          <ac:chgData name="Lisa-Marie Bassler" userId="38f25fa2-f4e2-42aa-a629-d2ccc29b42c2" providerId="ADAL" clId="{151E9CE8-B21B-4565-A978-68B2E862EE5B}" dt="2026-09-27T16:44:00.064" v="4334"/>
          <ac:spMkLst>
            <pc:docMk/>
            <pc:sldMk cId="1319131912" sldId="381"/>
            <ac:spMk id="19" creationId="{C73099E5-FC81-42A1-AA6C-530726E46E4E}"/>
          </ac:spMkLst>
        </pc:spChg>
      </pc:sldChg>
      <pc:sldChg chg="addSp modSp add mod ord modNotesTx">
        <pc:chgData name="Lisa-Marie Bassler" userId="38f25fa2-f4e2-42aa-a629-d2ccc29b42c2" providerId="ADAL" clId="{151E9CE8-B21B-4565-A978-68B2E862EE5B}" dt="2026-09-25T21:05:36.746" v="3819" actId="20577"/>
        <pc:sldMkLst>
          <pc:docMk/>
          <pc:sldMk cId="3022629253" sldId="382"/>
        </pc:sldMkLst>
        <pc:spChg chg="mod">
          <ac:chgData name="Lisa-Marie Bassler" userId="38f25fa2-f4e2-42aa-a629-d2ccc29b42c2" providerId="ADAL" clId="{151E9CE8-B21B-4565-A978-68B2E862EE5B}" dt="2026-09-09T20:04:01.324" v="1673" actId="404"/>
          <ac:spMkLst>
            <pc:docMk/>
            <pc:sldMk cId="3022629253" sldId="382"/>
            <ac:spMk id="2" creationId="{5A14890B-824A-19C5-0BBF-6DB7A390C866}"/>
          </ac:spMkLst>
        </pc:spChg>
        <pc:spChg chg="mod">
          <ac:chgData name="Lisa-Marie Bassler" userId="38f25fa2-f4e2-42aa-a629-d2ccc29b42c2" providerId="ADAL" clId="{151E9CE8-B21B-4565-A978-68B2E862EE5B}" dt="2026-09-09T20:05:12.878" v="1694" actId="1076"/>
          <ac:spMkLst>
            <pc:docMk/>
            <pc:sldMk cId="3022629253" sldId="382"/>
            <ac:spMk id="6" creationId="{31677901-414E-E0E9-92EB-175436C25FBF}"/>
          </ac:spMkLst>
        </pc:spChg>
        <pc:picChg chg="add mod">
          <ac:chgData name="Lisa-Marie Bassler" userId="38f25fa2-f4e2-42aa-a629-d2ccc29b42c2" providerId="ADAL" clId="{151E9CE8-B21B-4565-A978-68B2E862EE5B}" dt="2026-09-09T20:04:43.075" v="1685" actId="1076"/>
          <ac:picMkLst>
            <pc:docMk/>
            <pc:sldMk cId="3022629253" sldId="382"/>
            <ac:picMk id="4" creationId="{B8E22F89-E953-2595-3914-59A323D40B1E}"/>
          </ac:picMkLst>
        </pc:picChg>
        <pc:picChg chg="add mod">
          <ac:chgData name="Lisa-Marie Bassler" userId="38f25fa2-f4e2-42aa-a629-d2ccc29b42c2" providerId="ADAL" clId="{151E9CE8-B21B-4565-A978-68B2E862EE5B}" dt="2026-09-09T20:04:46.421" v="1686" actId="1076"/>
          <ac:picMkLst>
            <pc:docMk/>
            <pc:sldMk cId="3022629253" sldId="382"/>
            <ac:picMk id="7" creationId="{C8C74432-0296-52D4-0295-AECE5CEBA0E0}"/>
          </ac:picMkLst>
        </pc:picChg>
        <pc:picChg chg="add mod">
          <ac:chgData name="Lisa-Marie Bassler" userId="38f25fa2-f4e2-42aa-a629-d2ccc29b42c2" providerId="ADAL" clId="{151E9CE8-B21B-4565-A978-68B2E862EE5B}" dt="2026-09-09T20:04:52.436" v="1689" actId="14100"/>
          <ac:picMkLst>
            <pc:docMk/>
            <pc:sldMk cId="3022629253" sldId="382"/>
            <ac:picMk id="9" creationId="{3F5A404D-4E9B-F2AE-9532-CA930A0EE272}"/>
          </ac:picMkLst>
        </pc:picChg>
      </pc:sldChg>
      <pc:sldChg chg="addSp delSp modSp add mod">
        <pc:chgData name="Lisa-Marie Bassler" userId="38f25fa2-f4e2-42aa-a629-d2ccc29b42c2" providerId="ADAL" clId="{151E9CE8-B21B-4565-A978-68B2E862EE5B}" dt="2026-09-09T20:06:28.136" v="1787" actId="1076"/>
        <pc:sldMkLst>
          <pc:docMk/>
          <pc:sldMk cId="1141122715" sldId="383"/>
        </pc:sldMkLst>
        <pc:spChg chg="mod">
          <ac:chgData name="Lisa-Marie Bassler" userId="38f25fa2-f4e2-42aa-a629-d2ccc29b42c2" providerId="ADAL" clId="{151E9CE8-B21B-4565-A978-68B2E862EE5B}" dt="2026-09-09T20:05:57.362" v="1778" actId="20577"/>
          <ac:spMkLst>
            <pc:docMk/>
            <pc:sldMk cId="1141122715" sldId="383"/>
            <ac:spMk id="2" creationId="{9799A895-C684-1FD8-8B2D-071216A1F700}"/>
          </ac:spMkLst>
        </pc:spChg>
        <pc:graphicFrameChg chg="add mod">
          <ac:chgData name="Lisa-Marie Bassler" userId="38f25fa2-f4e2-42aa-a629-d2ccc29b42c2" providerId="ADAL" clId="{151E9CE8-B21B-4565-A978-68B2E862EE5B}" dt="2026-09-09T20:06:28.136" v="1787" actId="1076"/>
          <ac:graphicFrameMkLst>
            <pc:docMk/>
            <pc:sldMk cId="1141122715" sldId="383"/>
            <ac:graphicFrameMk id="8" creationId="{87A186A4-3C1C-1384-362C-54512E42B97A}"/>
          </ac:graphicFrameMkLst>
        </pc:graphicFrameChg>
      </pc:sldChg>
      <pc:sldChg chg="addSp delSp modSp add mod modNotesTx">
        <pc:chgData name="Lisa-Marie Bassler" userId="38f25fa2-f4e2-42aa-a629-d2ccc29b42c2" providerId="ADAL" clId="{151E9CE8-B21B-4565-A978-68B2E862EE5B}" dt="2026-09-27T17:01:19.019" v="4346" actId="20577"/>
        <pc:sldMkLst>
          <pc:docMk/>
          <pc:sldMk cId="3586273132" sldId="384"/>
        </pc:sldMkLst>
        <pc:spChg chg="add mod">
          <ac:chgData name="Lisa-Marie Bassler" userId="38f25fa2-f4e2-42aa-a629-d2ccc29b42c2" providerId="ADAL" clId="{151E9CE8-B21B-4565-A978-68B2E862EE5B}" dt="2026-09-25T21:06:06.006" v="3821" actId="1076"/>
          <ac:spMkLst>
            <pc:docMk/>
            <pc:sldMk cId="3586273132" sldId="384"/>
            <ac:spMk id="5" creationId="{DCD2863E-A58E-1A45-4AB8-313B6A3D91F8}"/>
          </ac:spMkLst>
        </pc:spChg>
        <pc:spChg chg="add mod">
          <ac:chgData name="Lisa-Marie Bassler" userId="38f25fa2-f4e2-42aa-a629-d2ccc29b42c2" providerId="ADAL" clId="{151E9CE8-B21B-4565-A978-68B2E862EE5B}" dt="2026-09-09T20:07:26.736" v="1807" actId="1076"/>
          <ac:spMkLst>
            <pc:docMk/>
            <pc:sldMk cId="3586273132" sldId="384"/>
            <ac:spMk id="7" creationId="{BC97993A-5213-9632-17EB-71F2F72C9DC0}"/>
          </ac:spMkLst>
        </pc:spChg>
        <pc:picChg chg="add mod">
          <ac:chgData name="Lisa-Marie Bassler" userId="38f25fa2-f4e2-42aa-a629-d2ccc29b42c2" providerId="ADAL" clId="{151E9CE8-B21B-4565-A978-68B2E862EE5B}" dt="2026-09-09T20:07:28.830" v="1808" actId="1076"/>
          <ac:picMkLst>
            <pc:docMk/>
            <pc:sldMk cId="3586273132" sldId="384"/>
            <ac:picMk id="6" creationId="{2CFE500B-F09A-EF1C-D07C-5254EF620DF1}"/>
          </ac:picMkLst>
        </pc:picChg>
      </pc:sldChg>
      <pc:sldChg chg="addSp delSp modSp add mod ord modNotesTx">
        <pc:chgData name="Lisa-Marie Bassler" userId="38f25fa2-f4e2-42aa-a629-d2ccc29b42c2" providerId="ADAL" clId="{151E9CE8-B21B-4565-A978-68B2E862EE5B}" dt="2026-09-09T20:13:09.287" v="1901" actId="20577"/>
        <pc:sldMkLst>
          <pc:docMk/>
          <pc:sldMk cId="1990619267" sldId="385"/>
        </pc:sldMkLst>
        <pc:spChg chg="mod">
          <ac:chgData name="Lisa-Marie Bassler" userId="38f25fa2-f4e2-42aa-a629-d2ccc29b42c2" providerId="ADAL" clId="{151E9CE8-B21B-4565-A978-68B2E862EE5B}" dt="2026-09-09T20:11:37.535" v="1895" actId="1076"/>
          <ac:spMkLst>
            <pc:docMk/>
            <pc:sldMk cId="1990619267" sldId="385"/>
            <ac:spMk id="2" creationId="{8DD685B1-7786-2200-EBD0-BD04D1F185E1}"/>
          </ac:spMkLst>
        </pc:spChg>
        <pc:graphicFrameChg chg="add mod modGraphic">
          <ac:chgData name="Lisa-Marie Bassler" userId="38f25fa2-f4e2-42aa-a629-d2ccc29b42c2" providerId="ADAL" clId="{151E9CE8-B21B-4565-A978-68B2E862EE5B}" dt="2026-09-09T20:11:57.255" v="1897" actId="403"/>
          <ac:graphicFrameMkLst>
            <pc:docMk/>
            <pc:sldMk cId="1990619267" sldId="385"/>
            <ac:graphicFrameMk id="8" creationId="{FFF66966-E197-F403-AE4A-3E0203116CC8}"/>
          </ac:graphicFrameMkLst>
        </pc:graphicFrameChg>
      </pc:sldChg>
      <pc:sldChg chg="addSp delSp modSp add mod modNotesTx">
        <pc:chgData name="Lisa-Marie Bassler" userId="38f25fa2-f4e2-42aa-a629-d2ccc29b42c2" providerId="ADAL" clId="{151E9CE8-B21B-4565-A978-68B2E862EE5B}" dt="2026-09-27T17:02:32.054" v="4378" actId="20577"/>
        <pc:sldMkLst>
          <pc:docMk/>
          <pc:sldMk cId="1167151970" sldId="386"/>
        </pc:sldMkLst>
        <pc:spChg chg="mod">
          <ac:chgData name="Lisa-Marie Bassler" userId="38f25fa2-f4e2-42aa-a629-d2ccc29b42c2" providerId="ADAL" clId="{151E9CE8-B21B-4565-A978-68B2E862EE5B}" dt="2026-09-09T20:15:16.419" v="1941" actId="1076"/>
          <ac:spMkLst>
            <pc:docMk/>
            <pc:sldMk cId="1167151970" sldId="386"/>
            <ac:spMk id="2" creationId="{732FBBF6-B800-5572-3461-94B1D3E02BD6}"/>
          </ac:spMkLst>
        </pc:spChg>
        <pc:graphicFrameChg chg="add mod modGraphic">
          <ac:chgData name="Lisa-Marie Bassler" userId="38f25fa2-f4e2-42aa-a629-d2ccc29b42c2" providerId="ADAL" clId="{151E9CE8-B21B-4565-A978-68B2E862EE5B}" dt="2026-09-27T17:02:32.054" v="4378" actId="20577"/>
          <ac:graphicFrameMkLst>
            <pc:docMk/>
            <pc:sldMk cId="1167151970" sldId="386"/>
            <ac:graphicFrameMk id="5" creationId="{C0B1CE17-5DE0-F1DF-84D6-F1C2EACDCBA2}"/>
          </ac:graphicFrameMkLst>
        </pc:graphicFrameChg>
      </pc:sldChg>
      <pc:sldChg chg="addSp delSp modSp add mod">
        <pc:chgData name="Lisa-Marie Bassler" userId="38f25fa2-f4e2-42aa-a629-d2ccc29b42c2" providerId="ADAL" clId="{151E9CE8-B21B-4565-A978-68B2E862EE5B}" dt="2026-09-27T17:03:09.037" v="4394" actId="20577"/>
        <pc:sldMkLst>
          <pc:docMk/>
          <pc:sldMk cId="3624134843" sldId="387"/>
        </pc:sldMkLst>
        <pc:spChg chg="mod">
          <ac:chgData name="Lisa-Marie Bassler" userId="38f25fa2-f4e2-42aa-a629-d2ccc29b42c2" providerId="ADAL" clId="{151E9CE8-B21B-4565-A978-68B2E862EE5B}" dt="2026-09-25T17:43:31.613" v="3235" actId="14100"/>
          <ac:spMkLst>
            <pc:docMk/>
            <pc:sldMk cId="3624134843" sldId="387"/>
            <ac:spMk id="2" creationId="{286992E7-5748-7E55-42B0-2BBE6E641CB3}"/>
          </ac:spMkLst>
        </pc:spChg>
        <pc:graphicFrameChg chg="add mod modGraphic">
          <ac:chgData name="Lisa-Marie Bassler" userId="38f25fa2-f4e2-42aa-a629-d2ccc29b42c2" providerId="ADAL" clId="{151E9CE8-B21B-4565-A978-68B2E862EE5B}" dt="2026-09-27T17:03:09.037" v="4394" actId="20577"/>
          <ac:graphicFrameMkLst>
            <pc:docMk/>
            <pc:sldMk cId="3624134843" sldId="387"/>
            <ac:graphicFrameMk id="6" creationId="{BF6D4CC2-AB40-7FF0-5585-F5358866D68D}"/>
          </ac:graphicFrameMkLst>
        </pc:graphicFrameChg>
      </pc:sldChg>
      <pc:sldChg chg="addSp delSp modSp add mod ord modNotesTx">
        <pc:chgData name="Lisa-Marie Bassler" userId="38f25fa2-f4e2-42aa-a629-d2ccc29b42c2" providerId="ADAL" clId="{151E9CE8-B21B-4565-A978-68B2E862EE5B}" dt="2026-09-25T20:14:02.721" v="3698" actId="478"/>
        <pc:sldMkLst>
          <pc:docMk/>
          <pc:sldMk cId="2961306129" sldId="389"/>
        </pc:sldMkLst>
        <pc:spChg chg="mod">
          <ac:chgData name="Lisa-Marie Bassler" userId="38f25fa2-f4e2-42aa-a629-d2ccc29b42c2" providerId="ADAL" clId="{151E9CE8-B21B-4565-A978-68B2E862EE5B}" dt="2026-09-09T21:22:20.802" v="2008" actId="20577"/>
          <ac:spMkLst>
            <pc:docMk/>
            <pc:sldMk cId="2961306129" sldId="389"/>
            <ac:spMk id="2" creationId="{B93DAFA3-8B34-D39A-9748-A6A814DACE5E}"/>
          </ac:spMkLst>
        </pc:spChg>
        <pc:picChg chg="add del mod">
          <ac:chgData name="Lisa-Marie Bassler" userId="38f25fa2-f4e2-42aa-a629-d2ccc29b42c2" providerId="ADAL" clId="{151E9CE8-B21B-4565-A978-68B2E862EE5B}" dt="2026-09-25T20:14:02.721" v="3698" actId="478"/>
          <ac:picMkLst>
            <pc:docMk/>
            <pc:sldMk cId="2961306129" sldId="389"/>
            <ac:picMk id="5" creationId="{34FEAF7D-004A-4EFD-F870-9E737BDF4D16}"/>
          </ac:picMkLst>
        </pc:picChg>
      </pc:sldChg>
      <pc:sldChg chg="addSp modSp add mod ord">
        <pc:chgData name="Lisa-Marie Bassler" userId="38f25fa2-f4e2-42aa-a629-d2ccc29b42c2" providerId="ADAL" clId="{151E9CE8-B21B-4565-A978-68B2E862EE5B}" dt="2026-09-27T19:44:41.129" v="4535" actId="1076"/>
        <pc:sldMkLst>
          <pc:docMk/>
          <pc:sldMk cId="2251003626" sldId="390"/>
        </pc:sldMkLst>
        <pc:spChg chg="mod">
          <ac:chgData name="Lisa-Marie Bassler" userId="38f25fa2-f4e2-42aa-a629-d2ccc29b42c2" providerId="ADAL" clId="{151E9CE8-B21B-4565-A978-68B2E862EE5B}" dt="2026-09-27T19:44:41.129" v="4535" actId="1076"/>
          <ac:spMkLst>
            <pc:docMk/>
            <pc:sldMk cId="2251003626" sldId="390"/>
            <ac:spMk id="17" creationId="{9B3652A5-8BAF-E262-F056-552CB73169BB}"/>
          </ac:spMkLst>
        </pc:spChg>
        <pc:picChg chg="add mod">
          <ac:chgData name="Lisa-Marie Bassler" userId="38f25fa2-f4e2-42aa-a629-d2ccc29b42c2" providerId="ADAL" clId="{151E9CE8-B21B-4565-A978-68B2E862EE5B}" dt="2026-09-27T19:44:30.363" v="4534" actId="1076"/>
          <ac:picMkLst>
            <pc:docMk/>
            <pc:sldMk cId="2251003626" sldId="390"/>
            <ac:picMk id="3" creationId="{6A3279AE-9564-44A7-004B-C8333C271660}"/>
          </ac:picMkLst>
        </pc:picChg>
      </pc:sldChg>
      <pc:sldChg chg="addSp delSp modSp add mod ord">
        <pc:chgData name="Lisa-Marie Bassler" userId="38f25fa2-f4e2-42aa-a629-d2ccc29b42c2" providerId="ADAL" clId="{151E9CE8-B21B-4565-A978-68B2E862EE5B}" dt="2026-10-03T22:12:52.384" v="4550" actId="20577"/>
        <pc:sldMkLst>
          <pc:docMk/>
          <pc:sldMk cId="2851998263" sldId="405"/>
        </pc:sldMkLst>
        <pc:spChg chg="mod">
          <ac:chgData name="Lisa-Marie Bassler" userId="38f25fa2-f4e2-42aa-a629-d2ccc29b42c2" providerId="ADAL" clId="{151E9CE8-B21B-4565-A978-68B2E862EE5B}" dt="2026-09-09T21:54:13.403" v="3013" actId="14100"/>
          <ac:spMkLst>
            <pc:docMk/>
            <pc:sldMk cId="2851998263" sldId="405"/>
            <ac:spMk id="2" creationId="{4544ADCD-DD80-5FCD-8B31-970E39F7DC61}"/>
          </ac:spMkLst>
        </pc:spChg>
        <pc:spChg chg="add mod">
          <ac:chgData name="Lisa-Marie Bassler" userId="38f25fa2-f4e2-42aa-a629-d2ccc29b42c2" providerId="ADAL" clId="{151E9CE8-B21B-4565-A978-68B2E862EE5B}" dt="2026-10-03T22:12:52.384" v="4550" actId="20577"/>
          <ac:spMkLst>
            <pc:docMk/>
            <pc:sldMk cId="2851998263" sldId="405"/>
            <ac:spMk id="3" creationId="{E1D39B68-8699-2574-B7E5-F68F2D816A97}"/>
          </ac:spMkLst>
        </pc:spChg>
        <pc:spChg chg="add mod">
          <ac:chgData name="Lisa-Marie Bassler" userId="38f25fa2-f4e2-42aa-a629-d2ccc29b42c2" providerId="ADAL" clId="{151E9CE8-B21B-4565-A978-68B2E862EE5B}" dt="2026-09-27T17:10:21.429" v="4510" actId="20577"/>
          <ac:spMkLst>
            <pc:docMk/>
            <pc:sldMk cId="2851998263" sldId="405"/>
            <ac:spMk id="7" creationId="{DEECADB9-6681-5CDE-0A3B-1B9A8EECE390}"/>
          </ac:spMkLst>
        </pc:spChg>
        <pc:picChg chg="add mod">
          <ac:chgData name="Lisa-Marie Bassler" userId="38f25fa2-f4e2-42aa-a629-d2ccc29b42c2" providerId="ADAL" clId="{151E9CE8-B21B-4565-A978-68B2E862EE5B}" dt="2026-09-09T21:52:52.349" v="2958"/>
          <ac:picMkLst>
            <pc:docMk/>
            <pc:sldMk cId="2851998263" sldId="405"/>
            <ac:picMk id="8" creationId="{797C8A16-97DB-0BF2-25E9-E39336E36D35}"/>
          </ac:picMkLst>
        </pc:picChg>
        <pc:picChg chg="add mod">
          <ac:chgData name="Lisa-Marie Bassler" userId="38f25fa2-f4e2-42aa-a629-d2ccc29b42c2" providerId="ADAL" clId="{151E9CE8-B21B-4565-A978-68B2E862EE5B}" dt="2026-09-09T21:54:16.592" v="3014" actId="1076"/>
          <ac:picMkLst>
            <pc:docMk/>
            <pc:sldMk cId="2851998263" sldId="405"/>
            <ac:picMk id="10" creationId="{2DBA9FE2-1513-1313-82BD-5FE05E15206F}"/>
          </ac:picMkLst>
        </pc:picChg>
      </pc:sldChg>
      <pc:sldChg chg="modSp add mod ord">
        <pc:chgData name="Lisa-Marie Bassler" userId="38f25fa2-f4e2-42aa-a629-d2ccc29b42c2" providerId="ADAL" clId="{151E9CE8-B21B-4565-A978-68B2E862EE5B}" dt="2026-09-27T17:10:54.147" v="4518" actId="20577"/>
        <pc:sldMkLst>
          <pc:docMk/>
          <pc:sldMk cId="3449146364" sldId="407"/>
        </pc:sldMkLst>
        <pc:spChg chg="mod">
          <ac:chgData name="Lisa-Marie Bassler" userId="38f25fa2-f4e2-42aa-a629-d2ccc29b42c2" providerId="ADAL" clId="{151E9CE8-B21B-4565-A978-68B2E862EE5B}" dt="2026-09-27T17:10:44.247" v="4513" actId="14100"/>
          <ac:spMkLst>
            <pc:docMk/>
            <pc:sldMk cId="3449146364" sldId="407"/>
            <ac:spMk id="2" creationId="{69D21E1B-8F7E-1558-40B8-158CA80839A0}"/>
          </ac:spMkLst>
        </pc:spChg>
        <pc:graphicFrameChg chg="mod modGraphic">
          <ac:chgData name="Lisa-Marie Bassler" userId="38f25fa2-f4e2-42aa-a629-d2ccc29b42c2" providerId="ADAL" clId="{151E9CE8-B21B-4565-A978-68B2E862EE5B}" dt="2026-09-27T17:10:54.147" v="4518" actId="20577"/>
          <ac:graphicFrameMkLst>
            <pc:docMk/>
            <pc:sldMk cId="3449146364" sldId="407"/>
            <ac:graphicFrameMk id="3" creationId="{7D38854D-EF50-296D-49F7-7793A1AB2725}"/>
          </ac:graphicFrameMkLst>
        </pc:graphicFrameChg>
      </pc:sldChg>
      <pc:sldChg chg="delSp modSp add mod delAnim">
        <pc:chgData name="Lisa-Marie Bassler" userId="38f25fa2-f4e2-42aa-a629-d2ccc29b42c2" providerId="ADAL" clId="{151E9CE8-B21B-4565-A978-68B2E862EE5B}" dt="2026-09-28T15:12:07.943" v="4544" actId="20577"/>
        <pc:sldMkLst>
          <pc:docMk/>
          <pc:sldMk cId="1020293370" sldId="409"/>
        </pc:sldMkLst>
        <pc:spChg chg="mod">
          <ac:chgData name="Lisa-Marie Bassler" userId="38f25fa2-f4e2-42aa-a629-d2ccc29b42c2" providerId="ADAL" clId="{151E9CE8-B21B-4565-A978-68B2E862EE5B}" dt="2026-09-28T15:12:07.943" v="4544" actId="20577"/>
          <ac:spMkLst>
            <pc:docMk/>
            <pc:sldMk cId="1020293370" sldId="409"/>
            <ac:spMk id="2" creationId="{0DEA6D65-81C7-520F-496B-5DE9B1770364}"/>
          </ac:spMkLst>
        </pc:spChg>
        <pc:spChg chg="mod">
          <ac:chgData name="Lisa-Marie Bassler" userId="38f25fa2-f4e2-42aa-a629-d2ccc29b42c2" providerId="ADAL" clId="{151E9CE8-B21B-4565-A978-68B2E862EE5B}" dt="2026-09-25T18:27:19.490" v="3671" actId="6549"/>
          <ac:spMkLst>
            <pc:docMk/>
            <pc:sldMk cId="1020293370" sldId="409"/>
            <ac:spMk id="4" creationId="{AC7EBD4E-E952-FA5C-6CBD-E804D1F8AE57}"/>
          </ac:spMkLst>
        </pc:spChg>
      </pc:sldChg>
      <pc:sldChg chg="addSp delSp modSp new mod ord">
        <pc:chgData name="Lisa-Marie Bassler" userId="38f25fa2-f4e2-42aa-a629-d2ccc29b42c2" providerId="ADAL" clId="{151E9CE8-B21B-4565-A978-68B2E862EE5B}" dt="2026-09-25T21:31:41.839" v="4261"/>
        <pc:sldMkLst>
          <pc:docMk/>
          <pc:sldMk cId="1248870468" sldId="410"/>
        </pc:sldMkLst>
        <pc:spChg chg="add del mod">
          <ac:chgData name="Lisa-Marie Bassler" userId="38f25fa2-f4e2-42aa-a629-d2ccc29b42c2" providerId="ADAL" clId="{151E9CE8-B21B-4565-A978-68B2E862EE5B}" dt="2026-09-25T20:33:38.794" v="3772" actId="1076"/>
          <ac:spMkLst>
            <pc:docMk/>
            <pc:sldMk cId="1248870468" sldId="410"/>
            <ac:spMk id="2" creationId="{4C46A1A0-8FB8-A51C-4B36-C4E839183A3D}"/>
          </ac:spMkLst>
        </pc:spChg>
        <pc:picChg chg="add mod">
          <ac:chgData name="Lisa-Marie Bassler" userId="38f25fa2-f4e2-42aa-a629-d2ccc29b42c2" providerId="ADAL" clId="{151E9CE8-B21B-4565-A978-68B2E862EE5B}" dt="2026-09-25T20:33:35.235" v="3771" actId="1076"/>
          <ac:picMkLst>
            <pc:docMk/>
            <pc:sldMk cId="1248870468" sldId="410"/>
            <ac:picMk id="5" creationId="{D919F158-0DFA-623E-B90F-619E786F88A2}"/>
          </ac:picMkLst>
        </pc:picChg>
      </pc:sldChg>
      <pc:sldChg chg="addSp delSp modSp add mod">
        <pc:chgData name="Lisa-Marie Bassler" userId="38f25fa2-f4e2-42aa-a629-d2ccc29b42c2" providerId="ADAL" clId="{151E9CE8-B21B-4565-A978-68B2E862EE5B}" dt="2026-09-27T19:38:22.125" v="4531" actId="20577"/>
        <pc:sldMkLst>
          <pc:docMk/>
          <pc:sldMk cId="2413947449" sldId="411"/>
        </pc:sldMkLst>
        <pc:spChg chg="mod">
          <ac:chgData name="Lisa-Marie Bassler" userId="38f25fa2-f4e2-42aa-a629-d2ccc29b42c2" providerId="ADAL" clId="{151E9CE8-B21B-4565-A978-68B2E862EE5B}" dt="2026-09-27T19:38:22.125" v="4531" actId="20577"/>
          <ac:spMkLst>
            <pc:docMk/>
            <pc:sldMk cId="2413947449" sldId="411"/>
            <ac:spMk id="2" creationId="{F5676861-1837-9603-A04E-57A428A15B9A}"/>
          </ac:spMkLst>
        </pc:spChg>
        <pc:spChg chg="mod">
          <ac:chgData name="Lisa-Marie Bassler" userId="38f25fa2-f4e2-42aa-a629-d2ccc29b42c2" providerId="ADAL" clId="{151E9CE8-B21B-4565-A978-68B2E862EE5B}" dt="2026-09-27T17:08:57.036" v="4491" actId="20577"/>
          <ac:spMkLst>
            <pc:docMk/>
            <pc:sldMk cId="2413947449" sldId="411"/>
            <ac:spMk id="6" creationId="{554FE322-47E7-1971-7588-946AE9571D63}"/>
          </ac:spMkLst>
        </pc:spChg>
        <pc:picChg chg="add mod modCrop">
          <ac:chgData name="Lisa-Marie Bassler" userId="38f25fa2-f4e2-42aa-a629-d2ccc29b42c2" providerId="ADAL" clId="{151E9CE8-B21B-4565-A978-68B2E862EE5B}" dt="2026-09-27T17:08:36.471" v="4486" actId="1076"/>
          <ac:picMkLst>
            <pc:docMk/>
            <pc:sldMk cId="2413947449" sldId="411"/>
            <ac:picMk id="5" creationId="{FF494987-5A42-157F-3459-971DE95BE6A0}"/>
          </ac:picMkLst>
        </pc:picChg>
      </pc:sldChg>
      <pc:sldMasterChg chg="addSldLayout">
        <pc:chgData name="Lisa-Marie Bassler" userId="38f25fa2-f4e2-42aa-a629-d2ccc29b42c2" providerId="ADAL" clId="{151E9CE8-B21B-4565-A978-68B2E862EE5B}" dt="2026-09-09T20:00:36.794" v="1270"/>
        <pc:sldMasterMkLst>
          <pc:docMk/>
          <pc:sldMasterMk cId="4217950868" sldId="2147483712"/>
        </pc:sldMasterMkLst>
        <pc:sldLayoutChg chg="add replId">
          <pc:chgData name="Lisa-Marie Bassler" userId="38f25fa2-f4e2-42aa-a629-d2ccc29b42c2" providerId="ADAL" clId="{151E9CE8-B21B-4565-A978-68B2E862EE5B}" dt="2026-09-09T19:57:35.727" v="1102"/>
          <pc:sldLayoutMkLst>
            <pc:docMk/>
            <pc:sldMasterMk cId="4217950868" sldId="2147483712"/>
            <pc:sldLayoutMk cId="2160625350" sldId="2147483725"/>
          </pc:sldLayoutMkLst>
        </pc:sldLayoutChg>
        <pc:sldLayoutChg chg="add">
          <pc:chgData name="Lisa-Marie Bassler" userId="38f25fa2-f4e2-42aa-a629-d2ccc29b42c2" providerId="ADAL" clId="{151E9CE8-B21B-4565-A978-68B2E862EE5B}" dt="2026-09-09T20:00:36.794" v="1270"/>
          <pc:sldLayoutMkLst>
            <pc:docMk/>
            <pc:sldMasterMk cId="4217950868" sldId="2147483712"/>
            <pc:sldLayoutMk cId="1874071188" sldId="2147483726"/>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 Id="rId5" Type="http://schemas.openxmlformats.org/officeDocument/2006/relationships/image" Target="../media/image24.svg"/><Relationship Id="rId4" Type="http://schemas.openxmlformats.org/officeDocument/2006/relationships/image" Target="../media/image23.svg"/></Relationships>
</file>

<file path=ppt/diagrams/_rels/data6.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svg"/><Relationship Id="rId1" Type="http://schemas.openxmlformats.org/officeDocument/2006/relationships/image" Target="../media/image36.svg"/><Relationship Id="rId4" Type="http://schemas.openxmlformats.org/officeDocument/2006/relationships/image" Target="../media/image3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 Id="rId5" Type="http://schemas.openxmlformats.org/officeDocument/2006/relationships/image" Target="../media/image24.svg"/><Relationship Id="rId4" Type="http://schemas.openxmlformats.org/officeDocument/2006/relationships/image" Target="../media/image2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svg"/><Relationship Id="rId1" Type="http://schemas.openxmlformats.org/officeDocument/2006/relationships/image" Target="../media/image36.sv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1">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1">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231ED2-E300-49C4-B589-F8EF5222B09B}" type="doc">
      <dgm:prSet loTypeId="urn:microsoft.com/office/officeart/2005/8/layout/vProcess5" loCatId="process" qsTypeId="urn:microsoft.com/office/officeart/2005/8/quickstyle/simple3#1" qsCatId="simple" csTypeId="urn:microsoft.com/office/officeart/2005/8/colors/colorful5#1" csCatId="colorful" phldr="1"/>
      <dgm:spPr/>
      <dgm:t>
        <a:bodyPr/>
        <a:lstStyle/>
        <a:p>
          <a:endParaRPr lang="en-US"/>
        </a:p>
      </dgm:t>
    </dgm:pt>
    <dgm:pt modelId="{4B82F517-2C12-4A14-A22C-3CACD02EEAE0}">
      <dgm:prSet custT="1"/>
      <dgm:spPr/>
      <dgm:t>
        <a:bodyPr/>
        <a:lstStyle/>
        <a:p>
          <a:pPr algn="just"/>
          <a:r>
            <a:rPr lang="en-GB" sz="2000" dirty="0">
              <a:latin typeface="Aptos" panose="020B0004020202020204" pitchFamily="34" charset="0"/>
            </a:rPr>
            <a:t>Wellbeing is a positive state experienced by individuals and societies. Similar to health, it is a resource for daily life and is determined by social, economic and environmental conditions (World Health Organization, 2021).</a:t>
          </a:r>
          <a:endParaRPr lang="en-US" sz="2000" dirty="0">
            <a:latin typeface="Aptos" panose="020B0004020202020204" pitchFamily="34" charset="0"/>
          </a:endParaRPr>
        </a:p>
      </dgm:t>
    </dgm:pt>
    <dgm:pt modelId="{CC56C249-E75B-4842-8608-3ACD9B3A9E44}" type="parTrans" cxnId="{A8875A1F-58DB-47AB-A596-00AAD61E9885}">
      <dgm:prSet/>
      <dgm:spPr/>
      <dgm:t>
        <a:bodyPr/>
        <a:lstStyle/>
        <a:p>
          <a:endParaRPr lang="en-US"/>
        </a:p>
      </dgm:t>
    </dgm:pt>
    <dgm:pt modelId="{AE5647D4-AD74-4B50-9A5A-6D9FAD80B117}" type="sibTrans" cxnId="{A8875A1F-58DB-47AB-A596-00AAD61E9885}">
      <dgm:prSet/>
      <dgm:spPr/>
      <dgm:t>
        <a:bodyPr/>
        <a:lstStyle/>
        <a:p>
          <a:endParaRPr lang="en-US"/>
        </a:p>
      </dgm:t>
    </dgm:pt>
    <dgm:pt modelId="{21553A8D-31AD-4BEA-B59E-B2D018162E6C}">
      <dgm:prSet/>
      <dgm:spPr/>
      <dgm:t>
        <a:bodyPr/>
        <a:lstStyle/>
        <a:p>
          <a:pPr algn="just"/>
          <a:r>
            <a:rPr lang="en-GB" dirty="0">
              <a:latin typeface="Aptos" panose="020B0004020202020204" pitchFamily="34" charset="0"/>
            </a:rPr>
            <a:t>Wellbeing comprises an individual’s experience of their life; and a comparison of life circumstances with social norms and values (Department of Health, 2023).</a:t>
          </a:r>
          <a:endParaRPr lang="en-US" dirty="0">
            <a:latin typeface="Aptos" panose="020B0004020202020204" pitchFamily="34" charset="0"/>
          </a:endParaRPr>
        </a:p>
      </dgm:t>
    </dgm:pt>
    <dgm:pt modelId="{388FA3D8-2E2F-4498-A4C2-4E4AC64F76D1}" type="parTrans" cxnId="{51436D53-01B5-4CFD-8C5E-2969AABFE182}">
      <dgm:prSet/>
      <dgm:spPr/>
      <dgm:t>
        <a:bodyPr/>
        <a:lstStyle/>
        <a:p>
          <a:endParaRPr lang="en-US"/>
        </a:p>
      </dgm:t>
    </dgm:pt>
    <dgm:pt modelId="{975465F7-618D-4E98-84DC-3F9A59EEFEE9}" type="sibTrans" cxnId="{51436D53-01B5-4CFD-8C5E-2969AABFE182}">
      <dgm:prSet/>
      <dgm:spPr/>
      <dgm:t>
        <a:bodyPr/>
        <a:lstStyle/>
        <a:p>
          <a:endParaRPr lang="en-US"/>
        </a:p>
      </dgm:t>
    </dgm:pt>
    <dgm:pt modelId="{636F5544-F39E-4C8D-9242-0C83F02253A1}">
      <dgm:prSet/>
      <dgm:spPr/>
      <dgm:t>
        <a:bodyPr/>
        <a:lstStyle/>
        <a:p>
          <a:pPr algn="just"/>
          <a:r>
            <a:rPr lang="en-GB" dirty="0">
              <a:latin typeface="Aptos" panose="020B0004020202020204" pitchFamily="34" charset="0"/>
            </a:rPr>
            <a:t>Wellbeing is the combination of feeling good and functioning well (Ruggeri, 2020).</a:t>
          </a:r>
          <a:endParaRPr lang="en-US" dirty="0">
            <a:latin typeface="Aptos" panose="020B0004020202020204" pitchFamily="34" charset="0"/>
          </a:endParaRPr>
        </a:p>
      </dgm:t>
    </dgm:pt>
    <dgm:pt modelId="{8A4DA847-AE62-4A2E-92A6-D4558E266D66}" type="parTrans" cxnId="{732F7378-2D0A-4D46-9F18-017A37A3E2BD}">
      <dgm:prSet/>
      <dgm:spPr/>
      <dgm:t>
        <a:bodyPr/>
        <a:lstStyle/>
        <a:p>
          <a:endParaRPr lang="en-US"/>
        </a:p>
      </dgm:t>
    </dgm:pt>
    <dgm:pt modelId="{F1AF83FD-422A-43BA-9027-7FAAD42DB23C}" type="sibTrans" cxnId="{732F7378-2D0A-4D46-9F18-017A37A3E2BD}">
      <dgm:prSet/>
      <dgm:spPr/>
      <dgm:t>
        <a:bodyPr/>
        <a:lstStyle/>
        <a:p>
          <a:endParaRPr lang="en-US"/>
        </a:p>
      </dgm:t>
    </dgm:pt>
    <dgm:pt modelId="{D4F31DA2-0712-4525-8769-E69D7F5B3CD0}" type="pres">
      <dgm:prSet presAssocID="{96231ED2-E300-49C4-B589-F8EF5222B09B}" presName="outerComposite" presStyleCnt="0">
        <dgm:presLayoutVars>
          <dgm:chMax val="5"/>
          <dgm:dir/>
          <dgm:resizeHandles val="exact"/>
        </dgm:presLayoutVars>
      </dgm:prSet>
      <dgm:spPr/>
    </dgm:pt>
    <dgm:pt modelId="{4A76BE06-A13B-4265-B880-02E40A752303}" type="pres">
      <dgm:prSet presAssocID="{96231ED2-E300-49C4-B589-F8EF5222B09B}" presName="dummyMaxCanvas" presStyleCnt="0">
        <dgm:presLayoutVars/>
      </dgm:prSet>
      <dgm:spPr/>
    </dgm:pt>
    <dgm:pt modelId="{953F86F1-911C-496A-A3CD-D5ED7C9F6AEB}" type="pres">
      <dgm:prSet presAssocID="{96231ED2-E300-49C4-B589-F8EF5222B09B}" presName="ThreeNodes_1" presStyleLbl="node1" presStyleIdx="0" presStyleCnt="3" custLinFactNeighborX="-406" custLinFactNeighborY="-24417">
        <dgm:presLayoutVars>
          <dgm:bulletEnabled val="1"/>
        </dgm:presLayoutVars>
      </dgm:prSet>
      <dgm:spPr/>
    </dgm:pt>
    <dgm:pt modelId="{3E1A5BF3-DBE2-4FB2-BB83-09967CA685C6}" type="pres">
      <dgm:prSet presAssocID="{96231ED2-E300-49C4-B589-F8EF5222B09B}" presName="ThreeNodes_2" presStyleLbl="node1" presStyleIdx="1" presStyleCnt="3">
        <dgm:presLayoutVars>
          <dgm:bulletEnabled val="1"/>
        </dgm:presLayoutVars>
      </dgm:prSet>
      <dgm:spPr/>
    </dgm:pt>
    <dgm:pt modelId="{8EED850F-2662-49A9-B9B2-EA5C0CE82EEF}" type="pres">
      <dgm:prSet presAssocID="{96231ED2-E300-49C4-B589-F8EF5222B09B}" presName="ThreeNodes_3" presStyleLbl="node1" presStyleIdx="2" presStyleCnt="3">
        <dgm:presLayoutVars>
          <dgm:bulletEnabled val="1"/>
        </dgm:presLayoutVars>
      </dgm:prSet>
      <dgm:spPr/>
    </dgm:pt>
    <dgm:pt modelId="{528ADB6A-34C7-432C-9127-4D315D7D8C39}" type="pres">
      <dgm:prSet presAssocID="{96231ED2-E300-49C4-B589-F8EF5222B09B}" presName="ThreeConn_1-2" presStyleLbl="fgAccFollowNode1" presStyleIdx="0" presStyleCnt="2">
        <dgm:presLayoutVars>
          <dgm:bulletEnabled val="1"/>
        </dgm:presLayoutVars>
      </dgm:prSet>
      <dgm:spPr/>
    </dgm:pt>
    <dgm:pt modelId="{A3BC87D1-A203-43E8-9E4F-1FCC586199D1}" type="pres">
      <dgm:prSet presAssocID="{96231ED2-E300-49C4-B589-F8EF5222B09B}" presName="ThreeConn_2-3" presStyleLbl="fgAccFollowNode1" presStyleIdx="1" presStyleCnt="2">
        <dgm:presLayoutVars>
          <dgm:bulletEnabled val="1"/>
        </dgm:presLayoutVars>
      </dgm:prSet>
      <dgm:spPr/>
    </dgm:pt>
    <dgm:pt modelId="{E3F82476-3156-4B5B-8A43-60668D6FB178}" type="pres">
      <dgm:prSet presAssocID="{96231ED2-E300-49C4-B589-F8EF5222B09B}" presName="ThreeNodes_1_text" presStyleLbl="node1" presStyleIdx="2" presStyleCnt="3">
        <dgm:presLayoutVars>
          <dgm:bulletEnabled val="1"/>
        </dgm:presLayoutVars>
      </dgm:prSet>
      <dgm:spPr/>
    </dgm:pt>
    <dgm:pt modelId="{96D4C88B-8FC1-4CDC-A8FA-06D2CF85076D}" type="pres">
      <dgm:prSet presAssocID="{96231ED2-E300-49C4-B589-F8EF5222B09B}" presName="ThreeNodes_2_text" presStyleLbl="node1" presStyleIdx="2" presStyleCnt="3">
        <dgm:presLayoutVars>
          <dgm:bulletEnabled val="1"/>
        </dgm:presLayoutVars>
      </dgm:prSet>
      <dgm:spPr/>
    </dgm:pt>
    <dgm:pt modelId="{648B95F9-71FF-4F63-94F4-370E160AD8A5}" type="pres">
      <dgm:prSet presAssocID="{96231ED2-E300-49C4-B589-F8EF5222B09B}" presName="ThreeNodes_3_text" presStyleLbl="node1" presStyleIdx="2" presStyleCnt="3">
        <dgm:presLayoutVars>
          <dgm:bulletEnabled val="1"/>
        </dgm:presLayoutVars>
      </dgm:prSet>
      <dgm:spPr/>
    </dgm:pt>
  </dgm:ptLst>
  <dgm:cxnLst>
    <dgm:cxn modelId="{3D4A211A-E1EA-4F07-A692-AE217D19E290}" type="presOf" srcId="{96231ED2-E300-49C4-B589-F8EF5222B09B}" destId="{D4F31DA2-0712-4525-8769-E69D7F5B3CD0}" srcOrd="0" destOrd="0" presId="urn:microsoft.com/office/officeart/2005/8/layout/vProcess5"/>
    <dgm:cxn modelId="{A8875A1F-58DB-47AB-A596-00AAD61E9885}" srcId="{96231ED2-E300-49C4-B589-F8EF5222B09B}" destId="{4B82F517-2C12-4A14-A22C-3CACD02EEAE0}" srcOrd="0" destOrd="0" parTransId="{CC56C249-E75B-4842-8608-3ACD9B3A9E44}" sibTransId="{AE5647D4-AD74-4B50-9A5A-6D9FAD80B117}"/>
    <dgm:cxn modelId="{DD31A930-E12A-44BB-86EB-A76FBB1E9BAE}" type="presOf" srcId="{21553A8D-31AD-4BEA-B59E-B2D018162E6C}" destId="{96D4C88B-8FC1-4CDC-A8FA-06D2CF85076D}" srcOrd="1" destOrd="0" presId="urn:microsoft.com/office/officeart/2005/8/layout/vProcess5"/>
    <dgm:cxn modelId="{65963A6C-F8F0-4CA0-B429-DEE2894D40F2}" type="presOf" srcId="{636F5544-F39E-4C8D-9242-0C83F02253A1}" destId="{8EED850F-2662-49A9-B9B2-EA5C0CE82EEF}" srcOrd="0" destOrd="0" presId="urn:microsoft.com/office/officeart/2005/8/layout/vProcess5"/>
    <dgm:cxn modelId="{51436D53-01B5-4CFD-8C5E-2969AABFE182}" srcId="{96231ED2-E300-49C4-B589-F8EF5222B09B}" destId="{21553A8D-31AD-4BEA-B59E-B2D018162E6C}" srcOrd="1" destOrd="0" parTransId="{388FA3D8-2E2F-4498-A4C2-4E4AC64F76D1}" sibTransId="{975465F7-618D-4E98-84DC-3F9A59EEFEE9}"/>
    <dgm:cxn modelId="{2E71B355-B776-4FE7-8016-3C196A4478A5}" type="presOf" srcId="{636F5544-F39E-4C8D-9242-0C83F02253A1}" destId="{648B95F9-71FF-4F63-94F4-370E160AD8A5}" srcOrd="1" destOrd="0" presId="urn:microsoft.com/office/officeart/2005/8/layout/vProcess5"/>
    <dgm:cxn modelId="{732F7378-2D0A-4D46-9F18-017A37A3E2BD}" srcId="{96231ED2-E300-49C4-B589-F8EF5222B09B}" destId="{636F5544-F39E-4C8D-9242-0C83F02253A1}" srcOrd="2" destOrd="0" parTransId="{8A4DA847-AE62-4A2E-92A6-D4558E266D66}" sibTransId="{F1AF83FD-422A-43BA-9027-7FAAD42DB23C}"/>
    <dgm:cxn modelId="{AFB69592-B8D4-42ED-AF64-F0D3405A20D9}" type="presOf" srcId="{4B82F517-2C12-4A14-A22C-3CACD02EEAE0}" destId="{953F86F1-911C-496A-A3CD-D5ED7C9F6AEB}" srcOrd="0" destOrd="0" presId="urn:microsoft.com/office/officeart/2005/8/layout/vProcess5"/>
    <dgm:cxn modelId="{C2885C9A-407A-491E-94FE-80B0DECEE8AC}" type="presOf" srcId="{4B82F517-2C12-4A14-A22C-3CACD02EEAE0}" destId="{E3F82476-3156-4B5B-8A43-60668D6FB178}" srcOrd="1" destOrd="0" presId="urn:microsoft.com/office/officeart/2005/8/layout/vProcess5"/>
    <dgm:cxn modelId="{E268B9BF-0574-43B0-AC99-7EB272BD0177}" type="presOf" srcId="{21553A8D-31AD-4BEA-B59E-B2D018162E6C}" destId="{3E1A5BF3-DBE2-4FB2-BB83-09967CA685C6}" srcOrd="0" destOrd="0" presId="urn:microsoft.com/office/officeart/2005/8/layout/vProcess5"/>
    <dgm:cxn modelId="{13CBEBF3-5240-40FF-A0AE-4FD0495D6322}" type="presOf" srcId="{AE5647D4-AD74-4B50-9A5A-6D9FAD80B117}" destId="{528ADB6A-34C7-432C-9127-4D315D7D8C39}" srcOrd="0" destOrd="0" presId="urn:microsoft.com/office/officeart/2005/8/layout/vProcess5"/>
    <dgm:cxn modelId="{37BFE0F5-F41F-435E-989B-42ADEAD7EFB9}" type="presOf" srcId="{975465F7-618D-4E98-84DC-3F9A59EEFEE9}" destId="{A3BC87D1-A203-43E8-9E4F-1FCC586199D1}" srcOrd="0" destOrd="0" presId="urn:microsoft.com/office/officeart/2005/8/layout/vProcess5"/>
    <dgm:cxn modelId="{3CD5FC53-6CAF-4BDF-AEDB-6607C658907E}" type="presParOf" srcId="{D4F31DA2-0712-4525-8769-E69D7F5B3CD0}" destId="{4A76BE06-A13B-4265-B880-02E40A752303}" srcOrd="0" destOrd="0" presId="urn:microsoft.com/office/officeart/2005/8/layout/vProcess5"/>
    <dgm:cxn modelId="{541AAC04-D4AF-40C3-A54C-F2F63F5901C0}" type="presParOf" srcId="{D4F31DA2-0712-4525-8769-E69D7F5B3CD0}" destId="{953F86F1-911C-496A-A3CD-D5ED7C9F6AEB}" srcOrd="1" destOrd="0" presId="urn:microsoft.com/office/officeart/2005/8/layout/vProcess5"/>
    <dgm:cxn modelId="{8E18FF28-2954-4851-90EF-8EA12BF1F390}" type="presParOf" srcId="{D4F31DA2-0712-4525-8769-E69D7F5B3CD0}" destId="{3E1A5BF3-DBE2-4FB2-BB83-09967CA685C6}" srcOrd="2" destOrd="0" presId="urn:microsoft.com/office/officeart/2005/8/layout/vProcess5"/>
    <dgm:cxn modelId="{C9262C4E-5485-4B75-8AF8-9049C5FCDABF}" type="presParOf" srcId="{D4F31DA2-0712-4525-8769-E69D7F5B3CD0}" destId="{8EED850F-2662-49A9-B9B2-EA5C0CE82EEF}" srcOrd="3" destOrd="0" presId="urn:microsoft.com/office/officeart/2005/8/layout/vProcess5"/>
    <dgm:cxn modelId="{4E0BE796-1F5D-4783-8F44-81A35E39C971}" type="presParOf" srcId="{D4F31DA2-0712-4525-8769-E69D7F5B3CD0}" destId="{528ADB6A-34C7-432C-9127-4D315D7D8C39}" srcOrd="4" destOrd="0" presId="urn:microsoft.com/office/officeart/2005/8/layout/vProcess5"/>
    <dgm:cxn modelId="{036AB0D2-A26F-4445-82FA-7EE9227F6AC4}" type="presParOf" srcId="{D4F31DA2-0712-4525-8769-E69D7F5B3CD0}" destId="{A3BC87D1-A203-43E8-9E4F-1FCC586199D1}" srcOrd="5" destOrd="0" presId="urn:microsoft.com/office/officeart/2005/8/layout/vProcess5"/>
    <dgm:cxn modelId="{4A5F772B-1DFB-4F58-A80A-56BAFA7816AE}" type="presParOf" srcId="{D4F31DA2-0712-4525-8769-E69D7F5B3CD0}" destId="{E3F82476-3156-4B5B-8A43-60668D6FB178}" srcOrd="6" destOrd="0" presId="urn:microsoft.com/office/officeart/2005/8/layout/vProcess5"/>
    <dgm:cxn modelId="{5F356A7D-CFC2-4E5B-98B3-2B8DE13150BC}" type="presParOf" srcId="{D4F31DA2-0712-4525-8769-E69D7F5B3CD0}" destId="{96D4C88B-8FC1-4CDC-A8FA-06D2CF85076D}" srcOrd="7" destOrd="0" presId="urn:microsoft.com/office/officeart/2005/8/layout/vProcess5"/>
    <dgm:cxn modelId="{C9DDD743-12B9-45B2-AAA6-553F381BCC54}" type="presParOf" srcId="{D4F31DA2-0712-4525-8769-E69D7F5B3CD0}" destId="{648B95F9-71FF-4F63-94F4-370E160AD8A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502E89-DB75-4C34-A982-39071AB3A3D2}" type="doc">
      <dgm:prSet loTypeId="urn:microsoft.com/office/officeart/2018/5/layout/IconCircleLabelList" loCatId="icon" qsTypeId="urn:microsoft.com/office/officeart/2005/8/quickstyle/simple1#1" qsCatId="simple" csTypeId="urn:microsoft.com/office/officeart/2018/5/colors/Iconchunking_neutralbg_colorful5" csCatId="colorful" phldr="1"/>
      <dgm:spPr/>
      <dgm:t>
        <a:bodyPr/>
        <a:lstStyle/>
        <a:p>
          <a:endParaRPr lang="en-US"/>
        </a:p>
      </dgm:t>
    </dgm:pt>
    <dgm:pt modelId="{493A70DC-5919-4C7B-B2AC-0CA98EB8BEE3}">
      <dgm:prSet/>
      <dgm:spPr/>
      <dgm:t>
        <a:bodyPr/>
        <a:lstStyle/>
        <a:p>
          <a:pPr>
            <a:lnSpc>
              <a:spcPct val="100000"/>
            </a:lnSpc>
            <a:defRPr cap="all"/>
          </a:pPr>
          <a:r>
            <a:rPr lang="en-GB" b="1">
              <a:latin typeface="Aptos" panose="020B0004020202020204" pitchFamily="34" charset="0"/>
            </a:rPr>
            <a:t>Academic Pressures</a:t>
          </a:r>
          <a:endParaRPr lang="en-US">
            <a:latin typeface="Aptos" panose="020B0004020202020204" pitchFamily="34" charset="0"/>
          </a:endParaRPr>
        </a:p>
      </dgm:t>
    </dgm:pt>
    <dgm:pt modelId="{32D0C64E-5826-4FA4-BE5A-3C68AA77A04F}" type="parTrans" cxnId="{05256173-D778-4B4D-98E2-B5D751A18D8C}">
      <dgm:prSet/>
      <dgm:spPr/>
      <dgm:t>
        <a:bodyPr/>
        <a:lstStyle/>
        <a:p>
          <a:endParaRPr lang="en-US">
            <a:latin typeface="Aptos" panose="020B0004020202020204" pitchFamily="34" charset="0"/>
          </a:endParaRPr>
        </a:p>
      </dgm:t>
    </dgm:pt>
    <dgm:pt modelId="{A63AA748-A779-4F78-B6B7-9FE960247644}" type="sibTrans" cxnId="{05256173-D778-4B4D-98E2-B5D751A18D8C}">
      <dgm:prSet/>
      <dgm:spPr/>
      <dgm:t>
        <a:bodyPr/>
        <a:lstStyle/>
        <a:p>
          <a:endParaRPr lang="en-US">
            <a:latin typeface="Aptos" panose="020B0004020202020204" pitchFamily="34" charset="0"/>
          </a:endParaRPr>
        </a:p>
      </dgm:t>
    </dgm:pt>
    <dgm:pt modelId="{9E9A35A9-767A-4891-9A10-90BB4048A863}">
      <dgm:prSet/>
      <dgm:spPr/>
      <dgm:t>
        <a:bodyPr/>
        <a:lstStyle/>
        <a:p>
          <a:pPr>
            <a:lnSpc>
              <a:spcPct val="100000"/>
            </a:lnSpc>
            <a:defRPr cap="all"/>
          </a:pPr>
          <a:r>
            <a:rPr lang="en-GB" b="1">
              <a:latin typeface="Aptos" panose="020B0004020202020204" pitchFamily="34" charset="0"/>
            </a:rPr>
            <a:t>Financial Stress </a:t>
          </a:r>
          <a:endParaRPr lang="en-US">
            <a:latin typeface="Aptos" panose="020B0004020202020204" pitchFamily="34" charset="0"/>
          </a:endParaRPr>
        </a:p>
      </dgm:t>
    </dgm:pt>
    <dgm:pt modelId="{D82C3734-E45A-4C43-9F27-63B373BB9F29}" type="parTrans" cxnId="{7D1A219C-4672-4632-B6B1-F336C0DE46C3}">
      <dgm:prSet/>
      <dgm:spPr/>
      <dgm:t>
        <a:bodyPr/>
        <a:lstStyle/>
        <a:p>
          <a:endParaRPr lang="en-US">
            <a:latin typeface="Aptos" panose="020B0004020202020204" pitchFamily="34" charset="0"/>
          </a:endParaRPr>
        </a:p>
      </dgm:t>
    </dgm:pt>
    <dgm:pt modelId="{7D1F95B6-999C-4A57-9841-E2B71A3C81B5}" type="sibTrans" cxnId="{7D1A219C-4672-4632-B6B1-F336C0DE46C3}">
      <dgm:prSet/>
      <dgm:spPr/>
      <dgm:t>
        <a:bodyPr/>
        <a:lstStyle/>
        <a:p>
          <a:endParaRPr lang="en-US">
            <a:latin typeface="Aptos" panose="020B0004020202020204" pitchFamily="34" charset="0"/>
          </a:endParaRPr>
        </a:p>
      </dgm:t>
    </dgm:pt>
    <dgm:pt modelId="{48C7AC56-3A24-4D45-AA24-811AD9FE3CFE}">
      <dgm:prSet/>
      <dgm:spPr/>
      <dgm:t>
        <a:bodyPr/>
        <a:lstStyle/>
        <a:p>
          <a:pPr>
            <a:lnSpc>
              <a:spcPct val="100000"/>
            </a:lnSpc>
            <a:defRPr cap="all"/>
          </a:pPr>
          <a:r>
            <a:rPr lang="en-GB" b="1">
              <a:latin typeface="Aptos" panose="020B0004020202020204" pitchFamily="34" charset="0"/>
            </a:rPr>
            <a:t>Social Isolation </a:t>
          </a:r>
          <a:endParaRPr lang="en-US">
            <a:latin typeface="Aptos" panose="020B0004020202020204" pitchFamily="34" charset="0"/>
          </a:endParaRPr>
        </a:p>
      </dgm:t>
    </dgm:pt>
    <dgm:pt modelId="{D73DF2A6-8807-43F3-AA30-895FC8CE07D3}" type="parTrans" cxnId="{7B5083C5-D9CD-4E98-9455-C5506F5D9AA9}">
      <dgm:prSet/>
      <dgm:spPr/>
      <dgm:t>
        <a:bodyPr/>
        <a:lstStyle/>
        <a:p>
          <a:endParaRPr lang="en-US">
            <a:latin typeface="Aptos" panose="020B0004020202020204" pitchFamily="34" charset="0"/>
          </a:endParaRPr>
        </a:p>
      </dgm:t>
    </dgm:pt>
    <dgm:pt modelId="{3DC5729C-683D-4388-AFC6-CF75405EEB0D}" type="sibTrans" cxnId="{7B5083C5-D9CD-4E98-9455-C5506F5D9AA9}">
      <dgm:prSet/>
      <dgm:spPr/>
      <dgm:t>
        <a:bodyPr/>
        <a:lstStyle/>
        <a:p>
          <a:endParaRPr lang="en-US">
            <a:latin typeface="Aptos" panose="020B0004020202020204" pitchFamily="34" charset="0"/>
          </a:endParaRPr>
        </a:p>
      </dgm:t>
    </dgm:pt>
    <dgm:pt modelId="{AB4B1DC5-6A25-4329-9D3A-5F1ACBDA588C}">
      <dgm:prSet/>
      <dgm:spPr/>
      <dgm:t>
        <a:bodyPr/>
        <a:lstStyle/>
        <a:p>
          <a:pPr>
            <a:lnSpc>
              <a:spcPct val="100000"/>
            </a:lnSpc>
            <a:defRPr cap="all"/>
          </a:pPr>
          <a:r>
            <a:rPr lang="en-GB" b="1">
              <a:latin typeface="Aptos" panose="020B0004020202020204" pitchFamily="34" charset="0"/>
            </a:rPr>
            <a:t>Work/Life Balance </a:t>
          </a:r>
          <a:endParaRPr lang="en-US">
            <a:latin typeface="Aptos" panose="020B0004020202020204" pitchFamily="34" charset="0"/>
          </a:endParaRPr>
        </a:p>
      </dgm:t>
    </dgm:pt>
    <dgm:pt modelId="{6E4A8CE3-0440-4B3D-A041-48AD9EBC7C8A}" type="parTrans" cxnId="{7FDA24C6-851D-4E06-AF93-F122299B17BB}">
      <dgm:prSet/>
      <dgm:spPr/>
      <dgm:t>
        <a:bodyPr/>
        <a:lstStyle/>
        <a:p>
          <a:endParaRPr lang="en-US">
            <a:latin typeface="Aptos" panose="020B0004020202020204" pitchFamily="34" charset="0"/>
          </a:endParaRPr>
        </a:p>
      </dgm:t>
    </dgm:pt>
    <dgm:pt modelId="{EB7BF20F-529F-4BFE-8E83-9A67869F3C9B}" type="sibTrans" cxnId="{7FDA24C6-851D-4E06-AF93-F122299B17BB}">
      <dgm:prSet/>
      <dgm:spPr/>
      <dgm:t>
        <a:bodyPr/>
        <a:lstStyle/>
        <a:p>
          <a:endParaRPr lang="en-US">
            <a:latin typeface="Aptos" panose="020B0004020202020204" pitchFamily="34" charset="0"/>
          </a:endParaRPr>
        </a:p>
      </dgm:t>
    </dgm:pt>
    <dgm:pt modelId="{071F1164-0018-4FA2-B201-C76EA6163685}">
      <dgm:prSet/>
      <dgm:spPr/>
      <dgm:t>
        <a:bodyPr/>
        <a:lstStyle/>
        <a:p>
          <a:pPr>
            <a:lnSpc>
              <a:spcPct val="100000"/>
            </a:lnSpc>
            <a:defRPr cap="all"/>
          </a:pPr>
          <a:r>
            <a:rPr lang="en-GB" b="1">
              <a:latin typeface="Aptos" panose="020B0004020202020204" pitchFamily="34" charset="0"/>
            </a:rPr>
            <a:t>Lifestyle Changes </a:t>
          </a:r>
          <a:endParaRPr lang="en-US">
            <a:latin typeface="Aptos" panose="020B0004020202020204" pitchFamily="34" charset="0"/>
          </a:endParaRPr>
        </a:p>
      </dgm:t>
    </dgm:pt>
    <dgm:pt modelId="{9A3D43D9-8ADD-42F7-A0D6-EDF896C228BB}" type="parTrans" cxnId="{A1D95867-E02F-4B23-89CD-52EA7542836D}">
      <dgm:prSet/>
      <dgm:spPr/>
      <dgm:t>
        <a:bodyPr/>
        <a:lstStyle/>
        <a:p>
          <a:endParaRPr lang="en-US">
            <a:latin typeface="Aptos" panose="020B0004020202020204" pitchFamily="34" charset="0"/>
          </a:endParaRPr>
        </a:p>
      </dgm:t>
    </dgm:pt>
    <dgm:pt modelId="{27AB212E-9246-4260-BCF8-93C4E2019339}" type="sibTrans" cxnId="{A1D95867-E02F-4B23-89CD-52EA7542836D}">
      <dgm:prSet/>
      <dgm:spPr/>
      <dgm:t>
        <a:bodyPr/>
        <a:lstStyle/>
        <a:p>
          <a:endParaRPr lang="en-US">
            <a:latin typeface="Aptos" panose="020B0004020202020204" pitchFamily="34" charset="0"/>
          </a:endParaRPr>
        </a:p>
      </dgm:t>
    </dgm:pt>
    <dgm:pt modelId="{96066650-16C5-44DB-B2A9-D20508398E05}" type="pres">
      <dgm:prSet presAssocID="{30502E89-DB75-4C34-A982-39071AB3A3D2}" presName="root" presStyleCnt="0">
        <dgm:presLayoutVars>
          <dgm:dir/>
          <dgm:resizeHandles val="exact"/>
        </dgm:presLayoutVars>
      </dgm:prSet>
      <dgm:spPr/>
    </dgm:pt>
    <dgm:pt modelId="{DF39C724-0FC7-4D76-BF3B-06FD1F88F87F}" type="pres">
      <dgm:prSet presAssocID="{493A70DC-5919-4C7B-B2AC-0CA98EB8BEE3}" presName="compNode" presStyleCnt="0"/>
      <dgm:spPr/>
    </dgm:pt>
    <dgm:pt modelId="{05FA2C92-E86A-4F2B-AC8A-E65D29A534FB}" type="pres">
      <dgm:prSet presAssocID="{493A70DC-5919-4C7B-B2AC-0CA98EB8BEE3}" presName="iconBgRect" presStyleLbl="bgShp" presStyleIdx="0" presStyleCnt="5"/>
      <dgm:spPr/>
    </dgm:pt>
    <dgm:pt modelId="{5B0267E6-0D87-4591-B892-7B4BCACA31E7}" type="pres">
      <dgm:prSet presAssocID="{493A70DC-5919-4C7B-B2AC-0CA98EB8BEE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B0AC1A5D-75E4-4CC2-9966-AAB5AD8F9CD7}" type="pres">
      <dgm:prSet presAssocID="{493A70DC-5919-4C7B-B2AC-0CA98EB8BEE3}" presName="spaceRect" presStyleCnt="0"/>
      <dgm:spPr/>
    </dgm:pt>
    <dgm:pt modelId="{12910CE0-BC82-4D59-93A9-93E78A1AEB93}" type="pres">
      <dgm:prSet presAssocID="{493A70DC-5919-4C7B-B2AC-0CA98EB8BEE3}" presName="textRect" presStyleLbl="revTx" presStyleIdx="0" presStyleCnt="5">
        <dgm:presLayoutVars>
          <dgm:chMax val="1"/>
          <dgm:chPref val="1"/>
        </dgm:presLayoutVars>
      </dgm:prSet>
      <dgm:spPr/>
    </dgm:pt>
    <dgm:pt modelId="{EF812A0B-5EFD-46D0-88B1-E4C97594839F}" type="pres">
      <dgm:prSet presAssocID="{A63AA748-A779-4F78-B6B7-9FE960247644}" presName="sibTrans" presStyleCnt="0"/>
      <dgm:spPr/>
    </dgm:pt>
    <dgm:pt modelId="{AB2063B4-DEC4-4D64-B91E-F2FCE1803085}" type="pres">
      <dgm:prSet presAssocID="{9E9A35A9-767A-4891-9A10-90BB4048A863}" presName="compNode" presStyleCnt="0"/>
      <dgm:spPr/>
    </dgm:pt>
    <dgm:pt modelId="{903ABD36-5240-42AB-93FE-36093C3B0DE4}" type="pres">
      <dgm:prSet presAssocID="{9E9A35A9-767A-4891-9A10-90BB4048A863}" presName="iconBgRect" presStyleLbl="bgShp" presStyleIdx="1" presStyleCnt="5"/>
      <dgm:spPr/>
    </dgm:pt>
    <dgm:pt modelId="{216A8627-BB0C-474C-AE4E-5CF4571E2A8A}" type="pres">
      <dgm:prSet presAssocID="{9E9A35A9-767A-4891-9A10-90BB4048A86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30408118-1FD9-4067-9F10-E29F5A7ED91E}" type="pres">
      <dgm:prSet presAssocID="{9E9A35A9-767A-4891-9A10-90BB4048A863}" presName="spaceRect" presStyleCnt="0"/>
      <dgm:spPr/>
    </dgm:pt>
    <dgm:pt modelId="{B9CB12F4-ABDD-4387-A1F4-E797FDE9AE87}" type="pres">
      <dgm:prSet presAssocID="{9E9A35A9-767A-4891-9A10-90BB4048A863}" presName="textRect" presStyleLbl="revTx" presStyleIdx="1" presStyleCnt="5">
        <dgm:presLayoutVars>
          <dgm:chMax val="1"/>
          <dgm:chPref val="1"/>
        </dgm:presLayoutVars>
      </dgm:prSet>
      <dgm:spPr/>
    </dgm:pt>
    <dgm:pt modelId="{672276A6-7D96-43FD-A80D-0E2A7AA39D3A}" type="pres">
      <dgm:prSet presAssocID="{7D1F95B6-999C-4A57-9841-E2B71A3C81B5}" presName="sibTrans" presStyleCnt="0"/>
      <dgm:spPr/>
    </dgm:pt>
    <dgm:pt modelId="{BF8DA911-6D59-4D4F-BE08-DC7D1B642168}" type="pres">
      <dgm:prSet presAssocID="{48C7AC56-3A24-4D45-AA24-811AD9FE3CFE}" presName="compNode" presStyleCnt="0"/>
      <dgm:spPr/>
    </dgm:pt>
    <dgm:pt modelId="{361E12BB-9142-425B-844B-6FF2700D416E}" type="pres">
      <dgm:prSet presAssocID="{48C7AC56-3A24-4D45-AA24-811AD9FE3CFE}" presName="iconBgRect" presStyleLbl="bgShp" presStyleIdx="2" presStyleCnt="5"/>
      <dgm:spPr/>
    </dgm:pt>
    <dgm:pt modelId="{5DB86D69-708F-465F-82FA-7048FCC50538}" type="pres">
      <dgm:prSet presAssocID="{48C7AC56-3A24-4D45-AA24-811AD9FE3CF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0F4F757B-3A94-40D2-87E0-1656A2A44759}" type="pres">
      <dgm:prSet presAssocID="{48C7AC56-3A24-4D45-AA24-811AD9FE3CFE}" presName="spaceRect" presStyleCnt="0"/>
      <dgm:spPr/>
    </dgm:pt>
    <dgm:pt modelId="{AC2FEAA9-A87A-4E1A-B4F7-F66999DB63CD}" type="pres">
      <dgm:prSet presAssocID="{48C7AC56-3A24-4D45-AA24-811AD9FE3CFE}" presName="textRect" presStyleLbl="revTx" presStyleIdx="2" presStyleCnt="5">
        <dgm:presLayoutVars>
          <dgm:chMax val="1"/>
          <dgm:chPref val="1"/>
        </dgm:presLayoutVars>
      </dgm:prSet>
      <dgm:spPr/>
    </dgm:pt>
    <dgm:pt modelId="{CCF9584C-C089-4176-A5BD-2B3351D4F055}" type="pres">
      <dgm:prSet presAssocID="{3DC5729C-683D-4388-AFC6-CF75405EEB0D}" presName="sibTrans" presStyleCnt="0"/>
      <dgm:spPr/>
    </dgm:pt>
    <dgm:pt modelId="{663E4C71-90F3-4DB1-A3A4-65A9E9E60479}" type="pres">
      <dgm:prSet presAssocID="{AB4B1DC5-6A25-4329-9D3A-5F1ACBDA588C}" presName="compNode" presStyleCnt="0"/>
      <dgm:spPr/>
    </dgm:pt>
    <dgm:pt modelId="{B6D12CF7-BB50-4A90-8E84-2086905B64B6}" type="pres">
      <dgm:prSet presAssocID="{AB4B1DC5-6A25-4329-9D3A-5F1ACBDA588C}" presName="iconBgRect" presStyleLbl="bgShp" presStyleIdx="3" presStyleCnt="5"/>
      <dgm:spPr/>
    </dgm:pt>
    <dgm:pt modelId="{7B94F263-5DB3-4D17-BCA7-AD432E5383B6}" type="pres">
      <dgm:prSet presAssocID="{AB4B1DC5-6A25-4329-9D3A-5F1ACBDA588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2EAF1C43-A84E-43FA-8B04-B709FB089E3A}" type="pres">
      <dgm:prSet presAssocID="{AB4B1DC5-6A25-4329-9D3A-5F1ACBDA588C}" presName="spaceRect" presStyleCnt="0"/>
      <dgm:spPr/>
    </dgm:pt>
    <dgm:pt modelId="{A02FB6CA-3ED3-4E7A-BCB4-D93782B45152}" type="pres">
      <dgm:prSet presAssocID="{AB4B1DC5-6A25-4329-9D3A-5F1ACBDA588C}" presName="textRect" presStyleLbl="revTx" presStyleIdx="3" presStyleCnt="5">
        <dgm:presLayoutVars>
          <dgm:chMax val="1"/>
          <dgm:chPref val="1"/>
        </dgm:presLayoutVars>
      </dgm:prSet>
      <dgm:spPr/>
    </dgm:pt>
    <dgm:pt modelId="{D00BCCBF-4C9A-4D79-B533-4FC6D9190631}" type="pres">
      <dgm:prSet presAssocID="{EB7BF20F-529F-4BFE-8E83-9A67869F3C9B}" presName="sibTrans" presStyleCnt="0"/>
      <dgm:spPr/>
    </dgm:pt>
    <dgm:pt modelId="{359A735B-3B9D-4248-9614-CA21E87EF93B}" type="pres">
      <dgm:prSet presAssocID="{071F1164-0018-4FA2-B201-C76EA6163685}" presName="compNode" presStyleCnt="0"/>
      <dgm:spPr/>
    </dgm:pt>
    <dgm:pt modelId="{BE6682EE-9684-4DC9-BF1F-EAE22E190162}" type="pres">
      <dgm:prSet presAssocID="{071F1164-0018-4FA2-B201-C76EA6163685}" presName="iconBgRect" presStyleLbl="bgShp" presStyleIdx="4" presStyleCnt="5"/>
      <dgm:spPr/>
    </dgm:pt>
    <dgm:pt modelId="{0E8DEE9A-0F25-4355-B323-8097190A5976}" type="pres">
      <dgm:prSet presAssocID="{071F1164-0018-4FA2-B201-C76EA6163685}"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RenovationHouseWithSparkles"/>
        </a:ext>
      </dgm:extLst>
    </dgm:pt>
    <dgm:pt modelId="{1E89BDC2-A8EC-4C0F-A62C-29B6EDFBD8D1}" type="pres">
      <dgm:prSet presAssocID="{071F1164-0018-4FA2-B201-C76EA6163685}" presName="spaceRect" presStyleCnt="0"/>
      <dgm:spPr/>
    </dgm:pt>
    <dgm:pt modelId="{7A4C8B29-147A-40D7-B4F7-3C3423B47701}" type="pres">
      <dgm:prSet presAssocID="{071F1164-0018-4FA2-B201-C76EA6163685}" presName="textRect" presStyleLbl="revTx" presStyleIdx="4" presStyleCnt="5">
        <dgm:presLayoutVars>
          <dgm:chMax val="1"/>
          <dgm:chPref val="1"/>
        </dgm:presLayoutVars>
      </dgm:prSet>
      <dgm:spPr/>
    </dgm:pt>
  </dgm:ptLst>
  <dgm:cxnLst>
    <dgm:cxn modelId="{654EDE25-CD0B-4B02-B87B-C639DEBE39B9}" type="presOf" srcId="{AB4B1DC5-6A25-4329-9D3A-5F1ACBDA588C}" destId="{A02FB6CA-3ED3-4E7A-BCB4-D93782B45152}" srcOrd="0" destOrd="0" presId="urn:microsoft.com/office/officeart/2018/5/layout/IconCircleLabelList"/>
    <dgm:cxn modelId="{A1D95867-E02F-4B23-89CD-52EA7542836D}" srcId="{30502E89-DB75-4C34-A982-39071AB3A3D2}" destId="{071F1164-0018-4FA2-B201-C76EA6163685}" srcOrd="4" destOrd="0" parTransId="{9A3D43D9-8ADD-42F7-A0D6-EDF896C228BB}" sibTransId="{27AB212E-9246-4260-BCF8-93C4E2019339}"/>
    <dgm:cxn modelId="{96E73168-49CA-4147-9469-1C4DB3B08749}" type="presOf" srcId="{9E9A35A9-767A-4891-9A10-90BB4048A863}" destId="{B9CB12F4-ABDD-4387-A1F4-E797FDE9AE87}" srcOrd="0" destOrd="0" presId="urn:microsoft.com/office/officeart/2018/5/layout/IconCircleLabelList"/>
    <dgm:cxn modelId="{05256173-D778-4B4D-98E2-B5D751A18D8C}" srcId="{30502E89-DB75-4C34-A982-39071AB3A3D2}" destId="{493A70DC-5919-4C7B-B2AC-0CA98EB8BEE3}" srcOrd="0" destOrd="0" parTransId="{32D0C64E-5826-4FA4-BE5A-3C68AA77A04F}" sibTransId="{A63AA748-A779-4F78-B6B7-9FE960247644}"/>
    <dgm:cxn modelId="{02089A59-5801-49C6-82DE-44C0273A9BCD}" type="presOf" srcId="{071F1164-0018-4FA2-B201-C76EA6163685}" destId="{7A4C8B29-147A-40D7-B4F7-3C3423B47701}" srcOrd="0" destOrd="0" presId="urn:microsoft.com/office/officeart/2018/5/layout/IconCircleLabelList"/>
    <dgm:cxn modelId="{E5C8E98E-118E-40D3-921A-AFDCD40C05C7}" type="presOf" srcId="{493A70DC-5919-4C7B-B2AC-0CA98EB8BEE3}" destId="{12910CE0-BC82-4D59-93A9-93E78A1AEB93}" srcOrd="0" destOrd="0" presId="urn:microsoft.com/office/officeart/2018/5/layout/IconCircleLabelList"/>
    <dgm:cxn modelId="{7D1A219C-4672-4632-B6B1-F336C0DE46C3}" srcId="{30502E89-DB75-4C34-A982-39071AB3A3D2}" destId="{9E9A35A9-767A-4891-9A10-90BB4048A863}" srcOrd="1" destOrd="0" parTransId="{D82C3734-E45A-4C43-9F27-63B373BB9F29}" sibTransId="{7D1F95B6-999C-4A57-9841-E2B71A3C81B5}"/>
    <dgm:cxn modelId="{F95BF3AB-22B3-4B1B-A04D-B796D73CDC2C}" type="presOf" srcId="{48C7AC56-3A24-4D45-AA24-811AD9FE3CFE}" destId="{AC2FEAA9-A87A-4E1A-B4F7-F66999DB63CD}" srcOrd="0" destOrd="0" presId="urn:microsoft.com/office/officeart/2018/5/layout/IconCircleLabelList"/>
    <dgm:cxn modelId="{CA3679B7-C737-459E-921D-A58DC9807523}" type="presOf" srcId="{30502E89-DB75-4C34-A982-39071AB3A3D2}" destId="{96066650-16C5-44DB-B2A9-D20508398E05}" srcOrd="0" destOrd="0" presId="urn:microsoft.com/office/officeart/2018/5/layout/IconCircleLabelList"/>
    <dgm:cxn modelId="{7B5083C5-D9CD-4E98-9455-C5506F5D9AA9}" srcId="{30502E89-DB75-4C34-A982-39071AB3A3D2}" destId="{48C7AC56-3A24-4D45-AA24-811AD9FE3CFE}" srcOrd="2" destOrd="0" parTransId="{D73DF2A6-8807-43F3-AA30-895FC8CE07D3}" sibTransId="{3DC5729C-683D-4388-AFC6-CF75405EEB0D}"/>
    <dgm:cxn modelId="{7FDA24C6-851D-4E06-AF93-F122299B17BB}" srcId="{30502E89-DB75-4C34-A982-39071AB3A3D2}" destId="{AB4B1DC5-6A25-4329-9D3A-5F1ACBDA588C}" srcOrd="3" destOrd="0" parTransId="{6E4A8CE3-0440-4B3D-A041-48AD9EBC7C8A}" sibTransId="{EB7BF20F-529F-4BFE-8E83-9A67869F3C9B}"/>
    <dgm:cxn modelId="{1BF13E6E-78E3-456D-9310-866360483982}" type="presParOf" srcId="{96066650-16C5-44DB-B2A9-D20508398E05}" destId="{DF39C724-0FC7-4D76-BF3B-06FD1F88F87F}" srcOrd="0" destOrd="0" presId="urn:microsoft.com/office/officeart/2018/5/layout/IconCircleLabelList"/>
    <dgm:cxn modelId="{E1DDC4A4-A7A3-4F3C-85C1-2915DC37A2AC}" type="presParOf" srcId="{DF39C724-0FC7-4D76-BF3B-06FD1F88F87F}" destId="{05FA2C92-E86A-4F2B-AC8A-E65D29A534FB}" srcOrd="0" destOrd="0" presId="urn:microsoft.com/office/officeart/2018/5/layout/IconCircleLabelList"/>
    <dgm:cxn modelId="{30447759-E664-4CB3-9871-2D40AAF9D1CB}" type="presParOf" srcId="{DF39C724-0FC7-4D76-BF3B-06FD1F88F87F}" destId="{5B0267E6-0D87-4591-B892-7B4BCACA31E7}" srcOrd="1" destOrd="0" presId="urn:microsoft.com/office/officeart/2018/5/layout/IconCircleLabelList"/>
    <dgm:cxn modelId="{954280A5-189E-4478-905C-95FB8DD5E1B9}" type="presParOf" srcId="{DF39C724-0FC7-4D76-BF3B-06FD1F88F87F}" destId="{B0AC1A5D-75E4-4CC2-9966-AAB5AD8F9CD7}" srcOrd="2" destOrd="0" presId="urn:microsoft.com/office/officeart/2018/5/layout/IconCircleLabelList"/>
    <dgm:cxn modelId="{221EBEB5-3D0F-488F-ABEA-E1F133A99618}" type="presParOf" srcId="{DF39C724-0FC7-4D76-BF3B-06FD1F88F87F}" destId="{12910CE0-BC82-4D59-93A9-93E78A1AEB93}" srcOrd="3" destOrd="0" presId="urn:microsoft.com/office/officeart/2018/5/layout/IconCircleLabelList"/>
    <dgm:cxn modelId="{0FE0B703-E977-4307-96AC-5E38A4556585}" type="presParOf" srcId="{96066650-16C5-44DB-B2A9-D20508398E05}" destId="{EF812A0B-5EFD-46D0-88B1-E4C97594839F}" srcOrd="1" destOrd="0" presId="urn:microsoft.com/office/officeart/2018/5/layout/IconCircleLabelList"/>
    <dgm:cxn modelId="{3EB21EBE-F328-42DB-8F9C-693BEE597F90}" type="presParOf" srcId="{96066650-16C5-44DB-B2A9-D20508398E05}" destId="{AB2063B4-DEC4-4D64-B91E-F2FCE1803085}" srcOrd="2" destOrd="0" presId="urn:microsoft.com/office/officeart/2018/5/layout/IconCircleLabelList"/>
    <dgm:cxn modelId="{95140331-11C8-4E50-BB71-F0EDE68788E8}" type="presParOf" srcId="{AB2063B4-DEC4-4D64-B91E-F2FCE1803085}" destId="{903ABD36-5240-42AB-93FE-36093C3B0DE4}" srcOrd="0" destOrd="0" presId="urn:microsoft.com/office/officeart/2018/5/layout/IconCircleLabelList"/>
    <dgm:cxn modelId="{77F662E6-3536-4013-B965-4AA220E76279}" type="presParOf" srcId="{AB2063B4-DEC4-4D64-B91E-F2FCE1803085}" destId="{216A8627-BB0C-474C-AE4E-5CF4571E2A8A}" srcOrd="1" destOrd="0" presId="urn:microsoft.com/office/officeart/2018/5/layout/IconCircleLabelList"/>
    <dgm:cxn modelId="{298CB17A-4D1F-4EB8-811C-28641D166959}" type="presParOf" srcId="{AB2063B4-DEC4-4D64-B91E-F2FCE1803085}" destId="{30408118-1FD9-4067-9F10-E29F5A7ED91E}" srcOrd="2" destOrd="0" presId="urn:microsoft.com/office/officeart/2018/5/layout/IconCircleLabelList"/>
    <dgm:cxn modelId="{D3ABA4D0-9C1B-4838-AB3A-81FB4F99B2E5}" type="presParOf" srcId="{AB2063B4-DEC4-4D64-B91E-F2FCE1803085}" destId="{B9CB12F4-ABDD-4387-A1F4-E797FDE9AE87}" srcOrd="3" destOrd="0" presId="urn:microsoft.com/office/officeart/2018/5/layout/IconCircleLabelList"/>
    <dgm:cxn modelId="{24DB8695-FA46-42A0-BBD9-9B1C30EEC5F4}" type="presParOf" srcId="{96066650-16C5-44DB-B2A9-D20508398E05}" destId="{672276A6-7D96-43FD-A80D-0E2A7AA39D3A}" srcOrd="3" destOrd="0" presId="urn:microsoft.com/office/officeart/2018/5/layout/IconCircleLabelList"/>
    <dgm:cxn modelId="{6DD5D060-7368-402D-9482-7B75A7C963D2}" type="presParOf" srcId="{96066650-16C5-44DB-B2A9-D20508398E05}" destId="{BF8DA911-6D59-4D4F-BE08-DC7D1B642168}" srcOrd="4" destOrd="0" presId="urn:microsoft.com/office/officeart/2018/5/layout/IconCircleLabelList"/>
    <dgm:cxn modelId="{237F72A6-9B75-4724-B4DC-323A475EE33E}" type="presParOf" srcId="{BF8DA911-6D59-4D4F-BE08-DC7D1B642168}" destId="{361E12BB-9142-425B-844B-6FF2700D416E}" srcOrd="0" destOrd="0" presId="urn:microsoft.com/office/officeart/2018/5/layout/IconCircleLabelList"/>
    <dgm:cxn modelId="{26348887-F182-46E8-9F90-DCF4CEC39A8A}" type="presParOf" srcId="{BF8DA911-6D59-4D4F-BE08-DC7D1B642168}" destId="{5DB86D69-708F-465F-82FA-7048FCC50538}" srcOrd="1" destOrd="0" presId="urn:microsoft.com/office/officeart/2018/5/layout/IconCircleLabelList"/>
    <dgm:cxn modelId="{F3A7780D-E49D-41A6-9569-DA88AB1DBB71}" type="presParOf" srcId="{BF8DA911-6D59-4D4F-BE08-DC7D1B642168}" destId="{0F4F757B-3A94-40D2-87E0-1656A2A44759}" srcOrd="2" destOrd="0" presId="urn:microsoft.com/office/officeart/2018/5/layout/IconCircleLabelList"/>
    <dgm:cxn modelId="{E4FA9469-B7B0-4356-A2D6-3DF513092E9C}" type="presParOf" srcId="{BF8DA911-6D59-4D4F-BE08-DC7D1B642168}" destId="{AC2FEAA9-A87A-4E1A-B4F7-F66999DB63CD}" srcOrd="3" destOrd="0" presId="urn:microsoft.com/office/officeart/2018/5/layout/IconCircleLabelList"/>
    <dgm:cxn modelId="{CCC063B5-C92F-415A-AD01-F11EC232ECBB}" type="presParOf" srcId="{96066650-16C5-44DB-B2A9-D20508398E05}" destId="{CCF9584C-C089-4176-A5BD-2B3351D4F055}" srcOrd="5" destOrd="0" presId="urn:microsoft.com/office/officeart/2018/5/layout/IconCircleLabelList"/>
    <dgm:cxn modelId="{5715C26C-AE5C-46CA-A4AD-770F4A74F012}" type="presParOf" srcId="{96066650-16C5-44DB-B2A9-D20508398E05}" destId="{663E4C71-90F3-4DB1-A3A4-65A9E9E60479}" srcOrd="6" destOrd="0" presId="urn:microsoft.com/office/officeart/2018/5/layout/IconCircleLabelList"/>
    <dgm:cxn modelId="{DFE9EFBA-AD7E-45D2-935F-506C120337FF}" type="presParOf" srcId="{663E4C71-90F3-4DB1-A3A4-65A9E9E60479}" destId="{B6D12CF7-BB50-4A90-8E84-2086905B64B6}" srcOrd="0" destOrd="0" presId="urn:microsoft.com/office/officeart/2018/5/layout/IconCircleLabelList"/>
    <dgm:cxn modelId="{3577901C-6E36-4BE0-AB97-609243AA2B8B}" type="presParOf" srcId="{663E4C71-90F3-4DB1-A3A4-65A9E9E60479}" destId="{7B94F263-5DB3-4D17-BCA7-AD432E5383B6}" srcOrd="1" destOrd="0" presId="urn:microsoft.com/office/officeart/2018/5/layout/IconCircleLabelList"/>
    <dgm:cxn modelId="{8FFDD298-DD48-4B43-9CEA-484258D5141A}" type="presParOf" srcId="{663E4C71-90F3-4DB1-A3A4-65A9E9E60479}" destId="{2EAF1C43-A84E-43FA-8B04-B709FB089E3A}" srcOrd="2" destOrd="0" presId="urn:microsoft.com/office/officeart/2018/5/layout/IconCircleLabelList"/>
    <dgm:cxn modelId="{3B94FEF2-D005-40E1-8453-3BB95E8D3E18}" type="presParOf" srcId="{663E4C71-90F3-4DB1-A3A4-65A9E9E60479}" destId="{A02FB6CA-3ED3-4E7A-BCB4-D93782B45152}" srcOrd="3" destOrd="0" presId="urn:microsoft.com/office/officeart/2018/5/layout/IconCircleLabelList"/>
    <dgm:cxn modelId="{FFC905B7-1B3B-4CA0-A39E-E0B9D2E843D4}" type="presParOf" srcId="{96066650-16C5-44DB-B2A9-D20508398E05}" destId="{D00BCCBF-4C9A-4D79-B533-4FC6D9190631}" srcOrd="7" destOrd="0" presId="urn:microsoft.com/office/officeart/2018/5/layout/IconCircleLabelList"/>
    <dgm:cxn modelId="{B6BFB43B-3A2F-4E38-A5BD-10F516852A98}" type="presParOf" srcId="{96066650-16C5-44DB-B2A9-D20508398E05}" destId="{359A735B-3B9D-4248-9614-CA21E87EF93B}" srcOrd="8" destOrd="0" presId="urn:microsoft.com/office/officeart/2018/5/layout/IconCircleLabelList"/>
    <dgm:cxn modelId="{4236AD15-0AC6-4CE1-BF27-6AE938BD90FA}" type="presParOf" srcId="{359A735B-3B9D-4248-9614-CA21E87EF93B}" destId="{BE6682EE-9684-4DC9-BF1F-EAE22E190162}" srcOrd="0" destOrd="0" presId="urn:microsoft.com/office/officeart/2018/5/layout/IconCircleLabelList"/>
    <dgm:cxn modelId="{CAD9389F-0550-469E-9276-4FE3158EF8C7}" type="presParOf" srcId="{359A735B-3B9D-4248-9614-CA21E87EF93B}" destId="{0E8DEE9A-0F25-4355-B323-8097190A5976}" srcOrd="1" destOrd="0" presId="urn:microsoft.com/office/officeart/2018/5/layout/IconCircleLabelList"/>
    <dgm:cxn modelId="{E90EEABE-8B28-4C0A-BAE4-3688CB83E1BE}" type="presParOf" srcId="{359A735B-3B9D-4248-9614-CA21E87EF93B}" destId="{1E89BDC2-A8EC-4C0F-A62C-29B6EDFBD8D1}" srcOrd="2" destOrd="0" presId="urn:microsoft.com/office/officeart/2018/5/layout/IconCircleLabelList"/>
    <dgm:cxn modelId="{AAAF67C3-FA27-4672-89F8-92C5130044D7}" type="presParOf" srcId="{359A735B-3B9D-4248-9614-CA21E87EF93B}" destId="{7A4C8B29-147A-40D7-B4F7-3C3423B4770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E7C15E-5E1E-4368-A2F8-C5A149F0A346}" type="doc">
      <dgm:prSet loTypeId="urn:microsoft.com/office/officeart/2005/8/layout/vList2" loCatId="list" qsTypeId="urn:microsoft.com/office/officeart/2005/8/quickstyle/simple1#2" qsCatId="simple" csTypeId="urn:microsoft.com/office/officeart/2005/8/colors/accent5_2#1" csCatId="accent5" phldr="1"/>
      <dgm:spPr/>
      <dgm:t>
        <a:bodyPr/>
        <a:lstStyle/>
        <a:p>
          <a:endParaRPr lang="en-US"/>
        </a:p>
      </dgm:t>
    </dgm:pt>
    <dgm:pt modelId="{78E60A3D-5AC4-4561-89C7-10EEE524492F}">
      <dgm:prSet custT="1"/>
      <dgm:spPr/>
      <dgm:t>
        <a:bodyPr/>
        <a:lstStyle/>
        <a:p>
          <a:r>
            <a:rPr lang="en-GB" sz="1600">
              <a:latin typeface="Aptos" panose="020B0004020202020204" pitchFamily="34" charset="0"/>
            </a:rPr>
            <a:t>Attending lectures (missing one may result in falling behind quickly)</a:t>
          </a:r>
          <a:endParaRPr lang="en-US" sz="1600" dirty="0">
            <a:latin typeface="Aptos" panose="020B0004020202020204" pitchFamily="34" charset="0"/>
          </a:endParaRPr>
        </a:p>
      </dgm:t>
    </dgm:pt>
    <dgm:pt modelId="{920D6157-DDDB-456E-A1DF-743B19CF610A}" type="parTrans" cxnId="{11600A2F-5884-4C5F-BA38-0F409299C14F}">
      <dgm:prSet/>
      <dgm:spPr/>
      <dgm:t>
        <a:bodyPr/>
        <a:lstStyle/>
        <a:p>
          <a:endParaRPr lang="en-US" sz="2000">
            <a:latin typeface="Aptos" panose="020B0004020202020204" pitchFamily="34" charset="0"/>
          </a:endParaRPr>
        </a:p>
      </dgm:t>
    </dgm:pt>
    <dgm:pt modelId="{A0A3C8C3-DC66-4EB3-BEC7-3B2107BE0582}" type="sibTrans" cxnId="{11600A2F-5884-4C5F-BA38-0F409299C14F}">
      <dgm:prSet/>
      <dgm:spPr/>
      <dgm:t>
        <a:bodyPr/>
        <a:lstStyle/>
        <a:p>
          <a:endParaRPr lang="en-US" sz="2000">
            <a:latin typeface="Aptos" panose="020B0004020202020204" pitchFamily="34" charset="0"/>
          </a:endParaRPr>
        </a:p>
      </dgm:t>
    </dgm:pt>
    <dgm:pt modelId="{8AF3F2D1-4AA2-4DA6-A74C-8F6212DF3605}">
      <dgm:prSet custT="1"/>
      <dgm:spPr/>
      <dgm:t>
        <a:bodyPr/>
        <a:lstStyle/>
        <a:p>
          <a:r>
            <a:rPr lang="en-GB" sz="1600">
              <a:latin typeface="Aptos" panose="020B0004020202020204" pitchFamily="34" charset="0"/>
            </a:rPr>
            <a:t>Having all the equipment you need (Laptop/Computer, notepad, pens) to study effectively </a:t>
          </a:r>
          <a:endParaRPr lang="en-US" sz="1600">
            <a:latin typeface="Aptos" panose="020B0004020202020204" pitchFamily="34" charset="0"/>
          </a:endParaRPr>
        </a:p>
      </dgm:t>
    </dgm:pt>
    <dgm:pt modelId="{189E5062-0E6A-42B6-AD2D-B6F25D425186}" type="parTrans" cxnId="{B86358F1-7C6B-48D5-9D2B-EC18F64E6238}">
      <dgm:prSet/>
      <dgm:spPr/>
      <dgm:t>
        <a:bodyPr/>
        <a:lstStyle/>
        <a:p>
          <a:endParaRPr lang="en-US" sz="2000">
            <a:latin typeface="Aptos" panose="020B0004020202020204" pitchFamily="34" charset="0"/>
          </a:endParaRPr>
        </a:p>
      </dgm:t>
    </dgm:pt>
    <dgm:pt modelId="{3FBC8BDF-2A38-4D65-9E84-3D9D1026ED6D}" type="sibTrans" cxnId="{B86358F1-7C6B-48D5-9D2B-EC18F64E6238}">
      <dgm:prSet/>
      <dgm:spPr/>
      <dgm:t>
        <a:bodyPr/>
        <a:lstStyle/>
        <a:p>
          <a:endParaRPr lang="en-US" sz="2000">
            <a:latin typeface="Aptos" panose="020B0004020202020204" pitchFamily="34" charset="0"/>
          </a:endParaRPr>
        </a:p>
      </dgm:t>
    </dgm:pt>
    <dgm:pt modelId="{69E7D848-180F-424B-B3A1-431E84E88BE1}">
      <dgm:prSet custT="1"/>
      <dgm:spPr/>
      <dgm:t>
        <a:bodyPr/>
        <a:lstStyle/>
        <a:p>
          <a:r>
            <a:rPr lang="en-GB" sz="1600">
              <a:latin typeface="Aptos" panose="020B0004020202020204" pitchFamily="34" charset="0"/>
            </a:rPr>
            <a:t>Participate in all in-class activities </a:t>
          </a:r>
          <a:endParaRPr lang="en-US" sz="1600">
            <a:latin typeface="Aptos" panose="020B0004020202020204" pitchFamily="34" charset="0"/>
          </a:endParaRPr>
        </a:p>
      </dgm:t>
    </dgm:pt>
    <dgm:pt modelId="{3D4D8191-1988-49FE-A9DA-C829A888B948}" type="parTrans" cxnId="{C41A46EB-E6F4-4B00-8AA6-1AA29BE565C8}">
      <dgm:prSet/>
      <dgm:spPr/>
      <dgm:t>
        <a:bodyPr/>
        <a:lstStyle/>
        <a:p>
          <a:endParaRPr lang="en-US" sz="2000">
            <a:latin typeface="Aptos" panose="020B0004020202020204" pitchFamily="34" charset="0"/>
          </a:endParaRPr>
        </a:p>
      </dgm:t>
    </dgm:pt>
    <dgm:pt modelId="{DA864EAF-8046-49BC-BC87-504C83A8097C}" type="sibTrans" cxnId="{C41A46EB-E6F4-4B00-8AA6-1AA29BE565C8}">
      <dgm:prSet/>
      <dgm:spPr/>
      <dgm:t>
        <a:bodyPr/>
        <a:lstStyle/>
        <a:p>
          <a:endParaRPr lang="en-US" sz="2000">
            <a:latin typeface="Aptos" panose="020B0004020202020204" pitchFamily="34" charset="0"/>
          </a:endParaRPr>
        </a:p>
      </dgm:t>
    </dgm:pt>
    <dgm:pt modelId="{049DAC8D-9EAE-486B-8A31-CDD2CF26978B}">
      <dgm:prSet custT="1"/>
      <dgm:spPr/>
      <dgm:t>
        <a:bodyPr/>
        <a:lstStyle/>
        <a:p>
          <a:r>
            <a:rPr lang="en-GB" sz="1600">
              <a:latin typeface="Aptos" panose="020B0004020202020204" pitchFamily="34" charset="0"/>
            </a:rPr>
            <a:t>Practice skills and study outside of lecture (this is a full-time course!)</a:t>
          </a:r>
          <a:endParaRPr lang="en-US" sz="1600">
            <a:latin typeface="Aptos" panose="020B0004020202020204" pitchFamily="34" charset="0"/>
          </a:endParaRPr>
        </a:p>
      </dgm:t>
    </dgm:pt>
    <dgm:pt modelId="{4FC6C742-12D1-406F-9246-2FFEA514177C}" type="parTrans" cxnId="{10960072-3A6E-4B6C-B199-227474F523CF}">
      <dgm:prSet/>
      <dgm:spPr/>
      <dgm:t>
        <a:bodyPr/>
        <a:lstStyle/>
        <a:p>
          <a:endParaRPr lang="en-US" sz="2000">
            <a:latin typeface="Aptos" panose="020B0004020202020204" pitchFamily="34" charset="0"/>
          </a:endParaRPr>
        </a:p>
      </dgm:t>
    </dgm:pt>
    <dgm:pt modelId="{E7A2D839-F112-4F8F-8524-FF3AC7787DBE}" type="sibTrans" cxnId="{10960072-3A6E-4B6C-B199-227474F523CF}">
      <dgm:prSet/>
      <dgm:spPr/>
      <dgm:t>
        <a:bodyPr/>
        <a:lstStyle/>
        <a:p>
          <a:endParaRPr lang="en-US" sz="2000">
            <a:latin typeface="Aptos" panose="020B0004020202020204" pitchFamily="34" charset="0"/>
          </a:endParaRPr>
        </a:p>
      </dgm:t>
    </dgm:pt>
    <dgm:pt modelId="{6C51A96E-CA8D-4508-95BE-D897644BDDC6}">
      <dgm:prSet custT="1"/>
      <dgm:spPr/>
      <dgm:t>
        <a:bodyPr/>
        <a:lstStyle/>
        <a:p>
          <a:r>
            <a:rPr lang="en-GB" sz="1600" dirty="0">
              <a:latin typeface="Aptos" panose="020B0004020202020204" pitchFamily="34" charset="0"/>
            </a:rPr>
            <a:t>Review and engage with all materials on the module pages</a:t>
          </a:r>
          <a:endParaRPr lang="en-US" sz="1600" dirty="0">
            <a:latin typeface="Aptos" panose="020B0004020202020204" pitchFamily="34" charset="0"/>
          </a:endParaRPr>
        </a:p>
      </dgm:t>
    </dgm:pt>
    <dgm:pt modelId="{B6CBC7B9-280B-4712-910D-340209E400C1}" type="parTrans" cxnId="{77DAC647-6AA6-4EC8-BB32-966E709319A8}">
      <dgm:prSet/>
      <dgm:spPr/>
      <dgm:t>
        <a:bodyPr/>
        <a:lstStyle/>
        <a:p>
          <a:endParaRPr lang="en-US" sz="2000">
            <a:latin typeface="Aptos" panose="020B0004020202020204" pitchFamily="34" charset="0"/>
          </a:endParaRPr>
        </a:p>
      </dgm:t>
    </dgm:pt>
    <dgm:pt modelId="{3F6B49B3-9A13-4DBC-AD84-C597DC553016}" type="sibTrans" cxnId="{77DAC647-6AA6-4EC8-BB32-966E709319A8}">
      <dgm:prSet/>
      <dgm:spPr/>
      <dgm:t>
        <a:bodyPr/>
        <a:lstStyle/>
        <a:p>
          <a:endParaRPr lang="en-US" sz="2000">
            <a:latin typeface="Aptos" panose="020B0004020202020204" pitchFamily="34" charset="0"/>
          </a:endParaRPr>
        </a:p>
      </dgm:t>
    </dgm:pt>
    <dgm:pt modelId="{06B0D013-CD38-4C8B-AD39-8E9FFE3E47F9}">
      <dgm:prSet custT="1"/>
      <dgm:spPr/>
      <dgm:t>
        <a:bodyPr/>
        <a:lstStyle/>
        <a:p>
          <a:r>
            <a:rPr lang="en-GB" sz="1600" dirty="0">
              <a:latin typeface="Aptos" panose="020B0004020202020204" pitchFamily="34" charset="0"/>
            </a:rPr>
            <a:t>Tracking your progress honestly (no deception)</a:t>
          </a:r>
          <a:endParaRPr lang="en-US" sz="1600" dirty="0">
            <a:latin typeface="Aptos" panose="020B0004020202020204" pitchFamily="34" charset="0"/>
          </a:endParaRPr>
        </a:p>
      </dgm:t>
    </dgm:pt>
    <dgm:pt modelId="{6FFB69A8-5D3B-468B-93D1-27244D230AB6}" type="parTrans" cxnId="{9393A320-FBE1-4191-8230-760E85A09973}">
      <dgm:prSet/>
      <dgm:spPr/>
      <dgm:t>
        <a:bodyPr/>
        <a:lstStyle/>
        <a:p>
          <a:endParaRPr lang="en-US" sz="2000">
            <a:latin typeface="Aptos" panose="020B0004020202020204" pitchFamily="34" charset="0"/>
          </a:endParaRPr>
        </a:p>
      </dgm:t>
    </dgm:pt>
    <dgm:pt modelId="{4D287D2D-EC22-4088-AB8B-6AC6FC112ADE}" type="sibTrans" cxnId="{9393A320-FBE1-4191-8230-760E85A09973}">
      <dgm:prSet/>
      <dgm:spPr/>
      <dgm:t>
        <a:bodyPr/>
        <a:lstStyle/>
        <a:p>
          <a:endParaRPr lang="en-US" sz="2000">
            <a:latin typeface="Aptos" panose="020B0004020202020204" pitchFamily="34" charset="0"/>
          </a:endParaRPr>
        </a:p>
      </dgm:t>
    </dgm:pt>
    <dgm:pt modelId="{0B64492E-E616-41A5-9FDF-3090F2AE4710}">
      <dgm:prSet custT="1"/>
      <dgm:spPr/>
      <dgm:t>
        <a:bodyPr/>
        <a:lstStyle/>
        <a:p>
          <a:r>
            <a:rPr lang="en-GB" sz="1600" dirty="0">
              <a:latin typeface="Aptos" panose="020B0004020202020204" pitchFamily="34" charset="0"/>
            </a:rPr>
            <a:t>Communicating with lecturers and student services</a:t>
          </a:r>
          <a:endParaRPr lang="en-US" sz="1600" dirty="0">
            <a:latin typeface="Aptos" panose="020B0004020202020204" pitchFamily="34" charset="0"/>
          </a:endParaRPr>
        </a:p>
      </dgm:t>
    </dgm:pt>
    <dgm:pt modelId="{EA19B02A-9222-47B7-AB3C-D8D4D791FBDA}" type="parTrans" cxnId="{FCB142AD-47F9-4F0D-A07D-825414A38A97}">
      <dgm:prSet/>
      <dgm:spPr/>
      <dgm:t>
        <a:bodyPr/>
        <a:lstStyle/>
        <a:p>
          <a:endParaRPr lang="en-US" sz="2000">
            <a:latin typeface="Aptos" panose="020B0004020202020204" pitchFamily="34" charset="0"/>
          </a:endParaRPr>
        </a:p>
      </dgm:t>
    </dgm:pt>
    <dgm:pt modelId="{880684BC-11CA-4669-9DD2-37201BEA3F98}" type="sibTrans" cxnId="{FCB142AD-47F9-4F0D-A07D-825414A38A97}">
      <dgm:prSet/>
      <dgm:spPr/>
      <dgm:t>
        <a:bodyPr/>
        <a:lstStyle/>
        <a:p>
          <a:endParaRPr lang="en-US" sz="2000">
            <a:latin typeface="Aptos" panose="020B0004020202020204" pitchFamily="34" charset="0"/>
          </a:endParaRPr>
        </a:p>
      </dgm:t>
    </dgm:pt>
    <dgm:pt modelId="{F8F1579E-5118-45FE-8A1A-26CA7C95B1C7}">
      <dgm:prSet custT="1"/>
      <dgm:spPr/>
      <dgm:t>
        <a:bodyPr/>
        <a:lstStyle/>
        <a:p>
          <a:r>
            <a:rPr lang="en-GB" sz="1600">
              <a:latin typeface="Aptos" panose="020B0004020202020204" pitchFamily="34" charset="0"/>
            </a:rPr>
            <a:t>Seeking support outside of lecture time (student success, study skills and peer mentors) </a:t>
          </a:r>
          <a:endParaRPr lang="en-US" sz="1600">
            <a:latin typeface="Aptos" panose="020B0004020202020204" pitchFamily="34" charset="0"/>
          </a:endParaRPr>
        </a:p>
      </dgm:t>
    </dgm:pt>
    <dgm:pt modelId="{DE7370E6-DB4A-4A72-8D14-F46CBEBADE09}" type="parTrans" cxnId="{A7673516-9642-44D3-8BAE-D1BECA75E4CF}">
      <dgm:prSet/>
      <dgm:spPr/>
      <dgm:t>
        <a:bodyPr/>
        <a:lstStyle/>
        <a:p>
          <a:endParaRPr lang="en-US" sz="2000">
            <a:latin typeface="Aptos" panose="020B0004020202020204" pitchFamily="34" charset="0"/>
          </a:endParaRPr>
        </a:p>
      </dgm:t>
    </dgm:pt>
    <dgm:pt modelId="{96DEEEBF-58AC-419B-B7F6-2719E24BBC52}" type="sibTrans" cxnId="{A7673516-9642-44D3-8BAE-D1BECA75E4CF}">
      <dgm:prSet/>
      <dgm:spPr/>
      <dgm:t>
        <a:bodyPr/>
        <a:lstStyle/>
        <a:p>
          <a:endParaRPr lang="en-US" sz="2000">
            <a:latin typeface="Aptos" panose="020B0004020202020204" pitchFamily="34" charset="0"/>
          </a:endParaRPr>
        </a:p>
      </dgm:t>
    </dgm:pt>
    <dgm:pt modelId="{C180E4F4-DE9E-43F5-B221-C29AF653B142}">
      <dgm:prSet custT="1"/>
      <dgm:spPr/>
      <dgm:t>
        <a:bodyPr/>
        <a:lstStyle/>
        <a:p>
          <a:r>
            <a:rPr lang="en-GB" sz="1600">
              <a:latin typeface="Aptos" panose="020B0004020202020204" pitchFamily="34" charset="0"/>
            </a:rPr>
            <a:t>Reflect on performance, monitor, and evaluate your experiences</a:t>
          </a:r>
          <a:endParaRPr lang="en-US" sz="1600">
            <a:latin typeface="Aptos" panose="020B0004020202020204" pitchFamily="34" charset="0"/>
          </a:endParaRPr>
        </a:p>
      </dgm:t>
    </dgm:pt>
    <dgm:pt modelId="{51942C5D-6566-4ABB-B442-E98071381C0B}" type="parTrans" cxnId="{CD3C1040-16DB-4959-9A10-0C9B1A498A3B}">
      <dgm:prSet/>
      <dgm:spPr/>
      <dgm:t>
        <a:bodyPr/>
        <a:lstStyle/>
        <a:p>
          <a:endParaRPr lang="en-US" sz="2000">
            <a:latin typeface="Aptos" panose="020B0004020202020204" pitchFamily="34" charset="0"/>
          </a:endParaRPr>
        </a:p>
      </dgm:t>
    </dgm:pt>
    <dgm:pt modelId="{AE99B914-CC40-423B-B02B-AAA7C8B5CAF9}" type="sibTrans" cxnId="{CD3C1040-16DB-4959-9A10-0C9B1A498A3B}">
      <dgm:prSet/>
      <dgm:spPr/>
      <dgm:t>
        <a:bodyPr/>
        <a:lstStyle/>
        <a:p>
          <a:endParaRPr lang="en-US" sz="2000">
            <a:latin typeface="Aptos" panose="020B0004020202020204" pitchFamily="34" charset="0"/>
          </a:endParaRPr>
        </a:p>
      </dgm:t>
    </dgm:pt>
    <dgm:pt modelId="{7EE164C0-5C5E-474D-A0B9-F4C5D694DBBE}" type="pres">
      <dgm:prSet presAssocID="{ECE7C15E-5E1E-4368-A2F8-C5A149F0A346}" presName="linear" presStyleCnt="0">
        <dgm:presLayoutVars>
          <dgm:animLvl val="lvl"/>
          <dgm:resizeHandles val="exact"/>
        </dgm:presLayoutVars>
      </dgm:prSet>
      <dgm:spPr/>
    </dgm:pt>
    <dgm:pt modelId="{91E012DE-D001-47A9-9597-3989814A94F8}" type="pres">
      <dgm:prSet presAssocID="{78E60A3D-5AC4-4561-89C7-10EEE524492F}" presName="parentText" presStyleLbl="node1" presStyleIdx="0" presStyleCnt="9">
        <dgm:presLayoutVars>
          <dgm:chMax val="0"/>
          <dgm:bulletEnabled val="1"/>
        </dgm:presLayoutVars>
      </dgm:prSet>
      <dgm:spPr/>
    </dgm:pt>
    <dgm:pt modelId="{E0C99D90-48E7-4C33-8D36-4E9658C981A4}" type="pres">
      <dgm:prSet presAssocID="{A0A3C8C3-DC66-4EB3-BEC7-3B2107BE0582}" presName="spacer" presStyleCnt="0"/>
      <dgm:spPr/>
    </dgm:pt>
    <dgm:pt modelId="{4930C57A-8005-41B3-97FE-C1C5DA08B70D}" type="pres">
      <dgm:prSet presAssocID="{8AF3F2D1-4AA2-4DA6-A74C-8F6212DF3605}" presName="parentText" presStyleLbl="node1" presStyleIdx="1" presStyleCnt="9">
        <dgm:presLayoutVars>
          <dgm:chMax val="0"/>
          <dgm:bulletEnabled val="1"/>
        </dgm:presLayoutVars>
      </dgm:prSet>
      <dgm:spPr/>
    </dgm:pt>
    <dgm:pt modelId="{E19F127C-D671-44CF-B900-717265C4C461}" type="pres">
      <dgm:prSet presAssocID="{3FBC8BDF-2A38-4D65-9E84-3D9D1026ED6D}" presName="spacer" presStyleCnt="0"/>
      <dgm:spPr/>
    </dgm:pt>
    <dgm:pt modelId="{A10427B7-7A03-4C2A-B6D8-73C427C6E849}" type="pres">
      <dgm:prSet presAssocID="{69E7D848-180F-424B-B3A1-431E84E88BE1}" presName="parentText" presStyleLbl="node1" presStyleIdx="2" presStyleCnt="9">
        <dgm:presLayoutVars>
          <dgm:chMax val="0"/>
          <dgm:bulletEnabled val="1"/>
        </dgm:presLayoutVars>
      </dgm:prSet>
      <dgm:spPr/>
    </dgm:pt>
    <dgm:pt modelId="{0CCF3CB7-811F-4ABE-871A-1A4C5D4D6022}" type="pres">
      <dgm:prSet presAssocID="{DA864EAF-8046-49BC-BC87-504C83A8097C}" presName="spacer" presStyleCnt="0"/>
      <dgm:spPr/>
    </dgm:pt>
    <dgm:pt modelId="{78B7F168-DB01-41A3-859E-C7660E14E511}" type="pres">
      <dgm:prSet presAssocID="{049DAC8D-9EAE-486B-8A31-CDD2CF26978B}" presName="parentText" presStyleLbl="node1" presStyleIdx="3" presStyleCnt="9">
        <dgm:presLayoutVars>
          <dgm:chMax val="0"/>
          <dgm:bulletEnabled val="1"/>
        </dgm:presLayoutVars>
      </dgm:prSet>
      <dgm:spPr/>
    </dgm:pt>
    <dgm:pt modelId="{2193D8D5-4CE3-4B6D-AA81-688358BBC170}" type="pres">
      <dgm:prSet presAssocID="{E7A2D839-F112-4F8F-8524-FF3AC7787DBE}" presName="spacer" presStyleCnt="0"/>
      <dgm:spPr/>
    </dgm:pt>
    <dgm:pt modelId="{2EF7D205-6188-4F54-A90D-BD4F6946331D}" type="pres">
      <dgm:prSet presAssocID="{6C51A96E-CA8D-4508-95BE-D897644BDDC6}" presName="parentText" presStyleLbl="node1" presStyleIdx="4" presStyleCnt="9">
        <dgm:presLayoutVars>
          <dgm:chMax val="0"/>
          <dgm:bulletEnabled val="1"/>
        </dgm:presLayoutVars>
      </dgm:prSet>
      <dgm:spPr/>
    </dgm:pt>
    <dgm:pt modelId="{2E4377A9-F3FD-4EEF-888F-AB663C199EBA}" type="pres">
      <dgm:prSet presAssocID="{3F6B49B3-9A13-4DBC-AD84-C597DC553016}" presName="spacer" presStyleCnt="0"/>
      <dgm:spPr/>
    </dgm:pt>
    <dgm:pt modelId="{BDA12515-EA07-4E5B-B56D-47207C9B5C7C}" type="pres">
      <dgm:prSet presAssocID="{06B0D013-CD38-4C8B-AD39-8E9FFE3E47F9}" presName="parentText" presStyleLbl="node1" presStyleIdx="5" presStyleCnt="9">
        <dgm:presLayoutVars>
          <dgm:chMax val="0"/>
          <dgm:bulletEnabled val="1"/>
        </dgm:presLayoutVars>
      </dgm:prSet>
      <dgm:spPr/>
    </dgm:pt>
    <dgm:pt modelId="{4A28080A-12E2-440F-B1FB-DC911940EC4F}" type="pres">
      <dgm:prSet presAssocID="{4D287D2D-EC22-4088-AB8B-6AC6FC112ADE}" presName="spacer" presStyleCnt="0"/>
      <dgm:spPr/>
    </dgm:pt>
    <dgm:pt modelId="{15CA54AA-5C08-4477-A38F-0DF2F0D1EB87}" type="pres">
      <dgm:prSet presAssocID="{0B64492E-E616-41A5-9FDF-3090F2AE4710}" presName="parentText" presStyleLbl="node1" presStyleIdx="6" presStyleCnt="9">
        <dgm:presLayoutVars>
          <dgm:chMax val="0"/>
          <dgm:bulletEnabled val="1"/>
        </dgm:presLayoutVars>
      </dgm:prSet>
      <dgm:spPr/>
    </dgm:pt>
    <dgm:pt modelId="{68B2AC05-BADB-48EF-BE5D-4E846A6F7AAF}" type="pres">
      <dgm:prSet presAssocID="{880684BC-11CA-4669-9DD2-37201BEA3F98}" presName="spacer" presStyleCnt="0"/>
      <dgm:spPr/>
    </dgm:pt>
    <dgm:pt modelId="{DF2A1B85-07A8-449D-9C16-6C0016D589D9}" type="pres">
      <dgm:prSet presAssocID="{F8F1579E-5118-45FE-8A1A-26CA7C95B1C7}" presName="parentText" presStyleLbl="node1" presStyleIdx="7" presStyleCnt="9">
        <dgm:presLayoutVars>
          <dgm:chMax val="0"/>
          <dgm:bulletEnabled val="1"/>
        </dgm:presLayoutVars>
      </dgm:prSet>
      <dgm:spPr/>
    </dgm:pt>
    <dgm:pt modelId="{56BACAF2-54FB-4E78-B247-204739E31E10}" type="pres">
      <dgm:prSet presAssocID="{96DEEEBF-58AC-419B-B7F6-2719E24BBC52}" presName="spacer" presStyleCnt="0"/>
      <dgm:spPr/>
    </dgm:pt>
    <dgm:pt modelId="{A91AD2A0-89C8-49F6-91E1-EEEFABDCEC20}" type="pres">
      <dgm:prSet presAssocID="{C180E4F4-DE9E-43F5-B221-C29AF653B142}" presName="parentText" presStyleLbl="node1" presStyleIdx="8" presStyleCnt="9">
        <dgm:presLayoutVars>
          <dgm:chMax val="0"/>
          <dgm:bulletEnabled val="1"/>
        </dgm:presLayoutVars>
      </dgm:prSet>
      <dgm:spPr/>
    </dgm:pt>
  </dgm:ptLst>
  <dgm:cxnLst>
    <dgm:cxn modelId="{2FE84005-8997-443D-A32E-D26B51566B20}" type="presOf" srcId="{6C51A96E-CA8D-4508-95BE-D897644BDDC6}" destId="{2EF7D205-6188-4F54-A90D-BD4F6946331D}" srcOrd="0" destOrd="0" presId="urn:microsoft.com/office/officeart/2005/8/layout/vList2"/>
    <dgm:cxn modelId="{A7673516-9642-44D3-8BAE-D1BECA75E4CF}" srcId="{ECE7C15E-5E1E-4368-A2F8-C5A149F0A346}" destId="{F8F1579E-5118-45FE-8A1A-26CA7C95B1C7}" srcOrd="7" destOrd="0" parTransId="{DE7370E6-DB4A-4A72-8D14-F46CBEBADE09}" sibTransId="{96DEEEBF-58AC-419B-B7F6-2719E24BBC52}"/>
    <dgm:cxn modelId="{9393A320-FBE1-4191-8230-760E85A09973}" srcId="{ECE7C15E-5E1E-4368-A2F8-C5A149F0A346}" destId="{06B0D013-CD38-4C8B-AD39-8E9FFE3E47F9}" srcOrd="5" destOrd="0" parTransId="{6FFB69A8-5D3B-468B-93D1-27244D230AB6}" sibTransId="{4D287D2D-EC22-4088-AB8B-6AC6FC112ADE}"/>
    <dgm:cxn modelId="{11600A2F-5884-4C5F-BA38-0F409299C14F}" srcId="{ECE7C15E-5E1E-4368-A2F8-C5A149F0A346}" destId="{78E60A3D-5AC4-4561-89C7-10EEE524492F}" srcOrd="0" destOrd="0" parTransId="{920D6157-DDDB-456E-A1DF-743B19CF610A}" sibTransId="{A0A3C8C3-DC66-4EB3-BEC7-3B2107BE0582}"/>
    <dgm:cxn modelId="{CD3C1040-16DB-4959-9A10-0C9B1A498A3B}" srcId="{ECE7C15E-5E1E-4368-A2F8-C5A149F0A346}" destId="{C180E4F4-DE9E-43F5-B221-C29AF653B142}" srcOrd="8" destOrd="0" parTransId="{51942C5D-6566-4ABB-B442-E98071381C0B}" sibTransId="{AE99B914-CC40-423B-B02B-AAA7C8B5CAF9}"/>
    <dgm:cxn modelId="{E9283B40-7691-4F63-9E11-12CBA67A3328}" type="presOf" srcId="{8AF3F2D1-4AA2-4DA6-A74C-8F6212DF3605}" destId="{4930C57A-8005-41B3-97FE-C1C5DA08B70D}" srcOrd="0" destOrd="0" presId="urn:microsoft.com/office/officeart/2005/8/layout/vList2"/>
    <dgm:cxn modelId="{31B6CE5D-BAEF-4AFA-AB12-B78BA4B5B9EB}" type="presOf" srcId="{049DAC8D-9EAE-486B-8A31-CDD2CF26978B}" destId="{78B7F168-DB01-41A3-859E-C7660E14E511}" srcOrd="0" destOrd="0" presId="urn:microsoft.com/office/officeart/2005/8/layout/vList2"/>
    <dgm:cxn modelId="{047D5C61-9506-43A7-B5A7-985730049B18}" type="presOf" srcId="{69E7D848-180F-424B-B3A1-431E84E88BE1}" destId="{A10427B7-7A03-4C2A-B6D8-73C427C6E849}" srcOrd="0" destOrd="0" presId="urn:microsoft.com/office/officeart/2005/8/layout/vList2"/>
    <dgm:cxn modelId="{77DAC647-6AA6-4EC8-BB32-966E709319A8}" srcId="{ECE7C15E-5E1E-4368-A2F8-C5A149F0A346}" destId="{6C51A96E-CA8D-4508-95BE-D897644BDDC6}" srcOrd="4" destOrd="0" parTransId="{B6CBC7B9-280B-4712-910D-340209E400C1}" sibTransId="{3F6B49B3-9A13-4DBC-AD84-C597DC553016}"/>
    <dgm:cxn modelId="{10960072-3A6E-4B6C-B199-227474F523CF}" srcId="{ECE7C15E-5E1E-4368-A2F8-C5A149F0A346}" destId="{049DAC8D-9EAE-486B-8A31-CDD2CF26978B}" srcOrd="3" destOrd="0" parTransId="{4FC6C742-12D1-406F-9246-2FFEA514177C}" sibTransId="{E7A2D839-F112-4F8F-8524-FF3AC7787DBE}"/>
    <dgm:cxn modelId="{FECD7673-0786-498B-B5BE-64083F56E045}" type="presOf" srcId="{0B64492E-E616-41A5-9FDF-3090F2AE4710}" destId="{15CA54AA-5C08-4477-A38F-0DF2F0D1EB87}" srcOrd="0" destOrd="0" presId="urn:microsoft.com/office/officeart/2005/8/layout/vList2"/>
    <dgm:cxn modelId="{A4B89D9D-9A53-40E9-96F4-0E5DB1E6145B}" type="presOf" srcId="{F8F1579E-5118-45FE-8A1A-26CA7C95B1C7}" destId="{DF2A1B85-07A8-449D-9C16-6C0016D589D9}" srcOrd="0" destOrd="0" presId="urn:microsoft.com/office/officeart/2005/8/layout/vList2"/>
    <dgm:cxn modelId="{A5AEF1A7-8E44-4034-B071-7BEE2F8D3436}" type="presOf" srcId="{C180E4F4-DE9E-43F5-B221-C29AF653B142}" destId="{A91AD2A0-89C8-49F6-91E1-EEEFABDCEC20}" srcOrd="0" destOrd="0" presId="urn:microsoft.com/office/officeart/2005/8/layout/vList2"/>
    <dgm:cxn modelId="{0E9047AC-48B6-4B3F-8F91-13B42BE1DE94}" type="presOf" srcId="{78E60A3D-5AC4-4561-89C7-10EEE524492F}" destId="{91E012DE-D001-47A9-9597-3989814A94F8}" srcOrd="0" destOrd="0" presId="urn:microsoft.com/office/officeart/2005/8/layout/vList2"/>
    <dgm:cxn modelId="{FCB142AD-47F9-4F0D-A07D-825414A38A97}" srcId="{ECE7C15E-5E1E-4368-A2F8-C5A149F0A346}" destId="{0B64492E-E616-41A5-9FDF-3090F2AE4710}" srcOrd="6" destOrd="0" parTransId="{EA19B02A-9222-47B7-AB3C-D8D4D791FBDA}" sibTransId="{880684BC-11CA-4669-9DD2-37201BEA3F98}"/>
    <dgm:cxn modelId="{BB97B1BE-73A2-43D5-B0A5-B35CFB1FC9E9}" type="presOf" srcId="{06B0D013-CD38-4C8B-AD39-8E9FFE3E47F9}" destId="{BDA12515-EA07-4E5B-B56D-47207C9B5C7C}" srcOrd="0" destOrd="0" presId="urn:microsoft.com/office/officeart/2005/8/layout/vList2"/>
    <dgm:cxn modelId="{7E7A53C7-29F8-4E90-9E9A-0F3A1DBDAAA1}" type="presOf" srcId="{ECE7C15E-5E1E-4368-A2F8-C5A149F0A346}" destId="{7EE164C0-5C5E-474D-A0B9-F4C5D694DBBE}" srcOrd="0" destOrd="0" presId="urn:microsoft.com/office/officeart/2005/8/layout/vList2"/>
    <dgm:cxn modelId="{C41A46EB-E6F4-4B00-8AA6-1AA29BE565C8}" srcId="{ECE7C15E-5E1E-4368-A2F8-C5A149F0A346}" destId="{69E7D848-180F-424B-B3A1-431E84E88BE1}" srcOrd="2" destOrd="0" parTransId="{3D4D8191-1988-49FE-A9DA-C829A888B948}" sibTransId="{DA864EAF-8046-49BC-BC87-504C83A8097C}"/>
    <dgm:cxn modelId="{B86358F1-7C6B-48D5-9D2B-EC18F64E6238}" srcId="{ECE7C15E-5E1E-4368-A2F8-C5A149F0A346}" destId="{8AF3F2D1-4AA2-4DA6-A74C-8F6212DF3605}" srcOrd="1" destOrd="0" parTransId="{189E5062-0E6A-42B6-AD2D-B6F25D425186}" sibTransId="{3FBC8BDF-2A38-4D65-9E84-3D9D1026ED6D}"/>
    <dgm:cxn modelId="{8F7050FB-3178-47FE-8684-1B06E54DF237}" type="presParOf" srcId="{7EE164C0-5C5E-474D-A0B9-F4C5D694DBBE}" destId="{91E012DE-D001-47A9-9597-3989814A94F8}" srcOrd="0" destOrd="0" presId="urn:microsoft.com/office/officeart/2005/8/layout/vList2"/>
    <dgm:cxn modelId="{84EA558E-8E91-498B-9B20-C432CF397CD5}" type="presParOf" srcId="{7EE164C0-5C5E-474D-A0B9-F4C5D694DBBE}" destId="{E0C99D90-48E7-4C33-8D36-4E9658C981A4}" srcOrd="1" destOrd="0" presId="urn:microsoft.com/office/officeart/2005/8/layout/vList2"/>
    <dgm:cxn modelId="{4D4DD4B0-D177-42DF-9B6E-7A14444ED4A1}" type="presParOf" srcId="{7EE164C0-5C5E-474D-A0B9-F4C5D694DBBE}" destId="{4930C57A-8005-41B3-97FE-C1C5DA08B70D}" srcOrd="2" destOrd="0" presId="urn:microsoft.com/office/officeart/2005/8/layout/vList2"/>
    <dgm:cxn modelId="{DEAA54E5-BE11-4828-94DC-4F388831286B}" type="presParOf" srcId="{7EE164C0-5C5E-474D-A0B9-F4C5D694DBBE}" destId="{E19F127C-D671-44CF-B900-717265C4C461}" srcOrd="3" destOrd="0" presId="urn:microsoft.com/office/officeart/2005/8/layout/vList2"/>
    <dgm:cxn modelId="{74028295-2CCA-45CA-8F59-10C92BBBA0FA}" type="presParOf" srcId="{7EE164C0-5C5E-474D-A0B9-F4C5D694DBBE}" destId="{A10427B7-7A03-4C2A-B6D8-73C427C6E849}" srcOrd="4" destOrd="0" presId="urn:microsoft.com/office/officeart/2005/8/layout/vList2"/>
    <dgm:cxn modelId="{B0A5803D-47AE-4F92-A8A8-756C790E93A2}" type="presParOf" srcId="{7EE164C0-5C5E-474D-A0B9-F4C5D694DBBE}" destId="{0CCF3CB7-811F-4ABE-871A-1A4C5D4D6022}" srcOrd="5" destOrd="0" presId="urn:microsoft.com/office/officeart/2005/8/layout/vList2"/>
    <dgm:cxn modelId="{A4E10B65-39F3-41E0-B154-39E8BC17A368}" type="presParOf" srcId="{7EE164C0-5C5E-474D-A0B9-F4C5D694DBBE}" destId="{78B7F168-DB01-41A3-859E-C7660E14E511}" srcOrd="6" destOrd="0" presId="urn:microsoft.com/office/officeart/2005/8/layout/vList2"/>
    <dgm:cxn modelId="{439C427A-AEB0-41F3-961A-53C9D38473F4}" type="presParOf" srcId="{7EE164C0-5C5E-474D-A0B9-F4C5D694DBBE}" destId="{2193D8D5-4CE3-4B6D-AA81-688358BBC170}" srcOrd="7" destOrd="0" presId="urn:microsoft.com/office/officeart/2005/8/layout/vList2"/>
    <dgm:cxn modelId="{0B385B90-4396-4DD0-9C39-D418CDEC92AD}" type="presParOf" srcId="{7EE164C0-5C5E-474D-A0B9-F4C5D694DBBE}" destId="{2EF7D205-6188-4F54-A90D-BD4F6946331D}" srcOrd="8" destOrd="0" presId="urn:microsoft.com/office/officeart/2005/8/layout/vList2"/>
    <dgm:cxn modelId="{308A891D-2103-4295-BE7C-4F82CA925F57}" type="presParOf" srcId="{7EE164C0-5C5E-474D-A0B9-F4C5D694DBBE}" destId="{2E4377A9-F3FD-4EEF-888F-AB663C199EBA}" srcOrd="9" destOrd="0" presId="urn:microsoft.com/office/officeart/2005/8/layout/vList2"/>
    <dgm:cxn modelId="{48D10A9B-26F0-4009-BFAD-ACA1FCD539EC}" type="presParOf" srcId="{7EE164C0-5C5E-474D-A0B9-F4C5D694DBBE}" destId="{BDA12515-EA07-4E5B-B56D-47207C9B5C7C}" srcOrd="10" destOrd="0" presId="urn:microsoft.com/office/officeart/2005/8/layout/vList2"/>
    <dgm:cxn modelId="{E27E6C96-ADB7-44CA-8944-55F3BB3B1F2B}" type="presParOf" srcId="{7EE164C0-5C5E-474D-A0B9-F4C5D694DBBE}" destId="{4A28080A-12E2-440F-B1FB-DC911940EC4F}" srcOrd="11" destOrd="0" presId="urn:microsoft.com/office/officeart/2005/8/layout/vList2"/>
    <dgm:cxn modelId="{EA3BCED3-1DE6-4ADD-96C6-9EBD9D1843FE}" type="presParOf" srcId="{7EE164C0-5C5E-474D-A0B9-F4C5D694DBBE}" destId="{15CA54AA-5C08-4477-A38F-0DF2F0D1EB87}" srcOrd="12" destOrd="0" presId="urn:microsoft.com/office/officeart/2005/8/layout/vList2"/>
    <dgm:cxn modelId="{C1195456-6A9B-4D62-A69D-FEDD00DF0098}" type="presParOf" srcId="{7EE164C0-5C5E-474D-A0B9-F4C5D694DBBE}" destId="{68B2AC05-BADB-48EF-BE5D-4E846A6F7AAF}" srcOrd="13" destOrd="0" presId="urn:microsoft.com/office/officeart/2005/8/layout/vList2"/>
    <dgm:cxn modelId="{059B1D83-2884-47AF-ABE1-ADB749DFE643}" type="presParOf" srcId="{7EE164C0-5C5E-474D-A0B9-F4C5D694DBBE}" destId="{DF2A1B85-07A8-449D-9C16-6C0016D589D9}" srcOrd="14" destOrd="0" presId="urn:microsoft.com/office/officeart/2005/8/layout/vList2"/>
    <dgm:cxn modelId="{275F15B7-1150-405D-85BC-0C589FC5FDCE}" type="presParOf" srcId="{7EE164C0-5C5E-474D-A0B9-F4C5D694DBBE}" destId="{56BACAF2-54FB-4E78-B247-204739E31E10}" srcOrd="15" destOrd="0" presId="urn:microsoft.com/office/officeart/2005/8/layout/vList2"/>
    <dgm:cxn modelId="{3666F28D-4FE8-4F43-9720-819FE52C42A5}" type="presParOf" srcId="{7EE164C0-5C5E-474D-A0B9-F4C5D694DBBE}" destId="{A91AD2A0-89C8-49F6-91E1-EEEFABDCEC20}"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17455F-D965-4108-BF5B-532295FC90EF}" type="doc">
      <dgm:prSet loTypeId="urn:microsoft.com/office/officeart/2005/8/layout/vList2" loCatId="list" qsTypeId="urn:microsoft.com/office/officeart/2005/8/quickstyle/simple4#1" qsCatId="simple" csTypeId="urn:microsoft.com/office/officeart/2005/8/colors/accent2_2#1" csCatId="accent2" phldr="1"/>
      <dgm:spPr/>
      <dgm:t>
        <a:bodyPr/>
        <a:lstStyle/>
        <a:p>
          <a:endParaRPr lang="en-US"/>
        </a:p>
      </dgm:t>
    </dgm:pt>
    <dgm:pt modelId="{1070FB7E-5972-43FC-8296-F35D08375A9D}">
      <dgm:prSet custT="1"/>
      <dgm:spPr/>
      <dgm:t>
        <a:bodyPr/>
        <a:lstStyle/>
        <a:p>
          <a:r>
            <a:rPr lang="en-GB" sz="1800" dirty="0">
              <a:latin typeface="Aptos" panose="020B0004020202020204" pitchFamily="34" charset="0"/>
            </a:rPr>
            <a:t>Attended the recruitment interview and was successful. </a:t>
          </a:r>
          <a:endParaRPr lang="en-US" sz="1800" dirty="0">
            <a:latin typeface="Aptos" panose="020B0004020202020204" pitchFamily="34" charset="0"/>
          </a:endParaRPr>
        </a:p>
      </dgm:t>
    </dgm:pt>
    <dgm:pt modelId="{B8FBFB6B-A78B-43B2-809C-DAC47082EBD0}" type="parTrans" cxnId="{2AF30990-523E-40DF-86F9-5CA8A2EBC4BE}">
      <dgm:prSet/>
      <dgm:spPr/>
      <dgm:t>
        <a:bodyPr/>
        <a:lstStyle/>
        <a:p>
          <a:endParaRPr lang="en-US" sz="2800">
            <a:latin typeface="Aptos" panose="020B0004020202020204" pitchFamily="34" charset="0"/>
          </a:endParaRPr>
        </a:p>
      </dgm:t>
    </dgm:pt>
    <dgm:pt modelId="{01ED8E78-7CB2-4C7F-99B2-A28148C6B349}" type="sibTrans" cxnId="{2AF30990-523E-40DF-86F9-5CA8A2EBC4BE}">
      <dgm:prSet/>
      <dgm:spPr/>
      <dgm:t>
        <a:bodyPr/>
        <a:lstStyle/>
        <a:p>
          <a:endParaRPr lang="en-US" sz="2800">
            <a:latin typeface="Aptos" panose="020B0004020202020204" pitchFamily="34" charset="0"/>
          </a:endParaRPr>
        </a:p>
      </dgm:t>
    </dgm:pt>
    <dgm:pt modelId="{057C31F9-0DF5-42D7-9256-B088BA9EB75D}">
      <dgm:prSet custT="1"/>
      <dgm:spPr/>
      <dgm:t>
        <a:bodyPr/>
        <a:lstStyle/>
        <a:p>
          <a:r>
            <a:rPr lang="en-GB" sz="1800">
              <a:latin typeface="Aptos" panose="020B0004020202020204" pitchFamily="34" charset="0"/>
            </a:rPr>
            <a:t>Student said that they had access to digital device (laptop) </a:t>
          </a:r>
          <a:endParaRPr lang="en-US" sz="1800">
            <a:latin typeface="Aptos" panose="020B0004020202020204" pitchFamily="34" charset="0"/>
          </a:endParaRPr>
        </a:p>
      </dgm:t>
    </dgm:pt>
    <dgm:pt modelId="{77701221-5B6B-4CA4-9CE5-287BCD30C20D}" type="parTrans" cxnId="{37BAEC7E-655F-415A-B794-DF99EC1D9E0B}">
      <dgm:prSet/>
      <dgm:spPr/>
      <dgm:t>
        <a:bodyPr/>
        <a:lstStyle/>
        <a:p>
          <a:endParaRPr lang="en-US" sz="2800">
            <a:latin typeface="Aptos" panose="020B0004020202020204" pitchFamily="34" charset="0"/>
          </a:endParaRPr>
        </a:p>
      </dgm:t>
    </dgm:pt>
    <dgm:pt modelId="{9B178B27-DED1-49A1-8417-8E9BD26EA5CF}" type="sibTrans" cxnId="{37BAEC7E-655F-415A-B794-DF99EC1D9E0B}">
      <dgm:prSet/>
      <dgm:spPr/>
      <dgm:t>
        <a:bodyPr/>
        <a:lstStyle/>
        <a:p>
          <a:endParaRPr lang="en-US" sz="2800">
            <a:latin typeface="Aptos" panose="020B0004020202020204" pitchFamily="34" charset="0"/>
          </a:endParaRPr>
        </a:p>
      </dgm:t>
    </dgm:pt>
    <dgm:pt modelId="{754579B8-B415-4909-815C-DD6E35E4DD2E}">
      <dgm:prSet custT="1"/>
      <dgm:spPr/>
      <dgm:t>
        <a:bodyPr/>
        <a:lstStyle/>
        <a:p>
          <a:r>
            <a:rPr lang="en-GB" sz="1800">
              <a:latin typeface="Aptos" panose="020B0004020202020204" pitchFamily="34" charset="0"/>
            </a:rPr>
            <a:t>Student did not get their student finance sorted</a:t>
          </a:r>
          <a:endParaRPr lang="en-US" sz="1800">
            <a:latin typeface="Aptos" panose="020B0004020202020204" pitchFamily="34" charset="0"/>
          </a:endParaRPr>
        </a:p>
      </dgm:t>
    </dgm:pt>
    <dgm:pt modelId="{02BE075B-8357-4268-945D-1F8E167EA225}" type="parTrans" cxnId="{0F16BB48-426A-478A-983C-0859AE86A807}">
      <dgm:prSet/>
      <dgm:spPr/>
      <dgm:t>
        <a:bodyPr/>
        <a:lstStyle/>
        <a:p>
          <a:endParaRPr lang="en-US" sz="2800">
            <a:latin typeface="Aptos" panose="020B0004020202020204" pitchFamily="34" charset="0"/>
          </a:endParaRPr>
        </a:p>
      </dgm:t>
    </dgm:pt>
    <dgm:pt modelId="{A69908EE-96FF-4A1B-A779-E3C7AA20721F}" type="sibTrans" cxnId="{0F16BB48-426A-478A-983C-0859AE86A807}">
      <dgm:prSet/>
      <dgm:spPr/>
      <dgm:t>
        <a:bodyPr/>
        <a:lstStyle/>
        <a:p>
          <a:endParaRPr lang="en-US" sz="2800">
            <a:latin typeface="Aptos" panose="020B0004020202020204" pitchFamily="34" charset="0"/>
          </a:endParaRPr>
        </a:p>
      </dgm:t>
    </dgm:pt>
    <dgm:pt modelId="{0B106E10-FEE0-4ADC-B428-2EBE42A68A03}">
      <dgm:prSet custT="1"/>
      <dgm:spPr/>
      <dgm:t>
        <a:bodyPr/>
        <a:lstStyle/>
        <a:p>
          <a:r>
            <a:rPr lang="en-GB" sz="1800">
              <a:latin typeface="Aptos" panose="020B0004020202020204" pitchFamily="34" charset="0"/>
            </a:rPr>
            <a:t>Student missed multiple lectures </a:t>
          </a:r>
          <a:endParaRPr lang="en-US" sz="1800">
            <a:latin typeface="Aptos" panose="020B0004020202020204" pitchFamily="34" charset="0"/>
          </a:endParaRPr>
        </a:p>
      </dgm:t>
    </dgm:pt>
    <dgm:pt modelId="{375F73C0-F0D0-4547-B8AB-A968C2EB38A3}" type="parTrans" cxnId="{53875559-79C7-42E5-8E36-4EBA931DB853}">
      <dgm:prSet/>
      <dgm:spPr/>
      <dgm:t>
        <a:bodyPr/>
        <a:lstStyle/>
        <a:p>
          <a:endParaRPr lang="en-US" sz="2800">
            <a:latin typeface="Aptos" panose="020B0004020202020204" pitchFamily="34" charset="0"/>
          </a:endParaRPr>
        </a:p>
      </dgm:t>
    </dgm:pt>
    <dgm:pt modelId="{D873D223-A368-4BCC-A243-2B92D8214A0A}" type="sibTrans" cxnId="{53875559-79C7-42E5-8E36-4EBA931DB853}">
      <dgm:prSet/>
      <dgm:spPr/>
      <dgm:t>
        <a:bodyPr/>
        <a:lstStyle/>
        <a:p>
          <a:endParaRPr lang="en-US" sz="2800">
            <a:latin typeface="Aptos" panose="020B0004020202020204" pitchFamily="34" charset="0"/>
          </a:endParaRPr>
        </a:p>
      </dgm:t>
    </dgm:pt>
    <dgm:pt modelId="{5A398326-AB14-44CB-B660-3C5901BC202B}">
      <dgm:prSet custT="1"/>
      <dgm:spPr/>
      <dgm:t>
        <a:bodyPr/>
        <a:lstStyle/>
        <a:p>
          <a:r>
            <a:rPr lang="en-GB" sz="1800">
              <a:latin typeface="Aptos" panose="020B0004020202020204" pitchFamily="34" charset="0"/>
            </a:rPr>
            <a:t>When attended lectures, student did not do assignment homework or reviewed materials on the module page to catch up </a:t>
          </a:r>
          <a:endParaRPr lang="en-US" sz="1800">
            <a:latin typeface="Aptos" panose="020B0004020202020204" pitchFamily="34" charset="0"/>
          </a:endParaRPr>
        </a:p>
      </dgm:t>
    </dgm:pt>
    <dgm:pt modelId="{9968E405-CE12-460B-B459-29CA2DE57B1F}" type="parTrans" cxnId="{DAEBDD3E-998F-4DF2-9292-FA9B1F26E392}">
      <dgm:prSet/>
      <dgm:spPr/>
      <dgm:t>
        <a:bodyPr/>
        <a:lstStyle/>
        <a:p>
          <a:endParaRPr lang="en-US" sz="2800">
            <a:latin typeface="Aptos" panose="020B0004020202020204" pitchFamily="34" charset="0"/>
          </a:endParaRPr>
        </a:p>
      </dgm:t>
    </dgm:pt>
    <dgm:pt modelId="{8BB34E0F-31C8-4524-BB22-94BE1CDD6CBB}" type="sibTrans" cxnId="{DAEBDD3E-998F-4DF2-9292-FA9B1F26E392}">
      <dgm:prSet/>
      <dgm:spPr/>
      <dgm:t>
        <a:bodyPr/>
        <a:lstStyle/>
        <a:p>
          <a:endParaRPr lang="en-US" sz="2800">
            <a:latin typeface="Aptos" panose="020B0004020202020204" pitchFamily="34" charset="0"/>
          </a:endParaRPr>
        </a:p>
      </dgm:t>
    </dgm:pt>
    <dgm:pt modelId="{0A00E119-E099-407A-BE59-B425EC772364}">
      <dgm:prSet custT="1"/>
      <dgm:spPr/>
      <dgm:t>
        <a:bodyPr/>
        <a:lstStyle/>
        <a:p>
          <a:r>
            <a:rPr lang="en-GB" sz="1800">
              <a:latin typeface="Aptos" panose="020B0004020202020204" pitchFamily="34" charset="0"/>
            </a:rPr>
            <a:t>Student did not seek support from student services</a:t>
          </a:r>
          <a:endParaRPr lang="en-US" sz="1800">
            <a:latin typeface="Aptos" panose="020B0004020202020204" pitchFamily="34" charset="0"/>
          </a:endParaRPr>
        </a:p>
      </dgm:t>
    </dgm:pt>
    <dgm:pt modelId="{C7545598-5AE3-450C-B42E-1BF2C60430A9}" type="parTrans" cxnId="{09D6FEF4-8811-4D10-AC43-EC25A2327479}">
      <dgm:prSet/>
      <dgm:spPr/>
      <dgm:t>
        <a:bodyPr/>
        <a:lstStyle/>
        <a:p>
          <a:endParaRPr lang="en-US" sz="2800">
            <a:latin typeface="Aptos" panose="020B0004020202020204" pitchFamily="34" charset="0"/>
          </a:endParaRPr>
        </a:p>
      </dgm:t>
    </dgm:pt>
    <dgm:pt modelId="{EB297FB8-7ADE-45FF-8FD7-75A405E31CBF}" type="sibTrans" cxnId="{09D6FEF4-8811-4D10-AC43-EC25A2327479}">
      <dgm:prSet/>
      <dgm:spPr/>
      <dgm:t>
        <a:bodyPr/>
        <a:lstStyle/>
        <a:p>
          <a:endParaRPr lang="en-US" sz="2800">
            <a:latin typeface="Aptos" panose="020B0004020202020204" pitchFamily="34" charset="0"/>
          </a:endParaRPr>
        </a:p>
      </dgm:t>
    </dgm:pt>
    <dgm:pt modelId="{EFE77A4E-D022-4499-B22C-948746C3DD44}">
      <dgm:prSet custT="1"/>
      <dgm:spPr/>
      <dgm:t>
        <a:bodyPr/>
        <a:lstStyle/>
        <a:p>
          <a:r>
            <a:rPr lang="en-GB" sz="1800">
              <a:latin typeface="Aptos" panose="020B0004020202020204" pitchFamily="34" charset="0"/>
            </a:rPr>
            <a:t>Student did not practice skills in preparation for study (said they did not have time to study outside of lectures)</a:t>
          </a:r>
          <a:endParaRPr lang="en-US" sz="1800">
            <a:latin typeface="Aptos" panose="020B0004020202020204" pitchFamily="34" charset="0"/>
          </a:endParaRPr>
        </a:p>
      </dgm:t>
    </dgm:pt>
    <dgm:pt modelId="{AA3F9E27-E861-406A-8476-2839DECC593C}" type="parTrans" cxnId="{8C9D2A99-181E-492C-B0A2-0B3782F6F973}">
      <dgm:prSet/>
      <dgm:spPr/>
      <dgm:t>
        <a:bodyPr/>
        <a:lstStyle/>
        <a:p>
          <a:endParaRPr lang="en-US" sz="2800">
            <a:latin typeface="Aptos" panose="020B0004020202020204" pitchFamily="34" charset="0"/>
          </a:endParaRPr>
        </a:p>
      </dgm:t>
    </dgm:pt>
    <dgm:pt modelId="{67A64945-A9F4-4C8D-AC92-E322F623BF96}" type="sibTrans" cxnId="{8C9D2A99-181E-492C-B0A2-0B3782F6F973}">
      <dgm:prSet/>
      <dgm:spPr/>
      <dgm:t>
        <a:bodyPr/>
        <a:lstStyle/>
        <a:p>
          <a:endParaRPr lang="en-US" sz="2800">
            <a:latin typeface="Aptos" panose="020B0004020202020204" pitchFamily="34" charset="0"/>
          </a:endParaRPr>
        </a:p>
      </dgm:t>
    </dgm:pt>
    <dgm:pt modelId="{4D45962E-197C-4B89-B3A3-CFD5727DAE33}">
      <dgm:prSet custT="1"/>
      <dgm:spPr/>
      <dgm:t>
        <a:bodyPr/>
        <a:lstStyle/>
        <a:p>
          <a:r>
            <a:rPr lang="en-GB" sz="1800" dirty="0">
              <a:latin typeface="Aptos" panose="020B0004020202020204" pitchFamily="34" charset="0"/>
            </a:rPr>
            <a:t>Student failed their assignments</a:t>
          </a:r>
          <a:endParaRPr lang="en-US" sz="1800" dirty="0">
            <a:latin typeface="Aptos" panose="020B0004020202020204" pitchFamily="34" charset="0"/>
          </a:endParaRPr>
        </a:p>
      </dgm:t>
    </dgm:pt>
    <dgm:pt modelId="{F8E7E5CA-2582-471D-AB76-267EE5890619}" type="parTrans" cxnId="{17F6C853-2391-4726-959D-D93F17130EDE}">
      <dgm:prSet/>
      <dgm:spPr/>
      <dgm:t>
        <a:bodyPr/>
        <a:lstStyle/>
        <a:p>
          <a:endParaRPr lang="en-US" sz="2800">
            <a:latin typeface="Aptos" panose="020B0004020202020204" pitchFamily="34" charset="0"/>
          </a:endParaRPr>
        </a:p>
      </dgm:t>
    </dgm:pt>
    <dgm:pt modelId="{AE4C3EAA-E150-43BE-A12E-FEE95050B4DB}" type="sibTrans" cxnId="{17F6C853-2391-4726-959D-D93F17130EDE}">
      <dgm:prSet/>
      <dgm:spPr/>
      <dgm:t>
        <a:bodyPr/>
        <a:lstStyle/>
        <a:p>
          <a:endParaRPr lang="en-US" sz="2800">
            <a:latin typeface="Aptos" panose="020B0004020202020204" pitchFamily="34" charset="0"/>
          </a:endParaRPr>
        </a:p>
      </dgm:t>
    </dgm:pt>
    <dgm:pt modelId="{54C1BBFA-9A70-490F-B434-6323B9B2ABEF}">
      <dgm:prSet custT="1"/>
      <dgm:spPr/>
      <dgm:t>
        <a:bodyPr/>
        <a:lstStyle/>
        <a:p>
          <a:r>
            <a:rPr lang="en-GB" sz="1800">
              <a:latin typeface="Aptos" panose="020B0004020202020204" pitchFamily="34" charset="0"/>
            </a:rPr>
            <a:t>Student started pointing fingers at others for their lack of progression  </a:t>
          </a:r>
          <a:endParaRPr lang="en-US" sz="1800">
            <a:latin typeface="Aptos" panose="020B0004020202020204" pitchFamily="34" charset="0"/>
          </a:endParaRPr>
        </a:p>
      </dgm:t>
    </dgm:pt>
    <dgm:pt modelId="{E9C1A0B3-C143-408E-8F93-8FBE1B0E1BBA}" type="parTrans" cxnId="{512AC8CA-F687-486B-93CB-B12DD43EC873}">
      <dgm:prSet/>
      <dgm:spPr/>
      <dgm:t>
        <a:bodyPr/>
        <a:lstStyle/>
        <a:p>
          <a:endParaRPr lang="en-US" sz="2800">
            <a:latin typeface="Aptos" panose="020B0004020202020204" pitchFamily="34" charset="0"/>
          </a:endParaRPr>
        </a:p>
      </dgm:t>
    </dgm:pt>
    <dgm:pt modelId="{0341C74E-0912-428E-82F7-C5D67573F807}" type="sibTrans" cxnId="{512AC8CA-F687-486B-93CB-B12DD43EC873}">
      <dgm:prSet/>
      <dgm:spPr/>
      <dgm:t>
        <a:bodyPr/>
        <a:lstStyle/>
        <a:p>
          <a:endParaRPr lang="en-US" sz="2800">
            <a:latin typeface="Aptos" panose="020B0004020202020204" pitchFamily="34" charset="0"/>
          </a:endParaRPr>
        </a:p>
      </dgm:t>
    </dgm:pt>
    <dgm:pt modelId="{E882C882-95AD-4E88-BCF6-0A3893881CC7}" type="pres">
      <dgm:prSet presAssocID="{9417455F-D965-4108-BF5B-532295FC90EF}" presName="linear" presStyleCnt="0">
        <dgm:presLayoutVars>
          <dgm:animLvl val="lvl"/>
          <dgm:resizeHandles val="exact"/>
        </dgm:presLayoutVars>
      </dgm:prSet>
      <dgm:spPr/>
    </dgm:pt>
    <dgm:pt modelId="{8DE385B7-DE62-4815-9625-E88AB1DA7B4B}" type="pres">
      <dgm:prSet presAssocID="{1070FB7E-5972-43FC-8296-F35D08375A9D}" presName="parentText" presStyleLbl="node1" presStyleIdx="0" presStyleCnt="9">
        <dgm:presLayoutVars>
          <dgm:chMax val="0"/>
          <dgm:bulletEnabled val="1"/>
        </dgm:presLayoutVars>
      </dgm:prSet>
      <dgm:spPr/>
    </dgm:pt>
    <dgm:pt modelId="{BF81123D-93DB-4442-9453-A7AD02893F27}" type="pres">
      <dgm:prSet presAssocID="{01ED8E78-7CB2-4C7F-99B2-A28148C6B349}" presName="spacer" presStyleCnt="0"/>
      <dgm:spPr/>
    </dgm:pt>
    <dgm:pt modelId="{22A63E75-284A-427F-86D5-9913BDF4D87E}" type="pres">
      <dgm:prSet presAssocID="{057C31F9-0DF5-42D7-9256-B088BA9EB75D}" presName="parentText" presStyleLbl="node1" presStyleIdx="1" presStyleCnt="9">
        <dgm:presLayoutVars>
          <dgm:chMax val="0"/>
          <dgm:bulletEnabled val="1"/>
        </dgm:presLayoutVars>
      </dgm:prSet>
      <dgm:spPr/>
    </dgm:pt>
    <dgm:pt modelId="{EE126EF5-601D-4C1B-B8FD-8EA4A7894923}" type="pres">
      <dgm:prSet presAssocID="{9B178B27-DED1-49A1-8417-8E9BD26EA5CF}" presName="spacer" presStyleCnt="0"/>
      <dgm:spPr/>
    </dgm:pt>
    <dgm:pt modelId="{E122FCED-7669-426D-87B2-EDB3D6D7095C}" type="pres">
      <dgm:prSet presAssocID="{754579B8-B415-4909-815C-DD6E35E4DD2E}" presName="parentText" presStyleLbl="node1" presStyleIdx="2" presStyleCnt="9">
        <dgm:presLayoutVars>
          <dgm:chMax val="0"/>
          <dgm:bulletEnabled val="1"/>
        </dgm:presLayoutVars>
      </dgm:prSet>
      <dgm:spPr/>
    </dgm:pt>
    <dgm:pt modelId="{32520D3A-E3B0-4681-A4EC-683C2EB295A1}" type="pres">
      <dgm:prSet presAssocID="{A69908EE-96FF-4A1B-A779-E3C7AA20721F}" presName="spacer" presStyleCnt="0"/>
      <dgm:spPr/>
    </dgm:pt>
    <dgm:pt modelId="{976D766F-C301-4CAF-AFC9-B8326DBE4ABF}" type="pres">
      <dgm:prSet presAssocID="{0B106E10-FEE0-4ADC-B428-2EBE42A68A03}" presName="parentText" presStyleLbl="node1" presStyleIdx="3" presStyleCnt="9">
        <dgm:presLayoutVars>
          <dgm:chMax val="0"/>
          <dgm:bulletEnabled val="1"/>
        </dgm:presLayoutVars>
      </dgm:prSet>
      <dgm:spPr/>
    </dgm:pt>
    <dgm:pt modelId="{3D2A9737-EA5A-491A-A2A9-9A03879720E8}" type="pres">
      <dgm:prSet presAssocID="{D873D223-A368-4BCC-A243-2B92D8214A0A}" presName="spacer" presStyleCnt="0"/>
      <dgm:spPr/>
    </dgm:pt>
    <dgm:pt modelId="{5CA731AD-84AC-4A4C-B40F-5ED45B31F898}" type="pres">
      <dgm:prSet presAssocID="{5A398326-AB14-44CB-B660-3C5901BC202B}" presName="parentText" presStyleLbl="node1" presStyleIdx="4" presStyleCnt="9">
        <dgm:presLayoutVars>
          <dgm:chMax val="0"/>
          <dgm:bulletEnabled val="1"/>
        </dgm:presLayoutVars>
      </dgm:prSet>
      <dgm:spPr/>
    </dgm:pt>
    <dgm:pt modelId="{5F178800-6AC4-4F8D-A1FD-290B40DA1D01}" type="pres">
      <dgm:prSet presAssocID="{8BB34E0F-31C8-4524-BB22-94BE1CDD6CBB}" presName="spacer" presStyleCnt="0"/>
      <dgm:spPr/>
    </dgm:pt>
    <dgm:pt modelId="{871934F2-B008-4EE2-8CF8-90FC6874A0DF}" type="pres">
      <dgm:prSet presAssocID="{0A00E119-E099-407A-BE59-B425EC772364}" presName="parentText" presStyleLbl="node1" presStyleIdx="5" presStyleCnt="9">
        <dgm:presLayoutVars>
          <dgm:chMax val="0"/>
          <dgm:bulletEnabled val="1"/>
        </dgm:presLayoutVars>
      </dgm:prSet>
      <dgm:spPr/>
    </dgm:pt>
    <dgm:pt modelId="{FDE88FE7-026B-4A09-948B-FFBFD37BF131}" type="pres">
      <dgm:prSet presAssocID="{EB297FB8-7ADE-45FF-8FD7-75A405E31CBF}" presName="spacer" presStyleCnt="0"/>
      <dgm:spPr/>
    </dgm:pt>
    <dgm:pt modelId="{D0DECA63-5035-40A9-A294-187168BE1A66}" type="pres">
      <dgm:prSet presAssocID="{EFE77A4E-D022-4499-B22C-948746C3DD44}" presName="parentText" presStyleLbl="node1" presStyleIdx="6" presStyleCnt="9">
        <dgm:presLayoutVars>
          <dgm:chMax val="0"/>
          <dgm:bulletEnabled val="1"/>
        </dgm:presLayoutVars>
      </dgm:prSet>
      <dgm:spPr/>
    </dgm:pt>
    <dgm:pt modelId="{81957D5F-D70A-4AFE-91B0-25AE320A3EDE}" type="pres">
      <dgm:prSet presAssocID="{67A64945-A9F4-4C8D-AC92-E322F623BF96}" presName="spacer" presStyleCnt="0"/>
      <dgm:spPr/>
    </dgm:pt>
    <dgm:pt modelId="{FBD7C921-2867-4CB6-A912-F83181B39130}" type="pres">
      <dgm:prSet presAssocID="{4D45962E-197C-4B89-B3A3-CFD5727DAE33}" presName="parentText" presStyleLbl="node1" presStyleIdx="7" presStyleCnt="9">
        <dgm:presLayoutVars>
          <dgm:chMax val="0"/>
          <dgm:bulletEnabled val="1"/>
        </dgm:presLayoutVars>
      </dgm:prSet>
      <dgm:spPr/>
    </dgm:pt>
    <dgm:pt modelId="{DCFF3422-73FC-4FC6-9A00-3E1B31C5EB34}" type="pres">
      <dgm:prSet presAssocID="{AE4C3EAA-E150-43BE-A12E-FEE95050B4DB}" presName="spacer" presStyleCnt="0"/>
      <dgm:spPr/>
    </dgm:pt>
    <dgm:pt modelId="{F3C239ED-9102-479F-9274-C49D5B5555AD}" type="pres">
      <dgm:prSet presAssocID="{54C1BBFA-9A70-490F-B434-6323B9B2ABEF}" presName="parentText" presStyleLbl="node1" presStyleIdx="8" presStyleCnt="9">
        <dgm:presLayoutVars>
          <dgm:chMax val="0"/>
          <dgm:bulletEnabled val="1"/>
        </dgm:presLayoutVars>
      </dgm:prSet>
      <dgm:spPr/>
    </dgm:pt>
  </dgm:ptLst>
  <dgm:cxnLst>
    <dgm:cxn modelId="{C5F77C01-927B-4BC8-A1AD-A3AEDDCB6F5B}" type="presOf" srcId="{0A00E119-E099-407A-BE59-B425EC772364}" destId="{871934F2-B008-4EE2-8CF8-90FC6874A0DF}" srcOrd="0" destOrd="0" presId="urn:microsoft.com/office/officeart/2005/8/layout/vList2"/>
    <dgm:cxn modelId="{6FE67104-2ACC-4380-9248-135FF5D35EA1}" type="presOf" srcId="{9417455F-D965-4108-BF5B-532295FC90EF}" destId="{E882C882-95AD-4E88-BCF6-0A3893881CC7}" srcOrd="0" destOrd="0" presId="urn:microsoft.com/office/officeart/2005/8/layout/vList2"/>
    <dgm:cxn modelId="{DAEBDD3E-998F-4DF2-9292-FA9B1F26E392}" srcId="{9417455F-D965-4108-BF5B-532295FC90EF}" destId="{5A398326-AB14-44CB-B660-3C5901BC202B}" srcOrd="4" destOrd="0" parTransId="{9968E405-CE12-460B-B459-29CA2DE57B1F}" sibTransId="{8BB34E0F-31C8-4524-BB22-94BE1CDD6CBB}"/>
    <dgm:cxn modelId="{B4B5D467-192F-420A-9C0F-4980BC3B3E13}" type="presOf" srcId="{057C31F9-0DF5-42D7-9256-B088BA9EB75D}" destId="{22A63E75-284A-427F-86D5-9913BDF4D87E}" srcOrd="0" destOrd="0" presId="urn:microsoft.com/office/officeart/2005/8/layout/vList2"/>
    <dgm:cxn modelId="{0F16BB48-426A-478A-983C-0859AE86A807}" srcId="{9417455F-D965-4108-BF5B-532295FC90EF}" destId="{754579B8-B415-4909-815C-DD6E35E4DD2E}" srcOrd="2" destOrd="0" parTransId="{02BE075B-8357-4268-945D-1F8E167EA225}" sibTransId="{A69908EE-96FF-4A1B-A779-E3C7AA20721F}"/>
    <dgm:cxn modelId="{A696F249-2378-4718-B002-7CAAB2410FCA}" type="presOf" srcId="{4D45962E-197C-4B89-B3A3-CFD5727DAE33}" destId="{FBD7C921-2867-4CB6-A912-F83181B39130}" srcOrd="0" destOrd="0" presId="urn:microsoft.com/office/officeart/2005/8/layout/vList2"/>
    <dgm:cxn modelId="{4B089971-3560-4CA3-96F8-F0CF5D4C32CC}" type="presOf" srcId="{5A398326-AB14-44CB-B660-3C5901BC202B}" destId="{5CA731AD-84AC-4A4C-B40F-5ED45B31F898}" srcOrd="0" destOrd="0" presId="urn:microsoft.com/office/officeart/2005/8/layout/vList2"/>
    <dgm:cxn modelId="{17F6C853-2391-4726-959D-D93F17130EDE}" srcId="{9417455F-D965-4108-BF5B-532295FC90EF}" destId="{4D45962E-197C-4B89-B3A3-CFD5727DAE33}" srcOrd="7" destOrd="0" parTransId="{F8E7E5CA-2582-471D-AB76-267EE5890619}" sibTransId="{AE4C3EAA-E150-43BE-A12E-FEE95050B4DB}"/>
    <dgm:cxn modelId="{16790E75-8AB5-4C9D-9BAF-8B224C4C6E59}" type="presOf" srcId="{1070FB7E-5972-43FC-8296-F35D08375A9D}" destId="{8DE385B7-DE62-4815-9625-E88AB1DA7B4B}" srcOrd="0" destOrd="0" presId="urn:microsoft.com/office/officeart/2005/8/layout/vList2"/>
    <dgm:cxn modelId="{53875559-79C7-42E5-8E36-4EBA931DB853}" srcId="{9417455F-D965-4108-BF5B-532295FC90EF}" destId="{0B106E10-FEE0-4ADC-B428-2EBE42A68A03}" srcOrd="3" destOrd="0" parTransId="{375F73C0-F0D0-4547-B8AB-A968C2EB38A3}" sibTransId="{D873D223-A368-4BCC-A243-2B92D8214A0A}"/>
    <dgm:cxn modelId="{37BAEC7E-655F-415A-B794-DF99EC1D9E0B}" srcId="{9417455F-D965-4108-BF5B-532295FC90EF}" destId="{057C31F9-0DF5-42D7-9256-B088BA9EB75D}" srcOrd="1" destOrd="0" parTransId="{77701221-5B6B-4CA4-9CE5-287BCD30C20D}" sibTransId="{9B178B27-DED1-49A1-8417-8E9BD26EA5CF}"/>
    <dgm:cxn modelId="{5D343B8F-59D8-4461-B3F4-CFCDB7CF5F6A}" type="presOf" srcId="{EFE77A4E-D022-4499-B22C-948746C3DD44}" destId="{D0DECA63-5035-40A9-A294-187168BE1A66}" srcOrd="0" destOrd="0" presId="urn:microsoft.com/office/officeart/2005/8/layout/vList2"/>
    <dgm:cxn modelId="{2AF30990-523E-40DF-86F9-5CA8A2EBC4BE}" srcId="{9417455F-D965-4108-BF5B-532295FC90EF}" destId="{1070FB7E-5972-43FC-8296-F35D08375A9D}" srcOrd="0" destOrd="0" parTransId="{B8FBFB6B-A78B-43B2-809C-DAC47082EBD0}" sibTransId="{01ED8E78-7CB2-4C7F-99B2-A28148C6B349}"/>
    <dgm:cxn modelId="{8C9D2A99-181E-492C-B0A2-0B3782F6F973}" srcId="{9417455F-D965-4108-BF5B-532295FC90EF}" destId="{EFE77A4E-D022-4499-B22C-948746C3DD44}" srcOrd="6" destOrd="0" parTransId="{AA3F9E27-E861-406A-8476-2839DECC593C}" sibTransId="{67A64945-A9F4-4C8D-AC92-E322F623BF96}"/>
    <dgm:cxn modelId="{3EB382A9-C453-480C-B2B6-7AEA41826B8A}" type="presOf" srcId="{0B106E10-FEE0-4ADC-B428-2EBE42A68A03}" destId="{976D766F-C301-4CAF-AFC9-B8326DBE4ABF}" srcOrd="0" destOrd="0" presId="urn:microsoft.com/office/officeart/2005/8/layout/vList2"/>
    <dgm:cxn modelId="{2AE181BF-ED73-4B64-89DF-E1BA4D879FAE}" type="presOf" srcId="{54C1BBFA-9A70-490F-B434-6323B9B2ABEF}" destId="{F3C239ED-9102-479F-9274-C49D5B5555AD}" srcOrd="0" destOrd="0" presId="urn:microsoft.com/office/officeart/2005/8/layout/vList2"/>
    <dgm:cxn modelId="{512AC8CA-F687-486B-93CB-B12DD43EC873}" srcId="{9417455F-D965-4108-BF5B-532295FC90EF}" destId="{54C1BBFA-9A70-490F-B434-6323B9B2ABEF}" srcOrd="8" destOrd="0" parTransId="{E9C1A0B3-C143-408E-8F93-8FBE1B0E1BBA}" sibTransId="{0341C74E-0912-428E-82F7-C5D67573F807}"/>
    <dgm:cxn modelId="{D9324BE8-5322-45E0-AE5C-8CF253648AA6}" type="presOf" srcId="{754579B8-B415-4909-815C-DD6E35E4DD2E}" destId="{E122FCED-7669-426D-87B2-EDB3D6D7095C}" srcOrd="0" destOrd="0" presId="urn:microsoft.com/office/officeart/2005/8/layout/vList2"/>
    <dgm:cxn modelId="{09D6FEF4-8811-4D10-AC43-EC25A2327479}" srcId="{9417455F-D965-4108-BF5B-532295FC90EF}" destId="{0A00E119-E099-407A-BE59-B425EC772364}" srcOrd="5" destOrd="0" parTransId="{C7545598-5AE3-450C-B42E-1BF2C60430A9}" sibTransId="{EB297FB8-7ADE-45FF-8FD7-75A405E31CBF}"/>
    <dgm:cxn modelId="{620D9211-A3B9-48DD-9EE0-B9842F8A3A0A}" type="presParOf" srcId="{E882C882-95AD-4E88-BCF6-0A3893881CC7}" destId="{8DE385B7-DE62-4815-9625-E88AB1DA7B4B}" srcOrd="0" destOrd="0" presId="urn:microsoft.com/office/officeart/2005/8/layout/vList2"/>
    <dgm:cxn modelId="{2449F08E-016E-4B3B-9993-2718EEDA698D}" type="presParOf" srcId="{E882C882-95AD-4E88-BCF6-0A3893881CC7}" destId="{BF81123D-93DB-4442-9453-A7AD02893F27}" srcOrd="1" destOrd="0" presId="urn:microsoft.com/office/officeart/2005/8/layout/vList2"/>
    <dgm:cxn modelId="{1B317AA5-B007-4C6C-90A1-47BD7E098318}" type="presParOf" srcId="{E882C882-95AD-4E88-BCF6-0A3893881CC7}" destId="{22A63E75-284A-427F-86D5-9913BDF4D87E}" srcOrd="2" destOrd="0" presId="urn:microsoft.com/office/officeart/2005/8/layout/vList2"/>
    <dgm:cxn modelId="{6234560E-BC12-497E-A61D-6F9D536EDD2F}" type="presParOf" srcId="{E882C882-95AD-4E88-BCF6-0A3893881CC7}" destId="{EE126EF5-601D-4C1B-B8FD-8EA4A7894923}" srcOrd="3" destOrd="0" presId="urn:microsoft.com/office/officeart/2005/8/layout/vList2"/>
    <dgm:cxn modelId="{2CC24727-849E-4429-B25C-9E7AB6ACF3FA}" type="presParOf" srcId="{E882C882-95AD-4E88-BCF6-0A3893881CC7}" destId="{E122FCED-7669-426D-87B2-EDB3D6D7095C}" srcOrd="4" destOrd="0" presId="urn:microsoft.com/office/officeart/2005/8/layout/vList2"/>
    <dgm:cxn modelId="{373DD901-9407-4D55-9AED-4DCA41D350DE}" type="presParOf" srcId="{E882C882-95AD-4E88-BCF6-0A3893881CC7}" destId="{32520D3A-E3B0-4681-A4EC-683C2EB295A1}" srcOrd="5" destOrd="0" presId="urn:microsoft.com/office/officeart/2005/8/layout/vList2"/>
    <dgm:cxn modelId="{C62E887D-F087-4B44-83B8-2D7EA0FDF417}" type="presParOf" srcId="{E882C882-95AD-4E88-BCF6-0A3893881CC7}" destId="{976D766F-C301-4CAF-AFC9-B8326DBE4ABF}" srcOrd="6" destOrd="0" presId="urn:microsoft.com/office/officeart/2005/8/layout/vList2"/>
    <dgm:cxn modelId="{74E2114F-BFD3-426E-81A0-6C06A8B33664}" type="presParOf" srcId="{E882C882-95AD-4E88-BCF6-0A3893881CC7}" destId="{3D2A9737-EA5A-491A-A2A9-9A03879720E8}" srcOrd="7" destOrd="0" presId="urn:microsoft.com/office/officeart/2005/8/layout/vList2"/>
    <dgm:cxn modelId="{071EEB61-7839-4730-9201-A93CBD751CFD}" type="presParOf" srcId="{E882C882-95AD-4E88-BCF6-0A3893881CC7}" destId="{5CA731AD-84AC-4A4C-B40F-5ED45B31F898}" srcOrd="8" destOrd="0" presId="urn:microsoft.com/office/officeart/2005/8/layout/vList2"/>
    <dgm:cxn modelId="{395F1A67-D5DB-45D2-A9B2-04F83E1C61EC}" type="presParOf" srcId="{E882C882-95AD-4E88-BCF6-0A3893881CC7}" destId="{5F178800-6AC4-4F8D-A1FD-290B40DA1D01}" srcOrd="9" destOrd="0" presId="urn:microsoft.com/office/officeart/2005/8/layout/vList2"/>
    <dgm:cxn modelId="{0D110087-3468-43AA-9257-CD73902AC548}" type="presParOf" srcId="{E882C882-95AD-4E88-BCF6-0A3893881CC7}" destId="{871934F2-B008-4EE2-8CF8-90FC6874A0DF}" srcOrd="10" destOrd="0" presId="urn:microsoft.com/office/officeart/2005/8/layout/vList2"/>
    <dgm:cxn modelId="{D3B951D3-1B4A-4984-B6A3-B54B47E0602B}" type="presParOf" srcId="{E882C882-95AD-4E88-BCF6-0A3893881CC7}" destId="{FDE88FE7-026B-4A09-948B-FFBFD37BF131}" srcOrd="11" destOrd="0" presId="urn:microsoft.com/office/officeart/2005/8/layout/vList2"/>
    <dgm:cxn modelId="{9A357490-DD73-446C-B1ED-CB7D284E4436}" type="presParOf" srcId="{E882C882-95AD-4E88-BCF6-0A3893881CC7}" destId="{D0DECA63-5035-40A9-A294-187168BE1A66}" srcOrd="12" destOrd="0" presId="urn:microsoft.com/office/officeart/2005/8/layout/vList2"/>
    <dgm:cxn modelId="{1A481528-8D9F-436C-BC1E-9253E8535DE6}" type="presParOf" srcId="{E882C882-95AD-4E88-BCF6-0A3893881CC7}" destId="{81957D5F-D70A-4AFE-91B0-25AE320A3EDE}" srcOrd="13" destOrd="0" presId="urn:microsoft.com/office/officeart/2005/8/layout/vList2"/>
    <dgm:cxn modelId="{375D128D-1256-408D-8F18-A85CA384FD42}" type="presParOf" srcId="{E882C882-95AD-4E88-BCF6-0A3893881CC7}" destId="{FBD7C921-2867-4CB6-A912-F83181B39130}" srcOrd="14" destOrd="0" presId="urn:microsoft.com/office/officeart/2005/8/layout/vList2"/>
    <dgm:cxn modelId="{0A19AADE-E57A-4066-86FF-C2A1712B6454}" type="presParOf" srcId="{E882C882-95AD-4E88-BCF6-0A3893881CC7}" destId="{DCFF3422-73FC-4FC6-9A00-3E1B31C5EB34}" srcOrd="15" destOrd="0" presId="urn:microsoft.com/office/officeart/2005/8/layout/vList2"/>
    <dgm:cxn modelId="{8C4D31AD-FD20-49F9-8A1C-B95E65D53750}" type="presParOf" srcId="{E882C882-95AD-4E88-BCF6-0A3893881CC7}" destId="{F3C239ED-9102-479F-9274-C49D5B5555AD}"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DEA9250-A234-406B-9269-DD2E4C7146B4}" type="doc">
      <dgm:prSet loTypeId="urn:microsoft.com/office/officeart/2005/8/layout/vList2" loCatId="list" qsTypeId="urn:microsoft.com/office/officeart/2005/8/quickstyle/simple4#2" qsCatId="simple" csTypeId="urn:microsoft.com/office/officeart/2005/8/colors/accent6_2#1" csCatId="accent6" phldr="1"/>
      <dgm:spPr/>
      <dgm:t>
        <a:bodyPr/>
        <a:lstStyle/>
        <a:p>
          <a:endParaRPr lang="en-US"/>
        </a:p>
      </dgm:t>
    </dgm:pt>
    <dgm:pt modelId="{11435777-110C-426C-BA35-84EDD417DC0B}">
      <dgm:prSet custT="1"/>
      <dgm:spPr/>
      <dgm:t>
        <a:bodyPr/>
        <a:lstStyle/>
        <a:p>
          <a:r>
            <a:rPr lang="en-GB" sz="1800" dirty="0">
              <a:latin typeface="Aptos" panose="020B0004020202020204" pitchFamily="34" charset="0"/>
            </a:rPr>
            <a:t>Student attended interview and was a successful applicant </a:t>
          </a:r>
          <a:endParaRPr lang="en-US" sz="1800" dirty="0">
            <a:latin typeface="Aptos" panose="020B0004020202020204" pitchFamily="34" charset="0"/>
          </a:endParaRPr>
        </a:p>
      </dgm:t>
    </dgm:pt>
    <dgm:pt modelId="{8AFCECE7-EB41-42C7-AAB4-62064B0FBFFB}" type="parTrans" cxnId="{532C4191-8AB9-4CC6-930E-BE09A146FAFF}">
      <dgm:prSet/>
      <dgm:spPr/>
      <dgm:t>
        <a:bodyPr/>
        <a:lstStyle/>
        <a:p>
          <a:endParaRPr lang="en-US" sz="2800">
            <a:latin typeface="Aptos" panose="020B0004020202020204" pitchFamily="34" charset="0"/>
          </a:endParaRPr>
        </a:p>
      </dgm:t>
    </dgm:pt>
    <dgm:pt modelId="{DF15A2D1-FE08-40CB-80D0-5CF3A14ADCAE}" type="sibTrans" cxnId="{532C4191-8AB9-4CC6-930E-BE09A146FAFF}">
      <dgm:prSet/>
      <dgm:spPr/>
      <dgm:t>
        <a:bodyPr/>
        <a:lstStyle/>
        <a:p>
          <a:endParaRPr lang="en-US" sz="2800">
            <a:latin typeface="Aptos" panose="020B0004020202020204" pitchFamily="34" charset="0"/>
          </a:endParaRPr>
        </a:p>
      </dgm:t>
    </dgm:pt>
    <dgm:pt modelId="{017871B2-8E50-4CF4-A1E9-8D90BA80511D}">
      <dgm:prSet custT="1"/>
      <dgm:spPr/>
      <dgm:t>
        <a:bodyPr/>
        <a:lstStyle/>
        <a:p>
          <a:r>
            <a:rPr lang="en-GB" sz="1800" dirty="0">
              <a:latin typeface="Aptos" panose="020B0004020202020204" pitchFamily="34" charset="0"/>
            </a:rPr>
            <a:t>Student said they did not have a device immediately </a:t>
          </a:r>
          <a:endParaRPr lang="en-US" sz="1800" dirty="0">
            <a:latin typeface="Aptos" panose="020B0004020202020204" pitchFamily="34" charset="0"/>
          </a:endParaRPr>
        </a:p>
      </dgm:t>
    </dgm:pt>
    <dgm:pt modelId="{8D1623FA-0233-4A6A-92F7-9D3078DB487D}" type="parTrans" cxnId="{D61CC243-A74F-4513-8961-6CA0DC87BF99}">
      <dgm:prSet/>
      <dgm:spPr/>
      <dgm:t>
        <a:bodyPr/>
        <a:lstStyle/>
        <a:p>
          <a:endParaRPr lang="en-US" sz="2800">
            <a:latin typeface="Aptos" panose="020B0004020202020204" pitchFamily="34" charset="0"/>
          </a:endParaRPr>
        </a:p>
      </dgm:t>
    </dgm:pt>
    <dgm:pt modelId="{79146410-46A3-41E9-8A75-02AD60620B92}" type="sibTrans" cxnId="{D61CC243-A74F-4513-8961-6CA0DC87BF99}">
      <dgm:prSet/>
      <dgm:spPr/>
      <dgm:t>
        <a:bodyPr/>
        <a:lstStyle/>
        <a:p>
          <a:endParaRPr lang="en-US" sz="2800">
            <a:latin typeface="Aptos" panose="020B0004020202020204" pitchFamily="34" charset="0"/>
          </a:endParaRPr>
        </a:p>
      </dgm:t>
    </dgm:pt>
    <dgm:pt modelId="{282CF7DD-B491-4780-BE22-5B028B3FC46D}">
      <dgm:prSet custT="1"/>
      <dgm:spPr/>
      <dgm:t>
        <a:bodyPr/>
        <a:lstStyle/>
        <a:p>
          <a:r>
            <a:rPr lang="en-GB" sz="1800" dirty="0">
              <a:latin typeface="Aptos" panose="020B0004020202020204" pitchFamily="34" charset="0"/>
            </a:rPr>
            <a:t>Student got their student finance sorted and bought a laptop</a:t>
          </a:r>
          <a:endParaRPr lang="en-US" sz="1800" dirty="0">
            <a:latin typeface="Aptos" panose="020B0004020202020204" pitchFamily="34" charset="0"/>
          </a:endParaRPr>
        </a:p>
      </dgm:t>
    </dgm:pt>
    <dgm:pt modelId="{7F7CB548-2AA1-431E-BC10-B0EA42AB6DB8}" type="parTrans" cxnId="{6406E43A-BD99-4189-AEB2-74AC84F929EA}">
      <dgm:prSet/>
      <dgm:spPr/>
      <dgm:t>
        <a:bodyPr/>
        <a:lstStyle/>
        <a:p>
          <a:endParaRPr lang="en-US" sz="2800">
            <a:latin typeface="Aptos" panose="020B0004020202020204" pitchFamily="34" charset="0"/>
          </a:endParaRPr>
        </a:p>
      </dgm:t>
    </dgm:pt>
    <dgm:pt modelId="{FFC9E892-215D-4793-ADFD-5B6414E82B26}" type="sibTrans" cxnId="{6406E43A-BD99-4189-AEB2-74AC84F929EA}">
      <dgm:prSet/>
      <dgm:spPr/>
      <dgm:t>
        <a:bodyPr/>
        <a:lstStyle/>
        <a:p>
          <a:endParaRPr lang="en-US" sz="2800">
            <a:latin typeface="Aptos" panose="020B0004020202020204" pitchFamily="34" charset="0"/>
          </a:endParaRPr>
        </a:p>
      </dgm:t>
    </dgm:pt>
    <dgm:pt modelId="{97D75F86-8841-467C-8861-4676D161007C}">
      <dgm:prSet custT="1"/>
      <dgm:spPr/>
      <dgm:t>
        <a:bodyPr/>
        <a:lstStyle/>
        <a:p>
          <a:r>
            <a:rPr lang="en-GB" sz="1800">
              <a:latin typeface="Aptos" panose="020B0004020202020204" pitchFamily="34" charset="0"/>
            </a:rPr>
            <a:t>Student attended all the lectures and participated in all activities</a:t>
          </a:r>
          <a:endParaRPr lang="en-US" sz="1800">
            <a:latin typeface="Aptos" panose="020B0004020202020204" pitchFamily="34" charset="0"/>
          </a:endParaRPr>
        </a:p>
      </dgm:t>
    </dgm:pt>
    <dgm:pt modelId="{6D6EC68F-8864-4DFD-8915-EC7E646509B2}" type="parTrans" cxnId="{23A77189-198E-4F39-A379-304C1279FD27}">
      <dgm:prSet/>
      <dgm:spPr/>
      <dgm:t>
        <a:bodyPr/>
        <a:lstStyle/>
        <a:p>
          <a:endParaRPr lang="en-US" sz="2800">
            <a:latin typeface="Aptos" panose="020B0004020202020204" pitchFamily="34" charset="0"/>
          </a:endParaRPr>
        </a:p>
      </dgm:t>
    </dgm:pt>
    <dgm:pt modelId="{94C5780F-892B-44A3-9C36-D1DAC05D5013}" type="sibTrans" cxnId="{23A77189-198E-4F39-A379-304C1279FD27}">
      <dgm:prSet/>
      <dgm:spPr/>
      <dgm:t>
        <a:bodyPr/>
        <a:lstStyle/>
        <a:p>
          <a:endParaRPr lang="en-US" sz="2800">
            <a:latin typeface="Aptos" panose="020B0004020202020204" pitchFamily="34" charset="0"/>
          </a:endParaRPr>
        </a:p>
      </dgm:t>
    </dgm:pt>
    <dgm:pt modelId="{476E2E81-82A8-4717-BB3D-C58B5C656723}">
      <dgm:prSet custT="1"/>
      <dgm:spPr/>
      <dgm:t>
        <a:bodyPr/>
        <a:lstStyle/>
        <a:p>
          <a:r>
            <a:rPr lang="en-GB" sz="1800">
              <a:latin typeface="Aptos" panose="020B0004020202020204" pitchFamily="34" charset="0"/>
            </a:rPr>
            <a:t>Student worked, but found the time to study outside of lecturers</a:t>
          </a:r>
          <a:endParaRPr lang="en-US" sz="1800">
            <a:latin typeface="Aptos" panose="020B0004020202020204" pitchFamily="34" charset="0"/>
          </a:endParaRPr>
        </a:p>
      </dgm:t>
    </dgm:pt>
    <dgm:pt modelId="{82323F02-2601-4BD6-8A12-C21D5583BDAF}" type="parTrans" cxnId="{ACAF941B-9174-4172-BC1E-F2AA2C18261C}">
      <dgm:prSet/>
      <dgm:spPr/>
      <dgm:t>
        <a:bodyPr/>
        <a:lstStyle/>
        <a:p>
          <a:endParaRPr lang="en-US" sz="2800">
            <a:latin typeface="Aptos" panose="020B0004020202020204" pitchFamily="34" charset="0"/>
          </a:endParaRPr>
        </a:p>
      </dgm:t>
    </dgm:pt>
    <dgm:pt modelId="{017F082D-15CF-4AAF-9A3B-D4D6286B0520}" type="sibTrans" cxnId="{ACAF941B-9174-4172-BC1E-F2AA2C18261C}">
      <dgm:prSet/>
      <dgm:spPr/>
      <dgm:t>
        <a:bodyPr/>
        <a:lstStyle/>
        <a:p>
          <a:endParaRPr lang="en-US" sz="2800">
            <a:latin typeface="Aptos" panose="020B0004020202020204" pitchFamily="34" charset="0"/>
          </a:endParaRPr>
        </a:p>
      </dgm:t>
    </dgm:pt>
    <dgm:pt modelId="{72CB4212-705F-40FC-B3BF-080FB367FB54}">
      <dgm:prSet custT="1"/>
      <dgm:spPr/>
      <dgm:t>
        <a:bodyPr/>
        <a:lstStyle/>
        <a:p>
          <a:r>
            <a:rPr lang="en-GB" sz="1800">
              <a:latin typeface="Aptos" panose="020B0004020202020204" pitchFamily="34" charset="0"/>
            </a:rPr>
            <a:t>Student sought help form student services</a:t>
          </a:r>
          <a:endParaRPr lang="en-US" sz="1800">
            <a:latin typeface="Aptos" panose="020B0004020202020204" pitchFamily="34" charset="0"/>
          </a:endParaRPr>
        </a:p>
      </dgm:t>
    </dgm:pt>
    <dgm:pt modelId="{B5290E07-342B-4A08-AC71-A8088E1384AF}" type="parTrans" cxnId="{20BB7DAA-F12F-4A23-B7C1-C0F7A27EFEF3}">
      <dgm:prSet/>
      <dgm:spPr/>
      <dgm:t>
        <a:bodyPr/>
        <a:lstStyle/>
        <a:p>
          <a:endParaRPr lang="en-US" sz="2800">
            <a:latin typeface="Aptos" panose="020B0004020202020204" pitchFamily="34" charset="0"/>
          </a:endParaRPr>
        </a:p>
      </dgm:t>
    </dgm:pt>
    <dgm:pt modelId="{2F2E85F4-583D-4486-815E-EE83FDFA84E3}" type="sibTrans" cxnId="{20BB7DAA-F12F-4A23-B7C1-C0F7A27EFEF3}">
      <dgm:prSet/>
      <dgm:spPr/>
      <dgm:t>
        <a:bodyPr/>
        <a:lstStyle/>
        <a:p>
          <a:endParaRPr lang="en-US" sz="2800">
            <a:latin typeface="Aptos" panose="020B0004020202020204" pitchFamily="34" charset="0"/>
          </a:endParaRPr>
        </a:p>
      </dgm:t>
    </dgm:pt>
    <dgm:pt modelId="{A9718B27-64E6-4AB4-A9E1-4C64AAF4693B}">
      <dgm:prSet custT="1"/>
      <dgm:spPr/>
      <dgm:t>
        <a:bodyPr/>
        <a:lstStyle/>
        <a:p>
          <a:r>
            <a:rPr lang="en-GB" sz="1800">
              <a:latin typeface="Aptos" panose="020B0004020202020204" pitchFamily="34" charset="0"/>
            </a:rPr>
            <a:t>Student completed all homework set and resulted in being prepared for the next lecture </a:t>
          </a:r>
          <a:endParaRPr lang="en-US" sz="1800">
            <a:latin typeface="Aptos" panose="020B0004020202020204" pitchFamily="34" charset="0"/>
          </a:endParaRPr>
        </a:p>
      </dgm:t>
    </dgm:pt>
    <dgm:pt modelId="{1CF40B00-FBC8-446D-83A8-B67B603840C1}" type="parTrans" cxnId="{319C7BB3-90ED-47B5-A587-8DCCEA135CEE}">
      <dgm:prSet/>
      <dgm:spPr/>
      <dgm:t>
        <a:bodyPr/>
        <a:lstStyle/>
        <a:p>
          <a:endParaRPr lang="en-US" sz="2800">
            <a:latin typeface="Aptos" panose="020B0004020202020204" pitchFamily="34" charset="0"/>
          </a:endParaRPr>
        </a:p>
      </dgm:t>
    </dgm:pt>
    <dgm:pt modelId="{C1522884-7262-44C4-978D-48135F6F5D60}" type="sibTrans" cxnId="{319C7BB3-90ED-47B5-A587-8DCCEA135CEE}">
      <dgm:prSet/>
      <dgm:spPr/>
      <dgm:t>
        <a:bodyPr/>
        <a:lstStyle/>
        <a:p>
          <a:endParaRPr lang="en-US" sz="2800">
            <a:latin typeface="Aptos" panose="020B0004020202020204" pitchFamily="34" charset="0"/>
          </a:endParaRPr>
        </a:p>
      </dgm:t>
    </dgm:pt>
    <dgm:pt modelId="{EDCCDB7C-C060-4CD4-A4C6-CE66A46FF9D5}">
      <dgm:prSet custT="1"/>
      <dgm:spPr/>
      <dgm:t>
        <a:bodyPr/>
        <a:lstStyle/>
        <a:p>
          <a:r>
            <a:rPr lang="en-GB" sz="1800" dirty="0">
              <a:latin typeface="Aptos" panose="020B0004020202020204" pitchFamily="34" charset="0"/>
            </a:rPr>
            <a:t>Student prepared for assessments and practiced skills </a:t>
          </a:r>
          <a:endParaRPr lang="en-US" sz="1800" dirty="0">
            <a:latin typeface="Aptos" panose="020B0004020202020204" pitchFamily="34" charset="0"/>
          </a:endParaRPr>
        </a:p>
      </dgm:t>
    </dgm:pt>
    <dgm:pt modelId="{531BFDE8-8F9A-44BA-B8A9-612B90695152}" type="parTrans" cxnId="{B2DC93B6-A919-4DB4-8BA7-1E9932DE6BD7}">
      <dgm:prSet/>
      <dgm:spPr/>
      <dgm:t>
        <a:bodyPr/>
        <a:lstStyle/>
        <a:p>
          <a:endParaRPr lang="en-US" sz="2800">
            <a:latin typeface="Aptos" panose="020B0004020202020204" pitchFamily="34" charset="0"/>
          </a:endParaRPr>
        </a:p>
      </dgm:t>
    </dgm:pt>
    <dgm:pt modelId="{0930E3C6-5F94-44FB-9F35-BA33485120B2}" type="sibTrans" cxnId="{B2DC93B6-A919-4DB4-8BA7-1E9932DE6BD7}">
      <dgm:prSet/>
      <dgm:spPr/>
      <dgm:t>
        <a:bodyPr/>
        <a:lstStyle/>
        <a:p>
          <a:endParaRPr lang="en-US" sz="2800">
            <a:latin typeface="Aptos" panose="020B0004020202020204" pitchFamily="34" charset="0"/>
          </a:endParaRPr>
        </a:p>
      </dgm:t>
    </dgm:pt>
    <dgm:pt modelId="{933788A6-459A-4F24-801C-84252BD03264}">
      <dgm:prSet custT="1"/>
      <dgm:spPr/>
      <dgm:t>
        <a:bodyPr/>
        <a:lstStyle/>
        <a:p>
          <a:r>
            <a:rPr lang="en-GB" sz="1800" dirty="0">
              <a:latin typeface="Aptos" panose="020B0004020202020204" pitchFamily="34" charset="0"/>
            </a:rPr>
            <a:t>Student communicated with the lecturer </a:t>
          </a:r>
          <a:endParaRPr lang="en-US" sz="1800" dirty="0">
            <a:latin typeface="Aptos" panose="020B0004020202020204" pitchFamily="34" charset="0"/>
          </a:endParaRPr>
        </a:p>
      </dgm:t>
    </dgm:pt>
    <dgm:pt modelId="{E757ABEB-3160-4419-B1AE-87B9958A8584}" type="parTrans" cxnId="{BEAA1439-AD71-4856-9ABA-0F446836E28C}">
      <dgm:prSet/>
      <dgm:spPr/>
      <dgm:t>
        <a:bodyPr/>
        <a:lstStyle/>
        <a:p>
          <a:endParaRPr lang="en-US" sz="2800">
            <a:latin typeface="Aptos" panose="020B0004020202020204" pitchFamily="34" charset="0"/>
          </a:endParaRPr>
        </a:p>
      </dgm:t>
    </dgm:pt>
    <dgm:pt modelId="{C66E974A-D45F-436D-8AFC-CDA527DE4FAD}" type="sibTrans" cxnId="{BEAA1439-AD71-4856-9ABA-0F446836E28C}">
      <dgm:prSet/>
      <dgm:spPr/>
      <dgm:t>
        <a:bodyPr/>
        <a:lstStyle/>
        <a:p>
          <a:endParaRPr lang="en-US" sz="2800">
            <a:latin typeface="Aptos" panose="020B0004020202020204" pitchFamily="34" charset="0"/>
          </a:endParaRPr>
        </a:p>
      </dgm:t>
    </dgm:pt>
    <dgm:pt modelId="{ABF69787-B5E8-48E7-A956-AC30B5776625}">
      <dgm:prSet custT="1"/>
      <dgm:spPr/>
      <dgm:t>
        <a:bodyPr/>
        <a:lstStyle/>
        <a:p>
          <a:r>
            <a:rPr lang="en-GB" sz="1800" dirty="0">
              <a:latin typeface="Aptos" panose="020B0004020202020204" pitchFamily="34" charset="0"/>
            </a:rPr>
            <a:t>Student passed all assignments with an average of 50% </a:t>
          </a:r>
          <a:endParaRPr lang="en-US" sz="1800" dirty="0">
            <a:latin typeface="Aptos" panose="020B0004020202020204" pitchFamily="34" charset="0"/>
          </a:endParaRPr>
        </a:p>
      </dgm:t>
    </dgm:pt>
    <dgm:pt modelId="{EBA1DD9C-2BCE-4C3E-B92B-F330C6CBB053}" type="parTrans" cxnId="{85D2551A-831B-460E-936A-6062F9DB6504}">
      <dgm:prSet/>
      <dgm:spPr/>
      <dgm:t>
        <a:bodyPr/>
        <a:lstStyle/>
        <a:p>
          <a:endParaRPr lang="en-US" sz="2800">
            <a:latin typeface="Aptos" panose="020B0004020202020204" pitchFamily="34" charset="0"/>
          </a:endParaRPr>
        </a:p>
      </dgm:t>
    </dgm:pt>
    <dgm:pt modelId="{511A9A4E-6501-47E9-9C2D-92C6DEA55249}" type="sibTrans" cxnId="{85D2551A-831B-460E-936A-6062F9DB6504}">
      <dgm:prSet/>
      <dgm:spPr/>
      <dgm:t>
        <a:bodyPr/>
        <a:lstStyle/>
        <a:p>
          <a:endParaRPr lang="en-US" sz="2800">
            <a:latin typeface="Aptos" panose="020B0004020202020204" pitchFamily="34" charset="0"/>
          </a:endParaRPr>
        </a:p>
      </dgm:t>
    </dgm:pt>
    <dgm:pt modelId="{221738D2-B713-4B97-8AE9-7926A72E41C5}">
      <dgm:prSet custT="1"/>
      <dgm:spPr/>
      <dgm:t>
        <a:bodyPr/>
        <a:lstStyle/>
        <a:p>
          <a:r>
            <a:rPr lang="en-GB" sz="1800">
              <a:latin typeface="Aptos" panose="020B0004020202020204" pitchFamily="34" charset="0"/>
            </a:rPr>
            <a:t>Student took ownership of their own learning  </a:t>
          </a:r>
          <a:endParaRPr lang="en-US" sz="1800">
            <a:latin typeface="Aptos" panose="020B0004020202020204" pitchFamily="34" charset="0"/>
          </a:endParaRPr>
        </a:p>
      </dgm:t>
    </dgm:pt>
    <dgm:pt modelId="{0C50259F-D745-46C6-B0DE-072A8C8C4731}" type="parTrans" cxnId="{5A245E58-7910-449B-A859-507D059C68E8}">
      <dgm:prSet/>
      <dgm:spPr/>
      <dgm:t>
        <a:bodyPr/>
        <a:lstStyle/>
        <a:p>
          <a:endParaRPr lang="en-US" sz="2800">
            <a:latin typeface="Aptos" panose="020B0004020202020204" pitchFamily="34" charset="0"/>
          </a:endParaRPr>
        </a:p>
      </dgm:t>
    </dgm:pt>
    <dgm:pt modelId="{6533C5EC-CB77-4214-918F-9549E1B62419}" type="sibTrans" cxnId="{5A245E58-7910-449B-A859-507D059C68E8}">
      <dgm:prSet/>
      <dgm:spPr/>
      <dgm:t>
        <a:bodyPr/>
        <a:lstStyle/>
        <a:p>
          <a:endParaRPr lang="en-US" sz="2800">
            <a:latin typeface="Aptos" panose="020B0004020202020204" pitchFamily="34" charset="0"/>
          </a:endParaRPr>
        </a:p>
      </dgm:t>
    </dgm:pt>
    <dgm:pt modelId="{803D258A-FF7B-4163-AAE0-241E7E542361}" type="pres">
      <dgm:prSet presAssocID="{4DEA9250-A234-406B-9269-DD2E4C7146B4}" presName="linear" presStyleCnt="0">
        <dgm:presLayoutVars>
          <dgm:animLvl val="lvl"/>
          <dgm:resizeHandles val="exact"/>
        </dgm:presLayoutVars>
      </dgm:prSet>
      <dgm:spPr/>
    </dgm:pt>
    <dgm:pt modelId="{F935EA41-F988-4E8E-B1A6-EFC11481089A}" type="pres">
      <dgm:prSet presAssocID="{11435777-110C-426C-BA35-84EDD417DC0B}" presName="parentText" presStyleLbl="node1" presStyleIdx="0" presStyleCnt="11">
        <dgm:presLayoutVars>
          <dgm:chMax val="0"/>
          <dgm:bulletEnabled val="1"/>
        </dgm:presLayoutVars>
      </dgm:prSet>
      <dgm:spPr/>
    </dgm:pt>
    <dgm:pt modelId="{84C54BE9-A5FA-4914-A697-0E9CAFDE1158}" type="pres">
      <dgm:prSet presAssocID="{DF15A2D1-FE08-40CB-80D0-5CF3A14ADCAE}" presName="spacer" presStyleCnt="0"/>
      <dgm:spPr/>
    </dgm:pt>
    <dgm:pt modelId="{487D4977-193B-48CA-BF13-D9301295E458}" type="pres">
      <dgm:prSet presAssocID="{017871B2-8E50-4CF4-A1E9-8D90BA80511D}" presName="parentText" presStyleLbl="node1" presStyleIdx="1" presStyleCnt="11">
        <dgm:presLayoutVars>
          <dgm:chMax val="0"/>
          <dgm:bulletEnabled val="1"/>
        </dgm:presLayoutVars>
      </dgm:prSet>
      <dgm:spPr/>
    </dgm:pt>
    <dgm:pt modelId="{1F28ABF1-DFBA-4B50-B7ED-4D95A27BB2B8}" type="pres">
      <dgm:prSet presAssocID="{79146410-46A3-41E9-8A75-02AD60620B92}" presName="spacer" presStyleCnt="0"/>
      <dgm:spPr/>
    </dgm:pt>
    <dgm:pt modelId="{4CC586CA-A1B7-44DD-BD49-CD1ED42B90C1}" type="pres">
      <dgm:prSet presAssocID="{282CF7DD-B491-4780-BE22-5B028B3FC46D}" presName="parentText" presStyleLbl="node1" presStyleIdx="2" presStyleCnt="11">
        <dgm:presLayoutVars>
          <dgm:chMax val="0"/>
          <dgm:bulletEnabled val="1"/>
        </dgm:presLayoutVars>
      </dgm:prSet>
      <dgm:spPr/>
    </dgm:pt>
    <dgm:pt modelId="{235D4B8C-3333-4335-9DFF-0C191BF1978D}" type="pres">
      <dgm:prSet presAssocID="{FFC9E892-215D-4793-ADFD-5B6414E82B26}" presName="spacer" presStyleCnt="0"/>
      <dgm:spPr/>
    </dgm:pt>
    <dgm:pt modelId="{DEC70299-BA81-4F14-87AA-16EBF20952C3}" type="pres">
      <dgm:prSet presAssocID="{97D75F86-8841-467C-8861-4676D161007C}" presName="parentText" presStyleLbl="node1" presStyleIdx="3" presStyleCnt="11">
        <dgm:presLayoutVars>
          <dgm:chMax val="0"/>
          <dgm:bulletEnabled val="1"/>
        </dgm:presLayoutVars>
      </dgm:prSet>
      <dgm:spPr/>
    </dgm:pt>
    <dgm:pt modelId="{A944BA3F-23DD-4074-9017-8837BE23E43D}" type="pres">
      <dgm:prSet presAssocID="{94C5780F-892B-44A3-9C36-D1DAC05D5013}" presName="spacer" presStyleCnt="0"/>
      <dgm:spPr/>
    </dgm:pt>
    <dgm:pt modelId="{FF082DD6-6FBE-46F7-871B-160522445826}" type="pres">
      <dgm:prSet presAssocID="{476E2E81-82A8-4717-BB3D-C58B5C656723}" presName="parentText" presStyleLbl="node1" presStyleIdx="4" presStyleCnt="11">
        <dgm:presLayoutVars>
          <dgm:chMax val="0"/>
          <dgm:bulletEnabled val="1"/>
        </dgm:presLayoutVars>
      </dgm:prSet>
      <dgm:spPr/>
    </dgm:pt>
    <dgm:pt modelId="{BF8B9526-CA5C-40FF-9CBA-CBDD073EED91}" type="pres">
      <dgm:prSet presAssocID="{017F082D-15CF-4AAF-9A3B-D4D6286B0520}" presName="spacer" presStyleCnt="0"/>
      <dgm:spPr/>
    </dgm:pt>
    <dgm:pt modelId="{8A3C8F10-4055-4825-82A9-D302CC3F8992}" type="pres">
      <dgm:prSet presAssocID="{72CB4212-705F-40FC-B3BF-080FB367FB54}" presName="parentText" presStyleLbl="node1" presStyleIdx="5" presStyleCnt="11">
        <dgm:presLayoutVars>
          <dgm:chMax val="0"/>
          <dgm:bulletEnabled val="1"/>
        </dgm:presLayoutVars>
      </dgm:prSet>
      <dgm:spPr/>
    </dgm:pt>
    <dgm:pt modelId="{68E60E04-1268-4BB0-A5F1-9A3ED36B92D1}" type="pres">
      <dgm:prSet presAssocID="{2F2E85F4-583D-4486-815E-EE83FDFA84E3}" presName="spacer" presStyleCnt="0"/>
      <dgm:spPr/>
    </dgm:pt>
    <dgm:pt modelId="{9D5E851E-A8B8-497D-B439-95152BAAEE56}" type="pres">
      <dgm:prSet presAssocID="{A9718B27-64E6-4AB4-A9E1-4C64AAF4693B}" presName="parentText" presStyleLbl="node1" presStyleIdx="6" presStyleCnt="11">
        <dgm:presLayoutVars>
          <dgm:chMax val="0"/>
          <dgm:bulletEnabled val="1"/>
        </dgm:presLayoutVars>
      </dgm:prSet>
      <dgm:spPr/>
    </dgm:pt>
    <dgm:pt modelId="{DBE17987-C057-48B8-A2F5-7CD4B461BABA}" type="pres">
      <dgm:prSet presAssocID="{C1522884-7262-44C4-978D-48135F6F5D60}" presName="spacer" presStyleCnt="0"/>
      <dgm:spPr/>
    </dgm:pt>
    <dgm:pt modelId="{9B2B9281-0CC4-4A0F-81DA-A0F5CFD3F9F2}" type="pres">
      <dgm:prSet presAssocID="{EDCCDB7C-C060-4CD4-A4C6-CE66A46FF9D5}" presName="parentText" presStyleLbl="node1" presStyleIdx="7" presStyleCnt="11">
        <dgm:presLayoutVars>
          <dgm:chMax val="0"/>
          <dgm:bulletEnabled val="1"/>
        </dgm:presLayoutVars>
      </dgm:prSet>
      <dgm:spPr/>
    </dgm:pt>
    <dgm:pt modelId="{B9A010CB-DE7B-4B08-876F-EE24D44A7C9F}" type="pres">
      <dgm:prSet presAssocID="{0930E3C6-5F94-44FB-9F35-BA33485120B2}" presName="spacer" presStyleCnt="0"/>
      <dgm:spPr/>
    </dgm:pt>
    <dgm:pt modelId="{E4AE2B32-4BF5-409D-9962-A17563E34CD5}" type="pres">
      <dgm:prSet presAssocID="{933788A6-459A-4F24-801C-84252BD03264}" presName="parentText" presStyleLbl="node1" presStyleIdx="8" presStyleCnt="11">
        <dgm:presLayoutVars>
          <dgm:chMax val="0"/>
          <dgm:bulletEnabled val="1"/>
        </dgm:presLayoutVars>
      </dgm:prSet>
      <dgm:spPr/>
    </dgm:pt>
    <dgm:pt modelId="{23E8FC97-B413-4571-B541-64E28CACC6BF}" type="pres">
      <dgm:prSet presAssocID="{C66E974A-D45F-436D-8AFC-CDA527DE4FAD}" presName="spacer" presStyleCnt="0"/>
      <dgm:spPr/>
    </dgm:pt>
    <dgm:pt modelId="{5E196B14-11A1-4E78-B808-FAD5F64996D8}" type="pres">
      <dgm:prSet presAssocID="{ABF69787-B5E8-48E7-A956-AC30B5776625}" presName="parentText" presStyleLbl="node1" presStyleIdx="9" presStyleCnt="11">
        <dgm:presLayoutVars>
          <dgm:chMax val="0"/>
          <dgm:bulletEnabled val="1"/>
        </dgm:presLayoutVars>
      </dgm:prSet>
      <dgm:spPr/>
    </dgm:pt>
    <dgm:pt modelId="{C76F99E0-077A-4C3B-AD44-535FA80CC24C}" type="pres">
      <dgm:prSet presAssocID="{511A9A4E-6501-47E9-9C2D-92C6DEA55249}" presName="spacer" presStyleCnt="0"/>
      <dgm:spPr/>
    </dgm:pt>
    <dgm:pt modelId="{75D9D115-2536-48B8-B869-CA36B044D344}" type="pres">
      <dgm:prSet presAssocID="{221738D2-B713-4B97-8AE9-7926A72E41C5}" presName="parentText" presStyleLbl="node1" presStyleIdx="10" presStyleCnt="11">
        <dgm:presLayoutVars>
          <dgm:chMax val="0"/>
          <dgm:bulletEnabled val="1"/>
        </dgm:presLayoutVars>
      </dgm:prSet>
      <dgm:spPr/>
    </dgm:pt>
  </dgm:ptLst>
  <dgm:cxnLst>
    <dgm:cxn modelId="{85D2551A-831B-460E-936A-6062F9DB6504}" srcId="{4DEA9250-A234-406B-9269-DD2E4C7146B4}" destId="{ABF69787-B5E8-48E7-A956-AC30B5776625}" srcOrd="9" destOrd="0" parTransId="{EBA1DD9C-2BCE-4C3E-B92B-F330C6CBB053}" sibTransId="{511A9A4E-6501-47E9-9C2D-92C6DEA55249}"/>
    <dgm:cxn modelId="{ACAF941B-9174-4172-BC1E-F2AA2C18261C}" srcId="{4DEA9250-A234-406B-9269-DD2E4C7146B4}" destId="{476E2E81-82A8-4717-BB3D-C58B5C656723}" srcOrd="4" destOrd="0" parTransId="{82323F02-2601-4BD6-8A12-C21D5583BDAF}" sibTransId="{017F082D-15CF-4AAF-9A3B-D4D6286B0520}"/>
    <dgm:cxn modelId="{98355D26-5734-44D4-9A6C-0253BACE6704}" type="presOf" srcId="{4DEA9250-A234-406B-9269-DD2E4C7146B4}" destId="{803D258A-FF7B-4163-AAE0-241E7E542361}" srcOrd="0" destOrd="0" presId="urn:microsoft.com/office/officeart/2005/8/layout/vList2"/>
    <dgm:cxn modelId="{24F1042A-D359-46B3-8D18-3AC10DC87843}" type="presOf" srcId="{933788A6-459A-4F24-801C-84252BD03264}" destId="{E4AE2B32-4BF5-409D-9962-A17563E34CD5}" srcOrd="0" destOrd="0" presId="urn:microsoft.com/office/officeart/2005/8/layout/vList2"/>
    <dgm:cxn modelId="{BEAA1439-AD71-4856-9ABA-0F446836E28C}" srcId="{4DEA9250-A234-406B-9269-DD2E4C7146B4}" destId="{933788A6-459A-4F24-801C-84252BD03264}" srcOrd="8" destOrd="0" parTransId="{E757ABEB-3160-4419-B1AE-87B9958A8584}" sibTransId="{C66E974A-D45F-436D-8AFC-CDA527DE4FAD}"/>
    <dgm:cxn modelId="{6406E43A-BD99-4189-AEB2-74AC84F929EA}" srcId="{4DEA9250-A234-406B-9269-DD2E4C7146B4}" destId="{282CF7DD-B491-4780-BE22-5B028B3FC46D}" srcOrd="2" destOrd="0" parTransId="{7F7CB548-2AA1-431E-BC10-B0EA42AB6DB8}" sibTransId="{FFC9E892-215D-4793-ADFD-5B6414E82B26}"/>
    <dgm:cxn modelId="{BF4BEF3D-7977-46F9-80F2-4FC5E97CDE81}" type="presOf" srcId="{282CF7DD-B491-4780-BE22-5B028B3FC46D}" destId="{4CC586CA-A1B7-44DD-BD49-CD1ED42B90C1}" srcOrd="0" destOrd="0" presId="urn:microsoft.com/office/officeart/2005/8/layout/vList2"/>
    <dgm:cxn modelId="{D61CC243-A74F-4513-8961-6CA0DC87BF99}" srcId="{4DEA9250-A234-406B-9269-DD2E4C7146B4}" destId="{017871B2-8E50-4CF4-A1E9-8D90BA80511D}" srcOrd="1" destOrd="0" parTransId="{8D1623FA-0233-4A6A-92F7-9D3078DB487D}" sibTransId="{79146410-46A3-41E9-8A75-02AD60620B92}"/>
    <dgm:cxn modelId="{0BE42544-4F09-42DE-9284-5DCDDBC23797}" type="presOf" srcId="{221738D2-B713-4B97-8AE9-7926A72E41C5}" destId="{75D9D115-2536-48B8-B869-CA36B044D344}" srcOrd="0" destOrd="0" presId="urn:microsoft.com/office/officeart/2005/8/layout/vList2"/>
    <dgm:cxn modelId="{9DDA8269-748E-42B2-B973-55AF1816FA8B}" type="presOf" srcId="{11435777-110C-426C-BA35-84EDD417DC0B}" destId="{F935EA41-F988-4E8E-B1A6-EFC11481089A}" srcOrd="0" destOrd="0" presId="urn:microsoft.com/office/officeart/2005/8/layout/vList2"/>
    <dgm:cxn modelId="{E18ED26A-CF97-4B91-842A-2A0538A89893}" type="presOf" srcId="{017871B2-8E50-4CF4-A1E9-8D90BA80511D}" destId="{487D4977-193B-48CA-BF13-D9301295E458}" srcOrd="0" destOrd="0" presId="urn:microsoft.com/office/officeart/2005/8/layout/vList2"/>
    <dgm:cxn modelId="{44C8EA54-E5B5-4D05-A0C4-E9763352E951}" type="presOf" srcId="{97D75F86-8841-467C-8861-4676D161007C}" destId="{DEC70299-BA81-4F14-87AA-16EBF20952C3}" srcOrd="0" destOrd="0" presId="urn:microsoft.com/office/officeart/2005/8/layout/vList2"/>
    <dgm:cxn modelId="{51C13155-1812-4655-AF30-2AAAD9690141}" type="presOf" srcId="{ABF69787-B5E8-48E7-A956-AC30B5776625}" destId="{5E196B14-11A1-4E78-B808-FAD5F64996D8}" srcOrd="0" destOrd="0" presId="urn:microsoft.com/office/officeart/2005/8/layout/vList2"/>
    <dgm:cxn modelId="{5A245E58-7910-449B-A859-507D059C68E8}" srcId="{4DEA9250-A234-406B-9269-DD2E4C7146B4}" destId="{221738D2-B713-4B97-8AE9-7926A72E41C5}" srcOrd="10" destOrd="0" parTransId="{0C50259F-D745-46C6-B0DE-072A8C8C4731}" sibTransId="{6533C5EC-CB77-4214-918F-9549E1B62419}"/>
    <dgm:cxn modelId="{C274DF7C-F069-4D53-B724-63887F446783}" type="presOf" srcId="{EDCCDB7C-C060-4CD4-A4C6-CE66A46FF9D5}" destId="{9B2B9281-0CC4-4A0F-81DA-A0F5CFD3F9F2}" srcOrd="0" destOrd="0" presId="urn:microsoft.com/office/officeart/2005/8/layout/vList2"/>
    <dgm:cxn modelId="{23A77189-198E-4F39-A379-304C1279FD27}" srcId="{4DEA9250-A234-406B-9269-DD2E4C7146B4}" destId="{97D75F86-8841-467C-8861-4676D161007C}" srcOrd="3" destOrd="0" parTransId="{6D6EC68F-8864-4DFD-8915-EC7E646509B2}" sibTransId="{94C5780F-892B-44A3-9C36-D1DAC05D5013}"/>
    <dgm:cxn modelId="{CFC9048F-5586-422D-AED0-6A6A6025E9C8}" type="presOf" srcId="{A9718B27-64E6-4AB4-A9E1-4C64AAF4693B}" destId="{9D5E851E-A8B8-497D-B439-95152BAAEE56}" srcOrd="0" destOrd="0" presId="urn:microsoft.com/office/officeart/2005/8/layout/vList2"/>
    <dgm:cxn modelId="{532C4191-8AB9-4CC6-930E-BE09A146FAFF}" srcId="{4DEA9250-A234-406B-9269-DD2E4C7146B4}" destId="{11435777-110C-426C-BA35-84EDD417DC0B}" srcOrd="0" destOrd="0" parTransId="{8AFCECE7-EB41-42C7-AAB4-62064B0FBFFB}" sibTransId="{DF15A2D1-FE08-40CB-80D0-5CF3A14ADCAE}"/>
    <dgm:cxn modelId="{20BB7DAA-F12F-4A23-B7C1-C0F7A27EFEF3}" srcId="{4DEA9250-A234-406B-9269-DD2E4C7146B4}" destId="{72CB4212-705F-40FC-B3BF-080FB367FB54}" srcOrd="5" destOrd="0" parTransId="{B5290E07-342B-4A08-AC71-A8088E1384AF}" sibTransId="{2F2E85F4-583D-4486-815E-EE83FDFA84E3}"/>
    <dgm:cxn modelId="{D20E9AAC-C8D2-41FB-91AD-70D588097736}" type="presOf" srcId="{476E2E81-82A8-4717-BB3D-C58B5C656723}" destId="{FF082DD6-6FBE-46F7-871B-160522445826}" srcOrd="0" destOrd="0" presId="urn:microsoft.com/office/officeart/2005/8/layout/vList2"/>
    <dgm:cxn modelId="{319C7BB3-90ED-47B5-A587-8DCCEA135CEE}" srcId="{4DEA9250-A234-406B-9269-DD2E4C7146B4}" destId="{A9718B27-64E6-4AB4-A9E1-4C64AAF4693B}" srcOrd="6" destOrd="0" parTransId="{1CF40B00-FBC8-446D-83A8-B67B603840C1}" sibTransId="{C1522884-7262-44C4-978D-48135F6F5D60}"/>
    <dgm:cxn modelId="{B2DC93B6-A919-4DB4-8BA7-1E9932DE6BD7}" srcId="{4DEA9250-A234-406B-9269-DD2E4C7146B4}" destId="{EDCCDB7C-C060-4CD4-A4C6-CE66A46FF9D5}" srcOrd="7" destOrd="0" parTransId="{531BFDE8-8F9A-44BA-B8A9-612B90695152}" sibTransId="{0930E3C6-5F94-44FB-9F35-BA33485120B2}"/>
    <dgm:cxn modelId="{7D8BA7DC-AE0D-441A-B423-54B90EA00C2C}" type="presOf" srcId="{72CB4212-705F-40FC-B3BF-080FB367FB54}" destId="{8A3C8F10-4055-4825-82A9-D302CC3F8992}" srcOrd="0" destOrd="0" presId="urn:microsoft.com/office/officeart/2005/8/layout/vList2"/>
    <dgm:cxn modelId="{40831E82-C6DE-4AFA-BB93-A27352E0EF5D}" type="presParOf" srcId="{803D258A-FF7B-4163-AAE0-241E7E542361}" destId="{F935EA41-F988-4E8E-B1A6-EFC11481089A}" srcOrd="0" destOrd="0" presId="urn:microsoft.com/office/officeart/2005/8/layout/vList2"/>
    <dgm:cxn modelId="{F439E6AF-8CA6-4658-9906-6B11102DE688}" type="presParOf" srcId="{803D258A-FF7B-4163-AAE0-241E7E542361}" destId="{84C54BE9-A5FA-4914-A697-0E9CAFDE1158}" srcOrd="1" destOrd="0" presId="urn:microsoft.com/office/officeart/2005/8/layout/vList2"/>
    <dgm:cxn modelId="{CE96E054-F3EF-430A-82AA-2FE004F91443}" type="presParOf" srcId="{803D258A-FF7B-4163-AAE0-241E7E542361}" destId="{487D4977-193B-48CA-BF13-D9301295E458}" srcOrd="2" destOrd="0" presId="urn:microsoft.com/office/officeart/2005/8/layout/vList2"/>
    <dgm:cxn modelId="{88F407ED-1E3A-4BE8-9E86-E21DB2F5E99F}" type="presParOf" srcId="{803D258A-FF7B-4163-AAE0-241E7E542361}" destId="{1F28ABF1-DFBA-4B50-B7ED-4D95A27BB2B8}" srcOrd="3" destOrd="0" presId="urn:microsoft.com/office/officeart/2005/8/layout/vList2"/>
    <dgm:cxn modelId="{EE8C11C5-F803-40ED-84E1-FA8DE86D467B}" type="presParOf" srcId="{803D258A-FF7B-4163-AAE0-241E7E542361}" destId="{4CC586CA-A1B7-44DD-BD49-CD1ED42B90C1}" srcOrd="4" destOrd="0" presId="urn:microsoft.com/office/officeart/2005/8/layout/vList2"/>
    <dgm:cxn modelId="{9F39653E-16D4-4498-A3B2-C7801BDB1E8E}" type="presParOf" srcId="{803D258A-FF7B-4163-AAE0-241E7E542361}" destId="{235D4B8C-3333-4335-9DFF-0C191BF1978D}" srcOrd="5" destOrd="0" presId="urn:microsoft.com/office/officeart/2005/8/layout/vList2"/>
    <dgm:cxn modelId="{96D992C9-560F-4960-AA77-92010CCFCA01}" type="presParOf" srcId="{803D258A-FF7B-4163-AAE0-241E7E542361}" destId="{DEC70299-BA81-4F14-87AA-16EBF20952C3}" srcOrd="6" destOrd="0" presId="urn:microsoft.com/office/officeart/2005/8/layout/vList2"/>
    <dgm:cxn modelId="{BB0F4521-842A-49C4-8FFA-B3F45219BC12}" type="presParOf" srcId="{803D258A-FF7B-4163-AAE0-241E7E542361}" destId="{A944BA3F-23DD-4074-9017-8837BE23E43D}" srcOrd="7" destOrd="0" presId="urn:microsoft.com/office/officeart/2005/8/layout/vList2"/>
    <dgm:cxn modelId="{975CFD57-D052-4B44-9F95-321A2C3964C4}" type="presParOf" srcId="{803D258A-FF7B-4163-AAE0-241E7E542361}" destId="{FF082DD6-6FBE-46F7-871B-160522445826}" srcOrd="8" destOrd="0" presId="urn:microsoft.com/office/officeart/2005/8/layout/vList2"/>
    <dgm:cxn modelId="{7AC34D3A-91CA-495B-9F61-8BA1BF1F8F1D}" type="presParOf" srcId="{803D258A-FF7B-4163-AAE0-241E7E542361}" destId="{BF8B9526-CA5C-40FF-9CBA-CBDD073EED91}" srcOrd="9" destOrd="0" presId="urn:microsoft.com/office/officeart/2005/8/layout/vList2"/>
    <dgm:cxn modelId="{39FE46F9-C2F7-42B7-A771-8E93C5308A11}" type="presParOf" srcId="{803D258A-FF7B-4163-AAE0-241E7E542361}" destId="{8A3C8F10-4055-4825-82A9-D302CC3F8992}" srcOrd="10" destOrd="0" presId="urn:microsoft.com/office/officeart/2005/8/layout/vList2"/>
    <dgm:cxn modelId="{755299F1-82F0-41E7-A438-E8C803AF6FE5}" type="presParOf" srcId="{803D258A-FF7B-4163-AAE0-241E7E542361}" destId="{68E60E04-1268-4BB0-A5F1-9A3ED36B92D1}" srcOrd="11" destOrd="0" presId="urn:microsoft.com/office/officeart/2005/8/layout/vList2"/>
    <dgm:cxn modelId="{B14760BD-DBFC-4671-8AF1-ACFDDF53AA3D}" type="presParOf" srcId="{803D258A-FF7B-4163-AAE0-241E7E542361}" destId="{9D5E851E-A8B8-497D-B439-95152BAAEE56}" srcOrd="12" destOrd="0" presId="urn:microsoft.com/office/officeart/2005/8/layout/vList2"/>
    <dgm:cxn modelId="{A2588968-7E5C-4106-B8B5-8BE6AD257D9E}" type="presParOf" srcId="{803D258A-FF7B-4163-AAE0-241E7E542361}" destId="{DBE17987-C057-48B8-A2F5-7CD4B461BABA}" srcOrd="13" destOrd="0" presId="urn:microsoft.com/office/officeart/2005/8/layout/vList2"/>
    <dgm:cxn modelId="{EF0A11D0-4D2B-45E8-BD35-EBD5B37F30A5}" type="presParOf" srcId="{803D258A-FF7B-4163-AAE0-241E7E542361}" destId="{9B2B9281-0CC4-4A0F-81DA-A0F5CFD3F9F2}" srcOrd="14" destOrd="0" presId="urn:microsoft.com/office/officeart/2005/8/layout/vList2"/>
    <dgm:cxn modelId="{84ADE409-7505-4B66-8401-6D45700494BD}" type="presParOf" srcId="{803D258A-FF7B-4163-AAE0-241E7E542361}" destId="{B9A010CB-DE7B-4B08-876F-EE24D44A7C9F}" srcOrd="15" destOrd="0" presId="urn:microsoft.com/office/officeart/2005/8/layout/vList2"/>
    <dgm:cxn modelId="{7B75F94A-691F-4821-866A-6FC51E8623AB}" type="presParOf" srcId="{803D258A-FF7B-4163-AAE0-241E7E542361}" destId="{E4AE2B32-4BF5-409D-9962-A17563E34CD5}" srcOrd="16" destOrd="0" presId="urn:microsoft.com/office/officeart/2005/8/layout/vList2"/>
    <dgm:cxn modelId="{86DE05B2-9079-4E02-B2C2-ACCF5E835E06}" type="presParOf" srcId="{803D258A-FF7B-4163-AAE0-241E7E542361}" destId="{23E8FC97-B413-4571-B541-64E28CACC6BF}" srcOrd="17" destOrd="0" presId="urn:microsoft.com/office/officeart/2005/8/layout/vList2"/>
    <dgm:cxn modelId="{EAF7A6AF-4B3E-42E2-BFC0-AF3D1C1D11F8}" type="presParOf" srcId="{803D258A-FF7B-4163-AAE0-241E7E542361}" destId="{5E196B14-11A1-4E78-B808-FAD5F64996D8}" srcOrd="18" destOrd="0" presId="urn:microsoft.com/office/officeart/2005/8/layout/vList2"/>
    <dgm:cxn modelId="{A29A6DDE-0361-49EB-AED9-8D9921181529}" type="presParOf" srcId="{803D258A-FF7B-4163-AAE0-241E7E542361}" destId="{C76F99E0-077A-4C3B-AD44-535FA80CC24C}" srcOrd="19" destOrd="0" presId="urn:microsoft.com/office/officeart/2005/8/layout/vList2"/>
    <dgm:cxn modelId="{2C95DDA8-F68D-440D-877D-6C4911398736}" type="presParOf" srcId="{803D258A-FF7B-4163-AAE0-241E7E542361}" destId="{75D9D115-2536-48B8-B869-CA36B044D344}" srcOrd="2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B116652-DAB3-49F0-A4B3-5BF827DC2A4D}" type="doc">
      <dgm:prSet loTypeId="urn:microsoft.com/office/officeart/2018/2/layout/IconVerticalSolidList" loCatId="icon" qsTypeId="urn:microsoft.com/office/officeart/2005/8/quickstyle/simple1#7" qsCatId="simple" csTypeId="urn:microsoft.com/office/officeart/2018/5/colors/Iconchunking_neutralbg_colorful1" csCatId="colorful" phldr="1"/>
      <dgm:spPr/>
      <dgm:t>
        <a:bodyPr/>
        <a:lstStyle/>
        <a:p>
          <a:endParaRPr lang="en-US"/>
        </a:p>
      </dgm:t>
    </dgm:pt>
    <dgm:pt modelId="{6F708804-7601-4E06-89F4-66E11349B0D6}">
      <dgm:prSet/>
      <dgm:spPr/>
      <dgm:t>
        <a:bodyPr/>
        <a:lstStyle/>
        <a:p>
          <a:pPr>
            <a:lnSpc>
              <a:spcPct val="100000"/>
            </a:lnSpc>
          </a:pPr>
          <a:r>
            <a:rPr lang="en-GB" dirty="0">
              <a:latin typeface="Aptos" panose="020B0004020202020204" pitchFamily="34" charset="0"/>
            </a:rPr>
            <a:t>Learning is more than just turning up</a:t>
          </a:r>
          <a:endParaRPr lang="en-US" dirty="0">
            <a:latin typeface="Aptos" panose="020B0004020202020204" pitchFamily="34" charset="0"/>
          </a:endParaRPr>
        </a:p>
      </dgm:t>
    </dgm:pt>
    <dgm:pt modelId="{882D2F58-E89E-4D4B-A2CA-1B02659B5C71}" type="parTrans" cxnId="{89CFB28E-6968-4368-98FF-42E8B64DA530}">
      <dgm:prSet/>
      <dgm:spPr/>
      <dgm:t>
        <a:bodyPr/>
        <a:lstStyle/>
        <a:p>
          <a:endParaRPr lang="en-US">
            <a:latin typeface="Aptos" panose="020B0004020202020204" pitchFamily="34" charset="0"/>
          </a:endParaRPr>
        </a:p>
      </dgm:t>
    </dgm:pt>
    <dgm:pt modelId="{99FF6C27-9DC2-452A-8EE1-AA34D432FAE9}" type="sibTrans" cxnId="{89CFB28E-6968-4368-98FF-42E8B64DA530}">
      <dgm:prSet/>
      <dgm:spPr/>
      <dgm:t>
        <a:bodyPr/>
        <a:lstStyle/>
        <a:p>
          <a:endParaRPr lang="en-US">
            <a:latin typeface="Aptos" panose="020B0004020202020204" pitchFamily="34" charset="0"/>
          </a:endParaRPr>
        </a:p>
      </dgm:t>
    </dgm:pt>
    <dgm:pt modelId="{5F6B5F7D-833A-4EA9-A47C-6BE20B6FC30D}">
      <dgm:prSet/>
      <dgm:spPr/>
      <dgm:t>
        <a:bodyPr/>
        <a:lstStyle/>
        <a:p>
          <a:pPr>
            <a:lnSpc>
              <a:spcPct val="100000"/>
            </a:lnSpc>
          </a:pPr>
          <a:r>
            <a:rPr lang="en-GB">
              <a:latin typeface="Aptos" panose="020B0004020202020204" pitchFamily="34" charset="0"/>
            </a:rPr>
            <a:t>Health and wellbeing are very important. </a:t>
          </a:r>
          <a:endParaRPr lang="en-US">
            <a:latin typeface="Aptos" panose="020B0004020202020204" pitchFamily="34" charset="0"/>
          </a:endParaRPr>
        </a:p>
      </dgm:t>
    </dgm:pt>
    <dgm:pt modelId="{99C02836-21D1-452A-837A-7D8C67374795}" type="parTrans" cxnId="{E94C1334-9B3B-43A8-87BF-3F0E6CAD6224}">
      <dgm:prSet/>
      <dgm:spPr/>
      <dgm:t>
        <a:bodyPr/>
        <a:lstStyle/>
        <a:p>
          <a:endParaRPr lang="en-US">
            <a:latin typeface="Aptos" panose="020B0004020202020204" pitchFamily="34" charset="0"/>
          </a:endParaRPr>
        </a:p>
      </dgm:t>
    </dgm:pt>
    <dgm:pt modelId="{AD7B30BE-B595-44EE-9D55-4C8B8E28683E}" type="sibTrans" cxnId="{E94C1334-9B3B-43A8-87BF-3F0E6CAD6224}">
      <dgm:prSet/>
      <dgm:spPr/>
      <dgm:t>
        <a:bodyPr/>
        <a:lstStyle/>
        <a:p>
          <a:endParaRPr lang="en-US">
            <a:latin typeface="Aptos" panose="020B0004020202020204" pitchFamily="34" charset="0"/>
          </a:endParaRPr>
        </a:p>
      </dgm:t>
    </dgm:pt>
    <dgm:pt modelId="{E9485687-33E5-43D6-8357-433EEC120FFE}">
      <dgm:prSet/>
      <dgm:spPr/>
      <dgm:t>
        <a:bodyPr/>
        <a:lstStyle/>
        <a:p>
          <a:pPr>
            <a:lnSpc>
              <a:spcPct val="100000"/>
            </a:lnSpc>
          </a:pPr>
          <a:r>
            <a:rPr lang="en-GB" dirty="0">
              <a:latin typeface="Aptos" panose="020B0004020202020204" pitchFamily="34" charset="0"/>
            </a:rPr>
            <a:t>Don’t be an ostrich (bury your head in the sand).</a:t>
          </a:r>
          <a:endParaRPr lang="en-US" dirty="0">
            <a:latin typeface="Aptos" panose="020B0004020202020204" pitchFamily="34" charset="0"/>
          </a:endParaRPr>
        </a:p>
      </dgm:t>
    </dgm:pt>
    <dgm:pt modelId="{B71E62A2-24F7-4A33-9103-DCAC7CE5A5FC}" type="parTrans" cxnId="{B6D55EE1-9C7D-4E8C-9DA3-B880AC6135A8}">
      <dgm:prSet/>
      <dgm:spPr/>
      <dgm:t>
        <a:bodyPr/>
        <a:lstStyle/>
        <a:p>
          <a:endParaRPr lang="en-US">
            <a:latin typeface="Aptos" panose="020B0004020202020204" pitchFamily="34" charset="0"/>
          </a:endParaRPr>
        </a:p>
      </dgm:t>
    </dgm:pt>
    <dgm:pt modelId="{E61BD029-FDC8-4B1A-850D-97BA002D306D}" type="sibTrans" cxnId="{B6D55EE1-9C7D-4E8C-9DA3-B880AC6135A8}">
      <dgm:prSet/>
      <dgm:spPr/>
      <dgm:t>
        <a:bodyPr/>
        <a:lstStyle/>
        <a:p>
          <a:endParaRPr lang="en-US">
            <a:latin typeface="Aptos" panose="020B0004020202020204" pitchFamily="34" charset="0"/>
          </a:endParaRPr>
        </a:p>
      </dgm:t>
    </dgm:pt>
    <dgm:pt modelId="{BDFF93F0-8704-4A2F-9280-7DB0834D2D62}">
      <dgm:prSet/>
      <dgm:spPr/>
      <dgm:t>
        <a:bodyPr/>
        <a:lstStyle/>
        <a:p>
          <a:pPr>
            <a:lnSpc>
              <a:spcPct val="100000"/>
            </a:lnSpc>
          </a:pPr>
          <a:r>
            <a:rPr lang="en-GB" dirty="0">
              <a:latin typeface="Aptos" panose="020B0004020202020204" pitchFamily="34" charset="0"/>
            </a:rPr>
            <a:t>Learning how to learn is valuable to your success and wellbeing.</a:t>
          </a:r>
          <a:endParaRPr lang="en-US" dirty="0">
            <a:latin typeface="Aptos" panose="020B0004020202020204" pitchFamily="34" charset="0"/>
          </a:endParaRPr>
        </a:p>
      </dgm:t>
    </dgm:pt>
    <dgm:pt modelId="{82B8CA1E-0B88-4695-B679-965F4CABB9D5}" type="parTrans" cxnId="{FCDD2B8B-2887-4F44-B1F3-71B37A1E034E}">
      <dgm:prSet/>
      <dgm:spPr/>
      <dgm:t>
        <a:bodyPr/>
        <a:lstStyle/>
        <a:p>
          <a:endParaRPr lang="en-US">
            <a:latin typeface="Aptos" panose="020B0004020202020204" pitchFamily="34" charset="0"/>
          </a:endParaRPr>
        </a:p>
      </dgm:t>
    </dgm:pt>
    <dgm:pt modelId="{6BB17ABB-C5EC-443B-8248-83604B56F2DC}" type="sibTrans" cxnId="{FCDD2B8B-2887-4F44-B1F3-71B37A1E034E}">
      <dgm:prSet/>
      <dgm:spPr/>
      <dgm:t>
        <a:bodyPr/>
        <a:lstStyle/>
        <a:p>
          <a:endParaRPr lang="en-US">
            <a:latin typeface="Aptos" panose="020B0004020202020204" pitchFamily="34" charset="0"/>
          </a:endParaRPr>
        </a:p>
      </dgm:t>
    </dgm:pt>
    <dgm:pt modelId="{8794F4CF-F50C-4748-9BBF-2D80E3B0F0C0}" type="pres">
      <dgm:prSet presAssocID="{DB116652-DAB3-49F0-A4B3-5BF827DC2A4D}" presName="root" presStyleCnt="0">
        <dgm:presLayoutVars>
          <dgm:dir/>
          <dgm:resizeHandles val="exact"/>
        </dgm:presLayoutVars>
      </dgm:prSet>
      <dgm:spPr/>
    </dgm:pt>
    <dgm:pt modelId="{1D700B18-F48F-410A-AEF4-128F79CAE3EE}" type="pres">
      <dgm:prSet presAssocID="{6F708804-7601-4E06-89F4-66E11349B0D6}" presName="compNode" presStyleCnt="0"/>
      <dgm:spPr/>
    </dgm:pt>
    <dgm:pt modelId="{DE172995-D725-4D07-87C3-D43D6821A877}" type="pres">
      <dgm:prSet presAssocID="{6F708804-7601-4E06-89F4-66E11349B0D6}" presName="bgRect" presStyleLbl="bgShp" presStyleIdx="0" presStyleCnt="4"/>
      <dgm:spPr/>
    </dgm:pt>
    <dgm:pt modelId="{66909442-22D5-40A8-AB13-6127EC85F63A}" type="pres">
      <dgm:prSet presAssocID="{6F708804-7601-4E06-89F4-66E11349B0D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9B420B17-63AB-47CC-9F93-ECEE4D85C6D0}" type="pres">
      <dgm:prSet presAssocID="{6F708804-7601-4E06-89F4-66E11349B0D6}" presName="spaceRect" presStyleCnt="0"/>
      <dgm:spPr/>
    </dgm:pt>
    <dgm:pt modelId="{1889FE3B-2355-4396-B5BA-B0B5F051A097}" type="pres">
      <dgm:prSet presAssocID="{6F708804-7601-4E06-89F4-66E11349B0D6}" presName="parTx" presStyleLbl="revTx" presStyleIdx="0" presStyleCnt="4">
        <dgm:presLayoutVars>
          <dgm:chMax val="0"/>
          <dgm:chPref val="0"/>
        </dgm:presLayoutVars>
      </dgm:prSet>
      <dgm:spPr/>
    </dgm:pt>
    <dgm:pt modelId="{032A5FDC-D7C5-42A5-930D-6D6E53EA514D}" type="pres">
      <dgm:prSet presAssocID="{99FF6C27-9DC2-452A-8EE1-AA34D432FAE9}" presName="sibTrans" presStyleCnt="0"/>
      <dgm:spPr/>
    </dgm:pt>
    <dgm:pt modelId="{64427702-3A40-481C-882B-4E1857A37210}" type="pres">
      <dgm:prSet presAssocID="{5F6B5F7D-833A-4EA9-A47C-6BE20B6FC30D}" presName="compNode" presStyleCnt="0"/>
      <dgm:spPr/>
    </dgm:pt>
    <dgm:pt modelId="{3F521085-E142-4F26-BA59-E6CCA3DA9E6C}" type="pres">
      <dgm:prSet presAssocID="{5F6B5F7D-833A-4EA9-A47C-6BE20B6FC30D}" presName="bgRect" presStyleLbl="bgShp" presStyleIdx="1" presStyleCnt="4"/>
      <dgm:spPr/>
    </dgm:pt>
    <dgm:pt modelId="{E0FC6F7C-5711-4D79-901F-252046804144}" type="pres">
      <dgm:prSet presAssocID="{5F6B5F7D-833A-4EA9-A47C-6BE20B6FC30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pple"/>
        </a:ext>
      </dgm:extLst>
    </dgm:pt>
    <dgm:pt modelId="{C2079F7E-B6E1-4396-8B73-04183AC90EA9}" type="pres">
      <dgm:prSet presAssocID="{5F6B5F7D-833A-4EA9-A47C-6BE20B6FC30D}" presName="spaceRect" presStyleCnt="0"/>
      <dgm:spPr/>
    </dgm:pt>
    <dgm:pt modelId="{A5DA9F57-AFF3-4CC7-B1C4-8278384ECEF9}" type="pres">
      <dgm:prSet presAssocID="{5F6B5F7D-833A-4EA9-A47C-6BE20B6FC30D}" presName="parTx" presStyleLbl="revTx" presStyleIdx="1" presStyleCnt="4">
        <dgm:presLayoutVars>
          <dgm:chMax val="0"/>
          <dgm:chPref val="0"/>
        </dgm:presLayoutVars>
      </dgm:prSet>
      <dgm:spPr/>
    </dgm:pt>
    <dgm:pt modelId="{39DA0D01-0C35-4085-A08A-1112915C1157}" type="pres">
      <dgm:prSet presAssocID="{AD7B30BE-B595-44EE-9D55-4C8B8E28683E}" presName="sibTrans" presStyleCnt="0"/>
      <dgm:spPr/>
    </dgm:pt>
    <dgm:pt modelId="{96C6D07D-1C74-4534-B695-55E69AA6C55B}" type="pres">
      <dgm:prSet presAssocID="{E9485687-33E5-43D6-8357-433EEC120FFE}" presName="compNode" presStyleCnt="0"/>
      <dgm:spPr/>
    </dgm:pt>
    <dgm:pt modelId="{F99F7F42-6244-4707-8148-F13E6D95DBB0}" type="pres">
      <dgm:prSet presAssocID="{E9485687-33E5-43D6-8357-433EEC120FFE}" presName="bgRect" presStyleLbl="bgShp" presStyleIdx="2" presStyleCnt="4"/>
      <dgm:spPr/>
    </dgm:pt>
    <dgm:pt modelId="{51F130EE-CD29-4225-9450-E796BD46D730}" type="pres">
      <dgm:prSet presAssocID="{E9485687-33E5-43D6-8357-433EEC120FF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cket and shovel"/>
        </a:ext>
      </dgm:extLst>
    </dgm:pt>
    <dgm:pt modelId="{844B0BC9-6B2E-429B-9341-CC73A7D31EA1}" type="pres">
      <dgm:prSet presAssocID="{E9485687-33E5-43D6-8357-433EEC120FFE}" presName="spaceRect" presStyleCnt="0"/>
      <dgm:spPr/>
    </dgm:pt>
    <dgm:pt modelId="{59F32952-E2B9-46C7-887F-EC0BF7169273}" type="pres">
      <dgm:prSet presAssocID="{E9485687-33E5-43D6-8357-433EEC120FFE}" presName="parTx" presStyleLbl="revTx" presStyleIdx="2" presStyleCnt="4">
        <dgm:presLayoutVars>
          <dgm:chMax val="0"/>
          <dgm:chPref val="0"/>
        </dgm:presLayoutVars>
      </dgm:prSet>
      <dgm:spPr/>
    </dgm:pt>
    <dgm:pt modelId="{0E44745D-7DAB-4BE6-83A4-5946E67359C6}" type="pres">
      <dgm:prSet presAssocID="{E61BD029-FDC8-4B1A-850D-97BA002D306D}" presName="sibTrans" presStyleCnt="0"/>
      <dgm:spPr/>
    </dgm:pt>
    <dgm:pt modelId="{29029F35-534C-408F-A587-6B21117DD013}" type="pres">
      <dgm:prSet presAssocID="{BDFF93F0-8704-4A2F-9280-7DB0834D2D62}" presName="compNode" presStyleCnt="0"/>
      <dgm:spPr/>
    </dgm:pt>
    <dgm:pt modelId="{21C3D128-919D-4BB5-8D58-06D1BA342332}" type="pres">
      <dgm:prSet presAssocID="{BDFF93F0-8704-4A2F-9280-7DB0834D2D62}" presName="bgRect" presStyleLbl="bgShp" presStyleIdx="3" presStyleCnt="4"/>
      <dgm:spPr/>
    </dgm:pt>
    <dgm:pt modelId="{0D5DF7D1-888D-45C8-83E8-868D734C32E5}" type="pres">
      <dgm:prSet presAssocID="{BDFF93F0-8704-4A2F-9280-7DB0834D2D6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082BD8B1-5C24-4B9E-A6C7-D4B60D940225}" type="pres">
      <dgm:prSet presAssocID="{BDFF93F0-8704-4A2F-9280-7DB0834D2D62}" presName="spaceRect" presStyleCnt="0"/>
      <dgm:spPr/>
    </dgm:pt>
    <dgm:pt modelId="{B78149CE-ECB5-4179-8622-688130345C1E}" type="pres">
      <dgm:prSet presAssocID="{BDFF93F0-8704-4A2F-9280-7DB0834D2D62}" presName="parTx" presStyleLbl="revTx" presStyleIdx="3" presStyleCnt="4">
        <dgm:presLayoutVars>
          <dgm:chMax val="0"/>
          <dgm:chPref val="0"/>
        </dgm:presLayoutVars>
      </dgm:prSet>
      <dgm:spPr/>
    </dgm:pt>
  </dgm:ptLst>
  <dgm:cxnLst>
    <dgm:cxn modelId="{E94C1334-9B3B-43A8-87BF-3F0E6CAD6224}" srcId="{DB116652-DAB3-49F0-A4B3-5BF827DC2A4D}" destId="{5F6B5F7D-833A-4EA9-A47C-6BE20B6FC30D}" srcOrd="1" destOrd="0" parTransId="{99C02836-21D1-452A-837A-7D8C67374795}" sibTransId="{AD7B30BE-B595-44EE-9D55-4C8B8E28683E}"/>
    <dgm:cxn modelId="{738DD663-B436-4AD3-A20F-016BCAFBE9E6}" type="presOf" srcId="{6F708804-7601-4E06-89F4-66E11349B0D6}" destId="{1889FE3B-2355-4396-B5BA-B0B5F051A097}" srcOrd="0" destOrd="0" presId="urn:microsoft.com/office/officeart/2018/2/layout/IconVerticalSolidList"/>
    <dgm:cxn modelId="{D5BB704C-EB5B-479F-B267-BD99A83CF0B3}" type="presOf" srcId="{DB116652-DAB3-49F0-A4B3-5BF827DC2A4D}" destId="{8794F4CF-F50C-4748-9BBF-2D80E3B0F0C0}" srcOrd="0" destOrd="0" presId="urn:microsoft.com/office/officeart/2018/2/layout/IconVerticalSolidList"/>
    <dgm:cxn modelId="{FCDD2B8B-2887-4F44-B1F3-71B37A1E034E}" srcId="{DB116652-DAB3-49F0-A4B3-5BF827DC2A4D}" destId="{BDFF93F0-8704-4A2F-9280-7DB0834D2D62}" srcOrd="3" destOrd="0" parTransId="{82B8CA1E-0B88-4695-B679-965F4CABB9D5}" sibTransId="{6BB17ABB-C5EC-443B-8248-83604B56F2DC}"/>
    <dgm:cxn modelId="{89CFB28E-6968-4368-98FF-42E8B64DA530}" srcId="{DB116652-DAB3-49F0-A4B3-5BF827DC2A4D}" destId="{6F708804-7601-4E06-89F4-66E11349B0D6}" srcOrd="0" destOrd="0" parTransId="{882D2F58-E89E-4D4B-A2CA-1B02659B5C71}" sibTransId="{99FF6C27-9DC2-452A-8EE1-AA34D432FAE9}"/>
    <dgm:cxn modelId="{4C4C7495-4FE6-409B-BCC6-BD83270A6548}" type="presOf" srcId="{BDFF93F0-8704-4A2F-9280-7DB0834D2D62}" destId="{B78149CE-ECB5-4179-8622-688130345C1E}" srcOrd="0" destOrd="0" presId="urn:microsoft.com/office/officeart/2018/2/layout/IconVerticalSolidList"/>
    <dgm:cxn modelId="{C49C09D9-CF1B-4EFC-8D84-79202CC7E042}" type="presOf" srcId="{5F6B5F7D-833A-4EA9-A47C-6BE20B6FC30D}" destId="{A5DA9F57-AFF3-4CC7-B1C4-8278384ECEF9}" srcOrd="0" destOrd="0" presId="urn:microsoft.com/office/officeart/2018/2/layout/IconVerticalSolidList"/>
    <dgm:cxn modelId="{B6D55EE1-9C7D-4E8C-9DA3-B880AC6135A8}" srcId="{DB116652-DAB3-49F0-A4B3-5BF827DC2A4D}" destId="{E9485687-33E5-43D6-8357-433EEC120FFE}" srcOrd="2" destOrd="0" parTransId="{B71E62A2-24F7-4A33-9103-DCAC7CE5A5FC}" sibTransId="{E61BD029-FDC8-4B1A-850D-97BA002D306D}"/>
    <dgm:cxn modelId="{B778E8E3-4815-47F8-966E-3BE0CDB96E37}" type="presOf" srcId="{E9485687-33E5-43D6-8357-433EEC120FFE}" destId="{59F32952-E2B9-46C7-887F-EC0BF7169273}" srcOrd="0" destOrd="0" presId="urn:microsoft.com/office/officeart/2018/2/layout/IconVerticalSolidList"/>
    <dgm:cxn modelId="{A346E507-5F0A-4E09-BCB9-9F67C88A1732}" type="presParOf" srcId="{8794F4CF-F50C-4748-9BBF-2D80E3B0F0C0}" destId="{1D700B18-F48F-410A-AEF4-128F79CAE3EE}" srcOrd="0" destOrd="0" presId="urn:microsoft.com/office/officeart/2018/2/layout/IconVerticalSolidList"/>
    <dgm:cxn modelId="{F77EB582-DFFE-4BB0-9853-7B57466A279C}" type="presParOf" srcId="{1D700B18-F48F-410A-AEF4-128F79CAE3EE}" destId="{DE172995-D725-4D07-87C3-D43D6821A877}" srcOrd="0" destOrd="0" presId="urn:microsoft.com/office/officeart/2018/2/layout/IconVerticalSolidList"/>
    <dgm:cxn modelId="{89A40176-FD63-41DA-8209-C12151B91352}" type="presParOf" srcId="{1D700B18-F48F-410A-AEF4-128F79CAE3EE}" destId="{66909442-22D5-40A8-AB13-6127EC85F63A}" srcOrd="1" destOrd="0" presId="urn:microsoft.com/office/officeart/2018/2/layout/IconVerticalSolidList"/>
    <dgm:cxn modelId="{DDC7BFAF-BF46-401D-B608-58A620ED9661}" type="presParOf" srcId="{1D700B18-F48F-410A-AEF4-128F79CAE3EE}" destId="{9B420B17-63AB-47CC-9F93-ECEE4D85C6D0}" srcOrd="2" destOrd="0" presId="urn:microsoft.com/office/officeart/2018/2/layout/IconVerticalSolidList"/>
    <dgm:cxn modelId="{41F5A7F0-1A06-4253-9F06-88C1D43F08D0}" type="presParOf" srcId="{1D700B18-F48F-410A-AEF4-128F79CAE3EE}" destId="{1889FE3B-2355-4396-B5BA-B0B5F051A097}" srcOrd="3" destOrd="0" presId="urn:microsoft.com/office/officeart/2018/2/layout/IconVerticalSolidList"/>
    <dgm:cxn modelId="{19EA9C1F-9E32-42F8-84A0-7201CC76FD74}" type="presParOf" srcId="{8794F4CF-F50C-4748-9BBF-2D80E3B0F0C0}" destId="{032A5FDC-D7C5-42A5-930D-6D6E53EA514D}" srcOrd="1" destOrd="0" presId="urn:microsoft.com/office/officeart/2018/2/layout/IconVerticalSolidList"/>
    <dgm:cxn modelId="{0FEB2C1B-D577-47C0-B0AA-9B902EE2C655}" type="presParOf" srcId="{8794F4CF-F50C-4748-9BBF-2D80E3B0F0C0}" destId="{64427702-3A40-481C-882B-4E1857A37210}" srcOrd="2" destOrd="0" presId="urn:microsoft.com/office/officeart/2018/2/layout/IconVerticalSolidList"/>
    <dgm:cxn modelId="{7F3F47B1-097A-4DCA-BDDC-C8D632392D6D}" type="presParOf" srcId="{64427702-3A40-481C-882B-4E1857A37210}" destId="{3F521085-E142-4F26-BA59-E6CCA3DA9E6C}" srcOrd="0" destOrd="0" presId="urn:microsoft.com/office/officeart/2018/2/layout/IconVerticalSolidList"/>
    <dgm:cxn modelId="{AE452E41-B902-439D-895B-68B192827AD3}" type="presParOf" srcId="{64427702-3A40-481C-882B-4E1857A37210}" destId="{E0FC6F7C-5711-4D79-901F-252046804144}" srcOrd="1" destOrd="0" presId="urn:microsoft.com/office/officeart/2018/2/layout/IconVerticalSolidList"/>
    <dgm:cxn modelId="{5D3CAB36-D1B9-4BA7-B329-36602FBF241F}" type="presParOf" srcId="{64427702-3A40-481C-882B-4E1857A37210}" destId="{C2079F7E-B6E1-4396-8B73-04183AC90EA9}" srcOrd="2" destOrd="0" presId="urn:microsoft.com/office/officeart/2018/2/layout/IconVerticalSolidList"/>
    <dgm:cxn modelId="{8271EDE5-BB72-49BE-9225-A86CF684662B}" type="presParOf" srcId="{64427702-3A40-481C-882B-4E1857A37210}" destId="{A5DA9F57-AFF3-4CC7-B1C4-8278384ECEF9}" srcOrd="3" destOrd="0" presId="urn:microsoft.com/office/officeart/2018/2/layout/IconVerticalSolidList"/>
    <dgm:cxn modelId="{EB868286-5E36-4424-8CFA-E095F776DA1F}" type="presParOf" srcId="{8794F4CF-F50C-4748-9BBF-2D80E3B0F0C0}" destId="{39DA0D01-0C35-4085-A08A-1112915C1157}" srcOrd="3" destOrd="0" presId="urn:microsoft.com/office/officeart/2018/2/layout/IconVerticalSolidList"/>
    <dgm:cxn modelId="{153CF79D-9B46-4EE2-A8FA-EEE909DF3C22}" type="presParOf" srcId="{8794F4CF-F50C-4748-9BBF-2D80E3B0F0C0}" destId="{96C6D07D-1C74-4534-B695-55E69AA6C55B}" srcOrd="4" destOrd="0" presId="urn:microsoft.com/office/officeart/2018/2/layout/IconVerticalSolidList"/>
    <dgm:cxn modelId="{6E6FFE44-8738-4BD5-BA11-CDACC7F7CF64}" type="presParOf" srcId="{96C6D07D-1C74-4534-B695-55E69AA6C55B}" destId="{F99F7F42-6244-4707-8148-F13E6D95DBB0}" srcOrd="0" destOrd="0" presId="urn:microsoft.com/office/officeart/2018/2/layout/IconVerticalSolidList"/>
    <dgm:cxn modelId="{2967A020-F700-4A0A-85DB-6AC7BBCAD86C}" type="presParOf" srcId="{96C6D07D-1C74-4534-B695-55E69AA6C55B}" destId="{51F130EE-CD29-4225-9450-E796BD46D730}" srcOrd="1" destOrd="0" presId="urn:microsoft.com/office/officeart/2018/2/layout/IconVerticalSolidList"/>
    <dgm:cxn modelId="{127F65E2-F0F0-4840-8AAA-AE193202AF15}" type="presParOf" srcId="{96C6D07D-1C74-4534-B695-55E69AA6C55B}" destId="{844B0BC9-6B2E-429B-9341-CC73A7D31EA1}" srcOrd="2" destOrd="0" presId="urn:microsoft.com/office/officeart/2018/2/layout/IconVerticalSolidList"/>
    <dgm:cxn modelId="{9312A2C8-6E9A-4E65-95FA-912DF19B6E82}" type="presParOf" srcId="{96C6D07D-1C74-4534-B695-55E69AA6C55B}" destId="{59F32952-E2B9-46C7-887F-EC0BF7169273}" srcOrd="3" destOrd="0" presId="urn:microsoft.com/office/officeart/2018/2/layout/IconVerticalSolidList"/>
    <dgm:cxn modelId="{6DC7DD27-7E62-4930-AFB1-8D9F27D21C24}" type="presParOf" srcId="{8794F4CF-F50C-4748-9BBF-2D80E3B0F0C0}" destId="{0E44745D-7DAB-4BE6-83A4-5946E67359C6}" srcOrd="5" destOrd="0" presId="urn:microsoft.com/office/officeart/2018/2/layout/IconVerticalSolidList"/>
    <dgm:cxn modelId="{F1FC9A2A-ADE2-4A2E-ADBF-17F2FB1C0BE4}" type="presParOf" srcId="{8794F4CF-F50C-4748-9BBF-2D80E3B0F0C0}" destId="{29029F35-534C-408F-A587-6B21117DD013}" srcOrd="6" destOrd="0" presId="urn:microsoft.com/office/officeart/2018/2/layout/IconVerticalSolidList"/>
    <dgm:cxn modelId="{7ABC8C82-907E-4F21-AD8B-D45C9F31C17F}" type="presParOf" srcId="{29029F35-534C-408F-A587-6B21117DD013}" destId="{21C3D128-919D-4BB5-8D58-06D1BA342332}" srcOrd="0" destOrd="0" presId="urn:microsoft.com/office/officeart/2018/2/layout/IconVerticalSolidList"/>
    <dgm:cxn modelId="{7B8DDF9F-3496-49A5-8EC9-D716EA5874BE}" type="presParOf" srcId="{29029F35-534C-408F-A587-6B21117DD013}" destId="{0D5DF7D1-888D-45C8-83E8-868D734C32E5}" srcOrd="1" destOrd="0" presId="urn:microsoft.com/office/officeart/2018/2/layout/IconVerticalSolidList"/>
    <dgm:cxn modelId="{32E89112-1B27-4891-9845-2373446B3081}" type="presParOf" srcId="{29029F35-534C-408F-A587-6B21117DD013}" destId="{082BD8B1-5C24-4B9E-A6C7-D4B60D940225}" srcOrd="2" destOrd="0" presId="urn:microsoft.com/office/officeart/2018/2/layout/IconVerticalSolidList"/>
    <dgm:cxn modelId="{8021E038-74AF-4332-B8D3-382ED44AFFF2}" type="presParOf" srcId="{29029F35-534C-408F-A587-6B21117DD013}" destId="{B78149CE-ECB5-4179-8622-688130345C1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F86F1-911C-496A-A3CD-D5ED7C9F6AEB}">
      <dsp:nvSpPr>
        <dsp:cNvPr id="0" name=""/>
        <dsp:cNvSpPr/>
      </dsp:nvSpPr>
      <dsp:spPr>
        <a:xfrm>
          <a:off x="0" y="0"/>
          <a:ext cx="9375457" cy="1250520"/>
        </a:xfrm>
        <a:prstGeom prst="roundRect">
          <a:avLst>
            <a:gd name="adj" fmla="val 10000"/>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latin typeface="Aptos" panose="020B0004020202020204" pitchFamily="34" charset="0"/>
            </a:rPr>
            <a:t>Wellbeing is a positive state experienced by individuals and societies. Similar to health, it is a resource for daily life and is determined by social, economic and environmental conditions (World Health Organization, 2021).</a:t>
          </a:r>
          <a:endParaRPr lang="en-US" sz="2000" kern="1200" dirty="0">
            <a:latin typeface="Aptos" panose="020B0004020202020204" pitchFamily="34" charset="0"/>
          </a:endParaRPr>
        </a:p>
      </dsp:txBody>
      <dsp:txXfrm>
        <a:off x="36626" y="36626"/>
        <a:ext cx="8026048" cy="1177268"/>
      </dsp:txXfrm>
    </dsp:sp>
    <dsp:sp modelId="{3E1A5BF3-DBE2-4FB2-BB83-09967CA685C6}">
      <dsp:nvSpPr>
        <dsp:cNvPr id="0" name=""/>
        <dsp:cNvSpPr/>
      </dsp:nvSpPr>
      <dsp:spPr>
        <a:xfrm>
          <a:off x="827246" y="1458941"/>
          <a:ext cx="9375457" cy="1250520"/>
        </a:xfrm>
        <a:prstGeom prst="roundRect">
          <a:avLst>
            <a:gd name="adj" fmla="val 10000"/>
          </a:avLst>
        </a:prstGeom>
        <a:gradFill rotWithShape="0">
          <a:gsLst>
            <a:gs pos="0">
              <a:schemeClr val="accent5">
                <a:hueOff val="-3379271"/>
                <a:satOff val="-8710"/>
                <a:lumOff val="-5883"/>
                <a:alphaOff val="0"/>
                <a:lumMod val="110000"/>
                <a:satMod val="105000"/>
                <a:tint val="67000"/>
              </a:schemeClr>
            </a:gs>
            <a:gs pos="50000">
              <a:schemeClr val="accent5">
                <a:hueOff val="-3379271"/>
                <a:satOff val="-8710"/>
                <a:lumOff val="-5883"/>
                <a:alphaOff val="0"/>
                <a:lumMod val="105000"/>
                <a:satMod val="103000"/>
                <a:tint val="73000"/>
              </a:schemeClr>
            </a:gs>
            <a:gs pos="100000">
              <a:schemeClr val="accent5">
                <a:hueOff val="-3379271"/>
                <a:satOff val="-8710"/>
                <a:lumOff val="-588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GB" sz="2300" kern="1200" dirty="0">
              <a:latin typeface="Aptos" panose="020B0004020202020204" pitchFamily="34" charset="0"/>
            </a:rPr>
            <a:t>Wellbeing comprises an individual’s experience of their life; and a comparison of life circumstances with social norms and values (Department of Health, 2023).</a:t>
          </a:r>
          <a:endParaRPr lang="en-US" sz="2300" kern="1200" dirty="0">
            <a:latin typeface="Aptos" panose="020B0004020202020204" pitchFamily="34" charset="0"/>
          </a:endParaRPr>
        </a:p>
      </dsp:txBody>
      <dsp:txXfrm>
        <a:off x="863872" y="1495567"/>
        <a:ext cx="7662120" cy="1177268"/>
      </dsp:txXfrm>
    </dsp:sp>
    <dsp:sp modelId="{8EED850F-2662-49A9-B9B2-EA5C0CE82EEF}">
      <dsp:nvSpPr>
        <dsp:cNvPr id="0" name=""/>
        <dsp:cNvSpPr/>
      </dsp:nvSpPr>
      <dsp:spPr>
        <a:xfrm>
          <a:off x="1654492" y="2917882"/>
          <a:ext cx="9375457" cy="1250520"/>
        </a:xfrm>
        <a:prstGeom prst="roundRect">
          <a:avLst>
            <a:gd name="adj" fmla="val 10000"/>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GB" sz="2300" kern="1200" dirty="0">
              <a:latin typeface="Aptos" panose="020B0004020202020204" pitchFamily="34" charset="0"/>
            </a:rPr>
            <a:t>Wellbeing is the combination of feeling good and functioning well (Ruggeri, 2020).</a:t>
          </a:r>
          <a:endParaRPr lang="en-US" sz="2300" kern="1200" dirty="0">
            <a:latin typeface="Aptos" panose="020B0004020202020204" pitchFamily="34" charset="0"/>
          </a:endParaRPr>
        </a:p>
      </dsp:txBody>
      <dsp:txXfrm>
        <a:off x="1691118" y="2954508"/>
        <a:ext cx="7662120" cy="1177268"/>
      </dsp:txXfrm>
    </dsp:sp>
    <dsp:sp modelId="{528ADB6A-34C7-432C-9127-4D315D7D8C39}">
      <dsp:nvSpPr>
        <dsp:cNvPr id="0" name=""/>
        <dsp:cNvSpPr/>
      </dsp:nvSpPr>
      <dsp:spPr>
        <a:xfrm>
          <a:off x="8562618" y="948311"/>
          <a:ext cx="812838" cy="812838"/>
        </a:xfrm>
        <a:prstGeom prst="downArrow">
          <a:avLst>
            <a:gd name="adj1" fmla="val 55000"/>
            <a:gd name="adj2" fmla="val 45000"/>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45507" y="948311"/>
        <a:ext cx="447060" cy="611661"/>
      </dsp:txXfrm>
    </dsp:sp>
    <dsp:sp modelId="{A3BC87D1-A203-43E8-9E4F-1FCC586199D1}">
      <dsp:nvSpPr>
        <dsp:cNvPr id="0" name=""/>
        <dsp:cNvSpPr/>
      </dsp:nvSpPr>
      <dsp:spPr>
        <a:xfrm>
          <a:off x="9389865" y="2398915"/>
          <a:ext cx="812838" cy="812838"/>
        </a:xfrm>
        <a:prstGeom prst="downArrow">
          <a:avLst>
            <a:gd name="adj1" fmla="val 55000"/>
            <a:gd name="adj2" fmla="val 45000"/>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572754" y="2398915"/>
        <a:ext cx="447060" cy="6116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FA2C92-E86A-4F2B-AC8A-E65D29A534FB}">
      <dsp:nvSpPr>
        <dsp:cNvPr id="0" name=""/>
        <dsp:cNvSpPr/>
      </dsp:nvSpPr>
      <dsp:spPr>
        <a:xfrm>
          <a:off x="735974" y="827140"/>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0267E6-0D87-4591-B892-7B4BCACA31E7}">
      <dsp:nvSpPr>
        <dsp:cNvPr id="0" name=""/>
        <dsp:cNvSpPr/>
      </dsp:nvSpPr>
      <dsp:spPr>
        <a:xfrm>
          <a:off x="969974" y="106114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910CE0-BC82-4D59-93A9-93E78A1AEB93}">
      <dsp:nvSpPr>
        <dsp:cNvPr id="0" name=""/>
        <dsp:cNvSpPr/>
      </dsp:nvSpPr>
      <dsp:spPr>
        <a:xfrm>
          <a:off x="384974" y="226714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b="1" kern="1200">
              <a:latin typeface="Aptos" panose="020B0004020202020204" pitchFamily="34" charset="0"/>
            </a:rPr>
            <a:t>Academic Pressures</a:t>
          </a:r>
          <a:endParaRPr lang="en-US" sz="2300" kern="1200">
            <a:latin typeface="Aptos" panose="020B0004020202020204" pitchFamily="34" charset="0"/>
          </a:endParaRPr>
        </a:p>
      </dsp:txBody>
      <dsp:txXfrm>
        <a:off x="384974" y="2267140"/>
        <a:ext cx="1800000" cy="720000"/>
      </dsp:txXfrm>
    </dsp:sp>
    <dsp:sp modelId="{903ABD36-5240-42AB-93FE-36093C3B0DE4}">
      <dsp:nvSpPr>
        <dsp:cNvPr id="0" name=""/>
        <dsp:cNvSpPr/>
      </dsp:nvSpPr>
      <dsp:spPr>
        <a:xfrm>
          <a:off x="2850974" y="827140"/>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A8627-BB0C-474C-AE4E-5CF4571E2A8A}">
      <dsp:nvSpPr>
        <dsp:cNvPr id="0" name=""/>
        <dsp:cNvSpPr/>
      </dsp:nvSpPr>
      <dsp:spPr>
        <a:xfrm>
          <a:off x="3084974" y="106114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CB12F4-ABDD-4387-A1F4-E797FDE9AE87}">
      <dsp:nvSpPr>
        <dsp:cNvPr id="0" name=""/>
        <dsp:cNvSpPr/>
      </dsp:nvSpPr>
      <dsp:spPr>
        <a:xfrm>
          <a:off x="2499974" y="226714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b="1" kern="1200">
              <a:latin typeface="Aptos" panose="020B0004020202020204" pitchFamily="34" charset="0"/>
            </a:rPr>
            <a:t>Financial Stress </a:t>
          </a:r>
          <a:endParaRPr lang="en-US" sz="2300" kern="1200">
            <a:latin typeface="Aptos" panose="020B0004020202020204" pitchFamily="34" charset="0"/>
          </a:endParaRPr>
        </a:p>
      </dsp:txBody>
      <dsp:txXfrm>
        <a:off x="2499974" y="2267140"/>
        <a:ext cx="1800000" cy="720000"/>
      </dsp:txXfrm>
    </dsp:sp>
    <dsp:sp modelId="{361E12BB-9142-425B-844B-6FF2700D416E}">
      <dsp:nvSpPr>
        <dsp:cNvPr id="0" name=""/>
        <dsp:cNvSpPr/>
      </dsp:nvSpPr>
      <dsp:spPr>
        <a:xfrm>
          <a:off x="4965975" y="827140"/>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B86D69-708F-465F-82FA-7048FCC50538}">
      <dsp:nvSpPr>
        <dsp:cNvPr id="0" name=""/>
        <dsp:cNvSpPr/>
      </dsp:nvSpPr>
      <dsp:spPr>
        <a:xfrm>
          <a:off x="5199975" y="106114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2FEAA9-A87A-4E1A-B4F7-F66999DB63CD}">
      <dsp:nvSpPr>
        <dsp:cNvPr id="0" name=""/>
        <dsp:cNvSpPr/>
      </dsp:nvSpPr>
      <dsp:spPr>
        <a:xfrm>
          <a:off x="4614975" y="226714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b="1" kern="1200">
              <a:latin typeface="Aptos" panose="020B0004020202020204" pitchFamily="34" charset="0"/>
            </a:rPr>
            <a:t>Social Isolation </a:t>
          </a:r>
          <a:endParaRPr lang="en-US" sz="2300" kern="1200">
            <a:latin typeface="Aptos" panose="020B0004020202020204" pitchFamily="34" charset="0"/>
          </a:endParaRPr>
        </a:p>
      </dsp:txBody>
      <dsp:txXfrm>
        <a:off x="4614975" y="2267140"/>
        <a:ext cx="1800000" cy="720000"/>
      </dsp:txXfrm>
    </dsp:sp>
    <dsp:sp modelId="{B6D12CF7-BB50-4A90-8E84-2086905B64B6}">
      <dsp:nvSpPr>
        <dsp:cNvPr id="0" name=""/>
        <dsp:cNvSpPr/>
      </dsp:nvSpPr>
      <dsp:spPr>
        <a:xfrm>
          <a:off x="7080975" y="827140"/>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4F263-5DB3-4D17-BCA7-AD432E5383B6}">
      <dsp:nvSpPr>
        <dsp:cNvPr id="0" name=""/>
        <dsp:cNvSpPr/>
      </dsp:nvSpPr>
      <dsp:spPr>
        <a:xfrm>
          <a:off x="7314975" y="106114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2FB6CA-3ED3-4E7A-BCB4-D93782B45152}">
      <dsp:nvSpPr>
        <dsp:cNvPr id="0" name=""/>
        <dsp:cNvSpPr/>
      </dsp:nvSpPr>
      <dsp:spPr>
        <a:xfrm>
          <a:off x="6729975" y="226714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b="1" kern="1200">
              <a:latin typeface="Aptos" panose="020B0004020202020204" pitchFamily="34" charset="0"/>
            </a:rPr>
            <a:t>Work/Life Balance </a:t>
          </a:r>
          <a:endParaRPr lang="en-US" sz="2300" kern="1200">
            <a:latin typeface="Aptos" panose="020B0004020202020204" pitchFamily="34" charset="0"/>
          </a:endParaRPr>
        </a:p>
      </dsp:txBody>
      <dsp:txXfrm>
        <a:off x="6729975" y="2267140"/>
        <a:ext cx="1800000" cy="720000"/>
      </dsp:txXfrm>
    </dsp:sp>
    <dsp:sp modelId="{BE6682EE-9684-4DC9-BF1F-EAE22E190162}">
      <dsp:nvSpPr>
        <dsp:cNvPr id="0" name=""/>
        <dsp:cNvSpPr/>
      </dsp:nvSpPr>
      <dsp:spPr>
        <a:xfrm>
          <a:off x="9195975" y="827140"/>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8DEE9A-0F25-4355-B323-8097190A5976}">
      <dsp:nvSpPr>
        <dsp:cNvPr id="0" name=""/>
        <dsp:cNvSpPr/>
      </dsp:nvSpPr>
      <dsp:spPr>
        <a:xfrm>
          <a:off x="9429975" y="106114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4C8B29-147A-40D7-B4F7-3C3423B47701}">
      <dsp:nvSpPr>
        <dsp:cNvPr id="0" name=""/>
        <dsp:cNvSpPr/>
      </dsp:nvSpPr>
      <dsp:spPr>
        <a:xfrm>
          <a:off x="8844975" y="226714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b="1" kern="1200">
              <a:latin typeface="Aptos" panose="020B0004020202020204" pitchFamily="34" charset="0"/>
            </a:rPr>
            <a:t>Lifestyle Changes </a:t>
          </a:r>
          <a:endParaRPr lang="en-US" sz="2300" kern="1200">
            <a:latin typeface="Aptos" panose="020B0004020202020204" pitchFamily="34" charset="0"/>
          </a:endParaRPr>
        </a:p>
      </dsp:txBody>
      <dsp:txXfrm>
        <a:off x="8844975" y="2267140"/>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012DE-D001-47A9-9597-3989814A94F8}">
      <dsp:nvSpPr>
        <dsp:cNvPr id="0" name=""/>
        <dsp:cNvSpPr/>
      </dsp:nvSpPr>
      <dsp:spPr>
        <a:xfrm>
          <a:off x="0" y="2251"/>
          <a:ext cx="6364224" cy="6001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ptos" panose="020B0004020202020204" pitchFamily="34" charset="0"/>
            </a:rPr>
            <a:t>Attending lectures (missing one may result in falling behind quickly)</a:t>
          </a:r>
          <a:endParaRPr lang="en-US" sz="1600" kern="1200" dirty="0">
            <a:latin typeface="Aptos" panose="020B0004020202020204" pitchFamily="34" charset="0"/>
          </a:endParaRPr>
        </a:p>
      </dsp:txBody>
      <dsp:txXfrm>
        <a:off x="29296" y="31547"/>
        <a:ext cx="6305632" cy="541543"/>
      </dsp:txXfrm>
    </dsp:sp>
    <dsp:sp modelId="{4930C57A-8005-41B3-97FE-C1C5DA08B70D}">
      <dsp:nvSpPr>
        <dsp:cNvPr id="0" name=""/>
        <dsp:cNvSpPr/>
      </dsp:nvSpPr>
      <dsp:spPr>
        <a:xfrm>
          <a:off x="0" y="615900"/>
          <a:ext cx="6364224" cy="6001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ptos" panose="020B0004020202020204" pitchFamily="34" charset="0"/>
            </a:rPr>
            <a:t>Having all the equipment you need (Laptop/Computer, notepad, pens) to study effectively </a:t>
          </a:r>
          <a:endParaRPr lang="en-US" sz="1600" kern="1200">
            <a:latin typeface="Aptos" panose="020B0004020202020204" pitchFamily="34" charset="0"/>
          </a:endParaRPr>
        </a:p>
      </dsp:txBody>
      <dsp:txXfrm>
        <a:off x="29296" y="645196"/>
        <a:ext cx="6305632" cy="541543"/>
      </dsp:txXfrm>
    </dsp:sp>
    <dsp:sp modelId="{A10427B7-7A03-4C2A-B6D8-73C427C6E849}">
      <dsp:nvSpPr>
        <dsp:cNvPr id="0" name=""/>
        <dsp:cNvSpPr/>
      </dsp:nvSpPr>
      <dsp:spPr>
        <a:xfrm>
          <a:off x="0" y="1229549"/>
          <a:ext cx="6364224" cy="6001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ptos" panose="020B0004020202020204" pitchFamily="34" charset="0"/>
            </a:rPr>
            <a:t>Participate in all in-class activities </a:t>
          </a:r>
          <a:endParaRPr lang="en-US" sz="1600" kern="1200">
            <a:latin typeface="Aptos" panose="020B0004020202020204" pitchFamily="34" charset="0"/>
          </a:endParaRPr>
        </a:p>
      </dsp:txBody>
      <dsp:txXfrm>
        <a:off x="29296" y="1258845"/>
        <a:ext cx="6305632" cy="541543"/>
      </dsp:txXfrm>
    </dsp:sp>
    <dsp:sp modelId="{78B7F168-DB01-41A3-859E-C7660E14E511}">
      <dsp:nvSpPr>
        <dsp:cNvPr id="0" name=""/>
        <dsp:cNvSpPr/>
      </dsp:nvSpPr>
      <dsp:spPr>
        <a:xfrm>
          <a:off x="0" y="1843199"/>
          <a:ext cx="6364224" cy="6001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ptos" panose="020B0004020202020204" pitchFamily="34" charset="0"/>
            </a:rPr>
            <a:t>Practice skills and study outside of lecture (this is a full-time course!)</a:t>
          </a:r>
          <a:endParaRPr lang="en-US" sz="1600" kern="1200">
            <a:latin typeface="Aptos" panose="020B0004020202020204" pitchFamily="34" charset="0"/>
          </a:endParaRPr>
        </a:p>
      </dsp:txBody>
      <dsp:txXfrm>
        <a:off x="29296" y="1872495"/>
        <a:ext cx="6305632" cy="541543"/>
      </dsp:txXfrm>
    </dsp:sp>
    <dsp:sp modelId="{2EF7D205-6188-4F54-A90D-BD4F6946331D}">
      <dsp:nvSpPr>
        <dsp:cNvPr id="0" name=""/>
        <dsp:cNvSpPr/>
      </dsp:nvSpPr>
      <dsp:spPr>
        <a:xfrm>
          <a:off x="0" y="2456848"/>
          <a:ext cx="6364224" cy="6001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panose="020B0004020202020204" pitchFamily="34" charset="0"/>
            </a:rPr>
            <a:t>Review and engage with all materials on the module pages</a:t>
          </a:r>
          <a:endParaRPr lang="en-US" sz="1600" kern="1200" dirty="0">
            <a:latin typeface="Aptos" panose="020B0004020202020204" pitchFamily="34" charset="0"/>
          </a:endParaRPr>
        </a:p>
      </dsp:txBody>
      <dsp:txXfrm>
        <a:off x="29296" y="2486144"/>
        <a:ext cx="6305632" cy="541543"/>
      </dsp:txXfrm>
    </dsp:sp>
    <dsp:sp modelId="{BDA12515-EA07-4E5B-B56D-47207C9B5C7C}">
      <dsp:nvSpPr>
        <dsp:cNvPr id="0" name=""/>
        <dsp:cNvSpPr/>
      </dsp:nvSpPr>
      <dsp:spPr>
        <a:xfrm>
          <a:off x="0" y="3070497"/>
          <a:ext cx="6364224" cy="6001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panose="020B0004020202020204" pitchFamily="34" charset="0"/>
            </a:rPr>
            <a:t>Tracking your progress honestly (no deception)</a:t>
          </a:r>
          <a:endParaRPr lang="en-US" sz="1600" kern="1200" dirty="0">
            <a:latin typeface="Aptos" panose="020B0004020202020204" pitchFamily="34" charset="0"/>
          </a:endParaRPr>
        </a:p>
      </dsp:txBody>
      <dsp:txXfrm>
        <a:off x="29296" y="3099793"/>
        <a:ext cx="6305632" cy="541543"/>
      </dsp:txXfrm>
    </dsp:sp>
    <dsp:sp modelId="{15CA54AA-5C08-4477-A38F-0DF2F0D1EB87}">
      <dsp:nvSpPr>
        <dsp:cNvPr id="0" name=""/>
        <dsp:cNvSpPr/>
      </dsp:nvSpPr>
      <dsp:spPr>
        <a:xfrm>
          <a:off x="0" y="3684146"/>
          <a:ext cx="6364224" cy="6001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panose="020B0004020202020204" pitchFamily="34" charset="0"/>
            </a:rPr>
            <a:t>Communicating with lecturers and student services</a:t>
          </a:r>
          <a:endParaRPr lang="en-US" sz="1600" kern="1200" dirty="0">
            <a:latin typeface="Aptos" panose="020B0004020202020204" pitchFamily="34" charset="0"/>
          </a:endParaRPr>
        </a:p>
      </dsp:txBody>
      <dsp:txXfrm>
        <a:off x="29296" y="3713442"/>
        <a:ext cx="6305632" cy="541543"/>
      </dsp:txXfrm>
    </dsp:sp>
    <dsp:sp modelId="{DF2A1B85-07A8-449D-9C16-6C0016D589D9}">
      <dsp:nvSpPr>
        <dsp:cNvPr id="0" name=""/>
        <dsp:cNvSpPr/>
      </dsp:nvSpPr>
      <dsp:spPr>
        <a:xfrm>
          <a:off x="0" y="4297796"/>
          <a:ext cx="6364224" cy="6001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ptos" panose="020B0004020202020204" pitchFamily="34" charset="0"/>
            </a:rPr>
            <a:t>Seeking support outside of lecture time (student success, study skills and peer mentors) </a:t>
          </a:r>
          <a:endParaRPr lang="en-US" sz="1600" kern="1200">
            <a:latin typeface="Aptos" panose="020B0004020202020204" pitchFamily="34" charset="0"/>
          </a:endParaRPr>
        </a:p>
      </dsp:txBody>
      <dsp:txXfrm>
        <a:off x="29296" y="4327092"/>
        <a:ext cx="6305632" cy="541543"/>
      </dsp:txXfrm>
    </dsp:sp>
    <dsp:sp modelId="{A91AD2A0-89C8-49F6-91E1-EEEFABDCEC20}">
      <dsp:nvSpPr>
        <dsp:cNvPr id="0" name=""/>
        <dsp:cNvSpPr/>
      </dsp:nvSpPr>
      <dsp:spPr>
        <a:xfrm>
          <a:off x="0" y="4911445"/>
          <a:ext cx="6364224" cy="6001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ptos" panose="020B0004020202020204" pitchFamily="34" charset="0"/>
            </a:rPr>
            <a:t>Reflect on performance, monitor, and evaluate your experiences</a:t>
          </a:r>
          <a:endParaRPr lang="en-US" sz="1600" kern="1200">
            <a:latin typeface="Aptos" panose="020B0004020202020204" pitchFamily="34" charset="0"/>
          </a:endParaRPr>
        </a:p>
      </dsp:txBody>
      <dsp:txXfrm>
        <a:off x="29296" y="4940741"/>
        <a:ext cx="6305632" cy="5415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385B7-DE62-4815-9625-E88AB1DA7B4B}">
      <dsp:nvSpPr>
        <dsp:cNvPr id="0" name=""/>
        <dsp:cNvSpPr/>
      </dsp:nvSpPr>
      <dsp:spPr>
        <a:xfrm>
          <a:off x="0" y="2834"/>
          <a:ext cx="7177846" cy="65327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ptos" panose="020B0004020202020204" pitchFamily="34" charset="0"/>
            </a:rPr>
            <a:t>Attended the recruitment interview and was successful. </a:t>
          </a:r>
          <a:endParaRPr lang="en-US" sz="1800" kern="1200" dirty="0">
            <a:latin typeface="Aptos" panose="020B0004020202020204" pitchFamily="34" charset="0"/>
          </a:endParaRPr>
        </a:p>
      </dsp:txBody>
      <dsp:txXfrm>
        <a:off x="31890" y="34724"/>
        <a:ext cx="7114066" cy="589493"/>
      </dsp:txXfrm>
    </dsp:sp>
    <dsp:sp modelId="{22A63E75-284A-427F-86D5-9913BDF4D87E}">
      <dsp:nvSpPr>
        <dsp:cNvPr id="0" name=""/>
        <dsp:cNvSpPr/>
      </dsp:nvSpPr>
      <dsp:spPr>
        <a:xfrm>
          <a:off x="0" y="669228"/>
          <a:ext cx="7177846" cy="65327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ptos" panose="020B0004020202020204" pitchFamily="34" charset="0"/>
            </a:rPr>
            <a:t>Student said that they had access to digital device (laptop) </a:t>
          </a:r>
          <a:endParaRPr lang="en-US" sz="1800" kern="1200">
            <a:latin typeface="Aptos" panose="020B0004020202020204" pitchFamily="34" charset="0"/>
          </a:endParaRPr>
        </a:p>
      </dsp:txBody>
      <dsp:txXfrm>
        <a:off x="31890" y="701118"/>
        <a:ext cx="7114066" cy="589493"/>
      </dsp:txXfrm>
    </dsp:sp>
    <dsp:sp modelId="{E122FCED-7669-426D-87B2-EDB3D6D7095C}">
      <dsp:nvSpPr>
        <dsp:cNvPr id="0" name=""/>
        <dsp:cNvSpPr/>
      </dsp:nvSpPr>
      <dsp:spPr>
        <a:xfrm>
          <a:off x="0" y="1335622"/>
          <a:ext cx="7177846" cy="65327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ptos" panose="020B0004020202020204" pitchFamily="34" charset="0"/>
            </a:rPr>
            <a:t>Student did not get their student finance sorted</a:t>
          </a:r>
          <a:endParaRPr lang="en-US" sz="1800" kern="1200">
            <a:latin typeface="Aptos" panose="020B0004020202020204" pitchFamily="34" charset="0"/>
          </a:endParaRPr>
        </a:p>
      </dsp:txBody>
      <dsp:txXfrm>
        <a:off x="31890" y="1367512"/>
        <a:ext cx="7114066" cy="589493"/>
      </dsp:txXfrm>
    </dsp:sp>
    <dsp:sp modelId="{976D766F-C301-4CAF-AFC9-B8326DBE4ABF}">
      <dsp:nvSpPr>
        <dsp:cNvPr id="0" name=""/>
        <dsp:cNvSpPr/>
      </dsp:nvSpPr>
      <dsp:spPr>
        <a:xfrm>
          <a:off x="0" y="2002016"/>
          <a:ext cx="7177846" cy="65327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ptos" panose="020B0004020202020204" pitchFamily="34" charset="0"/>
            </a:rPr>
            <a:t>Student missed multiple lectures </a:t>
          </a:r>
          <a:endParaRPr lang="en-US" sz="1800" kern="1200">
            <a:latin typeface="Aptos" panose="020B0004020202020204" pitchFamily="34" charset="0"/>
          </a:endParaRPr>
        </a:p>
      </dsp:txBody>
      <dsp:txXfrm>
        <a:off x="31890" y="2033906"/>
        <a:ext cx="7114066" cy="589493"/>
      </dsp:txXfrm>
    </dsp:sp>
    <dsp:sp modelId="{5CA731AD-84AC-4A4C-B40F-5ED45B31F898}">
      <dsp:nvSpPr>
        <dsp:cNvPr id="0" name=""/>
        <dsp:cNvSpPr/>
      </dsp:nvSpPr>
      <dsp:spPr>
        <a:xfrm>
          <a:off x="0" y="2668410"/>
          <a:ext cx="7177846" cy="65327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ptos" panose="020B0004020202020204" pitchFamily="34" charset="0"/>
            </a:rPr>
            <a:t>When attended lectures, student did not do assignment homework or reviewed materials on the module page to catch up </a:t>
          </a:r>
          <a:endParaRPr lang="en-US" sz="1800" kern="1200">
            <a:latin typeface="Aptos" panose="020B0004020202020204" pitchFamily="34" charset="0"/>
          </a:endParaRPr>
        </a:p>
      </dsp:txBody>
      <dsp:txXfrm>
        <a:off x="31890" y="2700300"/>
        <a:ext cx="7114066" cy="589493"/>
      </dsp:txXfrm>
    </dsp:sp>
    <dsp:sp modelId="{871934F2-B008-4EE2-8CF8-90FC6874A0DF}">
      <dsp:nvSpPr>
        <dsp:cNvPr id="0" name=""/>
        <dsp:cNvSpPr/>
      </dsp:nvSpPr>
      <dsp:spPr>
        <a:xfrm>
          <a:off x="0" y="3334804"/>
          <a:ext cx="7177846" cy="65327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ptos" panose="020B0004020202020204" pitchFamily="34" charset="0"/>
            </a:rPr>
            <a:t>Student did not seek support from student services</a:t>
          </a:r>
          <a:endParaRPr lang="en-US" sz="1800" kern="1200">
            <a:latin typeface="Aptos" panose="020B0004020202020204" pitchFamily="34" charset="0"/>
          </a:endParaRPr>
        </a:p>
      </dsp:txBody>
      <dsp:txXfrm>
        <a:off x="31890" y="3366694"/>
        <a:ext cx="7114066" cy="589493"/>
      </dsp:txXfrm>
    </dsp:sp>
    <dsp:sp modelId="{D0DECA63-5035-40A9-A294-187168BE1A66}">
      <dsp:nvSpPr>
        <dsp:cNvPr id="0" name=""/>
        <dsp:cNvSpPr/>
      </dsp:nvSpPr>
      <dsp:spPr>
        <a:xfrm>
          <a:off x="0" y="4001198"/>
          <a:ext cx="7177846" cy="65327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ptos" panose="020B0004020202020204" pitchFamily="34" charset="0"/>
            </a:rPr>
            <a:t>Student did not practice skills in preparation for study (said they did not have time to study outside of lectures)</a:t>
          </a:r>
          <a:endParaRPr lang="en-US" sz="1800" kern="1200">
            <a:latin typeface="Aptos" panose="020B0004020202020204" pitchFamily="34" charset="0"/>
          </a:endParaRPr>
        </a:p>
      </dsp:txBody>
      <dsp:txXfrm>
        <a:off x="31890" y="4033088"/>
        <a:ext cx="7114066" cy="589493"/>
      </dsp:txXfrm>
    </dsp:sp>
    <dsp:sp modelId="{FBD7C921-2867-4CB6-A912-F83181B39130}">
      <dsp:nvSpPr>
        <dsp:cNvPr id="0" name=""/>
        <dsp:cNvSpPr/>
      </dsp:nvSpPr>
      <dsp:spPr>
        <a:xfrm>
          <a:off x="0" y="4667592"/>
          <a:ext cx="7177846" cy="65327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ptos" panose="020B0004020202020204" pitchFamily="34" charset="0"/>
            </a:rPr>
            <a:t>Student failed their assignments</a:t>
          </a:r>
          <a:endParaRPr lang="en-US" sz="1800" kern="1200" dirty="0">
            <a:latin typeface="Aptos" panose="020B0004020202020204" pitchFamily="34" charset="0"/>
          </a:endParaRPr>
        </a:p>
      </dsp:txBody>
      <dsp:txXfrm>
        <a:off x="31890" y="4699482"/>
        <a:ext cx="7114066" cy="589493"/>
      </dsp:txXfrm>
    </dsp:sp>
    <dsp:sp modelId="{F3C239ED-9102-479F-9274-C49D5B5555AD}">
      <dsp:nvSpPr>
        <dsp:cNvPr id="0" name=""/>
        <dsp:cNvSpPr/>
      </dsp:nvSpPr>
      <dsp:spPr>
        <a:xfrm>
          <a:off x="0" y="5333986"/>
          <a:ext cx="7177846" cy="65327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ptos" panose="020B0004020202020204" pitchFamily="34" charset="0"/>
            </a:rPr>
            <a:t>Student started pointing fingers at others for their lack of progression  </a:t>
          </a:r>
          <a:endParaRPr lang="en-US" sz="1800" kern="1200">
            <a:latin typeface="Aptos" panose="020B0004020202020204" pitchFamily="34" charset="0"/>
          </a:endParaRPr>
        </a:p>
      </dsp:txBody>
      <dsp:txXfrm>
        <a:off x="31890" y="5365876"/>
        <a:ext cx="7114066" cy="5894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5EA41-F988-4E8E-B1A6-EFC11481089A}">
      <dsp:nvSpPr>
        <dsp:cNvPr id="0" name=""/>
        <dsp:cNvSpPr/>
      </dsp:nvSpPr>
      <dsp:spPr>
        <a:xfrm>
          <a:off x="0" y="2784"/>
          <a:ext cx="7467439" cy="47682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ptos" panose="020B0004020202020204" pitchFamily="34" charset="0"/>
            </a:rPr>
            <a:t>Student attended interview and was a successful applicant </a:t>
          </a:r>
          <a:endParaRPr lang="en-US" sz="1800" kern="1200" dirty="0">
            <a:latin typeface="Aptos" panose="020B0004020202020204" pitchFamily="34" charset="0"/>
          </a:endParaRPr>
        </a:p>
      </dsp:txBody>
      <dsp:txXfrm>
        <a:off x="23277" y="26061"/>
        <a:ext cx="7420885" cy="430272"/>
      </dsp:txXfrm>
    </dsp:sp>
    <dsp:sp modelId="{487D4977-193B-48CA-BF13-D9301295E458}">
      <dsp:nvSpPr>
        <dsp:cNvPr id="0" name=""/>
        <dsp:cNvSpPr/>
      </dsp:nvSpPr>
      <dsp:spPr>
        <a:xfrm>
          <a:off x="0" y="489187"/>
          <a:ext cx="7467439" cy="47682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ptos" panose="020B0004020202020204" pitchFamily="34" charset="0"/>
            </a:rPr>
            <a:t>Student said they did not have a device immediately </a:t>
          </a:r>
          <a:endParaRPr lang="en-US" sz="1800" kern="1200" dirty="0">
            <a:latin typeface="Aptos" panose="020B0004020202020204" pitchFamily="34" charset="0"/>
          </a:endParaRPr>
        </a:p>
      </dsp:txBody>
      <dsp:txXfrm>
        <a:off x="23277" y="512464"/>
        <a:ext cx="7420885" cy="430272"/>
      </dsp:txXfrm>
    </dsp:sp>
    <dsp:sp modelId="{4CC586CA-A1B7-44DD-BD49-CD1ED42B90C1}">
      <dsp:nvSpPr>
        <dsp:cNvPr id="0" name=""/>
        <dsp:cNvSpPr/>
      </dsp:nvSpPr>
      <dsp:spPr>
        <a:xfrm>
          <a:off x="0" y="975591"/>
          <a:ext cx="7467439" cy="47682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ptos" panose="020B0004020202020204" pitchFamily="34" charset="0"/>
            </a:rPr>
            <a:t>Student got their student finance sorted and bought a laptop</a:t>
          </a:r>
          <a:endParaRPr lang="en-US" sz="1800" kern="1200" dirty="0">
            <a:latin typeface="Aptos" panose="020B0004020202020204" pitchFamily="34" charset="0"/>
          </a:endParaRPr>
        </a:p>
      </dsp:txBody>
      <dsp:txXfrm>
        <a:off x="23277" y="998868"/>
        <a:ext cx="7420885" cy="430272"/>
      </dsp:txXfrm>
    </dsp:sp>
    <dsp:sp modelId="{DEC70299-BA81-4F14-87AA-16EBF20952C3}">
      <dsp:nvSpPr>
        <dsp:cNvPr id="0" name=""/>
        <dsp:cNvSpPr/>
      </dsp:nvSpPr>
      <dsp:spPr>
        <a:xfrm>
          <a:off x="0" y="1461994"/>
          <a:ext cx="7467439" cy="47682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ptos" panose="020B0004020202020204" pitchFamily="34" charset="0"/>
            </a:rPr>
            <a:t>Student attended all the lectures and participated in all activities</a:t>
          </a:r>
          <a:endParaRPr lang="en-US" sz="1800" kern="1200">
            <a:latin typeface="Aptos" panose="020B0004020202020204" pitchFamily="34" charset="0"/>
          </a:endParaRPr>
        </a:p>
      </dsp:txBody>
      <dsp:txXfrm>
        <a:off x="23277" y="1485271"/>
        <a:ext cx="7420885" cy="430272"/>
      </dsp:txXfrm>
    </dsp:sp>
    <dsp:sp modelId="{FF082DD6-6FBE-46F7-871B-160522445826}">
      <dsp:nvSpPr>
        <dsp:cNvPr id="0" name=""/>
        <dsp:cNvSpPr/>
      </dsp:nvSpPr>
      <dsp:spPr>
        <a:xfrm>
          <a:off x="0" y="1948397"/>
          <a:ext cx="7467439" cy="47682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ptos" panose="020B0004020202020204" pitchFamily="34" charset="0"/>
            </a:rPr>
            <a:t>Student worked, but found the time to study outside of lecturers</a:t>
          </a:r>
          <a:endParaRPr lang="en-US" sz="1800" kern="1200">
            <a:latin typeface="Aptos" panose="020B0004020202020204" pitchFamily="34" charset="0"/>
          </a:endParaRPr>
        </a:p>
      </dsp:txBody>
      <dsp:txXfrm>
        <a:off x="23277" y="1971674"/>
        <a:ext cx="7420885" cy="430272"/>
      </dsp:txXfrm>
    </dsp:sp>
    <dsp:sp modelId="{8A3C8F10-4055-4825-82A9-D302CC3F8992}">
      <dsp:nvSpPr>
        <dsp:cNvPr id="0" name=""/>
        <dsp:cNvSpPr/>
      </dsp:nvSpPr>
      <dsp:spPr>
        <a:xfrm>
          <a:off x="0" y="2434801"/>
          <a:ext cx="7467439" cy="47682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ptos" panose="020B0004020202020204" pitchFamily="34" charset="0"/>
            </a:rPr>
            <a:t>Student sought help form student services</a:t>
          </a:r>
          <a:endParaRPr lang="en-US" sz="1800" kern="1200">
            <a:latin typeface="Aptos" panose="020B0004020202020204" pitchFamily="34" charset="0"/>
          </a:endParaRPr>
        </a:p>
      </dsp:txBody>
      <dsp:txXfrm>
        <a:off x="23277" y="2458078"/>
        <a:ext cx="7420885" cy="430272"/>
      </dsp:txXfrm>
    </dsp:sp>
    <dsp:sp modelId="{9D5E851E-A8B8-497D-B439-95152BAAEE56}">
      <dsp:nvSpPr>
        <dsp:cNvPr id="0" name=""/>
        <dsp:cNvSpPr/>
      </dsp:nvSpPr>
      <dsp:spPr>
        <a:xfrm>
          <a:off x="0" y="2921204"/>
          <a:ext cx="7467439" cy="47682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ptos" panose="020B0004020202020204" pitchFamily="34" charset="0"/>
            </a:rPr>
            <a:t>Student completed all homework set and resulted in being prepared for the next lecture </a:t>
          </a:r>
          <a:endParaRPr lang="en-US" sz="1800" kern="1200">
            <a:latin typeface="Aptos" panose="020B0004020202020204" pitchFamily="34" charset="0"/>
          </a:endParaRPr>
        </a:p>
      </dsp:txBody>
      <dsp:txXfrm>
        <a:off x="23277" y="2944481"/>
        <a:ext cx="7420885" cy="430272"/>
      </dsp:txXfrm>
    </dsp:sp>
    <dsp:sp modelId="{9B2B9281-0CC4-4A0F-81DA-A0F5CFD3F9F2}">
      <dsp:nvSpPr>
        <dsp:cNvPr id="0" name=""/>
        <dsp:cNvSpPr/>
      </dsp:nvSpPr>
      <dsp:spPr>
        <a:xfrm>
          <a:off x="0" y="3407607"/>
          <a:ext cx="7467439" cy="47682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ptos" panose="020B0004020202020204" pitchFamily="34" charset="0"/>
            </a:rPr>
            <a:t>Student prepared for assessments and practiced skills </a:t>
          </a:r>
          <a:endParaRPr lang="en-US" sz="1800" kern="1200" dirty="0">
            <a:latin typeface="Aptos" panose="020B0004020202020204" pitchFamily="34" charset="0"/>
          </a:endParaRPr>
        </a:p>
      </dsp:txBody>
      <dsp:txXfrm>
        <a:off x="23277" y="3430884"/>
        <a:ext cx="7420885" cy="430272"/>
      </dsp:txXfrm>
    </dsp:sp>
    <dsp:sp modelId="{E4AE2B32-4BF5-409D-9962-A17563E34CD5}">
      <dsp:nvSpPr>
        <dsp:cNvPr id="0" name=""/>
        <dsp:cNvSpPr/>
      </dsp:nvSpPr>
      <dsp:spPr>
        <a:xfrm>
          <a:off x="0" y="3894011"/>
          <a:ext cx="7467439" cy="47682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ptos" panose="020B0004020202020204" pitchFamily="34" charset="0"/>
            </a:rPr>
            <a:t>Student communicated with the lecturer </a:t>
          </a:r>
          <a:endParaRPr lang="en-US" sz="1800" kern="1200" dirty="0">
            <a:latin typeface="Aptos" panose="020B0004020202020204" pitchFamily="34" charset="0"/>
          </a:endParaRPr>
        </a:p>
      </dsp:txBody>
      <dsp:txXfrm>
        <a:off x="23277" y="3917288"/>
        <a:ext cx="7420885" cy="430272"/>
      </dsp:txXfrm>
    </dsp:sp>
    <dsp:sp modelId="{5E196B14-11A1-4E78-B808-FAD5F64996D8}">
      <dsp:nvSpPr>
        <dsp:cNvPr id="0" name=""/>
        <dsp:cNvSpPr/>
      </dsp:nvSpPr>
      <dsp:spPr>
        <a:xfrm>
          <a:off x="0" y="4380414"/>
          <a:ext cx="7467439" cy="47682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ptos" panose="020B0004020202020204" pitchFamily="34" charset="0"/>
            </a:rPr>
            <a:t>Student passed all assignments with an average of 50% </a:t>
          </a:r>
          <a:endParaRPr lang="en-US" sz="1800" kern="1200" dirty="0">
            <a:latin typeface="Aptos" panose="020B0004020202020204" pitchFamily="34" charset="0"/>
          </a:endParaRPr>
        </a:p>
      </dsp:txBody>
      <dsp:txXfrm>
        <a:off x="23277" y="4403691"/>
        <a:ext cx="7420885" cy="430272"/>
      </dsp:txXfrm>
    </dsp:sp>
    <dsp:sp modelId="{75D9D115-2536-48B8-B869-CA36B044D344}">
      <dsp:nvSpPr>
        <dsp:cNvPr id="0" name=""/>
        <dsp:cNvSpPr/>
      </dsp:nvSpPr>
      <dsp:spPr>
        <a:xfrm>
          <a:off x="0" y="4866817"/>
          <a:ext cx="7467439" cy="47682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ptos" panose="020B0004020202020204" pitchFamily="34" charset="0"/>
            </a:rPr>
            <a:t>Student took ownership of their own learning  </a:t>
          </a:r>
          <a:endParaRPr lang="en-US" sz="1800" kern="1200">
            <a:latin typeface="Aptos" panose="020B0004020202020204" pitchFamily="34" charset="0"/>
          </a:endParaRPr>
        </a:p>
      </dsp:txBody>
      <dsp:txXfrm>
        <a:off x="23277" y="4890094"/>
        <a:ext cx="7420885" cy="4302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172995-D725-4D07-87C3-D43D6821A877}">
      <dsp:nvSpPr>
        <dsp:cNvPr id="0" name=""/>
        <dsp:cNvSpPr/>
      </dsp:nvSpPr>
      <dsp:spPr>
        <a:xfrm>
          <a:off x="0" y="2004"/>
          <a:ext cx="8019012" cy="10160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909442-22D5-40A8-AB13-6127EC85F63A}">
      <dsp:nvSpPr>
        <dsp:cNvPr id="0" name=""/>
        <dsp:cNvSpPr/>
      </dsp:nvSpPr>
      <dsp:spPr>
        <a:xfrm>
          <a:off x="307359" y="230619"/>
          <a:ext cx="558836" cy="5588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89FE3B-2355-4396-B5BA-B0B5F051A097}">
      <dsp:nvSpPr>
        <dsp:cNvPr id="0" name=""/>
        <dsp:cNvSpPr/>
      </dsp:nvSpPr>
      <dsp:spPr>
        <a:xfrm>
          <a:off x="1173555" y="2004"/>
          <a:ext cx="6845456" cy="1016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534" tIns="107534" rIns="107534" bIns="107534"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ptos" panose="020B0004020202020204" pitchFamily="34" charset="0"/>
            </a:rPr>
            <a:t>Learning is more than just turning up</a:t>
          </a:r>
          <a:endParaRPr lang="en-US" sz="2200" kern="1200" dirty="0">
            <a:latin typeface="Aptos" panose="020B0004020202020204" pitchFamily="34" charset="0"/>
          </a:endParaRPr>
        </a:p>
      </dsp:txBody>
      <dsp:txXfrm>
        <a:off x="1173555" y="2004"/>
        <a:ext cx="6845456" cy="1016065"/>
      </dsp:txXfrm>
    </dsp:sp>
    <dsp:sp modelId="{3F521085-E142-4F26-BA59-E6CCA3DA9E6C}">
      <dsp:nvSpPr>
        <dsp:cNvPr id="0" name=""/>
        <dsp:cNvSpPr/>
      </dsp:nvSpPr>
      <dsp:spPr>
        <a:xfrm>
          <a:off x="0" y="1272086"/>
          <a:ext cx="8019012" cy="10160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FC6F7C-5711-4D79-901F-252046804144}">
      <dsp:nvSpPr>
        <dsp:cNvPr id="0" name=""/>
        <dsp:cNvSpPr/>
      </dsp:nvSpPr>
      <dsp:spPr>
        <a:xfrm>
          <a:off x="307359" y="1500701"/>
          <a:ext cx="558836" cy="5588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DA9F57-AFF3-4CC7-B1C4-8278384ECEF9}">
      <dsp:nvSpPr>
        <dsp:cNvPr id="0" name=""/>
        <dsp:cNvSpPr/>
      </dsp:nvSpPr>
      <dsp:spPr>
        <a:xfrm>
          <a:off x="1173555" y="1272086"/>
          <a:ext cx="6845456" cy="1016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534" tIns="107534" rIns="107534" bIns="107534" numCol="1" spcCol="1270" anchor="ctr" anchorCtr="0">
          <a:noAutofit/>
        </a:bodyPr>
        <a:lstStyle/>
        <a:p>
          <a:pPr marL="0" lvl="0" indent="0" algn="l" defTabSz="977900">
            <a:lnSpc>
              <a:spcPct val="100000"/>
            </a:lnSpc>
            <a:spcBef>
              <a:spcPct val="0"/>
            </a:spcBef>
            <a:spcAft>
              <a:spcPct val="35000"/>
            </a:spcAft>
            <a:buNone/>
          </a:pPr>
          <a:r>
            <a:rPr lang="en-GB" sz="2200" kern="1200">
              <a:latin typeface="Aptos" panose="020B0004020202020204" pitchFamily="34" charset="0"/>
            </a:rPr>
            <a:t>Health and wellbeing are very important. </a:t>
          </a:r>
          <a:endParaRPr lang="en-US" sz="2200" kern="1200">
            <a:latin typeface="Aptos" panose="020B0004020202020204" pitchFamily="34" charset="0"/>
          </a:endParaRPr>
        </a:p>
      </dsp:txBody>
      <dsp:txXfrm>
        <a:off x="1173555" y="1272086"/>
        <a:ext cx="6845456" cy="1016065"/>
      </dsp:txXfrm>
    </dsp:sp>
    <dsp:sp modelId="{F99F7F42-6244-4707-8148-F13E6D95DBB0}">
      <dsp:nvSpPr>
        <dsp:cNvPr id="0" name=""/>
        <dsp:cNvSpPr/>
      </dsp:nvSpPr>
      <dsp:spPr>
        <a:xfrm>
          <a:off x="0" y="2542168"/>
          <a:ext cx="8019012" cy="10160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130EE-CD29-4225-9450-E796BD46D730}">
      <dsp:nvSpPr>
        <dsp:cNvPr id="0" name=""/>
        <dsp:cNvSpPr/>
      </dsp:nvSpPr>
      <dsp:spPr>
        <a:xfrm>
          <a:off x="307359" y="2770783"/>
          <a:ext cx="558836" cy="5588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F32952-E2B9-46C7-887F-EC0BF7169273}">
      <dsp:nvSpPr>
        <dsp:cNvPr id="0" name=""/>
        <dsp:cNvSpPr/>
      </dsp:nvSpPr>
      <dsp:spPr>
        <a:xfrm>
          <a:off x="1173555" y="2542168"/>
          <a:ext cx="6845456" cy="1016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534" tIns="107534" rIns="107534" bIns="107534"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ptos" panose="020B0004020202020204" pitchFamily="34" charset="0"/>
            </a:rPr>
            <a:t>Don’t be an ostrich (bury your head in the sand).</a:t>
          </a:r>
          <a:endParaRPr lang="en-US" sz="2200" kern="1200" dirty="0">
            <a:latin typeface="Aptos" panose="020B0004020202020204" pitchFamily="34" charset="0"/>
          </a:endParaRPr>
        </a:p>
      </dsp:txBody>
      <dsp:txXfrm>
        <a:off x="1173555" y="2542168"/>
        <a:ext cx="6845456" cy="1016065"/>
      </dsp:txXfrm>
    </dsp:sp>
    <dsp:sp modelId="{21C3D128-919D-4BB5-8D58-06D1BA342332}">
      <dsp:nvSpPr>
        <dsp:cNvPr id="0" name=""/>
        <dsp:cNvSpPr/>
      </dsp:nvSpPr>
      <dsp:spPr>
        <a:xfrm>
          <a:off x="0" y="3812250"/>
          <a:ext cx="8019012" cy="10160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5DF7D1-888D-45C8-83E8-868D734C32E5}">
      <dsp:nvSpPr>
        <dsp:cNvPr id="0" name=""/>
        <dsp:cNvSpPr/>
      </dsp:nvSpPr>
      <dsp:spPr>
        <a:xfrm>
          <a:off x="307359" y="4040865"/>
          <a:ext cx="558836" cy="5588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8149CE-ECB5-4179-8622-688130345C1E}">
      <dsp:nvSpPr>
        <dsp:cNvPr id="0" name=""/>
        <dsp:cNvSpPr/>
      </dsp:nvSpPr>
      <dsp:spPr>
        <a:xfrm>
          <a:off x="1173555" y="3812250"/>
          <a:ext cx="6845456" cy="1016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534" tIns="107534" rIns="107534" bIns="107534"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ptos" panose="020B0004020202020204" pitchFamily="34" charset="0"/>
            </a:rPr>
            <a:t>Learning how to learn is valuable to your success and wellbeing.</a:t>
          </a:r>
          <a:endParaRPr lang="en-US" sz="2200" kern="1200" dirty="0">
            <a:latin typeface="Aptos" panose="020B0004020202020204" pitchFamily="34" charset="0"/>
          </a:endParaRPr>
        </a:p>
      </dsp:txBody>
      <dsp:txXfrm>
        <a:off x="1173555" y="3812250"/>
        <a:ext cx="6845456" cy="101606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1">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05EB5-A7A9-4F17-87D5-3283E081434A}" type="datetimeFigureOut">
              <a:rPr lang="en-GB" smtClean="0"/>
              <a:t>03/10/2026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6F252E-9641-4246-9FEB-8220527B77E0}" type="slidenum">
              <a:rPr lang="en-GB" smtClean="0"/>
              <a:t>‹#›</a:t>
            </a:fld>
            <a:endParaRPr lang="en-GB"/>
          </a:p>
        </p:txBody>
      </p:sp>
    </p:spTree>
    <p:extLst>
      <p:ext uri="{BB962C8B-B14F-4D97-AF65-F5344CB8AC3E}">
        <p14:creationId xmlns:p14="http://schemas.microsoft.com/office/powerpoint/2010/main" val="324772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6F252E-9641-4246-9FEB-8220527B77E0}" type="slidenum">
              <a:rPr lang="en-GB" smtClean="0"/>
              <a:t>1</a:t>
            </a:fld>
            <a:endParaRPr lang="en-GB"/>
          </a:p>
        </p:txBody>
      </p:sp>
    </p:spTree>
    <p:extLst>
      <p:ext uri="{BB962C8B-B14F-4D97-AF65-F5344CB8AC3E}">
        <p14:creationId xmlns:p14="http://schemas.microsoft.com/office/powerpoint/2010/main" val="2740871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1115DE-B456-5A1B-683A-B32602D4D7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574CFC-5094-A1A7-EE7A-6C2ED70048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BF2926-476B-FAD2-3914-8329A924CB5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D5FF841-DBB3-8192-9C2B-666D8826D928}"/>
              </a:ext>
            </a:extLst>
          </p:cNvPr>
          <p:cNvSpPr>
            <a:spLocks noGrp="1"/>
          </p:cNvSpPr>
          <p:nvPr>
            <p:ph type="sldNum" sz="quarter" idx="5"/>
          </p:nvPr>
        </p:nvSpPr>
        <p:spPr/>
        <p:txBody>
          <a:bodyPr/>
          <a:lstStyle/>
          <a:p>
            <a:fld id="{196F252E-9641-4246-9FEB-8220527B77E0}" type="slidenum">
              <a:rPr lang="en-GB" smtClean="0"/>
              <a:t>3</a:t>
            </a:fld>
            <a:endParaRPr lang="en-GB"/>
          </a:p>
        </p:txBody>
      </p:sp>
    </p:spTree>
    <p:extLst>
      <p:ext uri="{BB962C8B-B14F-4D97-AF65-F5344CB8AC3E}">
        <p14:creationId xmlns:p14="http://schemas.microsoft.com/office/powerpoint/2010/main" val="1187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ECF21-29BA-A75B-75B0-44390D072A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607786-51EE-D6A9-1A13-E2092BC429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67D3B9-BF26-BAB5-9A5B-C042077594C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51BCFC7-27BE-0DC6-87E8-3E219B132CCC}"/>
              </a:ext>
            </a:extLst>
          </p:cNvPr>
          <p:cNvSpPr>
            <a:spLocks noGrp="1"/>
          </p:cNvSpPr>
          <p:nvPr>
            <p:ph type="sldNum" sz="quarter" idx="5"/>
          </p:nvPr>
        </p:nvSpPr>
        <p:spPr/>
        <p:txBody>
          <a:bodyPr/>
          <a:lstStyle/>
          <a:p>
            <a:fld id="{196F252E-9641-4246-9FEB-8220527B77E0}" type="slidenum">
              <a:rPr lang="en-GB" smtClean="0"/>
              <a:t>5</a:t>
            </a:fld>
            <a:endParaRPr lang="en-GB"/>
          </a:p>
        </p:txBody>
      </p:sp>
    </p:spTree>
    <p:extLst>
      <p:ext uri="{BB962C8B-B14F-4D97-AF65-F5344CB8AC3E}">
        <p14:creationId xmlns:p14="http://schemas.microsoft.com/office/powerpoint/2010/main" val="2914904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ADC468-4182-2142-69F4-DF20219227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4103CB-9F6E-F4E0-691F-BCE7723812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D74AFA-107A-0443-879D-891F2F262E5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2F5726F-D44B-3040-6970-E0DA6078676B}"/>
              </a:ext>
            </a:extLst>
          </p:cNvPr>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1832351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4A8B7-AD99-9E04-5D4B-524A9DA5A0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AB52B8-ADD0-EF42-8AC5-3A8D12A8DE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30A217-498E-8CD9-4AE7-ED748FEA587A}"/>
              </a:ext>
            </a:extLst>
          </p:cNvPr>
          <p:cNvSpPr>
            <a:spLocks noGrp="1"/>
          </p:cNvSpPr>
          <p:nvPr>
            <p:ph type="body" idx="1"/>
          </p:nvPr>
        </p:nvSpPr>
        <p:spPr/>
        <p:txBody>
          <a:bodyPr/>
          <a:lstStyle/>
          <a:p>
            <a:r>
              <a:rPr lang="en-GB" dirty="0"/>
              <a:t>The Student Code of Conduct sets out the expectations for how all students engage with the university community. It outlines the standards of behaviour, respect, integrity, and responsibility that allow everyone to learn, work, and thrive together. Rather than being a list of rules, it acts as a shared agreement about how we treat one another and how we uphold the values of the institution.</a:t>
            </a:r>
          </a:p>
          <a:p>
            <a:endParaRPr lang="en-GB" dirty="0"/>
          </a:p>
          <a:p>
            <a:r>
              <a:rPr lang="en-GB" b="1" dirty="0">
                <a:solidFill>
                  <a:srgbClr val="00B050"/>
                </a:solidFill>
              </a:rPr>
              <a:t>Why it’s necessary to have a Code of Conduct: </a:t>
            </a:r>
          </a:p>
          <a:p>
            <a:pPr marL="228600" indent="-228600">
              <a:buAutoNum type="arabicParenR"/>
            </a:pPr>
            <a:r>
              <a:rPr lang="en-GB" b="0" i="1" dirty="0"/>
              <a:t>Creates a safe and respectful environment </a:t>
            </a:r>
          </a:p>
          <a:p>
            <a:pPr marL="228600" indent="-228600">
              <a:buAutoNum type="arabicParenR"/>
            </a:pPr>
            <a:r>
              <a:rPr lang="en-GB" b="0" i="1" dirty="0">
                <a:effectLst/>
              </a:rPr>
              <a:t>Provides clarity and consistency</a:t>
            </a:r>
            <a:r>
              <a:rPr lang="en-GB" b="0" i="1" dirty="0"/>
              <a:t> </a:t>
            </a:r>
          </a:p>
          <a:p>
            <a:pPr marL="228600" indent="-228600">
              <a:buAutoNum type="arabicParenR"/>
            </a:pPr>
            <a:r>
              <a:rPr lang="en-GB" b="0" i="1" dirty="0">
                <a:effectLst/>
              </a:rPr>
              <a:t>Protects the integrity of learning</a:t>
            </a:r>
            <a:r>
              <a:rPr lang="en-GB" b="0" i="1" dirty="0"/>
              <a:t> </a:t>
            </a:r>
          </a:p>
          <a:p>
            <a:pPr marL="228600" indent="-228600">
              <a:buAutoNum type="arabicParenR"/>
            </a:pPr>
            <a:r>
              <a:rPr lang="en-GB" b="0" i="1" dirty="0">
                <a:effectLst/>
              </a:rPr>
              <a:t>Supports wellbeing and inclusion</a:t>
            </a:r>
            <a:r>
              <a:rPr lang="en-GB" b="0" i="1" dirty="0"/>
              <a:t> </a:t>
            </a:r>
          </a:p>
          <a:p>
            <a:endParaRPr lang="en-GB" dirty="0"/>
          </a:p>
          <a:p>
            <a:r>
              <a:rPr lang="en-GB" b="1" dirty="0"/>
              <a:t>Why it’s important to follow it: </a:t>
            </a:r>
          </a:p>
          <a:p>
            <a:pPr marL="228600" indent="-228600">
              <a:buAutoNum type="arabicParenR"/>
            </a:pPr>
            <a:r>
              <a:rPr lang="en-GB" b="0" i="1" dirty="0">
                <a:effectLst/>
              </a:rPr>
              <a:t>You contribute to the community you’re part of</a:t>
            </a:r>
            <a:r>
              <a:rPr lang="en-GB" b="0" i="1" dirty="0"/>
              <a:t> </a:t>
            </a:r>
          </a:p>
          <a:p>
            <a:pPr marL="228600" indent="-228600">
              <a:buAutoNum type="arabicParenR"/>
            </a:pPr>
            <a:r>
              <a:rPr lang="en-GB" b="0" i="1" dirty="0">
                <a:effectLst/>
              </a:rPr>
              <a:t>It prepares you for professional life</a:t>
            </a:r>
            <a:r>
              <a:rPr lang="en-GB" b="0" i="1" dirty="0"/>
              <a:t> </a:t>
            </a:r>
          </a:p>
          <a:p>
            <a:pPr marL="228600" indent="-228600">
              <a:buAutoNum type="arabicParenR"/>
            </a:pPr>
            <a:r>
              <a:rPr lang="en-GB" b="0" i="1" dirty="0">
                <a:effectLst/>
              </a:rPr>
              <a:t>It protects your rights as well as your responsibilities</a:t>
            </a:r>
            <a:r>
              <a:rPr lang="en-GB" b="0" i="1" dirty="0"/>
              <a:t> </a:t>
            </a:r>
          </a:p>
          <a:p>
            <a:endParaRPr lang="en-GB" dirty="0"/>
          </a:p>
        </p:txBody>
      </p:sp>
      <p:sp>
        <p:nvSpPr>
          <p:cNvPr id="4" name="Slide Number Placeholder 3">
            <a:extLst>
              <a:ext uri="{FF2B5EF4-FFF2-40B4-BE49-F238E27FC236}">
                <a16:creationId xmlns:a16="http://schemas.microsoft.com/office/drawing/2014/main" id="{5285BBD9-52B7-A9AB-B8F7-FC591F9EDF81}"/>
              </a:ext>
            </a:extLst>
          </p:cNvPr>
          <p:cNvSpPr>
            <a:spLocks noGrp="1"/>
          </p:cNvSpPr>
          <p:nvPr>
            <p:ph type="sldNum" sz="quarter" idx="5"/>
          </p:nvPr>
        </p:nvSpPr>
        <p:spPr/>
        <p:txBody>
          <a:bodyPr/>
          <a:lstStyle/>
          <a:p>
            <a:fld id="{196F252E-9641-4246-9FEB-8220527B77E0}" type="slidenum">
              <a:rPr lang="en-GB" smtClean="0"/>
              <a:t>7</a:t>
            </a:fld>
            <a:endParaRPr lang="en-GB"/>
          </a:p>
        </p:txBody>
      </p:sp>
    </p:spTree>
    <p:extLst>
      <p:ext uri="{BB962C8B-B14F-4D97-AF65-F5344CB8AC3E}">
        <p14:creationId xmlns:p14="http://schemas.microsoft.com/office/powerpoint/2010/main" val="1935290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34C22C-7E1C-78C9-76D5-72CF5E18CE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D76535-C53D-4144-AD84-95555A1CDC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D1CA51-832A-C187-7AFB-38ECE99066F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professional standards align directly with the Student Code of Conduct and must be upheld at all times. They are non‑negotiable expectations for every member of the university community. This means you cannot choose which standards to follow and which to ignore based on personal preference or perceived importance. Consistently meeting these expectations ensures a safe, respectful, and fair environment for everyone.</a:t>
            </a:r>
          </a:p>
          <a:p>
            <a:endParaRPr lang="en-GB" dirty="0"/>
          </a:p>
        </p:txBody>
      </p:sp>
      <p:sp>
        <p:nvSpPr>
          <p:cNvPr id="4" name="Slide Number Placeholder 3">
            <a:extLst>
              <a:ext uri="{FF2B5EF4-FFF2-40B4-BE49-F238E27FC236}">
                <a16:creationId xmlns:a16="http://schemas.microsoft.com/office/drawing/2014/main" id="{68C03E51-A73D-5438-CEA8-C9FB4A304A08}"/>
              </a:ext>
            </a:extLst>
          </p:cNvPr>
          <p:cNvSpPr>
            <a:spLocks noGrp="1"/>
          </p:cNvSpPr>
          <p:nvPr>
            <p:ph type="sldNum" sz="quarter" idx="5"/>
          </p:nvPr>
        </p:nvSpPr>
        <p:spPr/>
        <p:txBody>
          <a:bodyPr/>
          <a:lstStyle/>
          <a:p>
            <a:fld id="{196F252E-9641-4246-9FEB-8220527B77E0}" type="slidenum">
              <a:rPr lang="en-GB" smtClean="0"/>
              <a:t>8</a:t>
            </a:fld>
            <a:endParaRPr lang="en-GB"/>
          </a:p>
        </p:txBody>
      </p:sp>
    </p:spTree>
    <p:extLst>
      <p:ext uri="{BB962C8B-B14F-4D97-AF65-F5344CB8AC3E}">
        <p14:creationId xmlns:p14="http://schemas.microsoft.com/office/powerpoint/2010/main" val="130247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5FC1DD-BBD9-BA00-035B-1EB3D56A3E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2258BD-A3C6-8B32-E027-A0248DA845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49E8B1-6500-957F-7E58-461697F8111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professional standards align directly with the Student Code of Conduct and must be upheld at all times. They are non‑negotiable expectations for every member of the university community. This means you cannot choose which standards to follow and which to ignore based on personal preference or perceived importance. Consistently meeting these expectations ensures a safe, respectful, and fair environment for everyone.</a:t>
            </a:r>
          </a:p>
          <a:p>
            <a:endParaRPr lang="en-GB" dirty="0"/>
          </a:p>
        </p:txBody>
      </p:sp>
      <p:sp>
        <p:nvSpPr>
          <p:cNvPr id="4" name="Slide Number Placeholder 3">
            <a:extLst>
              <a:ext uri="{FF2B5EF4-FFF2-40B4-BE49-F238E27FC236}">
                <a16:creationId xmlns:a16="http://schemas.microsoft.com/office/drawing/2014/main" id="{5429999C-A809-E5C0-A7DA-9080594076D6}"/>
              </a:ext>
            </a:extLst>
          </p:cNvPr>
          <p:cNvSpPr>
            <a:spLocks noGrp="1"/>
          </p:cNvSpPr>
          <p:nvPr>
            <p:ph type="sldNum" sz="quarter" idx="5"/>
          </p:nvPr>
        </p:nvSpPr>
        <p:spPr/>
        <p:txBody>
          <a:bodyPr/>
          <a:lstStyle/>
          <a:p>
            <a:fld id="{196F252E-9641-4246-9FEB-8220527B77E0}" type="slidenum">
              <a:rPr lang="en-GB" smtClean="0"/>
              <a:t>9</a:t>
            </a:fld>
            <a:endParaRPr lang="en-GB"/>
          </a:p>
        </p:txBody>
      </p:sp>
    </p:spTree>
    <p:extLst>
      <p:ext uri="{BB962C8B-B14F-4D97-AF65-F5344CB8AC3E}">
        <p14:creationId xmlns:p14="http://schemas.microsoft.com/office/powerpoint/2010/main" val="35966853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D8759A-571B-CD35-0313-A69DA363F8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B2DA2E-0561-3C73-1BF8-B0FB7E69E5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F5DCF2-2DA8-3C97-AFCB-3CD1A55D8691}"/>
              </a:ext>
            </a:extLst>
          </p:cNvPr>
          <p:cNvSpPr>
            <a:spLocks noGrp="1"/>
          </p:cNvSpPr>
          <p:nvPr>
            <p:ph type="body" idx="1"/>
          </p:nvPr>
        </p:nvSpPr>
        <p:spPr/>
        <p:txBody>
          <a:bodyPr/>
          <a:lstStyle/>
          <a:p>
            <a:r>
              <a:rPr lang="en-GB" dirty="0">
                <a:effectLst/>
              </a:rPr>
              <a:t>This analogy helps illustrate an important point: although students are paying for their education, the responsibility for learning ultimately rests with them. They are the one’s who has to engage, practise, question, explore, and put in the work. In this sense, you are in the driver’s seat.</a:t>
            </a:r>
          </a:p>
          <a:p>
            <a:r>
              <a:rPr lang="en-GB" dirty="0">
                <a:effectLst/>
              </a:rPr>
              <a:t>As lecturers and support services, we act like the instruction manual and the guidance system, here to explain, support, clarify, and help you navigate challenges. We provide the tools, the structure, and the expertise, but you are the one who must actively use them to move forward.</a:t>
            </a:r>
          </a:p>
          <a:p>
            <a:endParaRPr lang="en-GB" dirty="0"/>
          </a:p>
        </p:txBody>
      </p:sp>
      <p:sp>
        <p:nvSpPr>
          <p:cNvPr id="4" name="Slide Number Placeholder 3">
            <a:extLst>
              <a:ext uri="{FF2B5EF4-FFF2-40B4-BE49-F238E27FC236}">
                <a16:creationId xmlns:a16="http://schemas.microsoft.com/office/drawing/2014/main" id="{C6362D6B-FD94-BB80-F539-49F1D13D27A8}"/>
              </a:ext>
            </a:extLst>
          </p:cNvPr>
          <p:cNvSpPr>
            <a:spLocks noGrp="1"/>
          </p:cNvSpPr>
          <p:nvPr>
            <p:ph type="sldNum" sz="quarter" idx="5"/>
          </p:nvPr>
        </p:nvSpPr>
        <p:spPr/>
        <p:txBody>
          <a:bodyPr/>
          <a:lstStyle/>
          <a:p>
            <a:fld id="{196F252E-9641-4246-9FEB-8220527B77E0}" type="slidenum">
              <a:rPr lang="en-GB" smtClean="0"/>
              <a:t>10</a:t>
            </a:fld>
            <a:endParaRPr lang="en-GB"/>
          </a:p>
        </p:txBody>
      </p:sp>
    </p:spTree>
    <p:extLst>
      <p:ext uri="{BB962C8B-B14F-4D97-AF65-F5344CB8AC3E}">
        <p14:creationId xmlns:p14="http://schemas.microsoft.com/office/powerpoint/2010/main" val="39764575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5469E8-45B9-B05F-50F6-CEBBC53326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9F8985-5921-414A-5728-6364E7BF70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004078-A9DA-5B5F-B798-AF4C751A8EC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0D0574-1BB4-51B8-2D46-9A29A8FD59B6}"/>
              </a:ext>
            </a:extLst>
          </p:cNvPr>
          <p:cNvSpPr>
            <a:spLocks noGrp="1"/>
          </p:cNvSpPr>
          <p:nvPr>
            <p:ph type="sldNum" sz="quarter" idx="5"/>
          </p:nvPr>
        </p:nvSpPr>
        <p:spPr/>
        <p:txBody>
          <a:bodyPr/>
          <a:lstStyle/>
          <a:p>
            <a:fld id="{196F252E-9641-4246-9FEB-8220527B77E0}" type="slidenum">
              <a:rPr lang="en-GB" smtClean="0"/>
              <a:t>11</a:t>
            </a:fld>
            <a:endParaRPr lang="en-GB"/>
          </a:p>
        </p:txBody>
      </p:sp>
    </p:spTree>
    <p:extLst>
      <p:ext uri="{BB962C8B-B14F-4D97-AF65-F5344CB8AC3E}">
        <p14:creationId xmlns:p14="http://schemas.microsoft.com/office/powerpoint/2010/main" val="5846185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729A0A-5095-326A-DFAC-0362E97427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AC2804-FFF7-F6F9-57C8-6190DF6FFC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EEFE79-936F-A737-F1B3-F9CBE4737F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C4100D-F4A7-2399-6C58-6159A245EB1F}"/>
              </a:ext>
            </a:extLst>
          </p:cNvPr>
          <p:cNvSpPr>
            <a:spLocks noGrp="1"/>
          </p:cNvSpPr>
          <p:nvPr>
            <p:ph type="sldNum" sz="quarter" idx="5"/>
          </p:nvPr>
        </p:nvSpPr>
        <p:spPr/>
        <p:txBody>
          <a:bodyPr/>
          <a:lstStyle/>
          <a:p>
            <a:fld id="{196F252E-9641-4246-9FEB-8220527B77E0}" type="slidenum">
              <a:rPr lang="en-GB" smtClean="0"/>
              <a:t>12</a:t>
            </a:fld>
            <a:endParaRPr lang="en-GB"/>
          </a:p>
        </p:txBody>
      </p:sp>
    </p:spTree>
    <p:extLst>
      <p:ext uri="{BB962C8B-B14F-4D97-AF65-F5344CB8AC3E}">
        <p14:creationId xmlns:p14="http://schemas.microsoft.com/office/powerpoint/2010/main" val="33100362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6FEFB7-F424-4B2A-0076-E406B548AC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40DA50-A2CF-30C8-E2AB-D78673EE54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05A192-BC06-C82C-1E98-C2AFCBC7A03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3B2ED2F-BC25-84D1-88FC-C3C7BFEF6619}"/>
              </a:ext>
            </a:extLst>
          </p:cNvPr>
          <p:cNvSpPr>
            <a:spLocks noGrp="1"/>
          </p:cNvSpPr>
          <p:nvPr>
            <p:ph type="sldNum" sz="quarter" idx="5"/>
          </p:nvPr>
        </p:nvSpPr>
        <p:spPr/>
        <p:txBody>
          <a:bodyPr/>
          <a:lstStyle/>
          <a:p>
            <a:fld id="{196F252E-9641-4246-9FEB-8220527B77E0}" type="slidenum">
              <a:rPr lang="en-GB" smtClean="0"/>
              <a:t>14</a:t>
            </a:fld>
            <a:endParaRPr lang="en-GB"/>
          </a:p>
        </p:txBody>
      </p:sp>
    </p:spTree>
    <p:extLst>
      <p:ext uri="{BB962C8B-B14F-4D97-AF65-F5344CB8AC3E}">
        <p14:creationId xmlns:p14="http://schemas.microsoft.com/office/powerpoint/2010/main" val="39234156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865C4C-376F-90A7-FCF1-3FAD374676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89B770-04CD-3C2B-2999-AA4C130CE0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A2BD91-9DC2-894E-DEDE-16727FA0010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Wellbeing is a multi-dimensional concept that applies to may areas of our lives, but it ultimately refers to a person’s overall quality of life; how they feel, function, and cope day to day. It isn’t just about the absence of illness; it’s about feeling balanced, supported, and able to thrive.</a:t>
            </a:r>
          </a:p>
        </p:txBody>
      </p:sp>
      <p:sp>
        <p:nvSpPr>
          <p:cNvPr id="4" name="Slide Number Placeholder 3">
            <a:extLst>
              <a:ext uri="{FF2B5EF4-FFF2-40B4-BE49-F238E27FC236}">
                <a16:creationId xmlns:a16="http://schemas.microsoft.com/office/drawing/2014/main" id="{C86636C7-EDC8-CDAF-6F63-23C865469220}"/>
              </a:ext>
            </a:extLst>
          </p:cNvPr>
          <p:cNvSpPr>
            <a:spLocks noGrp="1"/>
          </p:cNvSpPr>
          <p:nvPr>
            <p:ph type="sldNum" sz="quarter" idx="5"/>
          </p:nvPr>
        </p:nvSpPr>
        <p:spPr/>
        <p:txBody>
          <a:bodyPr/>
          <a:lstStyle/>
          <a:p>
            <a:fld id="{196F252E-9641-4246-9FEB-8220527B77E0}" type="slidenum">
              <a:rPr lang="en-GB" smtClean="0"/>
              <a:t>18</a:t>
            </a:fld>
            <a:endParaRPr lang="en-GB"/>
          </a:p>
        </p:txBody>
      </p:sp>
    </p:spTree>
    <p:extLst>
      <p:ext uri="{BB962C8B-B14F-4D97-AF65-F5344CB8AC3E}">
        <p14:creationId xmlns:p14="http://schemas.microsoft.com/office/powerpoint/2010/main" val="1742860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45842-1AB6-5621-3391-97B2393041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091301-59D1-06AA-9359-B097A1CDA6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DD1444-C3C0-9DDC-592A-6C346797CDF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When we think of wellbeing, you just simply need to flip the word on its head “being well”. What does being well look like? This will look different for each individual, as everybody’s life is vastly different. </a:t>
            </a:r>
          </a:p>
        </p:txBody>
      </p:sp>
      <p:sp>
        <p:nvSpPr>
          <p:cNvPr id="4" name="Slide Number Placeholder 3">
            <a:extLst>
              <a:ext uri="{FF2B5EF4-FFF2-40B4-BE49-F238E27FC236}">
                <a16:creationId xmlns:a16="http://schemas.microsoft.com/office/drawing/2014/main" id="{3288462D-16FE-9F37-C8F4-B591A8C8EEB6}"/>
              </a:ext>
            </a:extLst>
          </p:cNvPr>
          <p:cNvSpPr>
            <a:spLocks noGrp="1"/>
          </p:cNvSpPr>
          <p:nvPr>
            <p:ph type="sldNum" sz="quarter" idx="5"/>
          </p:nvPr>
        </p:nvSpPr>
        <p:spPr/>
        <p:txBody>
          <a:bodyPr/>
          <a:lstStyle/>
          <a:p>
            <a:fld id="{196F252E-9641-4246-9FEB-8220527B77E0}" type="slidenum">
              <a:rPr lang="en-GB" smtClean="0"/>
              <a:t>19</a:t>
            </a:fld>
            <a:endParaRPr lang="en-GB"/>
          </a:p>
        </p:txBody>
      </p:sp>
    </p:spTree>
    <p:extLst>
      <p:ext uri="{BB962C8B-B14F-4D97-AF65-F5344CB8AC3E}">
        <p14:creationId xmlns:p14="http://schemas.microsoft.com/office/powerpoint/2010/main" val="13673454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70AE54-FC91-2F63-7C5E-266E737122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718553-4D7A-72E3-E8A3-CAB49002C3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6F78DA-62F8-35A7-325F-E0EE5D06B4EE}"/>
              </a:ext>
            </a:extLst>
          </p:cNvPr>
          <p:cNvSpPr>
            <a:spLocks noGrp="1"/>
          </p:cNvSpPr>
          <p:nvPr>
            <p:ph type="body" idx="1"/>
          </p:nvPr>
        </p:nvSpPr>
        <p:spPr/>
        <p:txBody>
          <a:bodyPr/>
          <a:lstStyle/>
          <a:p>
            <a:r>
              <a:rPr lang="en-GB" dirty="0"/>
              <a:t>Student mental health has been a cause for concern for educators for many years and can be considered as a ‘wicked problem’, a problem that has no single solution. </a:t>
            </a:r>
          </a:p>
          <a:p>
            <a:r>
              <a:rPr lang="en-GB" dirty="0"/>
              <a:t>Here are some of the most common drivers of ill-mental health for university students.</a:t>
            </a:r>
          </a:p>
        </p:txBody>
      </p:sp>
      <p:sp>
        <p:nvSpPr>
          <p:cNvPr id="4" name="Slide Number Placeholder 3">
            <a:extLst>
              <a:ext uri="{FF2B5EF4-FFF2-40B4-BE49-F238E27FC236}">
                <a16:creationId xmlns:a16="http://schemas.microsoft.com/office/drawing/2014/main" id="{CB47D9A5-F74C-3CA9-0E9C-D21AFF648B05}"/>
              </a:ext>
            </a:extLst>
          </p:cNvPr>
          <p:cNvSpPr>
            <a:spLocks noGrp="1"/>
          </p:cNvSpPr>
          <p:nvPr>
            <p:ph type="sldNum" sz="quarter" idx="5"/>
          </p:nvPr>
        </p:nvSpPr>
        <p:spPr/>
        <p:txBody>
          <a:bodyPr/>
          <a:lstStyle/>
          <a:p>
            <a:fld id="{196F252E-9641-4246-9FEB-8220527B77E0}" type="slidenum">
              <a:rPr lang="en-GB" smtClean="0"/>
              <a:t>20</a:t>
            </a:fld>
            <a:endParaRPr lang="en-GB"/>
          </a:p>
        </p:txBody>
      </p:sp>
    </p:spTree>
    <p:extLst>
      <p:ext uri="{BB962C8B-B14F-4D97-AF65-F5344CB8AC3E}">
        <p14:creationId xmlns:p14="http://schemas.microsoft.com/office/powerpoint/2010/main" val="1802395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B3FADF-0469-8C0D-BDA3-28FD02BEE6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3F0CCC-7BE6-B785-F8B0-69F61FEF5F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86737C-0244-05B7-E349-B58E12E5F5C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rPr>
              <a:t>Studying can be a challenging experience for many; however, this does not mean that you cannot be successful. One skill students will need to develop is resilience. Resilience is the capacity to withstand or to recover from difficulties in a positive manner. </a:t>
            </a:r>
          </a:p>
        </p:txBody>
      </p:sp>
      <p:sp>
        <p:nvSpPr>
          <p:cNvPr id="4" name="Slide Number Placeholder 3">
            <a:extLst>
              <a:ext uri="{FF2B5EF4-FFF2-40B4-BE49-F238E27FC236}">
                <a16:creationId xmlns:a16="http://schemas.microsoft.com/office/drawing/2014/main" id="{3FA84A2B-4EA3-04FE-E9AA-8AADB07ED105}"/>
              </a:ext>
            </a:extLst>
          </p:cNvPr>
          <p:cNvSpPr>
            <a:spLocks noGrp="1"/>
          </p:cNvSpPr>
          <p:nvPr>
            <p:ph type="sldNum" sz="quarter" idx="5"/>
          </p:nvPr>
        </p:nvSpPr>
        <p:spPr/>
        <p:txBody>
          <a:bodyPr/>
          <a:lstStyle/>
          <a:p>
            <a:fld id="{196F252E-9641-4246-9FEB-8220527B77E0}" type="slidenum">
              <a:rPr lang="en-GB" smtClean="0"/>
              <a:t>21</a:t>
            </a:fld>
            <a:endParaRPr lang="en-GB"/>
          </a:p>
        </p:txBody>
      </p:sp>
    </p:spTree>
    <p:extLst>
      <p:ext uri="{BB962C8B-B14F-4D97-AF65-F5344CB8AC3E}">
        <p14:creationId xmlns:p14="http://schemas.microsoft.com/office/powerpoint/2010/main" val="22816905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792BC8-7E91-B217-EC24-128E88FF37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934EBB-A1ED-A33A-0DD7-8756C2732A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7CFD71-B927-1276-F237-C5913B60ED0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who demonstrate strong self-regulation, self-management commitment often: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Have lower levels of stress, and higher levels of positive wellbeing </a:t>
            </a:r>
            <a:endParaRPr lang="en-US"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Enjoy their learning far more </a:t>
            </a:r>
            <a:endParaRPr lang="en-US"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Achieve higher grades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ECB2037B-CB81-6AC4-1A71-6F4E8FC4A068}"/>
              </a:ext>
            </a:extLst>
          </p:cNvPr>
          <p:cNvSpPr>
            <a:spLocks noGrp="1"/>
          </p:cNvSpPr>
          <p:nvPr>
            <p:ph type="sldNum" sz="quarter" idx="5"/>
          </p:nvPr>
        </p:nvSpPr>
        <p:spPr/>
        <p:txBody>
          <a:bodyPr/>
          <a:lstStyle/>
          <a:p>
            <a:fld id="{196F252E-9641-4246-9FEB-8220527B77E0}" type="slidenum">
              <a:rPr lang="en-GB" smtClean="0"/>
              <a:t>22</a:t>
            </a:fld>
            <a:endParaRPr lang="en-GB"/>
          </a:p>
        </p:txBody>
      </p:sp>
    </p:spTree>
    <p:extLst>
      <p:ext uri="{BB962C8B-B14F-4D97-AF65-F5344CB8AC3E}">
        <p14:creationId xmlns:p14="http://schemas.microsoft.com/office/powerpoint/2010/main" val="11874838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45CECF-E41D-40EB-C409-BFCCCEE05B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57D316-C13A-FA7C-8678-0D90C2FF41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5614A1-529E-5696-11D2-B84498FB0CE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2AB6085A-6F20-F0C9-035F-78485FD790FB}"/>
              </a:ext>
            </a:extLst>
          </p:cNvPr>
          <p:cNvSpPr>
            <a:spLocks noGrp="1"/>
          </p:cNvSpPr>
          <p:nvPr>
            <p:ph type="sldNum" sz="quarter" idx="5"/>
          </p:nvPr>
        </p:nvSpPr>
        <p:spPr/>
        <p:txBody>
          <a:bodyPr/>
          <a:lstStyle/>
          <a:p>
            <a:fld id="{196F252E-9641-4246-9FEB-8220527B77E0}" type="slidenum">
              <a:rPr lang="en-GB" smtClean="0"/>
              <a:t>23</a:t>
            </a:fld>
            <a:endParaRPr lang="en-GB"/>
          </a:p>
        </p:txBody>
      </p:sp>
    </p:spTree>
    <p:extLst>
      <p:ext uri="{BB962C8B-B14F-4D97-AF65-F5344CB8AC3E}">
        <p14:creationId xmlns:p14="http://schemas.microsoft.com/office/powerpoint/2010/main" val="5199314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827956-8162-21C2-AAE0-367CC76DEC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8F7EEF-B31F-187C-1F84-C8CF5490D3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20C5C4-EFBE-D7D0-2988-8E7E1881985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C51B43CD-DFC9-6D42-901B-A8B16A0488CE}"/>
              </a:ext>
            </a:extLst>
          </p:cNvPr>
          <p:cNvSpPr>
            <a:spLocks noGrp="1"/>
          </p:cNvSpPr>
          <p:nvPr>
            <p:ph type="sldNum" sz="quarter" idx="5"/>
          </p:nvPr>
        </p:nvSpPr>
        <p:spPr/>
        <p:txBody>
          <a:bodyPr/>
          <a:lstStyle/>
          <a:p>
            <a:fld id="{196F252E-9641-4246-9FEB-8220527B77E0}" type="slidenum">
              <a:rPr lang="en-GB" smtClean="0"/>
              <a:t>24</a:t>
            </a:fld>
            <a:endParaRPr lang="en-GB"/>
          </a:p>
        </p:txBody>
      </p:sp>
    </p:spTree>
    <p:extLst>
      <p:ext uri="{BB962C8B-B14F-4D97-AF65-F5344CB8AC3E}">
        <p14:creationId xmlns:p14="http://schemas.microsoft.com/office/powerpoint/2010/main" val="4453482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EE1E4B-B52A-DAFB-75DE-FBFB93340F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D3CEDC-F593-31F4-F381-737591F0B6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94C6C1-1411-A45A-4A86-C96DCDDD6A6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6B44CEC-EB85-2336-B9D4-9BC63485F5C5}"/>
              </a:ext>
            </a:extLst>
          </p:cNvPr>
          <p:cNvSpPr>
            <a:spLocks noGrp="1"/>
          </p:cNvSpPr>
          <p:nvPr>
            <p:ph type="sldNum" sz="quarter" idx="5"/>
          </p:nvPr>
        </p:nvSpPr>
        <p:spPr/>
        <p:txBody>
          <a:bodyPr/>
          <a:lstStyle/>
          <a:p>
            <a:fld id="{196F252E-9641-4246-9FEB-8220527B77E0}" type="slidenum">
              <a:rPr lang="en-GB" smtClean="0"/>
              <a:t>25</a:t>
            </a:fld>
            <a:endParaRPr lang="en-GB"/>
          </a:p>
        </p:txBody>
      </p:sp>
    </p:spTree>
    <p:extLst>
      <p:ext uri="{BB962C8B-B14F-4D97-AF65-F5344CB8AC3E}">
        <p14:creationId xmlns:p14="http://schemas.microsoft.com/office/powerpoint/2010/main" val="17902089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DE715-7B48-BAB9-39D7-B4F3B8B920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AEF521-FC5A-FABB-F902-8D53DB05BB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BBAA66-8551-8428-34A7-74AC132401E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CCD4ED5-5E3B-DF8F-E5A4-FA5FBD0901F7}"/>
              </a:ext>
            </a:extLst>
          </p:cNvPr>
          <p:cNvSpPr>
            <a:spLocks noGrp="1"/>
          </p:cNvSpPr>
          <p:nvPr>
            <p:ph type="sldNum" sz="quarter" idx="5"/>
          </p:nvPr>
        </p:nvSpPr>
        <p:spPr/>
        <p:txBody>
          <a:bodyPr/>
          <a:lstStyle/>
          <a:p>
            <a:fld id="{196F252E-9641-4246-9FEB-8220527B77E0}" type="slidenum">
              <a:rPr lang="en-GB" smtClean="0"/>
              <a:t>26</a:t>
            </a:fld>
            <a:endParaRPr lang="en-GB"/>
          </a:p>
        </p:txBody>
      </p:sp>
    </p:spTree>
    <p:extLst>
      <p:ext uri="{BB962C8B-B14F-4D97-AF65-F5344CB8AC3E}">
        <p14:creationId xmlns:p14="http://schemas.microsoft.com/office/powerpoint/2010/main" val="41600848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396369-1F09-E627-1D77-D6C4AA0FFB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498F44-896D-A96B-A757-EEE0448829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43BB4F-07AB-8C76-54A6-1846D44C975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A7E9AC6-75F9-60AE-50AA-D61366D18BB5}"/>
              </a:ext>
            </a:extLst>
          </p:cNvPr>
          <p:cNvSpPr>
            <a:spLocks noGrp="1"/>
          </p:cNvSpPr>
          <p:nvPr>
            <p:ph type="sldNum" sz="quarter" idx="5"/>
          </p:nvPr>
        </p:nvSpPr>
        <p:spPr/>
        <p:txBody>
          <a:bodyPr/>
          <a:lstStyle/>
          <a:p>
            <a:fld id="{196F252E-9641-4246-9FEB-8220527B77E0}" type="slidenum">
              <a:rPr lang="en-GB" smtClean="0"/>
              <a:t>27</a:t>
            </a:fld>
            <a:endParaRPr lang="en-GB"/>
          </a:p>
        </p:txBody>
      </p:sp>
    </p:spTree>
    <p:extLst>
      <p:ext uri="{BB962C8B-B14F-4D97-AF65-F5344CB8AC3E}">
        <p14:creationId xmlns:p14="http://schemas.microsoft.com/office/powerpoint/2010/main" val="40528492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4B3CE-5097-A509-C1F1-650CC205C5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783021-1685-0A65-B5A3-866071A8E2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2D7132-839E-9314-31CB-65FEAC8C7EA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231F53-3D96-078C-2AE4-1E2877A29CCF}"/>
              </a:ext>
            </a:extLst>
          </p:cNvPr>
          <p:cNvSpPr>
            <a:spLocks noGrp="1"/>
          </p:cNvSpPr>
          <p:nvPr>
            <p:ph type="sldNum" sz="quarter" idx="5"/>
          </p:nvPr>
        </p:nvSpPr>
        <p:spPr/>
        <p:txBody>
          <a:bodyPr/>
          <a:lstStyle/>
          <a:p>
            <a:fld id="{196F252E-9641-4246-9FEB-8220527B77E0}" type="slidenum">
              <a:rPr lang="en-GB" smtClean="0"/>
              <a:t>28</a:t>
            </a:fld>
            <a:endParaRPr lang="en-GB"/>
          </a:p>
        </p:txBody>
      </p:sp>
    </p:spTree>
    <p:extLst>
      <p:ext uri="{BB962C8B-B14F-4D97-AF65-F5344CB8AC3E}">
        <p14:creationId xmlns:p14="http://schemas.microsoft.com/office/powerpoint/2010/main" val="17261870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4B3CE-5097-A509-C1F1-650CC205C5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783021-1685-0A65-B5A3-866071A8E2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2D7132-839E-9314-31CB-65FEAC8C7EA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231F53-3D96-078C-2AE4-1E2877A29CCF}"/>
              </a:ext>
            </a:extLst>
          </p:cNvPr>
          <p:cNvSpPr>
            <a:spLocks noGrp="1"/>
          </p:cNvSpPr>
          <p:nvPr>
            <p:ph type="sldNum" sz="quarter" idx="5"/>
          </p:nvPr>
        </p:nvSpPr>
        <p:spPr/>
        <p:txBody>
          <a:bodyPr/>
          <a:lstStyle/>
          <a:p>
            <a:fld id="{196F252E-9641-4246-9FEB-8220527B77E0}" type="slidenum">
              <a:rPr lang="en-GB" smtClean="0"/>
              <a:t>29</a:t>
            </a:fld>
            <a:endParaRPr lang="en-GB"/>
          </a:p>
        </p:txBody>
      </p:sp>
    </p:spTree>
    <p:extLst>
      <p:ext uri="{BB962C8B-B14F-4D97-AF65-F5344CB8AC3E}">
        <p14:creationId xmlns:p14="http://schemas.microsoft.com/office/powerpoint/2010/main" val="5067754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51C06-E6F0-1C36-CFEF-E658B1885F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E4CE93-CE8C-83BF-E842-F7347D3499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3D8A64-12F3-C734-94F2-144F6C3524F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8F0B171-E3E4-512B-2929-BCDB7398D33D}"/>
              </a:ext>
            </a:extLst>
          </p:cNvPr>
          <p:cNvSpPr>
            <a:spLocks noGrp="1"/>
          </p:cNvSpPr>
          <p:nvPr>
            <p:ph type="sldNum" sz="quarter" idx="5"/>
          </p:nvPr>
        </p:nvSpPr>
        <p:spPr/>
        <p:txBody>
          <a:bodyPr/>
          <a:lstStyle/>
          <a:p>
            <a:fld id="{196F252E-9641-4246-9FEB-8220527B77E0}" type="slidenum">
              <a:rPr lang="en-GB" smtClean="0"/>
              <a:t>30</a:t>
            </a:fld>
            <a:endParaRPr lang="en-GB"/>
          </a:p>
        </p:txBody>
      </p:sp>
    </p:spTree>
    <p:extLst>
      <p:ext uri="{BB962C8B-B14F-4D97-AF65-F5344CB8AC3E}">
        <p14:creationId xmlns:p14="http://schemas.microsoft.com/office/powerpoint/2010/main" val="26192110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D35494-3E23-D545-6F13-3B8564554A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B21670-6D0A-E36D-6FD6-6DBE7CE8B9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9F9789-E1EF-B67D-8F23-7E3DBD30E54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B112074-5594-9139-15DD-0DA00875F3A9}"/>
              </a:ext>
            </a:extLst>
          </p:cNvPr>
          <p:cNvSpPr>
            <a:spLocks noGrp="1"/>
          </p:cNvSpPr>
          <p:nvPr>
            <p:ph type="sldNum" sz="quarter" idx="5"/>
          </p:nvPr>
        </p:nvSpPr>
        <p:spPr/>
        <p:txBody>
          <a:bodyPr/>
          <a:lstStyle/>
          <a:p>
            <a:fld id="{196F252E-9641-4246-9FEB-8220527B77E0}" type="slidenum">
              <a:rPr lang="en-GB" smtClean="0"/>
              <a:t>31</a:t>
            </a:fld>
            <a:endParaRPr lang="en-GB"/>
          </a:p>
        </p:txBody>
      </p:sp>
    </p:spTree>
    <p:extLst>
      <p:ext uri="{BB962C8B-B14F-4D97-AF65-F5344CB8AC3E}">
        <p14:creationId xmlns:p14="http://schemas.microsoft.com/office/powerpoint/2010/main" val="22828422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68CD2-0AC4-490C-8BB1-539746A9E7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4EAF9A-A8AE-F141-73B6-B33DA80160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4EC529-BD9B-B57B-B85A-1A33D40E76E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FB7FDB-33D7-66DC-5D6E-03BA24040EFC}"/>
              </a:ext>
            </a:extLst>
          </p:cNvPr>
          <p:cNvSpPr>
            <a:spLocks noGrp="1"/>
          </p:cNvSpPr>
          <p:nvPr>
            <p:ph type="sldNum" sz="quarter" idx="5"/>
          </p:nvPr>
        </p:nvSpPr>
        <p:spPr/>
        <p:txBody>
          <a:bodyPr/>
          <a:lstStyle/>
          <a:p>
            <a:fld id="{196F252E-9641-4246-9FEB-8220527B77E0}" type="slidenum">
              <a:rPr lang="en-GB" smtClean="0"/>
              <a:t>33</a:t>
            </a:fld>
            <a:endParaRPr lang="en-GB"/>
          </a:p>
        </p:txBody>
      </p:sp>
    </p:spTree>
    <p:extLst>
      <p:ext uri="{BB962C8B-B14F-4D97-AF65-F5344CB8AC3E}">
        <p14:creationId xmlns:p14="http://schemas.microsoft.com/office/powerpoint/2010/main" val="6998252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AEC49-442C-EFB6-C161-FE82DCBB90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0E04F5-4A21-2ABD-D635-047D3EE695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C02139-4CFB-3495-E163-3218F13AA543}"/>
              </a:ext>
            </a:extLst>
          </p:cNvPr>
          <p:cNvSpPr>
            <a:spLocks noGrp="1"/>
          </p:cNvSpPr>
          <p:nvPr>
            <p:ph type="body" idx="1"/>
          </p:nvPr>
        </p:nvSpPr>
        <p:spPr/>
        <p:txBody>
          <a:bodyPr/>
          <a:lstStyle/>
          <a:p>
            <a:endParaRPr lang="en-GB" b="1" dirty="0"/>
          </a:p>
        </p:txBody>
      </p:sp>
      <p:sp>
        <p:nvSpPr>
          <p:cNvPr id="4" name="Slide Number Placeholder 3">
            <a:extLst>
              <a:ext uri="{FF2B5EF4-FFF2-40B4-BE49-F238E27FC236}">
                <a16:creationId xmlns:a16="http://schemas.microsoft.com/office/drawing/2014/main" id="{9C9E8F72-6130-A1B3-8DE0-90C48F1738D5}"/>
              </a:ext>
            </a:extLst>
          </p:cNvPr>
          <p:cNvSpPr>
            <a:spLocks noGrp="1"/>
          </p:cNvSpPr>
          <p:nvPr>
            <p:ph type="sldNum" sz="quarter" idx="5"/>
          </p:nvPr>
        </p:nvSpPr>
        <p:spPr/>
        <p:txBody>
          <a:bodyPr/>
          <a:lstStyle/>
          <a:p>
            <a:fld id="{196F252E-9641-4246-9FEB-8220527B77E0}" type="slidenum">
              <a:rPr lang="en-GB" smtClean="0"/>
              <a:t>34</a:t>
            </a:fld>
            <a:endParaRPr lang="en-GB"/>
          </a:p>
        </p:txBody>
      </p:sp>
    </p:spTree>
    <p:extLst>
      <p:ext uri="{BB962C8B-B14F-4D97-AF65-F5344CB8AC3E}">
        <p14:creationId xmlns:p14="http://schemas.microsoft.com/office/powerpoint/2010/main" val="39785397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E4A155-5F37-6649-4863-35EEB071DA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6BA829-57A5-5F9A-DA9B-E4D6F3B6A9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A7BD40-DEB9-7261-A68F-05293D01DCB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81FFCEC-FF5D-1074-0A97-94F39EBA1250}"/>
              </a:ext>
            </a:extLst>
          </p:cNvPr>
          <p:cNvSpPr>
            <a:spLocks noGrp="1"/>
          </p:cNvSpPr>
          <p:nvPr>
            <p:ph type="sldNum" sz="quarter" idx="5"/>
          </p:nvPr>
        </p:nvSpPr>
        <p:spPr/>
        <p:txBody>
          <a:bodyPr/>
          <a:lstStyle/>
          <a:p>
            <a:fld id="{196F252E-9641-4246-9FEB-8220527B77E0}" type="slidenum">
              <a:rPr lang="en-GB" smtClean="0"/>
              <a:t>37</a:t>
            </a:fld>
            <a:endParaRPr lang="en-GB"/>
          </a:p>
        </p:txBody>
      </p:sp>
    </p:spTree>
    <p:extLst>
      <p:ext uri="{BB962C8B-B14F-4D97-AF65-F5344CB8AC3E}">
        <p14:creationId xmlns:p14="http://schemas.microsoft.com/office/powerpoint/2010/main" val="6106333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349395-54E1-72A7-C0AA-4963BCF602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C1B443-D89D-48EE-B9F2-F317A48703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005A31-04B5-D3D0-C96C-2B9A6933357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6561D23-EEDE-C70B-0C87-8836A6039DE5}"/>
              </a:ext>
            </a:extLst>
          </p:cNvPr>
          <p:cNvSpPr>
            <a:spLocks noGrp="1"/>
          </p:cNvSpPr>
          <p:nvPr>
            <p:ph type="sldNum" sz="quarter" idx="5"/>
          </p:nvPr>
        </p:nvSpPr>
        <p:spPr/>
        <p:txBody>
          <a:bodyPr/>
          <a:lstStyle/>
          <a:p>
            <a:fld id="{196F252E-9641-4246-9FEB-8220527B77E0}" type="slidenum">
              <a:rPr lang="en-GB" smtClean="0"/>
              <a:t>38</a:t>
            </a:fld>
            <a:endParaRPr lang="en-GB"/>
          </a:p>
        </p:txBody>
      </p:sp>
    </p:spTree>
    <p:extLst>
      <p:ext uri="{BB962C8B-B14F-4D97-AF65-F5344CB8AC3E}">
        <p14:creationId xmlns:p14="http://schemas.microsoft.com/office/powerpoint/2010/main" val="3510216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04646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998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35582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0181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4625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2524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9745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0526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873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1282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85989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BBC4154B-04FC-4633-BD43-0C1D80178E1C}" type="datetimeFigureOut">
              <a:rPr lang="en-GB" smtClean="0"/>
              <a:t>03/10/2026</a:t>
            </a:fld>
            <a:endParaRPr lang="en-GB"/>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87999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61740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2295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07849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98393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663773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10/03/2026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1606253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Vevox double deck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37C4F-B92E-1E2D-D640-6453A375F4B5}"/>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872EE1D6-E875-BC73-C0F1-ACBBEB438BBD}"/>
              </a:ext>
            </a:extLst>
          </p:cNvPr>
          <p:cNvSpPr>
            <a:spLocks noGrp="1"/>
          </p:cNvSpPr>
          <p:nvPr>
            <p:ph type="dt" sz="half" idx="10"/>
          </p:nvPr>
        </p:nvSpPr>
        <p:spPr/>
        <p:txBody>
          <a:bodyPr/>
          <a:lstStyle/>
          <a:p>
            <a:fld id="{1663657D-8E22-4681-BD7E-16E8F6F56673}" type="datetimeFigureOut">
              <a:rPr lang="en-FI" smtClean="0"/>
              <a:t>10/03/2026</a:t>
            </a:fld>
            <a:endParaRPr lang="en-FI"/>
          </a:p>
        </p:txBody>
      </p:sp>
      <p:sp>
        <p:nvSpPr>
          <p:cNvPr id="4" name="Footer Placeholder 3">
            <a:extLst>
              <a:ext uri="{FF2B5EF4-FFF2-40B4-BE49-F238E27FC236}">
                <a16:creationId xmlns:a16="http://schemas.microsoft.com/office/drawing/2014/main" id="{E904571B-68EF-9D7B-0A35-F71996C84128}"/>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1BE06B6A-CB89-EBFF-94F3-3663DAF52C98}"/>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46DA7FF6-8C19-BA4D-02FE-C99E3C5CBD78}"/>
              </a:ext>
            </a:extLst>
          </p:cNvPr>
          <p:cNvSpPr>
            <a:spLocks noGrp="1"/>
          </p:cNvSpPr>
          <p:nvPr>
            <p:ph sz="quarter" idx="13"/>
          </p:nvPr>
        </p:nvSpPr>
        <p:spPr>
          <a:xfrm>
            <a:off x="838200" y="1838325"/>
            <a:ext cx="5156200" cy="4398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
        <p:nvSpPr>
          <p:cNvPr id="9" name="Content Placeholder 8">
            <a:extLst>
              <a:ext uri="{FF2B5EF4-FFF2-40B4-BE49-F238E27FC236}">
                <a16:creationId xmlns:a16="http://schemas.microsoft.com/office/drawing/2014/main" id="{9A01FD0F-07FA-89FA-36B2-E925D1119362}"/>
              </a:ext>
            </a:extLst>
          </p:cNvPr>
          <p:cNvSpPr>
            <a:spLocks noGrp="1"/>
          </p:cNvSpPr>
          <p:nvPr>
            <p:ph sz="quarter" idx="14"/>
          </p:nvPr>
        </p:nvSpPr>
        <p:spPr>
          <a:xfrm>
            <a:off x="6197600" y="1828800"/>
            <a:ext cx="5156200" cy="4398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8740711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5312952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596683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04198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10" Type="http://schemas.openxmlformats.org/officeDocument/2006/relationships/image" Target="../media/image2.png"/><Relationship Id="rId4" Type="http://schemas.openxmlformats.org/officeDocument/2006/relationships/slideLayout" Target="../slideLayouts/slideLayout16.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9937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10/3/2026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25" r:id="rId7"/>
    <p:sldLayoutId id="214748372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48713640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tags" Target="../tags/tag4.xml"/><Relationship Id="rId7" Type="http://schemas.openxmlformats.org/officeDocument/2006/relationships/image" Target="../media/image16.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19.xml"/><Relationship Id="rId5" Type="http://schemas.openxmlformats.org/officeDocument/2006/relationships/tags" Target="../tags/tag6.xml"/><Relationship Id="rId4" Type="http://schemas.openxmlformats.org/officeDocument/2006/relationships/tags" Target="../tags/tag5.xml"/></Relationships>
</file>

<file path=ppt/slides/_rels/slide16.xml.rels><?xml version="1.0" encoding="UTF-8" standalone="yes"?>
<Relationships xmlns="http://schemas.openxmlformats.org/package/2006/relationships"><Relationship Id="rId8" Type="http://schemas.openxmlformats.org/officeDocument/2006/relationships/tags" Target="../tags/tag14.xml"/><Relationship Id="rId13" Type="http://schemas.openxmlformats.org/officeDocument/2006/relationships/tags" Target="../tags/tag19.xml"/><Relationship Id="rId18" Type="http://schemas.openxmlformats.org/officeDocument/2006/relationships/tags" Target="../tags/tag24.xml"/><Relationship Id="rId3" Type="http://schemas.openxmlformats.org/officeDocument/2006/relationships/tags" Target="../tags/tag9.xml"/><Relationship Id="rId7" Type="http://schemas.openxmlformats.org/officeDocument/2006/relationships/tags" Target="../tags/tag13.xml"/><Relationship Id="rId12" Type="http://schemas.openxmlformats.org/officeDocument/2006/relationships/tags" Target="../tags/tag18.xml"/><Relationship Id="rId17" Type="http://schemas.openxmlformats.org/officeDocument/2006/relationships/tags" Target="../tags/tag23.xml"/><Relationship Id="rId2" Type="http://schemas.openxmlformats.org/officeDocument/2006/relationships/tags" Target="../tags/tag8.xml"/><Relationship Id="rId16" Type="http://schemas.openxmlformats.org/officeDocument/2006/relationships/tags" Target="../tags/tag22.xml"/><Relationship Id="rId1" Type="http://schemas.openxmlformats.org/officeDocument/2006/relationships/tags" Target="../tags/tag7.xml"/><Relationship Id="rId6" Type="http://schemas.openxmlformats.org/officeDocument/2006/relationships/tags" Target="../tags/tag12.xml"/><Relationship Id="rId11" Type="http://schemas.openxmlformats.org/officeDocument/2006/relationships/tags" Target="../tags/tag17.xml"/><Relationship Id="rId5" Type="http://schemas.openxmlformats.org/officeDocument/2006/relationships/tags" Target="../tags/tag11.xml"/><Relationship Id="rId15" Type="http://schemas.openxmlformats.org/officeDocument/2006/relationships/tags" Target="../tags/tag21.xml"/><Relationship Id="rId10" Type="http://schemas.openxmlformats.org/officeDocument/2006/relationships/tags" Target="../tags/tag16.xml"/><Relationship Id="rId19" Type="http://schemas.openxmlformats.org/officeDocument/2006/relationships/slideLayout" Target="../slideLayouts/slideLayout20.xml"/><Relationship Id="rId4" Type="http://schemas.openxmlformats.org/officeDocument/2006/relationships/tags" Target="../tags/tag10.xml"/><Relationship Id="rId9" Type="http://schemas.openxmlformats.org/officeDocument/2006/relationships/tags" Target="../tags/tag15.xml"/><Relationship Id="rId14" Type="http://schemas.openxmlformats.org/officeDocument/2006/relationships/tags" Target="../tags/tag20.xml"/></Relationships>
</file>

<file path=ppt/slides/_rels/slide17.xml.rels><?xml version="1.0" encoding="UTF-8" standalone="yes"?>
<Relationships xmlns="http://schemas.openxmlformats.org/package/2006/relationships"><Relationship Id="rId8" Type="http://schemas.openxmlformats.org/officeDocument/2006/relationships/tags" Target="../tags/tag32.xml"/><Relationship Id="rId13" Type="http://schemas.openxmlformats.org/officeDocument/2006/relationships/tags" Target="../tags/tag37.xml"/><Relationship Id="rId18" Type="http://schemas.openxmlformats.org/officeDocument/2006/relationships/tags" Target="../tags/tag42.xml"/><Relationship Id="rId3" Type="http://schemas.openxmlformats.org/officeDocument/2006/relationships/tags" Target="../tags/tag27.xml"/><Relationship Id="rId7" Type="http://schemas.openxmlformats.org/officeDocument/2006/relationships/tags" Target="../tags/tag31.xml"/><Relationship Id="rId12" Type="http://schemas.openxmlformats.org/officeDocument/2006/relationships/tags" Target="../tags/tag36.xml"/><Relationship Id="rId17" Type="http://schemas.openxmlformats.org/officeDocument/2006/relationships/tags" Target="../tags/tag41.xml"/><Relationship Id="rId2" Type="http://schemas.openxmlformats.org/officeDocument/2006/relationships/tags" Target="../tags/tag26.xml"/><Relationship Id="rId16" Type="http://schemas.openxmlformats.org/officeDocument/2006/relationships/tags" Target="../tags/tag40.xml"/><Relationship Id="rId1" Type="http://schemas.openxmlformats.org/officeDocument/2006/relationships/tags" Target="../tags/tag25.xml"/><Relationship Id="rId6" Type="http://schemas.openxmlformats.org/officeDocument/2006/relationships/tags" Target="../tags/tag30.xml"/><Relationship Id="rId11" Type="http://schemas.openxmlformats.org/officeDocument/2006/relationships/tags" Target="../tags/tag35.xml"/><Relationship Id="rId5" Type="http://schemas.openxmlformats.org/officeDocument/2006/relationships/tags" Target="../tags/tag29.xml"/><Relationship Id="rId15" Type="http://schemas.openxmlformats.org/officeDocument/2006/relationships/tags" Target="../tags/tag39.xml"/><Relationship Id="rId10" Type="http://schemas.openxmlformats.org/officeDocument/2006/relationships/tags" Target="../tags/tag34.xml"/><Relationship Id="rId19" Type="http://schemas.openxmlformats.org/officeDocument/2006/relationships/slideLayout" Target="../slideLayouts/slideLayout20.xml"/><Relationship Id="rId4" Type="http://schemas.openxmlformats.org/officeDocument/2006/relationships/tags" Target="../tags/tag28.xml"/><Relationship Id="rId9" Type="http://schemas.openxmlformats.org/officeDocument/2006/relationships/tags" Target="../tags/tag33.xml"/><Relationship Id="rId14" Type="http://schemas.openxmlformats.org/officeDocument/2006/relationships/tags" Target="../tags/tag38.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14.xml"/><Relationship Id="rId5" Type="http://schemas.openxmlformats.org/officeDocument/2006/relationships/image" Target="../media/image19.jpeg"/><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1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4.xml"/><Relationship Id="rId1" Type="http://schemas.openxmlformats.org/officeDocument/2006/relationships/video" Target="https://www.youtube.com/embed/duv-hEikStI?start=80&amp;feature=oembed" TargetMode="External"/><Relationship Id="rId5" Type="http://schemas.openxmlformats.org/officeDocument/2006/relationships/image" Target="../media/image27.jpeg"/><Relationship Id="rId4" Type="http://schemas.openxmlformats.org/officeDocument/2006/relationships/hyperlink" Target="https://www.uwtsd.ac.uk/study/experience-facilities/student-support-wellbeing/wellbeing-support"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uwtsd.ac.uk/study/experience-and-facilities/student-support-and-wellbeing" TargetMode="External"/><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28.png"/></Relationships>
</file>

<file path=ppt/slides/_rels/slide30.xml.rels><?xml version="1.0" encoding="UTF-8" standalone="yes"?>
<Relationships xmlns="http://schemas.openxmlformats.org/package/2006/relationships"><Relationship Id="rId3" Type="http://schemas.openxmlformats.org/officeDocument/2006/relationships/hyperlink" Target="https://www.uwtsd.ac.uk/study/fees-and-finance/undergraduate-fees/undergraduate-funding-support/undergraduate-bursaries" TargetMode="External"/><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29.png"/></Relationships>
</file>

<file path=ppt/slides/_rels/slide31.xml.rels><?xml version="1.0" encoding="UTF-8" standalone="yes"?>
<Relationships xmlns="http://schemas.openxmlformats.org/package/2006/relationships"><Relationship Id="rId3" Type="http://schemas.openxmlformats.org/officeDocument/2006/relationships/hyperlink" Target="https://www.uwtsd.ac.uk/study/experience-facilities/student-support-wellbeing/learning-support" TargetMode="External"/><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30.png"/></Relationships>
</file>

<file path=ppt/slides/_rels/slide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4.xml"/><Relationship Id="rId1" Type="http://schemas.openxmlformats.org/officeDocument/2006/relationships/video" Target="https://www.youtube.com/embed/gZ0lbvTsvnI?feature=oembed" TargetMode="External"/><Relationship Id="rId5" Type="http://schemas.openxmlformats.org/officeDocument/2006/relationships/hyperlink" Target="https://www.youtube.com/watch?v=gZ0lbvTsvnI" TargetMode="External"/><Relationship Id="rId4" Type="http://schemas.openxmlformats.org/officeDocument/2006/relationships/image" Target="../media/image31.jpeg"/></Relationships>
</file>

<file path=ppt/slides/_rels/slide3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3.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3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14.xml"/><Relationship Id="rId5" Type="http://schemas.openxmlformats.org/officeDocument/2006/relationships/hyperlink" Target="https://digitalservices.uwtsd.ac.uk/library/academic-and-infoskills/" TargetMode="External"/><Relationship Id="rId4" Type="http://schemas.openxmlformats.org/officeDocument/2006/relationships/image" Target="../media/image35.png"/></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9.xml"/><Relationship Id="rId1" Type="http://schemas.openxmlformats.org/officeDocument/2006/relationships/slideLayout" Target="../slideLayouts/slideLayout1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4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4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gZ0lbvTsvnI" TargetMode="External"/><Relationship Id="rId2" Type="http://schemas.openxmlformats.org/officeDocument/2006/relationships/hyperlink" Target="https://www.youtube.com/watch?v=FWTNMzK9vG4" TargetMode="External"/><Relationship Id="rId1" Type="http://schemas.openxmlformats.org/officeDocument/2006/relationships/slideLayout" Target="../slideLayouts/slideLayout21.xml"/><Relationship Id="rId4" Type="http://schemas.openxmlformats.org/officeDocument/2006/relationships/hyperlink" Target="https://www.uwtsd.ac.uk/study/experience-facilities/student-support-wellbeing/wellbeing-sup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748794" y="1835313"/>
            <a:ext cx="10244945" cy="3046988"/>
          </a:xfrm>
          <a:prstGeom prst="rect">
            <a:avLst/>
          </a:prstGeom>
          <a:noFill/>
        </p:spPr>
        <p:txBody>
          <a:bodyPr wrap="square" rtlCol="0">
            <a:spAutoFit/>
          </a:bodyPr>
          <a:lstStyle/>
          <a:p>
            <a:r>
              <a:rPr lang="en-GB" sz="320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Academic, Industry, and Digital Skills</a:t>
            </a:r>
          </a:p>
          <a:p>
            <a:endParaRPr lang="en-GB" sz="320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320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Level 4</a:t>
            </a:r>
          </a:p>
          <a:p>
            <a:endParaRPr lang="en-GB" sz="320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320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Lisa Bassler</a:t>
            </a:r>
          </a:p>
          <a:p>
            <a:r>
              <a:rPr lang="en-GB" sz="320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l.bassler@uwtsd.ac.uk</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descr="A group of colorful paper notes with white letters&#10;&#10;Description automatically generated">
            <a:extLst>
              <a:ext uri="{FF2B5EF4-FFF2-40B4-BE49-F238E27FC236}">
                <a16:creationId xmlns:a16="http://schemas.microsoft.com/office/drawing/2014/main" id="{8F0C1806-E730-85F3-C008-E5C149110D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957" y="202616"/>
            <a:ext cx="11254083" cy="2413223"/>
          </a:xfrm>
          <a:prstGeom prst="rect">
            <a:avLst/>
          </a:prstGeom>
        </p:spPr>
      </p:pic>
      <p:sp>
        <p:nvSpPr>
          <p:cNvPr id="3" name="TextBox 2">
            <a:extLst>
              <a:ext uri="{FF2B5EF4-FFF2-40B4-BE49-F238E27FC236}">
                <a16:creationId xmlns:a16="http://schemas.microsoft.com/office/drawing/2014/main" id="{FBF59CE3-4B58-F106-9F30-71A26417484F}"/>
              </a:ext>
            </a:extLst>
          </p:cNvPr>
          <p:cNvSpPr txBox="1"/>
          <p:nvPr/>
        </p:nvSpPr>
        <p:spPr>
          <a:xfrm>
            <a:off x="1291084" y="3041833"/>
            <a:ext cx="9609827" cy="2308324"/>
          </a:xfrm>
          <a:prstGeom prst="rect">
            <a:avLst/>
          </a:prstGeom>
          <a:noFill/>
        </p:spPr>
        <p:txBody>
          <a:bodyPr wrap="square" lIns="91440" tIns="45720" rIns="91440" bIns="45720" rtlCol="0" anchor="t">
            <a:spAutoFit/>
          </a:bodyPr>
          <a:lstStyle/>
          <a:p>
            <a:pPr algn="ctr"/>
            <a:r>
              <a:rPr lang="en-GB" sz="4800" b="1" dirty="0">
                <a:solidFill>
                  <a:schemeClr val="bg1"/>
                </a:solidFill>
                <a:effectLst>
                  <a:outerShdw blurRad="38100" dist="38100" dir="2700000" algn="tl">
                    <a:srgbClr val="000000">
                      <a:alpha val="43137"/>
                    </a:srgbClr>
                  </a:outerShdw>
                </a:effectLst>
              </a:rPr>
              <a:t>BMTP4015 – Academic, Industry, and Digital Skills</a:t>
            </a:r>
          </a:p>
          <a:p>
            <a:pPr algn="ctr"/>
            <a:r>
              <a:rPr lang="en-GB" sz="4800" b="1" dirty="0">
                <a:solidFill>
                  <a:schemeClr val="bg1"/>
                </a:solidFill>
                <a:effectLst>
                  <a:outerShdw blurRad="38100" dist="38100" dir="2700000" algn="tl">
                    <a:srgbClr val="000000">
                      <a:alpha val="43137"/>
                    </a:srgbClr>
                  </a:outerShdw>
                </a:effectLst>
              </a:rPr>
              <a:t>Week 1</a:t>
            </a:r>
            <a:endParaRPr lang="en-GB" sz="4800" b="1" dirty="0">
              <a:solidFill>
                <a:schemeClr val="bg1"/>
              </a:solidFill>
              <a:effectLst>
                <a:outerShdw blurRad="38100" dist="38100" dir="2700000" algn="tl">
                  <a:srgbClr val="000000">
                    <a:alpha val="43137"/>
                  </a:srgbClr>
                </a:outerShdw>
              </a:effectLst>
              <a:ea typeface="Calibri"/>
              <a:cs typeface="Calibri"/>
            </a:endParaRPr>
          </a:p>
        </p:txBody>
      </p:sp>
    </p:spTree>
    <p:extLst>
      <p:ext uri="{BB962C8B-B14F-4D97-AF65-F5344CB8AC3E}">
        <p14:creationId xmlns:p14="http://schemas.microsoft.com/office/powerpoint/2010/main" val="1216546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8AA05-3652-5277-C63A-9C5372F1A0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8A6095-967D-7890-D70E-C3D63763B10E}"/>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Aims for Today</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3AA90229-7479-FC8C-B091-44BB087F8A03}"/>
              </a:ext>
            </a:extLst>
          </p:cNvPr>
          <p:cNvSpPr>
            <a:spLocks noGrp="1"/>
          </p:cNvSpPr>
          <p:nvPr>
            <p:ph idx="1"/>
          </p:nvPr>
        </p:nvSpPr>
        <p:spPr>
          <a:xfrm>
            <a:off x="543921" y="1614858"/>
            <a:ext cx="7838079" cy="4000239"/>
          </a:xfrm>
        </p:spPr>
        <p:txBody>
          <a:bodyPr>
            <a:normAutofit fontScale="92500" lnSpcReduction="10000"/>
          </a:bodyPr>
          <a:lstStyle/>
          <a:p>
            <a:pPr>
              <a:buFont typeface="Wingdings" panose="05000000000000000000" pitchFamily="2" charset="2"/>
              <a:buChar char="§"/>
            </a:pPr>
            <a:r>
              <a:rPr lang="en-US" sz="2400" dirty="0">
                <a:latin typeface="Aptos" panose="020B0004020202020204" pitchFamily="34" charset="0"/>
              </a:rPr>
              <a:t>Introductions</a:t>
            </a:r>
          </a:p>
          <a:p>
            <a:pPr>
              <a:buFont typeface="Wingdings" panose="05000000000000000000" pitchFamily="2" charset="2"/>
              <a:buChar char="§"/>
            </a:pPr>
            <a:r>
              <a:rPr lang="en-US" sz="2400" dirty="0">
                <a:latin typeface="Aptos" panose="020B0004020202020204" pitchFamily="34" charset="0"/>
              </a:rPr>
              <a:t>Learning Community and Expectations</a:t>
            </a:r>
          </a:p>
          <a:p>
            <a:pPr>
              <a:buFont typeface="Wingdings" panose="05000000000000000000" pitchFamily="2" charset="2"/>
              <a:buChar char="§"/>
            </a:pPr>
            <a:r>
              <a:rPr lang="en-US" sz="2400" dirty="0">
                <a:latin typeface="Aptos" panose="020B0004020202020204" pitchFamily="34" charset="0"/>
              </a:rPr>
              <a:t>Wellbeing and Learning</a:t>
            </a:r>
          </a:p>
          <a:p>
            <a:pPr>
              <a:buFont typeface="Wingdings" panose="05000000000000000000" pitchFamily="2" charset="2"/>
              <a:buChar char="§"/>
            </a:pPr>
            <a:r>
              <a:rPr lang="en-US" sz="2400" dirty="0">
                <a:latin typeface="Aptos" panose="020B0004020202020204" pitchFamily="34" charset="0"/>
              </a:rPr>
              <a:t>Accountability and Learning</a:t>
            </a:r>
          </a:p>
          <a:p>
            <a:pPr>
              <a:buFont typeface="Wingdings" panose="05000000000000000000" pitchFamily="2" charset="2"/>
              <a:buChar char="§"/>
            </a:pPr>
            <a:r>
              <a:rPr lang="en-US" sz="2400" dirty="0">
                <a:latin typeface="Aptos" panose="020B0004020202020204" pitchFamily="34" charset="0"/>
              </a:rPr>
              <a:t>Student Hwb</a:t>
            </a:r>
            <a:endParaRPr lang="en-GB" sz="2400" dirty="0">
              <a:latin typeface="Aptos" panose="020B0004020202020204" pitchFamily="34" charset="0"/>
            </a:endParaRPr>
          </a:p>
          <a:p>
            <a:pPr lvl="0">
              <a:buFont typeface="Wingdings" panose="05000000000000000000" pitchFamily="2" charset="2"/>
              <a:buChar char="§"/>
            </a:pPr>
            <a:r>
              <a:rPr lang="en-US" sz="2400" dirty="0">
                <a:latin typeface="Aptos" panose="020B0004020202020204" pitchFamily="34" charset="0"/>
              </a:rPr>
              <a:t>Accessing your timetable</a:t>
            </a:r>
          </a:p>
          <a:p>
            <a:pPr lvl="0">
              <a:buFont typeface="Wingdings" panose="05000000000000000000" pitchFamily="2" charset="2"/>
              <a:buChar char="§"/>
            </a:pPr>
            <a:r>
              <a:rPr lang="en-US" sz="2400" dirty="0">
                <a:latin typeface="Aptos" panose="020B0004020202020204" pitchFamily="34" charset="0"/>
              </a:rPr>
              <a:t>Moodle tour (Module Handbook etc.)</a:t>
            </a:r>
            <a:endParaRPr lang="en-GB" sz="2400" dirty="0">
              <a:latin typeface="Aptos" panose="020B0004020202020204" pitchFamily="34" charset="0"/>
            </a:endParaRPr>
          </a:p>
          <a:p>
            <a:pPr lvl="0">
              <a:buFont typeface="Wingdings" panose="05000000000000000000" pitchFamily="2" charset="2"/>
              <a:buChar char="§"/>
            </a:pPr>
            <a:r>
              <a:rPr lang="en-US" sz="2400" dirty="0">
                <a:latin typeface="Aptos" panose="020B0004020202020204" pitchFamily="34" charset="0"/>
              </a:rPr>
              <a:t>Welsh Language Standards information</a:t>
            </a:r>
            <a:endParaRPr lang="en-GB" sz="2400" dirty="0">
              <a:latin typeface="Aptos" panose="020B0004020202020204" pitchFamily="34" charset="0"/>
            </a:endParaRPr>
          </a:p>
          <a:p>
            <a:pPr lvl="0">
              <a:buFont typeface="Wingdings" panose="05000000000000000000" pitchFamily="2" charset="2"/>
              <a:buChar char="§"/>
            </a:pPr>
            <a:r>
              <a:rPr lang="en-US" sz="2400" dirty="0">
                <a:latin typeface="Aptos" panose="020B0004020202020204" pitchFamily="34" charset="0"/>
              </a:rPr>
              <a:t>Mitigating/Extenuating Circumstances</a:t>
            </a:r>
          </a:p>
          <a:p>
            <a:pPr>
              <a:buFont typeface="Wingdings" panose="05000000000000000000" pitchFamily="2" charset="2"/>
              <a:buChar char="§"/>
            </a:pPr>
            <a:r>
              <a:rPr lang="en-US" sz="2400" dirty="0">
                <a:latin typeface="Aptos" panose="020B0004020202020204" pitchFamily="34" charset="0"/>
              </a:rPr>
              <a:t>Learning Support and Study Skills (</a:t>
            </a:r>
            <a:r>
              <a:rPr lang="en-US" sz="2400" b="1" dirty="0">
                <a:latin typeface="Aptos" panose="020B0004020202020204" pitchFamily="34" charset="0"/>
              </a:rPr>
              <a:t>Screening at 10:30am</a:t>
            </a:r>
            <a:r>
              <a:rPr lang="en-US" sz="2400" dirty="0">
                <a:latin typeface="Aptos" panose="020B0004020202020204" pitchFamily="34" charset="0"/>
              </a:rPr>
              <a:t>)</a:t>
            </a:r>
          </a:p>
          <a:p>
            <a:pPr lvl="0">
              <a:buFont typeface="Wingdings" panose="05000000000000000000" pitchFamily="2" charset="2"/>
              <a:buChar char="§"/>
            </a:pPr>
            <a:endParaRPr lang="en-GB" sz="1600" dirty="0">
              <a:latin typeface="Aptos" panose="020B0004020202020204" pitchFamily="34" charset="0"/>
            </a:endParaRPr>
          </a:p>
        </p:txBody>
      </p:sp>
      <p:pic>
        <p:nvPicPr>
          <p:cNvPr id="4" name="Picture 3">
            <a:extLst>
              <a:ext uri="{FF2B5EF4-FFF2-40B4-BE49-F238E27FC236}">
                <a16:creationId xmlns:a16="http://schemas.microsoft.com/office/drawing/2014/main" id="{585D5D8A-66A0-F589-CB33-5868162E99ED}"/>
              </a:ext>
            </a:extLst>
          </p:cNvPr>
          <p:cNvPicPr>
            <a:picLocks noChangeAspect="1"/>
          </p:cNvPicPr>
          <p:nvPr/>
        </p:nvPicPr>
        <p:blipFill>
          <a:blip r:embed="rId3"/>
          <a:stretch>
            <a:fillRect/>
          </a:stretch>
        </p:blipFill>
        <p:spPr>
          <a:xfrm>
            <a:off x="6502400" y="1555750"/>
            <a:ext cx="4826000" cy="3197225"/>
          </a:xfrm>
          <a:prstGeom prst="rect">
            <a:avLst/>
          </a:prstGeom>
        </p:spPr>
      </p:pic>
    </p:spTree>
    <p:extLst>
      <p:ext uri="{BB962C8B-B14F-4D97-AF65-F5344CB8AC3E}">
        <p14:creationId xmlns:p14="http://schemas.microsoft.com/office/powerpoint/2010/main" val="217773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5F452D-5B2F-94F6-5B2C-24162B30B408}"/>
              </a:ext>
            </a:extLst>
          </p:cNvPr>
          <p:cNvPicPr>
            <a:picLocks noChangeAspect="1"/>
          </p:cNvPicPr>
          <p:nvPr/>
        </p:nvPicPr>
        <p:blipFill>
          <a:blip r:embed="rId2"/>
          <a:srcRect l="29167" t="25000" r="3333" b="18750"/>
          <a:stretch>
            <a:fillRect/>
          </a:stretch>
        </p:blipFill>
        <p:spPr>
          <a:xfrm>
            <a:off x="1105577" y="255722"/>
            <a:ext cx="9980845" cy="5544913"/>
          </a:xfrm>
          <a:prstGeom prst="rect">
            <a:avLst/>
          </a:prstGeom>
        </p:spPr>
      </p:pic>
    </p:spTree>
    <p:extLst>
      <p:ext uri="{BB962C8B-B14F-4D97-AF65-F5344CB8AC3E}">
        <p14:creationId xmlns:p14="http://schemas.microsoft.com/office/powerpoint/2010/main" val="2307639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F6613-E5ED-FC1E-4EC9-47369EAFD0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EACDB5-E59C-EE59-8F9F-C14BCCB6F64D}"/>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Introductions</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95E8B145-FCE7-3220-D4FE-9918E0ADF969}"/>
              </a:ext>
            </a:extLst>
          </p:cNvPr>
          <p:cNvSpPr>
            <a:spLocks noGrp="1"/>
          </p:cNvSpPr>
          <p:nvPr>
            <p:ph idx="1"/>
          </p:nvPr>
        </p:nvSpPr>
        <p:spPr>
          <a:xfrm>
            <a:off x="6724650" y="1850631"/>
            <a:ext cx="5005978" cy="1679969"/>
          </a:xfrm>
          <a:solidFill>
            <a:schemeClr val="tx2">
              <a:lumMod val="20000"/>
              <a:lumOff val="80000"/>
            </a:schemeClr>
          </a:solidFill>
        </p:spPr>
        <p:txBody>
          <a:bodyPr>
            <a:normAutofit/>
          </a:bodyPr>
          <a:lstStyle/>
          <a:p>
            <a:pPr marL="0" lvl="0" indent="0" algn="ctr">
              <a:buNone/>
            </a:pPr>
            <a:r>
              <a:rPr lang="en-GB" sz="2400" dirty="0">
                <a:latin typeface="Aptos" panose="020B0004020202020204" pitchFamily="34" charset="0"/>
              </a:rPr>
              <a:t>Relationships are the foundations of success, and getting to know your fellow peers is an important first step for your learning journey!</a:t>
            </a:r>
            <a:endParaRPr lang="en-US" sz="2400" dirty="0">
              <a:latin typeface="Aptos" panose="020B0004020202020204" pitchFamily="34" charset="0"/>
            </a:endParaRPr>
          </a:p>
        </p:txBody>
      </p:sp>
      <p:pic>
        <p:nvPicPr>
          <p:cNvPr id="5" name="Graphic 4" descr="Open book with table lamp, books, pen and pencil">
            <a:extLst>
              <a:ext uri="{FF2B5EF4-FFF2-40B4-BE49-F238E27FC236}">
                <a16:creationId xmlns:a16="http://schemas.microsoft.com/office/drawing/2014/main" id="{6526929D-5BCD-E595-1132-7C11A57B924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456784" y="2766797"/>
            <a:ext cx="4640333" cy="4640333"/>
          </a:xfrm>
          <a:prstGeom prst="rect">
            <a:avLst/>
          </a:prstGeom>
        </p:spPr>
      </p:pic>
      <p:pic>
        <p:nvPicPr>
          <p:cNvPr id="8" name="Picture 7">
            <a:extLst>
              <a:ext uri="{FF2B5EF4-FFF2-40B4-BE49-F238E27FC236}">
                <a16:creationId xmlns:a16="http://schemas.microsoft.com/office/drawing/2014/main" id="{712A32A6-F998-0451-9C9C-1C93A9D9FA12}"/>
              </a:ext>
            </a:extLst>
          </p:cNvPr>
          <p:cNvPicPr>
            <a:picLocks noChangeAspect="1"/>
          </p:cNvPicPr>
          <p:nvPr/>
        </p:nvPicPr>
        <p:blipFill>
          <a:blip r:embed="rId4"/>
          <a:stretch>
            <a:fillRect/>
          </a:stretch>
        </p:blipFill>
        <p:spPr>
          <a:xfrm>
            <a:off x="291830" y="1609331"/>
            <a:ext cx="5939430" cy="3959620"/>
          </a:xfrm>
          <a:prstGeom prst="rect">
            <a:avLst/>
          </a:prstGeom>
        </p:spPr>
      </p:pic>
    </p:spTree>
    <p:extLst>
      <p:ext uri="{BB962C8B-B14F-4D97-AF65-F5344CB8AC3E}">
        <p14:creationId xmlns:p14="http://schemas.microsoft.com/office/powerpoint/2010/main" val="1365284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44098C-9C25-8CA3-3635-2118B0890C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3AFDF3-6B38-79F3-B418-83F00B885674}"/>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The UWTSD Learning Community</a:t>
            </a:r>
            <a:endParaRPr lang="en-GB" sz="4800" dirty="0">
              <a:solidFill>
                <a:schemeClr val="bg1"/>
              </a:solidFill>
              <a:effectLst>
                <a:outerShdw blurRad="38100" dist="38100" dir="2700000" algn="tl">
                  <a:srgbClr val="000000">
                    <a:alpha val="43137"/>
                  </a:srgbClr>
                </a:outerShdw>
              </a:effectLst>
            </a:endParaRPr>
          </a:p>
        </p:txBody>
      </p:sp>
      <p:pic>
        <p:nvPicPr>
          <p:cNvPr id="4" name="Picture 2" descr="University of Wales Trinity Saint David (@UWTSD) / Posts / X">
            <a:extLst>
              <a:ext uri="{FF2B5EF4-FFF2-40B4-BE49-F238E27FC236}">
                <a16:creationId xmlns:a16="http://schemas.microsoft.com/office/drawing/2014/main" id="{CC4A7DE4-18C3-823D-EB09-612C63BEFA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873" r="7238"/>
          <a:stretch>
            <a:fillRect/>
          </a:stretch>
        </p:blipFill>
        <p:spPr bwMode="auto">
          <a:xfrm>
            <a:off x="2425419" y="1921514"/>
            <a:ext cx="3054130" cy="3435892"/>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a:extLst>
              <a:ext uri="{FF2B5EF4-FFF2-40B4-BE49-F238E27FC236}">
                <a16:creationId xmlns:a16="http://schemas.microsoft.com/office/drawing/2014/main" id="{B7362834-03C0-F552-CEE2-42C766819166}"/>
              </a:ext>
            </a:extLst>
          </p:cNvPr>
          <p:cNvPicPr>
            <a:picLocks noGrp="1" noChangeAspect="1"/>
          </p:cNvPicPr>
          <p:nvPr>
            <p:ph idx="1"/>
          </p:nvPr>
        </p:nvPicPr>
        <p:blipFill>
          <a:blip r:embed="rId4"/>
          <a:srcRect l="6096" r="7800" b="2"/>
          <a:stretch>
            <a:fillRect/>
          </a:stretch>
        </p:blipFill>
        <p:spPr>
          <a:xfrm>
            <a:off x="5479549" y="1921514"/>
            <a:ext cx="4109026" cy="3435892"/>
          </a:xfrm>
          <a:prstGeom prst="rect">
            <a:avLst/>
          </a:prstGeom>
          <a:ln>
            <a:solidFill>
              <a:schemeClr val="tx1"/>
            </a:solidFill>
          </a:ln>
        </p:spPr>
      </p:pic>
    </p:spTree>
    <p:extLst>
      <p:ext uri="{BB962C8B-B14F-4D97-AF65-F5344CB8AC3E}">
        <p14:creationId xmlns:p14="http://schemas.microsoft.com/office/powerpoint/2010/main" val="1147597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34BD9E-DD72-CB01-8D5A-9C4CA20FA168}"/>
            </a:ext>
          </a:extLst>
        </p:cNvPr>
        <p:cNvGrpSpPr/>
        <p:nvPr/>
      </p:nvGrpSpPr>
      <p:grpSpPr>
        <a:xfrm>
          <a:off x="0" y="0"/>
          <a:ext cx="0" cy="0"/>
          <a:chOff x="0" y="0"/>
          <a:chExt cx="0" cy="0"/>
        </a:xfrm>
      </p:grpSpPr>
      <p:pic>
        <p:nvPicPr>
          <p:cNvPr id="7" name="Picture 2">
            <a:extLst>
              <a:ext uri="{FF2B5EF4-FFF2-40B4-BE49-F238E27FC236}">
                <a16:creationId xmlns:a16="http://schemas.microsoft.com/office/drawing/2014/main" id="{19329E5F-345B-CCCE-3843-77310ED8491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b="18182"/>
          <a:stretch>
            <a:fillRect/>
          </a:stretch>
        </p:blipFill>
        <p:spPr bwMode="auto">
          <a:xfrm>
            <a:off x="978036" y="144172"/>
            <a:ext cx="10235927" cy="5757695"/>
          </a:xfrm>
          <a:prstGeom prst="rect">
            <a:avLst/>
          </a:prstGeom>
          <a:solidFill>
            <a:srgbClr val="FFFFFF"/>
          </a:solidFill>
          <a:ln>
            <a:solidFill>
              <a:schemeClr val="tx1"/>
            </a:solidFill>
          </a:ln>
        </p:spPr>
      </p:pic>
    </p:spTree>
    <p:extLst>
      <p:ext uri="{BB962C8B-B14F-4D97-AF65-F5344CB8AC3E}">
        <p14:creationId xmlns:p14="http://schemas.microsoft.com/office/powerpoint/2010/main" val="4265688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62E3E-2A68-73A1-9075-07D5BFE712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446DEC-4B00-9CCA-85C8-5E43ABE5632E}"/>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Professional Standards</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63370F33-880F-CB4B-085C-819176A51817}"/>
              </a:ext>
            </a:extLst>
          </p:cNvPr>
          <p:cNvSpPr>
            <a:spLocks noGrp="1"/>
          </p:cNvSpPr>
          <p:nvPr>
            <p:ph idx="1"/>
          </p:nvPr>
        </p:nvSpPr>
        <p:spPr>
          <a:xfrm>
            <a:off x="723900" y="1793876"/>
            <a:ext cx="10515600" cy="3640897"/>
          </a:xfrm>
        </p:spPr>
        <p:txBody>
          <a:bodyPr>
            <a:normAutofit fontScale="70000" lnSpcReduction="20000"/>
          </a:bodyPr>
          <a:lstStyle/>
          <a:p>
            <a:pPr lvl="0" algn="just">
              <a:lnSpc>
                <a:spcPct val="120000"/>
              </a:lnSpc>
              <a:buFont typeface="Wingdings" panose="05000000000000000000" pitchFamily="2" charset="2"/>
              <a:buChar char="§"/>
            </a:pPr>
            <a:r>
              <a:rPr lang="en-GB" dirty="0">
                <a:latin typeface="Aptos" panose="020B0004020202020204" pitchFamily="34" charset="0"/>
              </a:rPr>
              <a:t>Arrive on time for all classes. If you are running late, or unable to attend, please inform your lecturers before sessions. We have a duty of care for you.</a:t>
            </a:r>
          </a:p>
          <a:p>
            <a:pPr lvl="0" algn="just">
              <a:lnSpc>
                <a:spcPct val="120000"/>
              </a:lnSpc>
              <a:buFont typeface="Wingdings" panose="05000000000000000000" pitchFamily="2" charset="2"/>
              <a:buChar char="§"/>
            </a:pPr>
            <a:r>
              <a:rPr lang="en-GB" dirty="0">
                <a:latin typeface="Aptos" panose="020B0004020202020204" pitchFamily="34" charset="0"/>
              </a:rPr>
              <a:t>If arriving late, please do not disrupt the session, please take your seats quietly. </a:t>
            </a:r>
          </a:p>
          <a:p>
            <a:pPr lvl="0" algn="just">
              <a:lnSpc>
                <a:spcPct val="120000"/>
              </a:lnSpc>
              <a:buFont typeface="Wingdings" panose="05000000000000000000" pitchFamily="2" charset="2"/>
              <a:buChar char="§"/>
            </a:pPr>
            <a:r>
              <a:rPr lang="en-GB" dirty="0">
                <a:latin typeface="Aptos" panose="020B0004020202020204" pitchFamily="34" charset="0"/>
              </a:rPr>
              <a:t>Please arrive each session ready to learn (attitude and resources).</a:t>
            </a:r>
          </a:p>
          <a:p>
            <a:pPr lvl="0" algn="just">
              <a:lnSpc>
                <a:spcPct val="120000"/>
              </a:lnSpc>
              <a:buFont typeface="Wingdings" panose="05000000000000000000" pitchFamily="2" charset="2"/>
              <a:buChar char="§"/>
            </a:pPr>
            <a:r>
              <a:rPr lang="en-GB" dirty="0">
                <a:latin typeface="Aptos" panose="020B0004020202020204" pitchFamily="34" charset="0"/>
              </a:rPr>
              <a:t>Please keep phones on silent and use devices for learning purposes, unless otherwise agreed.</a:t>
            </a:r>
          </a:p>
          <a:p>
            <a:pPr lvl="0" algn="just">
              <a:lnSpc>
                <a:spcPct val="120000"/>
              </a:lnSpc>
              <a:buFont typeface="Wingdings" panose="05000000000000000000" pitchFamily="2" charset="2"/>
              <a:buChar char="§"/>
            </a:pPr>
            <a:r>
              <a:rPr lang="en-GB" dirty="0">
                <a:latin typeface="Aptos" panose="020B0004020202020204" pitchFamily="34" charset="0"/>
              </a:rPr>
              <a:t>Please complete any materials and tasks provided before each session. </a:t>
            </a:r>
          </a:p>
          <a:p>
            <a:pPr lvl="0" algn="just">
              <a:lnSpc>
                <a:spcPct val="120000"/>
              </a:lnSpc>
              <a:buFont typeface="Wingdings" panose="05000000000000000000" pitchFamily="2" charset="2"/>
              <a:buChar char="§"/>
            </a:pPr>
            <a:r>
              <a:rPr lang="en-GB" dirty="0">
                <a:latin typeface="Aptos" panose="020B0004020202020204" pitchFamily="34" charset="0"/>
              </a:rPr>
              <a:t>Be respectful when others are speaking. Allow people to share their views and be open to different opinions. </a:t>
            </a:r>
          </a:p>
        </p:txBody>
      </p:sp>
    </p:spTree>
    <p:extLst>
      <p:ext uri="{BB962C8B-B14F-4D97-AF65-F5344CB8AC3E}">
        <p14:creationId xmlns:p14="http://schemas.microsoft.com/office/powerpoint/2010/main" val="926836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EB9E4A-68F7-68D7-EB06-D83663D3D8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912B41-75BA-02F6-4E19-6958CC3213AA}"/>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Professional Standards (contd.)</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C17A09C6-4E1F-D76D-2B74-09CC03D1FB08}"/>
              </a:ext>
            </a:extLst>
          </p:cNvPr>
          <p:cNvSpPr>
            <a:spLocks noGrp="1"/>
          </p:cNvSpPr>
          <p:nvPr>
            <p:ph idx="1"/>
          </p:nvPr>
        </p:nvSpPr>
        <p:spPr>
          <a:xfrm>
            <a:off x="826851" y="1806576"/>
            <a:ext cx="10515600" cy="3640897"/>
          </a:xfrm>
        </p:spPr>
        <p:txBody>
          <a:bodyPr>
            <a:normAutofit lnSpcReduction="10000"/>
          </a:bodyPr>
          <a:lstStyle/>
          <a:p>
            <a:pPr lvl="0" algn="just">
              <a:lnSpc>
                <a:spcPct val="100000"/>
              </a:lnSpc>
              <a:buFont typeface="Wingdings" panose="05000000000000000000" pitchFamily="2" charset="2"/>
              <a:buChar char="§"/>
            </a:pPr>
            <a:r>
              <a:rPr lang="en-GB" sz="2400" dirty="0">
                <a:latin typeface="Aptos" panose="020B0004020202020204" pitchFamily="34" charset="0"/>
              </a:rPr>
              <a:t>Work cooperatively with others, listen actively and share responsibilities for group work and the classroom environment.</a:t>
            </a:r>
          </a:p>
          <a:p>
            <a:pPr lvl="0" algn="just">
              <a:lnSpc>
                <a:spcPct val="100000"/>
              </a:lnSpc>
              <a:buFont typeface="Wingdings" panose="05000000000000000000" pitchFamily="2" charset="2"/>
              <a:buChar char="§"/>
            </a:pPr>
            <a:r>
              <a:rPr lang="en-GB" sz="2400" dirty="0">
                <a:latin typeface="Aptos" panose="020B0004020202020204" pitchFamily="34" charset="0"/>
              </a:rPr>
              <a:t>Be open and honest, especially if you are facing challenges. It is important that we create a supportive and trusting environment.</a:t>
            </a:r>
          </a:p>
          <a:p>
            <a:pPr lvl="0" algn="just">
              <a:lnSpc>
                <a:spcPct val="100000"/>
              </a:lnSpc>
              <a:buFont typeface="Wingdings" panose="05000000000000000000" pitchFamily="2" charset="2"/>
              <a:buChar char="§"/>
            </a:pPr>
            <a:r>
              <a:rPr lang="en-GB" sz="2400" dirty="0">
                <a:latin typeface="Aptos" panose="020B0004020202020204" pitchFamily="34" charset="0"/>
              </a:rPr>
              <a:t>Contribute towards all class discussions and activities; your input is valuable and enriches learning! </a:t>
            </a:r>
          </a:p>
          <a:p>
            <a:pPr lvl="0" algn="just">
              <a:lnSpc>
                <a:spcPct val="100000"/>
              </a:lnSpc>
              <a:buFont typeface="Wingdings" panose="05000000000000000000" pitchFamily="2" charset="2"/>
              <a:buChar char="§"/>
            </a:pPr>
            <a:r>
              <a:rPr lang="en-GB" sz="2400" dirty="0">
                <a:latin typeface="Aptos" panose="020B0004020202020204" pitchFamily="34" charset="0"/>
              </a:rPr>
              <a:t>You are welcome to eat and drink, but please be mindful of keeping the learning environment clean. </a:t>
            </a:r>
          </a:p>
          <a:p>
            <a:pPr lvl="0" algn="just">
              <a:lnSpc>
                <a:spcPct val="100000"/>
              </a:lnSpc>
              <a:buFont typeface="Wingdings" panose="05000000000000000000" pitchFamily="2" charset="2"/>
              <a:buChar char="§"/>
            </a:pPr>
            <a:r>
              <a:rPr lang="en-GB" sz="2400" dirty="0">
                <a:latin typeface="Aptos" panose="020B0004020202020204" pitchFamily="34" charset="0"/>
              </a:rPr>
              <a:t>NO smoking or vaping in campus building; please step outside.</a:t>
            </a:r>
          </a:p>
          <a:p>
            <a:endParaRPr lang="en-GB" dirty="0"/>
          </a:p>
        </p:txBody>
      </p:sp>
    </p:spTree>
    <p:extLst>
      <p:ext uri="{BB962C8B-B14F-4D97-AF65-F5344CB8AC3E}">
        <p14:creationId xmlns:p14="http://schemas.microsoft.com/office/powerpoint/2010/main" val="2483154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01CD8E-554D-1273-1FE6-EF2DF4F1B9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0A7F8D-5940-219A-88EB-09AFDBE13CB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Education and Consumerism</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018AFC35-6B56-9638-6468-7D76B724F3A2}"/>
              </a:ext>
            </a:extLst>
          </p:cNvPr>
          <p:cNvSpPr>
            <a:spLocks noGrp="1"/>
          </p:cNvSpPr>
          <p:nvPr>
            <p:ph idx="1"/>
          </p:nvPr>
        </p:nvSpPr>
        <p:spPr>
          <a:xfrm>
            <a:off x="6172199" y="2493102"/>
            <a:ext cx="5246451" cy="2098674"/>
          </a:xfrm>
          <a:solidFill>
            <a:schemeClr val="bg2">
              <a:lumMod val="90000"/>
            </a:schemeClr>
          </a:solidFill>
        </p:spPr>
        <p:txBody>
          <a:bodyPr>
            <a:normAutofit/>
          </a:bodyPr>
          <a:lstStyle/>
          <a:p>
            <a:pPr marL="0" indent="0" algn="ctr">
              <a:lnSpc>
                <a:spcPct val="150000"/>
              </a:lnSpc>
              <a:buNone/>
            </a:pPr>
            <a:r>
              <a:rPr lang="en-GB" sz="2400" dirty="0">
                <a:solidFill>
                  <a:srgbClr val="000000"/>
                </a:solidFill>
                <a:latin typeface="Aptos" panose="020B0004020202020204" pitchFamily="34" charset="0"/>
              </a:rPr>
              <a:t>You are paying for a service but…</a:t>
            </a:r>
          </a:p>
          <a:p>
            <a:pPr marL="0" indent="0" algn="ctr">
              <a:lnSpc>
                <a:spcPct val="150000"/>
              </a:lnSpc>
              <a:buNone/>
            </a:pPr>
            <a:r>
              <a:rPr lang="en-GB" sz="2400" dirty="0">
                <a:solidFill>
                  <a:srgbClr val="000000"/>
                </a:solidFill>
                <a:latin typeface="Aptos" panose="020B0004020202020204" pitchFamily="34" charset="0"/>
              </a:rPr>
              <a:t>“</a:t>
            </a:r>
            <a:r>
              <a:rPr lang="en-GB" sz="2400" b="1" dirty="0">
                <a:solidFill>
                  <a:srgbClr val="000000"/>
                </a:solidFill>
                <a:latin typeface="Aptos" panose="020B0004020202020204" pitchFamily="34" charset="0"/>
              </a:rPr>
              <a:t>Higher Education is like flatpack furniture</a:t>
            </a:r>
            <a:r>
              <a:rPr lang="en-GB" sz="2400" b="1" dirty="0">
                <a:latin typeface="Aptos" panose="020B0004020202020204" pitchFamily="34" charset="0"/>
              </a:rPr>
              <a:t>”</a:t>
            </a:r>
            <a:endParaRPr lang="en-GB" sz="2400" dirty="0">
              <a:latin typeface="Aptos" panose="020B0004020202020204" pitchFamily="34" charset="0"/>
            </a:endParaRPr>
          </a:p>
          <a:p>
            <a:endParaRPr lang="en-GB" dirty="0"/>
          </a:p>
        </p:txBody>
      </p:sp>
      <p:pic>
        <p:nvPicPr>
          <p:cNvPr id="4" name="Picture 3">
            <a:extLst>
              <a:ext uri="{FF2B5EF4-FFF2-40B4-BE49-F238E27FC236}">
                <a16:creationId xmlns:a16="http://schemas.microsoft.com/office/drawing/2014/main" id="{64940C76-1632-7869-7C38-649DFBC71815}"/>
              </a:ext>
            </a:extLst>
          </p:cNvPr>
          <p:cNvPicPr>
            <a:picLocks noChangeAspect="1"/>
          </p:cNvPicPr>
          <p:nvPr/>
        </p:nvPicPr>
        <p:blipFill>
          <a:blip r:embed="rId3"/>
          <a:srcRect r="118" b="-1"/>
          <a:stretch>
            <a:fillRect/>
          </a:stretch>
        </p:blipFill>
        <p:spPr>
          <a:xfrm>
            <a:off x="660130" y="1547032"/>
            <a:ext cx="5283773" cy="3990814"/>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03355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590D58-F53B-1FC7-59A7-FDF76077C2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8ED5BB-31E3-A417-0A30-1A40D70C183D}"/>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Module Aim</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B929AFED-C5CE-FE72-65AA-53E985F35FA9}"/>
              </a:ext>
            </a:extLst>
          </p:cNvPr>
          <p:cNvSpPr>
            <a:spLocks noGrp="1"/>
          </p:cNvSpPr>
          <p:nvPr>
            <p:ph idx="1"/>
          </p:nvPr>
        </p:nvSpPr>
        <p:spPr>
          <a:xfrm>
            <a:off x="826851" y="1806576"/>
            <a:ext cx="10515600" cy="3640897"/>
          </a:xfrm>
          <a:solidFill>
            <a:schemeClr val="tx2">
              <a:lumMod val="20000"/>
              <a:lumOff val="80000"/>
            </a:schemeClr>
          </a:solidFill>
        </p:spPr>
        <p:txBody>
          <a:bodyPr>
            <a:normAutofit/>
          </a:bodyPr>
          <a:lstStyle/>
          <a:p>
            <a:pPr marL="0" lvl="0" indent="0" algn="just">
              <a:buNone/>
            </a:pPr>
            <a:endParaRPr lang="en-US" sz="2400" dirty="0">
              <a:latin typeface="Aptos" panose="020B0004020202020204" pitchFamily="34" charset="0"/>
            </a:endParaRPr>
          </a:p>
          <a:p>
            <a:pPr lvl="0" algn="just">
              <a:buFont typeface="Wingdings" panose="05000000000000000000" pitchFamily="2" charset="2"/>
              <a:buChar char="q"/>
            </a:pPr>
            <a:r>
              <a:rPr lang="en-US" sz="2400" dirty="0">
                <a:latin typeface="Aptos" panose="020B0004020202020204" pitchFamily="34" charset="0"/>
              </a:rPr>
              <a:t>To develop the student’s academic, industry and digital skills for independent study and life-long learning to form the foundations for the successful completion of their academic studies and provide the student with the underlying research, numeracy, communication, and academic skills to prepare them for the range of work roles that will be required by the tourism, events, and leisure industry.</a:t>
            </a:r>
            <a:endParaRPr lang="en-GB" sz="2400" dirty="0">
              <a:latin typeface="Aptos" panose="020B0004020202020204" pitchFamily="34" charset="0"/>
            </a:endParaRPr>
          </a:p>
          <a:p>
            <a:endParaRPr lang="en-GB" dirty="0"/>
          </a:p>
        </p:txBody>
      </p:sp>
    </p:spTree>
    <p:extLst>
      <p:ext uri="{BB962C8B-B14F-4D97-AF65-F5344CB8AC3E}">
        <p14:creationId xmlns:p14="http://schemas.microsoft.com/office/powerpoint/2010/main" val="1400592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D72C3-54D4-DAC6-59CA-E2DA262994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CF19A6-FC8F-F963-0786-82D0E2EBE3E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Learning Outcomes</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9BB0EFE5-6F9E-2894-1C64-65A27CE0116B}"/>
              </a:ext>
            </a:extLst>
          </p:cNvPr>
          <p:cNvSpPr>
            <a:spLocks noGrp="1"/>
          </p:cNvSpPr>
          <p:nvPr>
            <p:ph idx="1"/>
          </p:nvPr>
        </p:nvSpPr>
        <p:spPr>
          <a:xfrm>
            <a:off x="826851" y="1806576"/>
            <a:ext cx="10515600" cy="3794124"/>
          </a:xfrm>
          <a:solidFill>
            <a:schemeClr val="tx2">
              <a:lumMod val="20000"/>
              <a:lumOff val="80000"/>
            </a:schemeClr>
          </a:solidFill>
        </p:spPr>
        <p:txBody>
          <a:bodyPr>
            <a:normAutofit lnSpcReduction="10000"/>
          </a:bodyPr>
          <a:lstStyle/>
          <a:p>
            <a:pPr marL="0" indent="0" algn="just">
              <a:lnSpc>
                <a:spcPct val="120000"/>
              </a:lnSpc>
              <a:buNone/>
            </a:pPr>
            <a:r>
              <a:rPr lang="en-US" sz="2400" dirty="0">
                <a:latin typeface="Aptos" panose="020B0004020202020204" pitchFamily="34" charset="0"/>
              </a:rPr>
              <a:t>Upon the successful completion of this module, the student should be able to:</a:t>
            </a:r>
            <a:endParaRPr lang="en-GB" sz="2400" dirty="0">
              <a:latin typeface="Aptos" panose="020B0004020202020204" pitchFamily="34" charset="0"/>
            </a:endParaRPr>
          </a:p>
          <a:p>
            <a:pPr marL="0" indent="0" algn="just">
              <a:lnSpc>
                <a:spcPct val="120000"/>
              </a:lnSpc>
              <a:buNone/>
            </a:pPr>
            <a:r>
              <a:rPr lang="en-US" sz="2400" dirty="0">
                <a:latin typeface="Aptos" panose="020B0004020202020204" pitchFamily="34" charset="0"/>
              </a:rPr>
              <a:t> </a:t>
            </a:r>
            <a:endParaRPr lang="en-GB" sz="2400" dirty="0">
              <a:latin typeface="Aptos" panose="020B0004020202020204" pitchFamily="34" charset="0"/>
            </a:endParaRPr>
          </a:p>
          <a:p>
            <a:pPr lvl="0" algn="just">
              <a:lnSpc>
                <a:spcPct val="120000"/>
              </a:lnSpc>
              <a:buFont typeface="Wingdings" panose="05000000000000000000" pitchFamily="2" charset="2"/>
              <a:buChar char="§"/>
            </a:pPr>
            <a:r>
              <a:rPr lang="en-US" sz="2400" dirty="0">
                <a:latin typeface="Aptos" panose="020B0004020202020204" pitchFamily="34" charset="0"/>
              </a:rPr>
              <a:t>apply the written, practical, communication, numerical and digital skills necessary to demonstrate academic competency and develop capabilities to solve industry-based research issues;</a:t>
            </a:r>
            <a:endParaRPr lang="en-GB" sz="2400" dirty="0">
              <a:latin typeface="Aptos" panose="020B0004020202020204" pitchFamily="34" charset="0"/>
            </a:endParaRPr>
          </a:p>
          <a:p>
            <a:pPr lvl="0" algn="just">
              <a:lnSpc>
                <a:spcPct val="120000"/>
              </a:lnSpc>
              <a:buFont typeface="Wingdings" panose="05000000000000000000" pitchFamily="2" charset="2"/>
              <a:buChar char="§"/>
            </a:pPr>
            <a:r>
              <a:rPr lang="en-US" sz="2400" dirty="0">
                <a:latin typeface="Aptos" panose="020B0004020202020204" pitchFamily="34" charset="0"/>
              </a:rPr>
              <a:t>demonstrate the skills required to develop capabilities to solve industry-based research issues and secure suitable volunteering or placement experiences within the tourism, events, or leisure sectors.</a:t>
            </a:r>
            <a:endParaRPr lang="en-GB" sz="2400" dirty="0">
              <a:latin typeface="Aptos" panose="020B0004020202020204" pitchFamily="34" charset="0"/>
            </a:endParaRPr>
          </a:p>
        </p:txBody>
      </p:sp>
    </p:spTree>
    <p:extLst>
      <p:ext uri="{BB962C8B-B14F-4D97-AF65-F5344CB8AC3E}">
        <p14:creationId xmlns:p14="http://schemas.microsoft.com/office/powerpoint/2010/main" val="973801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02376633-C2F7-E948-092E-5A42666FE68E}"/>
              </a:ext>
            </a:extLst>
          </p:cNvPr>
          <p:cNvSpPr txBox="1"/>
          <p:nvPr/>
        </p:nvSpPr>
        <p:spPr>
          <a:xfrm>
            <a:off x="1223086" y="2366030"/>
            <a:ext cx="7808879" cy="1292662"/>
          </a:xfrm>
          <a:prstGeom prst="rect">
            <a:avLst/>
          </a:prstGeom>
          <a:noFill/>
        </p:spPr>
        <p:txBody>
          <a:bodyPr wrap="square">
            <a:spAutoFit/>
          </a:bodyPr>
          <a:lstStyle/>
          <a:p>
            <a:r>
              <a:rPr lang="en-GB" sz="6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Break Time</a:t>
            </a:r>
            <a:br>
              <a:rPr lang="en-GB" sz="18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br>
            <a:endParaRPr lang="en-GB" dirty="0"/>
          </a:p>
        </p:txBody>
      </p:sp>
      <p:pic>
        <p:nvPicPr>
          <p:cNvPr id="5" name="Picture 4">
            <a:extLst>
              <a:ext uri="{FF2B5EF4-FFF2-40B4-BE49-F238E27FC236}">
                <a16:creationId xmlns:a16="http://schemas.microsoft.com/office/drawing/2014/main" id="{B325A6EE-03E6-92F2-7F43-BAA7ABD2415E}"/>
              </a:ext>
            </a:extLst>
          </p:cNvPr>
          <p:cNvPicPr>
            <a:picLocks noChangeAspect="1"/>
          </p:cNvPicPr>
          <p:nvPr/>
        </p:nvPicPr>
        <p:blipFill>
          <a:blip r:embed="rId3"/>
          <a:stretch>
            <a:fillRect/>
          </a:stretch>
        </p:blipFill>
        <p:spPr>
          <a:xfrm>
            <a:off x="6426200" y="1224293"/>
            <a:ext cx="4292600" cy="4292600"/>
          </a:xfrm>
          <a:prstGeom prst="rect">
            <a:avLst/>
          </a:prstGeom>
        </p:spPr>
      </p:pic>
    </p:spTree>
    <p:extLst>
      <p:ext uri="{BB962C8B-B14F-4D97-AF65-F5344CB8AC3E}">
        <p14:creationId xmlns:p14="http://schemas.microsoft.com/office/powerpoint/2010/main" val="131436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0DD77D-507A-A680-129C-6ED62B2310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8700E9-FC6F-C2A3-520B-D6F845B43289}"/>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Assignment Overview</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C6A3A957-51C2-84BE-A98F-CB45EE2DD448}"/>
              </a:ext>
            </a:extLst>
          </p:cNvPr>
          <p:cNvSpPr>
            <a:spLocks noGrp="1"/>
          </p:cNvSpPr>
          <p:nvPr>
            <p:ph idx="1"/>
          </p:nvPr>
        </p:nvSpPr>
        <p:spPr>
          <a:xfrm>
            <a:off x="3003550" y="1797050"/>
            <a:ext cx="5397973" cy="2282825"/>
          </a:xfrm>
          <a:solidFill>
            <a:schemeClr val="tx2">
              <a:lumMod val="20000"/>
              <a:lumOff val="80000"/>
            </a:schemeClr>
          </a:solidFill>
        </p:spPr>
        <p:txBody>
          <a:bodyPr>
            <a:normAutofit/>
          </a:bodyPr>
          <a:lstStyle/>
          <a:p>
            <a:pPr marL="0" lvl="0" indent="0" algn="ctr">
              <a:lnSpc>
                <a:spcPct val="150000"/>
              </a:lnSpc>
              <a:buNone/>
            </a:pPr>
            <a:r>
              <a:rPr lang="en-GB" b="1" dirty="0">
                <a:latin typeface="Aptos" panose="020B0004020202020204" pitchFamily="34" charset="0"/>
              </a:rPr>
              <a:t>Let’s take a look at our assignments!</a:t>
            </a:r>
            <a:endParaRPr lang="en-GB" dirty="0">
              <a:latin typeface="Aptos" panose="020B0004020202020204" pitchFamily="34" charset="0"/>
            </a:endParaRPr>
          </a:p>
        </p:txBody>
      </p:sp>
      <p:pic>
        <p:nvPicPr>
          <p:cNvPr id="4" name="Graphic 3" descr="A stack of books">
            <a:extLst>
              <a:ext uri="{FF2B5EF4-FFF2-40B4-BE49-F238E27FC236}">
                <a16:creationId xmlns:a16="http://schemas.microsoft.com/office/drawing/2014/main" id="{F9FA97C2-1FE7-37DA-4E9F-E144A903E96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546379" y="1954449"/>
            <a:ext cx="4992451" cy="4992451"/>
          </a:xfrm>
          <a:prstGeom prst="rect">
            <a:avLst/>
          </a:prstGeom>
        </p:spPr>
      </p:pic>
      <p:pic>
        <p:nvPicPr>
          <p:cNvPr id="7" name="Graphic 6" descr="A stack of books">
            <a:extLst>
              <a:ext uri="{FF2B5EF4-FFF2-40B4-BE49-F238E27FC236}">
                <a16:creationId xmlns:a16="http://schemas.microsoft.com/office/drawing/2014/main" id="{64348D55-A208-BA2A-D99A-FD1EFEE1890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013423" y="3048000"/>
            <a:ext cx="3632200" cy="3632200"/>
          </a:xfrm>
          <a:prstGeom prst="rect">
            <a:avLst/>
          </a:prstGeom>
        </p:spPr>
      </p:pic>
    </p:spTree>
    <p:extLst>
      <p:ext uri="{BB962C8B-B14F-4D97-AF65-F5344CB8AC3E}">
        <p14:creationId xmlns:p14="http://schemas.microsoft.com/office/powerpoint/2010/main" val="926064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1233025"/>
            <a:ext cx="10515600" cy="1325563"/>
          </a:xfrm>
        </p:spPr>
        <p:txBody>
          <a:bodyPr/>
          <a:lstStyle/>
          <a:p>
            <a:r>
              <a:rPr lang="en-FI" dirty="0">
                <a:latin typeface="Aptos" panose="020B0004020202020204" pitchFamily="34" charset="0"/>
              </a:rPr>
              <a:t>Join the Vevox session </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a:xfrm>
            <a:off x="838200" y="2666219"/>
            <a:ext cx="10515600" cy="4429760"/>
          </a:xfrm>
        </p:spPr>
        <p:txBody>
          <a:bodyPr/>
          <a:lstStyle/>
          <a:p>
            <a:pPr marL="0" indent="0">
              <a:buNone/>
            </a:pPr>
            <a:r>
              <a:rPr lang="en-FI"/>
              <a:t> </a:t>
            </a:r>
            <a:endParaRPr lang="en-FI" dirty="0"/>
          </a:p>
        </p:txBody>
      </p:sp>
      <p:sp>
        <p:nvSpPr>
          <p:cNvPr id="4" name="TextBox 3">
            <a:extLst>
              <a:ext uri="{FF2B5EF4-FFF2-40B4-BE49-F238E27FC236}">
                <a16:creationId xmlns:a16="http://schemas.microsoft.com/office/drawing/2014/main" id="{CD87ADC6-9614-43D2-815B-4AD3A98BF0D8}"/>
              </a:ext>
            </a:extLst>
          </p:cNvPr>
          <p:cNvSpPr txBox="1"/>
          <p:nvPr>
            <p:custDataLst>
              <p:tags r:id="rId4"/>
            </p:custDataLst>
          </p:nvPr>
        </p:nvSpPr>
        <p:spPr>
          <a:xfrm>
            <a:off x="838200" y="2666219"/>
            <a:ext cx="7340600" cy="4429760"/>
          </a:xfrm>
          <a:prstGeom prst="rect">
            <a:avLst/>
          </a:prstGeom>
          <a:noFill/>
        </p:spPr>
        <p:txBody>
          <a:bodyPr vertOverflow="overflow" vert="horz" wrap="square" rtlCol="0" anchor="t">
            <a:spAutoFit/>
          </a:bodyPr>
          <a:lstStyle/>
          <a:p>
            <a:pPr algn="l"/>
            <a:r>
              <a:rPr lang="en-GB" sz="3500">
                <a:latin typeface="Aptos" panose="020B0004020202020204" pitchFamily="34" charset="0"/>
              </a:rPr>
              <a:t>Go to </a:t>
            </a:r>
            <a:r>
              <a:rPr lang="en-GB" sz="3500" b="1">
                <a:latin typeface="Aptos" panose="020B0004020202020204" pitchFamily="34" charset="0"/>
              </a:rPr>
              <a:t>vevox.app</a:t>
            </a:r>
            <a:endParaRPr lang="en-GB" sz="3500">
              <a:latin typeface="Aptos" panose="020B0004020202020204" pitchFamily="34" charset="0"/>
            </a:endParaRPr>
          </a:p>
          <a:p>
            <a:pPr algn="l"/>
            <a:endParaRPr lang="en-GB" sz="3500">
              <a:latin typeface="Aptos" panose="020B0004020202020204" pitchFamily="34" charset="0"/>
            </a:endParaRPr>
          </a:p>
          <a:p>
            <a:pPr algn="l"/>
            <a:r>
              <a:rPr lang="en-GB" sz="3500">
                <a:latin typeface="Aptos" panose="020B0004020202020204" pitchFamily="34" charset="0"/>
              </a:rPr>
              <a:t>Enter the session ID: </a:t>
            </a:r>
            <a:r>
              <a:rPr lang="en-GB" sz="3500" b="1">
                <a:latin typeface="Aptos" panose="020B0004020202020204" pitchFamily="34" charset="0"/>
              </a:rPr>
              <a:t>186-133-760</a:t>
            </a:r>
            <a:endParaRPr lang="en-GB" sz="3500">
              <a:latin typeface="Aptos" panose="020B0004020202020204" pitchFamily="34" charset="0"/>
            </a:endParaRPr>
          </a:p>
          <a:p>
            <a:pPr algn="l"/>
            <a:endParaRPr lang="en-GB" sz="3500">
              <a:latin typeface="Aptos" panose="020B0004020202020204" pitchFamily="34" charset="0"/>
            </a:endParaRPr>
          </a:p>
          <a:p>
            <a:pPr algn="l"/>
            <a:r>
              <a:rPr lang="en-GB" sz="3500">
                <a:latin typeface="Aptos" panose="020B0004020202020204" pitchFamily="34" charset="0"/>
              </a:rPr>
              <a:t>Or scan the QR code</a:t>
            </a:r>
            <a:endParaRPr lang="en-GB" sz="3500" dirty="0">
              <a:latin typeface="Aptos" panose="020B0004020202020204" pitchFamily="34" charset="0"/>
            </a:endParaRPr>
          </a:p>
        </p:txBody>
      </p:sp>
      <p:sp>
        <p:nvSpPr>
          <p:cNvPr id="6" name="Title 1">
            <a:extLst>
              <a:ext uri="{FF2B5EF4-FFF2-40B4-BE49-F238E27FC236}">
                <a16:creationId xmlns:a16="http://schemas.microsoft.com/office/drawing/2014/main" id="{1B76C7A6-4A25-0914-D67A-005A849BE51C}"/>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outerShdw blurRad="38100" dist="38100" dir="2700000" algn="tl">
                    <a:srgbClr val="000000">
                      <a:alpha val="43137"/>
                    </a:srgbClr>
                  </a:outerShdw>
                </a:effectLst>
              </a:rPr>
              <a:t>Poll</a:t>
            </a:r>
            <a:endParaRPr lang="en-GB" sz="4800" dirty="0">
              <a:solidFill>
                <a:schemeClr val="bg1"/>
              </a:solidFill>
              <a:effectLst>
                <a:outerShdw blurRad="38100" dist="38100" dir="2700000" algn="tl">
                  <a:srgbClr val="000000">
                    <a:alpha val="43137"/>
                  </a:srgbClr>
                </a:outerShdw>
              </a:effectLst>
            </a:endParaRPr>
          </a:p>
        </p:txBody>
      </p:sp>
      <p:pic>
        <p:nvPicPr>
          <p:cNvPr id="7" name="Picture 6" descr="QR code instruction to join https://vevox.app/#/m/186133760">
            <a:extLst>
              <a:ext uri="{FF2B5EF4-FFF2-40B4-BE49-F238E27FC236}">
                <a16:creationId xmlns:a16="http://schemas.microsoft.com/office/drawing/2014/main" id="{63BD0B10-BE7C-D521-952A-AA40EF15E7D2}"/>
              </a:ext>
            </a:extLst>
          </p:cNvPr>
          <p:cNvPicPr>
            <a:picLocks/>
          </p:cNvPicPr>
          <p:nvPr>
            <p:custDataLst>
              <p:tags r:id="rId5"/>
            </p:custDataLst>
          </p:nvPr>
        </p:nvPicPr>
        <p:blipFill>
          <a:blip r:embed="rId7"/>
          <a:stretch>
            <a:fillRect/>
          </a:stretch>
        </p:blipFill>
        <p:spPr>
          <a:xfrm>
            <a:off x="8178800" y="2650979"/>
            <a:ext cx="3175000" cy="3175000"/>
          </a:xfrm>
          <a:prstGeom prst="rect">
            <a:avLst/>
          </a:prstGeom>
        </p:spPr>
      </p:pic>
    </p:spTree>
    <p:custDataLst>
      <p:tags r:id="rId1"/>
    </p:custDataLst>
    <p:extLst>
      <p:ext uri="{BB962C8B-B14F-4D97-AF65-F5344CB8AC3E}">
        <p14:creationId xmlns:p14="http://schemas.microsoft.com/office/powerpoint/2010/main" val="16353774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88386-9E8E-FA5E-59EA-13B6ED0E71FE}"/>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68081"/>
            <a:ext cx="10515600" cy="1325563"/>
          </a:xfrm>
        </p:spPr>
        <p:txBody>
          <a:bodyPr/>
          <a:lstStyle/>
          <a:p>
            <a:r>
              <a:rPr lang="en-GB" dirty="0">
                <a:latin typeface="Aptos" panose="020B0004020202020204" pitchFamily="34" charset="0"/>
              </a:rPr>
              <a:t>What do you think matters most when you study?</a:t>
            </a:r>
            <a:endParaRPr lang="en-FI" dirty="0">
              <a:latin typeface="Aptos" panose="020B0004020202020204" pitchFamily="34" charset="0"/>
            </a:endParaRPr>
          </a:p>
        </p:txBody>
      </p:sp>
      <p:sp>
        <p:nvSpPr>
          <p:cNvPr id="3" name="Content Placeholder 2">
            <a:extLst>
              <a:ext uri="{FF2B5EF4-FFF2-40B4-BE49-F238E27FC236}">
                <a16:creationId xmlns:a16="http://schemas.microsoft.com/office/drawing/2014/main" id="{1898C2F1-63E3-CA0A-B211-2BD7F19B519C}"/>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Content Placeholder 3">
            <a:extLst>
              <a:ext uri="{FF2B5EF4-FFF2-40B4-BE49-F238E27FC236}">
                <a16:creationId xmlns:a16="http://schemas.microsoft.com/office/drawing/2014/main" id="{A6116703-7E4F-08C0-A881-34ECD0347D90}"/>
              </a:ext>
              <a:ext uri="{C183D7F6-B498-43B3-948B-1728B52AA6E4}">
                <adec:decorative xmlns:adec="http://schemas.microsoft.com/office/drawing/2017/decorative" val="1"/>
              </a:ext>
            </a:extLst>
          </p:cNvPr>
          <p:cNvSpPr>
            <a:spLocks noGrp="1"/>
          </p:cNvSpPr>
          <p:nvPr>
            <p:ph sz="quarter" idx="14"/>
            <p:custDataLst>
              <p:tags r:id="rId4"/>
            </p:custDataLst>
          </p:nvPr>
        </p:nvSpPr>
        <p:spPr/>
        <p:txBody>
          <a:bodyPr/>
          <a:lstStyle/>
          <a:p>
            <a:pPr marL="0" indent="0">
              <a:buNone/>
            </a:pPr>
            <a:r>
              <a:rPr lang="en-FI"/>
              <a:t> </a:t>
            </a:r>
            <a:endParaRPr lang="en-FI" dirty="0"/>
          </a:p>
        </p:txBody>
      </p:sp>
      <p:sp>
        <p:nvSpPr>
          <p:cNvPr id="5" name="Rectangle 4">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5"/>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FI"/>
          </a:p>
        </p:txBody>
      </p:sp>
      <p:sp>
        <p:nvSpPr>
          <p:cNvPr id="6" name="Rectangle 5">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6"/>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FI" dirty="0"/>
          </a:p>
        </p:txBody>
      </p:sp>
      <p:sp>
        <p:nvSpPr>
          <p:cNvPr id="7" name="Rectangle 6">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7"/>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I"/>
          </a:p>
        </p:txBody>
      </p:sp>
      <p:sp>
        <p:nvSpPr>
          <p:cNvPr id="8" name="Rectangle 7">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8"/>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FI"/>
          </a:p>
        </p:txBody>
      </p:sp>
      <p:sp>
        <p:nvSpPr>
          <p:cNvPr id="9" name="Rectangle 8">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9"/>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FI"/>
          </a:p>
        </p:txBody>
      </p:sp>
      <p:sp>
        <p:nvSpPr>
          <p:cNvPr id="10" name="Rectangle 9">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10"/>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FI"/>
          </a:p>
        </p:txBody>
      </p:sp>
      <p:sp>
        <p:nvSpPr>
          <p:cNvPr id="12" name="Rectangle: Rounded Corners 11">
            <a:extLst>
              <a:ext uri="{FF2B5EF4-FFF2-40B4-BE49-F238E27FC236}">
                <a16:creationId xmlns:a16="http://schemas.microsoft.com/office/drawing/2014/main" id="{5B11228A-DE71-4366-9D4D-058B62BB3340}"/>
              </a:ext>
            </a:extLst>
          </p:cNvPr>
          <p:cNvSpPr/>
          <p:nvPr>
            <p:custDataLst>
              <p:tags r:id="rId11"/>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0/1</a:t>
            </a:r>
          </a:p>
        </p:txBody>
      </p:sp>
      <p:sp>
        <p:nvSpPr>
          <p:cNvPr id="13" name="Rectangle: Rounded Corners 12">
            <a:extLst>
              <a:ext uri="{FF2B5EF4-FFF2-40B4-BE49-F238E27FC236}">
                <a16:creationId xmlns:a16="http://schemas.microsoft.com/office/drawing/2014/main" id="{50CFA3B1-3E67-42C8-92C7-053DA36BF8D6}"/>
              </a:ext>
              <a:ext uri="{C183D7F6-B498-43B3-948B-1728B52AA6E4}">
                <adec:decorative xmlns:adec="http://schemas.microsoft.com/office/drawing/2017/decorative" val="1"/>
              </a:ext>
            </a:extLst>
          </p:cNvPr>
          <p:cNvSpPr/>
          <p:nvPr>
            <p:custDataLst>
              <p:tags r:id="rId12"/>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14" name="Rectangle: Top Corners Snipped 13">
            <a:extLst>
              <a:ext uri="{FF2B5EF4-FFF2-40B4-BE49-F238E27FC236}">
                <a16:creationId xmlns:a16="http://schemas.microsoft.com/office/drawing/2014/main" id="{37EE160B-0DDE-465D-B95E-4331767415DA}"/>
              </a:ext>
              <a:ext uri="{C183D7F6-B498-43B3-948B-1728B52AA6E4}">
                <adec:decorative xmlns:adec="http://schemas.microsoft.com/office/drawing/2017/decorative" val="1"/>
              </a:ext>
            </a:extLst>
          </p:cNvPr>
          <p:cNvSpPr/>
          <p:nvPr>
            <p:custDataLst>
              <p:tags r:id="rId13"/>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Oval 14">
            <a:extLst>
              <a:ext uri="{FF2B5EF4-FFF2-40B4-BE49-F238E27FC236}">
                <a16:creationId xmlns:a16="http://schemas.microsoft.com/office/drawing/2014/main" id="{61A61F8B-B40B-44A5-B77B-1CD77E805BFF}"/>
              </a:ext>
              <a:ext uri="{C183D7F6-B498-43B3-948B-1728B52AA6E4}">
                <adec:decorative xmlns:adec="http://schemas.microsoft.com/office/drawing/2017/decorative" val="1"/>
              </a:ext>
            </a:extLst>
          </p:cNvPr>
          <p:cNvSpPr/>
          <p:nvPr>
            <p:custDataLst>
              <p:tags r:id="rId14"/>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Oval 15">
            <a:extLst>
              <a:ext uri="{FF2B5EF4-FFF2-40B4-BE49-F238E27FC236}">
                <a16:creationId xmlns:a16="http://schemas.microsoft.com/office/drawing/2014/main" id="{F6763403-D286-43B5-A28B-49970912EBC3}"/>
              </a:ext>
              <a:ext uri="{C183D7F6-B498-43B3-948B-1728B52AA6E4}">
                <adec:decorative xmlns:adec="http://schemas.microsoft.com/office/drawing/2017/decorative" val="1"/>
              </a:ext>
            </a:extLst>
          </p:cNvPr>
          <p:cNvSpPr/>
          <p:nvPr>
            <p:custDataLst>
              <p:tags r:id="rId15"/>
            </p:custDataLst>
          </p:nvPr>
        </p:nvSpPr>
        <p:spPr>
          <a:xfrm>
            <a:off x="11341100" y="6007100"/>
            <a:ext cx="762000" cy="762000"/>
          </a:xfrm>
          <a:prstGeom prst="ellipse">
            <a:avLst/>
          </a:prstGeom>
          <a:solidFill>
            <a:srgbClr val="4472C4">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17" name="TextBox 16">
            <a:extLst>
              <a:ext uri="{FF2B5EF4-FFF2-40B4-BE49-F238E27FC236}">
                <a16:creationId xmlns:a16="http://schemas.microsoft.com/office/drawing/2014/main" id="{1D09FDD5-CDA7-46D5-97F0-DA75B35F3932}"/>
              </a:ext>
            </a:extLst>
          </p:cNvPr>
          <p:cNvSpPr txBox="1"/>
          <p:nvPr>
            <p:custDataLst>
              <p:tags r:id="rId16"/>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8" name="TextBox 17">
            <a:extLst>
              <a:ext uri="{FF2B5EF4-FFF2-40B4-BE49-F238E27FC236}">
                <a16:creationId xmlns:a16="http://schemas.microsoft.com/office/drawing/2014/main" id="{84AB72B2-D7D2-477B-87D8-084DBD34A412}"/>
              </a:ext>
            </a:extLst>
          </p:cNvPr>
          <p:cNvSpPr txBox="1"/>
          <p:nvPr>
            <p:custDataLst>
              <p:tags r:id="rId17"/>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186-133-760</a:t>
            </a:r>
            <a:endParaRPr lang="en-GB"/>
          </a:p>
        </p:txBody>
      </p:sp>
      <p:sp>
        <p:nvSpPr>
          <p:cNvPr id="19" name="Rectangle 18">
            <a:extLst>
              <a:ext uri="{FF2B5EF4-FFF2-40B4-BE49-F238E27FC236}">
                <a16:creationId xmlns:a16="http://schemas.microsoft.com/office/drawing/2014/main" id="{FC831619-C754-4FEB-B550-FCBACB7F9800}"/>
              </a:ext>
              <a:ext uri="{C183D7F6-B498-43B3-948B-1728B52AA6E4}">
                <adec:decorative xmlns:adec="http://schemas.microsoft.com/office/drawing/2017/decorative" val="1"/>
              </a:ext>
            </a:extLst>
          </p:cNvPr>
          <p:cNvSpPr/>
          <p:nvPr>
            <p:custDataLst>
              <p:tags r:id="rId18"/>
            </p:custDataLst>
          </p:nvPr>
        </p:nvSpPr>
        <p:spPr>
          <a:xfrm>
            <a:off x="838200" y="1838325"/>
            <a:ext cx="5156200" cy="4398961"/>
          </a:xfrm>
          <a:prstGeom prst="rect">
            <a:avLst/>
          </a:prstGeom>
          <a:solidFill>
            <a:srgbClr val="4472C4">
              <a:alpha val="0"/>
            </a:srgbClr>
          </a:solidFill>
          <a:ln w="12700" cap="flat" cmpd="sng" algn="ctr">
            <a:no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14964497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88386-9E8E-FA5E-59EA-13B6ED0E71FE}"/>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83576"/>
            <a:ext cx="10515600" cy="1325563"/>
          </a:xfrm>
        </p:spPr>
        <p:txBody>
          <a:bodyPr/>
          <a:lstStyle/>
          <a:p>
            <a:r>
              <a:rPr lang="en-GB" dirty="0">
                <a:latin typeface="Aptos" panose="020B0004020202020204" pitchFamily="34" charset="0"/>
              </a:rPr>
              <a:t>What do you think matters most when you study?</a:t>
            </a:r>
            <a:endParaRPr lang="en-FI" dirty="0">
              <a:latin typeface="Aptos" panose="020B0004020202020204" pitchFamily="34" charset="0"/>
            </a:endParaRPr>
          </a:p>
        </p:txBody>
      </p:sp>
      <p:sp>
        <p:nvSpPr>
          <p:cNvPr id="3" name="Content Placeholder 2">
            <a:extLst>
              <a:ext uri="{FF2B5EF4-FFF2-40B4-BE49-F238E27FC236}">
                <a16:creationId xmlns:a16="http://schemas.microsoft.com/office/drawing/2014/main" id="{1898C2F1-63E3-CA0A-B211-2BD7F19B519C}"/>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Content Placeholder 3">
            <a:extLst>
              <a:ext uri="{FF2B5EF4-FFF2-40B4-BE49-F238E27FC236}">
                <a16:creationId xmlns:a16="http://schemas.microsoft.com/office/drawing/2014/main" id="{A6116703-7E4F-08C0-A881-34ECD0347D90}"/>
              </a:ext>
              <a:ext uri="{C183D7F6-B498-43B3-948B-1728B52AA6E4}">
                <adec:decorative xmlns:adec="http://schemas.microsoft.com/office/drawing/2017/decorative" val="1"/>
              </a:ext>
            </a:extLst>
          </p:cNvPr>
          <p:cNvSpPr>
            <a:spLocks noGrp="1"/>
          </p:cNvSpPr>
          <p:nvPr>
            <p:ph sz="quarter" idx="14"/>
            <p:custDataLst>
              <p:tags r:id="rId4"/>
            </p:custDataLst>
          </p:nvPr>
        </p:nvSpPr>
        <p:spPr/>
        <p:txBody>
          <a:bodyPr/>
          <a:lstStyle/>
          <a:p>
            <a:pPr marL="0" indent="0">
              <a:buNone/>
            </a:pPr>
            <a:r>
              <a:rPr lang="en-FI"/>
              <a:t> </a:t>
            </a:r>
            <a:endParaRPr lang="en-FI" dirty="0"/>
          </a:p>
        </p:txBody>
      </p:sp>
      <p:sp>
        <p:nvSpPr>
          <p:cNvPr id="5" name="Rectangle 4">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5"/>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FI"/>
          </a:p>
        </p:txBody>
      </p:sp>
      <p:sp>
        <p:nvSpPr>
          <p:cNvPr id="6" name="Rectangle 5">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6"/>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FI" dirty="0"/>
          </a:p>
        </p:txBody>
      </p:sp>
      <p:sp>
        <p:nvSpPr>
          <p:cNvPr id="7" name="Rectangle 6">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7"/>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FI"/>
          </a:p>
        </p:txBody>
      </p:sp>
      <p:sp>
        <p:nvSpPr>
          <p:cNvPr id="8" name="Rectangle 7">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8"/>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FI"/>
          </a:p>
        </p:txBody>
      </p:sp>
      <p:sp>
        <p:nvSpPr>
          <p:cNvPr id="9" name="Rectangle 8">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9"/>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FI"/>
          </a:p>
        </p:txBody>
      </p:sp>
      <p:sp>
        <p:nvSpPr>
          <p:cNvPr id="10" name="Rectangle 9">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10"/>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FI"/>
          </a:p>
        </p:txBody>
      </p:sp>
      <p:sp>
        <p:nvSpPr>
          <p:cNvPr id="12" name="Rectangle: Rounded Corners 11">
            <a:extLst>
              <a:ext uri="{FF2B5EF4-FFF2-40B4-BE49-F238E27FC236}">
                <a16:creationId xmlns:a16="http://schemas.microsoft.com/office/drawing/2014/main" id="{5829BBEA-1813-4DF4-A2A8-87048EF968E6}"/>
              </a:ext>
            </a:extLst>
          </p:cNvPr>
          <p:cNvSpPr/>
          <p:nvPr>
            <p:custDataLst>
              <p:tags r:id="rId11"/>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0/1</a:t>
            </a:r>
          </a:p>
        </p:txBody>
      </p:sp>
      <p:sp>
        <p:nvSpPr>
          <p:cNvPr id="13" name="Rectangle: Rounded Corners 12">
            <a:extLst>
              <a:ext uri="{FF2B5EF4-FFF2-40B4-BE49-F238E27FC236}">
                <a16:creationId xmlns:a16="http://schemas.microsoft.com/office/drawing/2014/main" id="{76EC8612-D0A3-48FE-8A81-C31118892023}"/>
              </a:ext>
              <a:ext uri="{C183D7F6-B498-43B3-948B-1728B52AA6E4}">
                <adec:decorative xmlns:adec="http://schemas.microsoft.com/office/drawing/2017/decorative" val="1"/>
              </a:ext>
            </a:extLst>
          </p:cNvPr>
          <p:cNvSpPr/>
          <p:nvPr>
            <p:custDataLst>
              <p:tags r:id="rId12"/>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14" name="Rectangle: Top Corners Snipped 13">
            <a:extLst>
              <a:ext uri="{FF2B5EF4-FFF2-40B4-BE49-F238E27FC236}">
                <a16:creationId xmlns:a16="http://schemas.microsoft.com/office/drawing/2014/main" id="{E34EA987-7B0F-4E4B-8B93-F51680CC79A7}"/>
              </a:ext>
              <a:ext uri="{C183D7F6-B498-43B3-948B-1728B52AA6E4}">
                <adec:decorative xmlns:adec="http://schemas.microsoft.com/office/drawing/2017/decorative" val="1"/>
              </a:ext>
            </a:extLst>
          </p:cNvPr>
          <p:cNvSpPr/>
          <p:nvPr>
            <p:custDataLst>
              <p:tags r:id="rId13"/>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Oval 14">
            <a:extLst>
              <a:ext uri="{FF2B5EF4-FFF2-40B4-BE49-F238E27FC236}">
                <a16:creationId xmlns:a16="http://schemas.microsoft.com/office/drawing/2014/main" id="{2C92A705-D2AE-4E99-94AF-EF99653644BF}"/>
              </a:ext>
              <a:ext uri="{C183D7F6-B498-43B3-948B-1728B52AA6E4}">
                <adec:decorative xmlns:adec="http://schemas.microsoft.com/office/drawing/2017/decorative" val="1"/>
              </a:ext>
            </a:extLst>
          </p:cNvPr>
          <p:cNvSpPr/>
          <p:nvPr>
            <p:custDataLst>
              <p:tags r:id="rId14"/>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TextBox 15">
            <a:extLst>
              <a:ext uri="{FF2B5EF4-FFF2-40B4-BE49-F238E27FC236}">
                <a16:creationId xmlns:a16="http://schemas.microsoft.com/office/drawing/2014/main" id="{139C299C-FF5E-4EDB-9934-B5C483D8B028}"/>
              </a:ext>
            </a:extLst>
          </p:cNvPr>
          <p:cNvSpPr txBox="1"/>
          <p:nvPr>
            <p:custDataLst>
              <p:tags r:id="rId15"/>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7" name="TextBox 16">
            <a:extLst>
              <a:ext uri="{FF2B5EF4-FFF2-40B4-BE49-F238E27FC236}">
                <a16:creationId xmlns:a16="http://schemas.microsoft.com/office/drawing/2014/main" id="{6676715B-745B-4F43-B1BE-E1036B18EB3C}"/>
              </a:ext>
            </a:extLst>
          </p:cNvPr>
          <p:cNvSpPr txBox="1"/>
          <p:nvPr>
            <p:custDataLst>
              <p:tags r:id="rId16"/>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186-133-760</a:t>
            </a:r>
            <a:endParaRPr lang="en-GB"/>
          </a:p>
        </p:txBody>
      </p:sp>
      <p:sp>
        <p:nvSpPr>
          <p:cNvPr id="18" name="Rectangle 17">
            <a:extLst>
              <a:ext uri="{FF2B5EF4-FFF2-40B4-BE49-F238E27FC236}">
                <a16:creationId xmlns:a16="http://schemas.microsoft.com/office/drawing/2014/main" id="{024D531F-2958-4547-9F89-933338B30A47}"/>
              </a:ext>
              <a:ext uri="{C183D7F6-B498-43B3-948B-1728B52AA6E4}">
                <adec:decorative xmlns:adec="http://schemas.microsoft.com/office/drawing/2017/decorative" val="1"/>
              </a:ext>
            </a:extLst>
          </p:cNvPr>
          <p:cNvSpPr/>
          <p:nvPr>
            <p:custDataLst>
              <p:tags r:id="rId17"/>
            </p:custDataLst>
          </p:nvPr>
        </p:nvSpPr>
        <p:spPr>
          <a:xfrm>
            <a:off x="838200" y="1838325"/>
            <a:ext cx="5156200" cy="4398961"/>
          </a:xfrm>
          <a:prstGeom prst="rect">
            <a:avLst/>
          </a:prstGeom>
          <a:solidFill>
            <a:srgbClr val="4472C4">
              <a:alpha val="0"/>
            </a:srgbClr>
          </a:solidFill>
          <a:ln w="12700" cap="flat" cmpd="sng" algn="ctr">
            <a:no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C73099E5-FC81-42A1-AA6C-530726E46E4E}"/>
              </a:ext>
              <a:ext uri="{C183D7F6-B498-43B3-948B-1728B52AA6E4}">
                <adec:decorative xmlns:adec="http://schemas.microsoft.com/office/drawing/2017/decorative" val="1"/>
              </a:ext>
            </a:extLst>
          </p:cNvPr>
          <p:cNvSpPr/>
          <p:nvPr>
            <p:custDataLst>
              <p:tags r:id="rId18"/>
            </p:custDataLst>
          </p:nvPr>
        </p:nvSpPr>
        <p:spPr>
          <a:xfrm>
            <a:off x="0" y="5486400"/>
            <a:ext cx="12192000" cy="1219200"/>
          </a:xfrm>
          <a:prstGeom prst="rect">
            <a:avLst/>
          </a:prstGeom>
          <a:solidFill>
            <a:srgbClr val="666666">
              <a:alpha val="40000"/>
              <a:alpha val="0"/>
              <a:alpha val="0"/>
              <a:alpha val="40000"/>
              <a:alpha val="0"/>
            </a:srgbClr>
          </a:solidFill>
          <a:ln w="12700" cap="flat" cmpd="sng" algn="ctr">
            <a:solidFill>
              <a:srgbClr val="808080">
                <a:alpha val="40000"/>
                <a:alpha val="0"/>
                <a:alpha val="0"/>
                <a:alpha val="4000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1319131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15C5D7-DA0E-10A3-27B1-3519054F9C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7436B8-1BA4-F6C6-E432-F0757374E9BC}"/>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Wellbeing – Definitions and Characteristics</a:t>
            </a:r>
            <a:endParaRPr lang="en-GB" dirty="0">
              <a:solidFill>
                <a:schemeClr val="bg1"/>
              </a:solidFill>
              <a:effectLst>
                <a:outerShdw blurRad="38100" dist="38100" dir="2700000" algn="tl">
                  <a:srgbClr val="000000">
                    <a:alpha val="43137"/>
                  </a:srgbClr>
                </a:outerShdw>
              </a:effectLst>
            </a:endParaRPr>
          </a:p>
        </p:txBody>
      </p:sp>
      <p:graphicFrame>
        <p:nvGraphicFramePr>
          <p:cNvPr id="5" name="Content Placeholder 2">
            <a:extLst>
              <a:ext uri="{FF2B5EF4-FFF2-40B4-BE49-F238E27FC236}">
                <a16:creationId xmlns:a16="http://schemas.microsoft.com/office/drawing/2014/main" id="{F85D300B-F308-D01A-7150-3C54A51D2969}"/>
              </a:ext>
            </a:extLst>
          </p:cNvPr>
          <p:cNvGraphicFramePr>
            <a:graphicFrameLocks/>
          </p:cNvGraphicFramePr>
          <p:nvPr>
            <p:extLst>
              <p:ext uri="{D42A27DB-BD31-4B8C-83A1-F6EECF244321}">
                <p14:modId xmlns:p14="http://schemas.microsoft.com/office/powerpoint/2010/main" val="496884707"/>
              </p:ext>
            </p:extLst>
          </p:nvPr>
        </p:nvGraphicFramePr>
        <p:xfrm>
          <a:off x="581025" y="1441342"/>
          <a:ext cx="11029950" cy="41684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9929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8A6B47-CA0B-C1C6-04E4-EC9C5E6F8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14890B-824A-19C5-0BBF-6DB7A390C86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Key Aspects of Wellbeing</a:t>
            </a:r>
            <a:endParaRPr lang="en-GB" dirty="0">
              <a:solidFill>
                <a:schemeClr val="bg1"/>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31677901-414E-E0E9-92EB-175436C25FBF}"/>
              </a:ext>
            </a:extLst>
          </p:cNvPr>
          <p:cNvSpPr>
            <a:spLocks noGrp="1"/>
          </p:cNvSpPr>
          <p:nvPr>
            <p:ph idx="1"/>
          </p:nvPr>
        </p:nvSpPr>
        <p:spPr>
          <a:xfrm>
            <a:off x="3600450" y="2160216"/>
            <a:ext cx="8232572" cy="2955924"/>
          </a:xfrm>
          <a:solidFill>
            <a:schemeClr val="tx2">
              <a:lumMod val="20000"/>
              <a:lumOff val="80000"/>
            </a:schemeClr>
          </a:solidFill>
        </p:spPr>
        <p:txBody>
          <a:bodyPr>
            <a:normAutofit/>
          </a:bodyPr>
          <a:lstStyle/>
          <a:p>
            <a:pPr algn="just">
              <a:lnSpc>
                <a:spcPct val="100000"/>
              </a:lnSpc>
              <a:buFont typeface="Wingdings" panose="05000000000000000000" pitchFamily="2" charset="2"/>
              <a:buChar char="§"/>
            </a:pPr>
            <a:r>
              <a:rPr lang="en-GB" sz="2000" b="1" dirty="0">
                <a:latin typeface="Aptos" panose="020B0004020202020204" pitchFamily="34" charset="0"/>
              </a:rPr>
              <a:t>Emotional wellbeing</a:t>
            </a:r>
            <a:r>
              <a:rPr lang="en-GB" sz="2000" dirty="0">
                <a:latin typeface="Aptos" panose="020B0004020202020204" pitchFamily="34" charset="0"/>
              </a:rPr>
              <a:t> – feeling able to manage emotions, stress, and challenges</a:t>
            </a:r>
          </a:p>
          <a:p>
            <a:pPr algn="just">
              <a:lnSpc>
                <a:spcPct val="100000"/>
              </a:lnSpc>
              <a:buFont typeface="Wingdings" panose="05000000000000000000" pitchFamily="2" charset="2"/>
              <a:buChar char="§"/>
            </a:pPr>
            <a:r>
              <a:rPr lang="en-GB" sz="2000" b="1" dirty="0">
                <a:latin typeface="Aptos" panose="020B0004020202020204" pitchFamily="34" charset="0"/>
              </a:rPr>
              <a:t>Physical wellbeing</a:t>
            </a:r>
            <a:r>
              <a:rPr lang="en-GB" sz="2000" dirty="0">
                <a:latin typeface="Aptos" panose="020B0004020202020204" pitchFamily="34" charset="0"/>
              </a:rPr>
              <a:t> – having energy, good sleep, and healthy habits</a:t>
            </a:r>
          </a:p>
          <a:p>
            <a:pPr algn="just">
              <a:lnSpc>
                <a:spcPct val="100000"/>
              </a:lnSpc>
              <a:buFont typeface="Wingdings" panose="05000000000000000000" pitchFamily="2" charset="2"/>
              <a:buChar char="§"/>
            </a:pPr>
            <a:r>
              <a:rPr lang="en-GB" sz="2000" b="1" dirty="0">
                <a:latin typeface="Aptos" panose="020B0004020202020204" pitchFamily="34" charset="0"/>
              </a:rPr>
              <a:t>Social wellbeing</a:t>
            </a:r>
            <a:r>
              <a:rPr lang="en-GB" sz="2000" dirty="0">
                <a:latin typeface="Aptos" panose="020B0004020202020204" pitchFamily="34" charset="0"/>
              </a:rPr>
              <a:t> – feeling connected, supported, and valued by others</a:t>
            </a:r>
          </a:p>
          <a:p>
            <a:pPr algn="just">
              <a:lnSpc>
                <a:spcPct val="100000"/>
              </a:lnSpc>
              <a:buFont typeface="Wingdings" panose="05000000000000000000" pitchFamily="2" charset="2"/>
              <a:buChar char="§"/>
            </a:pPr>
            <a:r>
              <a:rPr lang="en-GB" sz="2000" b="1" dirty="0">
                <a:latin typeface="Aptos" panose="020B0004020202020204" pitchFamily="34" charset="0"/>
              </a:rPr>
              <a:t>Academic wellbeing</a:t>
            </a:r>
            <a:r>
              <a:rPr lang="en-GB" sz="2000" dirty="0">
                <a:latin typeface="Aptos" panose="020B0004020202020204" pitchFamily="34" charset="0"/>
              </a:rPr>
              <a:t> – feeling capable, motivated, and confident in learning</a:t>
            </a:r>
          </a:p>
          <a:p>
            <a:pPr algn="just">
              <a:lnSpc>
                <a:spcPct val="100000"/>
              </a:lnSpc>
              <a:buFont typeface="Wingdings" panose="05000000000000000000" pitchFamily="2" charset="2"/>
              <a:buChar char="§"/>
            </a:pPr>
            <a:r>
              <a:rPr lang="en-GB" sz="2000" b="1" dirty="0">
                <a:latin typeface="Aptos" panose="020B0004020202020204" pitchFamily="34" charset="0"/>
              </a:rPr>
              <a:t>Life satisfaction</a:t>
            </a:r>
            <a:r>
              <a:rPr lang="en-GB" sz="2000" dirty="0">
                <a:latin typeface="Aptos" panose="020B0004020202020204" pitchFamily="34" charset="0"/>
              </a:rPr>
              <a:t> – having a sense of purpose, fulfilment, and stability</a:t>
            </a:r>
          </a:p>
        </p:txBody>
      </p:sp>
      <p:pic>
        <p:nvPicPr>
          <p:cNvPr id="4" name="Picture 2" descr="10 Health Benefits of Getting Enough Sleep - Life Extension">
            <a:extLst>
              <a:ext uri="{FF2B5EF4-FFF2-40B4-BE49-F238E27FC236}">
                <a16:creationId xmlns:a16="http://schemas.microsoft.com/office/drawing/2014/main" id="{B8E22F89-E953-2595-3914-59A323D40B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583" r="3" b="6453"/>
          <a:stretch>
            <a:fillRect/>
          </a:stretch>
        </p:blipFill>
        <p:spPr bwMode="auto">
          <a:xfrm>
            <a:off x="291830" y="1411946"/>
            <a:ext cx="2997202" cy="149654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What is social health and why does it matter for our well-being? -  Christensen Institute">
            <a:extLst>
              <a:ext uri="{FF2B5EF4-FFF2-40B4-BE49-F238E27FC236}">
                <a16:creationId xmlns:a16="http://schemas.microsoft.com/office/drawing/2014/main" id="{C8C74432-0296-52D4-0295-AECE5CEBA0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4" b="351"/>
          <a:stretch>
            <a:fillRect/>
          </a:stretch>
        </p:blipFill>
        <p:spPr bwMode="auto">
          <a:xfrm>
            <a:off x="286093" y="2908487"/>
            <a:ext cx="3002939" cy="149624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ealthy and Balanced Diet - Meaning, Importance and Diet Chart – Eggoz">
            <a:extLst>
              <a:ext uri="{FF2B5EF4-FFF2-40B4-BE49-F238E27FC236}">
                <a16:creationId xmlns:a16="http://schemas.microsoft.com/office/drawing/2014/main" id="{3F5A404D-4E9B-F2AE-9532-CA930A0EE2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4027" r="-4" b="19143"/>
          <a:stretch>
            <a:fillRect/>
          </a:stretch>
        </p:blipFill>
        <p:spPr bwMode="auto">
          <a:xfrm>
            <a:off x="314528" y="4404734"/>
            <a:ext cx="2974503" cy="1496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26292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955035-D6F0-923A-7225-96D66869F0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99A895-C684-1FD8-8B2D-071216A1F700}"/>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Drivers of Poor Mental Health and Wellbeing</a:t>
            </a:r>
            <a:endParaRPr lang="en-GB" dirty="0">
              <a:solidFill>
                <a:schemeClr val="bg1"/>
              </a:solidFill>
              <a:effectLst>
                <a:outerShdw blurRad="38100" dist="38100" dir="2700000" algn="tl">
                  <a:srgbClr val="000000">
                    <a:alpha val="43137"/>
                  </a:srgbClr>
                </a:outerShdw>
              </a:effectLst>
            </a:endParaRPr>
          </a:p>
        </p:txBody>
      </p:sp>
      <p:graphicFrame>
        <p:nvGraphicFramePr>
          <p:cNvPr id="8" name="Content Placeholder 2">
            <a:extLst>
              <a:ext uri="{FF2B5EF4-FFF2-40B4-BE49-F238E27FC236}">
                <a16:creationId xmlns:a16="http://schemas.microsoft.com/office/drawing/2014/main" id="{87A186A4-3C1C-1384-362C-54512E42B97A}"/>
              </a:ext>
            </a:extLst>
          </p:cNvPr>
          <p:cNvGraphicFramePr>
            <a:graphicFrameLocks noGrp="1"/>
          </p:cNvGraphicFramePr>
          <p:nvPr>
            <p:ph idx="1"/>
            <p:extLst>
              <p:ext uri="{D42A27DB-BD31-4B8C-83A1-F6EECF244321}">
                <p14:modId xmlns:p14="http://schemas.microsoft.com/office/powerpoint/2010/main" val="3446615078"/>
              </p:ext>
            </p:extLst>
          </p:nvPr>
        </p:nvGraphicFramePr>
        <p:xfrm>
          <a:off x="569676" y="17192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11227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2B173-6119-E3CE-9DF5-D3B9D649C32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CD2863E-A58E-1A45-4AB8-313B6A3D91F8}"/>
              </a:ext>
            </a:extLst>
          </p:cNvPr>
          <p:cNvSpPr txBox="1"/>
          <p:nvPr/>
        </p:nvSpPr>
        <p:spPr>
          <a:xfrm>
            <a:off x="169596" y="1933539"/>
            <a:ext cx="4489490" cy="3447832"/>
          </a:xfrm>
          <a:prstGeom prst="rect">
            <a:avLst/>
          </a:prstGeom>
        </p:spPr>
        <p:txBody>
          <a:bodyPr vert="horz" lIns="91440" tIns="45720" rIns="91440" bIns="45720" rtlCol="0" anchor="t">
            <a:normAutofit/>
          </a:bodyPr>
          <a:lstStyle/>
          <a:p>
            <a:pPr marR="0" lvl="0" algn="ctr" fontAlgn="auto">
              <a:lnSpc>
                <a:spcPct val="90000"/>
              </a:lnSpc>
              <a:spcBef>
                <a:spcPts val="0"/>
              </a:spcBef>
              <a:spcAft>
                <a:spcPts val="600"/>
              </a:spcAft>
              <a:buClrTx/>
              <a:buSzTx/>
              <a:tabLst/>
              <a:defRPr/>
            </a:pPr>
            <a:r>
              <a:rPr kumimoji="0" lang="en-US" sz="3600" b="0" i="0" u="none" strike="noStrike" cap="none" spc="0" normalizeH="0" baseline="0" noProof="0" dirty="0">
                <a:ln>
                  <a:noFill/>
                </a:ln>
                <a:effectLst/>
                <a:uLnTx/>
                <a:uFillTx/>
                <a:latin typeface="Aptos" panose="020B0004020202020204" pitchFamily="34" charset="0"/>
              </a:rPr>
              <a:t>According to Skills for Care (2016)</a:t>
            </a:r>
            <a:r>
              <a:rPr lang="en-US" sz="3600" dirty="0">
                <a:latin typeface="Aptos" panose="020B0004020202020204" pitchFamily="34" charset="0"/>
              </a:rPr>
              <a:t>,</a:t>
            </a:r>
            <a:r>
              <a:rPr kumimoji="0" lang="en-US" sz="3600" b="0" i="0" u="none" strike="noStrike" cap="none" spc="0" normalizeH="0" baseline="0" noProof="0" dirty="0">
                <a:ln>
                  <a:noFill/>
                </a:ln>
                <a:effectLst/>
                <a:uLnTx/>
                <a:uFillTx/>
                <a:latin typeface="Aptos" panose="020B0004020202020204" pitchFamily="34" charset="0"/>
              </a:rPr>
              <a:t> personal resilience </a:t>
            </a:r>
            <a:r>
              <a:rPr lang="en-US" sz="3600" dirty="0">
                <a:latin typeface="Aptos" panose="020B0004020202020204" pitchFamily="34" charset="0"/>
              </a:rPr>
              <a:t>looks like… </a:t>
            </a:r>
            <a:endParaRPr kumimoji="0" lang="en-US" sz="3600" b="0" i="0" u="none" strike="noStrike" cap="none" spc="0" normalizeH="0" baseline="0" noProof="0" dirty="0">
              <a:ln>
                <a:noFill/>
              </a:ln>
              <a:effectLst/>
              <a:uLnTx/>
              <a:uFillTx/>
              <a:latin typeface="Aptos" panose="020B0004020202020204" pitchFamily="34" charset="0"/>
            </a:endParaRPr>
          </a:p>
          <a:p>
            <a:pPr marR="0" lvl="0" fontAlgn="auto">
              <a:lnSpc>
                <a:spcPct val="90000"/>
              </a:lnSpc>
              <a:spcBef>
                <a:spcPts val="0"/>
              </a:spcBef>
              <a:spcAft>
                <a:spcPts val="600"/>
              </a:spcAft>
              <a:buClrTx/>
              <a:buSzTx/>
              <a:tabLst/>
              <a:defRPr/>
            </a:pPr>
            <a:endParaRPr kumimoji="0" lang="en-US" sz="1400" b="0" i="0" u="none" strike="noStrike" cap="none" spc="0" normalizeH="0" baseline="0" noProof="0" dirty="0">
              <a:ln>
                <a:noFill/>
              </a:ln>
              <a:effectLst/>
              <a:uLnTx/>
              <a:uFillTx/>
            </a:endParaRPr>
          </a:p>
        </p:txBody>
      </p:sp>
      <p:pic>
        <p:nvPicPr>
          <p:cNvPr id="6" name="Content Placeholder 4" descr="A purple figure with white text&#10;&#10;Description automatically generated">
            <a:extLst>
              <a:ext uri="{FF2B5EF4-FFF2-40B4-BE49-F238E27FC236}">
                <a16:creationId xmlns:a16="http://schemas.microsoft.com/office/drawing/2014/main" id="{2CFE500B-F09A-EF1C-D07C-5254EF620DF1}"/>
              </a:ext>
            </a:extLst>
          </p:cNvPr>
          <p:cNvPicPr>
            <a:picLocks noGrp="1" noChangeAspect="1"/>
          </p:cNvPicPr>
          <p:nvPr>
            <p:ph idx="1"/>
          </p:nvPr>
        </p:nvPicPr>
        <p:blipFill>
          <a:blip r:embed="rId3"/>
          <a:stretch>
            <a:fillRect/>
          </a:stretch>
        </p:blipFill>
        <p:spPr>
          <a:xfrm>
            <a:off x="5045455" y="379441"/>
            <a:ext cx="6261080" cy="5384528"/>
          </a:xfrm>
          <a:prstGeom prst="rect">
            <a:avLst/>
          </a:prstGeom>
        </p:spPr>
      </p:pic>
      <p:sp>
        <p:nvSpPr>
          <p:cNvPr id="7" name="Arrow: Right 6">
            <a:extLst>
              <a:ext uri="{FF2B5EF4-FFF2-40B4-BE49-F238E27FC236}">
                <a16:creationId xmlns:a16="http://schemas.microsoft.com/office/drawing/2014/main" id="{BC97993A-5213-9632-17EB-71F2F72C9DC0}"/>
              </a:ext>
            </a:extLst>
          </p:cNvPr>
          <p:cNvSpPr/>
          <p:nvPr/>
        </p:nvSpPr>
        <p:spPr>
          <a:xfrm>
            <a:off x="1207406" y="4010124"/>
            <a:ext cx="2960914" cy="8708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862731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D608A1-ABA0-DA64-1FB2-72EF8093A4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D685B1-7786-2200-EBD0-BD04D1F185E1}"/>
              </a:ext>
            </a:extLst>
          </p:cNvPr>
          <p:cNvSpPr>
            <a:spLocks noGrp="1"/>
          </p:cNvSpPr>
          <p:nvPr>
            <p:ph type="title"/>
          </p:nvPr>
        </p:nvSpPr>
        <p:spPr>
          <a:xfrm>
            <a:off x="704580" y="2023301"/>
            <a:ext cx="4127770" cy="1951799"/>
          </a:xfrm>
          <a:solidFill>
            <a:srgbClr val="295E80"/>
          </a:solidFill>
        </p:spPr>
        <p:txBody>
          <a:bodyPr>
            <a:normAutofit fontScale="90000"/>
          </a:bodyPr>
          <a:lstStyle/>
          <a:p>
            <a:pPr algn="ctr"/>
            <a:r>
              <a:rPr lang="en-GB" b="1" dirty="0">
                <a:solidFill>
                  <a:schemeClr val="bg1"/>
                </a:solidFill>
                <a:effectLst>
                  <a:outerShdw blurRad="38100" dist="38100" dir="2700000" algn="tl">
                    <a:srgbClr val="000000">
                      <a:alpha val="43137"/>
                    </a:srgbClr>
                  </a:outerShdw>
                </a:effectLst>
              </a:rPr>
              <a:t>Self-Accountability: What does it look like?</a:t>
            </a:r>
            <a:endParaRPr lang="en-GB" dirty="0">
              <a:solidFill>
                <a:schemeClr val="bg1"/>
              </a:solidFill>
              <a:effectLst>
                <a:outerShdw blurRad="38100" dist="38100" dir="2700000" algn="tl">
                  <a:srgbClr val="000000">
                    <a:alpha val="43137"/>
                  </a:srgbClr>
                </a:outerShdw>
              </a:effectLst>
            </a:endParaRPr>
          </a:p>
        </p:txBody>
      </p:sp>
      <p:graphicFrame>
        <p:nvGraphicFramePr>
          <p:cNvPr id="8" name="Content Placeholder 2">
            <a:extLst>
              <a:ext uri="{FF2B5EF4-FFF2-40B4-BE49-F238E27FC236}">
                <a16:creationId xmlns:a16="http://schemas.microsoft.com/office/drawing/2014/main" id="{FFF66966-E197-F403-AE4A-3E0203116CC8}"/>
              </a:ext>
            </a:extLst>
          </p:cNvPr>
          <p:cNvGraphicFramePr>
            <a:graphicFrameLocks noGrp="1"/>
          </p:cNvGraphicFramePr>
          <p:nvPr>
            <p:ph idx="1"/>
            <p:extLst>
              <p:ext uri="{D42A27DB-BD31-4B8C-83A1-F6EECF244321}">
                <p14:modId xmlns:p14="http://schemas.microsoft.com/office/powerpoint/2010/main" val="2598636313"/>
              </p:ext>
            </p:extLst>
          </p:nvPr>
        </p:nvGraphicFramePr>
        <p:xfrm>
          <a:off x="5373370" y="245618"/>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06192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AF4C0-480D-1D29-26BE-2C104A9130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2FBBF6-B800-5572-3461-94B1D3E02BD6}"/>
              </a:ext>
            </a:extLst>
          </p:cNvPr>
          <p:cNvSpPr>
            <a:spLocks noGrp="1"/>
          </p:cNvSpPr>
          <p:nvPr>
            <p:ph type="title"/>
          </p:nvPr>
        </p:nvSpPr>
        <p:spPr>
          <a:xfrm>
            <a:off x="431530" y="2023299"/>
            <a:ext cx="4127770" cy="1951799"/>
          </a:xfrm>
          <a:solidFill>
            <a:srgbClr val="295E80"/>
          </a:solidFill>
        </p:spPr>
        <p:txBody>
          <a:bodyPr>
            <a:normAutofit/>
          </a:bodyPr>
          <a:lstStyle/>
          <a:p>
            <a:pPr algn="ctr"/>
            <a:r>
              <a:rPr lang="en-GB" sz="4000" b="1" dirty="0">
                <a:solidFill>
                  <a:schemeClr val="bg1"/>
                </a:solidFill>
                <a:effectLst>
                  <a:outerShdw blurRad="38100" dist="38100" dir="2700000" algn="tl">
                    <a:srgbClr val="000000">
                      <a:alpha val="43137"/>
                    </a:srgbClr>
                  </a:outerShdw>
                </a:effectLst>
              </a:rPr>
              <a:t>Examples of Self-Accountability: Student A</a:t>
            </a:r>
            <a:endParaRPr lang="en-GB" sz="4000" dirty="0">
              <a:solidFill>
                <a:schemeClr val="bg1"/>
              </a:solidFill>
              <a:effectLst>
                <a:outerShdw blurRad="38100" dist="38100" dir="2700000" algn="tl">
                  <a:srgbClr val="000000">
                    <a:alpha val="43137"/>
                  </a:srgbClr>
                </a:outerShdw>
              </a:effectLst>
            </a:endParaRPr>
          </a:p>
        </p:txBody>
      </p:sp>
      <p:graphicFrame>
        <p:nvGraphicFramePr>
          <p:cNvPr id="5" name="Content Placeholder 2">
            <a:extLst>
              <a:ext uri="{FF2B5EF4-FFF2-40B4-BE49-F238E27FC236}">
                <a16:creationId xmlns:a16="http://schemas.microsoft.com/office/drawing/2014/main" id="{C0B1CE17-5DE0-F1DF-84D6-F1C2EACDCBA2}"/>
              </a:ext>
            </a:extLst>
          </p:cNvPr>
          <p:cNvGraphicFramePr>
            <a:graphicFrameLocks noGrp="1"/>
          </p:cNvGraphicFramePr>
          <p:nvPr>
            <p:ph idx="1"/>
            <p:extLst>
              <p:ext uri="{D42A27DB-BD31-4B8C-83A1-F6EECF244321}">
                <p14:modId xmlns:p14="http://schemas.microsoft.com/office/powerpoint/2010/main" val="398342458"/>
              </p:ext>
            </p:extLst>
          </p:nvPr>
        </p:nvGraphicFramePr>
        <p:xfrm>
          <a:off x="4748100" y="216975"/>
          <a:ext cx="7177846" cy="59900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7151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D29BEF-65C9-7856-ACE3-84FE853763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6992E7-5748-7E55-42B0-2BBE6E641CB3}"/>
              </a:ext>
            </a:extLst>
          </p:cNvPr>
          <p:cNvSpPr>
            <a:spLocks noGrp="1"/>
          </p:cNvSpPr>
          <p:nvPr>
            <p:ph type="title"/>
          </p:nvPr>
        </p:nvSpPr>
        <p:spPr>
          <a:xfrm>
            <a:off x="431530" y="2023299"/>
            <a:ext cx="3652273" cy="1951799"/>
          </a:xfrm>
          <a:solidFill>
            <a:srgbClr val="295E80"/>
          </a:solidFill>
        </p:spPr>
        <p:txBody>
          <a:bodyPr>
            <a:normAutofit/>
          </a:bodyPr>
          <a:lstStyle/>
          <a:p>
            <a:pPr algn="ctr"/>
            <a:r>
              <a:rPr lang="en-GB" sz="4000" b="1" dirty="0">
                <a:solidFill>
                  <a:schemeClr val="bg1"/>
                </a:solidFill>
                <a:effectLst>
                  <a:outerShdw blurRad="38100" dist="38100" dir="2700000" algn="tl">
                    <a:srgbClr val="000000">
                      <a:alpha val="43137"/>
                    </a:srgbClr>
                  </a:outerShdw>
                </a:effectLst>
              </a:rPr>
              <a:t>Examples of Self-Accountability: Student B</a:t>
            </a:r>
            <a:endParaRPr lang="en-GB" sz="4000" dirty="0">
              <a:solidFill>
                <a:schemeClr val="bg1"/>
              </a:solidFill>
              <a:effectLst>
                <a:outerShdw blurRad="38100" dist="38100" dir="2700000" algn="tl">
                  <a:srgbClr val="000000">
                    <a:alpha val="43137"/>
                  </a:srgbClr>
                </a:outerShdw>
              </a:effectLst>
            </a:endParaRPr>
          </a:p>
        </p:txBody>
      </p:sp>
      <p:graphicFrame>
        <p:nvGraphicFramePr>
          <p:cNvPr id="6" name="Content Placeholder 2">
            <a:extLst>
              <a:ext uri="{FF2B5EF4-FFF2-40B4-BE49-F238E27FC236}">
                <a16:creationId xmlns:a16="http://schemas.microsoft.com/office/drawing/2014/main" id="{BF6D4CC2-AB40-7FF0-5585-F5358866D68D}"/>
              </a:ext>
            </a:extLst>
          </p:cNvPr>
          <p:cNvGraphicFramePr>
            <a:graphicFrameLocks/>
          </p:cNvGraphicFramePr>
          <p:nvPr>
            <p:extLst>
              <p:ext uri="{D42A27DB-BD31-4B8C-83A1-F6EECF244321}">
                <p14:modId xmlns:p14="http://schemas.microsoft.com/office/powerpoint/2010/main" val="1134367563"/>
              </p:ext>
            </p:extLst>
          </p:nvPr>
        </p:nvGraphicFramePr>
        <p:xfrm>
          <a:off x="4293031" y="387944"/>
          <a:ext cx="7467439" cy="5346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41348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142525-5C6D-965D-18AE-96D68253EA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3DAFA3-8B34-D39A-9748-A6A814DACE5E}"/>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Self-Accountability</a:t>
            </a:r>
            <a:endParaRPr lang="en-GB" dirty="0">
              <a:solidFill>
                <a:schemeClr val="bg1"/>
              </a:solidFill>
              <a:effectLst>
                <a:outerShdw blurRad="38100" dist="38100" dir="2700000" algn="tl">
                  <a:srgbClr val="000000">
                    <a:alpha val="43137"/>
                  </a:srgbClr>
                </a:outerShdw>
              </a:effectLst>
            </a:endParaRPr>
          </a:p>
        </p:txBody>
      </p:sp>
      <p:pic>
        <p:nvPicPr>
          <p:cNvPr id="5" name="Picture 2">
            <a:extLst>
              <a:ext uri="{FF2B5EF4-FFF2-40B4-BE49-F238E27FC236}">
                <a16:creationId xmlns:a16="http://schemas.microsoft.com/office/drawing/2014/main" id="{34FEAF7D-004A-4EFD-F870-9E737BDF4D16}"/>
              </a:ext>
            </a:extLst>
          </p:cNvPr>
          <p:cNvPicPr>
            <a:picLocks noGrp="1" noChangeAspect="1"/>
          </p:cNvPicPr>
          <p:nvPr>
            <p:ph idx="1"/>
          </p:nvPr>
        </p:nvPicPr>
        <p:blipFill>
          <a:blip r:embed="rId3"/>
          <a:stretch>
            <a:fillRect/>
          </a:stretch>
        </p:blipFill>
        <p:spPr>
          <a:xfrm>
            <a:off x="2148778" y="1428750"/>
            <a:ext cx="7894443" cy="4401150"/>
          </a:xfrm>
          <a:prstGeom prst="rect">
            <a:avLst/>
          </a:prstGeom>
        </p:spPr>
      </p:pic>
    </p:spTree>
    <p:extLst>
      <p:ext uri="{BB962C8B-B14F-4D97-AF65-F5344CB8AC3E}">
        <p14:creationId xmlns:p14="http://schemas.microsoft.com/office/powerpoint/2010/main" val="29613061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11A6BD-F026-83C0-ED3A-5824B2CFEF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4FE577-81A0-4D50-5C33-85900CFDF5B7}"/>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Mitigating Circumstances</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AA4403C-3E2E-8819-6E19-EB5036CD47A0}"/>
              </a:ext>
            </a:extLst>
          </p:cNvPr>
          <p:cNvSpPr>
            <a:spLocks noGrp="1"/>
          </p:cNvSpPr>
          <p:nvPr>
            <p:ph idx="1"/>
          </p:nvPr>
        </p:nvSpPr>
        <p:spPr>
          <a:xfrm>
            <a:off x="377611" y="1786308"/>
            <a:ext cx="4124539" cy="4007219"/>
          </a:xfrm>
        </p:spPr>
        <p:txBody>
          <a:bodyPr>
            <a:normAutofit lnSpcReduction="10000"/>
          </a:bodyPr>
          <a:lstStyle/>
          <a:p>
            <a:pPr algn="just">
              <a:buFont typeface="Wingdings" panose="05000000000000000000" pitchFamily="2" charset="2"/>
              <a:buChar char="§"/>
            </a:pPr>
            <a:r>
              <a:rPr lang="en-GB" sz="2300" dirty="0">
                <a:latin typeface="Aptos" panose="020B0004020202020204" pitchFamily="34" charset="0"/>
              </a:rPr>
              <a:t>Long-term (has lasted/will last 12 months or more) disabilities or learning difficulties are considered through the Compensatory Measures procedures</a:t>
            </a:r>
          </a:p>
          <a:p>
            <a:pPr marL="0" indent="0" algn="just">
              <a:buNone/>
            </a:pPr>
            <a:endParaRPr lang="en-GB" sz="2300" dirty="0">
              <a:latin typeface="Aptos" panose="020B0004020202020204" pitchFamily="34" charset="0"/>
            </a:endParaRPr>
          </a:p>
          <a:p>
            <a:pPr algn="just">
              <a:buFont typeface="Wingdings" panose="05000000000000000000" pitchFamily="2" charset="2"/>
              <a:buChar char="§"/>
            </a:pPr>
            <a:r>
              <a:rPr lang="en-GB" sz="2300" dirty="0">
                <a:latin typeface="Aptos" panose="020B0004020202020204" pitchFamily="34" charset="0"/>
              </a:rPr>
              <a:t>Short-term mitigating circumstances are normally considered through the extenuating circumstances procedure.</a:t>
            </a:r>
          </a:p>
          <a:p>
            <a:pPr marL="0" indent="0">
              <a:buNone/>
            </a:pPr>
            <a:endParaRPr lang="en-GB" sz="1800" b="1" dirty="0"/>
          </a:p>
        </p:txBody>
      </p:sp>
      <p:sp>
        <p:nvSpPr>
          <p:cNvPr id="3" name="TextBox 2">
            <a:extLst>
              <a:ext uri="{FF2B5EF4-FFF2-40B4-BE49-F238E27FC236}">
                <a16:creationId xmlns:a16="http://schemas.microsoft.com/office/drawing/2014/main" id="{4DD66E2F-7FD1-6E9D-3097-337433EA6294}"/>
              </a:ext>
            </a:extLst>
          </p:cNvPr>
          <p:cNvSpPr txBox="1"/>
          <p:nvPr/>
        </p:nvSpPr>
        <p:spPr>
          <a:xfrm>
            <a:off x="7387861" y="3198534"/>
            <a:ext cx="2073639" cy="523220"/>
          </a:xfrm>
          <a:prstGeom prst="rect">
            <a:avLst/>
          </a:prstGeom>
          <a:noFill/>
        </p:spPr>
        <p:txBody>
          <a:bodyPr wrap="square" rtlCol="0">
            <a:spAutoFit/>
          </a:bodyPr>
          <a:lstStyle/>
          <a:p>
            <a:r>
              <a:rPr lang="en-GB" sz="2800" b="1">
                <a:latin typeface="Aptos" panose="020B0004020202020204" pitchFamily="34" charset="0"/>
              </a:rPr>
              <a:t>Examples</a:t>
            </a:r>
            <a:endParaRPr lang="en-GB" sz="2000" b="1">
              <a:latin typeface="Aptos" panose="020B0004020202020204" pitchFamily="34" charset="0"/>
            </a:endParaRPr>
          </a:p>
        </p:txBody>
      </p:sp>
      <p:sp>
        <p:nvSpPr>
          <p:cNvPr id="4" name="Rectangle 3">
            <a:extLst>
              <a:ext uri="{FF2B5EF4-FFF2-40B4-BE49-F238E27FC236}">
                <a16:creationId xmlns:a16="http://schemas.microsoft.com/office/drawing/2014/main" id="{3C8A1EA8-257B-1767-11EB-47221E824FB8}"/>
              </a:ext>
            </a:extLst>
          </p:cNvPr>
          <p:cNvSpPr/>
          <p:nvPr/>
        </p:nvSpPr>
        <p:spPr>
          <a:xfrm>
            <a:off x="4800556" y="1781997"/>
            <a:ext cx="1552117" cy="6218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atin typeface="Aptos" panose="020B0004020202020204" pitchFamily="34" charset="0"/>
              </a:rPr>
              <a:t>Hearing loss</a:t>
            </a:r>
          </a:p>
        </p:txBody>
      </p:sp>
      <p:sp>
        <p:nvSpPr>
          <p:cNvPr id="5" name="Rectangle 4">
            <a:extLst>
              <a:ext uri="{FF2B5EF4-FFF2-40B4-BE49-F238E27FC236}">
                <a16:creationId xmlns:a16="http://schemas.microsoft.com/office/drawing/2014/main" id="{EFD45D45-5A17-45DE-AAF9-588976F3D8CC}"/>
              </a:ext>
            </a:extLst>
          </p:cNvPr>
          <p:cNvSpPr/>
          <p:nvPr/>
        </p:nvSpPr>
        <p:spPr>
          <a:xfrm>
            <a:off x="6595039" y="1781997"/>
            <a:ext cx="1552117" cy="6218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atin typeface="Aptos" panose="020B0004020202020204" pitchFamily="34" charset="0"/>
              </a:rPr>
              <a:t>Long-term</a:t>
            </a:r>
          </a:p>
        </p:txBody>
      </p:sp>
      <p:sp>
        <p:nvSpPr>
          <p:cNvPr id="7" name="Rectangle 6">
            <a:extLst>
              <a:ext uri="{FF2B5EF4-FFF2-40B4-BE49-F238E27FC236}">
                <a16:creationId xmlns:a16="http://schemas.microsoft.com/office/drawing/2014/main" id="{DBBF8921-5811-AE63-090E-62642F62ED2D}"/>
              </a:ext>
            </a:extLst>
          </p:cNvPr>
          <p:cNvSpPr/>
          <p:nvPr/>
        </p:nvSpPr>
        <p:spPr>
          <a:xfrm>
            <a:off x="8363330" y="1781997"/>
            <a:ext cx="1552117" cy="6218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atin typeface="Aptos" panose="020B0004020202020204" pitchFamily="34" charset="0"/>
              </a:rPr>
              <a:t>Student Services</a:t>
            </a:r>
          </a:p>
        </p:txBody>
      </p:sp>
      <p:sp>
        <p:nvSpPr>
          <p:cNvPr id="8" name="Rectangle 7">
            <a:extLst>
              <a:ext uri="{FF2B5EF4-FFF2-40B4-BE49-F238E27FC236}">
                <a16:creationId xmlns:a16="http://schemas.microsoft.com/office/drawing/2014/main" id="{E9765C9F-4D76-10F8-0A3E-5D8B801062F6}"/>
              </a:ext>
            </a:extLst>
          </p:cNvPr>
          <p:cNvSpPr/>
          <p:nvPr/>
        </p:nvSpPr>
        <p:spPr>
          <a:xfrm>
            <a:off x="10125826" y="1786308"/>
            <a:ext cx="1964370" cy="6218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atin typeface="Aptos" panose="020B0004020202020204" pitchFamily="34" charset="0"/>
              </a:rPr>
              <a:t>Compensatory Measures</a:t>
            </a:r>
          </a:p>
        </p:txBody>
      </p:sp>
      <p:sp>
        <p:nvSpPr>
          <p:cNvPr id="9" name="Rectangle 8">
            <a:extLst>
              <a:ext uri="{FF2B5EF4-FFF2-40B4-BE49-F238E27FC236}">
                <a16:creationId xmlns:a16="http://schemas.microsoft.com/office/drawing/2014/main" id="{A1B9C146-BD34-41D7-56E1-FAE917CE1DA8}"/>
              </a:ext>
            </a:extLst>
          </p:cNvPr>
          <p:cNvSpPr/>
          <p:nvPr/>
        </p:nvSpPr>
        <p:spPr>
          <a:xfrm>
            <a:off x="4813929" y="4641187"/>
            <a:ext cx="1552117" cy="6218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atin typeface="Aptos" panose="020B0004020202020204" pitchFamily="34" charset="0"/>
              </a:rPr>
              <a:t>Football accident</a:t>
            </a:r>
          </a:p>
        </p:txBody>
      </p:sp>
      <p:sp>
        <p:nvSpPr>
          <p:cNvPr id="10" name="Rectangle 9">
            <a:extLst>
              <a:ext uri="{FF2B5EF4-FFF2-40B4-BE49-F238E27FC236}">
                <a16:creationId xmlns:a16="http://schemas.microsoft.com/office/drawing/2014/main" id="{5616C0ED-B4E6-8AE6-E1B2-938DFE58C774}"/>
              </a:ext>
            </a:extLst>
          </p:cNvPr>
          <p:cNvSpPr/>
          <p:nvPr/>
        </p:nvSpPr>
        <p:spPr>
          <a:xfrm>
            <a:off x="6602015" y="4641189"/>
            <a:ext cx="1552117" cy="6218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atin typeface="Aptos" panose="020B0004020202020204" pitchFamily="34" charset="0"/>
              </a:rPr>
              <a:t>Concussion</a:t>
            </a:r>
          </a:p>
        </p:txBody>
      </p:sp>
      <p:sp>
        <p:nvSpPr>
          <p:cNvPr id="11" name="Rectangle 10">
            <a:extLst>
              <a:ext uri="{FF2B5EF4-FFF2-40B4-BE49-F238E27FC236}">
                <a16:creationId xmlns:a16="http://schemas.microsoft.com/office/drawing/2014/main" id="{6EB20A72-838F-D96B-55F2-E3B99DE8F1E1}"/>
              </a:ext>
            </a:extLst>
          </p:cNvPr>
          <p:cNvSpPr/>
          <p:nvPr/>
        </p:nvSpPr>
        <p:spPr>
          <a:xfrm>
            <a:off x="8398235" y="4641187"/>
            <a:ext cx="1552117" cy="6218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atin typeface="Aptos" panose="020B0004020202020204" pitchFamily="34" charset="0"/>
              </a:rPr>
              <a:t>Short-term</a:t>
            </a:r>
          </a:p>
        </p:txBody>
      </p:sp>
      <p:sp>
        <p:nvSpPr>
          <p:cNvPr id="12" name="Rectangle 11">
            <a:extLst>
              <a:ext uri="{FF2B5EF4-FFF2-40B4-BE49-F238E27FC236}">
                <a16:creationId xmlns:a16="http://schemas.microsoft.com/office/drawing/2014/main" id="{81DDA016-0F60-B0D6-BE15-B9F743998280}"/>
              </a:ext>
            </a:extLst>
          </p:cNvPr>
          <p:cNvSpPr/>
          <p:nvPr/>
        </p:nvSpPr>
        <p:spPr>
          <a:xfrm>
            <a:off x="10165395" y="4641188"/>
            <a:ext cx="1914538" cy="6218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atin typeface="Aptos" panose="020B0004020202020204" pitchFamily="34" charset="0"/>
              </a:rPr>
              <a:t>Extenuating Circumstances</a:t>
            </a:r>
          </a:p>
        </p:txBody>
      </p:sp>
      <p:sp>
        <p:nvSpPr>
          <p:cNvPr id="15" name="Arrow: Right 14">
            <a:extLst>
              <a:ext uri="{FF2B5EF4-FFF2-40B4-BE49-F238E27FC236}">
                <a16:creationId xmlns:a16="http://schemas.microsoft.com/office/drawing/2014/main" id="{F9D5B3CA-09B5-E386-FB94-1D7D07D02864}"/>
              </a:ext>
            </a:extLst>
          </p:cNvPr>
          <p:cNvSpPr/>
          <p:nvPr/>
        </p:nvSpPr>
        <p:spPr>
          <a:xfrm>
            <a:off x="6211119" y="1981236"/>
            <a:ext cx="332005" cy="2233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6" name="Arrow: Right 15">
            <a:extLst>
              <a:ext uri="{FF2B5EF4-FFF2-40B4-BE49-F238E27FC236}">
                <a16:creationId xmlns:a16="http://schemas.microsoft.com/office/drawing/2014/main" id="{FE4D2F75-D782-C39D-92DE-5188A62E7418}"/>
              </a:ext>
            </a:extLst>
          </p:cNvPr>
          <p:cNvSpPr/>
          <p:nvPr/>
        </p:nvSpPr>
        <p:spPr>
          <a:xfrm>
            <a:off x="6220435" y="4840426"/>
            <a:ext cx="332005" cy="2233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7" name="Arrow: Right 16">
            <a:extLst>
              <a:ext uri="{FF2B5EF4-FFF2-40B4-BE49-F238E27FC236}">
                <a16:creationId xmlns:a16="http://schemas.microsoft.com/office/drawing/2014/main" id="{12D27E2D-3C03-2B68-2DF2-1718F31AEF11}"/>
              </a:ext>
            </a:extLst>
          </p:cNvPr>
          <p:cNvSpPr/>
          <p:nvPr/>
        </p:nvSpPr>
        <p:spPr>
          <a:xfrm>
            <a:off x="7980592" y="1981236"/>
            <a:ext cx="332005" cy="2233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8" name="Arrow: Right 17">
            <a:extLst>
              <a:ext uri="{FF2B5EF4-FFF2-40B4-BE49-F238E27FC236}">
                <a16:creationId xmlns:a16="http://schemas.microsoft.com/office/drawing/2014/main" id="{4C53A2AE-9368-EA97-0A91-A50D5C0483F1}"/>
              </a:ext>
            </a:extLst>
          </p:cNvPr>
          <p:cNvSpPr/>
          <p:nvPr/>
        </p:nvSpPr>
        <p:spPr>
          <a:xfrm>
            <a:off x="8016656" y="4840425"/>
            <a:ext cx="332005" cy="2233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9" name="Arrow: Right 18">
            <a:extLst>
              <a:ext uri="{FF2B5EF4-FFF2-40B4-BE49-F238E27FC236}">
                <a16:creationId xmlns:a16="http://schemas.microsoft.com/office/drawing/2014/main" id="{EC247D76-5CA8-B543-E06B-0B0FD137CF26}"/>
              </a:ext>
            </a:extLst>
          </p:cNvPr>
          <p:cNvSpPr/>
          <p:nvPr/>
        </p:nvSpPr>
        <p:spPr>
          <a:xfrm>
            <a:off x="9768089" y="1948798"/>
            <a:ext cx="332005" cy="2233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20" name="Arrow: Right 19">
            <a:extLst>
              <a:ext uri="{FF2B5EF4-FFF2-40B4-BE49-F238E27FC236}">
                <a16:creationId xmlns:a16="http://schemas.microsoft.com/office/drawing/2014/main" id="{83F1FB64-7867-E1DD-0C33-EC831A29E964}"/>
              </a:ext>
            </a:extLst>
          </p:cNvPr>
          <p:cNvSpPr/>
          <p:nvPr/>
        </p:nvSpPr>
        <p:spPr>
          <a:xfrm>
            <a:off x="9818701" y="4840425"/>
            <a:ext cx="332005" cy="2233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Tree>
    <p:extLst>
      <p:ext uri="{BB962C8B-B14F-4D97-AF65-F5344CB8AC3E}">
        <p14:creationId xmlns:p14="http://schemas.microsoft.com/office/powerpoint/2010/main" val="2820534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F231F0-C2DB-F8D7-7FAD-BAE3C20C00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AAE871-EE62-2003-E6CC-7E1BB84F566F}"/>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Extenuating Circumstances</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34D8BDD3-ADEA-7E07-6AC3-EF6FB2097305}"/>
              </a:ext>
            </a:extLst>
          </p:cNvPr>
          <p:cNvSpPr>
            <a:spLocks noGrp="1"/>
          </p:cNvSpPr>
          <p:nvPr>
            <p:ph idx="1"/>
          </p:nvPr>
        </p:nvSpPr>
        <p:spPr>
          <a:xfrm>
            <a:off x="461371" y="1786308"/>
            <a:ext cx="11269258" cy="3218461"/>
          </a:xfrm>
        </p:spPr>
        <p:txBody>
          <a:bodyPr>
            <a:normAutofit/>
          </a:bodyPr>
          <a:lstStyle/>
          <a:p>
            <a:pPr marL="0" indent="0" algn="just">
              <a:lnSpc>
                <a:spcPct val="150000"/>
              </a:lnSpc>
              <a:buNone/>
            </a:pPr>
            <a:r>
              <a:rPr lang="en-GB" sz="2200" dirty="0">
                <a:latin typeface="Aptos" panose="020B0004020202020204" pitchFamily="34" charset="0"/>
              </a:rPr>
              <a:t>If you believe that there are extenuating circumstances which may have adversely affected your ability to complete assignments, you should follow the University’s procedures for </a:t>
            </a:r>
            <a:r>
              <a:rPr lang="en-GB" sz="2200" i="1" dirty="0">
                <a:latin typeface="Aptos" panose="020B0004020202020204" pitchFamily="34" charset="0"/>
              </a:rPr>
              <a:t>Extenuating Circumstances </a:t>
            </a:r>
            <a:r>
              <a:rPr lang="en-GB" sz="2200" dirty="0">
                <a:latin typeface="Aptos" panose="020B0004020202020204" pitchFamily="34" charset="0"/>
              </a:rPr>
              <a:t>for Taught Provision, which can be found on the University’s website and forms part of the </a:t>
            </a:r>
            <a:r>
              <a:rPr lang="en-GB" sz="2200" b="1" dirty="0">
                <a:latin typeface="Aptos" panose="020B0004020202020204" pitchFamily="34" charset="0"/>
              </a:rPr>
              <a:t>Mitigating Circumstances Policy</a:t>
            </a:r>
            <a:r>
              <a:rPr lang="en-GB" sz="2200" dirty="0">
                <a:latin typeface="Aptos" panose="020B0004020202020204" pitchFamily="34" charset="0"/>
              </a:rPr>
              <a:t>:</a:t>
            </a:r>
          </a:p>
          <a:p>
            <a:pPr marL="0" indent="0" algn="ctr">
              <a:lnSpc>
                <a:spcPct val="150000"/>
              </a:lnSpc>
              <a:buNone/>
            </a:pPr>
            <a:r>
              <a:rPr lang="en-GB" sz="2200" dirty="0">
                <a:latin typeface="Aptos" panose="020B0004020202020204" pitchFamily="34" charset="0"/>
                <a:hlinkClick r:id="rId3"/>
              </a:rPr>
              <a:t>Academic Quality Handbook</a:t>
            </a:r>
            <a:endParaRPr lang="en-GB" sz="2200" dirty="0">
              <a:latin typeface="Aptos" panose="020B0004020202020204" pitchFamily="34" charset="0"/>
            </a:endParaRPr>
          </a:p>
          <a:p>
            <a:pPr marL="0" indent="0">
              <a:buNone/>
            </a:pPr>
            <a:endParaRPr lang="en-GB" sz="1800" b="1" dirty="0"/>
          </a:p>
        </p:txBody>
      </p:sp>
    </p:spTree>
    <p:extLst>
      <p:ext uri="{BB962C8B-B14F-4D97-AF65-F5344CB8AC3E}">
        <p14:creationId xmlns:p14="http://schemas.microsoft.com/office/powerpoint/2010/main" val="35848826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410B1D-5B4F-767C-8EE4-3689AADCCB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3947EE-8797-EE67-101F-3690D752D7B0}"/>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Wellbeing Support</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BA1FAE03-3C9C-F01A-11D7-0AF414B74991}"/>
              </a:ext>
            </a:extLst>
          </p:cNvPr>
          <p:cNvSpPr>
            <a:spLocks noGrp="1"/>
          </p:cNvSpPr>
          <p:nvPr>
            <p:ph idx="1"/>
          </p:nvPr>
        </p:nvSpPr>
        <p:spPr>
          <a:xfrm>
            <a:off x="434867" y="1866856"/>
            <a:ext cx="4799742" cy="3646048"/>
          </a:xfrm>
        </p:spPr>
        <p:txBody>
          <a:bodyPr>
            <a:normAutofit fontScale="85000" lnSpcReduction="20000"/>
          </a:bodyPr>
          <a:lstStyle/>
          <a:p>
            <a:pPr marL="0" indent="0" algn="just">
              <a:lnSpc>
                <a:spcPct val="120000"/>
              </a:lnSpc>
              <a:buNone/>
            </a:pPr>
            <a:r>
              <a:rPr lang="en-GB" sz="2400" dirty="0">
                <a:latin typeface="Aptos" panose="020B0004020202020204" pitchFamily="34" charset="0"/>
              </a:rPr>
              <a:t>University life is an amazing opportunity to learn new things and discover yourself, but it can come with some challenges.</a:t>
            </a:r>
          </a:p>
          <a:p>
            <a:pPr marL="0" indent="0" algn="just">
              <a:lnSpc>
                <a:spcPct val="120000"/>
              </a:lnSpc>
              <a:buNone/>
            </a:pPr>
            <a:r>
              <a:rPr lang="en-GB" sz="2400" dirty="0">
                <a:latin typeface="Aptos" panose="020B0004020202020204" pitchFamily="34" charset="0"/>
              </a:rPr>
              <a:t>You may be coming to university with a diagnosed mental health condition or develop difficulties with your mental health or wellbeing whilst you are studying.</a:t>
            </a:r>
          </a:p>
          <a:p>
            <a:pPr marL="0" indent="0" algn="just">
              <a:lnSpc>
                <a:spcPct val="120000"/>
              </a:lnSpc>
              <a:buNone/>
            </a:pPr>
            <a:endParaRPr lang="en-GB" sz="2000" dirty="0">
              <a:latin typeface="Aptos" panose="020B0004020202020204" pitchFamily="34" charset="0"/>
            </a:endParaRPr>
          </a:p>
          <a:p>
            <a:pPr marL="0" indent="0" algn="just">
              <a:lnSpc>
                <a:spcPct val="120000"/>
              </a:lnSpc>
              <a:buNone/>
            </a:pPr>
            <a:r>
              <a:rPr lang="en-GB" sz="2400" b="1" dirty="0">
                <a:latin typeface="Aptos" panose="020B0004020202020204" pitchFamily="34" charset="0"/>
              </a:rPr>
              <a:t>Find out more: </a:t>
            </a:r>
            <a:r>
              <a:rPr lang="en-GB" sz="2400" dirty="0">
                <a:latin typeface="Aptos" panose="020B0004020202020204" pitchFamily="34" charset="0"/>
                <a:hlinkClick r:id="rId4"/>
              </a:rPr>
              <a:t>Wellbeing Support</a:t>
            </a:r>
            <a:endParaRPr lang="en-GB" sz="2400" b="1" dirty="0">
              <a:latin typeface="Aptos" panose="020B0004020202020204" pitchFamily="34" charset="0"/>
            </a:endParaRPr>
          </a:p>
        </p:txBody>
      </p:sp>
      <p:pic>
        <p:nvPicPr>
          <p:cNvPr id="3" name="Online Media 2" title="Mental Health support at the University of Wales Trinity Saint David">
            <a:hlinkClick r:id="" action="ppaction://media"/>
            <a:extLst>
              <a:ext uri="{FF2B5EF4-FFF2-40B4-BE49-F238E27FC236}">
                <a16:creationId xmlns:a16="http://schemas.microsoft.com/office/drawing/2014/main" id="{3B9145BB-3578-BE17-7C62-61B90628D641}"/>
              </a:ext>
            </a:extLst>
          </p:cNvPr>
          <p:cNvPicPr>
            <a:picLocks noRot="1" noChangeAspect="1"/>
          </p:cNvPicPr>
          <p:nvPr>
            <a:videoFile r:link="rId1"/>
          </p:nvPr>
        </p:nvPicPr>
        <p:blipFill>
          <a:blip r:embed="rId5"/>
          <a:stretch>
            <a:fillRect/>
          </a:stretch>
        </p:blipFill>
        <p:spPr>
          <a:xfrm>
            <a:off x="5613364" y="1719876"/>
            <a:ext cx="6264108" cy="3537517"/>
          </a:xfrm>
          <a:prstGeom prst="rect">
            <a:avLst/>
          </a:prstGeom>
        </p:spPr>
      </p:pic>
      <p:sp>
        <p:nvSpPr>
          <p:cNvPr id="4" name="TextBox 3">
            <a:extLst>
              <a:ext uri="{FF2B5EF4-FFF2-40B4-BE49-F238E27FC236}">
                <a16:creationId xmlns:a16="http://schemas.microsoft.com/office/drawing/2014/main" id="{AF4DD4B8-D0A5-C09C-6AF8-4FD793CAD972}"/>
              </a:ext>
            </a:extLst>
          </p:cNvPr>
          <p:cNvSpPr txBox="1"/>
          <p:nvPr/>
        </p:nvSpPr>
        <p:spPr>
          <a:xfrm>
            <a:off x="4385618" y="6249325"/>
            <a:ext cx="2592977" cy="369332"/>
          </a:xfrm>
          <a:prstGeom prst="rect">
            <a:avLst/>
          </a:prstGeom>
          <a:noFill/>
        </p:spPr>
        <p:txBody>
          <a:bodyPr wrap="square" rtlCol="0">
            <a:spAutoFit/>
          </a:bodyPr>
          <a:lstStyle/>
          <a:p>
            <a:pPr algn="ctr"/>
            <a:r>
              <a:rPr lang="en-GB" dirty="0">
                <a:solidFill>
                  <a:schemeClr val="bg2"/>
                </a:solidFill>
                <a:latin typeface="Aptos" panose="020B0004020202020204" pitchFamily="34" charset="0"/>
              </a:rPr>
              <a:t>(UWTSD, 2026)</a:t>
            </a:r>
          </a:p>
        </p:txBody>
      </p:sp>
    </p:spTree>
    <p:extLst>
      <p:ext uri="{BB962C8B-B14F-4D97-AF65-F5344CB8AC3E}">
        <p14:creationId xmlns:p14="http://schemas.microsoft.com/office/powerpoint/2010/main" val="257695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410B1D-5B4F-767C-8EE4-3689AADCCB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3947EE-8797-EE67-101F-3690D752D7B0}"/>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Student Services</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BA1FAE03-3C9C-F01A-11D7-0AF414B74991}"/>
              </a:ext>
            </a:extLst>
          </p:cNvPr>
          <p:cNvSpPr>
            <a:spLocks noGrp="1"/>
          </p:cNvSpPr>
          <p:nvPr>
            <p:ph idx="1"/>
          </p:nvPr>
        </p:nvSpPr>
        <p:spPr>
          <a:xfrm>
            <a:off x="434866" y="1866856"/>
            <a:ext cx="11442605" cy="3330901"/>
          </a:xfrm>
        </p:spPr>
        <p:txBody>
          <a:bodyPr>
            <a:normAutofit/>
          </a:bodyPr>
          <a:lstStyle/>
          <a:p>
            <a:pPr marL="0" indent="0" algn="just">
              <a:buNone/>
            </a:pPr>
            <a:r>
              <a:rPr lang="en-GB" sz="2400" dirty="0">
                <a:latin typeface="Aptos" panose="020B0004020202020204" pitchFamily="34" charset="0"/>
              </a:rPr>
              <a:t>Money Support</a:t>
            </a:r>
          </a:p>
          <a:p>
            <a:pPr marL="0" indent="0" algn="just">
              <a:buNone/>
            </a:pPr>
            <a:r>
              <a:rPr lang="en-GB" sz="2400" dirty="0">
                <a:latin typeface="Aptos" panose="020B0004020202020204" pitchFamily="34" charset="0"/>
              </a:rPr>
              <a:t>Library and Learning Resources</a:t>
            </a:r>
          </a:p>
          <a:p>
            <a:pPr marL="0" indent="0" algn="just">
              <a:buNone/>
            </a:pPr>
            <a:r>
              <a:rPr lang="en-GB" sz="2400" dirty="0">
                <a:latin typeface="Aptos" panose="020B0004020202020204" pitchFamily="34" charset="0"/>
              </a:rPr>
              <a:t>Disability Support</a:t>
            </a:r>
          </a:p>
          <a:p>
            <a:pPr marL="0" indent="0" algn="just">
              <a:buNone/>
            </a:pPr>
            <a:r>
              <a:rPr lang="en-GB" sz="2400" dirty="0">
                <a:latin typeface="Aptos" panose="020B0004020202020204" pitchFamily="34" charset="0"/>
              </a:rPr>
              <a:t>Student Hwb</a:t>
            </a:r>
          </a:p>
          <a:p>
            <a:pPr marL="0" indent="0" algn="just">
              <a:buNone/>
            </a:pPr>
            <a:r>
              <a:rPr lang="en-GB" sz="2400" dirty="0">
                <a:latin typeface="Aptos" panose="020B0004020202020204" pitchFamily="34" charset="0"/>
              </a:rPr>
              <a:t>Careers Service</a:t>
            </a:r>
          </a:p>
          <a:p>
            <a:pPr marL="0" indent="0" algn="just">
              <a:buNone/>
            </a:pPr>
            <a:endParaRPr lang="en-GB" sz="2000" dirty="0">
              <a:latin typeface="Aptos" panose="020B0004020202020204" pitchFamily="34" charset="0"/>
            </a:endParaRPr>
          </a:p>
          <a:p>
            <a:pPr marL="0" indent="0">
              <a:buNone/>
            </a:pPr>
            <a:r>
              <a:rPr lang="en-GB" sz="2400" b="1" dirty="0">
                <a:latin typeface="Aptos" panose="020B0004020202020204" pitchFamily="34" charset="0"/>
              </a:rPr>
              <a:t>Find out more: </a:t>
            </a:r>
            <a:r>
              <a:rPr lang="en-GB" sz="2400" dirty="0">
                <a:latin typeface="Aptos" panose="020B0004020202020204" pitchFamily="34" charset="0"/>
                <a:hlinkClick r:id="rId3"/>
              </a:rPr>
              <a:t>Student Support and Wellbeing</a:t>
            </a: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AF4DD4B8-D0A5-C09C-6AF8-4FD793CAD972}"/>
              </a:ext>
            </a:extLst>
          </p:cNvPr>
          <p:cNvSpPr txBox="1"/>
          <p:nvPr/>
        </p:nvSpPr>
        <p:spPr>
          <a:xfrm>
            <a:off x="4385618" y="6249325"/>
            <a:ext cx="2592977" cy="369332"/>
          </a:xfrm>
          <a:prstGeom prst="rect">
            <a:avLst/>
          </a:prstGeom>
          <a:noFill/>
        </p:spPr>
        <p:txBody>
          <a:bodyPr wrap="square" rtlCol="0">
            <a:spAutoFit/>
          </a:bodyPr>
          <a:lstStyle/>
          <a:p>
            <a:pPr algn="ctr"/>
            <a:r>
              <a:rPr lang="en-GB" dirty="0">
                <a:solidFill>
                  <a:schemeClr val="bg2"/>
                </a:solidFill>
                <a:latin typeface="Aptos" panose="020B0004020202020204" pitchFamily="34" charset="0"/>
              </a:rPr>
              <a:t>(UWTSD, 2026)</a:t>
            </a:r>
          </a:p>
        </p:txBody>
      </p:sp>
      <p:pic>
        <p:nvPicPr>
          <p:cNvPr id="5" name="Picture 4">
            <a:extLst>
              <a:ext uri="{FF2B5EF4-FFF2-40B4-BE49-F238E27FC236}">
                <a16:creationId xmlns:a16="http://schemas.microsoft.com/office/drawing/2014/main" id="{748F0029-9467-4788-BD31-C0FBD0639E3C}"/>
              </a:ext>
            </a:extLst>
          </p:cNvPr>
          <p:cNvPicPr>
            <a:picLocks noChangeAspect="1"/>
          </p:cNvPicPr>
          <p:nvPr/>
        </p:nvPicPr>
        <p:blipFill>
          <a:blip r:embed="rId4"/>
          <a:stretch>
            <a:fillRect/>
          </a:stretch>
        </p:blipFill>
        <p:spPr>
          <a:xfrm>
            <a:off x="7328213" y="1953269"/>
            <a:ext cx="4428921" cy="2951461"/>
          </a:xfrm>
          <a:prstGeom prst="rect">
            <a:avLst/>
          </a:prstGeom>
        </p:spPr>
      </p:pic>
    </p:spTree>
    <p:extLst>
      <p:ext uri="{BB962C8B-B14F-4D97-AF65-F5344CB8AC3E}">
        <p14:creationId xmlns:p14="http://schemas.microsoft.com/office/powerpoint/2010/main" val="15236329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26CB78-84CF-4EDE-684A-C8E6FBA99A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B81A47-C886-98F7-B093-1A0865CAD1DD}"/>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Undergraduate Bursaries</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23885BE-EF38-6116-C4F7-EE7085B43626}"/>
              </a:ext>
            </a:extLst>
          </p:cNvPr>
          <p:cNvSpPr>
            <a:spLocks noGrp="1"/>
          </p:cNvSpPr>
          <p:nvPr>
            <p:ph idx="1"/>
          </p:nvPr>
        </p:nvSpPr>
        <p:spPr>
          <a:xfrm>
            <a:off x="461371" y="1371599"/>
            <a:ext cx="11269258" cy="4286251"/>
          </a:xfrm>
        </p:spPr>
        <p:txBody>
          <a:bodyPr>
            <a:normAutofit fontScale="85000" lnSpcReduction="20000"/>
          </a:bodyPr>
          <a:lstStyle/>
          <a:p>
            <a:pPr marL="0" indent="0">
              <a:lnSpc>
                <a:spcPct val="120000"/>
              </a:lnSpc>
              <a:buNone/>
            </a:pPr>
            <a:endParaRPr lang="en-GB" sz="2400" b="1" dirty="0">
              <a:latin typeface="Aptos" panose="020B0004020202020204" pitchFamily="34" charset="0"/>
            </a:endParaRPr>
          </a:p>
          <a:p>
            <a:pPr marL="0" indent="0">
              <a:lnSpc>
                <a:spcPct val="120000"/>
              </a:lnSpc>
              <a:buNone/>
            </a:pPr>
            <a:r>
              <a:rPr lang="en-GB" sz="2400" dirty="0">
                <a:latin typeface="Aptos" panose="020B0004020202020204" pitchFamily="34" charset="0"/>
              </a:rPr>
              <a:t>We have a variety of bursaries which are granted to students based on need and come in the form of fee waivers.</a:t>
            </a:r>
          </a:p>
          <a:p>
            <a:pPr marL="0" indent="0">
              <a:lnSpc>
                <a:spcPct val="120000"/>
              </a:lnSpc>
              <a:buNone/>
            </a:pPr>
            <a:endParaRPr lang="en-GB" sz="2400" b="1" dirty="0">
              <a:latin typeface="Aptos" panose="020B0004020202020204" pitchFamily="34" charset="0"/>
            </a:endParaRPr>
          </a:p>
          <a:p>
            <a:pPr marL="0" indent="0">
              <a:lnSpc>
                <a:spcPct val="120000"/>
              </a:lnSpc>
              <a:buNone/>
            </a:pPr>
            <a:r>
              <a:rPr lang="en-GB" sz="2400" b="1" dirty="0">
                <a:latin typeface="Aptos" panose="020B0004020202020204" pitchFamily="34" charset="0"/>
              </a:rPr>
              <a:t>For example:</a:t>
            </a:r>
          </a:p>
          <a:p>
            <a:pPr marL="0" indent="0">
              <a:lnSpc>
                <a:spcPct val="120000"/>
              </a:lnSpc>
              <a:buNone/>
            </a:pPr>
            <a:r>
              <a:rPr lang="en-GB" sz="2400" b="1" i="1" dirty="0">
                <a:latin typeface="Aptos" panose="020B0004020202020204" pitchFamily="34" charset="0"/>
              </a:rPr>
              <a:t>Access Bursaries</a:t>
            </a:r>
          </a:p>
          <a:p>
            <a:pPr marL="0" indent="0">
              <a:lnSpc>
                <a:spcPct val="120000"/>
              </a:lnSpc>
              <a:buNone/>
            </a:pPr>
            <a:r>
              <a:rPr lang="en-GB" sz="2400" b="1" i="1" dirty="0">
                <a:latin typeface="Aptos" panose="020B0004020202020204" pitchFamily="34" charset="0"/>
              </a:rPr>
              <a:t>Financial Support Bursaries</a:t>
            </a:r>
          </a:p>
          <a:p>
            <a:pPr marL="0" indent="0">
              <a:lnSpc>
                <a:spcPct val="120000"/>
              </a:lnSpc>
              <a:buNone/>
            </a:pPr>
            <a:r>
              <a:rPr lang="en-GB" sz="2400" b="1" i="1" dirty="0">
                <a:latin typeface="Aptos" panose="020B0004020202020204" pitchFamily="34" charset="0"/>
              </a:rPr>
              <a:t>Welsh Language Bursaries</a:t>
            </a:r>
          </a:p>
          <a:p>
            <a:pPr marL="0" indent="0">
              <a:lnSpc>
                <a:spcPct val="120000"/>
              </a:lnSpc>
              <a:buNone/>
            </a:pPr>
            <a:endParaRPr lang="en-GB" sz="2400" b="1" dirty="0">
              <a:latin typeface="Aptos" panose="020B0004020202020204" pitchFamily="34" charset="0"/>
            </a:endParaRPr>
          </a:p>
          <a:p>
            <a:pPr marL="0" indent="0">
              <a:lnSpc>
                <a:spcPct val="120000"/>
              </a:lnSpc>
              <a:buNone/>
            </a:pPr>
            <a:r>
              <a:rPr lang="en-GB" sz="2400" b="1" dirty="0">
                <a:latin typeface="Aptos" panose="020B0004020202020204" pitchFamily="34" charset="0"/>
              </a:rPr>
              <a:t>Find out more: </a:t>
            </a:r>
            <a:r>
              <a:rPr lang="en-GB" sz="2400" dirty="0">
                <a:latin typeface="Aptos" panose="020B0004020202020204" pitchFamily="34" charset="0"/>
                <a:hlinkClick r:id="rId3"/>
              </a:rPr>
              <a:t>Undergraduate Bursaries</a:t>
            </a:r>
            <a:endParaRPr lang="en-GB" sz="2400" b="1" dirty="0">
              <a:latin typeface="Aptos" panose="020B0004020202020204" pitchFamily="34" charset="0"/>
            </a:endParaRPr>
          </a:p>
        </p:txBody>
      </p:sp>
      <p:pic>
        <p:nvPicPr>
          <p:cNvPr id="4" name="Picture 3">
            <a:extLst>
              <a:ext uri="{FF2B5EF4-FFF2-40B4-BE49-F238E27FC236}">
                <a16:creationId xmlns:a16="http://schemas.microsoft.com/office/drawing/2014/main" id="{D70AECC3-9302-FB54-D578-5F0474EEE91B}"/>
              </a:ext>
            </a:extLst>
          </p:cNvPr>
          <p:cNvPicPr>
            <a:picLocks noChangeAspect="1"/>
          </p:cNvPicPr>
          <p:nvPr/>
        </p:nvPicPr>
        <p:blipFill>
          <a:blip r:embed="rId4"/>
          <a:stretch>
            <a:fillRect/>
          </a:stretch>
        </p:blipFill>
        <p:spPr>
          <a:xfrm>
            <a:off x="6248400" y="2667001"/>
            <a:ext cx="4667250" cy="3111500"/>
          </a:xfrm>
          <a:prstGeom prst="rect">
            <a:avLst/>
          </a:prstGeom>
        </p:spPr>
      </p:pic>
    </p:spTree>
    <p:extLst>
      <p:ext uri="{BB962C8B-B14F-4D97-AF65-F5344CB8AC3E}">
        <p14:creationId xmlns:p14="http://schemas.microsoft.com/office/powerpoint/2010/main" val="4729395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FA525B-F4A1-C65E-4F23-35BF5A3A88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676861-1837-9603-A04E-57A428A15B9A}"/>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Study Skills</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554FE322-47E7-1971-7588-946AE9571D63}"/>
              </a:ext>
            </a:extLst>
          </p:cNvPr>
          <p:cNvSpPr>
            <a:spLocks noGrp="1"/>
          </p:cNvSpPr>
          <p:nvPr>
            <p:ph idx="1"/>
          </p:nvPr>
        </p:nvSpPr>
        <p:spPr>
          <a:xfrm>
            <a:off x="366122" y="1492974"/>
            <a:ext cx="11269258" cy="4286251"/>
          </a:xfrm>
        </p:spPr>
        <p:txBody>
          <a:bodyPr>
            <a:normAutofit/>
          </a:bodyPr>
          <a:lstStyle/>
          <a:p>
            <a:pPr marL="0" indent="0" algn="just">
              <a:buNone/>
            </a:pPr>
            <a:r>
              <a:rPr lang="en-GB" sz="2000" b="1" dirty="0">
                <a:latin typeface="Aptos" panose="020B0004020202020204" pitchFamily="34" charset="0"/>
              </a:rPr>
              <a:t>We are dedicated to your academic success and believe that every student’s learning journey is unique. Our Learning Support Team will empower you with the tools and resources needed to excel in your studies.</a:t>
            </a:r>
          </a:p>
          <a:p>
            <a:pPr marL="0" indent="0" algn="just">
              <a:buNone/>
            </a:pPr>
            <a:endParaRPr lang="en-GB" sz="2000" dirty="0">
              <a:latin typeface="Aptos" panose="020B0004020202020204" pitchFamily="34" charset="0"/>
            </a:endParaRPr>
          </a:p>
          <a:p>
            <a:pPr marL="0" indent="0" algn="just">
              <a:buNone/>
            </a:pPr>
            <a:r>
              <a:rPr lang="en-GB" sz="2000" dirty="0">
                <a:latin typeface="Aptos" panose="020B0004020202020204" pitchFamily="34" charset="0"/>
              </a:rPr>
              <a:t>Whether you’re seeking help with study strategies, time management, our team is here to assist you. All students can access our Study Skills sessions and book a slot to work 1:1 with our study skills team.</a:t>
            </a:r>
          </a:p>
          <a:p>
            <a:pPr marL="0" indent="0" algn="just">
              <a:lnSpc>
                <a:spcPct val="120000"/>
              </a:lnSpc>
              <a:buNone/>
            </a:pPr>
            <a:endParaRPr lang="en-GB" sz="2000" b="1" dirty="0">
              <a:latin typeface="Aptos" panose="020B0004020202020204" pitchFamily="34" charset="0"/>
            </a:endParaRPr>
          </a:p>
          <a:p>
            <a:pPr marL="0" indent="0" algn="just">
              <a:buNone/>
            </a:pPr>
            <a:r>
              <a:rPr lang="en-GB" sz="2000" b="1" dirty="0">
                <a:latin typeface="Aptos" panose="020B0004020202020204" pitchFamily="34" charset="0"/>
              </a:rPr>
              <a:t>Find out more: </a:t>
            </a:r>
            <a:r>
              <a:rPr lang="en-GB" sz="2000" dirty="0">
                <a:latin typeface="Aptos" panose="020B0004020202020204" pitchFamily="34" charset="0"/>
                <a:hlinkClick r:id="rId3"/>
              </a:rPr>
              <a:t>Learning Support</a:t>
            </a:r>
            <a:endParaRPr lang="en-GB" sz="2000" b="1" dirty="0">
              <a:latin typeface="Aptos" panose="020B0004020202020204" pitchFamily="34" charset="0"/>
            </a:endParaRPr>
          </a:p>
        </p:txBody>
      </p:sp>
      <p:pic>
        <p:nvPicPr>
          <p:cNvPr id="5" name="Picture 4">
            <a:extLst>
              <a:ext uri="{FF2B5EF4-FFF2-40B4-BE49-F238E27FC236}">
                <a16:creationId xmlns:a16="http://schemas.microsoft.com/office/drawing/2014/main" id="{FF494987-5A42-157F-3459-971DE95BE6A0}"/>
              </a:ext>
            </a:extLst>
          </p:cNvPr>
          <p:cNvPicPr>
            <a:picLocks noChangeAspect="1"/>
          </p:cNvPicPr>
          <p:nvPr/>
        </p:nvPicPr>
        <p:blipFill>
          <a:blip r:embed="rId4"/>
          <a:srcRect l="2074" t="16221" r="4297" b="9556"/>
          <a:stretch>
            <a:fillRect/>
          </a:stretch>
        </p:blipFill>
        <p:spPr>
          <a:xfrm>
            <a:off x="6191250" y="3636100"/>
            <a:ext cx="5920740" cy="3128999"/>
          </a:xfrm>
          <a:prstGeom prst="rect">
            <a:avLst/>
          </a:prstGeom>
        </p:spPr>
      </p:pic>
    </p:spTree>
    <p:extLst>
      <p:ext uri="{BB962C8B-B14F-4D97-AF65-F5344CB8AC3E}">
        <p14:creationId xmlns:p14="http://schemas.microsoft.com/office/powerpoint/2010/main" val="24139474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02376633-C2F7-E948-092E-5A42666FE68E}"/>
              </a:ext>
            </a:extLst>
          </p:cNvPr>
          <p:cNvSpPr txBox="1"/>
          <p:nvPr/>
        </p:nvSpPr>
        <p:spPr>
          <a:xfrm>
            <a:off x="1044655" y="2123279"/>
            <a:ext cx="9788997" cy="3785652"/>
          </a:xfrm>
          <a:prstGeom prst="rect">
            <a:avLst/>
          </a:prstGeom>
          <a:noFill/>
        </p:spPr>
        <p:txBody>
          <a:bodyPr wrap="square">
            <a:spAutoFit/>
          </a:bodyPr>
          <a:lstStyle/>
          <a:p>
            <a:r>
              <a:rPr lang="en-GB" sz="6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Learning Support Screening at 10:30am-11am</a:t>
            </a:r>
            <a:br>
              <a:rPr lang="en-GB" sz="6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br>
            <a:endParaRPr lang="en-GB" sz="6000" dirty="0"/>
          </a:p>
        </p:txBody>
      </p:sp>
    </p:spTree>
    <p:extLst>
      <p:ext uri="{BB962C8B-B14F-4D97-AF65-F5344CB8AC3E}">
        <p14:creationId xmlns:p14="http://schemas.microsoft.com/office/powerpoint/2010/main" val="12289896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394D2-D08A-7E26-6009-BD21CF7AF1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5B4703-C4BF-FDFD-B156-B497F123B81C}"/>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Welsh Language Standards</a:t>
            </a:r>
            <a:endParaRPr lang="en-GB" sz="4800">
              <a:solidFill>
                <a:schemeClr val="bg1"/>
              </a:solidFill>
              <a:effectLst>
                <a:outerShdw blurRad="38100" dist="38100" dir="2700000" algn="tl">
                  <a:srgbClr val="000000">
                    <a:alpha val="43137"/>
                  </a:srgbClr>
                </a:outerShdw>
              </a:effectLst>
            </a:endParaRPr>
          </a:p>
        </p:txBody>
      </p:sp>
      <p:graphicFrame>
        <p:nvGraphicFramePr>
          <p:cNvPr id="5" name="Table 4">
            <a:extLst>
              <a:ext uri="{FF2B5EF4-FFF2-40B4-BE49-F238E27FC236}">
                <a16:creationId xmlns:a16="http://schemas.microsoft.com/office/drawing/2014/main" id="{CF341B07-E680-1A2F-6BF2-BCC4FAC11DE7}"/>
              </a:ext>
            </a:extLst>
          </p:cNvPr>
          <p:cNvGraphicFramePr>
            <a:graphicFrameLocks noGrp="1"/>
          </p:cNvGraphicFramePr>
          <p:nvPr>
            <p:extLst>
              <p:ext uri="{D42A27DB-BD31-4B8C-83A1-F6EECF244321}">
                <p14:modId xmlns:p14="http://schemas.microsoft.com/office/powerpoint/2010/main" val="1748372691"/>
              </p:ext>
            </p:extLst>
          </p:nvPr>
        </p:nvGraphicFramePr>
        <p:xfrm>
          <a:off x="291829" y="1655007"/>
          <a:ext cx="11585642" cy="3887234"/>
        </p:xfrm>
        <a:graphic>
          <a:graphicData uri="http://schemas.openxmlformats.org/drawingml/2006/table">
            <a:tbl>
              <a:tblPr firstRow="1" bandRow="1">
                <a:tableStyleId>{5C22544A-7EE6-4342-B048-85BDC9FD1C3A}</a:tableStyleId>
              </a:tblPr>
              <a:tblGrid>
                <a:gridCol w="5792821">
                  <a:extLst>
                    <a:ext uri="{9D8B030D-6E8A-4147-A177-3AD203B41FA5}">
                      <a16:colId xmlns:a16="http://schemas.microsoft.com/office/drawing/2014/main" val="1425805688"/>
                    </a:ext>
                  </a:extLst>
                </a:gridCol>
                <a:gridCol w="5792821">
                  <a:extLst>
                    <a:ext uri="{9D8B030D-6E8A-4147-A177-3AD203B41FA5}">
                      <a16:colId xmlns:a16="http://schemas.microsoft.com/office/drawing/2014/main" val="2209073003"/>
                    </a:ext>
                  </a:extLst>
                </a:gridCol>
              </a:tblGrid>
              <a:tr h="938298">
                <a:tc>
                  <a:txBody>
                    <a:bodyPr/>
                    <a:lstStyle/>
                    <a:p>
                      <a:r>
                        <a:rPr lang="en-GB" sz="2300" err="1">
                          <a:latin typeface="Aptos" panose="020B0004020202020204" pitchFamily="34" charset="0"/>
                        </a:rPr>
                        <a:t>Wrth</a:t>
                      </a:r>
                      <a:r>
                        <a:rPr lang="en-GB" sz="2300">
                          <a:latin typeface="Aptos" panose="020B0004020202020204" pitchFamily="34" charset="0"/>
                        </a:rPr>
                        <a:t> </a:t>
                      </a:r>
                      <a:r>
                        <a:rPr lang="en-GB" sz="2300" err="1">
                          <a:latin typeface="Aptos" panose="020B0004020202020204" pitchFamily="34" charset="0"/>
                        </a:rPr>
                        <a:t>dderbyn</a:t>
                      </a:r>
                      <a:r>
                        <a:rPr lang="en-GB" sz="2300">
                          <a:latin typeface="Aptos" panose="020B0004020202020204" pitchFamily="34" charset="0"/>
                        </a:rPr>
                        <a:t> </a:t>
                      </a:r>
                      <a:r>
                        <a:rPr lang="en-GB" sz="2300" err="1">
                          <a:latin typeface="Aptos" panose="020B0004020202020204" pitchFamily="34" charset="0"/>
                        </a:rPr>
                        <a:t>gwasanaeth</a:t>
                      </a:r>
                      <a:r>
                        <a:rPr lang="en-GB" sz="2300">
                          <a:latin typeface="Aptos" panose="020B0004020202020204" pitchFamily="34" charset="0"/>
                        </a:rPr>
                        <a:t> </a:t>
                      </a:r>
                      <a:r>
                        <a:rPr lang="en-GB" sz="2300" err="1">
                          <a:latin typeface="Aptos" panose="020B0004020202020204" pitchFamily="34" charset="0"/>
                        </a:rPr>
                        <a:t>gan</a:t>
                      </a:r>
                      <a:r>
                        <a:rPr lang="en-GB" sz="2300">
                          <a:latin typeface="Aptos" panose="020B0004020202020204" pitchFamily="34" charset="0"/>
                        </a:rPr>
                        <a:t> y </a:t>
                      </a:r>
                      <a:r>
                        <a:rPr lang="en-GB" sz="2300" err="1">
                          <a:latin typeface="Aptos" panose="020B0004020202020204" pitchFamily="34" charset="0"/>
                        </a:rPr>
                        <a:t>Brifysgol</a:t>
                      </a:r>
                      <a:r>
                        <a:rPr lang="en-GB" sz="2300">
                          <a:latin typeface="Aptos" panose="020B0004020202020204" pitchFamily="34" charset="0"/>
                        </a:rPr>
                        <a:t>, </a:t>
                      </a:r>
                      <a:r>
                        <a:rPr lang="en-GB" sz="2300" err="1">
                          <a:latin typeface="Aptos" panose="020B0004020202020204" pitchFamily="34" charset="0"/>
                        </a:rPr>
                        <a:t>mae</a:t>
                      </a:r>
                      <a:r>
                        <a:rPr lang="en-GB" sz="2300">
                          <a:latin typeface="Aptos" panose="020B0004020202020204" pitchFamily="34" charset="0"/>
                        </a:rPr>
                        <a:t> </a:t>
                      </a:r>
                      <a:r>
                        <a:rPr lang="en-GB" sz="2300" err="1">
                          <a:latin typeface="Aptos" panose="020B0004020202020204" pitchFamily="34" charset="0"/>
                        </a:rPr>
                        <a:t>gan</a:t>
                      </a:r>
                      <a:r>
                        <a:rPr lang="en-GB" sz="2300">
                          <a:latin typeface="Aptos" panose="020B0004020202020204" pitchFamily="34" charset="0"/>
                        </a:rPr>
                        <a:t> </a:t>
                      </a:r>
                      <a:r>
                        <a:rPr lang="en-GB" sz="2300" err="1">
                          <a:latin typeface="Aptos" panose="020B0004020202020204" pitchFamily="34" charset="0"/>
                        </a:rPr>
                        <a:t>fyfyrwyr</a:t>
                      </a:r>
                      <a:r>
                        <a:rPr lang="en-GB" sz="2300">
                          <a:latin typeface="Aptos" panose="020B0004020202020204" pitchFamily="34" charset="0"/>
                        </a:rPr>
                        <a:t> yr </a:t>
                      </a:r>
                      <a:r>
                        <a:rPr lang="en-GB" sz="2300" err="1">
                          <a:latin typeface="Aptos" panose="020B0004020202020204" pitchFamily="34" charset="0"/>
                        </a:rPr>
                        <a:t>hawl</a:t>
                      </a:r>
                      <a:r>
                        <a:rPr lang="en-GB" sz="2300">
                          <a:latin typeface="Aptos" panose="020B0004020202020204" pitchFamily="34" charset="0"/>
                        </a:rPr>
                        <a:t> </a:t>
                      </a:r>
                      <a:r>
                        <a:rPr lang="en-GB" sz="2300" err="1">
                          <a:latin typeface="Aptos" panose="020B0004020202020204" pitchFamily="34" charset="0"/>
                        </a:rPr>
                        <a:t>i</a:t>
                      </a:r>
                      <a:endParaRPr lang="en-GB" sz="2300">
                        <a:latin typeface="Aptos" panose="020B0004020202020204" pitchFamily="34" charset="0"/>
                      </a:endParaRPr>
                    </a:p>
                  </a:txBody>
                  <a:tcPr/>
                </a:tc>
                <a:tc>
                  <a:txBody>
                    <a:bodyPr/>
                    <a:lstStyle/>
                    <a:p>
                      <a:r>
                        <a:rPr lang="en-GB" sz="2300">
                          <a:latin typeface="Aptos" panose="020B0004020202020204" pitchFamily="34" charset="0"/>
                        </a:rPr>
                        <a:t>When receiving a service from the University, students have the right to</a:t>
                      </a:r>
                    </a:p>
                  </a:txBody>
                  <a:tcPr/>
                </a:tc>
                <a:extLst>
                  <a:ext uri="{0D108BD9-81ED-4DB2-BD59-A6C34878D82A}">
                    <a16:rowId xmlns:a16="http://schemas.microsoft.com/office/drawing/2014/main" val="119944179"/>
                  </a:ext>
                </a:extLst>
              </a:tr>
              <a:tr h="2948936">
                <a:tc>
                  <a:txBody>
                    <a:bodyPr/>
                    <a:lstStyle/>
                    <a:p>
                      <a:pPr marL="342900" indent="-342900">
                        <a:buFont typeface="Wingdings" panose="05000000000000000000" pitchFamily="2" charset="2"/>
                        <a:buChar char="§"/>
                      </a:pPr>
                      <a:r>
                        <a:rPr lang="en-GB" sz="2300" dirty="0" err="1">
                          <a:latin typeface="Aptos" panose="020B0004020202020204" pitchFamily="34" charset="0"/>
                        </a:rPr>
                        <a:t>Ddogfennau</a:t>
                      </a:r>
                      <a:r>
                        <a:rPr lang="en-GB" sz="2300" dirty="0">
                          <a:latin typeface="Aptos" panose="020B0004020202020204" pitchFamily="34" charset="0"/>
                        </a:rPr>
                        <a:t> </a:t>
                      </a:r>
                      <a:r>
                        <a:rPr lang="en-GB" sz="2300" dirty="0" err="1">
                          <a:latin typeface="Aptos" panose="020B0004020202020204" pitchFamily="34" charset="0"/>
                        </a:rPr>
                        <a:t>yn</a:t>
                      </a:r>
                      <a:r>
                        <a:rPr lang="en-GB" sz="2300" dirty="0">
                          <a:latin typeface="Aptos" panose="020B0004020202020204" pitchFamily="34" charset="0"/>
                        </a:rPr>
                        <a:t> </a:t>
                      </a:r>
                      <a:r>
                        <a:rPr lang="en-GB" sz="2300" dirty="0" err="1">
                          <a:latin typeface="Aptos" panose="020B0004020202020204" pitchFamily="34" charset="0"/>
                        </a:rPr>
                        <a:t>Gymraeg</a:t>
                      </a:r>
                      <a:r>
                        <a:rPr lang="en-GB" sz="2300" dirty="0">
                          <a:latin typeface="Aptos" panose="020B0004020202020204" pitchFamily="34" charset="0"/>
                        </a:rPr>
                        <a:t>;</a:t>
                      </a:r>
                    </a:p>
                    <a:p>
                      <a:pPr marL="342900" indent="-342900">
                        <a:buFont typeface="Wingdings" panose="05000000000000000000" pitchFamily="2" charset="2"/>
                        <a:buChar char="§"/>
                      </a:pPr>
                      <a:r>
                        <a:rPr lang="en-GB" sz="2300" dirty="0" err="1">
                          <a:latin typeface="Aptos" panose="020B0004020202020204" pitchFamily="34" charset="0"/>
                        </a:rPr>
                        <a:t>Ffurflenni</a:t>
                      </a:r>
                      <a:r>
                        <a:rPr lang="en-GB" sz="2300" dirty="0">
                          <a:latin typeface="Aptos" panose="020B0004020202020204" pitchFamily="34" charset="0"/>
                        </a:rPr>
                        <a:t> a </a:t>
                      </a:r>
                      <a:r>
                        <a:rPr lang="en-GB" sz="2300" dirty="0" err="1">
                          <a:latin typeface="Aptos" panose="020B0004020202020204" pitchFamily="34" charset="0"/>
                        </a:rPr>
                        <a:t>thaflenni</a:t>
                      </a:r>
                      <a:r>
                        <a:rPr lang="en-GB" sz="2300" dirty="0">
                          <a:latin typeface="Aptos" panose="020B0004020202020204" pitchFamily="34" charset="0"/>
                        </a:rPr>
                        <a:t> </a:t>
                      </a:r>
                      <a:r>
                        <a:rPr lang="en-GB" sz="2300" dirty="0" err="1">
                          <a:latin typeface="Aptos" panose="020B0004020202020204" pitchFamily="34" charset="0"/>
                        </a:rPr>
                        <a:t>yn</a:t>
                      </a:r>
                      <a:r>
                        <a:rPr lang="en-GB" sz="2300" dirty="0">
                          <a:latin typeface="Aptos" panose="020B0004020202020204" pitchFamily="34" charset="0"/>
                        </a:rPr>
                        <a:t> </a:t>
                      </a:r>
                      <a:r>
                        <a:rPr lang="en-GB" sz="2300" dirty="0" err="1">
                          <a:latin typeface="Aptos" panose="020B0004020202020204" pitchFamily="34" charset="0"/>
                        </a:rPr>
                        <a:t>Gymraeg</a:t>
                      </a:r>
                      <a:r>
                        <a:rPr lang="en-GB" sz="2300" dirty="0">
                          <a:latin typeface="Aptos" panose="020B0004020202020204" pitchFamily="34" charset="0"/>
                        </a:rPr>
                        <a:t>;</a:t>
                      </a:r>
                    </a:p>
                    <a:p>
                      <a:pPr marL="342900" indent="-342900">
                        <a:buFont typeface="Wingdings" panose="05000000000000000000" pitchFamily="2" charset="2"/>
                        <a:buChar char="§"/>
                      </a:pPr>
                      <a:r>
                        <a:rPr lang="en-GB" sz="2300" dirty="0" err="1">
                          <a:latin typeface="Aptos" panose="020B0004020202020204" pitchFamily="34" charset="0"/>
                        </a:rPr>
                        <a:t>Llythyrau</a:t>
                      </a:r>
                      <a:r>
                        <a:rPr lang="en-GB" sz="2300" dirty="0">
                          <a:latin typeface="Aptos" panose="020B0004020202020204" pitchFamily="34" charset="0"/>
                        </a:rPr>
                        <a:t> ac e-</a:t>
                      </a:r>
                      <a:r>
                        <a:rPr lang="en-GB" sz="2300" dirty="0" err="1">
                          <a:latin typeface="Aptos" panose="020B0004020202020204" pitchFamily="34" charset="0"/>
                        </a:rPr>
                        <a:t>bost</a:t>
                      </a:r>
                      <a:r>
                        <a:rPr lang="en-GB" sz="2300" dirty="0">
                          <a:latin typeface="Aptos" panose="020B0004020202020204" pitchFamily="34" charset="0"/>
                        </a:rPr>
                        <a:t> </a:t>
                      </a:r>
                      <a:r>
                        <a:rPr lang="en-GB" sz="2300" dirty="0" err="1">
                          <a:latin typeface="Aptos" panose="020B0004020202020204" pitchFamily="34" charset="0"/>
                        </a:rPr>
                        <a:t>yn</a:t>
                      </a:r>
                      <a:r>
                        <a:rPr lang="en-GB" sz="2300" dirty="0">
                          <a:latin typeface="Aptos" panose="020B0004020202020204" pitchFamily="34" charset="0"/>
                        </a:rPr>
                        <a:t> </a:t>
                      </a:r>
                      <a:r>
                        <a:rPr lang="en-GB" sz="2300" dirty="0" err="1">
                          <a:latin typeface="Aptos" panose="020B0004020202020204" pitchFamily="34" charset="0"/>
                        </a:rPr>
                        <a:t>Gymraeg</a:t>
                      </a:r>
                      <a:r>
                        <a:rPr lang="en-GB" sz="2300" dirty="0">
                          <a:latin typeface="Aptos" panose="020B0004020202020204" pitchFamily="34" charset="0"/>
                        </a:rPr>
                        <a:t>;</a:t>
                      </a:r>
                    </a:p>
                    <a:p>
                      <a:pPr marL="342900" indent="-342900">
                        <a:buFont typeface="Wingdings" panose="05000000000000000000" pitchFamily="2" charset="2"/>
                        <a:buChar char="§"/>
                      </a:pPr>
                      <a:r>
                        <a:rPr lang="en-GB" sz="2300" dirty="0" err="1">
                          <a:latin typeface="Aptos" panose="020B0004020202020204" pitchFamily="34" charset="0"/>
                        </a:rPr>
                        <a:t>Diwtor</a:t>
                      </a:r>
                      <a:r>
                        <a:rPr lang="en-GB" sz="2300" dirty="0">
                          <a:latin typeface="Aptos" panose="020B0004020202020204" pitchFamily="34" charset="0"/>
                        </a:rPr>
                        <a:t> </a:t>
                      </a:r>
                      <a:r>
                        <a:rPr lang="en-GB" sz="2300" dirty="0" err="1">
                          <a:latin typeface="Aptos" panose="020B0004020202020204" pitchFamily="34" charset="0"/>
                        </a:rPr>
                        <a:t>personol</a:t>
                      </a:r>
                      <a:r>
                        <a:rPr lang="en-GB" sz="2300" dirty="0">
                          <a:latin typeface="Aptos" panose="020B0004020202020204" pitchFamily="34" charset="0"/>
                        </a:rPr>
                        <a:t> </a:t>
                      </a:r>
                      <a:r>
                        <a:rPr lang="en-GB" sz="2300" dirty="0" err="1">
                          <a:latin typeface="Aptos" panose="020B0004020202020204" pitchFamily="34" charset="0"/>
                        </a:rPr>
                        <a:t>sy’n</a:t>
                      </a:r>
                      <a:r>
                        <a:rPr lang="en-GB" sz="2300" dirty="0">
                          <a:latin typeface="Aptos" panose="020B0004020202020204" pitchFamily="34" charset="0"/>
                        </a:rPr>
                        <a:t> </a:t>
                      </a:r>
                      <a:r>
                        <a:rPr lang="en-GB" sz="2300" dirty="0" err="1">
                          <a:latin typeface="Aptos" panose="020B0004020202020204" pitchFamily="34" charset="0"/>
                        </a:rPr>
                        <a:t>siarad</a:t>
                      </a:r>
                      <a:r>
                        <a:rPr lang="en-GB" sz="2300" dirty="0">
                          <a:latin typeface="Aptos" panose="020B0004020202020204" pitchFamily="34" charset="0"/>
                        </a:rPr>
                        <a:t> Cymraeg;</a:t>
                      </a:r>
                    </a:p>
                    <a:p>
                      <a:pPr marL="342900" indent="-342900">
                        <a:buFont typeface="Wingdings" panose="05000000000000000000" pitchFamily="2" charset="2"/>
                        <a:buChar char="§"/>
                      </a:pPr>
                      <a:r>
                        <a:rPr lang="en-GB" sz="2300" dirty="0" err="1">
                          <a:latin typeface="Aptos" panose="020B0004020202020204" pitchFamily="34" charset="0"/>
                        </a:rPr>
                        <a:t>Cyflwyno</a:t>
                      </a:r>
                      <a:r>
                        <a:rPr lang="en-GB" sz="2300" dirty="0">
                          <a:latin typeface="Aptos" panose="020B0004020202020204" pitchFamily="34" charset="0"/>
                        </a:rPr>
                        <a:t> </a:t>
                      </a:r>
                      <a:r>
                        <a:rPr lang="en-GB" sz="2300" dirty="0" err="1">
                          <a:latin typeface="Aptos" panose="020B0004020202020204" pitchFamily="34" charset="0"/>
                        </a:rPr>
                        <a:t>gwaith</a:t>
                      </a:r>
                      <a:r>
                        <a:rPr lang="en-GB" sz="2300" dirty="0">
                          <a:latin typeface="Aptos" panose="020B0004020202020204" pitchFamily="34" charset="0"/>
                        </a:rPr>
                        <a:t> </a:t>
                      </a:r>
                      <a:r>
                        <a:rPr lang="en-GB" sz="2300" dirty="0" err="1">
                          <a:latin typeface="Aptos" panose="020B0004020202020204" pitchFamily="34" charset="0"/>
                        </a:rPr>
                        <a:t>ysgrifenedig</a:t>
                      </a:r>
                      <a:r>
                        <a:rPr lang="en-GB" sz="2300" dirty="0">
                          <a:latin typeface="Aptos" panose="020B0004020202020204" pitchFamily="34" charset="0"/>
                        </a:rPr>
                        <a:t> </a:t>
                      </a:r>
                      <a:r>
                        <a:rPr lang="en-GB" sz="2300" dirty="0" err="1">
                          <a:latin typeface="Aptos" panose="020B0004020202020204" pitchFamily="34" charset="0"/>
                        </a:rPr>
                        <a:t>yn</a:t>
                      </a:r>
                      <a:r>
                        <a:rPr lang="en-GB" sz="2300" dirty="0">
                          <a:latin typeface="Aptos" panose="020B0004020202020204" pitchFamily="34" charset="0"/>
                        </a:rPr>
                        <a:t> </a:t>
                      </a:r>
                      <a:r>
                        <a:rPr lang="en-GB" sz="2300" dirty="0" err="1">
                          <a:latin typeface="Aptos" panose="020B0004020202020204" pitchFamily="34" charset="0"/>
                        </a:rPr>
                        <a:t>Gymraeg</a:t>
                      </a:r>
                      <a:r>
                        <a:rPr lang="en-GB" sz="2300" dirty="0">
                          <a:latin typeface="Aptos" panose="020B0004020202020204" pitchFamily="34" charset="0"/>
                        </a:rPr>
                        <a:t>;</a:t>
                      </a:r>
                    </a:p>
                    <a:p>
                      <a:pPr marL="342900" indent="-342900">
                        <a:buFont typeface="Wingdings" panose="05000000000000000000" pitchFamily="2" charset="2"/>
                        <a:buChar char="§"/>
                      </a:pPr>
                      <a:r>
                        <a:rPr lang="en-GB" sz="2300" dirty="0" err="1">
                          <a:latin typeface="Aptos" panose="020B0004020202020204" pitchFamily="34" charset="0"/>
                        </a:rPr>
                        <a:t>Gallu</a:t>
                      </a:r>
                      <a:r>
                        <a:rPr lang="en-GB" sz="2300" dirty="0">
                          <a:latin typeface="Aptos" panose="020B0004020202020204" pitchFamily="34" charset="0"/>
                        </a:rPr>
                        <a:t> </a:t>
                      </a:r>
                      <a:r>
                        <a:rPr lang="en-GB" sz="2300" dirty="0" err="1">
                          <a:latin typeface="Aptos" panose="020B0004020202020204" pitchFamily="34" charset="0"/>
                        </a:rPr>
                        <a:t>siarad</a:t>
                      </a:r>
                      <a:r>
                        <a:rPr lang="en-GB" sz="2300" dirty="0">
                          <a:latin typeface="Aptos" panose="020B0004020202020204" pitchFamily="34" charset="0"/>
                        </a:rPr>
                        <a:t> Cymraeg </a:t>
                      </a:r>
                      <a:r>
                        <a:rPr lang="en-GB" sz="2300" dirty="0" err="1">
                          <a:latin typeface="Aptos" panose="020B0004020202020204" pitchFamily="34" charset="0"/>
                        </a:rPr>
                        <a:t>mewn</a:t>
                      </a:r>
                      <a:r>
                        <a:rPr lang="en-GB" sz="2300" dirty="0">
                          <a:latin typeface="Aptos" panose="020B0004020202020204" pitchFamily="34" charset="0"/>
                        </a:rPr>
                        <a:t> </a:t>
                      </a:r>
                      <a:r>
                        <a:rPr lang="en-GB" sz="2300" dirty="0" err="1">
                          <a:latin typeface="Aptos" panose="020B0004020202020204" pitchFamily="34" charset="0"/>
                        </a:rPr>
                        <a:t>cyfarfod</a:t>
                      </a:r>
                      <a:r>
                        <a:rPr lang="en-GB" sz="2300" dirty="0">
                          <a:latin typeface="Aptos" panose="020B0004020202020204" pitchFamily="34" charset="0"/>
                        </a:rPr>
                        <a:t> </a:t>
                      </a:r>
                      <a:r>
                        <a:rPr lang="en-GB" sz="2300" dirty="0" err="1">
                          <a:latin typeface="Aptos" panose="020B0004020202020204" pitchFamily="34" charset="0"/>
                        </a:rPr>
                        <a:t>i</a:t>
                      </a:r>
                      <a:r>
                        <a:rPr lang="en-GB" sz="2300" dirty="0">
                          <a:latin typeface="Aptos" panose="020B0004020202020204" pitchFamily="34" charset="0"/>
                        </a:rPr>
                        <a:t> </a:t>
                      </a:r>
                      <a:r>
                        <a:rPr lang="en-GB" sz="2300" dirty="0" err="1">
                          <a:latin typeface="Aptos" panose="020B0004020202020204" pitchFamily="34" charset="0"/>
                        </a:rPr>
                        <a:t>dderbyn</a:t>
                      </a:r>
                      <a:r>
                        <a:rPr lang="en-GB" sz="2300" dirty="0">
                          <a:latin typeface="Aptos" panose="020B0004020202020204" pitchFamily="34" charset="0"/>
                        </a:rPr>
                        <a:t> </a:t>
                      </a:r>
                      <a:r>
                        <a:rPr lang="en-GB" sz="2300" dirty="0" err="1">
                          <a:latin typeface="Aptos" panose="020B0004020202020204" pitchFamily="34" charset="0"/>
                        </a:rPr>
                        <a:t>cymorth</a:t>
                      </a:r>
                      <a:r>
                        <a:rPr lang="en-GB" sz="2300" dirty="0">
                          <a:latin typeface="Aptos" panose="020B0004020202020204" pitchFamily="34" charset="0"/>
                        </a:rPr>
                        <a:t> </a:t>
                      </a:r>
                      <a:r>
                        <a:rPr lang="en-GB" sz="2300" dirty="0" err="1">
                          <a:latin typeface="Aptos" panose="020B0004020202020204" pitchFamily="34" charset="0"/>
                        </a:rPr>
                        <a:t>myfyrwyr</a:t>
                      </a:r>
                      <a:r>
                        <a:rPr lang="en-GB" sz="2300" dirty="0">
                          <a:latin typeface="Aptos" panose="020B0004020202020204" pitchFamily="34" charset="0"/>
                        </a:rPr>
                        <a:t>.</a:t>
                      </a:r>
                    </a:p>
                  </a:txBody>
                  <a:tcPr/>
                </a:tc>
                <a:tc>
                  <a:txBody>
                    <a:bodyPr/>
                    <a:lstStyle/>
                    <a:p>
                      <a:pPr marL="342900" indent="-342900">
                        <a:buFont typeface="Wingdings" panose="05000000000000000000" pitchFamily="2" charset="2"/>
                        <a:buChar char="§"/>
                      </a:pPr>
                      <a:r>
                        <a:rPr lang="en-GB" sz="2300" dirty="0">
                          <a:latin typeface="Aptos" panose="020B0004020202020204" pitchFamily="34" charset="0"/>
                        </a:rPr>
                        <a:t>Documents in Welsh</a:t>
                      </a:r>
                    </a:p>
                    <a:p>
                      <a:pPr marL="342900" indent="-342900">
                        <a:buFont typeface="Wingdings" panose="05000000000000000000" pitchFamily="2" charset="2"/>
                        <a:buChar char="§"/>
                      </a:pPr>
                      <a:r>
                        <a:rPr lang="en-GB" sz="2300" dirty="0">
                          <a:latin typeface="Aptos" panose="020B0004020202020204" pitchFamily="34" charset="0"/>
                        </a:rPr>
                        <a:t>Forms and leaflets in Welsh</a:t>
                      </a:r>
                    </a:p>
                    <a:p>
                      <a:pPr marL="342900" indent="-342900">
                        <a:buFont typeface="Wingdings" panose="05000000000000000000" pitchFamily="2" charset="2"/>
                        <a:buChar char="§"/>
                      </a:pPr>
                      <a:r>
                        <a:rPr lang="en-GB" sz="2300" dirty="0">
                          <a:latin typeface="Aptos" panose="020B0004020202020204" pitchFamily="34" charset="0"/>
                        </a:rPr>
                        <a:t>Letters and emails in Welsh</a:t>
                      </a:r>
                    </a:p>
                    <a:p>
                      <a:pPr marL="342900" indent="-342900">
                        <a:buFont typeface="Wingdings" panose="05000000000000000000" pitchFamily="2" charset="2"/>
                        <a:buChar char="§"/>
                      </a:pPr>
                      <a:r>
                        <a:rPr lang="en-GB" sz="2300" dirty="0">
                          <a:latin typeface="Aptos" panose="020B0004020202020204" pitchFamily="34" charset="0"/>
                        </a:rPr>
                        <a:t>Welsh-speaking personal tutor</a:t>
                      </a:r>
                    </a:p>
                    <a:p>
                      <a:pPr marL="342900" indent="-342900">
                        <a:buFont typeface="Wingdings" panose="05000000000000000000" pitchFamily="2" charset="2"/>
                        <a:buChar char="§"/>
                      </a:pPr>
                      <a:r>
                        <a:rPr lang="en-GB" sz="2300" dirty="0">
                          <a:latin typeface="Aptos" panose="020B0004020202020204" pitchFamily="34" charset="0"/>
                        </a:rPr>
                        <a:t>Submit written work in Welsh</a:t>
                      </a:r>
                    </a:p>
                    <a:p>
                      <a:pPr marL="342900" indent="-342900">
                        <a:buFont typeface="Wingdings" panose="05000000000000000000" pitchFamily="2" charset="2"/>
                        <a:buChar char="§"/>
                      </a:pPr>
                      <a:r>
                        <a:rPr lang="en-GB" sz="2300" dirty="0">
                          <a:latin typeface="Aptos" panose="020B0004020202020204" pitchFamily="34" charset="0"/>
                        </a:rPr>
                        <a:t>Can speak Welsh in a meeting to receive student support.</a:t>
                      </a:r>
                    </a:p>
                  </a:txBody>
                  <a:tcPr/>
                </a:tc>
                <a:extLst>
                  <a:ext uri="{0D108BD9-81ED-4DB2-BD59-A6C34878D82A}">
                    <a16:rowId xmlns:a16="http://schemas.microsoft.com/office/drawing/2014/main" val="1913747749"/>
                  </a:ext>
                </a:extLst>
              </a:tr>
            </a:tbl>
          </a:graphicData>
        </a:graphic>
      </p:graphicFrame>
    </p:spTree>
    <p:extLst>
      <p:ext uri="{BB962C8B-B14F-4D97-AF65-F5344CB8AC3E}">
        <p14:creationId xmlns:p14="http://schemas.microsoft.com/office/powerpoint/2010/main" val="27576479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F35FB-EAF3-A15E-B420-C2F6A82DC2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28A57A-7FA1-F105-177E-114C1B81BE85}"/>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Academic Misconduct</a:t>
            </a:r>
            <a:endParaRPr lang="en-GB" sz="4800">
              <a:solidFill>
                <a:schemeClr val="bg1"/>
              </a:solidFill>
              <a:effectLst>
                <a:outerShdw blurRad="38100" dist="38100" dir="2700000" algn="tl">
                  <a:srgbClr val="000000">
                    <a:alpha val="43137"/>
                  </a:srgbClr>
                </a:outerShdw>
              </a:effectLst>
            </a:endParaRPr>
          </a:p>
        </p:txBody>
      </p:sp>
      <p:pic>
        <p:nvPicPr>
          <p:cNvPr id="3" name="Online Media 2" title="Academic Misconduct | UWTSD">
            <a:hlinkClick r:id="" action="ppaction://media"/>
            <a:extLst>
              <a:ext uri="{FF2B5EF4-FFF2-40B4-BE49-F238E27FC236}">
                <a16:creationId xmlns:a16="http://schemas.microsoft.com/office/drawing/2014/main" id="{EFDC5439-1B64-3F38-78AC-011145D74F41}"/>
              </a:ext>
            </a:extLst>
          </p:cNvPr>
          <p:cNvPicPr>
            <a:picLocks noRot="1" noChangeAspect="1"/>
          </p:cNvPicPr>
          <p:nvPr>
            <a:videoFile r:link="rId1"/>
          </p:nvPr>
        </p:nvPicPr>
        <p:blipFill>
          <a:blip r:embed="rId4"/>
          <a:stretch>
            <a:fillRect/>
          </a:stretch>
        </p:blipFill>
        <p:spPr>
          <a:xfrm>
            <a:off x="291830" y="1397957"/>
            <a:ext cx="7870461" cy="4444669"/>
          </a:xfrm>
          <a:prstGeom prst="rect">
            <a:avLst/>
          </a:prstGeom>
        </p:spPr>
      </p:pic>
      <p:sp>
        <p:nvSpPr>
          <p:cNvPr id="7" name="TextBox 6">
            <a:extLst>
              <a:ext uri="{FF2B5EF4-FFF2-40B4-BE49-F238E27FC236}">
                <a16:creationId xmlns:a16="http://schemas.microsoft.com/office/drawing/2014/main" id="{ED659C64-326C-57CA-51A7-D7AF51DF38D1}"/>
              </a:ext>
            </a:extLst>
          </p:cNvPr>
          <p:cNvSpPr txBox="1"/>
          <p:nvPr/>
        </p:nvSpPr>
        <p:spPr>
          <a:xfrm>
            <a:off x="5254891" y="6212336"/>
            <a:ext cx="1682217" cy="369332"/>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rPr>
              <a:t>(UWTSD, 2023)</a:t>
            </a:r>
          </a:p>
        </p:txBody>
      </p:sp>
      <p:sp>
        <p:nvSpPr>
          <p:cNvPr id="6" name="TextBox 5">
            <a:extLst>
              <a:ext uri="{FF2B5EF4-FFF2-40B4-BE49-F238E27FC236}">
                <a16:creationId xmlns:a16="http://schemas.microsoft.com/office/drawing/2014/main" id="{8631CA61-5907-4901-89F7-325FA52CAA07}"/>
              </a:ext>
            </a:extLst>
          </p:cNvPr>
          <p:cNvSpPr txBox="1"/>
          <p:nvPr/>
        </p:nvSpPr>
        <p:spPr>
          <a:xfrm>
            <a:off x="8627165" y="3185347"/>
            <a:ext cx="2733472" cy="707886"/>
          </a:xfrm>
          <a:prstGeom prst="rect">
            <a:avLst/>
          </a:prstGeom>
          <a:noFill/>
        </p:spPr>
        <p:txBody>
          <a:bodyPr wrap="square" rtlCol="0">
            <a:spAutoFit/>
          </a:bodyPr>
          <a:lstStyle/>
          <a:p>
            <a:pPr algn="ctr"/>
            <a:r>
              <a:rPr lang="en-GB" sz="2000" b="1" dirty="0">
                <a:latin typeface="Aptos" panose="020B0004020202020204" pitchFamily="34" charset="0"/>
              </a:rPr>
              <a:t>View here: </a:t>
            </a:r>
            <a:r>
              <a:rPr lang="en-GB" sz="2000" dirty="0">
                <a:latin typeface="Aptos" panose="020B0004020202020204" pitchFamily="34" charset="0"/>
                <a:hlinkClick r:id="rId5"/>
              </a:rPr>
              <a:t>Academic Misconduct | UWTSD</a:t>
            </a:r>
            <a:endParaRPr lang="en-GB" sz="2000" dirty="0">
              <a:latin typeface="Aptos" panose="020B0004020202020204" pitchFamily="34" charset="0"/>
            </a:endParaRPr>
          </a:p>
        </p:txBody>
      </p:sp>
    </p:spTree>
    <p:extLst>
      <p:ext uri="{BB962C8B-B14F-4D97-AF65-F5344CB8AC3E}">
        <p14:creationId xmlns:p14="http://schemas.microsoft.com/office/powerpoint/2010/main" val="4027861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6A1A0-8FB8-A51C-4B36-C4E839183A3D}"/>
              </a:ext>
            </a:extLst>
          </p:cNvPr>
          <p:cNvSpPr>
            <a:spLocks noGrp="1"/>
          </p:cNvSpPr>
          <p:nvPr>
            <p:ph type="ctrTitle"/>
          </p:nvPr>
        </p:nvSpPr>
        <p:spPr>
          <a:xfrm>
            <a:off x="1524000" y="-242887"/>
            <a:ext cx="9144000" cy="2387600"/>
          </a:xfrm>
        </p:spPr>
        <p:txBody>
          <a:bodyPr/>
          <a:lstStyle/>
          <a:p>
            <a:r>
              <a:rPr lang="en-GB" dirty="0">
                <a:solidFill>
                  <a:schemeClr val="bg1"/>
                </a:solidFill>
                <a:latin typeface="Aptos" panose="020B0004020202020204" pitchFamily="34" charset="0"/>
              </a:rPr>
              <a:t>Student Hwb</a:t>
            </a:r>
          </a:p>
        </p:txBody>
      </p:sp>
      <p:pic>
        <p:nvPicPr>
          <p:cNvPr id="5" name="Picture 4" descr="UWTSD Hwb - APK Download for Android | Aptoide">
            <a:extLst>
              <a:ext uri="{FF2B5EF4-FFF2-40B4-BE49-F238E27FC236}">
                <a16:creationId xmlns:a16="http://schemas.microsoft.com/office/drawing/2014/main" id="{D919F158-0DFA-623E-B90F-619E786F88A2}"/>
              </a:ext>
            </a:extLst>
          </p:cNvPr>
          <p:cNvPicPr>
            <a:picLocks noChangeAspect="1"/>
          </p:cNvPicPr>
          <p:nvPr/>
        </p:nvPicPr>
        <p:blipFill>
          <a:blip r:embed="rId2"/>
          <a:stretch>
            <a:fillRect/>
          </a:stretch>
        </p:blipFill>
        <p:spPr>
          <a:xfrm>
            <a:off x="3048000" y="2201863"/>
            <a:ext cx="6096000" cy="2971800"/>
          </a:xfrm>
          <a:prstGeom prst="rect">
            <a:avLst/>
          </a:prstGeom>
        </p:spPr>
      </p:pic>
    </p:spTree>
    <p:extLst>
      <p:ext uri="{BB962C8B-B14F-4D97-AF65-F5344CB8AC3E}">
        <p14:creationId xmlns:p14="http://schemas.microsoft.com/office/powerpoint/2010/main" val="12488704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DF3721CC-E7B5-75B7-A30D-D5943AF21C7B}"/>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9B3652A5-8BAF-E262-F056-552CB73169BB}"/>
              </a:ext>
            </a:extLst>
          </p:cNvPr>
          <p:cNvSpPr txBox="1"/>
          <p:nvPr/>
        </p:nvSpPr>
        <p:spPr>
          <a:xfrm>
            <a:off x="784240" y="2446231"/>
            <a:ext cx="10747360" cy="2680862"/>
          </a:xfrm>
          <a:prstGeom prst="rect">
            <a:avLst/>
          </a:prstGeom>
          <a:noFill/>
        </p:spPr>
        <p:txBody>
          <a:bodyPr wrap="square">
            <a:spAutoFit/>
          </a:bodyPr>
          <a:lstStyle/>
          <a:p>
            <a:pPr>
              <a:lnSpc>
                <a:spcPct val="150000"/>
              </a:lnSpc>
            </a:pPr>
            <a:r>
              <a:rPr lang="en-GB" sz="48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Moodle and Module Handbook:</a:t>
            </a:r>
          </a:p>
          <a:p>
            <a:pPr>
              <a:lnSpc>
                <a:spcPct val="150000"/>
              </a:lnSpc>
            </a:pPr>
            <a:r>
              <a:rPr lang="en-GB" sz="44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Where to find things</a:t>
            </a:r>
            <a:br>
              <a:rPr lang="en-GB" sz="18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br>
            <a:endParaRPr lang="en-GB" dirty="0"/>
          </a:p>
        </p:txBody>
      </p:sp>
      <p:pic>
        <p:nvPicPr>
          <p:cNvPr id="3" name="Picture 2" descr="File:Moodle-logo.svg - Wikimedia Commons">
            <a:extLst>
              <a:ext uri="{FF2B5EF4-FFF2-40B4-BE49-F238E27FC236}">
                <a16:creationId xmlns:a16="http://schemas.microsoft.com/office/drawing/2014/main" id="{6A3279AE-9564-44A7-004B-C8333C271660}"/>
              </a:ext>
            </a:extLst>
          </p:cNvPr>
          <p:cNvPicPr>
            <a:picLocks noChangeAspect="1"/>
          </p:cNvPicPr>
          <p:nvPr/>
        </p:nvPicPr>
        <p:blipFill>
          <a:blip r:embed="rId3"/>
          <a:stretch>
            <a:fillRect/>
          </a:stretch>
        </p:blipFill>
        <p:spPr>
          <a:xfrm>
            <a:off x="4432300" y="295275"/>
            <a:ext cx="7283450" cy="1866384"/>
          </a:xfrm>
          <a:prstGeom prst="rect">
            <a:avLst/>
          </a:prstGeom>
        </p:spPr>
      </p:pic>
    </p:spTree>
    <p:extLst>
      <p:ext uri="{BB962C8B-B14F-4D97-AF65-F5344CB8AC3E}">
        <p14:creationId xmlns:p14="http://schemas.microsoft.com/office/powerpoint/2010/main" val="22510036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EBAC69-80E1-1E65-8D47-2413E52E62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44ADCD-DD80-5FCD-8B31-970E39F7DC61}"/>
              </a:ext>
            </a:extLst>
          </p:cNvPr>
          <p:cNvSpPr>
            <a:spLocks noGrp="1"/>
          </p:cNvSpPr>
          <p:nvPr>
            <p:ph type="title"/>
          </p:nvPr>
        </p:nvSpPr>
        <p:spPr>
          <a:xfrm>
            <a:off x="291830" y="92901"/>
            <a:ext cx="7823470"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Academic &amp; Info Skills</a:t>
            </a:r>
            <a:endParaRPr lang="en-GB" sz="4800" dirty="0">
              <a:solidFill>
                <a:schemeClr val="bg1"/>
              </a:solidFill>
              <a:effectLst>
                <a:outerShdw blurRad="38100" dist="38100" dir="2700000" algn="tl">
                  <a:srgbClr val="000000">
                    <a:alpha val="43137"/>
                  </a:srgbClr>
                </a:outerShdw>
              </a:effectLst>
            </a:endParaRPr>
          </a:p>
        </p:txBody>
      </p:sp>
      <p:sp>
        <p:nvSpPr>
          <p:cNvPr id="7" name="Content Placeholder 2">
            <a:extLst>
              <a:ext uri="{FF2B5EF4-FFF2-40B4-BE49-F238E27FC236}">
                <a16:creationId xmlns:a16="http://schemas.microsoft.com/office/drawing/2014/main" id="{DEECADB9-6681-5CDE-0A3B-1B9A8EECE390}"/>
              </a:ext>
            </a:extLst>
          </p:cNvPr>
          <p:cNvSpPr>
            <a:spLocks noGrp="1"/>
          </p:cNvSpPr>
          <p:nvPr>
            <p:ph idx="1"/>
          </p:nvPr>
        </p:nvSpPr>
        <p:spPr>
          <a:xfrm>
            <a:off x="558800" y="3099635"/>
            <a:ext cx="5943600" cy="2456615"/>
          </a:xfrm>
          <a:solidFill>
            <a:schemeClr val="accent3">
              <a:lumMod val="20000"/>
              <a:lumOff val="80000"/>
            </a:schemeClr>
          </a:solidFill>
        </p:spPr>
        <p:txBody>
          <a:bodyPr>
            <a:normAutofit fontScale="85000" lnSpcReduction="10000"/>
          </a:bodyPr>
          <a:lstStyle/>
          <a:p>
            <a:pPr marL="0" indent="0" algn="just">
              <a:lnSpc>
                <a:spcPct val="150000"/>
              </a:lnSpc>
              <a:buNone/>
            </a:pPr>
            <a:r>
              <a:rPr lang="en-GB" sz="2000" dirty="0">
                <a:latin typeface="Aptos" panose="020B0004020202020204" pitchFamily="34" charset="0"/>
              </a:rPr>
              <a:t>Recommended learning path (for next week):</a:t>
            </a:r>
          </a:p>
          <a:p>
            <a:pPr marL="0" indent="0" algn="just">
              <a:lnSpc>
                <a:spcPct val="150000"/>
              </a:lnSpc>
              <a:buNone/>
            </a:pPr>
            <a:r>
              <a:rPr lang="en-GB" sz="2000" b="1" dirty="0">
                <a:latin typeface="Aptos" panose="020B0004020202020204" pitchFamily="34" charset="0"/>
              </a:rPr>
              <a:t>Finding and Using Information</a:t>
            </a:r>
          </a:p>
          <a:p>
            <a:pPr algn="just">
              <a:lnSpc>
                <a:spcPct val="150000"/>
              </a:lnSpc>
              <a:buFont typeface="Wingdings" panose="05000000000000000000" pitchFamily="2" charset="2"/>
              <a:buChar char="q"/>
            </a:pPr>
            <a:r>
              <a:rPr lang="en-GB" sz="2000" b="1" dirty="0">
                <a:latin typeface="Aptos" panose="020B0004020202020204" pitchFamily="34" charset="0"/>
              </a:rPr>
              <a:t>Unit 1: Identifying Information</a:t>
            </a:r>
          </a:p>
          <a:p>
            <a:pPr algn="just">
              <a:lnSpc>
                <a:spcPct val="150000"/>
              </a:lnSpc>
              <a:buFont typeface="Wingdings" panose="05000000000000000000" pitchFamily="2" charset="2"/>
              <a:buChar char="q"/>
            </a:pPr>
            <a:r>
              <a:rPr lang="en-GB" sz="2000" b="1" dirty="0">
                <a:latin typeface="Aptos" panose="020B0004020202020204" pitchFamily="34" charset="0"/>
              </a:rPr>
              <a:t>Unit 2: Searching for Information</a:t>
            </a:r>
          </a:p>
          <a:p>
            <a:pPr algn="just">
              <a:lnSpc>
                <a:spcPct val="150000"/>
              </a:lnSpc>
              <a:buFont typeface="Wingdings" panose="05000000000000000000" pitchFamily="2" charset="2"/>
              <a:buChar char="q"/>
            </a:pPr>
            <a:r>
              <a:rPr lang="en-GB" sz="2000" b="1" dirty="0">
                <a:latin typeface="Aptos" panose="020B0004020202020204" pitchFamily="34" charset="0"/>
              </a:rPr>
              <a:t>Unit 3: Advanced Searching</a:t>
            </a:r>
          </a:p>
          <a:p>
            <a:pPr marL="0" indent="0" algn="just">
              <a:lnSpc>
                <a:spcPct val="150000"/>
              </a:lnSpc>
              <a:buNone/>
            </a:pPr>
            <a:endParaRPr lang="en-GB" sz="2000" dirty="0">
              <a:latin typeface="Aptos" panose="020B0004020202020204" pitchFamily="34" charset="0"/>
            </a:endParaRPr>
          </a:p>
          <a:p>
            <a:pPr marL="0" indent="0" algn="just">
              <a:lnSpc>
                <a:spcPct val="150000"/>
              </a:lnSpc>
              <a:buNone/>
            </a:pPr>
            <a:endParaRPr lang="en-GB" sz="2000" dirty="0">
              <a:latin typeface="Aptos" panose="020B0004020202020204" pitchFamily="34" charset="0"/>
            </a:endParaRPr>
          </a:p>
          <a:p>
            <a:pPr marL="0" indent="0">
              <a:buNone/>
            </a:pPr>
            <a:endParaRPr lang="en-GB" sz="2000" dirty="0"/>
          </a:p>
        </p:txBody>
      </p:sp>
      <p:pic>
        <p:nvPicPr>
          <p:cNvPr id="8" name="Picture 7">
            <a:extLst>
              <a:ext uri="{FF2B5EF4-FFF2-40B4-BE49-F238E27FC236}">
                <a16:creationId xmlns:a16="http://schemas.microsoft.com/office/drawing/2014/main" id="{797C8A16-97DB-0BF2-25E9-E39336E36D35}"/>
              </a:ext>
            </a:extLst>
          </p:cNvPr>
          <p:cNvPicPr>
            <a:picLocks noChangeAspect="1"/>
          </p:cNvPicPr>
          <p:nvPr/>
        </p:nvPicPr>
        <p:blipFill>
          <a:blip r:embed="rId3"/>
          <a:stretch>
            <a:fillRect/>
          </a:stretch>
        </p:blipFill>
        <p:spPr>
          <a:xfrm>
            <a:off x="7657575" y="2585510"/>
            <a:ext cx="4534425" cy="4272490"/>
          </a:xfrm>
          <a:prstGeom prst="rect">
            <a:avLst/>
          </a:prstGeom>
        </p:spPr>
      </p:pic>
      <p:pic>
        <p:nvPicPr>
          <p:cNvPr id="10" name="Picture 9">
            <a:extLst>
              <a:ext uri="{FF2B5EF4-FFF2-40B4-BE49-F238E27FC236}">
                <a16:creationId xmlns:a16="http://schemas.microsoft.com/office/drawing/2014/main" id="{2DBA9FE2-1513-1313-82BD-5FE05E15206F}"/>
              </a:ext>
            </a:extLst>
          </p:cNvPr>
          <p:cNvPicPr>
            <a:picLocks noChangeAspect="1"/>
          </p:cNvPicPr>
          <p:nvPr/>
        </p:nvPicPr>
        <p:blipFill>
          <a:blip r:embed="rId4"/>
          <a:stretch>
            <a:fillRect/>
          </a:stretch>
        </p:blipFill>
        <p:spPr>
          <a:xfrm>
            <a:off x="7657574" y="92901"/>
            <a:ext cx="4534425" cy="2585510"/>
          </a:xfrm>
          <a:prstGeom prst="rect">
            <a:avLst/>
          </a:prstGeom>
        </p:spPr>
      </p:pic>
      <p:sp>
        <p:nvSpPr>
          <p:cNvPr id="3" name="TextBox 2">
            <a:extLst>
              <a:ext uri="{FF2B5EF4-FFF2-40B4-BE49-F238E27FC236}">
                <a16:creationId xmlns:a16="http://schemas.microsoft.com/office/drawing/2014/main" id="{E1D39B68-8699-2574-B7E5-F68F2D816A97}"/>
              </a:ext>
            </a:extLst>
          </p:cNvPr>
          <p:cNvSpPr txBox="1"/>
          <p:nvPr/>
        </p:nvSpPr>
        <p:spPr>
          <a:xfrm>
            <a:off x="480938" y="1572223"/>
            <a:ext cx="7069340" cy="1200329"/>
          </a:xfrm>
          <a:prstGeom prst="rect">
            <a:avLst/>
          </a:prstGeom>
          <a:noFill/>
        </p:spPr>
        <p:txBody>
          <a:bodyPr wrap="square" rtlCol="0">
            <a:spAutoFit/>
          </a:bodyPr>
          <a:lstStyle/>
          <a:p>
            <a:r>
              <a:rPr lang="en-GB" sz="2400" b="1" dirty="0">
                <a:solidFill>
                  <a:schemeClr val="accent6">
                    <a:lumMod val="50000"/>
                  </a:schemeClr>
                </a:solidFill>
                <a:latin typeface="Aptos" panose="020B0004020202020204" pitchFamily="34" charset="0"/>
              </a:rPr>
              <a:t>Access: </a:t>
            </a:r>
            <a:r>
              <a:rPr lang="en-GB" sz="2400" dirty="0">
                <a:latin typeface="Aptos" panose="020B0004020202020204" pitchFamily="34" charset="0"/>
                <a:hlinkClick r:id="rId5"/>
              </a:rPr>
              <a:t>Academic and </a:t>
            </a:r>
            <a:r>
              <a:rPr lang="en-GB" sz="2400" dirty="0" err="1">
                <a:latin typeface="Aptos" panose="020B0004020202020204" pitchFamily="34" charset="0"/>
                <a:hlinkClick r:id="rId5"/>
              </a:rPr>
              <a:t>InfoSkills</a:t>
            </a:r>
            <a:endParaRPr lang="en-GB" sz="2400" b="1" dirty="0">
              <a:solidFill>
                <a:srgbClr val="C00000"/>
              </a:solidFill>
              <a:latin typeface="Aptos" panose="020B0004020202020204" pitchFamily="34" charset="0"/>
            </a:endParaRPr>
          </a:p>
          <a:p>
            <a:endParaRPr lang="en-GB" sz="2400" b="1">
              <a:solidFill>
                <a:schemeClr val="accent6">
                  <a:lumMod val="50000"/>
                </a:schemeClr>
              </a:solidFill>
              <a:latin typeface="Aptos" panose="020B0004020202020204" pitchFamily="34" charset="0"/>
            </a:endParaRPr>
          </a:p>
          <a:p>
            <a:r>
              <a:rPr lang="en-GB" sz="2400" b="1">
                <a:solidFill>
                  <a:schemeClr val="accent6">
                    <a:lumMod val="50000"/>
                  </a:schemeClr>
                </a:solidFill>
                <a:latin typeface="Aptos" panose="020B0004020202020204" pitchFamily="34" charset="0"/>
              </a:rPr>
              <a:t>Please </a:t>
            </a:r>
            <a:r>
              <a:rPr lang="en-GB" sz="2400" b="1" dirty="0">
                <a:solidFill>
                  <a:schemeClr val="accent6">
                    <a:lumMod val="50000"/>
                  </a:schemeClr>
                </a:solidFill>
                <a:latin typeface="Aptos" panose="020B0004020202020204" pitchFamily="34" charset="0"/>
              </a:rPr>
              <a:t>enrol now </a:t>
            </a:r>
            <a:r>
              <a:rPr lang="en-GB" sz="2400" b="1" dirty="0">
                <a:solidFill>
                  <a:schemeClr val="accent6">
                    <a:lumMod val="50000"/>
                  </a:schemeClr>
                </a:solidFill>
                <a:latin typeface="Aptos" panose="020B0004020202020204" pitchFamily="34" charset="0"/>
                <a:sym typeface="Wingdings" panose="05000000000000000000" pitchFamily="2" charset="2"/>
              </a:rPr>
              <a:t></a:t>
            </a:r>
          </a:p>
        </p:txBody>
      </p:sp>
    </p:spTree>
    <p:extLst>
      <p:ext uri="{BB962C8B-B14F-4D97-AF65-F5344CB8AC3E}">
        <p14:creationId xmlns:p14="http://schemas.microsoft.com/office/powerpoint/2010/main" val="28519982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278539-57B7-B51B-B6A3-6D5D69DCFE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D21E1B-8F7E-1558-40B8-158CA80839A0}"/>
              </a:ext>
            </a:extLst>
          </p:cNvPr>
          <p:cNvSpPr>
            <a:spLocks noGrp="1"/>
          </p:cNvSpPr>
          <p:nvPr>
            <p:ph type="title"/>
          </p:nvPr>
        </p:nvSpPr>
        <p:spPr>
          <a:xfrm>
            <a:off x="291830" y="92901"/>
            <a:ext cx="11585642" cy="99929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Summary</a:t>
            </a:r>
            <a:endParaRPr lang="en-GB" sz="4800" dirty="0">
              <a:solidFill>
                <a:schemeClr val="bg1"/>
              </a:solidFill>
              <a:effectLst>
                <a:outerShdw blurRad="38100" dist="38100" dir="2700000" algn="tl">
                  <a:srgbClr val="000000">
                    <a:alpha val="43137"/>
                  </a:srgbClr>
                </a:outerShdw>
              </a:effectLst>
            </a:endParaRPr>
          </a:p>
        </p:txBody>
      </p:sp>
      <p:graphicFrame>
        <p:nvGraphicFramePr>
          <p:cNvPr id="3" name="Content Placeholder 2">
            <a:extLst>
              <a:ext uri="{FF2B5EF4-FFF2-40B4-BE49-F238E27FC236}">
                <a16:creationId xmlns:a16="http://schemas.microsoft.com/office/drawing/2014/main" id="{7D38854D-EF50-296D-49F7-7793A1AB2725}"/>
              </a:ext>
            </a:extLst>
          </p:cNvPr>
          <p:cNvGraphicFramePr>
            <a:graphicFrameLocks/>
          </p:cNvGraphicFramePr>
          <p:nvPr>
            <p:extLst>
              <p:ext uri="{D42A27DB-BD31-4B8C-83A1-F6EECF244321}">
                <p14:modId xmlns:p14="http://schemas.microsoft.com/office/powerpoint/2010/main" val="1797359251"/>
              </p:ext>
            </p:extLst>
          </p:nvPr>
        </p:nvGraphicFramePr>
        <p:xfrm>
          <a:off x="2086494" y="1149350"/>
          <a:ext cx="8019012" cy="4830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91463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E5E9488-492B-ACE4-1A57-9B029BFEE8B9}"/>
              </a:ext>
            </a:extLst>
          </p:cNvPr>
          <p:cNvSpPr txBox="1">
            <a:spLocks/>
          </p:cNvSpPr>
          <p:nvPr/>
        </p:nvSpPr>
        <p:spPr>
          <a:xfrm>
            <a:off x="2447099" y="-471691"/>
            <a:ext cx="7886700" cy="2139553"/>
          </a:xfrm>
        </p:spPr>
        <p:txBody>
          <a:bodyPr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b="1">
                <a:solidFill>
                  <a:schemeClr val="bg1"/>
                </a:solidFill>
                <a:effectLst>
                  <a:outerShdw blurRad="38100" dist="38100" dir="2700000" algn="tl">
                    <a:srgbClr val="000000">
                      <a:alpha val="43137"/>
                    </a:srgbClr>
                  </a:outerShdw>
                </a:effectLst>
              </a:rPr>
              <a:t>Next Week</a:t>
            </a:r>
          </a:p>
        </p:txBody>
      </p:sp>
      <p:sp>
        <p:nvSpPr>
          <p:cNvPr id="5" name="Text Placeholder 2">
            <a:extLst>
              <a:ext uri="{FF2B5EF4-FFF2-40B4-BE49-F238E27FC236}">
                <a16:creationId xmlns:a16="http://schemas.microsoft.com/office/drawing/2014/main" id="{A8B4267F-2612-01F1-6054-CCA35AAC9C09}"/>
              </a:ext>
            </a:extLst>
          </p:cNvPr>
          <p:cNvSpPr txBox="1">
            <a:spLocks/>
          </p:cNvSpPr>
          <p:nvPr/>
        </p:nvSpPr>
        <p:spPr>
          <a:xfrm>
            <a:off x="5689192" y="4035832"/>
            <a:ext cx="6356525" cy="900505"/>
          </a:xfrm>
        </p:spPr>
        <p:txBody>
          <a:bodyPr>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200" b="1" dirty="0">
                <a:solidFill>
                  <a:schemeClr val="bg1"/>
                </a:solidFill>
                <a:effectLst>
                  <a:outerShdw blurRad="38100" dist="38100" dir="2700000" algn="tl">
                    <a:srgbClr val="000000">
                      <a:alpha val="43137"/>
                    </a:srgbClr>
                  </a:outerShdw>
                </a:effectLst>
                <a:latin typeface="Aptos" panose="020B0004020202020204" pitchFamily="34" charset="0"/>
              </a:rPr>
              <a:t>Things to do by next week..</a:t>
            </a:r>
          </a:p>
          <a:p>
            <a:r>
              <a:rPr lang="en-GB" sz="3200" b="1" dirty="0">
                <a:solidFill>
                  <a:schemeClr val="bg1"/>
                </a:solidFill>
                <a:effectLst>
                  <a:outerShdw blurRad="38100" dist="38100" dir="2700000" algn="tl">
                    <a:srgbClr val="000000">
                      <a:alpha val="43137"/>
                    </a:srgbClr>
                  </a:outerShdw>
                </a:effectLst>
                <a:latin typeface="+mj-lt"/>
              </a:rPr>
              <a:t> </a:t>
            </a:r>
          </a:p>
          <a:p>
            <a:endParaRPr lang="en-GB" sz="3600" b="1" dirty="0">
              <a:solidFill>
                <a:schemeClr val="bg1"/>
              </a:solidFill>
              <a:effectLst>
                <a:outerShdw blurRad="38100" dist="38100" dir="2700000" algn="tl">
                  <a:srgbClr val="000000">
                    <a:alpha val="43137"/>
                  </a:srgbClr>
                </a:outerShdw>
              </a:effectLst>
              <a:latin typeface="+mj-lt"/>
            </a:endParaRPr>
          </a:p>
          <a:p>
            <a:pPr marL="571500" indent="-571500">
              <a:buFont typeface="Arial" panose="020B0604020202020204" pitchFamily="34" charset="0"/>
              <a:buChar char="•"/>
            </a:pPr>
            <a:endParaRPr lang="en-GB" sz="3600" b="1" dirty="0">
              <a:solidFill>
                <a:schemeClr val="bg1"/>
              </a:solidFill>
            </a:endParaRPr>
          </a:p>
          <a:p>
            <a:endParaRPr lang="en-GB" sz="3600" dirty="0">
              <a:solidFill>
                <a:schemeClr val="bg1"/>
              </a:solidFill>
            </a:endParaRPr>
          </a:p>
          <a:p>
            <a:endParaRPr lang="en-GB" dirty="0">
              <a:solidFill>
                <a:schemeClr val="bg1"/>
              </a:solidFill>
            </a:endParaRPr>
          </a:p>
          <a:p>
            <a:endParaRPr lang="en-GB" dirty="0">
              <a:solidFill>
                <a:schemeClr val="bg1"/>
              </a:solidFill>
            </a:endParaRPr>
          </a:p>
        </p:txBody>
      </p:sp>
      <p:sp>
        <p:nvSpPr>
          <p:cNvPr id="2" name="Content Placeholder 2">
            <a:extLst>
              <a:ext uri="{FF2B5EF4-FFF2-40B4-BE49-F238E27FC236}">
                <a16:creationId xmlns:a16="http://schemas.microsoft.com/office/drawing/2014/main" id="{ED7246F8-337E-E00C-D63F-096146942015}"/>
              </a:ext>
            </a:extLst>
          </p:cNvPr>
          <p:cNvSpPr txBox="1">
            <a:spLocks/>
          </p:cNvSpPr>
          <p:nvPr/>
        </p:nvSpPr>
        <p:spPr>
          <a:xfrm>
            <a:off x="311147" y="1807432"/>
            <a:ext cx="9937753" cy="1709560"/>
          </a:xfrm>
        </p:spPr>
        <p:txBody>
          <a:bodyPr>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buFont typeface="Wingdings" panose="05000000000000000000" pitchFamily="2" charset="2"/>
              <a:buChar char="Ø"/>
            </a:pPr>
            <a:endParaRPr lang="en-GB" sz="8800" b="1" dirty="0">
              <a:solidFill>
                <a:schemeClr val="accent1">
                  <a:lumMod val="50000"/>
                </a:schemeClr>
              </a:solidFill>
              <a:latin typeface="Aptos" panose="020B0004020202020204" pitchFamily="34" charset="0"/>
            </a:endParaRPr>
          </a:p>
          <a:p>
            <a:pPr algn="l"/>
            <a:r>
              <a:rPr lang="en-US" sz="8800" b="1" dirty="0">
                <a:solidFill>
                  <a:schemeClr val="bg1"/>
                </a:solidFill>
                <a:effectLst>
                  <a:outerShdw blurRad="38100" dist="38100" dir="2700000" algn="tl">
                    <a:srgbClr val="000000">
                      <a:alpha val="43137"/>
                    </a:srgbClr>
                  </a:outerShdw>
                </a:effectLst>
                <a:latin typeface="Aptos" panose="020B0004020202020204" pitchFamily="34" charset="0"/>
              </a:rPr>
              <a:t>Week 2: The UWTSD (Online) Library</a:t>
            </a:r>
            <a:endParaRPr lang="en-GB" sz="8800" dirty="0">
              <a:solidFill>
                <a:schemeClr val="bg1"/>
              </a:solidFill>
              <a:effectLst>
                <a:outerShdw blurRad="38100" dist="38100" dir="2700000" algn="tl">
                  <a:srgbClr val="000000">
                    <a:alpha val="43137"/>
                  </a:srgbClr>
                </a:outerShdw>
              </a:effectLst>
              <a:latin typeface="Aptos" panose="020B0004020202020204" pitchFamily="34" charset="0"/>
            </a:endParaRPr>
          </a:p>
          <a:p>
            <a:r>
              <a:rPr lang="en-US" sz="8800" b="1" dirty="0">
                <a:solidFill>
                  <a:schemeClr val="bg1"/>
                </a:solidFill>
                <a:effectLst>
                  <a:outerShdw blurRad="38100" dist="38100" dir="2700000" algn="tl">
                    <a:srgbClr val="000000">
                      <a:alpha val="43137"/>
                    </a:srgbClr>
                  </a:outerShdw>
                </a:effectLst>
                <a:latin typeface="Aptos" panose="020B0004020202020204" pitchFamily="34" charset="0"/>
              </a:rPr>
              <a:t> </a:t>
            </a:r>
            <a:endParaRPr lang="en-GB" sz="8800" dirty="0">
              <a:solidFill>
                <a:schemeClr val="bg1"/>
              </a:solidFill>
              <a:effectLst>
                <a:outerShdw blurRad="38100" dist="38100" dir="2700000" algn="tl">
                  <a:srgbClr val="000000">
                    <a:alpha val="43137"/>
                  </a:srgbClr>
                </a:outerShdw>
              </a:effectLst>
              <a:latin typeface="Aptos" panose="020B0004020202020204" pitchFamily="34" charset="0"/>
            </a:endParaRPr>
          </a:p>
          <a:p>
            <a:pPr marL="857250" lvl="0" indent="-857250" algn="l">
              <a:buFont typeface="Wingdings" panose="05000000000000000000" pitchFamily="2" charset="2"/>
              <a:buChar char="Ø"/>
            </a:pPr>
            <a:r>
              <a:rPr lang="en-US" sz="8800" b="1" dirty="0">
                <a:solidFill>
                  <a:schemeClr val="bg1"/>
                </a:solidFill>
                <a:effectLst>
                  <a:outerShdw blurRad="38100" dist="38100" dir="2700000" algn="tl">
                    <a:srgbClr val="000000">
                      <a:alpha val="43137"/>
                    </a:srgbClr>
                  </a:outerShdw>
                </a:effectLst>
                <a:latin typeface="Aptos" panose="020B0004020202020204" pitchFamily="34" charset="0"/>
              </a:rPr>
              <a:t>Library Tour at Y </a:t>
            </a:r>
            <a:r>
              <a:rPr lang="en-US" sz="8800" b="1" dirty="0" err="1">
                <a:solidFill>
                  <a:schemeClr val="bg1"/>
                </a:solidFill>
                <a:effectLst>
                  <a:outerShdw blurRad="38100" dist="38100" dir="2700000" algn="tl">
                    <a:srgbClr val="000000">
                      <a:alpha val="43137"/>
                    </a:srgbClr>
                  </a:outerShdw>
                </a:effectLst>
                <a:latin typeface="Aptos" panose="020B0004020202020204" pitchFamily="34" charset="0"/>
              </a:rPr>
              <a:t>Fforwm</a:t>
            </a:r>
            <a:endParaRPr lang="en-GB" sz="8800" b="1" dirty="0">
              <a:solidFill>
                <a:schemeClr val="bg1"/>
              </a:solidFill>
              <a:effectLst>
                <a:outerShdw blurRad="38100" dist="38100" dir="2700000" algn="tl">
                  <a:srgbClr val="000000">
                    <a:alpha val="43137"/>
                  </a:srgbClr>
                </a:outerShdw>
              </a:effectLst>
              <a:latin typeface="Aptos" panose="020B0004020202020204" pitchFamily="34" charset="0"/>
            </a:endParaRPr>
          </a:p>
          <a:p>
            <a:pPr marL="857250" indent="-857250" algn="l">
              <a:buFont typeface="Wingdings" panose="05000000000000000000" pitchFamily="2" charset="2"/>
              <a:buChar char="Ø"/>
            </a:pPr>
            <a:r>
              <a:rPr lang="en-US" sz="8800" b="1" dirty="0">
                <a:solidFill>
                  <a:schemeClr val="bg1"/>
                </a:solidFill>
                <a:effectLst>
                  <a:outerShdw blurRad="38100" dist="38100" dir="2700000" algn="tl">
                    <a:srgbClr val="000000">
                      <a:alpha val="43137"/>
                    </a:srgbClr>
                  </a:outerShdw>
                </a:effectLst>
                <a:latin typeface="Aptos" panose="020B0004020202020204" pitchFamily="34" charset="0"/>
              </a:rPr>
              <a:t>Library Session with Academic Liaison Librarian Lisa Ellis (3pm–4pm)</a:t>
            </a:r>
            <a:endParaRPr lang="en-GB" sz="8800" b="1" dirty="0">
              <a:solidFill>
                <a:schemeClr val="bg1"/>
              </a:solidFill>
              <a:effectLst>
                <a:outerShdw blurRad="38100" dist="38100" dir="2700000" algn="tl">
                  <a:srgbClr val="000000">
                    <a:alpha val="43137"/>
                  </a:srgbClr>
                </a:outerShdw>
              </a:effectLst>
              <a:latin typeface="Aptos" panose="020B0004020202020204" pitchFamily="34" charset="0"/>
            </a:endParaRPr>
          </a:p>
          <a:p>
            <a:pPr algn="l"/>
            <a:br>
              <a:rPr lang="en-GB" sz="9600" dirty="0">
                <a:solidFill>
                  <a:schemeClr val="accent1">
                    <a:lumMod val="50000"/>
                  </a:schemeClr>
                </a:solidFill>
              </a:rPr>
            </a:br>
            <a:endParaRPr lang="en-GB" sz="9600" dirty="0">
              <a:solidFill>
                <a:schemeClr val="accent1">
                  <a:lumMod val="50000"/>
                </a:schemeClr>
              </a:solidFill>
            </a:endParaRPr>
          </a:p>
          <a:p>
            <a:br>
              <a:rPr lang="en-GB" sz="1800" b="1" dirty="0"/>
            </a:br>
            <a:endParaRPr lang="en-GB" sz="1800" b="1" dirty="0"/>
          </a:p>
        </p:txBody>
      </p:sp>
      <p:sp>
        <p:nvSpPr>
          <p:cNvPr id="3" name="Content Placeholder 2">
            <a:extLst>
              <a:ext uri="{FF2B5EF4-FFF2-40B4-BE49-F238E27FC236}">
                <a16:creationId xmlns:a16="http://schemas.microsoft.com/office/drawing/2014/main" id="{1814CAB5-7DDC-A0FB-6B5E-BDF05EB3615E}"/>
              </a:ext>
            </a:extLst>
          </p:cNvPr>
          <p:cNvSpPr txBox="1">
            <a:spLocks/>
          </p:cNvSpPr>
          <p:nvPr/>
        </p:nvSpPr>
        <p:spPr>
          <a:xfrm>
            <a:off x="5322519" y="4415103"/>
            <a:ext cx="6723198" cy="1709560"/>
          </a:xfrm>
        </p:spPr>
        <p:txBody>
          <a:bodyPr>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buFont typeface="Wingdings" panose="05000000000000000000" pitchFamily="2" charset="2"/>
              <a:buChar char="Ø"/>
            </a:pPr>
            <a:endParaRPr lang="en-GB" sz="3800" b="1" dirty="0">
              <a:solidFill>
                <a:schemeClr val="accent1">
                  <a:lumMod val="50000"/>
                </a:schemeClr>
              </a:solidFill>
              <a:latin typeface="Aptos" panose="020B0004020202020204" pitchFamily="34" charset="0"/>
            </a:endParaRPr>
          </a:p>
          <a:p>
            <a:pPr marL="1143000" indent="-1143000" algn="l">
              <a:lnSpc>
                <a:spcPct val="120000"/>
              </a:lnSpc>
              <a:buFont typeface="Wingdings" panose="05000000000000000000" pitchFamily="2" charset="2"/>
              <a:buChar char="Ø"/>
            </a:pPr>
            <a:r>
              <a:rPr lang="en-GB" sz="8800" b="1" dirty="0">
                <a:solidFill>
                  <a:schemeClr val="bg1"/>
                </a:solidFill>
                <a:effectLst>
                  <a:outerShdw blurRad="38100" dist="38100" dir="2700000" algn="tl">
                    <a:srgbClr val="000000">
                      <a:alpha val="43137"/>
                    </a:srgbClr>
                  </a:outerShdw>
                </a:effectLst>
                <a:latin typeface="Aptos" panose="020B0004020202020204" pitchFamily="34" charset="0"/>
              </a:rPr>
              <a:t>Download and read the Module Handbook and guides</a:t>
            </a:r>
          </a:p>
          <a:p>
            <a:pPr marL="1143000" indent="-1143000" algn="l">
              <a:lnSpc>
                <a:spcPct val="120000"/>
              </a:lnSpc>
              <a:buFont typeface="Wingdings" panose="05000000000000000000" pitchFamily="2" charset="2"/>
              <a:buChar char="Ø"/>
            </a:pPr>
            <a:r>
              <a:rPr lang="en-GB" sz="8800" b="1" dirty="0">
                <a:solidFill>
                  <a:schemeClr val="bg1"/>
                </a:solidFill>
                <a:effectLst>
                  <a:outerShdw blurRad="38100" dist="38100" dir="2700000" algn="tl">
                    <a:srgbClr val="000000">
                      <a:alpha val="43137"/>
                    </a:srgbClr>
                  </a:outerShdw>
                </a:effectLst>
                <a:latin typeface="Aptos" panose="020B0004020202020204" pitchFamily="34" charset="0"/>
              </a:rPr>
              <a:t>Complete </a:t>
            </a:r>
            <a:r>
              <a:rPr lang="en-GB" sz="8800" b="1" dirty="0" err="1">
                <a:solidFill>
                  <a:schemeClr val="bg1"/>
                </a:solidFill>
                <a:effectLst>
                  <a:outerShdw blurRad="38100" dist="38100" dir="2700000" algn="tl">
                    <a:srgbClr val="000000">
                      <a:alpha val="43137"/>
                    </a:srgbClr>
                  </a:outerShdw>
                </a:effectLst>
                <a:latin typeface="Aptos" panose="020B0004020202020204" pitchFamily="34" charset="0"/>
              </a:rPr>
              <a:t>InfoSkills</a:t>
            </a:r>
            <a:r>
              <a:rPr lang="en-GB" sz="8800" b="1" dirty="0">
                <a:solidFill>
                  <a:schemeClr val="bg1"/>
                </a:solidFill>
                <a:effectLst>
                  <a:outerShdw blurRad="38100" dist="38100" dir="2700000" algn="tl">
                    <a:srgbClr val="000000">
                      <a:alpha val="43137"/>
                    </a:srgbClr>
                  </a:outerShdw>
                </a:effectLst>
                <a:latin typeface="Aptos" panose="020B0004020202020204" pitchFamily="34" charset="0"/>
              </a:rPr>
              <a:t> Units 1-3</a:t>
            </a:r>
          </a:p>
          <a:p>
            <a:pPr marL="1143000" indent="-1143000" algn="l">
              <a:lnSpc>
                <a:spcPct val="120000"/>
              </a:lnSpc>
              <a:buFont typeface="Wingdings" panose="05000000000000000000" pitchFamily="2" charset="2"/>
              <a:buChar char="Ø"/>
            </a:pPr>
            <a:r>
              <a:rPr lang="en-GB" sz="8800" b="1" dirty="0">
                <a:solidFill>
                  <a:schemeClr val="bg1"/>
                </a:solidFill>
                <a:effectLst>
                  <a:outerShdw blurRad="38100" dist="38100" dir="2700000" algn="tl">
                    <a:srgbClr val="000000">
                      <a:alpha val="43137"/>
                    </a:srgbClr>
                  </a:outerShdw>
                </a:effectLst>
                <a:latin typeface="Aptos" panose="020B0004020202020204" pitchFamily="34" charset="0"/>
              </a:rPr>
              <a:t>Bring your laptops!</a:t>
            </a:r>
          </a:p>
          <a:p>
            <a:pPr marL="1143000" indent="-1143000" algn="l">
              <a:buFont typeface="Wingdings" panose="05000000000000000000" pitchFamily="2" charset="2"/>
              <a:buChar char="Ø"/>
            </a:pPr>
            <a:endParaRPr lang="en-GB" sz="9600" b="1" dirty="0">
              <a:solidFill>
                <a:schemeClr val="bg1"/>
              </a:solidFill>
            </a:endParaRPr>
          </a:p>
          <a:p>
            <a:pPr algn="l"/>
            <a:br>
              <a:rPr lang="en-GB" sz="9600" dirty="0">
                <a:solidFill>
                  <a:schemeClr val="accent1">
                    <a:lumMod val="50000"/>
                  </a:schemeClr>
                </a:solidFill>
              </a:rPr>
            </a:br>
            <a:endParaRPr lang="en-GB" sz="9600" dirty="0">
              <a:solidFill>
                <a:schemeClr val="accent1">
                  <a:lumMod val="50000"/>
                </a:schemeClr>
              </a:solidFill>
            </a:endParaRPr>
          </a:p>
          <a:p>
            <a:br>
              <a:rPr lang="en-GB" sz="1800" b="1" dirty="0"/>
            </a:br>
            <a:endParaRPr lang="en-GB" sz="1800" b="1" dirty="0"/>
          </a:p>
        </p:txBody>
      </p:sp>
      <p:pic>
        <p:nvPicPr>
          <p:cNvPr id="7" name="Picture 6">
            <a:extLst>
              <a:ext uri="{FF2B5EF4-FFF2-40B4-BE49-F238E27FC236}">
                <a16:creationId xmlns:a16="http://schemas.microsoft.com/office/drawing/2014/main" id="{04800F2D-5C2E-392E-04ED-1A477128016A}"/>
              </a:ext>
            </a:extLst>
          </p:cNvPr>
          <p:cNvPicPr>
            <a:picLocks noChangeAspect="1"/>
          </p:cNvPicPr>
          <p:nvPr/>
        </p:nvPicPr>
        <p:blipFill rotWithShape="1">
          <a:blip r:embed="rId3"/>
          <a:srcRect l="3009" t="1648"/>
          <a:stretch/>
        </p:blipFill>
        <p:spPr>
          <a:xfrm>
            <a:off x="176955" y="4204989"/>
            <a:ext cx="4962228" cy="2466863"/>
          </a:xfrm>
          <a:prstGeom prst="rect">
            <a:avLst/>
          </a:prstGeom>
          <a:ln>
            <a:solidFill>
              <a:schemeClr val="tx1"/>
            </a:solidFill>
          </a:ln>
        </p:spPr>
      </p:pic>
    </p:spTree>
    <p:extLst>
      <p:ext uri="{BB962C8B-B14F-4D97-AF65-F5344CB8AC3E}">
        <p14:creationId xmlns:p14="http://schemas.microsoft.com/office/powerpoint/2010/main" val="282396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1705F451-0AD3-D8DF-00B1-4FB987A644BB}"/>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AC7EBD4E-E952-FA5C-6CBD-E804D1F8AE57}"/>
              </a:ext>
            </a:extLst>
          </p:cNvPr>
          <p:cNvSpPr txBox="1">
            <a:spLocks/>
          </p:cNvSpPr>
          <p:nvPr/>
        </p:nvSpPr>
        <p:spPr>
          <a:xfrm>
            <a:off x="2447099" y="-471691"/>
            <a:ext cx="7886700" cy="2139553"/>
          </a:xfrm>
        </p:spPr>
        <p:txBody>
          <a:bodyPr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b="1" dirty="0">
                <a:solidFill>
                  <a:schemeClr val="bg1"/>
                </a:solidFill>
                <a:effectLst>
                  <a:outerShdw blurRad="38100" dist="38100" dir="2700000" algn="tl">
                    <a:srgbClr val="000000">
                      <a:alpha val="43137"/>
                    </a:srgbClr>
                  </a:outerShdw>
                </a:effectLst>
              </a:rPr>
              <a:t>Schedule Change</a:t>
            </a:r>
          </a:p>
        </p:txBody>
      </p:sp>
      <p:sp>
        <p:nvSpPr>
          <p:cNvPr id="2" name="Content Placeholder 2">
            <a:extLst>
              <a:ext uri="{FF2B5EF4-FFF2-40B4-BE49-F238E27FC236}">
                <a16:creationId xmlns:a16="http://schemas.microsoft.com/office/drawing/2014/main" id="{0DEA6D65-81C7-520F-496B-5DE9B1770364}"/>
              </a:ext>
            </a:extLst>
          </p:cNvPr>
          <p:cNvSpPr txBox="1">
            <a:spLocks/>
          </p:cNvSpPr>
          <p:nvPr/>
        </p:nvSpPr>
        <p:spPr>
          <a:xfrm>
            <a:off x="1127123" y="2112232"/>
            <a:ext cx="9937753" cy="1709560"/>
          </a:xfrm>
        </p:spPr>
        <p:txBody>
          <a:bodyPr>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70000"/>
              </a:lnSpc>
            </a:pPr>
            <a:r>
              <a:rPr lang="en-GB" sz="11200" b="1" dirty="0">
                <a:solidFill>
                  <a:schemeClr val="bg1"/>
                </a:solidFill>
                <a:latin typeface="Aptos" panose="020B0004020202020204" pitchFamily="34" charset="0"/>
              </a:rPr>
              <a:t>Monday, 5</a:t>
            </a:r>
            <a:r>
              <a:rPr lang="en-GB" sz="11200" b="1" baseline="30000" dirty="0">
                <a:solidFill>
                  <a:schemeClr val="bg1"/>
                </a:solidFill>
                <a:latin typeface="Aptos" panose="020B0004020202020204" pitchFamily="34" charset="0"/>
              </a:rPr>
              <a:t>th</a:t>
            </a:r>
            <a:r>
              <a:rPr lang="en-GB" sz="11200" b="1" dirty="0">
                <a:solidFill>
                  <a:schemeClr val="bg1"/>
                </a:solidFill>
                <a:latin typeface="Aptos" panose="020B0004020202020204" pitchFamily="34" charset="0"/>
              </a:rPr>
              <a:t> October</a:t>
            </a:r>
          </a:p>
          <a:p>
            <a:pPr>
              <a:lnSpc>
                <a:spcPct val="170000"/>
              </a:lnSpc>
            </a:pPr>
            <a:r>
              <a:rPr lang="en-GB" sz="11200" b="1" dirty="0">
                <a:solidFill>
                  <a:schemeClr val="bg1"/>
                </a:solidFill>
                <a:latin typeface="Aptos" panose="020B0004020202020204" pitchFamily="34" charset="0"/>
              </a:rPr>
              <a:t> 9am – 12pm with Debbie (FF004)</a:t>
            </a:r>
          </a:p>
          <a:p>
            <a:pPr>
              <a:lnSpc>
                <a:spcPct val="170000"/>
              </a:lnSpc>
            </a:pPr>
            <a:r>
              <a:rPr lang="en-GB" sz="11200" b="1" dirty="0">
                <a:solidFill>
                  <a:schemeClr val="bg1"/>
                </a:solidFill>
                <a:effectLst>
                  <a:outerShdw blurRad="38100" dist="38100" dir="2700000" algn="tl">
                    <a:srgbClr val="000000">
                      <a:alpha val="43137"/>
                    </a:srgbClr>
                  </a:outerShdw>
                </a:effectLst>
                <a:latin typeface="Aptos" panose="020B0004020202020204" pitchFamily="34" charset="0"/>
              </a:rPr>
              <a:t>1pm – 4pm with Lisa (FF001)</a:t>
            </a:r>
          </a:p>
          <a:p>
            <a:pPr algn="l"/>
            <a:br>
              <a:rPr lang="en-GB" sz="9600" dirty="0">
                <a:solidFill>
                  <a:schemeClr val="accent1">
                    <a:lumMod val="50000"/>
                  </a:schemeClr>
                </a:solidFill>
              </a:rPr>
            </a:br>
            <a:endParaRPr lang="en-GB" sz="9600" dirty="0">
              <a:solidFill>
                <a:schemeClr val="accent1">
                  <a:lumMod val="50000"/>
                </a:schemeClr>
              </a:solidFill>
            </a:endParaRPr>
          </a:p>
          <a:p>
            <a:br>
              <a:rPr lang="en-GB" sz="1800" b="1" dirty="0"/>
            </a:br>
            <a:endParaRPr lang="en-GB" sz="1800" b="1" dirty="0"/>
          </a:p>
        </p:txBody>
      </p:sp>
    </p:spTree>
    <p:extLst>
      <p:ext uri="{BB962C8B-B14F-4D97-AF65-F5344CB8AC3E}">
        <p14:creationId xmlns:p14="http://schemas.microsoft.com/office/powerpoint/2010/main" val="1020293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4A1B-F36A-2D46-CA70-97C292BD4E29}"/>
              </a:ext>
            </a:extLst>
          </p:cNvPr>
          <p:cNvSpPr txBox="1">
            <a:spLocks/>
          </p:cNvSpPr>
          <p:nvPr/>
        </p:nvSpPr>
        <p:spPr>
          <a:xfrm>
            <a:off x="772059" y="1808677"/>
            <a:ext cx="12741740" cy="21395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0000" b="1" dirty="0">
                <a:latin typeface="Freestyle Script" panose="030804020302050B0404" pitchFamily="66" charset="0"/>
              </a:rPr>
              <a:t>Any Questions? </a:t>
            </a:r>
            <a:endParaRPr lang="en-GB" sz="20000" b="1" dirty="0">
              <a:latin typeface="Freestyle Script" panose="030804020302050B0404" pitchFamily="66" charset="0"/>
            </a:endParaRPr>
          </a:p>
        </p:txBody>
      </p:sp>
      <p:pic>
        <p:nvPicPr>
          <p:cNvPr id="3" name="Picture 2">
            <a:extLst>
              <a:ext uri="{FF2B5EF4-FFF2-40B4-BE49-F238E27FC236}">
                <a16:creationId xmlns:a16="http://schemas.microsoft.com/office/drawing/2014/main" id="{6B18FF49-1674-9229-9D60-F65FB10F6428}"/>
              </a:ext>
            </a:extLst>
          </p:cNvPr>
          <p:cNvPicPr>
            <a:picLocks noChangeAspect="1"/>
          </p:cNvPicPr>
          <p:nvPr/>
        </p:nvPicPr>
        <p:blipFill rotWithShape="1">
          <a:blip r:embed="rId3"/>
          <a:srcRect r="2319"/>
          <a:stretch/>
        </p:blipFill>
        <p:spPr>
          <a:xfrm>
            <a:off x="6679032" y="4463795"/>
            <a:ext cx="5057143" cy="2044412"/>
          </a:xfrm>
          <a:prstGeom prst="rect">
            <a:avLst/>
          </a:prstGeom>
          <a:ln>
            <a:solidFill>
              <a:schemeClr val="tx1"/>
            </a:solidFill>
          </a:ln>
        </p:spPr>
      </p:pic>
    </p:spTree>
    <p:extLst>
      <p:ext uri="{BB962C8B-B14F-4D97-AF65-F5344CB8AC3E}">
        <p14:creationId xmlns:p14="http://schemas.microsoft.com/office/powerpoint/2010/main" val="16768299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0A06-D7ED-C328-CE8E-189AA7D68BA0}"/>
              </a:ext>
            </a:extLst>
          </p:cNvPr>
          <p:cNvSpPr>
            <a:spLocks noGrp="1"/>
          </p:cNvSpPr>
          <p:nvPr>
            <p:ph type="title"/>
          </p:nvPr>
        </p:nvSpPr>
        <p:spPr/>
        <p:txBody>
          <a:bodyPr/>
          <a:lstStyle/>
          <a:p>
            <a:r>
              <a:rPr lang="en-GB" sz="2800" dirty="0"/>
              <a:t>References</a:t>
            </a:r>
            <a:br>
              <a:rPr lang="en-GB" dirty="0"/>
            </a:br>
            <a:br>
              <a:rPr lang="en-GB" dirty="0"/>
            </a:br>
            <a:r>
              <a:rPr lang="en-GB" sz="1800" dirty="0"/>
              <a:t>TED-Ed (2022) </a:t>
            </a:r>
            <a:r>
              <a:rPr lang="en-GB" sz="1800" i="1" dirty="0"/>
              <a:t>Why you procrastinate even when it feels bad</a:t>
            </a:r>
            <a:r>
              <a:rPr lang="en-GB" sz="1800" dirty="0"/>
              <a:t>. Available at: </a:t>
            </a:r>
            <a:r>
              <a:rPr lang="en-GB" sz="1800" dirty="0">
                <a:hlinkClick r:id="rId2"/>
              </a:rPr>
              <a:t>https://www.youtube.com/watch?v=FWTNMzK9vG4</a:t>
            </a:r>
            <a:r>
              <a:rPr lang="en-GB" sz="1800" dirty="0"/>
              <a:t> (Accessed: 9</a:t>
            </a:r>
            <a:r>
              <a:rPr lang="en-GB" sz="1800" baseline="30000" dirty="0"/>
              <a:t>th</a:t>
            </a:r>
            <a:r>
              <a:rPr lang="en-GB" sz="1800" dirty="0"/>
              <a:t> September 2026).</a:t>
            </a:r>
            <a:br>
              <a:rPr lang="en-GB" sz="1800" dirty="0"/>
            </a:br>
            <a:br>
              <a:rPr lang="en-GB" sz="1800" dirty="0"/>
            </a:br>
            <a:r>
              <a:rPr lang="en-GB" sz="1800" dirty="0"/>
              <a:t>UWTSD (2023) </a:t>
            </a:r>
            <a:r>
              <a:rPr lang="en-GB" sz="1800" i="1" dirty="0"/>
              <a:t>Academic Misconduct</a:t>
            </a:r>
            <a:r>
              <a:rPr lang="en-GB" sz="1800" dirty="0"/>
              <a:t>. Available at: </a:t>
            </a:r>
            <a:r>
              <a:rPr lang="en-GB" sz="1800" dirty="0">
                <a:hlinkClick r:id="rId3"/>
              </a:rPr>
              <a:t>https://www.youtube.com/watch?v=gZ0lbvTsvnI</a:t>
            </a:r>
            <a:r>
              <a:rPr lang="en-GB" sz="1800" dirty="0"/>
              <a:t>  (Accessed: 9</a:t>
            </a:r>
            <a:r>
              <a:rPr lang="en-GB" sz="1800" baseline="30000" dirty="0"/>
              <a:t>th</a:t>
            </a:r>
            <a:r>
              <a:rPr lang="en-GB" sz="1800" dirty="0"/>
              <a:t> September 2026).</a:t>
            </a:r>
            <a:br>
              <a:rPr lang="en-GB" sz="1800" dirty="0"/>
            </a:br>
            <a:br>
              <a:rPr lang="en-GB" sz="1800" dirty="0"/>
            </a:br>
            <a:r>
              <a:rPr lang="en-GB" sz="1800" dirty="0"/>
              <a:t>UWTSD (2026) </a:t>
            </a:r>
            <a:r>
              <a:rPr lang="en-GB" sz="1800" i="1" dirty="0"/>
              <a:t>Wellbeing Support on Offer</a:t>
            </a:r>
            <a:r>
              <a:rPr lang="en-GB" sz="1800" dirty="0"/>
              <a:t>. Available at: </a:t>
            </a:r>
            <a:r>
              <a:rPr lang="en-GB" sz="1800" dirty="0">
                <a:hlinkClick r:id="rId4"/>
              </a:rPr>
              <a:t>https://www.uwtsd.ac.uk/study/experience-facilities/student-support-wellbeing/wellbeing-support</a:t>
            </a:r>
            <a:r>
              <a:rPr lang="en-GB" sz="1800" dirty="0"/>
              <a:t> (Accessed: 9</a:t>
            </a:r>
            <a:r>
              <a:rPr lang="en-GB" sz="1800" baseline="30000" dirty="0"/>
              <a:t>th</a:t>
            </a:r>
            <a:r>
              <a:rPr lang="en-GB" sz="1800" dirty="0"/>
              <a:t> September 2026).</a:t>
            </a:r>
            <a:br>
              <a:rPr lang="en-GB" sz="1800" dirty="0"/>
            </a:br>
            <a:br>
              <a:rPr lang="en-GB" sz="1800" dirty="0"/>
            </a:br>
            <a:br>
              <a:rPr lang="en-GB" sz="1800" dirty="0"/>
            </a:br>
            <a:r>
              <a:rPr lang="en-GB" sz="1800" dirty="0"/>
              <a:t>Images used in this presentation are either UWTSD-owned, AI-generated, or sourced from </a:t>
            </a:r>
            <a:r>
              <a:rPr lang="en-GB" sz="1800" dirty="0" err="1"/>
              <a:t>Pixabay</a:t>
            </a:r>
            <a:r>
              <a:rPr lang="en-GB" sz="1800" dirty="0"/>
              <a:t>, a royalty-free image platform.</a:t>
            </a:r>
            <a:br>
              <a:rPr lang="en-GB" dirty="0"/>
            </a:br>
            <a:endParaRPr lang="en-GB" dirty="0"/>
          </a:p>
        </p:txBody>
      </p:sp>
    </p:spTree>
    <p:extLst>
      <p:ext uri="{BB962C8B-B14F-4D97-AF65-F5344CB8AC3E}">
        <p14:creationId xmlns:p14="http://schemas.microsoft.com/office/powerpoint/2010/main" val="30119730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9f19e53-751b-447d-8f41-9f3272970f34"/>
  <p:tag name="VEVOX.CONNECTED.SESSION" val="{&quot;access_code&quot;:&quot;186133760&quot;,&quot;project_id&quot;:947937}"/>
</p:tagLst>
</file>

<file path=ppt/tags/tag2.xml><?xml version="1.0" encoding="utf-8"?>
<p:tagLst xmlns:a="http://schemas.openxmlformats.org/drawingml/2006/main" xmlns:r="http://schemas.openxmlformats.org/officeDocument/2006/relationships" xmlns:p="http://schemas.openxmlformats.org/presentationml/2006/main">
  <p:tag name="VEVOX.QR.DIMENSIONS" val="0"/>
  <p:tag name="VEVOX.INSTRUCTIONS.V2" val="186133760"/>
</p:tagLst>
</file>

<file path=ppt/tags/tag3.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5.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6.xml><?xml version="1.0" encoding="utf-8"?>
<p:tagLst xmlns:a="http://schemas.openxmlformats.org/drawingml/2006/main" xmlns:r="http://schemas.openxmlformats.org/officeDocument/2006/relationships" xmlns:p="http://schemas.openxmlformats.org/presentationml/2006/main">
  <p:tag name="VEVOX.QR.IMAGE" val="x"/>
  <p:tag name="VEVOX.QR.LINK" val="https://vevox.app/#/m/186133760"/>
</p:tagLst>
</file>

<file path=ppt/tags/tag7.xml><?xml version="1.0" encoding="utf-8"?>
<p:tagLst xmlns:a="http://schemas.openxmlformats.org/drawingml/2006/main" xmlns:r="http://schemas.openxmlformats.org/officeDocument/2006/relationships" xmlns:p="http://schemas.openxmlformats.org/presentationml/2006/main">
  <p:tag name="VEVOX.POLL" val="{&quot;@type&quot;:&quot;OpenTextQuestion&quot;,&quot;wordCloudQuestion&quot;:true,&quot;lowerCaseAlias&quot;:&quot;&quot;,&quot;id&quot;:&quot;6034900&quot;,&quot;alias&quot;:null,&quot;text&quot;:&quot;&lt;p&gt;What do you think matters most when you study?&lt;/p&gt;&quot;,&quot;image&quot;:&quot;https://images.unsplash.com/photo-1434030216411-0b793f4b4173?crop=entropy&amp;cs=tinysrgb&amp;fit=max&amp;fm=jpg&amp;ixid=M3wxNjU4NDh8MHwxfHNlYXJjaHwxfHxzdHVkeXxlbnwwfHx8fDE3ODg5ODM5NjZ8MA&amp;ixlib=rb-4.1.0&amp;q=80&amp;w=1080&quot;,&quot;imageAltText&quot;:&quot;person writing on brown wooden table near white ceramic mug&quot;,&quot;questionSettings&quot;:{},&quot;resultDisplayType&quot;:&quot;default&quot;,&quot;maxLength&quot;:2000,&quot;maxWords&quot;:150,&quot;resultFormat&quot;:&quot;WORD_CLOUD2&quot;,&quot;maxWordCount&quot;:null,&quot;maxWordLength&quot;:null,&quot;correctAnswers&quot;:[],&quot;correctAnswerExplanation&quot;:null}"/>
  <p:tag name="VEVOX.ORIGIN.SESSION.ID" val="951880"/>
  <p:tag name="VEVOX.ORIGIN.QUESTION.ID" val="6034900"/>
  <p:tag name="VEVOX.ORIGIN.UUID" val="a4e9c21c-9d70-4db9-8de0-bd1d2baa1d76"/>
  <p:tag name="VEVOX.QUESTIONSLIDEID" val="257#1496449752/370131895"/>
  <p:tag name="VEVOX.SLIDEFORMAT.VERSION" val="1.020"/>
  <p:tag name="VEVOX.DEBUG.GIFTCARDINSERT" val=" Load attempt 1: image fetched. Load succesfull. load seems succesful. trying to insert. starting insert attempt 1: Insert seems succesful."/>
  <p:tag name="VEVOX.ACCENTCATCHERS" val="[&quot;7&quot;,&quot;5&quot;,&quot;6&quot;,&quot;8&quot;,&quot;9&quot;,&quot;10&quot;]"/>
  <p:tag name="VEVOX.TERMINATEDFROMOPENPOLL" val="true"/>
</p:tagLst>
</file>

<file path=ppt/tags/tag8.xml><?xml version="1.0" encoding="utf-8"?>
<p:tagLst xmlns:a="http://schemas.openxmlformats.org/drawingml/2006/main" xmlns:r="http://schemas.openxmlformats.org/officeDocument/2006/relationships" xmlns:p="http://schemas.openxmlformats.org/presentationml/2006/main">
  <p:tag name="VEVOX.QUESTION" val="What do you think matters most when you study?"/>
</p:tagLst>
</file>

<file path=ppt/tags/tag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0.xml><?xml version="1.0" encoding="utf-8"?>
<p:tagLst xmlns:a="http://schemas.openxmlformats.org/drawingml/2006/main" xmlns:r="http://schemas.openxmlformats.org/officeDocument/2006/relationships" xmlns:p="http://schemas.openxmlformats.org/presentationml/2006/main">
  <p:tag name="VEVOX.IMAGE.PLACEHOLDER" val="3"/>
</p:tagLst>
</file>

<file path=ppt/tags/tag11.xml><?xml version="1.0" encoding="utf-8"?>
<p:tagLst xmlns:a="http://schemas.openxmlformats.org/drawingml/2006/main" xmlns:r="http://schemas.openxmlformats.org/officeDocument/2006/relationships" xmlns:p="http://schemas.openxmlformats.org/presentationml/2006/main">
  <p:tag name="VEVOX.ACCENTCOPY" val="2"/>
</p:tagLst>
</file>

<file path=ppt/tags/tag12.xml><?xml version="1.0" encoding="utf-8"?>
<p:tagLst xmlns:a="http://schemas.openxmlformats.org/drawingml/2006/main" xmlns:r="http://schemas.openxmlformats.org/officeDocument/2006/relationships" xmlns:p="http://schemas.openxmlformats.org/presentationml/2006/main">
  <p:tag name="VEVOX.ACCENTCOPY" val="3"/>
</p:tagLst>
</file>

<file path=ppt/tags/tag13.xml><?xml version="1.0" encoding="utf-8"?>
<p:tagLst xmlns:a="http://schemas.openxmlformats.org/drawingml/2006/main" xmlns:r="http://schemas.openxmlformats.org/officeDocument/2006/relationships" xmlns:p="http://schemas.openxmlformats.org/presentationml/2006/main">
  <p:tag name="VEVOX.ACCENTCOPY" val="1"/>
</p:tagLst>
</file>

<file path=ppt/tags/tag14.xml><?xml version="1.0" encoding="utf-8"?>
<p:tagLst xmlns:a="http://schemas.openxmlformats.org/drawingml/2006/main" xmlns:r="http://schemas.openxmlformats.org/officeDocument/2006/relationships" xmlns:p="http://schemas.openxmlformats.org/presentationml/2006/main">
  <p:tag name="VEVOX.ACCENTCOPY" val="4"/>
</p:tagLst>
</file>

<file path=ppt/tags/tag15.xml><?xml version="1.0" encoding="utf-8"?>
<p:tagLst xmlns:a="http://schemas.openxmlformats.org/drawingml/2006/main" xmlns:r="http://schemas.openxmlformats.org/officeDocument/2006/relationships" xmlns:p="http://schemas.openxmlformats.org/presentationml/2006/main">
  <p:tag name="VEVOX.ACCENTCOPY" val="5"/>
</p:tagLst>
</file>

<file path=ppt/tags/tag16.xml><?xml version="1.0" encoding="utf-8"?>
<p:tagLst xmlns:a="http://schemas.openxmlformats.org/drawingml/2006/main" xmlns:r="http://schemas.openxmlformats.org/officeDocument/2006/relationships" xmlns:p="http://schemas.openxmlformats.org/presentationml/2006/main">
  <p:tag name="VEVOX.ACCENTCOPY" val="6"/>
</p:tagLst>
</file>

<file path=ppt/tags/tag17.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8.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9.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0.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1.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22.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3.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4.xml><?xml version="1.0" encoding="utf-8"?>
<p:tagLst xmlns:a="http://schemas.openxmlformats.org/drawingml/2006/main" xmlns:r="http://schemas.openxmlformats.org/officeDocument/2006/relationships" xmlns:p="http://schemas.openxmlformats.org/presentationml/2006/main">
  <p:tag name="VEVOX.NEWWC.CONTENT" val="X"/>
</p:tagLst>
</file>

<file path=ppt/tags/tag25.xml><?xml version="1.0" encoding="utf-8"?>
<p:tagLst xmlns:a="http://schemas.openxmlformats.org/drawingml/2006/main" xmlns:r="http://schemas.openxmlformats.org/officeDocument/2006/relationships" xmlns:p="http://schemas.openxmlformats.org/presentationml/2006/main">
  <p:tag name="VEVOX.RESULT" val="{&quot;@type&quot;:&quot;OpenTextQuestion&quot;,&quot;wordCloudQuestion&quot;:true,&quot;lowerCaseAlias&quot;:&quot;&quot;,&quot;id&quot;:&quot;6034900&quot;,&quot;alias&quot;:null,&quot;text&quot;:&quot;&lt;p&gt;What do you think matters most when you study?&lt;/p&gt;&quot;,&quot;image&quot;:&quot;https://images.unsplash.com/photo-1434030216411-0b793f4b4173?crop=entropy&amp;cs=tinysrgb&amp;fit=max&amp;fm=jpg&amp;ixid=M3wxNjU4NDh8MHwxfHNlYXJjaHwxfHxzdHVkeXxlbnwwfHx8fDE3ODg5ODM5NjZ8MA&amp;ixlib=rb-4.1.0&amp;q=80&amp;w=1080&quot;,&quot;imageAltText&quot;:&quot;person writing on brown wooden table near white ceramic mug&quot;,&quot;questionSettings&quot;:{},&quot;resultDisplayType&quot;:&quot;default&quot;,&quot;maxLength&quot;:2000,&quot;maxWords&quot;:150,&quot;resultFormat&quot;:&quot;WORD_CLOUD2&quot;,&quot;maxWordCount&quot;:null,&quot;maxWordLength&quot;:null,&quot;correctAnswers&quot;:[],&quot;correctAnswerExplanation&quot;:null}"/>
  <p:tag name="VEVOX.QUESTIONSLIDEID" val="257#1496449752/370131895"/>
  <p:tag name="VEVOX.SLIDEFORMAT.VERSION" val="1.020"/>
  <p:tag name="VEVOX.ACCENTCATCHERS" val="[&quot;7&quot;,&quot;5&quot;,&quot;6&quot;,&quot;8&quot;,&quot;9&quot;,&quot;10&quot;]"/>
</p:tagLst>
</file>

<file path=ppt/tags/tag26.xml><?xml version="1.0" encoding="utf-8"?>
<p:tagLst xmlns:a="http://schemas.openxmlformats.org/drawingml/2006/main" xmlns:r="http://schemas.openxmlformats.org/officeDocument/2006/relationships" xmlns:p="http://schemas.openxmlformats.org/presentationml/2006/main">
  <p:tag name="VEVOX.QUESTION" val="What do you think matters most when you study?"/>
</p:tagLst>
</file>

<file path=ppt/tags/tag27.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8.xml><?xml version="1.0" encoding="utf-8"?>
<p:tagLst xmlns:a="http://schemas.openxmlformats.org/drawingml/2006/main" xmlns:r="http://schemas.openxmlformats.org/officeDocument/2006/relationships" xmlns:p="http://schemas.openxmlformats.org/presentationml/2006/main">
  <p:tag name="VEVOX.IMAGE.PLACEHOLDER" val="3"/>
</p:tagLst>
</file>

<file path=ppt/tags/tag29.xml><?xml version="1.0" encoding="utf-8"?>
<p:tagLst xmlns:a="http://schemas.openxmlformats.org/drawingml/2006/main" xmlns:r="http://schemas.openxmlformats.org/officeDocument/2006/relationships" xmlns:p="http://schemas.openxmlformats.org/presentationml/2006/main">
  <p:tag name="VEVOX.ACCENTCOPY" val="2"/>
</p:tagLst>
</file>

<file path=ppt/tags/tag30.xml><?xml version="1.0" encoding="utf-8"?>
<p:tagLst xmlns:a="http://schemas.openxmlformats.org/drawingml/2006/main" xmlns:r="http://schemas.openxmlformats.org/officeDocument/2006/relationships" xmlns:p="http://schemas.openxmlformats.org/presentationml/2006/main">
  <p:tag name="VEVOX.ACCENTCOPY" val="3"/>
</p:tagLst>
</file>

<file path=ppt/tags/tag31.xml><?xml version="1.0" encoding="utf-8"?>
<p:tagLst xmlns:a="http://schemas.openxmlformats.org/drawingml/2006/main" xmlns:r="http://schemas.openxmlformats.org/officeDocument/2006/relationships" xmlns:p="http://schemas.openxmlformats.org/presentationml/2006/main">
  <p:tag name="VEVOX.ACCENTCOPY" val="1"/>
</p:tagLst>
</file>

<file path=ppt/tags/tag32.xml><?xml version="1.0" encoding="utf-8"?>
<p:tagLst xmlns:a="http://schemas.openxmlformats.org/drawingml/2006/main" xmlns:r="http://schemas.openxmlformats.org/officeDocument/2006/relationships" xmlns:p="http://schemas.openxmlformats.org/presentationml/2006/main">
  <p:tag name="VEVOX.ACCENTCOPY" val="4"/>
</p:tagLst>
</file>

<file path=ppt/tags/tag33.xml><?xml version="1.0" encoding="utf-8"?>
<p:tagLst xmlns:a="http://schemas.openxmlformats.org/drawingml/2006/main" xmlns:r="http://schemas.openxmlformats.org/officeDocument/2006/relationships" xmlns:p="http://schemas.openxmlformats.org/presentationml/2006/main">
  <p:tag name="VEVOX.ACCENTCOPY" val="5"/>
</p:tagLst>
</file>

<file path=ppt/tags/tag34.xml><?xml version="1.0" encoding="utf-8"?>
<p:tagLst xmlns:a="http://schemas.openxmlformats.org/drawingml/2006/main" xmlns:r="http://schemas.openxmlformats.org/officeDocument/2006/relationships" xmlns:p="http://schemas.openxmlformats.org/presentationml/2006/main">
  <p:tag name="VEVOX.ACCENTCOPY" val="6"/>
</p:tagLst>
</file>

<file path=ppt/tags/tag35.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6.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7.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8.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9.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40.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41.xml><?xml version="1.0" encoding="utf-8"?>
<p:tagLst xmlns:a="http://schemas.openxmlformats.org/drawingml/2006/main" xmlns:r="http://schemas.openxmlformats.org/officeDocument/2006/relationships" xmlns:p="http://schemas.openxmlformats.org/presentationml/2006/main">
  <p:tag name="VEVOX.NEWWC.CONTENT" val="X"/>
</p:tagLst>
</file>

<file path=ppt/tags/tag42.xml><?xml version="1.0" encoding="utf-8"?>
<p:tagLst xmlns:a="http://schemas.openxmlformats.org/drawingml/2006/main" xmlns:r="http://schemas.openxmlformats.org/officeDocument/2006/relationships" xmlns:p="http://schemas.openxmlformats.org/presentationml/2006/main">
  <p:tag name="VEVOX.RESULT.PLACEHOLDER" val="0"/>
</p:tagLst>
</file>

<file path=ppt/theme/theme1.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F1196D12-8384-498F-ACD4-8914CEE01DFC}" vid="{C4FCF5DB-2762-4C7E-9FD9-3909436D8520}"/>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88"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52D2FBF-E7C8-4CCF-98BE-D1CC0BC6AC09}">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2445</Words>
  <Application>Microsoft Office PowerPoint</Application>
  <PresentationFormat>Widescreen</PresentationFormat>
  <Paragraphs>287</Paragraphs>
  <Slides>42</Slides>
  <Notes>29</Notes>
  <HiddenSlides>0</HiddenSlides>
  <MMClips>2</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42</vt:i4>
      </vt:variant>
    </vt:vector>
  </HeadingPairs>
  <TitlesOfParts>
    <vt:vector size="53" baseType="lpstr">
      <vt:lpstr>Aptos</vt:lpstr>
      <vt:lpstr>Arial</vt:lpstr>
      <vt:lpstr>Arial</vt:lpstr>
      <vt:lpstr>Calibri</vt:lpstr>
      <vt:lpstr>Calibri Light</vt:lpstr>
      <vt:lpstr>Freestyle Script</vt:lpstr>
      <vt:lpstr>Raleway</vt:lpstr>
      <vt:lpstr>Wingdings</vt:lpstr>
      <vt:lpstr>Theme4</vt:lpstr>
      <vt:lpstr>Accessible 2</vt:lpstr>
      <vt:lpstr>Sub Title 1</vt:lpstr>
      <vt:lpstr>PowerPoint Presentation</vt:lpstr>
      <vt:lpstr>PowerPoint Presentation</vt:lpstr>
      <vt:lpstr>Aims for Today</vt:lpstr>
      <vt:lpstr>PowerPoint Presentation</vt:lpstr>
      <vt:lpstr>Introductions</vt:lpstr>
      <vt:lpstr>The UWTSD Learning Community</vt:lpstr>
      <vt:lpstr>PowerPoint Presentation</vt:lpstr>
      <vt:lpstr>Professional Standards</vt:lpstr>
      <vt:lpstr>Professional Standards (contd.)</vt:lpstr>
      <vt:lpstr>Education and Consumerism</vt:lpstr>
      <vt:lpstr>Module Aim</vt:lpstr>
      <vt:lpstr>Learning Outcomes</vt:lpstr>
      <vt:lpstr>PowerPoint Presentation</vt:lpstr>
      <vt:lpstr>Assignment Overview</vt:lpstr>
      <vt:lpstr>Join the Vevox session </vt:lpstr>
      <vt:lpstr>What do you think matters most when you study?</vt:lpstr>
      <vt:lpstr>What do you think matters most when you study?</vt:lpstr>
      <vt:lpstr>Wellbeing – Definitions and Characteristics</vt:lpstr>
      <vt:lpstr>Key Aspects of Wellbeing</vt:lpstr>
      <vt:lpstr>Drivers of Poor Mental Health and Wellbeing</vt:lpstr>
      <vt:lpstr>PowerPoint Presentation</vt:lpstr>
      <vt:lpstr>Self-Accountability: What does it look like?</vt:lpstr>
      <vt:lpstr>Examples of Self-Accountability: Student A</vt:lpstr>
      <vt:lpstr>Examples of Self-Accountability: Student B</vt:lpstr>
      <vt:lpstr>Self-Accountability</vt:lpstr>
      <vt:lpstr>Mitigating Circumstances</vt:lpstr>
      <vt:lpstr>Extenuating Circumstances</vt:lpstr>
      <vt:lpstr>Wellbeing Support</vt:lpstr>
      <vt:lpstr>Student Services</vt:lpstr>
      <vt:lpstr>Undergraduate Bursaries</vt:lpstr>
      <vt:lpstr>Study Skills</vt:lpstr>
      <vt:lpstr>PowerPoint Presentation</vt:lpstr>
      <vt:lpstr>Welsh Language Standards</vt:lpstr>
      <vt:lpstr>Academic Misconduct</vt:lpstr>
      <vt:lpstr>Student Hwb</vt:lpstr>
      <vt:lpstr>PowerPoint Presentation</vt:lpstr>
      <vt:lpstr>Academic &amp; Info Skills</vt:lpstr>
      <vt:lpstr>Summary</vt:lpstr>
      <vt:lpstr>PowerPoint Presentation</vt:lpstr>
      <vt:lpstr>PowerPoint Presentation</vt:lpstr>
      <vt:lpstr>PowerPoint Presentation</vt:lpstr>
      <vt:lpstr>References  TED-Ed (2022) Why you procrastinate even when it feels bad. Available at: https://www.youtube.com/watch?v=FWTNMzK9vG4 (Accessed: 9th September 2026).  UWTSD (2023) Academic Misconduct. Available at: https://www.youtube.com/watch?v=gZ0lbvTsvnI  (Accessed: 9th September 2026).  UWTSD (2026) Wellbeing Support on Offer. Available at: https://www.uwtsd.ac.uk/study/experience-facilities/student-support-wellbeing/wellbeing-support (Accessed: 9th September 2026).   Images used in this presentation are either UWTSD-owned, AI-generated, or sourced from Pixabay, a royalty-free image platform.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Lisa-Marie Bassler</cp:lastModifiedBy>
  <cp:revision>1</cp:revision>
  <dcterms:created xsi:type="dcterms:W3CDTF">2023-09-15T09:31:09Z</dcterms:created>
  <dcterms:modified xsi:type="dcterms:W3CDTF">2026-10-03T22:12:56Z</dcterms:modified>
</cp:coreProperties>
</file>