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"/>
  </p:notesMasterIdLst>
  <p:sldIdLst>
    <p:sldId id="256" r:id="rId2"/>
  </p:sldIdLst>
  <p:sldSz cx="21386800" cy="30279975"/>
  <p:notesSz cx="6797675" cy="9928225"/>
  <p:defaultTextStyle>
    <a:defPPr>
      <a:defRPr lang="en-US"/>
    </a:defPPr>
    <a:lvl1pPr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1474788" indent="-1017588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2951163" indent="-2036763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4427538" indent="-3055938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5903913" indent="-4075113" algn="l" defTabSz="2951163" rtl="0" eaLnBrk="0" fontAlgn="base" hangingPunct="0">
      <a:spcBef>
        <a:spcPct val="0"/>
      </a:spcBef>
      <a:spcAft>
        <a:spcPct val="0"/>
      </a:spcAft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5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7">
          <p15:clr>
            <a:srgbClr val="A4A3A4"/>
          </p15:clr>
        </p15:guide>
        <p15:guide id="2" pos="673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98698" autoAdjust="0"/>
  </p:normalViewPr>
  <p:slideViewPr>
    <p:cSldViewPr showGuides="1">
      <p:cViewPr>
        <p:scale>
          <a:sx n="33" d="100"/>
          <a:sy n="33" d="100"/>
        </p:scale>
        <p:origin x="1962" y="24"/>
      </p:cViewPr>
      <p:guideLst>
        <p:guide orient="horz" pos="9537"/>
        <p:guide pos="673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BE76A-72FF-4151-8639-FA26C3B4ED2A}" type="datetimeFigureOut">
              <a:rPr lang="en-GB" smtClean="0"/>
              <a:t>25/07/2021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16150" y="1241425"/>
            <a:ext cx="236537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8375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63E12C-D8A1-4EC0-9C78-9234FACF6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006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63E12C-D8A1-4EC0-9C78-9234FACF66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218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4010" y="9406424"/>
            <a:ext cx="18178780" cy="64905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8020" y="17158652"/>
            <a:ext cx="14970760" cy="773821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4761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9523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4284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59046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38080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88569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33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18092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E432E-DE6B-46F2-BC78-DE03E8C29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B9721-7E71-4875-BC8A-BA01F88DCCBB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922ED-6DB7-40C6-91C2-849155489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DDD245-6645-4CAA-93DF-DDB4A3CA2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37282-BF4A-4A36-95CA-BAE05A3D9E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9100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4BA42-C9E5-4F8C-811E-10E622D77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B3359-1059-4571-9646-07B76B3229AA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45A62-0EDE-496A-912C-53A3AF788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6A617-3970-449E-9FFB-72F2518EB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800E0-565C-4980-9E00-F9523BD1D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527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9411" y="19457689"/>
            <a:ext cx="18178780" cy="6013939"/>
          </a:xfrm>
        </p:spPr>
        <p:txBody>
          <a:bodyPr anchor="t"/>
          <a:lstStyle>
            <a:lvl1pPr algn="l">
              <a:defRPr sz="129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89411" y="12833949"/>
            <a:ext cx="18178780" cy="6623741"/>
          </a:xfrm>
        </p:spPr>
        <p:txBody>
          <a:bodyPr anchor="b"/>
          <a:lstStyle>
            <a:lvl1pPr marL="0" indent="0">
              <a:buNone/>
              <a:defRPr sz="6500">
                <a:solidFill>
                  <a:schemeClr val="tx1">
                    <a:tint val="75000"/>
                  </a:schemeClr>
                </a:solidFill>
              </a:defRPr>
            </a:lvl1pPr>
            <a:lvl2pPr marL="1476162" indent="0">
              <a:buNone/>
              <a:defRPr sz="5800">
                <a:solidFill>
                  <a:schemeClr val="tx1">
                    <a:tint val="75000"/>
                  </a:schemeClr>
                </a:solidFill>
              </a:defRPr>
            </a:lvl2pPr>
            <a:lvl3pPr marL="2952323" indent="0">
              <a:buNone/>
              <a:defRPr sz="5200">
                <a:solidFill>
                  <a:schemeClr val="tx1">
                    <a:tint val="75000"/>
                  </a:schemeClr>
                </a:solidFill>
              </a:defRPr>
            </a:lvl3pPr>
            <a:lvl4pPr marL="4428485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4pPr>
            <a:lvl5pPr marL="5904647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5pPr>
            <a:lvl6pPr marL="7380808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6pPr>
            <a:lvl7pPr marL="8856970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7pPr>
            <a:lvl8pPr marL="10333131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8pPr>
            <a:lvl9pPr marL="11809293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E6870-1665-4A41-96AD-8E421C63C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6E44B-B645-4112-B8EC-D7B5009A7E6B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84F828-B2A7-4B9B-8582-6D92BF746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690D1-C53F-4811-89BF-8BE4C36AF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CE30A-0769-4384-9C50-E21B0FAA1E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7576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2006" y="9420438"/>
            <a:ext cx="7039822" cy="26642176"/>
          </a:xfrm>
        </p:spPr>
        <p:txBody>
          <a:bodyPr/>
          <a:lstStyle>
            <a:lvl1pPr>
              <a:defRPr sz="9000"/>
            </a:lvl1pPr>
            <a:lvl2pPr>
              <a:defRPr sz="7700"/>
            </a:lvl2pPr>
            <a:lvl3pPr>
              <a:defRPr sz="6500"/>
            </a:lvl3pPr>
            <a:lvl4pPr>
              <a:defRPr sz="5800"/>
            </a:lvl4pPr>
            <a:lvl5pPr>
              <a:defRPr sz="5800"/>
            </a:lvl5pPr>
            <a:lvl6pPr>
              <a:defRPr sz="5800"/>
            </a:lvl6pPr>
            <a:lvl7pPr>
              <a:defRPr sz="5800"/>
            </a:lvl7pPr>
            <a:lvl8pPr>
              <a:defRPr sz="5800"/>
            </a:lvl8pPr>
            <a:lvl9pPr>
              <a:defRPr sz="5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8275" y="9420438"/>
            <a:ext cx="7039822" cy="26642176"/>
          </a:xfrm>
        </p:spPr>
        <p:txBody>
          <a:bodyPr/>
          <a:lstStyle>
            <a:lvl1pPr>
              <a:defRPr sz="9000"/>
            </a:lvl1pPr>
            <a:lvl2pPr>
              <a:defRPr sz="7700"/>
            </a:lvl2pPr>
            <a:lvl3pPr>
              <a:defRPr sz="6500"/>
            </a:lvl3pPr>
            <a:lvl4pPr>
              <a:defRPr sz="5800"/>
            </a:lvl4pPr>
            <a:lvl5pPr>
              <a:defRPr sz="5800"/>
            </a:lvl5pPr>
            <a:lvl6pPr>
              <a:defRPr sz="5800"/>
            </a:lvl6pPr>
            <a:lvl7pPr>
              <a:defRPr sz="5800"/>
            </a:lvl7pPr>
            <a:lvl8pPr>
              <a:defRPr sz="5800"/>
            </a:lvl8pPr>
            <a:lvl9pPr>
              <a:defRPr sz="5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F27A179-BE41-4F63-9674-B9EBE6E623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3ADDB-17E1-41EC-9B04-1594B29E6D18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4C61F3B-C00B-4421-9926-5B9F00B81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99BAA1A-3C92-4553-871E-7B7B180A6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95E72-6FFF-42B7-ABEA-986FBE789F6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1812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340" y="1212603"/>
            <a:ext cx="19248120" cy="5046663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341" y="6777949"/>
            <a:ext cx="9449551" cy="2824727"/>
          </a:xfrm>
        </p:spPr>
        <p:txBody>
          <a:bodyPr anchor="b"/>
          <a:lstStyle>
            <a:lvl1pPr marL="0" indent="0">
              <a:buNone/>
              <a:defRPr sz="7700" b="1"/>
            </a:lvl1pPr>
            <a:lvl2pPr marL="1476162" indent="0">
              <a:buNone/>
              <a:defRPr sz="6500" b="1"/>
            </a:lvl2pPr>
            <a:lvl3pPr marL="2952323" indent="0">
              <a:buNone/>
              <a:defRPr sz="5800" b="1"/>
            </a:lvl3pPr>
            <a:lvl4pPr marL="4428485" indent="0">
              <a:buNone/>
              <a:defRPr sz="5200" b="1"/>
            </a:lvl4pPr>
            <a:lvl5pPr marL="5904647" indent="0">
              <a:buNone/>
              <a:defRPr sz="5200" b="1"/>
            </a:lvl5pPr>
            <a:lvl6pPr marL="7380808" indent="0">
              <a:buNone/>
              <a:defRPr sz="5200" b="1"/>
            </a:lvl6pPr>
            <a:lvl7pPr marL="8856970" indent="0">
              <a:buNone/>
              <a:defRPr sz="5200" b="1"/>
            </a:lvl7pPr>
            <a:lvl8pPr marL="10333131" indent="0">
              <a:buNone/>
              <a:defRPr sz="5200" b="1"/>
            </a:lvl8pPr>
            <a:lvl9pPr marL="11809293" indent="0">
              <a:buNone/>
              <a:defRPr sz="5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341" y="9602676"/>
            <a:ext cx="9449551" cy="17446034"/>
          </a:xfrm>
        </p:spPr>
        <p:txBody>
          <a:bodyPr/>
          <a:lstStyle>
            <a:lvl1pPr>
              <a:defRPr sz="7700"/>
            </a:lvl1pPr>
            <a:lvl2pPr>
              <a:defRPr sz="6500"/>
            </a:lvl2pPr>
            <a:lvl3pPr>
              <a:defRPr sz="5800"/>
            </a:lvl3pPr>
            <a:lvl4pPr>
              <a:defRPr sz="5200"/>
            </a:lvl4pPr>
            <a:lvl5pPr>
              <a:defRPr sz="52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64200" y="6777949"/>
            <a:ext cx="9453262" cy="2824727"/>
          </a:xfrm>
        </p:spPr>
        <p:txBody>
          <a:bodyPr anchor="b"/>
          <a:lstStyle>
            <a:lvl1pPr marL="0" indent="0">
              <a:buNone/>
              <a:defRPr sz="7700" b="1"/>
            </a:lvl1pPr>
            <a:lvl2pPr marL="1476162" indent="0">
              <a:buNone/>
              <a:defRPr sz="6500" b="1"/>
            </a:lvl2pPr>
            <a:lvl3pPr marL="2952323" indent="0">
              <a:buNone/>
              <a:defRPr sz="5800" b="1"/>
            </a:lvl3pPr>
            <a:lvl4pPr marL="4428485" indent="0">
              <a:buNone/>
              <a:defRPr sz="5200" b="1"/>
            </a:lvl4pPr>
            <a:lvl5pPr marL="5904647" indent="0">
              <a:buNone/>
              <a:defRPr sz="5200" b="1"/>
            </a:lvl5pPr>
            <a:lvl6pPr marL="7380808" indent="0">
              <a:buNone/>
              <a:defRPr sz="5200" b="1"/>
            </a:lvl6pPr>
            <a:lvl7pPr marL="8856970" indent="0">
              <a:buNone/>
              <a:defRPr sz="5200" b="1"/>
            </a:lvl7pPr>
            <a:lvl8pPr marL="10333131" indent="0">
              <a:buNone/>
              <a:defRPr sz="5200" b="1"/>
            </a:lvl8pPr>
            <a:lvl9pPr marL="11809293" indent="0">
              <a:buNone/>
              <a:defRPr sz="5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64200" y="9602676"/>
            <a:ext cx="9453262" cy="17446034"/>
          </a:xfrm>
        </p:spPr>
        <p:txBody>
          <a:bodyPr/>
          <a:lstStyle>
            <a:lvl1pPr>
              <a:defRPr sz="7700"/>
            </a:lvl1pPr>
            <a:lvl2pPr>
              <a:defRPr sz="6500"/>
            </a:lvl2pPr>
            <a:lvl3pPr>
              <a:defRPr sz="5800"/>
            </a:lvl3pPr>
            <a:lvl4pPr>
              <a:defRPr sz="5200"/>
            </a:lvl4pPr>
            <a:lvl5pPr>
              <a:defRPr sz="5200"/>
            </a:lvl5pPr>
            <a:lvl6pPr>
              <a:defRPr sz="5200"/>
            </a:lvl6pPr>
            <a:lvl7pPr>
              <a:defRPr sz="5200"/>
            </a:lvl7pPr>
            <a:lvl8pPr>
              <a:defRPr sz="5200"/>
            </a:lvl8pPr>
            <a:lvl9pPr>
              <a:defRPr sz="5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CC39787-60C9-475E-9831-78596626D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D4D14-27B5-49BF-B085-B683CA87E8AB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EAF8A9C-E749-4E69-917A-BFC3EC170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4D2A043-E8AC-4E69-B63D-818FD9676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C8880-993F-45AD-AD60-A0453A90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735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4CE8439-5350-4985-B572-6745356FE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C5D2C-FD95-4356-9A7E-9BFE77BB9CEB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5430F1A-F3D3-4608-95C2-45169699C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3321F5F-A8CA-4B7E-B5A8-A31D703EF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17764-93BA-4E3E-B3D7-C313A08A856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7336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5E8E76-B751-4516-A292-5B88D8FCA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FDF0D-069F-40F4-ACA5-E134083B46CB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B0268C2-A171-4CAB-95F9-1F2E5C28F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4A73375-1A40-4995-BD74-CC663B34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25B1D-B5CA-4163-8FF0-FCC1092639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0633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341" y="1205592"/>
            <a:ext cx="7036111" cy="5130774"/>
          </a:xfrm>
        </p:spPr>
        <p:txBody>
          <a:bodyPr anchor="b"/>
          <a:lstStyle>
            <a:lvl1pPr algn="l">
              <a:defRPr sz="6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1645" y="1205594"/>
            <a:ext cx="11955817" cy="25843121"/>
          </a:xfrm>
        </p:spPr>
        <p:txBody>
          <a:bodyPr/>
          <a:lstStyle>
            <a:lvl1pPr>
              <a:defRPr sz="10300"/>
            </a:lvl1pPr>
            <a:lvl2pPr>
              <a:defRPr sz="9000"/>
            </a:lvl2pPr>
            <a:lvl3pPr>
              <a:defRPr sz="7700"/>
            </a:lvl3pPr>
            <a:lvl4pPr>
              <a:defRPr sz="6500"/>
            </a:lvl4pPr>
            <a:lvl5pPr>
              <a:defRPr sz="6500"/>
            </a:lvl5pPr>
            <a:lvl6pPr>
              <a:defRPr sz="6500"/>
            </a:lvl6pPr>
            <a:lvl7pPr>
              <a:defRPr sz="6500"/>
            </a:lvl7pPr>
            <a:lvl8pPr>
              <a:defRPr sz="6500"/>
            </a:lvl8pPr>
            <a:lvl9pPr>
              <a:defRPr sz="6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9341" y="6336368"/>
            <a:ext cx="7036111" cy="20712347"/>
          </a:xfrm>
        </p:spPr>
        <p:txBody>
          <a:bodyPr/>
          <a:lstStyle>
            <a:lvl1pPr marL="0" indent="0">
              <a:buNone/>
              <a:defRPr sz="4500"/>
            </a:lvl1pPr>
            <a:lvl2pPr marL="1476162" indent="0">
              <a:buNone/>
              <a:defRPr sz="3900"/>
            </a:lvl2pPr>
            <a:lvl3pPr marL="2952323" indent="0">
              <a:buNone/>
              <a:defRPr sz="3200"/>
            </a:lvl3pPr>
            <a:lvl4pPr marL="4428485" indent="0">
              <a:buNone/>
              <a:defRPr sz="2900"/>
            </a:lvl4pPr>
            <a:lvl5pPr marL="5904647" indent="0">
              <a:buNone/>
              <a:defRPr sz="2900"/>
            </a:lvl5pPr>
            <a:lvl6pPr marL="7380808" indent="0">
              <a:buNone/>
              <a:defRPr sz="2900"/>
            </a:lvl6pPr>
            <a:lvl7pPr marL="8856970" indent="0">
              <a:buNone/>
              <a:defRPr sz="2900"/>
            </a:lvl7pPr>
            <a:lvl8pPr marL="10333131" indent="0">
              <a:buNone/>
              <a:defRPr sz="2900"/>
            </a:lvl8pPr>
            <a:lvl9pPr marL="11809293" indent="0">
              <a:buNone/>
              <a:defRPr sz="2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A6A2B19-6322-467E-8692-4AE4E5EE4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D7608-C255-4755-A619-A21400CC19E1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755BFC9-8F51-4759-9E8F-D7ED5E2CF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DA152DB-7D90-4951-AA18-1F6B452C2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1AAE9-BA48-4631-91BB-B4DEE09E79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2647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1962" y="21195984"/>
            <a:ext cx="12832080" cy="2502307"/>
          </a:xfrm>
        </p:spPr>
        <p:txBody>
          <a:bodyPr anchor="b"/>
          <a:lstStyle>
            <a:lvl1pPr algn="l">
              <a:defRPr sz="6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962" y="2705571"/>
            <a:ext cx="12832080" cy="18167985"/>
          </a:xfrm>
        </p:spPr>
        <p:txBody>
          <a:bodyPr rtlCol="0">
            <a:normAutofit/>
          </a:bodyPr>
          <a:lstStyle>
            <a:lvl1pPr marL="0" indent="0">
              <a:buNone/>
              <a:defRPr sz="10300"/>
            </a:lvl1pPr>
            <a:lvl2pPr marL="1476162" indent="0">
              <a:buNone/>
              <a:defRPr sz="9000"/>
            </a:lvl2pPr>
            <a:lvl3pPr marL="2952323" indent="0">
              <a:buNone/>
              <a:defRPr sz="7700"/>
            </a:lvl3pPr>
            <a:lvl4pPr marL="4428485" indent="0">
              <a:buNone/>
              <a:defRPr sz="6500"/>
            </a:lvl4pPr>
            <a:lvl5pPr marL="5904647" indent="0">
              <a:buNone/>
              <a:defRPr sz="6500"/>
            </a:lvl5pPr>
            <a:lvl6pPr marL="7380808" indent="0">
              <a:buNone/>
              <a:defRPr sz="6500"/>
            </a:lvl6pPr>
            <a:lvl7pPr marL="8856970" indent="0">
              <a:buNone/>
              <a:defRPr sz="6500"/>
            </a:lvl7pPr>
            <a:lvl8pPr marL="10333131" indent="0">
              <a:buNone/>
              <a:defRPr sz="6500"/>
            </a:lvl8pPr>
            <a:lvl9pPr marL="11809293" indent="0">
              <a:buNone/>
              <a:defRPr sz="65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91962" y="23698291"/>
            <a:ext cx="12832080" cy="3553688"/>
          </a:xfrm>
        </p:spPr>
        <p:txBody>
          <a:bodyPr/>
          <a:lstStyle>
            <a:lvl1pPr marL="0" indent="0">
              <a:buNone/>
              <a:defRPr sz="4500"/>
            </a:lvl1pPr>
            <a:lvl2pPr marL="1476162" indent="0">
              <a:buNone/>
              <a:defRPr sz="3900"/>
            </a:lvl2pPr>
            <a:lvl3pPr marL="2952323" indent="0">
              <a:buNone/>
              <a:defRPr sz="3200"/>
            </a:lvl3pPr>
            <a:lvl4pPr marL="4428485" indent="0">
              <a:buNone/>
              <a:defRPr sz="2900"/>
            </a:lvl4pPr>
            <a:lvl5pPr marL="5904647" indent="0">
              <a:buNone/>
              <a:defRPr sz="2900"/>
            </a:lvl5pPr>
            <a:lvl6pPr marL="7380808" indent="0">
              <a:buNone/>
              <a:defRPr sz="2900"/>
            </a:lvl6pPr>
            <a:lvl7pPr marL="8856970" indent="0">
              <a:buNone/>
              <a:defRPr sz="2900"/>
            </a:lvl7pPr>
            <a:lvl8pPr marL="10333131" indent="0">
              <a:buNone/>
              <a:defRPr sz="2900"/>
            </a:lvl8pPr>
            <a:lvl9pPr marL="11809293" indent="0">
              <a:buNone/>
              <a:defRPr sz="2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69B717D-737B-4998-B552-8D872797F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8CA63-2C47-4385-8DAF-801540D797BF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94BBF2D-1F7D-4F3D-B323-38110EBD6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B948A45-90A7-42F8-B420-2ADE81B44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4E4F6-BC24-4B53-A2EC-563997B01A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6561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19DAB-B90D-4F6C-B4B8-FBD19FBEC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2DC71-8425-4590-A7AE-256CEB4071A9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489A5-E141-4CBC-BC5C-3AD525E5E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523D8-98CA-4F98-81A0-73F674C9A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B76A7-2EE8-4306-90F7-D994AECE06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2002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629071" y="1619141"/>
            <a:ext cx="3609024" cy="3444347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007" y="1619141"/>
            <a:ext cx="10470622" cy="3444347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DE58E-81A0-4666-8A35-88AC55DE5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857E5-1AF2-429B-8496-E17F37F9BD83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1F6B54-FE64-4AA7-B73D-95EE2E9A2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97D04-B284-4296-8FDC-C5192B312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71815-3064-4091-BF9D-D6D24D35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9016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CBE96C7-9D8F-4954-BEA0-CD78E3D3FD6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069975" y="1212850"/>
            <a:ext cx="19246850" cy="504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295232" tIns="147616" rIns="295232" bIns="14761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70843AD-77F5-4CA3-B06F-12E27029500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069975" y="7065963"/>
            <a:ext cx="19246850" cy="1998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295232" tIns="147616" rIns="295232" bIns="1476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BE880-08D2-4740-B596-9416782DFA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9975" y="28065413"/>
            <a:ext cx="4989513" cy="1611312"/>
          </a:xfrm>
          <a:prstGeom prst="rect">
            <a:avLst/>
          </a:prstGeom>
        </p:spPr>
        <p:txBody>
          <a:bodyPr vert="horz" lIns="295232" tIns="147616" rIns="295232" bIns="147616" rtlCol="0" anchor="ctr"/>
          <a:lstStyle>
            <a:lvl1pPr algn="l" defTabSz="2952323" eaLnBrk="1" fontAlgn="auto" hangingPunct="1">
              <a:spcBef>
                <a:spcPts val="0"/>
              </a:spcBef>
              <a:spcAft>
                <a:spcPts val="0"/>
              </a:spcAft>
              <a:defRPr sz="3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EC913EE-B89B-4E98-B767-CC1E3F59AF79}" type="datetimeFigureOut">
              <a:rPr lang="en-GB"/>
              <a:pPr>
                <a:defRPr/>
              </a:pPr>
              <a:t>25/07/2021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0D3D5-BE1F-4812-AFEA-9A7CFD6A3E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07263" y="28065413"/>
            <a:ext cx="6772275" cy="1611312"/>
          </a:xfrm>
          <a:prstGeom prst="rect">
            <a:avLst/>
          </a:prstGeom>
        </p:spPr>
        <p:txBody>
          <a:bodyPr vert="horz" lIns="295232" tIns="147616" rIns="295232" bIns="147616" rtlCol="0" anchor="ctr"/>
          <a:lstStyle>
            <a:lvl1pPr algn="ctr" defTabSz="2952323" eaLnBrk="1" fontAlgn="auto" hangingPunct="1">
              <a:spcBef>
                <a:spcPts val="0"/>
              </a:spcBef>
              <a:spcAft>
                <a:spcPts val="0"/>
              </a:spcAft>
              <a:defRPr sz="3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C1DC6-728E-4B09-89E6-9E9D5A762A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327313" y="28065413"/>
            <a:ext cx="4989512" cy="1611312"/>
          </a:xfrm>
          <a:prstGeom prst="rect">
            <a:avLst/>
          </a:prstGeom>
        </p:spPr>
        <p:txBody>
          <a:bodyPr vert="horz" wrap="square" lIns="295232" tIns="147616" rIns="295232" bIns="147616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390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9047A18B-D048-4D67-8673-7E437BA5072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951163" rtl="0" eaLnBrk="0" fontAlgn="base" hangingPunct="0">
        <a:spcBef>
          <a:spcPct val="0"/>
        </a:spcBef>
        <a:spcAft>
          <a:spcPct val="0"/>
        </a:spcAft>
        <a:defRPr sz="14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2pPr>
      <a:lvl3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3pPr>
      <a:lvl4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4pPr>
      <a:lvl5pPr algn="ctr" defTabSz="2951163" rtl="0" eaLnBrk="0" fontAlgn="base" hangingPunct="0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5pPr>
      <a:lvl6pPr marL="4572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6pPr>
      <a:lvl7pPr marL="9144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7pPr>
      <a:lvl8pPr marL="13716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8pPr>
      <a:lvl9pPr marL="1828800" algn="ctr" defTabSz="2951163" rtl="0" fontAlgn="base">
        <a:spcBef>
          <a:spcPct val="0"/>
        </a:spcBef>
        <a:spcAft>
          <a:spcPct val="0"/>
        </a:spcAft>
        <a:defRPr sz="14200">
          <a:solidFill>
            <a:schemeClr val="tx1"/>
          </a:solidFill>
          <a:latin typeface="Calibri" pitchFamily="34" charset="0"/>
        </a:defRPr>
      </a:lvl9pPr>
    </p:titleStyle>
    <p:bodyStyle>
      <a:lvl1pPr marL="1106488" indent="-1106488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0300" kern="1200">
          <a:solidFill>
            <a:schemeClr val="tx1"/>
          </a:solidFill>
          <a:latin typeface="+mn-lt"/>
          <a:ea typeface="+mn-ea"/>
          <a:cs typeface="+mn-cs"/>
        </a:defRPr>
      </a:lvl1pPr>
      <a:lvl2pPr marL="2398713" indent="-922338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9000" kern="1200">
          <a:solidFill>
            <a:schemeClr val="tx1"/>
          </a:solidFill>
          <a:latin typeface="+mn-lt"/>
          <a:ea typeface="+mn-ea"/>
          <a:cs typeface="+mn-cs"/>
        </a:defRPr>
      </a:lvl2pPr>
      <a:lvl3pPr marL="3689350" indent="-736600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7700" kern="1200">
          <a:solidFill>
            <a:schemeClr val="tx1"/>
          </a:solidFill>
          <a:latin typeface="+mn-lt"/>
          <a:ea typeface="+mn-ea"/>
          <a:cs typeface="+mn-cs"/>
        </a:defRPr>
      </a:lvl3pPr>
      <a:lvl4pPr marL="5165725" indent="-736600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6500" kern="1200">
          <a:solidFill>
            <a:schemeClr val="tx1"/>
          </a:solidFill>
          <a:latin typeface="+mn-lt"/>
          <a:ea typeface="+mn-ea"/>
          <a:cs typeface="+mn-cs"/>
        </a:defRPr>
      </a:lvl4pPr>
      <a:lvl5pPr marL="6642100" indent="-736600" algn="l" defTabSz="2951163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6500" kern="1200">
          <a:solidFill>
            <a:schemeClr val="tx1"/>
          </a:solidFill>
          <a:latin typeface="+mn-lt"/>
          <a:ea typeface="+mn-ea"/>
          <a:cs typeface="+mn-cs"/>
        </a:defRPr>
      </a:lvl5pPr>
      <a:lvl6pPr marL="8118889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6pPr>
      <a:lvl7pPr marL="9595051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7pPr>
      <a:lvl8pPr marL="11071212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8pPr>
      <a:lvl9pPr marL="12547374" indent="-738081" algn="l" defTabSz="2952323" rtl="0" eaLnBrk="1" latinLnBrk="0" hangingPunct="1">
        <a:spcBef>
          <a:spcPct val="20000"/>
        </a:spcBef>
        <a:buFont typeface="Arial" pitchFamily="34" charset="0"/>
        <a:buChar char="•"/>
        <a:defRPr sz="6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1pPr>
      <a:lvl2pPr marL="1476162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2pPr>
      <a:lvl3pPr marL="2952323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3pPr>
      <a:lvl4pPr marL="4428485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4pPr>
      <a:lvl5pPr marL="5904647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5pPr>
      <a:lvl6pPr marL="7380808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6pPr>
      <a:lvl7pPr marL="8856970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7pPr>
      <a:lvl8pPr marL="10333131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8pPr>
      <a:lvl9pPr marL="11809293" algn="l" defTabSz="2952323" rtl="0" eaLnBrk="1" latinLnBrk="0" hangingPunct="1">
        <a:defRPr sz="5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ED266D84-806D-4181-B56F-FAA3D174F487}"/>
              </a:ext>
            </a:extLst>
          </p:cNvPr>
          <p:cNvSpPr txBox="1"/>
          <p:nvPr/>
        </p:nvSpPr>
        <p:spPr>
          <a:xfrm>
            <a:off x="541560" y="4386485"/>
            <a:ext cx="10151840" cy="60274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b="1" dirty="0">
                <a:cs typeface="Arial" panose="020B0604020202020204" pitchFamily="34" charset="0"/>
              </a:rPr>
              <a:t>Introduction: 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>
                <a:cs typeface="Arial" panose="020B0604020202020204" pitchFamily="34" charset="0"/>
              </a:rPr>
              <a:t>The purpose of this research project has been the development and testing of a diet and fitness app – “</a:t>
            </a:r>
            <a:r>
              <a:rPr lang="en-GB" sz="2600" dirty="0" err="1">
                <a:cs typeface="Arial" panose="020B0604020202020204" pitchFamily="34" charset="0"/>
              </a:rPr>
              <a:t>Gymeal</a:t>
            </a:r>
            <a:r>
              <a:rPr lang="en-GB" sz="2600" dirty="0">
                <a:cs typeface="Arial" panose="020B0604020202020204" pitchFamily="34" charset="0"/>
              </a:rPr>
              <a:t>” using Xamarin forms [1] (Figure 1). 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600" dirty="0">
                <a:cs typeface="Arial" panose="020B0604020202020204" pitchFamily="34" charset="0"/>
              </a:rPr>
              <a:t>.</a:t>
            </a:r>
            <a:r>
              <a:rPr lang="en-GB" sz="2600" dirty="0">
                <a:cs typeface="Arial" panose="020B0604020202020204" pitchFamily="34" charset="0"/>
              </a:rPr>
              <a:t>The research used prototype testing to design, build and evaluate the app [3].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cs typeface="Arial" panose="020B0604020202020204" pitchFamily="34" charset="0"/>
              </a:rPr>
              <a:t>Project objectives were:</a:t>
            </a:r>
          </a:p>
          <a:p>
            <a:pPr marL="1817688" lvl="1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▪"/>
              <a:tabLst>
                <a:tab pos="457200" algn="l"/>
              </a:tabLst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Review actual gym apps on Google Play and Apple Store.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817688" lvl="1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▪"/>
              <a:tabLst>
                <a:tab pos="457200" algn="l"/>
              </a:tabLst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Create a multi-platform mobile app using Xamarin Forms.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817688" lvl="1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▪"/>
              <a:tabLst>
                <a:tab pos="457200" algn="l"/>
              </a:tabLst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Android application for now.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817688" lvl="1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▪"/>
              <a:tabLst>
                <a:tab pos="457200" algn="l"/>
              </a:tabLst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Keep a history of gym activity for every user.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817688" lvl="1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▪"/>
              <a:tabLst>
                <a:tab pos="457200" algn="l"/>
              </a:tabLst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Create a meal plan for every session.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817688" lvl="1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▪"/>
              <a:tabLst>
                <a:tab pos="457200" algn="l"/>
              </a:tabLst>
            </a:pPr>
            <a:r>
              <a:rPr lang="en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Identify future research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E93712-2186-41AD-8604-40FC8F51440F}"/>
              </a:ext>
            </a:extLst>
          </p:cNvPr>
          <p:cNvSpPr txBox="1"/>
          <p:nvPr/>
        </p:nvSpPr>
        <p:spPr>
          <a:xfrm>
            <a:off x="11136241" y="14840052"/>
            <a:ext cx="10080625" cy="424731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b="1" dirty="0">
                <a:cs typeface="Arial" panose="020B0604020202020204" pitchFamily="34" charset="0"/>
              </a:rPr>
              <a:t>Evaluation: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>
                <a:cs typeface="Arial" panose="020B0604020202020204" pitchFamily="34" charset="0"/>
              </a:rPr>
              <a:t>Having developed the app, 8 tests were run to check functionality.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>
                <a:cs typeface="Arial" panose="020B0604020202020204" pitchFamily="34" charset="0"/>
              </a:rPr>
              <a:t>The tests included rejecting incorrect logins, being able to easily repeat book classes based on previously saved details, and the ability to cancel classes if required (Figure 4). 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>
                <a:cs typeface="Arial" panose="020B0604020202020204" pitchFamily="34" charset="0"/>
              </a:rPr>
              <a:t>In addition, Admin functionality enables the ability to add new classes. 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600" dirty="0">
                <a:cs typeface="Arial" panose="020B0604020202020204" pitchFamily="34" charset="0"/>
              </a:rPr>
              <a:t>All tests passed, demonstrating the functionality of the app. The code is also tidy so it is easy for other developers to add to the code in the future.</a:t>
            </a:r>
          </a:p>
        </p:txBody>
      </p:sp>
      <p:sp>
        <p:nvSpPr>
          <p:cNvPr id="2052" name="TextBox 22">
            <a:extLst>
              <a:ext uri="{FF2B5EF4-FFF2-40B4-BE49-F238E27FC236}">
                <a16:creationId xmlns:a16="http://schemas.microsoft.com/office/drawing/2014/main" id="{950BB995-8650-44EF-A353-65CC59E01D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19488" y="2446065"/>
            <a:ext cx="14601825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03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9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77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/>
              <a:t>BY </a:t>
            </a:r>
            <a:r>
              <a:rPr lang="en-GB" altLang="en-US" sz="2800" dirty="0"/>
              <a:t>Silviu Iulian Surel – 1807050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/>
              <a:t>Supervisor: Lecturer </a:t>
            </a:r>
            <a:r>
              <a:rPr lang="en-GB" altLang="en-US" sz="2800" dirty="0" err="1"/>
              <a:t>Renuga</a:t>
            </a:r>
            <a:r>
              <a:rPr lang="en-GB" altLang="en-US" sz="2800" dirty="0"/>
              <a:t> Jayakumar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/>
              <a:t>BSc (Hons) Cloud Computing - 2018-2021</a:t>
            </a:r>
          </a:p>
        </p:txBody>
      </p:sp>
      <p:sp>
        <p:nvSpPr>
          <p:cNvPr id="2053" name="TextBox 25">
            <a:extLst>
              <a:ext uri="{FF2B5EF4-FFF2-40B4-BE49-F238E27FC236}">
                <a16:creationId xmlns:a16="http://schemas.microsoft.com/office/drawing/2014/main" id="{C52A9091-1FE0-41E3-873A-5E61A599D0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6375" y="1054100"/>
            <a:ext cx="852963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03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9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77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en-US" sz="40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Gymeal</a:t>
            </a:r>
            <a:r>
              <a:rPr lang="en-US" sz="4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a multi-platform fitness booking system</a:t>
            </a:r>
            <a:endParaRPr lang="en-GB" sz="4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C469902-CC4B-4E65-9A5B-FBD957F59F50}"/>
              </a:ext>
            </a:extLst>
          </p:cNvPr>
          <p:cNvSpPr txBox="1"/>
          <p:nvPr/>
        </p:nvSpPr>
        <p:spPr>
          <a:xfrm>
            <a:off x="11257524" y="4410075"/>
            <a:ext cx="10022642" cy="385329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b="1" dirty="0">
                <a:cs typeface="Arial" panose="020B0604020202020204" pitchFamily="34" charset="0"/>
              </a:rPr>
              <a:t> System Requirements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dirty="0">
                <a:cs typeface="Arial" panose="020B0604020202020204" pitchFamily="34" charset="0"/>
              </a:rPr>
              <a:t>Software</a:t>
            </a:r>
            <a:r>
              <a:rPr lang="en-GB" sz="2800" dirty="0">
                <a:cs typeface="Arial" panose="020B0604020202020204" pitchFamily="34" charset="0"/>
              </a:rPr>
              <a:t> </a:t>
            </a:r>
            <a:r>
              <a:rPr lang="en-GB" sz="3600" b="1" dirty="0">
                <a:cs typeface="Arial" panose="020B0604020202020204" pitchFamily="34" charset="0"/>
              </a:rPr>
              <a:t>	</a:t>
            </a: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Minimum version of Android 5.2 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 browser on the laptop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Access to a hosting environment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    to publish the web service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US" sz="2400" dirty="0">
                <a:ea typeface="DengXian" panose="02010600030101010101" pitchFamily="2" charset="-122"/>
                <a:cs typeface="Arial" panose="020B0604020202020204" pitchFamily="34" charset="0"/>
              </a:rPr>
              <a:t>     </a:t>
            </a:r>
            <a:r>
              <a:rPr lang="en-US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and admin web app [2]</a:t>
            </a:r>
            <a:endParaRPr lang="en-GB" sz="24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71500" indent="-5715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endParaRPr lang="en-GB" sz="2400" b="1" dirty="0"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68E7F9D-B70A-4489-A572-CF1D12C543D4}"/>
              </a:ext>
            </a:extLst>
          </p:cNvPr>
          <p:cNvSpPr txBox="1"/>
          <p:nvPr/>
        </p:nvSpPr>
        <p:spPr>
          <a:xfrm>
            <a:off x="494732" y="14661029"/>
            <a:ext cx="10198668" cy="43088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600" b="1" dirty="0" err="1">
                <a:cs typeface="Arial" panose="020B0604020202020204" pitchFamily="34" charset="0"/>
              </a:rPr>
              <a:t>Gymeal</a:t>
            </a:r>
            <a:r>
              <a:rPr lang="en-GB" sz="3600" b="1" dirty="0">
                <a:cs typeface="Arial" panose="020B0604020202020204" pitchFamily="34" charset="0"/>
              </a:rPr>
              <a:t> – Main Features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600" b="1" dirty="0">
              <a:cs typeface="Arial" panose="020B0604020202020204" pitchFamily="34" charset="0"/>
            </a:endParaRP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dirty="0">
                <a:cs typeface="Arial" panose="020B0604020202020204" pitchFamily="34" charset="0"/>
              </a:rPr>
              <a:t>User – Android  Emulator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cs typeface="Arial" panose="020B0604020202020204" pitchFamily="34" charset="0"/>
              </a:rPr>
              <a:t>Login in app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cs typeface="Arial" panose="020B0604020202020204" pitchFamily="34" charset="0"/>
              </a:rPr>
              <a:t>Registration new user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cs typeface="Arial" panose="020B0604020202020204" pitchFamily="34" charset="0"/>
              </a:rPr>
              <a:t>Booking a class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cs typeface="Arial" panose="020B0604020202020204" pitchFamily="34" charset="0"/>
              </a:rPr>
              <a:t>History of sessions</a:t>
            </a:r>
          </a:p>
          <a:p>
            <a:pPr marL="457200" indent="-457200" algn="just" defTabSz="2952323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defRPr/>
            </a:pPr>
            <a:endParaRPr lang="en-GB" sz="2600" dirty="0">
              <a:latin typeface="+mn-lt"/>
              <a:cs typeface="Arial" pitchFamily="34" charset="0"/>
            </a:endParaRP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dirty="0">
                <a:latin typeface="+mn-lt"/>
                <a:cs typeface="Arial" pitchFamily="34" charset="0"/>
              </a:rPr>
              <a:t>  </a:t>
            </a:r>
          </a:p>
          <a:p>
            <a:pPr algn="just" defTabSz="2952323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2800" dirty="0">
              <a:latin typeface="+mn-lt"/>
              <a:cs typeface="Arial" pitchFamily="34" charset="0"/>
            </a:endParaRPr>
          </a:p>
        </p:txBody>
      </p:sp>
      <p:sp>
        <p:nvSpPr>
          <p:cNvPr id="33" name="TextBox 33">
            <a:extLst>
              <a:ext uri="{FF2B5EF4-FFF2-40B4-BE49-F238E27FC236}">
                <a16:creationId xmlns:a16="http://schemas.microsoft.com/office/drawing/2014/main" id="{6B10D842-EE54-433E-AFEE-038E0933A5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529" y="26035516"/>
            <a:ext cx="10583195" cy="4363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defTabSz="444500" eaLnBrk="1" hangingPunct="1">
              <a:lnSpc>
                <a:spcPct val="114000"/>
              </a:lnSpc>
              <a:defRPr/>
            </a:pPr>
            <a:r>
              <a:rPr lang="en-US" sz="2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References</a:t>
            </a:r>
          </a:p>
          <a:p>
            <a:pPr defTabSz="444500" eaLnBrk="1" hangingPunct="1">
              <a:lnSpc>
                <a:spcPct val="114000"/>
              </a:lnSpc>
              <a:defRPr/>
            </a:pP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[1] P.  Johnson, </a:t>
            </a:r>
            <a:r>
              <a:rPr lang="en-US" sz="16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Cross-platform UI development with Xamarin. Forms</a:t>
            </a: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Birmingham UK: </a:t>
            </a:r>
            <a:r>
              <a:rPr lang="en-US" sz="1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Packt</a:t>
            </a: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Publishing Ltd., 2015, pp. 4,23.</a:t>
            </a:r>
          </a:p>
          <a:p>
            <a:pPr defTabSz="444500" eaLnBrk="1" hangingPunct="1">
              <a:lnSpc>
                <a:spcPct val="114000"/>
              </a:lnSpc>
              <a:defRPr/>
            </a:pPr>
            <a:endParaRPr lang="en-US" sz="16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defTabSz="444500" eaLnBrk="1" hangingPunct="1">
              <a:lnSpc>
                <a:spcPct val="114000"/>
              </a:lnSpc>
              <a:defRPr/>
            </a:pP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[2] C.  </a:t>
            </a:r>
            <a:r>
              <a:rPr lang="en-US" sz="1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Petzold</a:t>
            </a: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Creating Mobile Apps with </a:t>
            </a:r>
            <a:r>
              <a:rPr lang="en-US" sz="1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Xamarin.Forms</a:t>
            </a: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Preview Edition 2, 2nd ed. Washington: Microsoft Press, 2015, pp.45-67.</a:t>
            </a:r>
          </a:p>
          <a:p>
            <a:pPr defTabSz="444500" eaLnBrk="1" hangingPunct="1">
              <a:lnSpc>
                <a:spcPct val="114000"/>
              </a:lnSpc>
              <a:defRPr/>
            </a:pPr>
            <a:endParaRPr lang="en-GB" sz="1600" dirty="0">
              <a:latin typeface="Arial" charset="0"/>
            </a:endParaRPr>
          </a:p>
          <a:p>
            <a:pPr>
              <a:lnSpc>
                <a:spcPct val="114000"/>
              </a:lnSpc>
              <a:spcAft>
                <a:spcPts val="1680"/>
              </a:spcAft>
            </a:pP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[3] M.  Kumar and E.  Rashid, "An Efficient Software Development Life cycle Model for Developing Software Project", International Journal of Education and Management Engineering, vol. 8, no. 6, pp. 59-68, 2018. Available: https://www-proquest-com.ezproxy.uwtsd.ac.uk/docview/2150541798?accountid=130472&amp;pq-origsite=primo. [Accessed 19 April 2021].</a:t>
            </a:r>
          </a:p>
          <a:p>
            <a:pPr>
              <a:lnSpc>
                <a:spcPct val="114000"/>
              </a:lnSpc>
              <a:spcAft>
                <a:spcPts val="1680"/>
              </a:spcAft>
            </a:pP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[4] A.  </a:t>
            </a:r>
            <a:r>
              <a:rPr lang="en-US" sz="1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Pedley</a:t>
            </a: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"Is </a:t>
            </a:r>
            <a:r>
              <a:rPr lang="en-US" sz="1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Xamarin.Forms</a:t>
            </a: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Making Traditional Xamarin Obsolete? – Xamarin Help", </a:t>
            </a:r>
            <a:r>
              <a:rPr lang="en-US" sz="16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Xamarinhelp.com</a:t>
            </a:r>
            <a:r>
              <a:rPr lang="en-US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2017. [Online]. Available: https://www.xamarinhelp.com/xamarin-forms-making-traditional-xamarin-obsolete/. [Accessed: 20 July 2021].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D4790E0-319F-4C20-B76C-B456E32C8E81}"/>
              </a:ext>
            </a:extLst>
          </p:cNvPr>
          <p:cNvSpPr txBox="1"/>
          <p:nvPr/>
        </p:nvSpPr>
        <p:spPr>
          <a:xfrm>
            <a:off x="11161816" y="26481562"/>
            <a:ext cx="10055049" cy="32472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just" eaLnBrk="1" hangingPunct="1">
              <a:defRPr/>
            </a:pPr>
            <a:r>
              <a:rPr lang="en-GB" sz="3600" b="1" dirty="0">
                <a:latin typeface="+mn-lt"/>
              </a:rPr>
              <a:t>Conclusion / Future Work:</a:t>
            </a:r>
          </a:p>
          <a:p>
            <a:pPr algn="just" eaLnBrk="1" hangingPunct="1">
              <a:defRPr/>
            </a:pPr>
            <a:r>
              <a:rPr lang="en-GB" sz="2800" dirty="0">
                <a:latin typeface="+mn-lt"/>
              </a:rPr>
              <a:t>The project successfully achieved its aims and objectives. </a:t>
            </a:r>
          </a:p>
          <a:p>
            <a:pPr algn="just" eaLnBrk="1" hangingPunct="1">
              <a:defRPr/>
            </a:pPr>
            <a:r>
              <a:rPr lang="en-GB" sz="2800" dirty="0">
                <a:latin typeface="+mn-lt"/>
              </a:rPr>
              <a:t>One area of improvement would be the option to develop password recovery and be able to amend/update user details.</a:t>
            </a:r>
          </a:p>
          <a:p>
            <a:pPr algn="just" eaLnBrk="1" hangingPunct="1">
              <a:defRPr/>
            </a:pPr>
            <a:r>
              <a:rPr lang="en-GB" sz="2800" dirty="0">
                <a:latin typeface="+mn-lt"/>
              </a:rPr>
              <a:t>Further extensions would be to allow users to check gym classes in other locations – e.g. to find a gym with a swimming pool at a more distant geographic location. </a:t>
            </a:r>
            <a:endParaRPr lang="en-GB" sz="2800" dirty="0">
              <a:latin typeface="Arial" charset="0"/>
            </a:endParaRPr>
          </a:p>
        </p:txBody>
      </p:sp>
      <p:sp>
        <p:nvSpPr>
          <p:cNvPr id="2059" name="TextBox 33">
            <a:extLst>
              <a:ext uri="{FF2B5EF4-FFF2-40B4-BE49-F238E27FC236}">
                <a16:creationId xmlns:a16="http://schemas.microsoft.com/office/drawing/2014/main" id="{37D911DC-4132-4A41-8B53-042B101624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4527" y="14130719"/>
            <a:ext cx="578082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03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9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77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/>
              <a:t>Figure 1 – Traditional versus Xamarin Forms</a:t>
            </a:r>
          </a:p>
        </p:txBody>
      </p:sp>
      <p:sp>
        <p:nvSpPr>
          <p:cNvPr id="2061" name="TextBox 33">
            <a:extLst>
              <a:ext uri="{FF2B5EF4-FFF2-40B4-BE49-F238E27FC236}">
                <a16:creationId xmlns:a16="http://schemas.microsoft.com/office/drawing/2014/main" id="{BD2B180B-6DF9-4483-A359-09171E3D14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27394" y="25901901"/>
            <a:ext cx="344011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03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9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77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Fig 4. Test outputs</a:t>
            </a:r>
          </a:p>
        </p:txBody>
      </p:sp>
      <p:sp>
        <p:nvSpPr>
          <p:cNvPr id="2062" name="TextBox 20">
            <a:extLst>
              <a:ext uri="{FF2B5EF4-FFF2-40B4-BE49-F238E27FC236}">
                <a16:creationId xmlns:a16="http://schemas.microsoft.com/office/drawing/2014/main" id="{D5E57D68-CB6E-4350-B291-8D7E10DAAF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85674" y="19327125"/>
            <a:ext cx="65532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103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9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77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2951163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65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(a)	                                               (b)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BA98D18-4168-4706-AFA7-F8DAD951E09E}"/>
              </a:ext>
            </a:extLst>
          </p:cNvPr>
          <p:cNvSpPr/>
          <p:nvPr/>
        </p:nvSpPr>
        <p:spPr>
          <a:xfrm>
            <a:off x="494731" y="10641806"/>
            <a:ext cx="10198669" cy="3488913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 w="38100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A6A2A9E-33E6-45CB-BDF8-3510536F6CE4}"/>
              </a:ext>
            </a:extLst>
          </p:cNvPr>
          <p:cNvSpPr/>
          <p:nvPr/>
        </p:nvSpPr>
        <p:spPr>
          <a:xfrm>
            <a:off x="541559" y="18990379"/>
            <a:ext cx="10080625" cy="6086712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58BEF97-30EF-4A75-B5E9-A92BC2477DCF}"/>
              </a:ext>
            </a:extLst>
          </p:cNvPr>
          <p:cNvSpPr/>
          <p:nvPr/>
        </p:nvSpPr>
        <p:spPr>
          <a:xfrm>
            <a:off x="11250500" y="7846727"/>
            <a:ext cx="10022642" cy="623345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 dirty="0"/>
          </a:p>
          <a:p>
            <a:pPr algn="ctr" eaLnBrk="1" hangingPunct="1">
              <a:defRPr/>
            </a:pPr>
            <a:endParaRPr lang="en-GB" dirty="0"/>
          </a:p>
          <a:p>
            <a:pPr algn="ctr" eaLnBrk="1" hangingPunct="1">
              <a:defRPr/>
            </a:pPr>
            <a:endParaRPr lang="en-GB" dirty="0"/>
          </a:p>
          <a:p>
            <a:pPr algn="ctr" eaLnBrk="1" hangingPunct="1">
              <a:defRPr/>
            </a:pPr>
            <a:endParaRPr lang="en-GB" dirty="0"/>
          </a:p>
          <a:p>
            <a:pPr algn="ctr" eaLnBrk="1" hangingPunct="1">
              <a:defRPr/>
            </a:pPr>
            <a:endParaRPr lang="en-GB" dirty="0"/>
          </a:p>
          <a:p>
            <a:pPr algn="ctr" eaLnBrk="1" hangingPunct="1">
              <a:defRPr/>
            </a:pPr>
            <a:endParaRPr lang="en-GB" dirty="0"/>
          </a:p>
          <a:p>
            <a:pPr algn="ctr" eaLnBrk="1" hangingPunct="1">
              <a:defRPr/>
            </a:pPr>
            <a:endParaRPr lang="en-GB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8F612B1-A1B4-4AAD-B6AC-7319F6872E51}"/>
              </a:ext>
            </a:extLst>
          </p:cNvPr>
          <p:cNvSpPr/>
          <p:nvPr/>
        </p:nvSpPr>
        <p:spPr>
          <a:xfrm>
            <a:off x="11136241" y="19350870"/>
            <a:ext cx="10080625" cy="6421978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E4D1EE-F7AB-4B16-BBE5-09590BB84C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1699" y="10702386"/>
            <a:ext cx="6868686" cy="33488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F948AD0-D52D-48CA-9FA5-91D0A78EE0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99354" y="19350870"/>
            <a:ext cx="2723223" cy="38785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0F2FA0-A1C0-476C-B661-CBA0887124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36151" y="19368681"/>
            <a:ext cx="3034809" cy="33487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297B43-0DAA-4639-BAB0-D64CAEE71F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227410" y="23114996"/>
            <a:ext cx="2176046" cy="26951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36FC3C-3BA8-4B10-8726-E75E2FB13A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692337" y="22904778"/>
            <a:ext cx="1849935" cy="28834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46C960E-72FD-4B4E-BD5F-933EF43D8CB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69738" y="789683"/>
            <a:ext cx="4499500" cy="117034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B308E07-CC92-4150-9A0C-1930F0589A7E}"/>
              </a:ext>
            </a:extLst>
          </p:cNvPr>
          <p:cNvSpPr txBox="1"/>
          <p:nvPr/>
        </p:nvSpPr>
        <p:spPr>
          <a:xfrm>
            <a:off x="6419845" y="15682493"/>
            <a:ext cx="427355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Admin Panel – PHP Website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Login admin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See all the users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Add, edit and cancel a class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Manage the bookings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Add membership plan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E7554B3-3D39-44DA-9B2C-CB65990EED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607355" y="8083222"/>
            <a:ext cx="2720039" cy="590286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D1437E5-EAE6-4DB6-89A8-93E0AD92BD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120442" y="7898151"/>
            <a:ext cx="6012920" cy="614654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08AED7D-A794-4BD2-81C0-E838CA8853AC}"/>
              </a:ext>
            </a:extLst>
          </p:cNvPr>
          <p:cNvSpPr txBox="1"/>
          <p:nvPr/>
        </p:nvSpPr>
        <p:spPr>
          <a:xfrm>
            <a:off x="14175684" y="14308192"/>
            <a:ext cx="43365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Fig 3. User App and Admin Panel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AF2289-F095-4E5C-8D6A-B617ED138A51}"/>
              </a:ext>
            </a:extLst>
          </p:cNvPr>
          <p:cNvSpPr txBox="1"/>
          <p:nvPr/>
        </p:nvSpPr>
        <p:spPr>
          <a:xfrm>
            <a:off x="16353634" y="5013845"/>
            <a:ext cx="460851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Hardware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/>
              <a:t>Android phone to run the mobile application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/>
              <a:t>Internet connection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/>
              <a:t>Laptop – to access the web admin</a:t>
            </a:r>
          </a:p>
          <a:p>
            <a:endParaRPr lang="en-GB" sz="24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A5E253C-5BF9-44FA-A6BB-EC617D866F3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8040" y="19059084"/>
            <a:ext cx="4073912" cy="437598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789FE77-F4DF-49FC-A058-B93E47EE4B4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82183" y="19005505"/>
            <a:ext cx="2856024" cy="442956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E67F958-11E3-4FAF-A3B3-E5E03BE76F0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95583" y="19059084"/>
            <a:ext cx="2736656" cy="442278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D116240-4C58-4A28-96ED-1F759183E57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447361" y="23158985"/>
            <a:ext cx="4771520" cy="187840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AACEB0D-B641-4A6B-A380-3178A06C1D75}"/>
              </a:ext>
            </a:extLst>
          </p:cNvPr>
          <p:cNvSpPr txBox="1"/>
          <p:nvPr/>
        </p:nvSpPr>
        <p:spPr>
          <a:xfrm>
            <a:off x="3519488" y="25145796"/>
            <a:ext cx="46993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Fig 2. App features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607</Words>
  <Application>Microsoft Office PowerPoint</Application>
  <PresentationFormat>Custom</PresentationFormat>
  <Paragraphs>67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2021-07-21T10:19:10Z</dcterms:created>
  <dcterms:modified xsi:type="dcterms:W3CDTF">2021-07-25T23:05:25Z</dcterms:modified>
</cp:coreProperties>
</file>