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31CFA9-84D7-48C0-AD79-BDBBC3383155}" v="68" dt="2026-07-15T20:23:28.0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berechi Onyinye Eze (2232114)" userId="a71639e2-3ec7-4493-b0a6-511a75e5e96e" providerId="ADAL" clId="{071A2679-2AD7-4ED2-944C-C1AB5BFBD935}"/>
    <pc:docChg chg="undo custSel addSld delSld modSld sldOrd">
      <pc:chgData name="Daberechi Onyinye Eze (2232114)" userId="a71639e2-3ec7-4493-b0a6-511a75e5e96e" providerId="ADAL" clId="{071A2679-2AD7-4ED2-944C-C1AB5BFBD935}" dt="2026-07-15T20:26:24.393" v="8136" actId="20577"/>
      <pc:docMkLst>
        <pc:docMk/>
      </pc:docMkLst>
      <pc:sldChg chg="addSp delSp modSp mod addAnim delAnim">
        <pc:chgData name="Daberechi Onyinye Eze (2232114)" userId="a71639e2-3ec7-4493-b0a6-511a75e5e96e" providerId="ADAL" clId="{071A2679-2AD7-4ED2-944C-C1AB5BFBD935}" dt="2026-07-15T18:16:12.323" v="6083" actId="255"/>
        <pc:sldMkLst>
          <pc:docMk/>
          <pc:sldMk cId="711119942" sldId="256"/>
        </pc:sldMkLst>
        <pc:spChg chg="mod ord">
          <ac:chgData name="Daberechi Onyinye Eze (2232114)" userId="a71639e2-3ec7-4493-b0a6-511a75e5e96e" providerId="ADAL" clId="{071A2679-2AD7-4ED2-944C-C1AB5BFBD935}" dt="2026-07-07T07:54:04.921" v="3659" actId="20577"/>
          <ac:spMkLst>
            <pc:docMk/>
            <pc:sldMk cId="711119942" sldId="256"/>
            <ac:spMk id="2" creationId="{F4F2470D-C173-8459-4DCB-2E207F6C90B3}"/>
          </ac:spMkLst>
        </pc:spChg>
        <pc:spChg chg="add mod">
          <ac:chgData name="Daberechi Onyinye Eze (2232114)" userId="a71639e2-3ec7-4493-b0a6-511a75e5e96e" providerId="ADAL" clId="{071A2679-2AD7-4ED2-944C-C1AB5BFBD935}" dt="2026-07-15T18:16:12.323" v="6083" actId="255"/>
          <ac:spMkLst>
            <pc:docMk/>
            <pc:sldMk cId="711119942" sldId="256"/>
            <ac:spMk id="3" creationId="{50BA0F9A-E0EC-E746-D315-01C284955D78}"/>
          </ac:spMkLst>
        </pc:spChg>
        <pc:spChg chg="add">
          <ac:chgData name="Daberechi Onyinye Eze (2232114)" userId="a71639e2-3ec7-4493-b0a6-511a75e5e96e" providerId="ADAL" clId="{071A2679-2AD7-4ED2-944C-C1AB5BFBD935}" dt="2026-07-06T11:00:41.694" v="3551" actId="26606"/>
          <ac:spMkLst>
            <pc:docMk/>
            <pc:sldMk cId="711119942" sldId="256"/>
            <ac:spMk id="37" creationId="{7C9BE72A-4F97-4FA0-AF09-2C65D071CFF3}"/>
          </ac:spMkLst>
        </pc:spChg>
        <pc:picChg chg="mod ord">
          <ac:chgData name="Daberechi Onyinye Eze (2232114)" userId="a71639e2-3ec7-4493-b0a6-511a75e5e96e" providerId="ADAL" clId="{071A2679-2AD7-4ED2-944C-C1AB5BFBD935}" dt="2026-07-06T11:00:41.694" v="3551" actId="26606"/>
          <ac:picMkLst>
            <pc:docMk/>
            <pc:sldMk cId="711119942" sldId="256"/>
            <ac:picMk id="4" creationId="{2D963F18-E405-106D-3C19-D8C600322C54}"/>
          </ac:picMkLst>
        </pc:picChg>
      </pc:sldChg>
      <pc:sldChg chg="addSp delSp modSp mod ord">
        <pc:chgData name="Daberechi Onyinye Eze (2232114)" userId="a71639e2-3ec7-4493-b0a6-511a75e5e96e" providerId="ADAL" clId="{071A2679-2AD7-4ED2-944C-C1AB5BFBD935}" dt="2026-07-15T20:05:27.421" v="7918" actId="2711"/>
        <pc:sldMkLst>
          <pc:docMk/>
          <pc:sldMk cId="411502495" sldId="257"/>
        </pc:sldMkLst>
        <pc:spChg chg="mod">
          <ac:chgData name="Daberechi Onyinye Eze (2232114)" userId="a71639e2-3ec7-4493-b0a6-511a75e5e96e" providerId="ADAL" clId="{071A2679-2AD7-4ED2-944C-C1AB5BFBD935}" dt="2026-07-15T14:59:21.974" v="5009" actId="14100"/>
          <ac:spMkLst>
            <pc:docMk/>
            <pc:sldMk cId="411502495" sldId="257"/>
            <ac:spMk id="2" creationId="{FDC452B6-7679-8F35-1CB8-910CC32AB05D}"/>
          </ac:spMkLst>
        </pc:spChg>
        <pc:spChg chg="del">
          <ac:chgData name="Daberechi Onyinye Eze (2232114)" userId="a71639e2-3ec7-4493-b0a6-511a75e5e96e" providerId="ADAL" clId="{071A2679-2AD7-4ED2-944C-C1AB5BFBD935}" dt="2026-07-15T14:03:09.983" v="4466" actId="478"/>
          <ac:spMkLst>
            <pc:docMk/>
            <pc:sldMk cId="411502495" sldId="257"/>
            <ac:spMk id="3" creationId="{23C05B9E-6572-57D6-8B72-8610B6511EA3}"/>
          </ac:spMkLst>
        </pc:spChg>
        <pc:spChg chg="mod">
          <ac:chgData name="Daberechi Onyinye Eze (2232114)" userId="a71639e2-3ec7-4493-b0a6-511a75e5e96e" providerId="ADAL" clId="{071A2679-2AD7-4ED2-944C-C1AB5BFBD935}" dt="2026-07-15T20:03:18.453" v="7907" actId="14100"/>
          <ac:spMkLst>
            <pc:docMk/>
            <pc:sldMk cId="411502495" sldId="257"/>
            <ac:spMk id="5" creationId="{D1E2B40F-29C7-38E9-A0C6-62934FC3ED1A}"/>
          </ac:spMkLst>
        </pc:spChg>
        <pc:spChg chg="add mod">
          <ac:chgData name="Daberechi Onyinye Eze (2232114)" userId="a71639e2-3ec7-4493-b0a6-511a75e5e96e" providerId="ADAL" clId="{071A2679-2AD7-4ED2-944C-C1AB5BFBD935}" dt="2026-07-15T20:02:11.273" v="7903" actId="14100"/>
          <ac:spMkLst>
            <pc:docMk/>
            <pc:sldMk cId="411502495" sldId="257"/>
            <ac:spMk id="6" creationId="{B939DAB2-1F69-43A7-EBA7-78028AACD800}"/>
          </ac:spMkLst>
        </pc:spChg>
        <pc:spChg chg="add mod">
          <ac:chgData name="Daberechi Onyinye Eze (2232114)" userId="a71639e2-3ec7-4493-b0a6-511a75e5e96e" providerId="ADAL" clId="{071A2679-2AD7-4ED2-944C-C1AB5BFBD935}" dt="2026-07-15T20:05:27.421" v="7918" actId="2711"/>
          <ac:spMkLst>
            <pc:docMk/>
            <pc:sldMk cId="411502495" sldId="257"/>
            <ac:spMk id="7" creationId="{3C8DBA23-C75C-4AA6-9D5A-F9FCB4EE4B69}"/>
          </ac:spMkLst>
        </pc:spChg>
        <pc:spChg chg="add del mod">
          <ac:chgData name="Daberechi Onyinye Eze (2232114)" userId="a71639e2-3ec7-4493-b0a6-511a75e5e96e" providerId="ADAL" clId="{071A2679-2AD7-4ED2-944C-C1AB5BFBD935}" dt="2026-07-15T14:18:20.924" v="4899" actId="478"/>
          <ac:spMkLst>
            <pc:docMk/>
            <pc:sldMk cId="411502495" sldId="257"/>
            <ac:spMk id="8" creationId="{14CC9C19-3398-F440-6A82-9548F8355EB8}"/>
          </ac:spMkLst>
        </pc:spChg>
        <pc:spChg chg="add del mod">
          <ac:chgData name="Daberechi Onyinye Eze (2232114)" userId="a71639e2-3ec7-4493-b0a6-511a75e5e96e" providerId="ADAL" clId="{071A2679-2AD7-4ED2-944C-C1AB5BFBD935}" dt="2026-07-15T14:00:10.658" v="4447" actId="478"/>
          <ac:spMkLst>
            <pc:docMk/>
            <pc:sldMk cId="411502495" sldId="257"/>
            <ac:spMk id="10" creationId="{764E8468-9ACC-1A5F-03F3-0358F4667324}"/>
          </ac:spMkLst>
        </pc:spChg>
        <pc:spChg chg="add del mod">
          <ac:chgData name="Daberechi Onyinye Eze (2232114)" userId="a71639e2-3ec7-4493-b0a6-511a75e5e96e" providerId="ADAL" clId="{071A2679-2AD7-4ED2-944C-C1AB5BFBD935}" dt="2026-07-15T14:13:08.600" v="4884" actId="478"/>
          <ac:spMkLst>
            <pc:docMk/>
            <pc:sldMk cId="411502495" sldId="257"/>
            <ac:spMk id="11" creationId="{314CACF1-DADD-44F7-3613-ADAE183969E5}"/>
          </ac:spMkLst>
        </pc:spChg>
        <pc:spChg chg="add del mod">
          <ac:chgData name="Daberechi Onyinye Eze (2232114)" userId="a71639e2-3ec7-4493-b0a6-511a75e5e96e" providerId="ADAL" clId="{071A2679-2AD7-4ED2-944C-C1AB5BFBD935}" dt="2026-07-15T15:07:31.360" v="5639" actId="478"/>
          <ac:spMkLst>
            <pc:docMk/>
            <pc:sldMk cId="411502495" sldId="257"/>
            <ac:spMk id="12" creationId="{72E883FD-85B9-1FD3-FCE3-1655D976A8E9}"/>
          </ac:spMkLst>
        </pc:spChg>
        <pc:spChg chg="add del">
          <ac:chgData name="Daberechi Onyinye Eze (2232114)" userId="a71639e2-3ec7-4493-b0a6-511a75e5e96e" providerId="ADAL" clId="{071A2679-2AD7-4ED2-944C-C1AB5BFBD935}" dt="2026-07-15T13:34:41.484" v="4244" actId="478"/>
          <ac:spMkLst>
            <pc:docMk/>
            <pc:sldMk cId="411502495" sldId="257"/>
            <ac:spMk id="14" creationId="{0ABE5B5B-2558-AD9F-F1D1-516715FDB55A}"/>
          </ac:spMkLst>
        </pc:spChg>
        <pc:graphicFrameChg chg="add del modGraphic">
          <ac:chgData name="Daberechi Onyinye Eze (2232114)" userId="a71639e2-3ec7-4493-b0a6-511a75e5e96e" providerId="ADAL" clId="{071A2679-2AD7-4ED2-944C-C1AB5BFBD935}" dt="2026-07-15T14:05:43.123" v="4481" actId="478"/>
          <ac:graphicFrameMkLst>
            <pc:docMk/>
            <pc:sldMk cId="411502495" sldId="257"/>
            <ac:graphicFrameMk id="16" creationId="{7BE3ECF0-A704-A035-57DB-A66AA4D55527}"/>
          </ac:graphicFrameMkLst>
        </pc:graphicFrameChg>
        <pc:picChg chg="del">
          <ac:chgData name="Daberechi Onyinye Eze (2232114)" userId="a71639e2-3ec7-4493-b0a6-511a75e5e96e" providerId="ADAL" clId="{071A2679-2AD7-4ED2-944C-C1AB5BFBD935}" dt="2026-07-15T14:03:01.661" v="4465" actId="478"/>
          <ac:picMkLst>
            <pc:docMk/>
            <pc:sldMk cId="411502495" sldId="257"/>
            <ac:picMk id="4" creationId="{CA11BE9A-D1FC-F9A0-20CA-BA2CF9C64C18}"/>
          </ac:picMkLst>
        </pc:picChg>
        <pc:picChg chg="add mod">
          <ac:chgData name="Daberechi Onyinye Eze (2232114)" userId="a71639e2-3ec7-4493-b0a6-511a75e5e96e" providerId="ADAL" clId="{071A2679-2AD7-4ED2-944C-C1AB5BFBD935}" dt="2026-07-15T17:07:08.418" v="5681" actId="1076"/>
          <ac:picMkLst>
            <pc:docMk/>
            <pc:sldMk cId="411502495" sldId="257"/>
            <ac:picMk id="13" creationId="{BFFC837C-3C05-DD70-41BC-C80A5A63C4E2}"/>
          </ac:picMkLst>
        </pc:picChg>
        <pc:picChg chg="add mod">
          <ac:chgData name="Daberechi Onyinye Eze (2232114)" userId="a71639e2-3ec7-4493-b0a6-511a75e5e96e" providerId="ADAL" clId="{071A2679-2AD7-4ED2-944C-C1AB5BFBD935}" dt="2026-07-15T20:04:29.412" v="7917" actId="14100"/>
          <ac:picMkLst>
            <pc:docMk/>
            <pc:sldMk cId="411502495" sldId="257"/>
            <ac:picMk id="18" creationId="{973B729B-996F-1721-A329-1A4ACDAAF0BA}"/>
          </ac:picMkLst>
        </pc:picChg>
      </pc:sldChg>
      <pc:sldChg chg="addSp delSp modSp new del mod ord">
        <pc:chgData name="Daberechi Onyinye Eze (2232114)" userId="a71639e2-3ec7-4493-b0a6-511a75e5e96e" providerId="ADAL" clId="{071A2679-2AD7-4ED2-944C-C1AB5BFBD935}" dt="2026-07-15T20:25:34.872" v="8132" actId="47"/>
        <pc:sldMkLst>
          <pc:docMk/>
          <pc:sldMk cId="3494256948" sldId="258"/>
        </pc:sldMkLst>
        <pc:spChg chg="add del mod">
          <ac:chgData name="Daberechi Onyinye Eze (2232114)" userId="a71639e2-3ec7-4493-b0a6-511a75e5e96e" providerId="ADAL" clId="{071A2679-2AD7-4ED2-944C-C1AB5BFBD935}" dt="2026-07-15T20:14:33.212" v="8045" actId="478"/>
          <ac:spMkLst>
            <pc:docMk/>
            <pc:sldMk cId="3494256948" sldId="258"/>
            <ac:spMk id="2" creationId="{6F1EDE99-8485-D826-57F7-448C4E3D9149}"/>
          </ac:spMkLst>
        </pc:spChg>
        <pc:spChg chg="add del mod">
          <ac:chgData name="Daberechi Onyinye Eze (2232114)" userId="a71639e2-3ec7-4493-b0a6-511a75e5e96e" providerId="ADAL" clId="{071A2679-2AD7-4ED2-944C-C1AB5BFBD935}" dt="2026-07-15T20:14:25.951" v="8044"/>
          <ac:spMkLst>
            <pc:docMk/>
            <pc:sldMk cId="3494256948" sldId="258"/>
            <ac:spMk id="3" creationId="{EB1BEAEF-713D-C2B7-D3E4-4871BFB2177C}"/>
          </ac:spMkLst>
        </pc:spChg>
        <pc:spChg chg="add mod">
          <ac:chgData name="Daberechi Onyinye Eze (2232114)" userId="a71639e2-3ec7-4493-b0a6-511a75e5e96e" providerId="ADAL" clId="{071A2679-2AD7-4ED2-944C-C1AB5BFBD935}" dt="2026-07-15T20:15:02.405" v="8046" actId="14100"/>
          <ac:spMkLst>
            <pc:docMk/>
            <pc:sldMk cId="3494256948" sldId="258"/>
            <ac:spMk id="4" creationId="{79554561-D9F8-0A72-99E6-5F5F05FF7591}"/>
          </ac:spMkLst>
        </pc:spChg>
        <pc:spChg chg="add del mod">
          <ac:chgData name="Daberechi Onyinye Eze (2232114)" userId="a71639e2-3ec7-4493-b0a6-511a75e5e96e" providerId="ADAL" clId="{071A2679-2AD7-4ED2-944C-C1AB5BFBD935}" dt="2026-07-15T20:14:25.951" v="8042" actId="478"/>
          <ac:spMkLst>
            <pc:docMk/>
            <pc:sldMk cId="3494256948" sldId="258"/>
            <ac:spMk id="5" creationId="{61025C71-2F2B-C011-A0AA-EEE99F868902}"/>
          </ac:spMkLst>
        </pc:spChg>
        <pc:spChg chg="add mod">
          <ac:chgData name="Daberechi Onyinye Eze (2232114)" userId="a71639e2-3ec7-4493-b0a6-511a75e5e96e" providerId="ADAL" clId="{071A2679-2AD7-4ED2-944C-C1AB5BFBD935}" dt="2026-07-15T20:22:42.331" v="8105" actId="1076"/>
          <ac:spMkLst>
            <pc:docMk/>
            <pc:sldMk cId="3494256948" sldId="258"/>
            <ac:spMk id="6" creationId="{D264EB99-2246-5BC0-82BD-75EB74E13E33}"/>
          </ac:spMkLst>
        </pc:spChg>
        <pc:spChg chg="add del mod">
          <ac:chgData name="Daberechi Onyinye Eze (2232114)" userId="a71639e2-3ec7-4493-b0a6-511a75e5e96e" providerId="ADAL" clId="{071A2679-2AD7-4ED2-944C-C1AB5BFBD935}" dt="2026-07-15T20:18:51.194" v="8068" actId="478"/>
          <ac:spMkLst>
            <pc:docMk/>
            <pc:sldMk cId="3494256948" sldId="258"/>
            <ac:spMk id="7" creationId="{8B05A5E8-C108-03DF-CF3B-2630A4761991}"/>
          </ac:spMkLst>
        </pc:spChg>
      </pc:sldChg>
      <pc:sldChg chg="addSp delSp modSp new mod ord">
        <pc:chgData name="Daberechi Onyinye Eze (2232114)" userId="a71639e2-3ec7-4493-b0a6-511a75e5e96e" providerId="ADAL" clId="{071A2679-2AD7-4ED2-944C-C1AB5BFBD935}" dt="2026-07-15T19:33:01.269" v="7566" actId="20577"/>
        <pc:sldMkLst>
          <pc:docMk/>
          <pc:sldMk cId="3047990354" sldId="259"/>
        </pc:sldMkLst>
        <pc:spChg chg="add del mod">
          <ac:chgData name="Daberechi Onyinye Eze (2232114)" userId="a71639e2-3ec7-4493-b0a6-511a75e5e96e" providerId="ADAL" clId="{071A2679-2AD7-4ED2-944C-C1AB5BFBD935}" dt="2026-07-15T13:36:25.325" v="4250" actId="478"/>
          <ac:spMkLst>
            <pc:docMk/>
            <pc:sldMk cId="3047990354" sldId="259"/>
            <ac:spMk id="2" creationId="{C4B3B090-A9B2-F631-A173-2838E4E2C91B}"/>
          </ac:spMkLst>
        </pc:spChg>
        <pc:spChg chg="add del mod">
          <ac:chgData name="Daberechi Onyinye Eze (2232114)" userId="a71639e2-3ec7-4493-b0a6-511a75e5e96e" providerId="ADAL" clId="{071A2679-2AD7-4ED2-944C-C1AB5BFBD935}" dt="2026-07-15T13:40:18.792" v="4270" actId="478"/>
          <ac:spMkLst>
            <pc:docMk/>
            <pc:sldMk cId="3047990354" sldId="259"/>
            <ac:spMk id="3" creationId="{884950AA-863C-7FB0-A1C4-33B028AD5C51}"/>
          </ac:spMkLst>
        </pc:spChg>
        <pc:spChg chg="add mod">
          <ac:chgData name="Daberechi Onyinye Eze (2232114)" userId="a71639e2-3ec7-4493-b0a6-511a75e5e96e" providerId="ADAL" clId="{071A2679-2AD7-4ED2-944C-C1AB5BFBD935}" dt="2026-07-15T18:26:56.815" v="6127" actId="255"/>
          <ac:spMkLst>
            <pc:docMk/>
            <pc:sldMk cId="3047990354" sldId="259"/>
            <ac:spMk id="4" creationId="{A186BAE9-4CDA-1D16-8BC3-F362D71CD10E}"/>
          </ac:spMkLst>
        </pc:spChg>
        <pc:spChg chg="add del mod">
          <ac:chgData name="Daberechi Onyinye Eze (2232114)" userId="a71639e2-3ec7-4493-b0a6-511a75e5e96e" providerId="ADAL" clId="{071A2679-2AD7-4ED2-944C-C1AB5BFBD935}" dt="2026-07-15T13:52:29.450" v="4421" actId="478"/>
          <ac:spMkLst>
            <pc:docMk/>
            <pc:sldMk cId="3047990354" sldId="259"/>
            <ac:spMk id="6" creationId="{052A3934-4079-D507-2DF6-5200FE92B148}"/>
          </ac:spMkLst>
        </pc:spChg>
        <pc:spChg chg="add mod">
          <ac:chgData name="Daberechi Onyinye Eze (2232114)" userId="a71639e2-3ec7-4493-b0a6-511a75e5e96e" providerId="ADAL" clId="{071A2679-2AD7-4ED2-944C-C1AB5BFBD935}" dt="2026-07-15T14:53:13.561" v="4982" actId="14100"/>
          <ac:spMkLst>
            <pc:docMk/>
            <pc:sldMk cId="3047990354" sldId="259"/>
            <ac:spMk id="7" creationId="{FB20A4DD-BD72-7B73-F61A-F9B1C7E943EE}"/>
          </ac:spMkLst>
        </pc:spChg>
        <pc:spChg chg="add del mod">
          <ac:chgData name="Daberechi Onyinye Eze (2232114)" userId="a71639e2-3ec7-4493-b0a6-511a75e5e96e" providerId="ADAL" clId="{071A2679-2AD7-4ED2-944C-C1AB5BFBD935}" dt="2026-07-15T14:06:21.368" v="4483" actId="478"/>
          <ac:spMkLst>
            <pc:docMk/>
            <pc:sldMk cId="3047990354" sldId="259"/>
            <ac:spMk id="10" creationId="{9FC75E13-2F69-88C7-FC70-40A88EA3B1A3}"/>
          </ac:spMkLst>
        </pc:spChg>
        <pc:spChg chg="add del mod">
          <ac:chgData name="Daberechi Onyinye Eze (2232114)" userId="a71639e2-3ec7-4493-b0a6-511a75e5e96e" providerId="ADAL" clId="{071A2679-2AD7-4ED2-944C-C1AB5BFBD935}" dt="2026-07-15T18:43:07.037" v="6168" actId="20577"/>
          <ac:spMkLst>
            <pc:docMk/>
            <pc:sldMk cId="3047990354" sldId="259"/>
            <ac:spMk id="11" creationId="{49007FF6-6A26-7D2D-95B7-119F26BEA417}"/>
          </ac:spMkLst>
        </pc:spChg>
        <pc:spChg chg="add del mod">
          <ac:chgData name="Daberechi Onyinye Eze (2232114)" userId="a71639e2-3ec7-4493-b0a6-511a75e5e96e" providerId="ADAL" clId="{071A2679-2AD7-4ED2-944C-C1AB5BFBD935}" dt="2026-07-15T14:37:48.130" v="4953" actId="478"/>
          <ac:spMkLst>
            <pc:docMk/>
            <pc:sldMk cId="3047990354" sldId="259"/>
            <ac:spMk id="12" creationId="{1C6F6F46-ED04-CEB8-A8EB-0DE784467505}"/>
          </ac:spMkLst>
        </pc:spChg>
        <pc:spChg chg="add del mod">
          <ac:chgData name="Daberechi Onyinye Eze (2232114)" userId="a71639e2-3ec7-4493-b0a6-511a75e5e96e" providerId="ADAL" clId="{071A2679-2AD7-4ED2-944C-C1AB5BFBD935}" dt="2026-07-15T14:45:38.016" v="4963" actId="478"/>
          <ac:spMkLst>
            <pc:docMk/>
            <pc:sldMk cId="3047990354" sldId="259"/>
            <ac:spMk id="13" creationId="{216734C7-EB72-3018-AD10-683D0D16B5C4}"/>
          </ac:spMkLst>
        </pc:spChg>
        <pc:spChg chg="add del mod">
          <ac:chgData name="Daberechi Onyinye Eze (2232114)" userId="a71639e2-3ec7-4493-b0a6-511a75e5e96e" providerId="ADAL" clId="{071A2679-2AD7-4ED2-944C-C1AB5BFBD935}" dt="2026-07-15T14:55:40.444" v="4998" actId="478"/>
          <ac:spMkLst>
            <pc:docMk/>
            <pc:sldMk cId="3047990354" sldId="259"/>
            <ac:spMk id="14" creationId="{4DEFFAF3-4171-C7BF-E231-32F2822FC6A0}"/>
          </ac:spMkLst>
        </pc:spChg>
        <pc:spChg chg="add del mod">
          <ac:chgData name="Daberechi Onyinye Eze (2232114)" userId="a71639e2-3ec7-4493-b0a6-511a75e5e96e" providerId="ADAL" clId="{071A2679-2AD7-4ED2-944C-C1AB5BFBD935}" dt="2026-07-15T15:03:41.443" v="5029" actId="478"/>
          <ac:spMkLst>
            <pc:docMk/>
            <pc:sldMk cId="3047990354" sldId="259"/>
            <ac:spMk id="16" creationId="{2081ACE4-CC19-540A-821D-7A1939C4F5F0}"/>
          </ac:spMkLst>
        </pc:spChg>
        <pc:spChg chg="add mod">
          <ac:chgData name="Daberechi Onyinye Eze (2232114)" userId="a71639e2-3ec7-4493-b0a6-511a75e5e96e" providerId="ADAL" clId="{071A2679-2AD7-4ED2-944C-C1AB5BFBD935}" dt="2026-07-15T19:33:01.269" v="7566" actId="20577"/>
          <ac:spMkLst>
            <pc:docMk/>
            <pc:sldMk cId="3047990354" sldId="259"/>
            <ac:spMk id="19" creationId="{573CBF4F-A75A-D2CF-06F6-EB855C6EEF6A}"/>
          </ac:spMkLst>
        </pc:spChg>
        <pc:picChg chg="add del mod">
          <ac:chgData name="Daberechi Onyinye Eze (2232114)" userId="a71639e2-3ec7-4493-b0a6-511a75e5e96e" providerId="ADAL" clId="{071A2679-2AD7-4ED2-944C-C1AB5BFBD935}" dt="2026-07-15T15:03:21.485" v="5026" actId="478"/>
          <ac:picMkLst>
            <pc:docMk/>
            <pc:sldMk cId="3047990354" sldId="259"/>
            <ac:picMk id="9" creationId="{85B15C73-1D83-6C51-06C2-66D406DB95BF}"/>
          </ac:picMkLst>
        </pc:picChg>
        <pc:picChg chg="add mod">
          <ac:chgData name="Daberechi Onyinye Eze (2232114)" userId="a71639e2-3ec7-4493-b0a6-511a75e5e96e" providerId="ADAL" clId="{071A2679-2AD7-4ED2-944C-C1AB5BFBD935}" dt="2026-07-15T15:06:13.007" v="5042" actId="1076"/>
          <ac:picMkLst>
            <pc:docMk/>
            <pc:sldMk cId="3047990354" sldId="259"/>
            <ac:picMk id="15" creationId="{5F76B77A-5376-7FC4-1715-A4485D0B8A34}"/>
          </ac:picMkLst>
        </pc:picChg>
        <pc:picChg chg="add del">
          <ac:chgData name="Daberechi Onyinye Eze (2232114)" userId="a71639e2-3ec7-4493-b0a6-511a75e5e96e" providerId="ADAL" clId="{071A2679-2AD7-4ED2-944C-C1AB5BFBD935}" dt="2026-07-15T15:03:46.468" v="5031" actId="478"/>
          <ac:picMkLst>
            <pc:docMk/>
            <pc:sldMk cId="3047990354" sldId="259"/>
            <ac:picMk id="18" creationId="{62B6ACFB-F96C-65A2-A897-DAC4CBBC4CB5}"/>
          </ac:picMkLst>
        </pc:picChg>
      </pc:sldChg>
      <pc:sldChg chg="addSp delSp modSp new mod">
        <pc:chgData name="Daberechi Onyinye Eze (2232114)" userId="a71639e2-3ec7-4493-b0a6-511a75e5e96e" providerId="ADAL" clId="{071A2679-2AD7-4ED2-944C-C1AB5BFBD935}" dt="2026-07-15T20:12:56.721" v="8039" actId="255"/>
        <pc:sldMkLst>
          <pc:docMk/>
          <pc:sldMk cId="1765510464" sldId="260"/>
        </pc:sldMkLst>
        <pc:spChg chg="add mod">
          <ac:chgData name="Daberechi Onyinye Eze (2232114)" userId="a71639e2-3ec7-4493-b0a6-511a75e5e96e" providerId="ADAL" clId="{071A2679-2AD7-4ED2-944C-C1AB5BFBD935}" dt="2026-07-15T19:03:58.500" v="7080" actId="14100"/>
          <ac:spMkLst>
            <pc:docMk/>
            <pc:sldMk cId="1765510464" sldId="260"/>
            <ac:spMk id="2" creationId="{E325D3C4-0B6C-C102-050C-D8ABCE89667B}"/>
          </ac:spMkLst>
        </pc:spChg>
        <pc:spChg chg="add mod">
          <ac:chgData name="Daberechi Onyinye Eze (2232114)" userId="a71639e2-3ec7-4493-b0a6-511a75e5e96e" providerId="ADAL" clId="{071A2679-2AD7-4ED2-944C-C1AB5BFBD935}" dt="2026-07-15T20:12:56.721" v="8039" actId="255"/>
          <ac:spMkLst>
            <pc:docMk/>
            <pc:sldMk cId="1765510464" sldId="260"/>
            <ac:spMk id="3" creationId="{8C26B630-D52F-05B5-A2BD-A23BE9243C25}"/>
          </ac:spMkLst>
        </pc:spChg>
        <pc:spChg chg="add del mod">
          <ac:chgData name="Daberechi Onyinye Eze (2232114)" userId="a71639e2-3ec7-4493-b0a6-511a75e5e96e" providerId="ADAL" clId="{071A2679-2AD7-4ED2-944C-C1AB5BFBD935}" dt="2026-07-15T20:08:27.813" v="7930" actId="478"/>
          <ac:spMkLst>
            <pc:docMk/>
            <pc:sldMk cId="1765510464" sldId="260"/>
            <ac:spMk id="4" creationId="{A7461D90-6336-2889-49AC-95C0D903C038}"/>
          </ac:spMkLst>
        </pc:spChg>
      </pc:sldChg>
      <pc:sldChg chg="new del">
        <pc:chgData name="Daberechi Onyinye Eze (2232114)" userId="a71639e2-3ec7-4493-b0a6-511a75e5e96e" providerId="ADAL" clId="{071A2679-2AD7-4ED2-944C-C1AB5BFBD935}" dt="2026-07-15T20:18:00.078" v="8065" actId="47"/>
        <pc:sldMkLst>
          <pc:docMk/>
          <pc:sldMk cId="129197655" sldId="261"/>
        </pc:sldMkLst>
      </pc:sldChg>
      <pc:sldChg chg="addSp delSp modSp new mod">
        <pc:chgData name="Daberechi Onyinye Eze (2232114)" userId="a71639e2-3ec7-4493-b0a6-511a75e5e96e" providerId="ADAL" clId="{071A2679-2AD7-4ED2-944C-C1AB5BFBD935}" dt="2026-07-15T20:26:24.393" v="8136" actId="20577"/>
        <pc:sldMkLst>
          <pc:docMk/>
          <pc:sldMk cId="1159401041" sldId="261"/>
        </pc:sldMkLst>
        <pc:spChg chg="add del mod">
          <ac:chgData name="Daberechi Onyinye Eze (2232114)" userId="a71639e2-3ec7-4493-b0a6-511a75e5e96e" providerId="ADAL" clId="{071A2679-2AD7-4ED2-944C-C1AB5BFBD935}" dt="2026-07-15T20:20:34.551" v="8086" actId="478"/>
          <ac:spMkLst>
            <pc:docMk/>
            <pc:sldMk cId="1159401041" sldId="261"/>
            <ac:spMk id="2" creationId="{74881932-4E34-1F28-B897-ABA59390803F}"/>
          </ac:spMkLst>
        </pc:spChg>
        <pc:spChg chg="add del mod">
          <ac:chgData name="Daberechi Onyinye Eze (2232114)" userId="a71639e2-3ec7-4493-b0a6-511a75e5e96e" providerId="ADAL" clId="{071A2679-2AD7-4ED2-944C-C1AB5BFBD935}" dt="2026-07-15T20:20:31.110" v="8085" actId="478"/>
          <ac:spMkLst>
            <pc:docMk/>
            <pc:sldMk cId="1159401041" sldId="261"/>
            <ac:spMk id="3" creationId="{29E888EB-D8B7-64C7-C307-91F1E0047FC1}"/>
          </ac:spMkLst>
        </pc:spChg>
        <pc:spChg chg="add mod">
          <ac:chgData name="Daberechi Onyinye Eze (2232114)" userId="a71639e2-3ec7-4493-b0a6-511a75e5e96e" providerId="ADAL" clId="{071A2679-2AD7-4ED2-944C-C1AB5BFBD935}" dt="2026-07-15T20:22:53.407" v="8106"/>
          <ac:spMkLst>
            <pc:docMk/>
            <pc:sldMk cId="1159401041" sldId="261"/>
            <ac:spMk id="4" creationId="{38C8DE42-87E8-4867-C8E1-B8187D3A44CC}"/>
          </ac:spMkLst>
        </pc:spChg>
        <pc:spChg chg="add mod">
          <ac:chgData name="Daberechi Onyinye Eze (2232114)" userId="a71639e2-3ec7-4493-b0a6-511a75e5e96e" providerId="ADAL" clId="{071A2679-2AD7-4ED2-944C-C1AB5BFBD935}" dt="2026-07-15T20:26:24.393" v="8136" actId="20577"/>
          <ac:spMkLst>
            <pc:docMk/>
            <pc:sldMk cId="1159401041" sldId="261"/>
            <ac:spMk id="5" creationId="{BADB5A05-2460-F3EC-9B80-97847E3F6BDA}"/>
          </ac:spMkLst>
        </pc:spChg>
      </pc:sldChg>
    </pc:docChg>
  </pc:docChgLst>
  <pc:docChgLst>
    <pc:chgData name="Daberechi Onyinye Eze (2232114)" userId="S::2232114@student.uwtsd.ac.uk::a71639e2-3ec7-4493-b0a6-511a75e5e96e" providerId="AD" clId="Web-{09523B09-DF15-52FD-487F-C781F255B1E7}"/>
    <pc:docChg chg="addSld modSld">
      <pc:chgData name="Daberechi Onyinye Eze (2232114)" userId="S::2232114@student.uwtsd.ac.uk::a71639e2-3ec7-4493-b0a6-511a75e5e96e" providerId="AD" clId="Web-{09523B09-DF15-52FD-487F-C781F255B1E7}" dt="2026-07-09T11:57:08.772" v="8" actId="20577"/>
      <pc:docMkLst>
        <pc:docMk/>
      </pc:docMkLst>
      <pc:sldChg chg="modSp mod modShow">
        <pc:chgData name="Daberechi Onyinye Eze (2232114)" userId="S::2232114@student.uwtsd.ac.uk::a71639e2-3ec7-4493-b0a6-511a75e5e96e" providerId="AD" clId="Web-{09523B09-DF15-52FD-487F-C781F255B1E7}" dt="2026-07-09T11:57:08.772" v="8" actId="20577"/>
        <pc:sldMkLst>
          <pc:docMk/>
          <pc:sldMk cId="411502495" sldId="257"/>
        </pc:sldMkLst>
      </pc:sldChg>
    </pc:docChg>
  </pc:docChgLst>
  <pc:docChgLst>
    <pc:chgData name="Daberechi Onyinye Eze (2232114)" userId="S::2232114@student.uwtsd.ac.uk::a71639e2-3ec7-4493-b0a6-511a75e5e96e" providerId="AD" clId="Web-{5DBED420-D967-FDB0-3FD0-6D7F8D6688F9}"/>
    <pc:docChg chg="modSld">
      <pc:chgData name="Daberechi Onyinye Eze (2232114)" userId="S::2232114@student.uwtsd.ac.uk::a71639e2-3ec7-4493-b0a6-511a75e5e96e" providerId="AD" clId="Web-{5DBED420-D967-FDB0-3FD0-6D7F8D6688F9}" dt="2026-07-06T11:28:37.358" v="1"/>
      <pc:docMkLst>
        <pc:docMk/>
      </pc:docMkLst>
      <pc:sldChg chg="delSp">
        <pc:chgData name="Daberechi Onyinye Eze (2232114)" userId="S::2232114@student.uwtsd.ac.uk::a71639e2-3ec7-4493-b0a6-511a75e5e96e" providerId="AD" clId="Web-{5DBED420-D967-FDB0-3FD0-6D7F8D6688F9}" dt="2026-07-06T11:28:37.358" v="1"/>
        <pc:sldMkLst>
          <pc:docMk/>
          <pc:sldMk cId="711119942" sldId="25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9B610-A93C-1B27-F65C-5F34B9D259B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1CF0689-3C78-E0F8-BFE1-6BCE69E178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F62E92C-0335-49C3-5244-596F31E10CAA}"/>
              </a:ext>
            </a:extLst>
          </p:cNvPr>
          <p:cNvSpPr>
            <a:spLocks noGrp="1"/>
          </p:cNvSpPr>
          <p:nvPr>
            <p:ph type="dt" sz="half" idx="10"/>
          </p:nvPr>
        </p:nvSpPr>
        <p:spPr/>
        <p:txBody>
          <a:bodyPr/>
          <a:lstStyle/>
          <a:p>
            <a:fld id="{AB671AF3-034A-4BEB-A7A3-A3A6D7B987EB}" type="datetimeFigureOut">
              <a:rPr lang="en-GB" smtClean="0"/>
              <a:t>15/07/2026</a:t>
            </a:fld>
            <a:endParaRPr lang="en-GB"/>
          </a:p>
        </p:txBody>
      </p:sp>
      <p:sp>
        <p:nvSpPr>
          <p:cNvPr id="5" name="Footer Placeholder 4">
            <a:extLst>
              <a:ext uri="{FF2B5EF4-FFF2-40B4-BE49-F238E27FC236}">
                <a16:creationId xmlns:a16="http://schemas.microsoft.com/office/drawing/2014/main" id="{39167B9B-82B1-D40E-2DFB-582E139AC9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E8782D-0FD5-E2BD-FD9D-896AC0561791}"/>
              </a:ext>
            </a:extLst>
          </p:cNvPr>
          <p:cNvSpPr>
            <a:spLocks noGrp="1"/>
          </p:cNvSpPr>
          <p:nvPr>
            <p:ph type="sldNum" sz="quarter" idx="12"/>
          </p:nvPr>
        </p:nvSpPr>
        <p:spPr/>
        <p:txBody>
          <a:bodyPr/>
          <a:lstStyle/>
          <a:p>
            <a:fld id="{712B96A0-02BD-4AD5-8F8B-792B9AB352B0}" type="slidenum">
              <a:rPr lang="en-GB" smtClean="0"/>
              <a:t>‹#›</a:t>
            </a:fld>
            <a:endParaRPr lang="en-GB"/>
          </a:p>
        </p:txBody>
      </p:sp>
    </p:spTree>
    <p:extLst>
      <p:ext uri="{BB962C8B-B14F-4D97-AF65-F5344CB8AC3E}">
        <p14:creationId xmlns:p14="http://schemas.microsoft.com/office/powerpoint/2010/main" val="136612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876F2-6F55-412C-41BD-E728A287529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B185371-AA8F-5208-CA63-7E65A246ED7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0D60412-6A10-EA1C-150B-1779C394850F}"/>
              </a:ext>
            </a:extLst>
          </p:cNvPr>
          <p:cNvSpPr>
            <a:spLocks noGrp="1"/>
          </p:cNvSpPr>
          <p:nvPr>
            <p:ph type="dt" sz="half" idx="10"/>
          </p:nvPr>
        </p:nvSpPr>
        <p:spPr/>
        <p:txBody>
          <a:bodyPr/>
          <a:lstStyle/>
          <a:p>
            <a:fld id="{AB671AF3-034A-4BEB-A7A3-A3A6D7B987EB}" type="datetimeFigureOut">
              <a:rPr lang="en-GB" smtClean="0"/>
              <a:t>15/07/2026</a:t>
            </a:fld>
            <a:endParaRPr lang="en-GB"/>
          </a:p>
        </p:txBody>
      </p:sp>
      <p:sp>
        <p:nvSpPr>
          <p:cNvPr id="5" name="Footer Placeholder 4">
            <a:extLst>
              <a:ext uri="{FF2B5EF4-FFF2-40B4-BE49-F238E27FC236}">
                <a16:creationId xmlns:a16="http://schemas.microsoft.com/office/drawing/2014/main" id="{75D7F25E-6556-0598-B7FF-F62D2B9942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D3BF6E-2425-3BEB-9207-68BC8B4043F3}"/>
              </a:ext>
            </a:extLst>
          </p:cNvPr>
          <p:cNvSpPr>
            <a:spLocks noGrp="1"/>
          </p:cNvSpPr>
          <p:nvPr>
            <p:ph type="sldNum" sz="quarter" idx="12"/>
          </p:nvPr>
        </p:nvSpPr>
        <p:spPr/>
        <p:txBody>
          <a:bodyPr/>
          <a:lstStyle/>
          <a:p>
            <a:fld id="{712B96A0-02BD-4AD5-8F8B-792B9AB352B0}" type="slidenum">
              <a:rPr lang="en-GB" smtClean="0"/>
              <a:t>‹#›</a:t>
            </a:fld>
            <a:endParaRPr lang="en-GB"/>
          </a:p>
        </p:txBody>
      </p:sp>
    </p:spTree>
    <p:extLst>
      <p:ext uri="{BB962C8B-B14F-4D97-AF65-F5344CB8AC3E}">
        <p14:creationId xmlns:p14="http://schemas.microsoft.com/office/powerpoint/2010/main" val="1016027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21906-655E-867A-633E-57A89A30BBA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2422CA2-4C43-414F-6BBC-591F725BE26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A2C80D4-5B81-64C7-8E21-9330229F7240}"/>
              </a:ext>
            </a:extLst>
          </p:cNvPr>
          <p:cNvSpPr>
            <a:spLocks noGrp="1"/>
          </p:cNvSpPr>
          <p:nvPr>
            <p:ph type="dt" sz="half" idx="10"/>
          </p:nvPr>
        </p:nvSpPr>
        <p:spPr/>
        <p:txBody>
          <a:bodyPr/>
          <a:lstStyle/>
          <a:p>
            <a:fld id="{AB671AF3-034A-4BEB-A7A3-A3A6D7B987EB}" type="datetimeFigureOut">
              <a:rPr lang="en-GB" smtClean="0"/>
              <a:t>15/07/2026</a:t>
            </a:fld>
            <a:endParaRPr lang="en-GB"/>
          </a:p>
        </p:txBody>
      </p:sp>
      <p:sp>
        <p:nvSpPr>
          <p:cNvPr id="5" name="Footer Placeholder 4">
            <a:extLst>
              <a:ext uri="{FF2B5EF4-FFF2-40B4-BE49-F238E27FC236}">
                <a16:creationId xmlns:a16="http://schemas.microsoft.com/office/drawing/2014/main" id="{24CC6FE7-984B-ADBD-DDB3-5D46E4A886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E1FC4D-8C6E-07C3-94FD-0A4CAA794B52}"/>
              </a:ext>
            </a:extLst>
          </p:cNvPr>
          <p:cNvSpPr>
            <a:spLocks noGrp="1"/>
          </p:cNvSpPr>
          <p:nvPr>
            <p:ph type="sldNum" sz="quarter" idx="12"/>
          </p:nvPr>
        </p:nvSpPr>
        <p:spPr/>
        <p:txBody>
          <a:bodyPr/>
          <a:lstStyle/>
          <a:p>
            <a:fld id="{712B96A0-02BD-4AD5-8F8B-792B9AB352B0}" type="slidenum">
              <a:rPr lang="en-GB" smtClean="0"/>
              <a:t>‹#›</a:t>
            </a:fld>
            <a:endParaRPr lang="en-GB"/>
          </a:p>
        </p:txBody>
      </p:sp>
    </p:spTree>
    <p:extLst>
      <p:ext uri="{BB962C8B-B14F-4D97-AF65-F5344CB8AC3E}">
        <p14:creationId xmlns:p14="http://schemas.microsoft.com/office/powerpoint/2010/main" val="841846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F9879-CDEB-E76A-2737-A5122ED6C3A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A113511-C0E8-C230-52D3-3A141C7BCDA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52876DD-8ADE-724B-D5AC-402944B4D6F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9480250-B5A1-CF13-419B-0329BC018C89}"/>
              </a:ext>
            </a:extLst>
          </p:cNvPr>
          <p:cNvSpPr>
            <a:spLocks noGrp="1"/>
          </p:cNvSpPr>
          <p:nvPr>
            <p:ph type="dt" sz="half" idx="10"/>
          </p:nvPr>
        </p:nvSpPr>
        <p:spPr/>
        <p:txBody>
          <a:bodyPr/>
          <a:lstStyle/>
          <a:p>
            <a:fld id="{AB671AF3-034A-4BEB-A7A3-A3A6D7B987EB}" type="datetimeFigureOut">
              <a:rPr lang="en-GB" smtClean="0"/>
              <a:t>15/07/2026</a:t>
            </a:fld>
            <a:endParaRPr lang="en-GB"/>
          </a:p>
        </p:txBody>
      </p:sp>
      <p:sp>
        <p:nvSpPr>
          <p:cNvPr id="6" name="Footer Placeholder 5">
            <a:extLst>
              <a:ext uri="{FF2B5EF4-FFF2-40B4-BE49-F238E27FC236}">
                <a16:creationId xmlns:a16="http://schemas.microsoft.com/office/drawing/2014/main" id="{3C670AAD-2340-6325-9549-59293DCDBC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C8BB31-B581-A9F7-A94E-516A0046FA5C}"/>
              </a:ext>
            </a:extLst>
          </p:cNvPr>
          <p:cNvSpPr>
            <a:spLocks noGrp="1"/>
          </p:cNvSpPr>
          <p:nvPr>
            <p:ph type="sldNum" sz="quarter" idx="12"/>
          </p:nvPr>
        </p:nvSpPr>
        <p:spPr/>
        <p:txBody>
          <a:bodyPr/>
          <a:lstStyle/>
          <a:p>
            <a:fld id="{712B96A0-02BD-4AD5-8F8B-792B9AB352B0}" type="slidenum">
              <a:rPr lang="en-GB" smtClean="0"/>
              <a:t>‹#›</a:t>
            </a:fld>
            <a:endParaRPr lang="en-GB"/>
          </a:p>
        </p:txBody>
      </p:sp>
    </p:spTree>
    <p:extLst>
      <p:ext uri="{BB962C8B-B14F-4D97-AF65-F5344CB8AC3E}">
        <p14:creationId xmlns:p14="http://schemas.microsoft.com/office/powerpoint/2010/main" val="5068495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423CC-4E04-C50F-DF04-5A30D1C1892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26842CE-8834-88E7-47CD-53123EB8C3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1A98CEE-B337-C45A-C5CE-58151D9474E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E93FE96-BE7A-3F4D-A6D5-F60D822F15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727FA63-48E5-FD7B-0775-EE96160FA4C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0FBF20F-98BC-6DAA-1E8E-87045525733D}"/>
              </a:ext>
            </a:extLst>
          </p:cNvPr>
          <p:cNvSpPr>
            <a:spLocks noGrp="1"/>
          </p:cNvSpPr>
          <p:nvPr>
            <p:ph type="dt" sz="half" idx="10"/>
          </p:nvPr>
        </p:nvSpPr>
        <p:spPr/>
        <p:txBody>
          <a:bodyPr/>
          <a:lstStyle/>
          <a:p>
            <a:fld id="{AB671AF3-034A-4BEB-A7A3-A3A6D7B987EB}" type="datetimeFigureOut">
              <a:rPr lang="en-GB" smtClean="0"/>
              <a:t>15/07/2026</a:t>
            </a:fld>
            <a:endParaRPr lang="en-GB"/>
          </a:p>
        </p:txBody>
      </p:sp>
      <p:sp>
        <p:nvSpPr>
          <p:cNvPr id="8" name="Footer Placeholder 7">
            <a:extLst>
              <a:ext uri="{FF2B5EF4-FFF2-40B4-BE49-F238E27FC236}">
                <a16:creationId xmlns:a16="http://schemas.microsoft.com/office/drawing/2014/main" id="{F11285A7-DA04-38B8-B953-E980444A62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B36F89-60AA-1F12-448F-D527A219C199}"/>
              </a:ext>
            </a:extLst>
          </p:cNvPr>
          <p:cNvSpPr>
            <a:spLocks noGrp="1"/>
          </p:cNvSpPr>
          <p:nvPr>
            <p:ph type="sldNum" sz="quarter" idx="12"/>
          </p:nvPr>
        </p:nvSpPr>
        <p:spPr/>
        <p:txBody>
          <a:bodyPr/>
          <a:lstStyle/>
          <a:p>
            <a:fld id="{712B96A0-02BD-4AD5-8F8B-792B9AB352B0}" type="slidenum">
              <a:rPr lang="en-GB" smtClean="0"/>
              <a:t>‹#›</a:t>
            </a:fld>
            <a:endParaRPr lang="en-GB"/>
          </a:p>
        </p:txBody>
      </p:sp>
    </p:spTree>
    <p:extLst>
      <p:ext uri="{BB962C8B-B14F-4D97-AF65-F5344CB8AC3E}">
        <p14:creationId xmlns:p14="http://schemas.microsoft.com/office/powerpoint/2010/main" val="3608376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1F1FC-EC56-7025-40D2-A95C6CE3D50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1BFED3A-E066-A0B3-C01C-1BD2C6FE6C74}"/>
              </a:ext>
            </a:extLst>
          </p:cNvPr>
          <p:cNvSpPr>
            <a:spLocks noGrp="1"/>
          </p:cNvSpPr>
          <p:nvPr>
            <p:ph type="dt" sz="half" idx="10"/>
          </p:nvPr>
        </p:nvSpPr>
        <p:spPr/>
        <p:txBody>
          <a:bodyPr/>
          <a:lstStyle/>
          <a:p>
            <a:fld id="{AB671AF3-034A-4BEB-A7A3-A3A6D7B987EB}" type="datetimeFigureOut">
              <a:rPr lang="en-GB" smtClean="0"/>
              <a:t>15/07/2026</a:t>
            </a:fld>
            <a:endParaRPr lang="en-GB"/>
          </a:p>
        </p:txBody>
      </p:sp>
      <p:sp>
        <p:nvSpPr>
          <p:cNvPr id="4" name="Footer Placeholder 3">
            <a:extLst>
              <a:ext uri="{FF2B5EF4-FFF2-40B4-BE49-F238E27FC236}">
                <a16:creationId xmlns:a16="http://schemas.microsoft.com/office/drawing/2014/main" id="{691EAEB5-51AF-0A76-9A9C-08EE5D566F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5D9C13A-B521-950E-3B4D-65703E5291D3}"/>
              </a:ext>
            </a:extLst>
          </p:cNvPr>
          <p:cNvSpPr>
            <a:spLocks noGrp="1"/>
          </p:cNvSpPr>
          <p:nvPr>
            <p:ph type="sldNum" sz="quarter" idx="12"/>
          </p:nvPr>
        </p:nvSpPr>
        <p:spPr/>
        <p:txBody>
          <a:bodyPr/>
          <a:lstStyle/>
          <a:p>
            <a:fld id="{712B96A0-02BD-4AD5-8F8B-792B9AB352B0}" type="slidenum">
              <a:rPr lang="en-GB" smtClean="0"/>
              <a:t>‹#›</a:t>
            </a:fld>
            <a:endParaRPr lang="en-GB"/>
          </a:p>
        </p:txBody>
      </p:sp>
    </p:spTree>
    <p:extLst>
      <p:ext uri="{BB962C8B-B14F-4D97-AF65-F5344CB8AC3E}">
        <p14:creationId xmlns:p14="http://schemas.microsoft.com/office/powerpoint/2010/main" val="725646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34E661-B92C-0689-00E3-6B26C2EE5AFF}"/>
              </a:ext>
            </a:extLst>
          </p:cNvPr>
          <p:cNvSpPr>
            <a:spLocks noGrp="1"/>
          </p:cNvSpPr>
          <p:nvPr>
            <p:ph type="dt" sz="half" idx="10"/>
          </p:nvPr>
        </p:nvSpPr>
        <p:spPr/>
        <p:txBody>
          <a:bodyPr/>
          <a:lstStyle/>
          <a:p>
            <a:fld id="{AB671AF3-034A-4BEB-A7A3-A3A6D7B987EB}" type="datetimeFigureOut">
              <a:rPr lang="en-GB" smtClean="0"/>
              <a:t>15/07/2026</a:t>
            </a:fld>
            <a:endParaRPr lang="en-GB"/>
          </a:p>
        </p:txBody>
      </p:sp>
      <p:sp>
        <p:nvSpPr>
          <p:cNvPr id="3" name="Footer Placeholder 2">
            <a:extLst>
              <a:ext uri="{FF2B5EF4-FFF2-40B4-BE49-F238E27FC236}">
                <a16:creationId xmlns:a16="http://schemas.microsoft.com/office/drawing/2014/main" id="{8E34A330-7704-647D-2CB7-4B72B9E9F3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DC0A565-1A2E-072A-D8AE-1FF99391AFD7}"/>
              </a:ext>
            </a:extLst>
          </p:cNvPr>
          <p:cNvSpPr>
            <a:spLocks noGrp="1"/>
          </p:cNvSpPr>
          <p:nvPr>
            <p:ph type="sldNum" sz="quarter" idx="12"/>
          </p:nvPr>
        </p:nvSpPr>
        <p:spPr/>
        <p:txBody>
          <a:bodyPr/>
          <a:lstStyle/>
          <a:p>
            <a:fld id="{712B96A0-02BD-4AD5-8F8B-792B9AB352B0}" type="slidenum">
              <a:rPr lang="en-GB" smtClean="0"/>
              <a:t>‹#›</a:t>
            </a:fld>
            <a:endParaRPr lang="en-GB"/>
          </a:p>
        </p:txBody>
      </p:sp>
    </p:spTree>
    <p:extLst>
      <p:ext uri="{BB962C8B-B14F-4D97-AF65-F5344CB8AC3E}">
        <p14:creationId xmlns:p14="http://schemas.microsoft.com/office/powerpoint/2010/main" val="4084220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5E9F3-D9E6-88EA-C910-5213A9C6273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0C85F29-64C0-29B2-97EC-5977362077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6C41147-E699-87F3-66A7-53DFFFD811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0B5C06F-9C45-074E-941F-D0F7C6FA7E5D}"/>
              </a:ext>
            </a:extLst>
          </p:cNvPr>
          <p:cNvSpPr>
            <a:spLocks noGrp="1"/>
          </p:cNvSpPr>
          <p:nvPr>
            <p:ph type="dt" sz="half" idx="10"/>
          </p:nvPr>
        </p:nvSpPr>
        <p:spPr/>
        <p:txBody>
          <a:bodyPr/>
          <a:lstStyle/>
          <a:p>
            <a:fld id="{AB671AF3-034A-4BEB-A7A3-A3A6D7B987EB}" type="datetimeFigureOut">
              <a:rPr lang="en-GB" smtClean="0"/>
              <a:t>15/07/2026</a:t>
            </a:fld>
            <a:endParaRPr lang="en-GB"/>
          </a:p>
        </p:txBody>
      </p:sp>
      <p:sp>
        <p:nvSpPr>
          <p:cNvPr id="6" name="Footer Placeholder 5">
            <a:extLst>
              <a:ext uri="{FF2B5EF4-FFF2-40B4-BE49-F238E27FC236}">
                <a16:creationId xmlns:a16="http://schemas.microsoft.com/office/drawing/2014/main" id="{E1CC3733-0907-621B-6E96-18D89989F9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E99408-32D7-49FB-9949-E9C442C938B8}"/>
              </a:ext>
            </a:extLst>
          </p:cNvPr>
          <p:cNvSpPr>
            <a:spLocks noGrp="1"/>
          </p:cNvSpPr>
          <p:nvPr>
            <p:ph type="sldNum" sz="quarter" idx="12"/>
          </p:nvPr>
        </p:nvSpPr>
        <p:spPr/>
        <p:txBody>
          <a:bodyPr/>
          <a:lstStyle/>
          <a:p>
            <a:fld id="{712B96A0-02BD-4AD5-8F8B-792B9AB352B0}" type="slidenum">
              <a:rPr lang="en-GB" smtClean="0"/>
              <a:t>‹#›</a:t>
            </a:fld>
            <a:endParaRPr lang="en-GB"/>
          </a:p>
        </p:txBody>
      </p:sp>
    </p:spTree>
    <p:extLst>
      <p:ext uri="{BB962C8B-B14F-4D97-AF65-F5344CB8AC3E}">
        <p14:creationId xmlns:p14="http://schemas.microsoft.com/office/powerpoint/2010/main" val="4008983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C5A54-7BC0-554E-EF1C-9EE353F95AF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F7EBC33-25DD-D642-4138-2781D339EF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EF0A46-EA94-0288-BA00-94B3A737E9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92CEDED-533C-D10D-3EC0-3BF5A2C6640F}"/>
              </a:ext>
            </a:extLst>
          </p:cNvPr>
          <p:cNvSpPr>
            <a:spLocks noGrp="1"/>
          </p:cNvSpPr>
          <p:nvPr>
            <p:ph type="dt" sz="half" idx="10"/>
          </p:nvPr>
        </p:nvSpPr>
        <p:spPr/>
        <p:txBody>
          <a:bodyPr/>
          <a:lstStyle/>
          <a:p>
            <a:fld id="{AB671AF3-034A-4BEB-A7A3-A3A6D7B987EB}" type="datetimeFigureOut">
              <a:rPr lang="en-GB" smtClean="0"/>
              <a:t>15/07/2026</a:t>
            </a:fld>
            <a:endParaRPr lang="en-GB"/>
          </a:p>
        </p:txBody>
      </p:sp>
      <p:sp>
        <p:nvSpPr>
          <p:cNvPr id="6" name="Footer Placeholder 5">
            <a:extLst>
              <a:ext uri="{FF2B5EF4-FFF2-40B4-BE49-F238E27FC236}">
                <a16:creationId xmlns:a16="http://schemas.microsoft.com/office/drawing/2014/main" id="{C88E3E22-A79E-6DDB-2965-75AAA9F055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6ACBEC-7EB6-F7B2-3A66-1DD5F6F9DB8D}"/>
              </a:ext>
            </a:extLst>
          </p:cNvPr>
          <p:cNvSpPr>
            <a:spLocks noGrp="1"/>
          </p:cNvSpPr>
          <p:nvPr>
            <p:ph type="sldNum" sz="quarter" idx="12"/>
          </p:nvPr>
        </p:nvSpPr>
        <p:spPr/>
        <p:txBody>
          <a:bodyPr/>
          <a:lstStyle/>
          <a:p>
            <a:fld id="{712B96A0-02BD-4AD5-8F8B-792B9AB352B0}" type="slidenum">
              <a:rPr lang="en-GB" smtClean="0"/>
              <a:t>‹#›</a:t>
            </a:fld>
            <a:endParaRPr lang="en-GB"/>
          </a:p>
        </p:txBody>
      </p:sp>
    </p:spTree>
    <p:extLst>
      <p:ext uri="{BB962C8B-B14F-4D97-AF65-F5344CB8AC3E}">
        <p14:creationId xmlns:p14="http://schemas.microsoft.com/office/powerpoint/2010/main" val="19114511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A6FED-FC7A-1222-AF50-21A5D3BEBE9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85E602F-4A4E-B4C4-7976-802483F7489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2E01920-A5D6-81FA-5038-A1DFAAECBD97}"/>
              </a:ext>
            </a:extLst>
          </p:cNvPr>
          <p:cNvSpPr>
            <a:spLocks noGrp="1"/>
          </p:cNvSpPr>
          <p:nvPr>
            <p:ph type="dt" sz="half" idx="10"/>
          </p:nvPr>
        </p:nvSpPr>
        <p:spPr/>
        <p:txBody>
          <a:bodyPr/>
          <a:lstStyle/>
          <a:p>
            <a:fld id="{AB671AF3-034A-4BEB-A7A3-A3A6D7B987EB}" type="datetimeFigureOut">
              <a:rPr lang="en-GB" smtClean="0"/>
              <a:t>15/07/2026</a:t>
            </a:fld>
            <a:endParaRPr lang="en-GB"/>
          </a:p>
        </p:txBody>
      </p:sp>
      <p:sp>
        <p:nvSpPr>
          <p:cNvPr id="5" name="Footer Placeholder 4">
            <a:extLst>
              <a:ext uri="{FF2B5EF4-FFF2-40B4-BE49-F238E27FC236}">
                <a16:creationId xmlns:a16="http://schemas.microsoft.com/office/drawing/2014/main" id="{BFA79738-A115-6A88-A457-FED2940355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26A671-8CE4-0B12-E876-5DF666D46EA2}"/>
              </a:ext>
            </a:extLst>
          </p:cNvPr>
          <p:cNvSpPr>
            <a:spLocks noGrp="1"/>
          </p:cNvSpPr>
          <p:nvPr>
            <p:ph type="sldNum" sz="quarter" idx="12"/>
          </p:nvPr>
        </p:nvSpPr>
        <p:spPr/>
        <p:txBody>
          <a:bodyPr/>
          <a:lstStyle/>
          <a:p>
            <a:fld id="{712B96A0-02BD-4AD5-8F8B-792B9AB352B0}" type="slidenum">
              <a:rPr lang="en-GB" smtClean="0"/>
              <a:t>‹#›</a:t>
            </a:fld>
            <a:endParaRPr lang="en-GB"/>
          </a:p>
        </p:txBody>
      </p:sp>
    </p:spTree>
    <p:extLst>
      <p:ext uri="{BB962C8B-B14F-4D97-AF65-F5344CB8AC3E}">
        <p14:creationId xmlns:p14="http://schemas.microsoft.com/office/powerpoint/2010/main" val="1241297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03DBD8-A77A-A086-C5D9-D079A0E9937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57B83FE-0ABC-5967-6CAB-8DB34858713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52156E9-D517-54FE-D131-2C920361FBB5}"/>
              </a:ext>
            </a:extLst>
          </p:cNvPr>
          <p:cNvSpPr>
            <a:spLocks noGrp="1"/>
          </p:cNvSpPr>
          <p:nvPr>
            <p:ph type="dt" sz="half" idx="10"/>
          </p:nvPr>
        </p:nvSpPr>
        <p:spPr/>
        <p:txBody>
          <a:bodyPr/>
          <a:lstStyle/>
          <a:p>
            <a:fld id="{AB671AF3-034A-4BEB-A7A3-A3A6D7B987EB}" type="datetimeFigureOut">
              <a:rPr lang="en-GB" smtClean="0"/>
              <a:t>15/07/2026</a:t>
            </a:fld>
            <a:endParaRPr lang="en-GB"/>
          </a:p>
        </p:txBody>
      </p:sp>
      <p:sp>
        <p:nvSpPr>
          <p:cNvPr id="5" name="Footer Placeholder 4">
            <a:extLst>
              <a:ext uri="{FF2B5EF4-FFF2-40B4-BE49-F238E27FC236}">
                <a16:creationId xmlns:a16="http://schemas.microsoft.com/office/drawing/2014/main" id="{A516F0D3-76B5-4FDA-8949-8F9DB567A1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40DEE1-F5DC-35C1-BEB7-5A880F7FA305}"/>
              </a:ext>
            </a:extLst>
          </p:cNvPr>
          <p:cNvSpPr>
            <a:spLocks noGrp="1"/>
          </p:cNvSpPr>
          <p:nvPr>
            <p:ph type="sldNum" sz="quarter" idx="12"/>
          </p:nvPr>
        </p:nvSpPr>
        <p:spPr/>
        <p:txBody>
          <a:bodyPr/>
          <a:lstStyle/>
          <a:p>
            <a:fld id="{712B96A0-02BD-4AD5-8F8B-792B9AB352B0}" type="slidenum">
              <a:rPr lang="en-GB" smtClean="0"/>
              <a:t>‹#›</a:t>
            </a:fld>
            <a:endParaRPr lang="en-GB"/>
          </a:p>
        </p:txBody>
      </p:sp>
    </p:spTree>
    <p:extLst>
      <p:ext uri="{BB962C8B-B14F-4D97-AF65-F5344CB8AC3E}">
        <p14:creationId xmlns:p14="http://schemas.microsoft.com/office/powerpoint/2010/main" val="3836462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7453A4-DBA7-46D4-6944-F3D153D4DF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F9E9660-5DC8-8C53-31DE-A6DC8975E0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1B69B62-65D8-5099-97F7-12208698E2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B671AF3-034A-4BEB-A7A3-A3A6D7B987EB}" type="datetimeFigureOut">
              <a:rPr lang="en-GB" smtClean="0"/>
              <a:t>15/07/2026</a:t>
            </a:fld>
            <a:endParaRPr lang="en-GB"/>
          </a:p>
        </p:txBody>
      </p:sp>
      <p:sp>
        <p:nvSpPr>
          <p:cNvPr id="5" name="Footer Placeholder 4">
            <a:extLst>
              <a:ext uri="{FF2B5EF4-FFF2-40B4-BE49-F238E27FC236}">
                <a16:creationId xmlns:a16="http://schemas.microsoft.com/office/drawing/2014/main" id="{B08D7EC0-994E-0193-E5F4-721BDBFB20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F35D1D6-3592-D779-0FE1-690F20330F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12B96A0-02BD-4AD5-8F8B-792B9AB352B0}" type="slidenum">
              <a:rPr lang="en-GB" smtClean="0"/>
              <a:t>‹#›</a:t>
            </a:fld>
            <a:endParaRPr lang="en-GB"/>
          </a:p>
        </p:txBody>
      </p:sp>
    </p:spTree>
    <p:extLst>
      <p:ext uri="{BB962C8B-B14F-4D97-AF65-F5344CB8AC3E}">
        <p14:creationId xmlns:p14="http://schemas.microsoft.com/office/powerpoint/2010/main" val="17287141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gov.uk/government/news/new-reforms-and-independent-commission-to-transform-social-care" TargetMode="External"/><Relationship Id="rId2" Type="http://schemas.openxmlformats.org/officeDocument/2006/relationships/hyperlink" Target="https://www.gov.uk/government/publications/10-year-health-plan-for-england-fit-for-the-future"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7C9BE72A-4F97-4FA0-AF09-2C65D071C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F2470D-C173-8459-4DCB-2E207F6C90B3}"/>
              </a:ext>
            </a:extLst>
          </p:cNvPr>
          <p:cNvSpPr>
            <a:spLocks noGrp="1"/>
          </p:cNvSpPr>
          <p:nvPr>
            <p:ph type="ctrTitle"/>
          </p:nvPr>
        </p:nvSpPr>
        <p:spPr>
          <a:xfrm>
            <a:off x="838200" y="4285803"/>
            <a:ext cx="10515600" cy="1843285"/>
          </a:xfrm>
        </p:spPr>
        <p:txBody>
          <a:bodyPr vert="horz" lIns="91440" tIns="45720" rIns="91440" bIns="45720" rtlCol="0" anchor="ctr">
            <a:normAutofit fontScale="90000"/>
          </a:bodyPr>
          <a:lstStyle/>
          <a:p>
            <a:pPr algn="l"/>
            <a:r>
              <a:rPr lang="en-US" sz="1300" kern="1200" dirty="0">
                <a:solidFill>
                  <a:schemeClr val="tx1"/>
                </a:solidFill>
                <a:latin typeface="+mj-lt"/>
                <a:ea typeface="+mj-ea"/>
                <a:cs typeface="+mj-cs"/>
              </a:rPr>
              <a:t>Student Name: Daberechi  Eze</a:t>
            </a: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r>
              <a:rPr lang="en-US" sz="1300" kern="1200" dirty="0">
                <a:solidFill>
                  <a:schemeClr val="tx1"/>
                </a:solidFill>
                <a:latin typeface="+mj-lt"/>
                <a:ea typeface="+mj-ea"/>
                <a:cs typeface="+mj-cs"/>
              </a:rPr>
              <a:t>Student ID:2232114</a:t>
            </a: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r>
              <a:rPr lang="en-US" sz="1300" kern="1200" dirty="0">
                <a:solidFill>
                  <a:schemeClr val="tx1"/>
                </a:solidFill>
                <a:latin typeface="+mj-lt"/>
                <a:ea typeface="+mj-ea"/>
                <a:cs typeface="+mj-cs"/>
              </a:rPr>
              <a:t>Module Name: empowering the o</a:t>
            </a: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endParaRPr lang="en-US" sz="1300" kern="1200" dirty="0">
              <a:solidFill>
                <a:schemeClr val="tx1"/>
              </a:solidFill>
              <a:latin typeface="+mj-lt"/>
              <a:ea typeface="+mj-ea"/>
              <a:cs typeface="+mj-cs"/>
            </a:endParaRPr>
          </a:p>
        </p:txBody>
      </p:sp>
      <p:pic>
        <p:nvPicPr>
          <p:cNvPr id="4" name="Picture 3" descr="university-of-wales-trinity-saint-david.png (300×300)">
            <a:extLst>
              <a:ext uri="{FF2B5EF4-FFF2-40B4-BE49-F238E27FC236}">
                <a16:creationId xmlns:a16="http://schemas.microsoft.com/office/drawing/2014/main" id="{2D963F18-E405-106D-3C19-D8C600322C54}"/>
              </a:ext>
            </a:extLst>
          </p:cNvPr>
          <p:cNvPicPr>
            <a:picLocks noChangeAspect="1"/>
          </p:cNvPicPr>
          <p:nvPr/>
        </p:nvPicPr>
        <p:blipFill>
          <a:blip r:embed="rId2"/>
          <a:srcRect r="2030" b="2"/>
          <a:stretch>
            <a:fillRect/>
          </a:stretch>
        </p:blipFill>
        <p:spPr>
          <a:xfrm>
            <a:off x="176734" y="181113"/>
            <a:ext cx="3824346" cy="3903516"/>
          </a:xfrm>
          <a:prstGeom prst="rect">
            <a:avLst/>
          </a:prstGeom>
        </p:spPr>
      </p:pic>
      <p:sp>
        <p:nvSpPr>
          <p:cNvPr id="3" name="Rectangle 2">
            <a:extLst>
              <a:ext uri="{FF2B5EF4-FFF2-40B4-BE49-F238E27FC236}">
                <a16:creationId xmlns:a16="http://schemas.microsoft.com/office/drawing/2014/main" id="{50BA0F9A-E0EC-E746-D315-01C284955D78}"/>
              </a:ext>
            </a:extLst>
          </p:cNvPr>
          <p:cNvSpPr/>
          <p:nvPr/>
        </p:nvSpPr>
        <p:spPr>
          <a:xfrm>
            <a:off x="6213986" y="373626"/>
            <a:ext cx="5279923" cy="413741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latin typeface="Arial" panose="020B0604020202020204" pitchFamily="34" charset="0"/>
                <a:cs typeface="Arial" panose="020B0604020202020204" pitchFamily="34" charset="0"/>
              </a:rPr>
              <a:t>Student Name: Daberechi Onyinye Eze</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Student ID:2232114</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Module Name: empowering the older person</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Module Code:BMHP6027</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Lecturer’s Name: Dr. Laila Surani</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Assignment title: component 1</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br>
              <a:rPr lang="en-US" dirty="0"/>
            </a:br>
            <a:br>
              <a:rPr lang="en-US" dirty="0"/>
            </a:br>
            <a:endParaRPr lang="en-GB" dirty="0"/>
          </a:p>
        </p:txBody>
      </p:sp>
    </p:spTree>
    <p:extLst>
      <p:ext uri="{BB962C8B-B14F-4D97-AF65-F5344CB8AC3E}">
        <p14:creationId xmlns:p14="http://schemas.microsoft.com/office/powerpoint/2010/main" val="711119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DC452B6-7679-8F35-1CB8-910CC32AB05D}"/>
              </a:ext>
            </a:extLst>
          </p:cNvPr>
          <p:cNvSpPr/>
          <p:nvPr/>
        </p:nvSpPr>
        <p:spPr>
          <a:xfrm>
            <a:off x="41178" y="-8468"/>
            <a:ext cx="12150821" cy="52284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Evaluating the care and support needs of older people</a:t>
            </a:r>
            <a:endParaRPr lang="en-GB" dirty="0"/>
          </a:p>
        </p:txBody>
      </p:sp>
      <p:sp>
        <p:nvSpPr>
          <p:cNvPr id="5" name="Rectangle 4">
            <a:extLst>
              <a:ext uri="{FF2B5EF4-FFF2-40B4-BE49-F238E27FC236}">
                <a16:creationId xmlns:a16="http://schemas.microsoft.com/office/drawing/2014/main" id="{D1E2B40F-29C7-38E9-A0C6-62934FC3ED1A}"/>
              </a:ext>
            </a:extLst>
          </p:cNvPr>
          <p:cNvSpPr/>
          <p:nvPr/>
        </p:nvSpPr>
        <p:spPr>
          <a:xfrm>
            <a:off x="10637" y="423746"/>
            <a:ext cx="3622432" cy="616662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latin typeface="Arial" panose="020B0604020202020204" pitchFamily="34" charset="0"/>
              <a:cs typeface="Arial" panose="020B0604020202020204" pitchFamily="34" charset="0"/>
            </a:endParaRPr>
          </a:p>
          <a:p>
            <a:pPr algn="just"/>
            <a:endParaRPr lang="en-GB" sz="1100" b="1" dirty="0">
              <a:latin typeface="Arial" panose="020B0604020202020204" pitchFamily="34" charset="0"/>
              <a:cs typeface="Arial" panose="020B0604020202020204" pitchFamily="34" charset="0"/>
            </a:endParaRPr>
          </a:p>
          <a:p>
            <a:pPr algn="just"/>
            <a:endParaRPr lang="en-GB" sz="1100" b="1" dirty="0">
              <a:latin typeface="Arial" panose="020B0604020202020204" pitchFamily="34" charset="0"/>
              <a:cs typeface="Arial" panose="020B0604020202020204" pitchFamily="34" charset="0"/>
            </a:endParaRPr>
          </a:p>
          <a:p>
            <a:pPr algn="just"/>
            <a:endParaRPr lang="en-GB" sz="1100" b="1" dirty="0">
              <a:latin typeface="Arial" panose="020B0604020202020204" pitchFamily="34" charset="0"/>
              <a:cs typeface="Arial" panose="020B0604020202020204" pitchFamily="34" charset="0"/>
            </a:endParaRPr>
          </a:p>
          <a:p>
            <a:pPr algn="just"/>
            <a:endParaRPr lang="en-GB" sz="1100" b="1" dirty="0">
              <a:latin typeface="Arial" panose="020B0604020202020204" pitchFamily="34" charset="0"/>
              <a:cs typeface="Arial" panose="020B0604020202020204" pitchFamily="34" charset="0"/>
            </a:endParaRPr>
          </a:p>
          <a:p>
            <a:pPr algn="just"/>
            <a:endParaRPr lang="en-GB" sz="1100" b="1" dirty="0">
              <a:latin typeface="Arial" panose="020B0604020202020204" pitchFamily="34" charset="0"/>
              <a:cs typeface="Arial" panose="020B0604020202020204" pitchFamily="34" charset="0"/>
            </a:endParaRPr>
          </a:p>
          <a:p>
            <a:pPr algn="just"/>
            <a:endParaRPr lang="en-GB" sz="1100" b="1" dirty="0">
              <a:latin typeface="Arial" panose="020B0604020202020204" pitchFamily="34" charset="0"/>
              <a:cs typeface="Arial" panose="020B0604020202020204" pitchFamily="34" charset="0"/>
            </a:endParaRPr>
          </a:p>
          <a:p>
            <a:pPr algn="just"/>
            <a:endParaRPr lang="en-GB" sz="1100" b="1" dirty="0">
              <a:latin typeface="Arial" panose="020B0604020202020204" pitchFamily="34" charset="0"/>
              <a:cs typeface="Arial" panose="020B0604020202020204" pitchFamily="34" charset="0"/>
            </a:endParaRPr>
          </a:p>
          <a:p>
            <a:pPr algn="just"/>
            <a:endParaRPr lang="en-GB" sz="1100" b="1" dirty="0">
              <a:latin typeface="Arial" panose="020B0604020202020204" pitchFamily="34" charset="0"/>
              <a:cs typeface="Arial" panose="020B0604020202020204" pitchFamily="34" charset="0"/>
            </a:endParaRPr>
          </a:p>
          <a:p>
            <a:pPr algn="just"/>
            <a:endParaRPr lang="en-GB" sz="1100" b="1" dirty="0">
              <a:latin typeface="Arial" panose="020B0604020202020204" pitchFamily="34" charset="0"/>
              <a:cs typeface="Arial" panose="020B0604020202020204" pitchFamily="34" charset="0"/>
            </a:endParaRPr>
          </a:p>
          <a:p>
            <a:pPr algn="just"/>
            <a:endParaRPr lang="en-GB" sz="1100" b="1" dirty="0">
              <a:latin typeface="Arial" panose="020B0604020202020204" pitchFamily="34" charset="0"/>
              <a:cs typeface="Arial" panose="020B0604020202020204" pitchFamily="34" charset="0"/>
            </a:endParaRPr>
          </a:p>
          <a:p>
            <a:pPr algn="just"/>
            <a:endParaRPr lang="en-GB" sz="1100" b="1" dirty="0">
              <a:latin typeface="Arial" panose="020B0604020202020204" pitchFamily="34" charset="0"/>
              <a:cs typeface="Arial" panose="020B0604020202020204" pitchFamily="34" charset="0"/>
            </a:endParaRPr>
          </a:p>
          <a:p>
            <a:pPr algn="just"/>
            <a:endParaRPr lang="en-GB" sz="1100" b="1" dirty="0">
              <a:latin typeface="Arial" panose="020B0604020202020204" pitchFamily="34" charset="0"/>
              <a:cs typeface="Arial" panose="020B0604020202020204" pitchFamily="34" charset="0"/>
            </a:endParaRPr>
          </a:p>
          <a:p>
            <a:pPr algn="just"/>
            <a:endParaRPr lang="en-GB" sz="1100" b="1" dirty="0">
              <a:latin typeface="Arial" panose="020B0604020202020204" pitchFamily="34" charset="0"/>
              <a:cs typeface="Arial" panose="020B0604020202020204" pitchFamily="34" charset="0"/>
            </a:endParaRPr>
          </a:p>
          <a:p>
            <a:pPr algn="just"/>
            <a:endParaRPr lang="en-GB" sz="1100" b="1" dirty="0">
              <a:latin typeface="Arial" panose="020B0604020202020204" pitchFamily="34" charset="0"/>
              <a:cs typeface="Arial" panose="020B0604020202020204" pitchFamily="34" charset="0"/>
            </a:endParaRPr>
          </a:p>
          <a:p>
            <a:pPr algn="just"/>
            <a:endParaRPr lang="en-GB" sz="1100" b="1" dirty="0">
              <a:latin typeface="Arial" panose="020B0604020202020204" pitchFamily="34" charset="0"/>
              <a:cs typeface="Arial" panose="020B0604020202020204" pitchFamily="34" charset="0"/>
            </a:endParaRPr>
          </a:p>
          <a:p>
            <a:pPr algn="just"/>
            <a:endParaRPr lang="en-GB" sz="1100" b="1" dirty="0">
              <a:latin typeface="Arial" panose="020B0604020202020204" pitchFamily="34" charset="0"/>
              <a:cs typeface="Arial" panose="020B0604020202020204" pitchFamily="34" charset="0"/>
            </a:endParaRPr>
          </a:p>
          <a:p>
            <a:pPr algn="just"/>
            <a:endParaRPr lang="en-GB" sz="1100" b="1" dirty="0">
              <a:latin typeface="Arial" panose="020B0604020202020204" pitchFamily="34" charset="0"/>
              <a:cs typeface="Arial" panose="020B0604020202020204" pitchFamily="34" charset="0"/>
            </a:endParaRPr>
          </a:p>
          <a:p>
            <a:pPr algn="just"/>
            <a:endParaRPr lang="en-GB" sz="1100" b="1" dirty="0">
              <a:latin typeface="Arial" panose="020B0604020202020204" pitchFamily="34" charset="0"/>
              <a:cs typeface="Arial" panose="020B0604020202020204" pitchFamily="34" charset="0"/>
            </a:endParaRPr>
          </a:p>
          <a:p>
            <a:pPr algn="just"/>
            <a:endParaRPr lang="en-GB" sz="1100" b="1" dirty="0">
              <a:latin typeface="Arial" panose="020B0604020202020204" pitchFamily="34" charset="0"/>
              <a:cs typeface="Arial" panose="020B0604020202020204" pitchFamily="34" charset="0"/>
            </a:endParaRPr>
          </a:p>
          <a:p>
            <a:pPr algn="just"/>
            <a:endParaRPr lang="en-GB" sz="1100" b="1" dirty="0">
              <a:latin typeface="Arial" panose="020B0604020202020204" pitchFamily="34" charset="0"/>
              <a:cs typeface="Arial" panose="020B0604020202020204" pitchFamily="34" charset="0"/>
            </a:endParaRPr>
          </a:p>
          <a:p>
            <a:pPr algn="just"/>
            <a:endParaRPr lang="en-GB" sz="1100" b="1" dirty="0">
              <a:latin typeface="Arial" panose="020B0604020202020204" pitchFamily="34" charset="0"/>
              <a:cs typeface="Arial" panose="020B0604020202020204" pitchFamily="34" charset="0"/>
            </a:endParaRPr>
          </a:p>
          <a:p>
            <a:pPr algn="just"/>
            <a:r>
              <a:rPr lang="en-GB" sz="1400" b="1" dirty="0">
                <a:latin typeface="Arial" panose="020B0604020202020204" pitchFamily="34" charset="0"/>
                <a:cs typeface="Arial" panose="020B0604020202020204" pitchFamily="34" charset="0"/>
              </a:rPr>
              <a:t>Introduction</a:t>
            </a:r>
          </a:p>
          <a:p>
            <a:pPr marL="17145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Evaluating the care and support needs of older people in the UK is essential for delivering person-centred care. It enables professionals to identify changing needs linked to health, mobility, independence, and social wellbeing, while also recognising the person’s own strengths and preferences. This helps ensure that support is appropriate, dignified, and focused on improving quality of life(Jacobs et al., 2024).</a:t>
            </a:r>
          </a:p>
          <a:p>
            <a:pPr marL="171450" indent="-171450" algn="just">
              <a:lnSpc>
                <a:spcPct val="15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285750" indent="-285750" algn="ct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lgn="ctr"/>
            <a:endParaRPr lang="en-GB"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pPr algn="ctr"/>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ctr"/>
            <a:endParaRPr lang="en-GB"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B939DAB2-1F69-43A7-EBA7-78028AACD800}"/>
              </a:ext>
            </a:extLst>
          </p:cNvPr>
          <p:cNvSpPr/>
          <p:nvPr/>
        </p:nvSpPr>
        <p:spPr>
          <a:xfrm>
            <a:off x="3635413" y="613502"/>
            <a:ext cx="3610408" cy="597687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171450" indent="-171450" algn="just">
              <a:lnSpc>
                <a:spcPct val="15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lgn="just">
              <a:lnSpc>
                <a:spcPct val="15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lgn="just">
              <a:lnSpc>
                <a:spcPct val="15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lgn="just">
              <a:lnSpc>
                <a:spcPct val="15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lgn="just">
              <a:lnSpc>
                <a:spcPct val="15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algn="just"/>
            <a:r>
              <a:rPr lang="en-GB" sz="1400" b="1" dirty="0">
                <a:latin typeface="Arial" panose="020B0604020202020204" pitchFamily="34" charset="0"/>
                <a:cs typeface="Arial" panose="020B0604020202020204" pitchFamily="34" charset="0"/>
              </a:rPr>
              <a:t>Care, Empowerment, and Support  needs of older people</a:t>
            </a:r>
          </a:p>
          <a:p>
            <a:pPr marL="17145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Empowerment involves enabling older individuals to actively participate in decisions about their care; however, communication barriers, cognitive impairments, and professional dominance can undermine meaningful involvement(Gould et al., 2007).</a:t>
            </a:r>
          </a:p>
          <a:p>
            <a:pPr marL="171450" indent="-171450" algn="just">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Maintaining functional ability is vital for older adults’ wellbeing, yet care systems often focus more on medical treatment than daily living skills, limiting independence.</a:t>
            </a:r>
            <a:r>
              <a:rPr lang="en-GB" dirty="0"/>
              <a:t> </a:t>
            </a:r>
            <a:r>
              <a:rPr lang="en-GB" sz="1100" dirty="0">
                <a:latin typeface="Arial" panose="020B0604020202020204" pitchFamily="34" charset="0"/>
                <a:cs typeface="Arial" panose="020B0604020202020204" pitchFamily="34" charset="0"/>
              </a:rPr>
              <a:t>(Pennington, 2020).</a:t>
            </a:r>
          </a:p>
          <a:p>
            <a:pPr marL="171450" indent="-171450">
              <a:lnSpc>
                <a:spcPct val="15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Supporting freedom and choice is essential for dignity, but structural constraints such as limited service availability, staffing shortages, and funding pressures can restrict genuine choice. This creates a gap between policy ideals and real-life experiences(Gale, 2005)..</a:t>
            </a:r>
          </a:p>
          <a:p>
            <a:pPr marL="171450" indent="-171450" algn="just">
              <a:lnSpc>
                <a:spcPct val="15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285750" indent="-285750" algn="ctr">
              <a:buFont typeface="Arial" panose="020B0604020202020204" pitchFamily="34" charset="0"/>
              <a:buChar char="•"/>
            </a:pPr>
            <a:endParaRPr lang="en-GB" dirty="0"/>
          </a:p>
          <a:p>
            <a:pPr marL="171450" indent="-171450" algn="ctr">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endParaRPr lang="en-GB" dirty="0"/>
          </a:p>
          <a:p>
            <a:pPr marL="285750" indent="-285750" algn="just">
              <a:buFont typeface="Arial" panose="020B0604020202020204" pitchFamily="34" charset="0"/>
              <a:buChar char="•"/>
            </a:pPr>
            <a:endParaRPr lang="en-GB" dirty="0"/>
          </a:p>
        </p:txBody>
      </p:sp>
      <p:sp>
        <p:nvSpPr>
          <p:cNvPr id="7" name="Rectangle 6">
            <a:extLst>
              <a:ext uri="{FF2B5EF4-FFF2-40B4-BE49-F238E27FC236}">
                <a16:creationId xmlns:a16="http://schemas.microsoft.com/office/drawing/2014/main" id="{3C8DBA23-C75C-4AA6-9D5A-F9FCB4EE4B69}"/>
              </a:ext>
            </a:extLst>
          </p:cNvPr>
          <p:cNvSpPr/>
          <p:nvPr/>
        </p:nvSpPr>
        <p:spPr>
          <a:xfrm>
            <a:off x="7245820" y="613501"/>
            <a:ext cx="4734868" cy="501067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r>
              <a:rPr lang="en-GB" sz="1400" b="1" dirty="0">
                <a:latin typeface="Arial" panose="020B0604020202020204" pitchFamily="34" charset="0"/>
                <a:cs typeface="Arial" panose="020B0604020202020204" pitchFamily="34" charset="0"/>
              </a:rPr>
              <a:t>Effectiveness /approaches intervention</a:t>
            </a:r>
          </a:p>
          <a:p>
            <a:pPr algn="just"/>
            <a:r>
              <a:rPr lang="en-GB" sz="1400" b="1" u="sng" dirty="0">
                <a:latin typeface="Arial" panose="020B0604020202020204" pitchFamily="34" charset="0"/>
                <a:cs typeface="Arial" panose="020B0604020202020204" pitchFamily="34" charset="0"/>
              </a:rPr>
              <a:t>Person-centred theory</a:t>
            </a:r>
            <a:r>
              <a:rPr lang="en-GB" sz="1400" dirty="0">
                <a:latin typeface="Arial" panose="020B0604020202020204" pitchFamily="34" charset="0"/>
                <a:cs typeface="Arial" panose="020B0604020202020204" pitchFamily="34" charset="0"/>
              </a:rPr>
              <a:t>: </a:t>
            </a:r>
          </a:p>
          <a:p>
            <a:pPr marL="171450" indent="-171450" algn="just">
              <a:buFont typeface="Arial" panose="020B0604020202020204" pitchFamily="34" charset="0"/>
              <a:buChar char="•"/>
            </a:pPr>
            <a:r>
              <a:rPr lang="en-GB" sz="1100" dirty="0">
                <a:latin typeface="Arial" panose="020B0604020202020204" pitchFamily="34" charset="0"/>
                <a:cs typeface="Arial" panose="020B0604020202020204" pitchFamily="34" charset="0"/>
              </a:rPr>
              <a:t>This theory focuses on the individual’s own needs, wishes, and strengths. It fits UK care policy because services are expected to respect choice, dignity, and personal wellbeing (Di Malta et al., 2024).</a:t>
            </a:r>
          </a:p>
          <a:p>
            <a:pPr algn="just"/>
            <a:r>
              <a:rPr lang="en-GB" sz="1400" b="1" u="sng" dirty="0">
                <a:latin typeface="Arial" panose="020B0604020202020204" pitchFamily="34" charset="0"/>
                <a:cs typeface="Arial" panose="020B0604020202020204" pitchFamily="34" charset="0"/>
              </a:rPr>
              <a:t>Social ecological theory</a:t>
            </a:r>
            <a:r>
              <a:rPr lang="en-GB" sz="1100" dirty="0">
                <a:latin typeface="Arial" panose="020B0604020202020204" pitchFamily="34" charset="0"/>
                <a:cs typeface="Arial" panose="020B0604020202020204" pitchFamily="34" charset="0"/>
              </a:rPr>
              <a:t>: </a:t>
            </a:r>
          </a:p>
          <a:p>
            <a:pPr marL="171450" indent="-171450" algn="just">
              <a:buFont typeface="Arial" panose="020B0604020202020204" pitchFamily="34" charset="0"/>
              <a:buChar char="•"/>
            </a:pPr>
            <a:r>
              <a:rPr lang="en-GB" sz="1100" dirty="0">
                <a:latin typeface="Arial" panose="020B0604020202020204" pitchFamily="34" charset="0"/>
                <a:cs typeface="Arial" panose="020B0604020202020204" pitchFamily="34" charset="0"/>
              </a:rPr>
              <a:t>This theory explains that a person’s wellbeing is influenced by their relationships, community, services, and wider policy.</a:t>
            </a:r>
          </a:p>
          <a:p>
            <a:pPr marL="171450" indent="-171450" algn="just">
              <a:buFont typeface="Arial" panose="020B0604020202020204" pitchFamily="34" charset="0"/>
              <a:buChar char="•"/>
            </a:pPr>
            <a:r>
              <a:rPr lang="en-GB" sz="1100" dirty="0">
                <a:latin typeface="Arial" panose="020B0604020202020204" pitchFamily="34" charset="0"/>
                <a:cs typeface="Arial" panose="020B0604020202020204" pitchFamily="34" charset="0"/>
              </a:rPr>
              <a:t> It supports the idea that interventions should work at different levels, not just with the individual alone(Albuquerque et al.,2019).</a:t>
            </a:r>
          </a:p>
          <a:p>
            <a:pPr algn="just"/>
            <a:endParaRPr lang="en-GB" sz="11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algn="just"/>
            <a:r>
              <a:rPr lang="en-GB" sz="1400" b="1" u="sng" dirty="0">
                <a:latin typeface="Arial" panose="020B0604020202020204" pitchFamily="34" charset="0"/>
                <a:cs typeface="Arial" panose="020B0604020202020204" pitchFamily="34" charset="0"/>
              </a:rPr>
              <a:t>10 Year Health Plan 2025</a:t>
            </a:r>
            <a:r>
              <a:rPr lang="en-GB" sz="1400" u="sng" dirty="0">
                <a:latin typeface="Arial" panose="020B0604020202020204" pitchFamily="34" charset="0"/>
                <a:cs typeface="Arial" panose="020B0604020202020204" pitchFamily="34" charset="0"/>
              </a:rPr>
              <a:t> </a:t>
            </a:r>
          </a:p>
          <a:p>
            <a:pPr marL="171450" indent="-171450" algn="just">
              <a:buFont typeface="Arial" panose="020B0604020202020204" pitchFamily="34" charset="0"/>
              <a:buChar char="•"/>
            </a:pPr>
            <a:r>
              <a:rPr lang="en-GB" sz="1100" dirty="0">
                <a:latin typeface="Arial" panose="020B0604020202020204" pitchFamily="34" charset="0"/>
                <a:cs typeface="Arial" panose="020B0604020202020204" pitchFamily="34" charset="0"/>
              </a:rPr>
              <a:t>The 10 Year Health Plan for England is a national strategy aimed at reshaping the NHS over the next ten years. </a:t>
            </a:r>
          </a:p>
          <a:p>
            <a:pPr marL="171450" indent="-171450" algn="just">
              <a:buFont typeface="Arial" panose="020B0604020202020204" pitchFamily="34" charset="0"/>
              <a:buChar char="•"/>
            </a:pPr>
            <a:r>
              <a:rPr lang="en-GB" sz="1100" dirty="0">
                <a:latin typeface="Arial" panose="020B0604020202020204" pitchFamily="34" charset="0"/>
                <a:cs typeface="Arial" panose="020B0604020202020204" pitchFamily="34" charset="0"/>
              </a:rPr>
              <a:t>In addition, it will likely influence workforce development, as staff will need new capabilities in digital delivery, community care, and prevention(DOHSC.,2025).</a:t>
            </a:r>
          </a:p>
          <a:p>
            <a:pPr algn="just"/>
            <a:r>
              <a:rPr lang="en-GB" sz="1400" b="1" u="sng" dirty="0">
                <a:latin typeface="Arial" panose="020B0604020202020204" pitchFamily="34" charset="0"/>
                <a:cs typeface="Arial" panose="020B0604020202020204" pitchFamily="34" charset="0"/>
              </a:rPr>
              <a:t>Adult social care reform2025</a:t>
            </a:r>
          </a:p>
          <a:p>
            <a:pPr marL="285750" indent="-285750" algn="just">
              <a:buFont typeface="Arial" panose="020B0604020202020204" pitchFamily="34" charset="0"/>
              <a:buChar char="•"/>
            </a:pPr>
            <a:r>
              <a:rPr lang="en-GB" sz="1100" dirty="0">
                <a:latin typeface="Arial" panose="020B0604020202020204" pitchFamily="34" charset="0"/>
                <a:cs typeface="Arial" panose="020B0604020202020204" pitchFamily="34" charset="0"/>
              </a:rPr>
              <a:t>Adult social care reform is a key national policy in England that seeks to make care services more effective, equitable, and financially sustainable. </a:t>
            </a:r>
          </a:p>
          <a:p>
            <a:pPr marL="285750" indent="-285750" algn="just">
              <a:buFont typeface="Arial" panose="020B0604020202020204" pitchFamily="34" charset="0"/>
              <a:buChar char="•"/>
            </a:pPr>
            <a:r>
              <a:rPr lang="en-GB" sz="1100" dirty="0">
                <a:latin typeface="Arial" panose="020B0604020202020204" pitchFamily="34" charset="0"/>
                <a:cs typeface="Arial" panose="020B0604020202020204" pitchFamily="34" charset="0"/>
              </a:rPr>
              <a:t>In 2025, the government introduced immediate reforms and set up an independent commission to design long-term changes.</a:t>
            </a:r>
          </a:p>
          <a:p>
            <a:pPr marL="285750" indent="-285750" algn="just">
              <a:buFont typeface="Arial" panose="020B0604020202020204" pitchFamily="34" charset="0"/>
              <a:buChar char="•"/>
            </a:pPr>
            <a:r>
              <a:rPr lang="en-GB" sz="1100" dirty="0">
                <a:latin typeface="Arial" panose="020B0604020202020204" pitchFamily="34" charset="0"/>
                <a:cs typeface="Arial" panose="020B0604020202020204" pitchFamily="34" charset="0"/>
              </a:rPr>
              <a:t>Overall, the policy is intended to reduce pressure on the NHS, improve access to care, and create a more person-centred system.</a:t>
            </a:r>
          </a:p>
          <a:p>
            <a:pPr algn="just"/>
            <a:r>
              <a:rPr lang="en-GB" sz="1100" dirty="0">
                <a:latin typeface="Arial" panose="020B0604020202020204" pitchFamily="34" charset="0"/>
                <a:cs typeface="Arial" panose="020B0604020202020204" pitchFamily="34" charset="0"/>
              </a:rPr>
              <a:t>(Department of Health and Social Care 2025).</a:t>
            </a:r>
            <a:endParaRPr lang="en-GB" sz="1100" b="1" u="sng" dirty="0">
              <a:latin typeface="Arial" panose="020B0604020202020204" pitchFamily="34" charset="0"/>
              <a:cs typeface="Arial" panose="020B0604020202020204" pitchFamily="34" charset="0"/>
            </a:endParaRPr>
          </a:p>
          <a:p>
            <a:pPr algn="ctr"/>
            <a:endParaRPr lang="en-GB" dirty="0"/>
          </a:p>
        </p:txBody>
      </p:sp>
      <p:pic>
        <p:nvPicPr>
          <p:cNvPr id="13" name="Picture 12" descr="ed8eba40-608b-11f0-83e5-c99758354894.jpg (976×549)">
            <a:extLst>
              <a:ext uri="{FF2B5EF4-FFF2-40B4-BE49-F238E27FC236}">
                <a16:creationId xmlns:a16="http://schemas.microsoft.com/office/drawing/2014/main" id="{BFFC837C-3C05-DD70-41BC-C80A5A63C4E2}"/>
              </a:ext>
            </a:extLst>
          </p:cNvPr>
          <p:cNvPicPr>
            <a:picLocks noChangeAspect="1"/>
          </p:cNvPicPr>
          <p:nvPr/>
        </p:nvPicPr>
        <p:blipFill>
          <a:blip r:embed="rId2"/>
          <a:stretch>
            <a:fillRect/>
          </a:stretch>
        </p:blipFill>
        <p:spPr>
          <a:xfrm>
            <a:off x="-12983" y="613501"/>
            <a:ext cx="3560389" cy="1914399"/>
          </a:xfrm>
          <a:prstGeom prst="rect">
            <a:avLst/>
          </a:prstGeom>
        </p:spPr>
      </p:pic>
      <p:pic>
        <p:nvPicPr>
          <p:cNvPr id="18" name="Picture 17" descr="staying-young.jpg (1344×768)">
            <a:extLst>
              <a:ext uri="{FF2B5EF4-FFF2-40B4-BE49-F238E27FC236}">
                <a16:creationId xmlns:a16="http://schemas.microsoft.com/office/drawing/2014/main" id="{973B729B-996F-1721-A329-1A4ACDAAF0BA}"/>
              </a:ext>
            </a:extLst>
          </p:cNvPr>
          <p:cNvPicPr>
            <a:picLocks noChangeAspect="1"/>
          </p:cNvPicPr>
          <p:nvPr/>
        </p:nvPicPr>
        <p:blipFill>
          <a:blip r:embed="rId3"/>
          <a:stretch>
            <a:fillRect/>
          </a:stretch>
        </p:blipFill>
        <p:spPr>
          <a:xfrm>
            <a:off x="7364205" y="5651827"/>
            <a:ext cx="4734868" cy="1105812"/>
          </a:xfrm>
          <a:prstGeom prst="rect">
            <a:avLst/>
          </a:prstGeom>
        </p:spPr>
      </p:pic>
    </p:spTree>
    <p:extLst>
      <p:ext uri="{BB962C8B-B14F-4D97-AF65-F5344CB8AC3E}">
        <p14:creationId xmlns:p14="http://schemas.microsoft.com/office/powerpoint/2010/main" val="4115024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186BAE9-4CDA-1D16-8BC3-F362D71CD10E}"/>
              </a:ext>
            </a:extLst>
          </p:cNvPr>
          <p:cNvSpPr/>
          <p:nvPr/>
        </p:nvSpPr>
        <p:spPr>
          <a:xfrm>
            <a:off x="96810" y="0"/>
            <a:ext cx="4817806" cy="381491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a:latin typeface="Arial" panose="020B0604020202020204" pitchFamily="34" charset="0"/>
                <a:cs typeface="Arial" panose="020B0604020202020204" pitchFamily="34" charset="0"/>
              </a:rPr>
              <a:t>Challenges in maintaining independence</a:t>
            </a:r>
          </a:p>
          <a:p>
            <a:pPr algn="ctr"/>
            <a:endParaRPr lang="en-GB" sz="1400" b="1"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Declining physical strength makes everyday tasks harder to manage(</a:t>
            </a:r>
            <a:r>
              <a:rPr lang="en-GB" sz="1400" dirty="0" err="1">
                <a:latin typeface="Arial" panose="020B0604020202020204" pitchFamily="34" charset="0"/>
                <a:cs typeface="Arial" panose="020B0604020202020204" pitchFamily="34" charset="0"/>
              </a:rPr>
              <a:t>Rootman</a:t>
            </a:r>
            <a:r>
              <a:rPr lang="en-GB" sz="1400" dirty="0">
                <a:latin typeface="Arial" panose="020B0604020202020204" pitchFamily="34" charset="0"/>
                <a:cs typeface="Arial" panose="020B0604020202020204" pitchFamily="34" charset="0"/>
              </a:rPr>
              <a:t> et al., 2021).</a:t>
            </a: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The use of Technology.</a:t>
            </a: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Cognitive decline affects memory, decision-making, and safety(Lange, 2011)</a:t>
            </a: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Inadequate housing (e.g., stairs, poor design) increases risk of accidents.</a:t>
            </a: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Limited access to transport restricts independence outside the home(Lange, 2011).</a:t>
            </a:r>
          </a:p>
          <a:p>
            <a:pPr marL="285750" indent="-285750" algn="just">
              <a:buFont typeface="Arial" panose="020B0604020202020204" pitchFamily="34" charset="0"/>
              <a:buChar char="•"/>
            </a:pPr>
            <a:r>
              <a:rPr lang="en-GB" sz="1400" dirty="0">
                <a:latin typeface="Arial" panose="020B0604020202020204" pitchFamily="34" charset="0"/>
                <a:cs typeface="Arial" panose="020B0604020202020204" pitchFamily="34" charset="0"/>
              </a:rPr>
              <a:t>Chronic illnesses limit mobility and reduce self-sufficiency(Barrett, 2005).</a:t>
            </a:r>
          </a:p>
          <a:p>
            <a:pPr algn="just"/>
            <a:endParaRPr lang="en-GB" sz="1100" b="1"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FB20A4DD-BD72-7B73-F61A-F9B1C7E943EE}"/>
              </a:ext>
            </a:extLst>
          </p:cNvPr>
          <p:cNvSpPr/>
          <p:nvPr/>
        </p:nvSpPr>
        <p:spPr>
          <a:xfrm>
            <a:off x="5014452" y="0"/>
            <a:ext cx="7177548" cy="381491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1" name="Rectangle 10">
            <a:extLst>
              <a:ext uri="{FF2B5EF4-FFF2-40B4-BE49-F238E27FC236}">
                <a16:creationId xmlns:a16="http://schemas.microsoft.com/office/drawing/2014/main" id="{49007FF6-6A26-7D2D-95B7-119F26BEA417}"/>
              </a:ext>
            </a:extLst>
          </p:cNvPr>
          <p:cNvSpPr/>
          <p:nvPr/>
        </p:nvSpPr>
        <p:spPr>
          <a:xfrm>
            <a:off x="41220" y="3854667"/>
            <a:ext cx="7584150" cy="285004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b="1" dirty="0">
                <a:latin typeface="Arial" panose="020B0604020202020204" pitchFamily="34" charset="0"/>
                <a:cs typeface="Arial" panose="020B0604020202020204" pitchFamily="34" charset="0"/>
              </a:rPr>
              <a:t>Recommendations</a:t>
            </a:r>
          </a:p>
          <a:p>
            <a:endParaRPr lang="en-GB" b="1"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400" dirty="0">
                <a:latin typeface="Arial" panose="020B0604020202020204" pitchFamily="34" charset="0"/>
                <a:cs typeface="Arial" panose="020B0604020202020204" pitchFamily="34" charset="0"/>
              </a:rPr>
              <a:t>Services should empower older adults by involving them in decisions, promoting independence, and providing clear support that helps them stay active and connected in community</a:t>
            </a:r>
            <a:r>
              <a:rPr lang="en-GB" dirty="0"/>
              <a:t>(Lane et al., 2010).</a:t>
            </a:r>
            <a:endParaRPr lang="en-GB" sz="14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400" dirty="0">
                <a:latin typeface="Arial" panose="020B0604020202020204" pitchFamily="34" charset="0"/>
                <a:cs typeface="Arial" panose="020B0604020202020204" pitchFamily="34" charset="0"/>
              </a:rPr>
              <a:t>Service providers should support older adults  autonomy by offering them choices that enhance their living standard and independence instead of taking over their daily task</a:t>
            </a:r>
          </a:p>
          <a:p>
            <a:pPr algn="just"/>
            <a:r>
              <a:rPr lang="en-GB" sz="1400" dirty="0">
                <a:latin typeface="Arial" panose="020B0604020202020204" pitchFamily="34" charset="0"/>
                <a:cs typeface="Arial" panose="020B0604020202020204" pitchFamily="34" charset="0"/>
              </a:rPr>
              <a:t>.</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5F76B77A-5376-7FC4-1715-A4485D0B8A34}"/>
              </a:ext>
            </a:extLst>
          </p:cNvPr>
          <p:cNvPicPr>
            <a:picLocks noChangeAspect="1"/>
          </p:cNvPicPr>
          <p:nvPr/>
        </p:nvPicPr>
        <p:blipFill>
          <a:blip r:embed="rId2"/>
          <a:stretch>
            <a:fillRect/>
          </a:stretch>
        </p:blipFill>
        <p:spPr>
          <a:xfrm>
            <a:off x="5014452" y="153289"/>
            <a:ext cx="6943868" cy="3475449"/>
          </a:xfrm>
          <a:prstGeom prst="rect">
            <a:avLst/>
          </a:prstGeom>
        </p:spPr>
      </p:pic>
      <p:sp>
        <p:nvSpPr>
          <p:cNvPr id="19" name="Rectangle 18">
            <a:extLst>
              <a:ext uri="{FF2B5EF4-FFF2-40B4-BE49-F238E27FC236}">
                <a16:creationId xmlns:a16="http://schemas.microsoft.com/office/drawing/2014/main" id="{573CBF4F-A75A-D2CF-06F6-EB855C6EEF6A}"/>
              </a:ext>
            </a:extLst>
          </p:cNvPr>
          <p:cNvSpPr/>
          <p:nvPr/>
        </p:nvSpPr>
        <p:spPr>
          <a:xfrm>
            <a:off x="7772400" y="3854668"/>
            <a:ext cx="4419600" cy="285004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r>
              <a:rPr lang="en-GB" b="1" dirty="0">
                <a:latin typeface="Arial" panose="020B0604020202020204" pitchFamily="34" charset="0"/>
                <a:cs typeface="Arial" panose="020B0604020202020204" pitchFamily="34" charset="0"/>
              </a:rPr>
              <a:t>Conclusion</a:t>
            </a:r>
            <a:endParaRPr lang="en-GB" b="1" dirty="0">
              <a:latin typeface="Arial"/>
              <a:ea typeface="Calibri"/>
              <a:cs typeface="Arial"/>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There must be a shift to person- centred  care where evidence support the integration of standard goal-setting where older people actively participate in defining their own care plan.</a:t>
            </a: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It is important to note that while critical evaluation is a traditional frameworks prioritise base medical and function assistance for older people(Fisk.,2024).</a:t>
            </a:r>
          </a:p>
          <a:p>
            <a:pPr marL="171450" indent="-171450" algn="just">
              <a:buFont typeface="Arial" panose="020B0604020202020204" pitchFamily="34" charset="0"/>
              <a:buChar char="•"/>
            </a:pPr>
            <a:r>
              <a:rPr lang="en-GB" sz="1200" dirty="0">
                <a:latin typeface="Arial"/>
                <a:cs typeface="Arial"/>
              </a:rPr>
              <a:t>Effective support for older people must progress towards empowerment ,autonomy , and holistic well being</a:t>
            </a: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The positive effect of  empowerment  are not limited to the individual but also extend to their families, communities, and broader society</a:t>
            </a:r>
            <a:r>
              <a:rPr lang="en-GB" sz="1200" dirty="0"/>
              <a:t> (Lane et al., 2010).</a:t>
            </a:r>
            <a:endParaRPr lang="en-GB" sz="12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79903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25D3C4-0B6C-C102-050C-D8ABCE89667B}"/>
              </a:ext>
            </a:extLst>
          </p:cNvPr>
          <p:cNvSpPr/>
          <p:nvPr/>
        </p:nvSpPr>
        <p:spPr>
          <a:xfrm>
            <a:off x="1349298" y="122663"/>
            <a:ext cx="6122018" cy="32338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a:latin typeface="Arial" panose="020B0604020202020204" pitchFamily="34" charset="0"/>
                <a:cs typeface="Arial" panose="020B0604020202020204" pitchFamily="34" charset="0"/>
              </a:rPr>
              <a:t>References</a:t>
            </a:r>
          </a:p>
        </p:txBody>
      </p:sp>
      <p:sp>
        <p:nvSpPr>
          <p:cNvPr id="3" name="Rectangle 2">
            <a:extLst>
              <a:ext uri="{FF2B5EF4-FFF2-40B4-BE49-F238E27FC236}">
                <a16:creationId xmlns:a16="http://schemas.microsoft.com/office/drawing/2014/main" id="{8C26B630-D52F-05B5-A2BD-A23BE9243C25}"/>
              </a:ext>
            </a:extLst>
          </p:cNvPr>
          <p:cNvSpPr/>
          <p:nvPr/>
        </p:nvSpPr>
        <p:spPr>
          <a:xfrm>
            <a:off x="669073" y="814039"/>
            <a:ext cx="11008111" cy="592129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Albuquerque, U.P., de Medeiros, P.M., Ferreira Júnior, W.S., da Silva, T.C., da Silva, R.R.V. and Gonçalves-Souza, T.,( 2019) Social-ecological theory of maximization: basic concepts and two initial models. </a:t>
            </a:r>
            <a:r>
              <a:rPr lang="en-GB" sz="1100" i="1" dirty="0">
                <a:latin typeface="Arial" panose="020B0604020202020204" pitchFamily="34" charset="0"/>
                <a:cs typeface="Arial" panose="020B0604020202020204" pitchFamily="34" charset="0"/>
              </a:rPr>
              <a:t>Biological Theory</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14</a:t>
            </a:r>
            <a:r>
              <a:rPr lang="en-GB" sz="1100" dirty="0">
                <a:latin typeface="Arial" panose="020B0604020202020204" pitchFamily="34" charset="0"/>
                <a:cs typeface="Arial" panose="020B0604020202020204" pitchFamily="34" charset="0"/>
              </a:rPr>
              <a:t>(2), pp.73-85.</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Beswick, A.D., </a:t>
            </a:r>
            <a:r>
              <a:rPr lang="en-GB" sz="1100" dirty="0" err="1">
                <a:latin typeface="Arial" panose="020B0604020202020204" pitchFamily="34" charset="0"/>
                <a:cs typeface="Arial" panose="020B0604020202020204" pitchFamily="34" charset="0"/>
              </a:rPr>
              <a:t>Gooberman</a:t>
            </a:r>
            <a:r>
              <a:rPr lang="en-GB" sz="1100" dirty="0">
                <a:latin typeface="Arial" panose="020B0604020202020204" pitchFamily="34" charset="0"/>
                <a:cs typeface="Arial" panose="020B0604020202020204" pitchFamily="34" charset="0"/>
              </a:rPr>
              <a:t>-Hill, R., Smith, A., Wylde, V. and Ebrahim, S.,( 2010) Maintaining independence in older people. </a:t>
            </a:r>
            <a:r>
              <a:rPr lang="en-GB" sz="1100" i="1" dirty="0">
                <a:latin typeface="Arial" panose="020B0604020202020204" pitchFamily="34" charset="0"/>
                <a:cs typeface="Arial" panose="020B0604020202020204" pitchFamily="34" charset="0"/>
              </a:rPr>
              <a:t>Reviews in Clinical Gerontology</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20</a:t>
            </a:r>
            <a:r>
              <a:rPr lang="en-GB" sz="1100" dirty="0">
                <a:latin typeface="Arial" panose="020B0604020202020204" pitchFamily="34" charset="0"/>
                <a:cs typeface="Arial" panose="020B0604020202020204" pitchFamily="34" charset="0"/>
              </a:rPr>
              <a:t>(2), pp.128-153.</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Department of Health and Social Care. (2025) </a:t>
            </a:r>
            <a:r>
              <a:rPr lang="en-GB" sz="1100" i="1" dirty="0">
                <a:latin typeface="Arial" panose="020B0604020202020204" pitchFamily="34" charset="0"/>
                <a:cs typeface="Arial" panose="020B0604020202020204" pitchFamily="34" charset="0"/>
              </a:rPr>
              <a:t>10 Year Health Plan for England: Fit for the future</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2"/>
              </a:rPr>
              <a:t>https://www.gov.uk/government/publications/10-year-health-plan-for-england-fit-for-the-future</a:t>
            </a:r>
            <a:r>
              <a:rPr lang="en-GB" sz="1100" dirty="0">
                <a:latin typeface="Arial" panose="020B0604020202020204" pitchFamily="34" charset="0"/>
                <a:cs typeface="Arial" panose="020B0604020202020204" pitchFamily="34" charset="0"/>
              </a:rPr>
              <a:t> (Accessed: 15 July 2026)</a:t>
            </a:r>
          </a:p>
          <a:p>
            <a:r>
              <a:rPr lang="en-GB" sz="1100" dirty="0">
                <a:latin typeface="Arial" panose="020B0604020202020204" pitchFamily="34" charset="0"/>
                <a:cs typeface="Arial" panose="020B0604020202020204" pitchFamily="34" charset="0"/>
              </a:rPr>
              <a:t>.</a:t>
            </a:r>
          </a:p>
          <a:p>
            <a:r>
              <a:rPr lang="en-GB" sz="1100" dirty="0">
                <a:latin typeface="Arial" panose="020B0604020202020204" pitchFamily="34" charset="0"/>
                <a:cs typeface="Arial" panose="020B0604020202020204" pitchFamily="34" charset="0"/>
              </a:rPr>
              <a:t>Department of Health and Social Care. (2025) </a:t>
            </a:r>
            <a:r>
              <a:rPr lang="en-GB" sz="1100" i="1" dirty="0">
                <a:latin typeface="Arial" panose="020B0604020202020204" pitchFamily="34" charset="0"/>
                <a:cs typeface="Arial" panose="020B0604020202020204" pitchFamily="34" charset="0"/>
              </a:rPr>
              <a:t>New reforms and independent commission to transform social care</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3"/>
              </a:rPr>
              <a:t>https://www.gov.uk/government/news/new-reforms-and-independent-commission-to-transform-social-care</a:t>
            </a:r>
            <a:r>
              <a:rPr lang="en-GB" sz="1100" dirty="0">
                <a:latin typeface="Arial" panose="020B0604020202020204" pitchFamily="34" charset="0"/>
                <a:cs typeface="Arial" panose="020B0604020202020204" pitchFamily="34" charset="0"/>
              </a:rPr>
              <a:t> (Accessed: 15 July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Di Malta, G., Cooper, M., O'Hara, M., Stephen, S. and </a:t>
            </a:r>
            <a:r>
              <a:rPr lang="en-GB" sz="1100" dirty="0" err="1">
                <a:latin typeface="Arial" panose="020B0604020202020204" pitchFamily="34" charset="0"/>
                <a:cs typeface="Arial" panose="020B0604020202020204" pitchFamily="34" charset="0"/>
              </a:rPr>
              <a:t>Gololob</a:t>
            </a:r>
            <a:r>
              <a:rPr lang="en-GB" sz="1100" dirty="0">
                <a:latin typeface="Arial" panose="020B0604020202020204" pitchFamily="34" charset="0"/>
                <a:cs typeface="Arial" panose="020B0604020202020204" pitchFamily="34" charset="0"/>
              </a:rPr>
              <a:t>, Y.,( 2024) </a:t>
            </a:r>
            <a:r>
              <a:rPr lang="en-GB" sz="1100" i="1" dirty="0">
                <a:latin typeface="Arial" panose="020B0604020202020204" pitchFamily="34" charset="0"/>
                <a:cs typeface="Arial" panose="020B0604020202020204" pitchFamily="34" charset="0"/>
              </a:rPr>
              <a:t>The handbook of person-centred psychotherapy and counselling</a:t>
            </a:r>
            <a:r>
              <a:rPr lang="en-GB" sz="1100" dirty="0">
                <a:latin typeface="Arial" panose="020B0604020202020204" pitchFamily="34" charset="0"/>
                <a:cs typeface="Arial" panose="020B0604020202020204" pitchFamily="34" charset="0"/>
              </a:rPr>
              <a:t>. Bloomsbury Publishing.</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Fisk, M.J.,( 2024) </a:t>
            </a:r>
            <a:r>
              <a:rPr lang="en-GB" sz="1100" i="1" dirty="0">
                <a:latin typeface="Arial" panose="020B0604020202020204" pitchFamily="34" charset="0"/>
                <a:cs typeface="Arial" panose="020B0604020202020204" pitchFamily="34" charset="0"/>
              </a:rPr>
              <a:t>Independence and the Elderly</a:t>
            </a:r>
            <a:r>
              <a:rPr lang="en-GB" sz="1100" dirty="0">
                <a:latin typeface="Arial" panose="020B0604020202020204" pitchFamily="34" charset="0"/>
                <a:cs typeface="Arial" panose="020B0604020202020204" pitchFamily="34" charset="0"/>
              </a:rPr>
              <a:t>. Routledge</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Gale, T. (2005). </a:t>
            </a:r>
            <a:r>
              <a:rPr lang="en-GB" sz="1100" i="1" dirty="0">
                <a:latin typeface="Arial" panose="020B0604020202020204" pitchFamily="34" charset="0"/>
                <a:cs typeface="Arial" panose="020B0604020202020204" pitchFamily="34" charset="0"/>
              </a:rPr>
              <a:t>Guide to U.S. Government Publications</a:t>
            </a:r>
            <a:r>
              <a:rPr lang="en-GB" sz="1100" dirty="0">
                <a:latin typeface="Arial" panose="020B0604020202020204" pitchFamily="34" charset="0"/>
                <a:cs typeface="Arial" panose="020B0604020202020204" pitchFamily="34" charset="0"/>
              </a:rPr>
              <a:t>. Gale Cengage.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Gould, N. and Kendall, T. (2007) Developing the NICE/SCIE Guidelines for Dementia Care: The Challenges of Enhancing the Evidence Base for Social and Health Care. </a:t>
            </a:r>
            <a:r>
              <a:rPr lang="en-GB" sz="1100" i="1" dirty="0">
                <a:latin typeface="Arial" panose="020B0604020202020204" pitchFamily="34" charset="0"/>
                <a:cs typeface="Arial" panose="020B0604020202020204" pitchFamily="34" charset="0"/>
              </a:rPr>
              <a:t>British Journal of Social Work</a:t>
            </a:r>
            <a:r>
              <a:rPr lang="en-GB" sz="1100" dirty="0">
                <a:latin typeface="Arial" panose="020B0604020202020204" pitchFamily="34" charset="0"/>
                <a:cs typeface="Arial" panose="020B0604020202020204" pitchFamily="34" charset="0"/>
              </a:rPr>
              <a:t>, 37(3), pp.475–490. doi:10.1093/</a:t>
            </a:r>
            <a:r>
              <a:rPr lang="en-GB" sz="1100" dirty="0" err="1">
                <a:latin typeface="Arial" panose="020B0604020202020204" pitchFamily="34" charset="0"/>
                <a:cs typeface="Arial" panose="020B0604020202020204" pitchFamily="34" charset="0"/>
              </a:rPr>
              <a:t>bjsw</a:t>
            </a:r>
            <a:r>
              <a:rPr lang="en-GB" sz="1100" dirty="0">
                <a:latin typeface="Arial" panose="020B0604020202020204" pitchFamily="34" charset="0"/>
                <a:cs typeface="Arial" panose="020B0604020202020204" pitchFamily="34" charset="0"/>
              </a:rPr>
              <a:t>/bcm020.</a:t>
            </a:r>
          </a:p>
          <a:p>
            <a:endParaRPr lang="en-GB" sz="1100" dirty="0">
              <a:latin typeface="Arial" panose="020B0604020202020204" pitchFamily="34" charset="0"/>
              <a:cs typeface="Arial" panose="020B0604020202020204" pitchFamily="34" charset="0"/>
            </a:endParaRPr>
          </a:p>
          <a:p>
            <a:r>
              <a:rPr lang="en-GB" sz="1100" dirty="0">
                <a:solidFill>
                  <a:srgbClr val="000000"/>
                </a:solidFill>
                <a:latin typeface="Arial" panose="020B0604020202020204" pitchFamily="34" charset="0"/>
                <a:cs typeface="Arial" panose="020B0604020202020204" pitchFamily="34" charset="0"/>
              </a:rPr>
              <a:t>Jacobs, K., Flanagan, K., De Vries, J. and MacDonald, E. (2024). </a:t>
            </a:r>
            <a:r>
              <a:rPr lang="en-GB" sz="1100" i="1" dirty="0">
                <a:solidFill>
                  <a:srgbClr val="000000"/>
                </a:solidFill>
                <a:latin typeface="Arial" panose="020B0604020202020204" pitchFamily="34" charset="0"/>
                <a:cs typeface="Arial" panose="020B0604020202020204" pitchFamily="34" charset="0"/>
              </a:rPr>
              <a:t>Research Handbook on Housing, the Home and Society</a:t>
            </a:r>
            <a:r>
              <a:rPr lang="en-GB" sz="1100" dirty="0">
                <a:solidFill>
                  <a:srgbClr val="000000"/>
                </a:solidFill>
                <a:latin typeface="Arial" panose="020B0604020202020204" pitchFamily="34" charset="0"/>
                <a:cs typeface="Arial" panose="020B0604020202020204" pitchFamily="34" charset="0"/>
              </a:rPr>
              <a:t>. Edward Elgar Publishing.</a:t>
            </a:r>
          </a:p>
          <a:p>
            <a:endParaRPr lang="en-GB" sz="1100" dirty="0">
              <a:solidFill>
                <a:srgbClr val="000000"/>
              </a:solidFill>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Jacobs, K., Flanagan, K., Jacqueline De Vries and MacDonald, E. (2024) Research Handbook on Housing, the Home and Society. Edward Elgar Publishing</a:t>
            </a:r>
          </a:p>
          <a:p>
            <a:endParaRPr lang="en-GB" sz="1100" dirty="0">
              <a:solidFill>
                <a:srgbClr val="000000"/>
              </a:solidFill>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Lane, P. and Tribe, R. (2010) Towards an understanding of the cultural health needs of older gypsies. </a:t>
            </a:r>
            <a:r>
              <a:rPr lang="en-GB" sz="1100" i="1" dirty="0">
                <a:latin typeface="Arial" panose="020B0604020202020204" pitchFamily="34" charset="0"/>
                <a:cs typeface="Arial" panose="020B0604020202020204" pitchFamily="34" charset="0"/>
              </a:rPr>
              <a:t>Working with Older People</a:t>
            </a:r>
            <a:r>
              <a:rPr lang="en-GB" sz="1100" dirty="0">
                <a:latin typeface="Arial" panose="020B0604020202020204" pitchFamily="34" charset="0"/>
                <a:cs typeface="Arial" panose="020B0604020202020204" pitchFamily="34" charset="0"/>
              </a:rPr>
              <a:t>, 14(2), pp.23–30. doi:10.5042/wwop.2010.0264.</a:t>
            </a:r>
          </a:p>
          <a:p>
            <a:r>
              <a:rPr lang="en-GB" sz="1100" dirty="0">
                <a:latin typeface="Arial" panose="020B0604020202020204" pitchFamily="34" charset="0"/>
                <a:cs typeface="Arial" panose="020B0604020202020204" pitchFamily="34" charset="0"/>
              </a:rPr>
              <a:t>.</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algn="just"/>
            <a:endParaRPr lang="en-GB" sz="1100" dirty="0">
              <a:solidFill>
                <a:srgbClr val="000000"/>
              </a:solidFill>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solidFill>
                <a:srgbClr val="000000"/>
              </a:solidFill>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5510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8C8DE42-87E8-4867-C8E1-B8187D3A44CC}"/>
              </a:ext>
            </a:extLst>
          </p:cNvPr>
          <p:cNvSpPr/>
          <p:nvPr/>
        </p:nvSpPr>
        <p:spPr>
          <a:xfrm>
            <a:off x="1042220" y="422788"/>
            <a:ext cx="6695768" cy="92423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a:latin typeface="Arial" panose="020B0604020202020204" pitchFamily="34" charset="0"/>
                <a:cs typeface="Arial" panose="020B0604020202020204" pitchFamily="34" charset="0"/>
              </a:rPr>
              <a:t>References</a:t>
            </a:r>
            <a:endParaRPr lang="en-GB" b="1"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BADB5A05-2460-F3EC-9B80-97847E3F6BDA}"/>
              </a:ext>
            </a:extLst>
          </p:cNvPr>
          <p:cNvSpPr/>
          <p:nvPr/>
        </p:nvSpPr>
        <p:spPr>
          <a:xfrm>
            <a:off x="688258" y="1838631"/>
            <a:ext cx="8544232" cy="272353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r>
              <a:rPr lang="en-GB" sz="1100" dirty="0">
                <a:latin typeface="Arial" panose="020B0604020202020204" pitchFamily="34" charset="0"/>
                <a:cs typeface="Arial" panose="020B0604020202020204" pitchFamily="34" charset="0"/>
              </a:rPr>
              <a:t>Lange, J.W. (2011) </a:t>
            </a:r>
            <a:r>
              <a:rPr lang="en-GB" sz="1100" i="1" dirty="0">
                <a:latin typeface="Arial" panose="020B0604020202020204" pitchFamily="34" charset="0"/>
                <a:cs typeface="Arial" panose="020B0604020202020204" pitchFamily="34" charset="0"/>
              </a:rPr>
              <a:t>The Nurse’s Role in Promoting Optimal Health of Older Adults</a:t>
            </a:r>
            <a:r>
              <a:rPr lang="en-GB" sz="1100" dirty="0">
                <a:latin typeface="Arial" panose="020B0604020202020204" pitchFamily="34" charset="0"/>
                <a:cs typeface="Arial" panose="020B0604020202020204" pitchFamily="34" charset="0"/>
              </a:rPr>
              <a:t>. F.A. Davis</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Lawrence, V. and Murray, J. (2009) Understanding the experiences and needs of people with dementia and sight loss. </a:t>
            </a:r>
            <a:r>
              <a:rPr lang="en-GB" sz="1100" i="1" dirty="0">
                <a:latin typeface="Arial" panose="020B0604020202020204" pitchFamily="34" charset="0"/>
                <a:cs typeface="Arial" panose="020B0604020202020204" pitchFamily="34" charset="0"/>
              </a:rPr>
              <a:t>Working with Older People</a:t>
            </a:r>
            <a:r>
              <a:rPr lang="en-GB" sz="1100" dirty="0">
                <a:latin typeface="Arial" panose="020B0604020202020204" pitchFamily="34" charset="0"/>
                <a:cs typeface="Arial" panose="020B0604020202020204" pitchFamily="34" charset="0"/>
              </a:rPr>
              <a:t>, 13(3), pp.29–33. doi:10.1108/13663666200900048.</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.Pennington, B.M. (</a:t>
            </a:r>
            <a:r>
              <a:rPr lang="en-GB" sz="1100">
                <a:latin typeface="Arial" panose="020B0604020202020204" pitchFamily="34" charset="0"/>
                <a:cs typeface="Arial" panose="020B0604020202020204" pitchFamily="34" charset="0"/>
              </a:rPr>
              <a:t>2020) </a:t>
            </a:r>
            <a:r>
              <a:rPr lang="en-GB" sz="1100" dirty="0">
                <a:latin typeface="Arial" panose="020B0604020202020204" pitchFamily="34" charset="0"/>
                <a:cs typeface="Arial" panose="020B0604020202020204" pitchFamily="34" charset="0"/>
              </a:rPr>
              <a:t>The Inclusion of Carer Health-Related Quality of Life in National Institute for Health and Care Excellence Appraisals. </a:t>
            </a:r>
            <a:r>
              <a:rPr lang="en-GB" sz="1100" i="1" dirty="0">
                <a:latin typeface="Arial" panose="020B0604020202020204" pitchFamily="34" charset="0"/>
                <a:cs typeface="Arial" panose="020B0604020202020204" pitchFamily="34" charset="0"/>
              </a:rPr>
              <a:t>Value in Health</a:t>
            </a:r>
            <a:r>
              <a:rPr lang="en-GB" sz="1100" dirty="0">
                <a:latin typeface="Arial" panose="020B0604020202020204" pitchFamily="34" charset="0"/>
                <a:cs typeface="Arial" panose="020B0604020202020204" pitchFamily="34" charset="0"/>
              </a:rPr>
              <a:t>. doi:10.1016/j.jval.2020.05.0</a:t>
            </a:r>
          </a:p>
          <a:p>
            <a:pPr algn="just"/>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pPr algn="just"/>
            <a:r>
              <a:rPr lang="en-GB" sz="1100" dirty="0" err="1">
                <a:latin typeface="Arial" panose="020B0604020202020204" pitchFamily="34" charset="0"/>
                <a:cs typeface="Arial" panose="020B0604020202020204" pitchFamily="34" charset="0"/>
              </a:rPr>
              <a:t>Rootman</a:t>
            </a:r>
            <a:r>
              <a:rPr lang="en-GB" sz="1100" dirty="0">
                <a:latin typeface="Arial" panose="020B0604020202020204" pitchFamily="34" charset="0"/>
                <a:cs typeface="Arial" panose="020B0604020202020204" pitchFamily="34" charset="0"/>
              </a:rPr>
              <a:t>, I., Edwards, P., Levasseur, M. and Grunberg, F. (2021)  </a:t>
            </a:r>
            <a:r>
              <a:rPr lang="en-GB" sz="1100" i="1" dirty="0">
                <a:latin typeface="Arial" panose="020B0604020202020204" pitchFamily="34" charset="0"/>
                <a:cs typeface="Arial" panose="020B0604020202020204" pitchFamily="34" charset="0"/>
              </a:rPr>
              <a:t>Promoting the Health of Older Adults</a:t>
            </a:r>
            <a:r>
              <a:rPr lang="en-GB" sz="1100" dirty="0">
                <a:latin typeface="Arial" panose="020B0604020202020204" pitchFamily="34" charset="0"/>
                <a:cs typeface="Arial" panose="020B0604020202020204" pitchFamily="34" charset="0"/>
              </a:rPr>
              <a:t>. Canadian Scholars’ Press.</a:t>
            </a:r>
          </a:p>
          <a:p>
            <a:pPr algn="just"/>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pPr algn="ctr"/>
            <a:endParaRPr lang="en-GB" dirty="0"/>
          </a:p>
        </p:txBody>
      </p:sp>
    </p:spTree>
    <p:extLst>
      <p:ext uri="{BB962C8B-B14F-4D97-AF65-F5344CB8AC3E}">
        <p14:creationId xmlns:p14="http://schemas.microsoft.com/office/powerpoint/2010/main" val="11594010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13465</TotalTime>
  <Words>1349</Words>
  <Application>Microsoft Office PowerPoint</Application>
  <PresentationFormat>Widescreen</PresentationFormat>
  <Paragraphs>136</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Student Name: Daberechi  Eze   Student ID:2232114   Module Name: empowering the o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Daberechi Onyinye Eze (2232114)</dc:creator>
  <cp:lastModifiedBy>Daberechi Onyinye Eze (2232114)</cp:lastModifiedBy>
  <cp:revision>3</cp:revision>
  <dcterms:created xsi:type="dcterms:W3CDTF">2026-07-03T07:26:25Z</dcterms:created>
  <dcterms:modified xsi:type="dcterms:W3CDTF">2026-07-15T20:26:29Z</dcterms:modified>
</cp:coreProperties>
</file>